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6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0" r:id="rId2"/>
    <p:sldId id="291" r:id="rId3"/>
    <p:sldId id="257" r:id="rId4"/>
    <p:sldId id="292" r:id="rId5"/>
    <p:sldId id="258" r:id="rId6"/>
    <p:sldId id="294" r:id="rId7"/>
    <p:sldId id="259" r:id="rId8"/>
    <p:sldId id="276" r:id="rId9"/>
    <p:sldId id="277" r:id="rId10"/>
    <p:sldId id="279" r:id="rId11"/>
    <p:sldId id="271" r:id="rId12"/>
    <p:sldId id="272" r:id="rId13"/>
    <p:sldId id="273" r:id="rId14"/>
    <p:sldId id="274" r:id="rId15"/>
    <p:sldId id="275" r:id="rId16"/>
    <p:sldId id="285" r:id="rId17"/>
    <p:sldId id="287" r:id="rId18"/>
    <p:sldId id="288" r:id="rId19"/>
    <p:sldId id="289" r:id="rId20"/>
    <p:sldId id="295" r:id="rId21"/>
    <p:sldId id="262" r:id="rId22"/>
    <p:sldId id="264" r:id="rId23"/>
    <p:sldId id="265" r:id="rId24"/>
    <p:sldId id="267" r:id="rId25"/>
    <p:sldId id="268" r:id="rId26"/>
    <p:sldId id="269" r:id="rId27"/>
    <p:sldId id="281" r:id="rId28"/>
    <p:sldId id="282" r:id="rId29"/>
    <p:sldId id="283" r:id="rId30"/>
    <p:sldId id="260" r:id="rId31"/>
    <p:sldId id="280" r:id="rId32"/>
    <p:sldId id="270" r:id="rId33"/>
    <p:sldId id="293" r:id="rId34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8"/>
    <p:restoredTop sz="94291" autoAdjust="0"/>
  </p:normalViewPr>
  <p:slideViewPr>
    <p:cSldViewPr snapToGrid="0">
      <p:cViewPr varScale="1">
        <p:scale>
          <a:sx n="92" d="100"/>
          <a:sy n="92" d="100"/>
        </p:scale>
        <p:origin x="64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EB5135-EBC1-5B4B-94C5-092C32246168}" type="doc">
      <dgm:prSet loTypeId="urn:microsoft.com/office/officeart/2005/8/layout/hierarchy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6CD6A7C-5F41-394F-A02F-B336948E2025}">
      <dgm:prSet phldrT="[Text]"/>
      <dgm:spPr/>
      <dgm:t>
        <a:bodyPr/>
        <a:lstStyle/>
        <a:p>
          <a:r>
            <a:rPr lang="en-US" dirty="0"/>
            <a:t>Veins of the UL</a:t>
          </a:r>
        </a:p>
      </dgm:t>
    </dgm:pt>
    <dgm:pt modelId="{1E8EB9D8-B672-D640-8ADA-2ABEDA828EE9}" type="parTrans" cxnId="{0FE00D23-FE19-3B48-84D0-60828FE45808}">
      <dgm:prSet/>
      <dgm:spPr/>
      <dgm:t>
        <a:bodyPr/>
        <a:lstStyle/>
        <a:p>
          <a:endParaRPr lang="en-US"/>
        </a:p>
      </dgm:t>
    </dgm:pt>
    <dgm:pt modelId="{200B2D40-FF10-5D41-B18F-3E586DAFAE76}" type="sibTrans" cxnId="{0FE00D23-FE19-3B48-84D0-60828FE45808}">
      <dgm:prSet/>
      <dgm:spPr/>
      <dgm:t>
        <a:bodyPr/>
        <a:lstStyle/>
        <a:p>
          <a:endParaRPr lang="en-US"/>
        </a:p>
      </dgm:t>
    </dgm:pt>
    <dgm:pt modelId="{D9D77FAB-DA4D-FA41-A7DA-C48F805271AC}">
      <dgm:prSet phldrT="[Text]"/>
      <dgm:spPr/>
      <dgm:t>
        <a:bodyPr/>
        <a:lstStyle/>
        <a:p>
          <a:r>
            <a:rPr lang="en-US" dirty="0"/>
            <a:t>Deep</a:t>
          </a:r>
        </a:p>
      </dgm:t>
    </dgm:pt>
    <dgm:pt modelId="{FD7A0A93-BDA3-9740-B53C-CDC373134664}" type="parTrans" cxnId="{BDAA5D2C-3319-E143-9668-12D15661C371}">
      <dgm:prSet/>
      <dgm:spPr/>
      <dgm:t>
        <a:bodyPr/>
        <a:lstStyle/>
        <a:p>
          <a:endParaRPr lang="en-US"/>
        </a:p>
      </dgm:t>
    </dgm:pt>
    <dgm:pt modelId="{51A9E836-87B2-C243-9CE5-073557C1C16A}" type="sibTrans" cxnId="{BDAA5D2C-3319-E143-9668-12D15661C371}">
      <dgm:prSet/>
      <dgm:spPr/>
      <dgm:t>
        <a:bodyPr/>
        <a:lstStyle/>
        <a:p>
          <a:endParaRPr lang="en-US"/>
        </a:p>
      </dgm:t>
    </dgm:pt>
    <dgm:pt modelId="{814BC335-C63A-504C-84E3-7F762D704F06}">
      <dgm:prSet phldrT="[Text]"/>
      <dgm:spPr/>
      <dgm:t>
        <a:bodyPr/>
        <a:lstStyle/>
        <a:p>
          <a:r>
            <a:rPr lang="en-US" dirty="0"/>
            <a:t>Axillary</a:t>
          </a:r>
        </a:p>
      </dgm:t>
    </dgm:pt>
    <dgm:pt modelId="{8BD0C0C7-D09E-444E-806A-FFEC313FEAB2}" type="parTrans" cxnId="{44B053EF-0600-B743-B5A2-25131C789E1B}">
      <dgm:prSet/>
      <dgm:spPr/>
      <dgm:t>
        <a:bodyPr/>
        <a:lstStyle/>
        <a:p>
          <a:endParaRPr lang="en-US"/>
        </a:p>
      </dgm:t>
    </dgm:pt>
    <dgm:pt modelId="{006CC86D-0156-3C43-8266-A075BDE592BC}" type="sibTrans" cxnId="{44B053EF-0600-B743-B5A2-25131C789E1B}">
      <dgm:prSet/>
      <dgm:spPr/>
      <dgm:t>
        <a:bodyPr/>
        <a:lstStyle/>
        <a:p>
          <a:endParaRPr lang="en-US"/>
        </a:p>
      </dgm:t>
    </dgm:pt>
    <dgm:pt modelId="{76E03083-C9CE-084E-A750-CEA98AD03345}">
      <dgm:prSet phldrT="[Text]"/>
      <dgm:spPr/>
      <dgm:t>
        <a:bodyPr/>
        <a:lstStyle/>
        <a:p>
          <a:r>
            <a:rPr lang="en-US" dirty="0"/>
            <a:t>Subclavian</a:t>
          </a:r>
        </a:p>
      </dgm:t>
    </dgm:pt>
    <dgm:pt modelId="{5030373D-39B8-DD4E-A1D5-5ECC753074C6}" type="parTrans" cxnId="{AC5110B6-6384-9846-AAEF-75CFD7BE626E}">
      <dgm:prSet/>
      <dgm:spPr/>
      <dgm:t>
        <a:bodyPr/>
        <a:lstStyle/>
        <a:p>
          <a:endParaRPr lang="en-US"/>
        </a:p>
      </dgm:t>
    </dgm:pt>
    <dgm:pt modelId="{A8F7228D-2C85-754E-A624-CD205C4F5805}" type="sibTrans" cxnId="{AC5110B6-6384-9846-AAEF-75CFD7BE626E}">
      <dgm:prSet/>
      <dgm:spPr/>
      <dgm:t>
        <a:bodyPr/>
        <a:lstStyle/>
        <a:p>
          <a:endParaRPr lang="en-US"/>
        </a:p>
      </dgm:t>
    </dgm:pt>
    <dgm:pt modelId="{CB3A6A46-310E-F443-A622-662C5F35FE8C}">
      <dgm:prSet phldrT="[Text]"/>
      <dgm:spPr/>
      <dgm:t>
        <a:bodyPr/>
        <a:lstStyle/>
        <a:p>
          <a:r>
            <a:rPr lang="en-US" dirty="0"/>
            <a:t>Superficial</a:t>
          </a:r>
        </a:p>
      </dgm:t>
    </dgm:pt>
    <dgm:pt modelId="{DABDCDC5-7838-814C-BD5E-99FBE4B2BF09}" type="parTrans" cxnId="{CBFC1255-2EF4-B24B-86C5-C1BF042CC712}">
      <dgm:prSet/>
      <dgm:spPr/>
      <dgm:t>
        <a:bodyPr/>
        <a:lstStyle/>
        <a:p>
          <a:endParaRPr lang="en-US"/>
        </a:p>
      </dgm:t>
    </dgm:pt>
    <dgm:pt modelId="{7B648972-F7E3-7A4B-81C4-10AA5E9EBF48}" type="sibTrans" cxnId="{CBFC1255-2EF4-B24B-86C5-C1BF042CC712}">
      <dgm:prSet/>
      <dgm:spPr/>
      <dgm:t>
        <a:bodyPr/>
        <a:lstStyle/>
        <a:p>
          <a:endParaRPr lang="en-US"/>
        </a:p>
      </dgm:t>
    </dgm:pt>
    <dgm:pt modelId="{5AA5D080-A0C0-2B45-A8E2-EC9B4AEA3AD4}">
      <dgm:prSet phldrT="[Text]"/>
      <dgm:spPr/>
      <dgm:t>
        <a:bodyPr/>
        <a:lstStyle/>
        <a:p>
          <a:r>
            <a:rPr lang="en-US" dirty="0"/>
            <a:t>Cephalic</a:t>
          </a:r>
        </a:p>
      </dgm:t>
    </dgm:pt>
    <dgm:pt modelId="{B9E22CE8-30DF-494A-8325-83F8A247E726}" type="parTrans" cxnId="{8FA2977E-ACE3-EA43-A30D-0DF792222327}">
      <dgm:prSet/>
      <dgm:spPr/>
      <dgm:t>
        <a:bodyPr/>
        <a:lstStyle/>
        <a:p>
          <a:endParaRPr lang="en-US"/>
        </a:p>
      </dgm:t>
    </dgm:pt>
    <dgm:pt modelId="{CF98DDD3-0A04-7646-A0C8-AEFFB7BF9646}" type="sibTrans" cxnId="{8FA2977E-ACE3-EA43-A30D-0DF792222327}">
      <dgm:prSet/>
      <dgm:spPr/>
      <dgm:t>
        <a:bodyPr/>
        <a:lstStyle/>
        <a:p>
          <a:endParaRPr lang="en-US"/>
        </a:p>
      </dgm:t>
    </dgm:pt>
    <dgm:pt modelId="{521E60F5-E7FB-594B-9824-4688CFA20354}">
      <dgm:prSet/>
      <dgm:spPr/>
      <dgm:t>
        <a:bodyPr/>
        <a:lstStyle/>
        <a:p>
          <a:r>
            <a:rPr lang="en-US" dirty="0" err="1"/>
            <a:t>Basilic</a:t>
          </a:r>
          <a:endParaRPr lang="en-US" dirty="0"/>
        </a:p>
      </dgm:t>
    </dgm:pt>
    <dgm:pt modelId="{B0C668A2-9A84-5B46-8ABA-DE9F117B5520}" type="parTrans" cxnId="{F2C7BF13-246C-4044-A034-8C303ACDC598}">
      <dgm:prSet/>
      <dgm:spPr/>
      <dgm:t>
        <a:bodyPr/>
        <a:lstStyle/>
        <a:p>
          <a:endParaRPr lang="en-US"/>
        </a:p>
      </dgm:t>
    </dgm:pt>
    <dgm:pt modelId="{C1D4DCE3-6FE2-C741-AE97-A2C636F24EDE}" type="sibTrans" cxnId="{F2C7BF13-246C-4044-A034-8C303ACDC598}">
      <dgm:prSet/>
      <dgm:spPr/>
      <dgm:t>
        <a:bodyPr/>
        <a:lstStyle/>
        <a:p>
          <a:endParaRPr lang="en-US"/>
        </a:p>
      </dgm:t>
    </dgm:pt>
    <dgm:pt modelId="{7DD7B3A7-5ED7-5D47-B5C8-91946B96F9F4}">
      <dgm:prSet/>
      <dgm:spPr/>
      <dgm:t>
        <a:bodyPr/>
        <a:lstStyle/>
        <a:p>
          <a:r>
            <a:rPr lang="en-US"/>
            <a:t>Median Cubital</a:t>
          </a:r>
        </a:p>
      </dgm:t>
    </dgm:pt>
    <dgm:pt modelId="{680AA3CF-0F0A-874B-A3D8-030247BF2AD8}" type="parTrans" cxnId="{75F4AC6B-1DA8-6847-BB9B-BC3CE8C9681B}">
      <dgm:prSet/>
      <dgm:spPr/>
      <dgm:t>
        <a:bodyPr/>
        <a:lstStyle/>
        <a:p>
          <a:endParaRPr lang="en-US"/>
        </a:p>
      </dgm:t>
    </dgm:pt>
    <dgm:pt modelId="{7DD54E7C-C21E-FF4A-A614-E55E6C2984F3}" type="sibTrans" cxnId="{75F4AC6B-1DA8-6847-BB9B-BC3CE8C9681B}">
      <dgm:prSet/>
      <dgm:spPr/>
      <dgm:t>
        <a:bodyPr/>
        <a:lstStyle/>
        <a:p>
          <a:endParaRPr lang="en-US"/>
        </a:p>
      </dgm:t>
    </dgm:pt>
    <dgm:pt modelId="{C930C4EE-DD8E-4BC8-88F3-A76977127521}">
      <dgm:prSet/>
      <dgm:spPr/>
      <dgm:t>
        <a:bodyPr/>
        <a:lstStyle/>
        <a:p>
          <a:pPr rtl="1"/>
          <a:r>
            <a:rPr lang="en-US" altLang="en-US">
              <a:latin typeface="Times New Roman" pitchFamily="18" charset="0"/>
              <a:ea typeface="SimSun" pitchFamily="2" charset="-122"/>
              <a:cs typeface="Times New Roman" pitchFamily="18" charset="0"/>
            </a:rPr>
            <a:t>venæ comitantes of the </a:t>
          </a:r>
          <a:r>
            <a:rPr lang="en-US" altLang="en-US" u="sng">
              <a:latin typeface="Times New Roman" pitchFamily="18" charset="0"/>
              <a:ea typeface="SimSun" pitchFamily="2" charset="-122"/>
              <a:cs typeface="Times New Roman" pitchFamily="18" charset="0"/>
            </a:rPr>
            <a:t>radial and ulnar </a:t>
          </a:r>
          <a:r>
            <a:rPr lang="en-US" altLang="en-US">
              <a:latin typeface="Times New Roman" pitchFamily="18" charset="0"/>
              <a:ea typeface="SimSun" pitchFamily="2" charset="-122"/>
              <a:cs typeface="Times New Roman" pitchFamily="18" charset="0"/>
            </a:rPr>
            <a:t>arteries.</a:t>
          </a:r>
          <a:endParaRPr lang="ar-SA"/>
        </a:p>
      </dgm:t>
    </dgm:pt>
    <dgm:pt modelId="{D8788838-9AC2-4F6C-8D89-83DF1EBFB461}" type="parTrans" cxnId="{AF4E938D-5698-4B60-A2C4-310F85D4F903}">
      <dgm:prSet/>
      <dgm:spPr/>
      <dgm:t>
        <a:bodyPr/>
        <a:lstStyle/>
        <a:p>
          <a:pPr rtl="1"/>
          <a:endParaRPr lang="ar-SA"/>
        </a:p>
      </dgm:t>
    </dgm:pt>
    <dgm:pt modelId="{B4BF9D8E-3A58-4FAC-8B54-45792E77E88C}" type="sibTrans" cxnId="{AF4E938D-5698-4B60-A2C4-310F85D4F903}">
      <dgm:prSet/>
      <dgm:spPr/>
      <dgm:t>
        <a:bodyPr/>
        <a:lstStyle/>
        <a:p>
          <a:pPr rtl="1"/>
          <a:endParaRPr lang="ar-SA"/>
        </a:p>
      </dgm:t>
    </dgm:pt>
    <dgm:pt modelId="{99B93A38-C2F7-48D4-9B4B-8ED4F7B8B715}">
      <dgm:prSet/>
      <dgm:spPr/>
      <dgm:t>
        <a:bodyPr/>
        <a:lstStyle/>
        <a:p>
          <a:pPr rtl="1"/>
          <a:r>
            <a:rPr lang="en-US" altLang="en-US" b="0" dirty="0">
              <a:solidFill>
                <a:schemeClr val="tx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rPr>
            <a:t>brachial veins</a:t>
          </a:r>
          <a:endParaRPr lang="ar-SA" b="0" dirty="0">
            <a:solidFill>
              <a:schemeClr val="tx1"/>
            </a:solidFill>
          </a:endParaRPr>
        </a:p>
      </dgm:t>
    </dgm:pt>
    <dgm:pt modelId="{16FAC6BB-DC95-4807-B2F1-976D335068B7}" type="parTrans" cxnId="{28F1FF9C-3CB4-4C6C-A926-20BDA488A279}">
      <dgm:prSet/>
      <dgm:spPr/>
      <dgm:t>
        <a:bodyPr/>
        <a:lstStyle/>
        <a:p>
          <a:pPr rtl="1"/>
          <a:endParaRPr lang="ar-SA"/>
        </a:p>
      </dgm:t>
    </dgm:pt>
    <dgm:pt modelId="{E2336618-CA96-4D5F-8FA4-6F6B65001538}" type="sibTrans" cxnId="{28F1FF9C-3CB4-4C6C-A926-20BDA488A279}">
      <dgm:prSet/>
      <dgm:spPr/>
      <dgm:t>
        <a:bodyPr/>
        <a:lstStyle/>
        <a:p>
          <a:pPr rtl="1"/>
          <a:endParaRPr lang="ar-SA"/>
        </a:p>
      </dgm:t>
    </dgm:pt>
    <dgm:pt modelId="{E1476C8B-2A72-E749-A8AA-0CB1BE90F386}" type="pres">
      <dgm:prSet presAssocID="{1FEB5135-EBC1-5B4B-94C5-092C3224616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E47C3B4-8C9E-0842-898A-9B46F69FEC01}" type="pres">
      <dgm:prSet presAssocID="{D6CD6A7C-5F41-394F-A02F-B336948E2025}" presName="hierRoot1" presStyleCnt="0"/>
      <dgm:spPr/>
    </dgm:pt>
    <dgm:pt modelId="{16133DF7-42AD-4C48-9C23-D3195D011C31}" type="pres">
      <dgm:prSet presAssocID="{D6CD6A7C-5F41-394F-A02F-B336948E2025}" presName="composite" presStyleCnt="0"/>
      <dgm:spPr/>
    </dgm:pt>
    <dgm:pt modelId="{0627BA4A-542D-0742-87E5-9986586D4A5F}" type="pres">
      <dgm:prSet presAssocID="{D6CD6A7C-5F41-394F-A02F-B336948E2025}" presName="background" presStyleLbl="node0" presStyleIdx="0" presStyleCnt="1"/>
      <dgm:spPr/>
    </dgm:pt>
    <dgm:pt modelId="{736BD0B1-BB65-9E41-9297-DAC467134EDC}" type="pres">
      <dgm:prSet presAssocID="{D6CD6A7C-5F41-394F-A02F-B336948E2025}" presName="text" presStyleLbl="fgAcc0" presStyleIdx="0" presStyleCnt="1">
        <dgm:presLayoutVars>
          <dgm:chPref val="3"/>
        </dgm:presLayoutVars>
      </dgm:prSet>
      <dgm:spPr/>
    </dgm:pt>
    <dgm:pt modelId="{8A270748-ACEE-8241-A2B9-6E86AB312123}" type="pres">
      <dgm:prSet presAssocID="{D6CD6A7C-5F41-394F-A02F-B336948E2025}" presName="hierChild2" presStyleCnt="0"/>
      <dgm:spPr/>
    </dgm:pt>
    <dgm:pt modelId="{E145E11E-C7E5-234A-8331-54F440746E91}" type="pres">
      <dgm:prSet presAssocID="{FD7A0A93-BDA3-9740-B53C-CDC373134664}" presName="Name10" presStyleLbl="parChTrans1D2" presStyleIdx="0" presStyleCnt="2"/>
      <dgm:spPr/>
    </dgm:pt>
    <dgm:pt modelId="{B1EC66B7-0C5E-B64B-B6E5-58DAAF63752A}" type="pres">
      <dgm:prSet presAssocID="{D9D77FAB-DA4D-FA41-A7DA-C48F805271AC}" presName="hierRoot2" presStyleCnt="0"/>
      <dgm:spPr/>
    </dgm:pt>
    <dgm:pt modelId="{0575DD24-C48D-8041-A999-863173491B7C}" type="pres">
      <dgm:prSet presAssocID="{D9D77FAB-DA4D-FA41-A7DA-C48F805271AC}" presName="composite2" presStyleCnt="0"/>
      <dgm:spPr/>
    </dgm:pt>
    <dgm:pt modelId="{765707C0-FC22-6F4F-93C7-AEF67FED87FF}" type="pres">
      <dgm:prSet presAssocID="{D9D77FAB-DA4D-FA41-A7DA-C48F805271AC}" presName="background2" presStyleLbl="node2" presStyleIdx="0" presStyleCnt="2"/>
      <dgm:spPr/>
    </dgm:pt>
    <dgm:pt modelId="{87E754FF-D844-7D4B-8910-25C8942F1F9F}" type="pres">
      <dgm:prSet presAssocID="{D9D77FAB-DA4D-FA41-A7DA-C48F805271AC}" presName="text2" presStyleLbl="fgAcc2" presStyleIdx="0" presStyleCnt="2">
        <dgm:presLayoutVars>
          <dgm:chPref val="3"/>
        </dgm:presLayoutVars>
      </dgm:prSet>
      <dgm:spPr/>
    </dgm:pt>
    <dgm:pt modelId="{157FA7A3-4B61-6C4A-9666-88B4A52A578E}" type="pres">
      <dgm:prSet presAssocID="{D9D77FAB-DA4D-FA41-A7DA-C48F805271AC}" presName="hierChild3" presStyleCnt="0"/>
      <dgm:spPr/>
    </dgm:pt>
    <dgm:pt modelId="{5664F662-3058-644C-982C-97A4C85E800B}" type="pres">
      <dgm:prSet presAssocID="{8BD0C0C7-D09E-444E-806A-FFEC313FEAB2}" presName="Name17" presStyleLbl="parChTrans1D3" presStyleIdx="0" presStyleCnt="7"/>
      <dgm:spPr/>
    </dgm:pt>
    <dgm:pt modelId="{C9354B30-648E-944D-8F30-01C436279A97}" type="pres">
      <dgm:prSet presAssocID="{814BC335-C63A-504C-84E3-7F762D704F06}" presName="hierRoot3" presStyleCnt="0"/>
      <dgm:spPr/>
    </dgm:pt>
    <dgm:pt modelId="{B98C70B0-105E-A542-A62C-A263C999B2F9}" type="pres">
      <dgm:prSet presAssocID="{814BC335-C63A-504C-84E3-7F762D704F06}" presName="composite3" presStyleCnt="0"/>
      <dgm:spPr/>
    </dgm:pt>
    <dgm:pt modelId="{5CCC0D41-08C1-9045-83DF-96862C135DFC}" type="pres">
      <dgm:prSet presAssocID="{814BC335-C63A-504C-84E3-7F762D704F06}" presName="background3" presStyleLbl="node3" presStyleIdx="0" presStyleCnt="7"/>
      <dgm:spPr/>
    </dgm:pt>
    <dgm:pt modelId="{D75349C0-1898-944F-972D-C5E2898D8F3E}" type="pres">
      <dgm:prSet presAssocID="{814BC335-C63A-504C-84E3-7F762D704F06}" presName="text3" presStyleLbl="fgAcc3" presStyleIdx="0" presStyleCnt="7">
        <dgm:presLayoutVars>
          <dgm:chPref val="3"/>
        </dgm:presLayoutVars>
      </dgm:prSet>
      <dgm:spPr/>
    </dgm:pt>
    <dgm:pt modelId="{EBF2F502-AFB6-6C47-B0C9-201D8AE7BA32}" type="pres">
      <dgm:prSet presAssocID="{814BC335-C63A-504C-84E3-7F762D704F06}" presName="hierChild4" presStyleCnt="0"/>
      <dgm:spPr/>
    </dgm:pt>
    <dgm:pt modelId="{918EEA20-9B2E-A34E-BB1F-DAF4924D026D}" type="pres">
      <dgm:prSet presAssocID="{5030373D-39B8-DD4E-A1D5-5ECC753074C6}" presName="Name17" presStyleLbl="parChTrans1D3" presStyleIdx="1" presStyleCnt="7"/>
      <dgm:spPr/>
    </dgm:pt>
    <dgm:pt modelId="{1AEEF7A3-99DC-9041-A53A-D776B56539AC}" type="pres">
      <dgm:prSet presAssocID="{76E03083-C9CE-084E-A750-CEA98AD03345}" presName="hierRoot3" presStyleCnt="0"/>
      <dgm:spPr/>
    </dgm:pt>
    <dgm:pt modelId="{D0DCFA56-E0E6-9A4E-B4B2-D8B4063DC807}" type="pres">
      <dgm:prSet presAssocID="{76E03083-C9CE-084E-A750-CEA98AD03345}" presName="composite3" presStyleCnt="0"/>
      <dgm:spPr/>
    </dgm:pt>
    <dgm:pt modelId="{9FABE720-F1C0-064D-9994-BF111CB5C6F2}" type="pres">
      <dgm:prSet presAssocID="{76E03083-C9CE-084E-A750-CEA98AD03345}" presName="background3" presStyleLbl="node3" presStyleIdx="1" presStyleCnt="7"/>
      <dgm:spPr/>
    </dgm:pt>
    <dgm:pt modelId="{7F85B6EB-450D-5E43-9FF7-780D57456662}" type="pres">
      <dgm:prSet presAssocID="{76E03083-C9CE-084E-A750-CEA98AD03345}" presName="text3" presStyleLbl="fgAcc3" presStyleIdx="1" presStyleCnt="7">
        <dgm:presLayoutVars>
          <dgm:chPref val="3"/>
        </dgm:presLayoutVars>
      </dgm:prSet>
      <dgm:spPr/>
    </dgm:pt>
    <dgm:pt modelId="{A456A0D3-3901-B741-B2C0-779C3DF3B24E}" type="pres">
      <dgm:prSet presAssocID="{76E03083-C9CE-084E-A750-CEA98AD03345}" presName="hierChild4" presStyleCnt="0"/>
      <dgm:spPr/>
    </dgm:pt>
    <dgm:pt modelId="{C780059F-0EB1-48AA-9372-1A17B7F82BEA}" type="pres">
      <dgm:prSet presAssocID="{16FAC6BB-DC95-4807-B2F1-976D335068B7}" presName="Name17" presStyleLbl="parChTrans1D3" presStyleIdx="2" presStyleCnt="7"/>
      <dgm:spPr/>
    </dgm:pt>
    <dgm:pt modelId="{3E765690-C913-4092-BE3E-990B299056A7}" type="pres">
      <dgm:prSet presAssocID="{99B93A38-C2F7-48D4-9B4B-8ED4F7B8B715}" presName="hierRoot3" presStyleCnt="0"/>
      <dgm:spPr/>
    </dgm:pt>
    <dgm:pt modelId="{B497004B-8E02-498A-A22C-5AFFBE6E2168}" type="pres">
      <dgm:prSet presAssocID="{99B93A38-C2F7-48D4-9B4B-8ED4F7B8B715}" presName="composite3" presStyleCnt="0"/>
      <dgm:spPr/>
    </dgm:pt>
    <dgm:pt modelId="{1E98EA12-1549-4CC3-B3A4-4CD5D2FE214E}" type="pres">
      <dgm:prSet presAssocID="{99B93A38-C2F7-48D4-9B4B-8ED4F7B8B715}" presName="background3" presStyleLbl="node3" presStyleIdx="2" presStyleCnt="7"/>
      <dgm:spPr/>
    </dgm:pt>
    <dgm:pt modelId="{A4E43D95-60FB-492F-B111-072363722821}" type="pres">
      <dgm:prSet presAssocID="{99B93A38-C2F7-48D4-9B4B-8ED4F7B8B715}" presName="text3" presStyleLbl="fgAcc3" presStyleIdx="2" presStyleCnt="7">
        <dgm:presLayoutVars>
          <dgm:chPref val="3"/>
        </dgm:presLayoutVars>
      </dgm:prSet>
      <dgm:spPr/>
    </dgm:pt>
    <dgm:pt modelId="{70CD4CF7-B240-45FF-A0E1-8F1D55999F6A}" type="pres">
      <dgm:prSet presAssocID="{99B93A38-C2F7-48D4-9B4B-8ED4F7B8B715}" presName="hierChild4" presStyleCnt="0"/>
      <dgm:spPr/>
    </dgm:pt>
    <dgm:pt modelId="{755F65FA-71B5-4B28-ABAC-2816DF77E4B3}" type="pres">
      <dgm:prSet presAssocID="{D8788838-9AC2-4F6C-8D89-83DF1EBFB461}" presName="Name17" presStyleLbl="parChTrans1D3" presStyleIdx="3" presStyleCnt="7"/>
      <dgm:spPr/>
    </dgm:pt>
    <dgm:pt modelId="{304C75AF-96E5-4583-B087-186043613D45}" type="pres">
      <dgm:prSet presAssocID="{C930C4EE-DD8E-4BC8-88F3-A76977127521}" presName="hierRoot3" presStyleCnt="0"/>
      <dgm:spPr/>
    </dgm:pt>
    <dgm:pt modelId="{F38B1E59-598A-4030-A997-4897F37B247C}" type="pres">
      <dgm:prSet presAssocID="{C930C4EE-DD8E-4BC8-88F3-A76977127521}" presName="composite3" presStyleCnt="0"/>
      <dgm:spPr/>
    </dgm:pt>
    <dgm:pt modelId="{839C9F38-A92F-42EB-B7B7-D709EEF9668B}" type="pres">
      <dgm:prSet presAssocID="{C930C4EE-DD8E-4BC8-88F3-A76977127521}" presName="background3" presStyleLbl="node3" presStyleIdx="3" presStyleCnt="7"/>
      <dgm:spPr/>
    </dgm:pt>
    <dgm:pt modelId="{CBFAF604-1395-4B04-B898-F744A9E219C6}" type="pres">
      <dgm:prSet presAssocID="{C930C4EE-DD8E-4BC8-88F3-A76977127521}" presName="text3" presStyleLbl="fgAcc3" presStyleIdx="3" presStyleCnt="7">
        <dgm:presLayoutVars>
          <dgm:chPref val="3"/>
        </dgm:presLayoutVars>
      </dgm:prSet>
      <dgm:spPr/>
    </dgm:pt>
    <dgm:pt modelId="{156B2FF4-C211-4649-A66F-CB326827874E}" type="pres">
      <dgm:prSet presAssocID="{C930C4EE-DD8E-4BC8-88F3-A76977127521}" presName="hierChild4" presStyleCnt="0"/>
      <dgm:spPr/>
    </dgm:pt>
    <dgm:pt modelId="{8618DAFA-D2B5-7146-92DF-FD5E19F4621B}" type="pres">
      <dgm:prSet presAssocID="{DABDCDC5-7838-814C-BD5E-99FBE4B2BF09}" presName="Name10" presStyleLbl="parChTrans1D2" presStyleIdx="1" presStyleCnt="2"/>
      <dgm:spPr/>
    </dgm:pt>
    <dgm:pt modelId="{DDC4E78F-4509-D740-819A-47B84921A7A0}" type="pres">
      <dgm:prSet presAssocID="{CB3A6A46-310E-F443-A622-662C5F35FE8C}" presName="hierRoot2" presStyleCnt="0"/>
      <dgm:spPr/>
    </dgm:pt>
    <dgm:pt modelId="{FA35AA9D-39B0-E241-934E-7C893CFDB2BE}" type="pres">
      <dgm:prSet presAssocID="{CB3A6A46-310E-F443-A622-662C5F35FE8C}" presName="composite2" presStyleCnt="0"/>
      <dgm:spPr/>
    </dgm:pt>
    <dgm:pt modelId="{4482F691-D457-0D41-BAEB-923B682F01F9}" type="pres">
      <dgm:prSet presAssocID="{CB3A6A46-310E-F443-A622-662C5F35FE8C}" presName="background2" presStyleLbl="node2" presStyleIdx="1" presStyleCnt="2"/>
      <dgm:spPr/>
    </dgm:pt>
    <dgm:pt modelId="{17315518-CD0F-4E40-ADE7-AA408B588D77}" type="pres">
      <dgm:prSet presAssocID="{CB3A6A46-310E-F443-A622-662C5F35FE8C}" presName="text2" presStyleLbl="fgAcc2" presStyleIdx="1" presStyleCnt="2">
        <dgm:presLayoutVars>
          <dgm:chPref val="3"/>
        </dgm:presLayoutVars>
      </dgm:prSet>
      <dgm:spPr/>
    </dgm:pt>
    <dgm:pt modelId="{8FE5EAF4-5336-E246-A6C7-5D58D06E86F0}" type="pres">
      <dgm:prSet presAssocID="{CB3A6A46-310E-F443-A622-662C5F35FE8C}" presName="hierChild3" presStyleCnt="0"/>
      <dgm:spPr/>
    </dgm:pt>
    <dgm:pt modelId="{51C40F1A-258F-DF4D-A652-57ECF9196740}" type="pres">
      <dgm:prSet presAssocID="{B9E22CE8-30DF-494A-8325-83F8A247E726}" presName="Name17" presStyleLbl="parChTrans1D3" presStyleIdx="4" presStyleCnt="7"/>
      <dgm:spPr/>
    </dgm:pt>
    <dgm:pt modelId="{0405BED8-888D-8E49-AC67-FE3A0D8A84AB}" type="pres">
      <dgm:prSet presAssocID="{5AA5D080-A0C0-2B45-A8E2-EC9B4AEA3AD4}" presName="hierRoot3" presStyleCnt="0"/>
      <dgm:spPr/>
    </dgm:pt>
    <dgm:pt modelId="{08276A01-F73D-0441-975E-358EEBFAF449}" type="pres">
      <dgm:prSet presAssocID="{5AA5D080-A0C0-2B45-A8E2-EC9B4AEA3AD4}" presName="composite3" presStyleCnt="0"/>
      <dgm:spPr/>
    </dgm:pt>
    <dgm:pt modelId="{51BC3B5D-C2A3-3A46-B588-5103632B4C6E}" type="pres">
      <dgm:prSet presAssocID="{5AA5D080-A0C0-2B45-A8E2-EC9B4AEA3AD4}" presName="background3" presStyleLbl="node3" presStyleIdx="4" presStyleCnt="7"/>
      <dgm:spPr/>
    </dgm:pt>
    <dgm:pt modelId="{AF13B260-39BA-7D40-8335-F3438BC77A40}" type="pres">
      <dgm:prSet presAssocID="{5AA5D080-A0C0-2B45-A8E2-EC9B4AEA3AD4}" presName="text3" presStyleLbl="fgAcc3" presStyleIdx="4" presStyleCnt="7">
        <dgm:presLayoutVars>
          <dgm:chPref val="3"/>
        </dgm:presLayoutVars>
      </dgm:prSet>
      <dgm:spPr/>
    </dgm:pt>
    <dgm:pt modelId="{B607A460-4462-7143-9495-05387F980A4C}" type="pres">
      <dgm:prSet presAssocID="{5AA5D080-A0C0-2B45-A8E2-EC9B4AEA3AD4}" presName="hierChild4" presStyleCnt="0"/>
      <dgm:spPr/>
    </dgm:pt>
    <dgm:pt modelId="{6F18B8EE-568C-A847-AB9D-EFD7B17F4FCC}" type="pres">
      <dgm:prSet presAssocID="{B0C668A2-9A84-5B46-8ABA-DE9F117B5520}" presName="Name17" presStyleLbl="parChTrans1D3" presStyleIdx="5" presStyleCnt="7"/>
      <dgm:spPr/>
    </dgm:pt>
    <dgm:pt modelId="{C45F4421-BAED-7A49-9706-85AC80D1E77E}" type="pres">
      <dgm:prSet presAssocID="{521E60F5-E7FB-594B-9824-4688CFA20354}" presName="hierRoot3" presStyleCnt="0"/>
      <dgm:spPr/>
    </dgm:pt>
    <dgm:pt modelId="{0064BAB1-361C-EC42-AE16-073EF98A7D08}" type="pres">
      <dgm:prSet presAssocID="{521E60F5-E7FB-594B-9824-4688CFA20354}" presName="composite3" presStyleCnt="0"/>
      <dgm:spPr/>
    </dgm:pt>
    <dgm:pt modelId="{F4CD026B-9409-4F4C-9B6B-4E51FDBF9219}" type="pres">
      <dgm:prSet presAssocID="{521E60F5-E7FB-594B-9824-4688CFA20354}" presName="background3" presStyleLbl="node3" presStyleIdx="5" presStyleCnt="7"/>
      <dgm:spPr/>
    </dgm:pt>
    <dgm:pt modelId="{98FD1F1C-687F-1842-A953-CD7707904F03}" type="pres">
      <dgm:prSet presAssocID="{521E60F5-E7FB-594B-9824-4688CFA20354}" presName="text3" presStyleLbl="fgAcc3" presStyleIdx="5" presStyleCnt="7">
        <dgm:presLayoutVars>
          <dgm:chPref val="3"/>
        </dgm:presLayoutVars>
      </dgm:prSet>
      <dgm:spPr/>
    </dgm:pt>
    <dgm:pt modelId="{FEA30976-BEDA-7343-8567-65CE1224407B}" type="pres">
      <dgm:prSet presAssocID="{521E60F5-E7FB-594B-9824-4688CFA20354}" presName="hierChild4" presStyleCnt="0"/>
      <dgm:spPr/>
    </dgm:pt>
    <dgm:pt modelId="{C8E387D2-B24C-6A43-A9C3-0886DC280E5D}" type="pres">
      <dgm:prSet presAssocID="{680AA3CF-0F0A-874B-A3D8-030247BF2AD8}" presName="Name17" presStyleLbl="parChTrans1D3" presStyleIdx="6" presStyleCnt="7"/>
      <dgm:spPr/>
    </dgm:pt>
    <dgm:pt modelId="{D569E1A3-1687-1543-9F5D-0B1DD2FBC93F}" type="pres">
      <dgm:prSet presAssocID="{7DD7B3A7-5ED7-5D47-B5C8-91946B96F9F4}" presName="hierRoot3" presStyleCnt="0"/>
      <dgm:spPr/>
    </dgm:pt>
    <dgm:pt modelId="{03B468EB-9F09-3A44-8A69-D8F454696BEA}" type="pres">
      <dgm:prSet presAssocID="{7DD7B3A7-5ED7-5D47-B5C8-91946B96F9F4}" presName="composite3" presStyleCnt="0"/>
      <dgm:spPr/>
    </dgm:pt>
    <dgm:pt modelId="{3A6BFD88-AE73-6648-A14C-B02C072080BF}" type="pres">
      <dgm:prSet presAssocID="{7DD7B3A7-5ED7-5D47-B5C8-91946B96F9F4}" presName="background3" presStyleLbl="node3" presStyleIdx="6" presStyleCnt="7"/>
      <dgm:spPr/>
    </dgm:pt>
    <dgm:pt modelId="{E811FA98-5F0E-1646-886A-A5EFFB653BC8}" type="pres">
      <dgm:prSet presAssocID="{7DD7B3A7-5ED7-5D47-B5C8-91946B96F9F4}" presName="text3" presStyleLbl="fgAcc3" presStyleIdx="6" presStyleCnt="7">
        <dgm:presLayoutVars>
          <dgm:chPref val="3"/>
        </dgm:presLayoutVars>
      </dgm:prSet>
      <dgm:spPr/>
    </dgm:pt>
    <dgm:pt modelId="{C90374FB-944D-9449-A604-2FFD67DF2935}" type="pres">
      <dgm:prSet presAssocID="{7DD7B3A7-5ED7-5D47-B5C8-91946B96F9F4}" presName="hierChild4" presStyleCnt="0"/>
      <dgm:spPr/>
    </dgm:pt>
  </dgm:ptLst>
  <dgm:cxnLst>
    <dgm:cxn modelId="{CB03B3C2-F23F-6F4B-B0BC-AB0B74F77306}" type="presOf" srcId="{D6CD6A7C-5F41-394F-A02F-B336948E2025}" destId="{736BD0B1-BB65-9E41-9297-DAC467134EDC}" srcOrd="0" destOrd="0" presId="urn:microsoft.com/office/officeart/2005/8/layout/hierarchy1"/>
    <dgm:cxn modelId="{3473E0C2-87CF-4C2B-9C43-23A3BE88C8DB}" type="presOf" srcId="{16FAC6BB-DC95-4807-B2F1-976D335068B7}" destId="{C780059F-0EB1-48AA-9372-1A17B7F82BEA}" srcOrd="0" destOrd="0" presId="urn:microsoft.com/office/officeart/2005/8/layout/hierarchy1"/>
    <dgm:cxn modelId="{CCC6BA66-A26A-3D4C-8120-7B334EB3B4D0}" type="presOf" srcId="{1FEB5135-EBC1-5B4B-94C5-092C32246168}" destId="{E1476C8B-2A72-E749-A8AA-0CB1BE90F386}" srcOrd="0" destOrd="0" presId="urn:microsoft.com/office/officeart/2005/8/layout/hierarchy1"/>
    <dgm:cxn modelId="{AC5110B6-6384-9846-AAEF-75CFD7BE626E}" srcId="{D9D77FAB-DA4D-FA41-A7DA-C48F805271AC}" destId="{76E03083-C9CE-084E-A750-CEA98AD03345}" srcOrd="1" destOrd="0" parTransId="{5030373D-39B8-DD4E-A1D5-5ECC753074C6}" sibTransId="{A8F7228D-2C85-754E-A624-CD205C4F5805}"/>
    <dgm:cxn modelId="{28F1FF9C-3CB4-4C6C-A926-20BDA488A279}" srcId="{D9D77FAB-DA4D-FA41-A7DA-C48F805271AC}" destId="{99B93A38-C2F7-48D4-9B4B-8ED4F7B8B715}" srcOrd="2" destOrd="0" parTransId="{16FAC6BB-DC95-4807-B2F1-976D335068B7}" sibTransId="{E2336618-CA96-4D5F-8FA4-6F6B65001538}"/>
    <dgm:cxn modelId="{463E254B-97D5-7F4F-B7DF-0D994C904479}" type="presOf" srcId="{7DD7B3A7-5ED7-5D47-B5C8-91946B96F9F4}" destId="{E811FA98-5F0E-1646-886A-A5EFFB653BC8}" srcOrd="0" destOrd="0" presId="urn:microsoft.com/office/officeart/2005/8/layout/hierarchy1"/>
    <dgm:cxn modelId="{75F4AC6B-1DA8-6847-BB9B-BC3CE8C9681B}" srcId="{CB3A6A46-310E-F443-A622-662C5F35FE8C}" destId="{7DD7B3A7-5ED7-5D47-B5C8-91946B96F9F4}" srcOrd="2" destOrd="0" parTransId="{680AA3CF-0F0A-874B-A3D8-030247BF2AD8}" sibTransId="{7DD54E7C-C21E-FF4A-A614-E55E6C2984F3}"/>
    <dgm:cxn modelId="{36A9E066-9F69-744B-8F1F-629B595F6565}" type="presOf" srcId="{8BD0C0C7-D09E-444E-806A-FFEC313FEAB2}" destId="{5664F662-3058-644C-982C-97A4C85E800B}" srcOrd="0" destOrd="0" presId="urn:microsoft.com/office/officeart/2005/8/layout/hierarchy1"/>
    <dgm:cxn modelId="{BDAA5D2C-3319-E143-9668-12D15661C371}" srcId="{D6CD6A7C-5F41-394F-A02F-B336948E2025}" destId="{D9D77FAB-DA4D-FA41-A7DA-C48F805271AC}" srcOrd="0" destOrd="0" parTransId="{FD7A0A93-BDA3-9740-B53C-CDC373134664}" sibTransId="{51A9E836-87B2-C243-9CE5-073557C1C16A}"/>
    <dgm:cxn modelId="{7B47CACE-E5C9-1F46-BB50-9BCAF33EEE2E}" type="presOf" srcId="{B0C668A2-9A84-5B46-8ABA-DE9F117B5520}" destId="{6F18B8EE-568C-A847-AB9D-EFD7B17F4FCC}" srcOrd="0" destOrd="0" presId="urn:microsoft.com/office/officeart/2005/8/layout/hierarchy1"/>
    <dgm:cxn modelId="{44B053EF-0600-B743-B5A2-25131C789E1B}" srcId="{D9D77FAB-DA4D-FA41-A7DA-C48F805271AC}" destId="{814BC335-C63A-504C-84E3-7F762D704F06}" srcOrd="0" destOrd="0" parTransId="{8BD0C0C7-D09E-444E-806A-FFEC313FEAB2}" sibTransId="{006CC86D-0156-3C43-8266-A075BDE592BC}"/>
    <dgm:cxn modelId="{71269CE6-14F1-EA4A-BE07-DCAFCC9E2832}" type="presOf" srcId="{5030373D-39B8-DD4E-A1D5-5ECC753074C6}" destId="{918EEA20-9B2E-A34E-BB1F-DAF4924D026D}" srcOrd="0" destOrd="0" presId="urn:microsoft.com/office/officeart/2005/8/layout/hierarchy1"/>
    <dgm:cxn modelId="{9DBCAE0B-EBA9-0646-9320-B0ECAF1C9A48}" type="presOf" srcId="{814BC335-C63A-504C-84E3-7F762D704F06}" destId="{D75349C0-1898-944F-972D-C5E2898D8F3E}" srcOrd="0" destOrd="0" presId="urn:microsoft.com/office/officeart/2005/8/layout/hierarchy1"/>
    <dgm:cxn modelId="{2E5A1E62-6F62-C34D-8856-CDD6FE8F5793}" type="presOf" srcId="{FD7A0A93-BDA3-9740-B53C-CDC373134664}" destId="{E145E11E-C7E5-234A-8331-54F440746E91}" srcOrd="0" destOrd="0" presId="urn:microsoft.com/office/officeart/2005/8/layout/hierarchy1"/>
    <dgm:cxn modelId="{F2C7BF13-246C-4044-A034-8C303ACDC598}" srcId="{CB3A6A46-310E-F443-A622-662C5F35FE8C}" destId="{521E60F5-E7FB-594B-9824-4688CFA20354}" srcOrd="1" destOrd="0" parTransId="{B0C668A2-9A84-5B46-8ABA-DE9F117B5520}" sibTransId="{C1D4DCE3-6FE2-C741-AE97-A2C636F24EDE}"/>
    <dgm:cxn modelId="{4470E578-E1E0-3442-9A54-9E667C5D8F4D}" type="presOf" srcId="{521E60F5-E7FB-594B-9824-4688CFA20354}" destId="{98FD1F1C-687F-1842-A953-CD7707904F03}" srcOrd="0" destOrd="0" presId="urn:microsoft.com/office/officeart/2005/8/layout/hierarchy1"/>
    <dgm:cxn modelId="{0FE00D23-FE19-3B48-84D0-60828FE45808}" srcId="{1FEB5135-EBC1-5B4B-94C5-092C32246168}" destId="{D6CD6A7C-5F41-394F-A02F-B336948E2025}" srcOrd="0" destOrd="0" parTransId="{1E8EB9D8-B672-D640-8ADA-2ABEDA828EE9}" sibTransId="{200B2D40-FF10-5D41-B18F-3E586DAFAE76}"/>
    <dgm:cxn modelId="{53403CBA-2D49-BB4B-8A40-6EAB4A3F3563}" type="presOf" srcId="{5AA5D080-A0C0-2B45-A8E2-EC9B4AEA3AD4}" destId="{AF13B260-39BA-7D40-8335-F3438BC77A40}" srcOrd="0" destOrd="0" presId="urn:microsoft.com/office/officeart/2005/8/layout/hierarchy1"/>
    <dgm:cxn modelId="{0FE13155-88F4-7840-97D0-65AE7001655F}" type="presOf" srcId="{D9D77FAB-DA4D-FA41-A7DA-C48F805271AC}" destId="{87E754FF-D844-7D4B-8910-25C8942F1F9F}" srcOrd="0" destOrd="0" presId="urn:microsoft.com/office/officeart/2005/8/layout/hierarchy1"/>
    <dgm:cxn modelId="{12D8F786-9400-DA47-AF2A-D1541721B479}" type="presOf" srcId="{B9E22CE8-30DF-494A-8325-83F8A247E726}" destId="{51C40F1A-258F-DF4D-A652-57ECF9196740}" srcOrd="0" destOrd="0" presId="urn:microsoft.com/office/officeart/2005/8/layout/hierarchy1"/>
    <dgm:cxn modelId="{39ED8EF0-9044-5943-9457-FCBFE13C08AC}" type="presOf" srcId="{76E03083-C9CE-084E-A750-CEA98AD03345}" destId="{7F85B6EB-450D-5E43-9FF7-780D57456662}" srcOrd="0" destOrd="0" presId="urn:microsoft.com/office/officeart/2005/8/layout/hierarchy1"/>
    <dgm:cxn modelId="{FB9FC8AD-BE8D-D146-B0DE-DAFABA79B965}" type="presOf" srcId="{DABDCDC5-7838-814C-BD5E-99FBE4B2BF09}" destId="{8618DAFA-D2B5-7146-92DF-FD5E19F4621B}" srcOrd="0" destOrd="0" presId="urn:microsoft.com/office/officeart/2005/8/layout/hierarchy1"/>
    <dgm:cxn modelId="{02F2E660-8B68-4A23-82F6-DBEFC46BD810}" type="presOf" srcId="{D8788838-9AC2-4F6C-8D89-83DF1EBFB461}" destId="{755F65FA-71B5-4B28-ABAC-2816DF77E4B3}" srcOrd="0" destOrd="0" presId="urn:microsoft.com/office/officeart/2005/8/layout/hierarchy1"/>
    <dgm:cxn modelId="{B93E304A-B300-4BFB-9693-847CAB9A2D35}" type="presOf" srcId="{99B93A38-C2F7-48D4-9B4B-8ED4F7B8B715}" destId="{A4E43D95-60FB-492F-B111-072363722821}" srcOrd="0" destOrd="0" presId="urn:microsoft.com/office/officeart/2005/8/layout/hierarchy1"/>
    <dgm:cxn modelId="{CBFC1255-2EF4-B24B-86C5-C1BF042CC712}" srcId="{D6CD6A7C-5F41-394F-A02F-B336948E2025}" destId="{CB3A6A46-310E-F443-A622-662C5F35FE8C}" srcOrd="1" destOrd="0" parTransId="{DABDCDC5-7838-814C-BD5E-99FBE4B2BF09}" sibTransId="{7B648972-F7E3-7A4B-81C4-10AA5E9EBF48}"/>
    <dgm:cxn modelId="{BE26BF20-5957-984B-818D-DFEBB3D2D330}" type="presOf" srcId="{680AA3CF-0F0A-874B-A3D8-030247BF2AD8}" destId="{C8E387D2-B24C-6A43-A9C3-0886DC280E5D}" srcOrd="0" destOrd="0" presId="urn:microsoft.com/office/officeart/2005/8/layout/hierarchy1"/>
    <dgm:cxn modelId="{AF4E938D-5698-4B60-A2C4-310F85D4F903}" srcId="{D9D77FAB-DA4D-FA41-A7DA-C48F805271AC}" destId="{C930C4EE-DD8E-4BC8-88F3-A76977127521}" srcOrd="3" destOrd="0" parTransId="{D8788838-9AC2-4F6C-8D89-83DF1EBFB461}" sibTransId="{B4BF9D8E-3A58-4FAC-8B54-45792E77E88C}"/>
    <dgm:cxn modelId="{537FCE81-2818-46D3-8E75-5B203130B36F}" type="presOf" srcId="{C930C4EE-DD8E-4BC8-88F3-A76977127521}" destId="{CBFAF604-1395-4B04-B898-F744A9E219C6}" srcOrd="0" destOrd="0" presId="urn:microsoft.com/office/officeart/2005/8/layout/hierarchy1"/>
    <dgm:cxn modelId="{C476D3EC-A92F-6D44-8AF4-4ACF30A83D05}" type="presOf" srcId="{CB3A6A46-310E-F443-A622-662C5F35FE8C}" destId="{17315518-CD0F-4E40-ADE7-AA408B588D77}" srcOrd="0" destOrd="0" presId="urn:microsoft.com/office/officeart/2005/8/layout/hierarchy1"/>
    <dgm:cxn modelId="{8FA2977E-ACE3-EA43-A30D-0DF792222327}" srcId="{CB3A6A46-310E-F443-A622-662C5F35FE8C}" destId="{5AA5D080-A0C0-2B45-A8E2-EC9B4AEA3AD4}" srcOrd="0" destOrd="0" parTransId="{B9E22CE8-30DF-494A-8325-83F8A247E726}" sibTransId="{CF98DDD3-0A04-7646-A0C8-AEFFB7BF9646}"/>
    <dgm:cxn modelId="{E0ECC475-680E-3846-82FC-F843CB729185}" type="presParOf" srcId="{E1476C8B-2A72-E749-A8AA-0CB1BE90F386}" destId="{6E47C3B4-8C9E-0842-898A-9B46F69FEC01}" srcOrd="0" destOrd="0" presId="urn:microsoft.com/office/officeart/2005/8/layout/hierarchy1"/>
    <dgm:cxn modelId="{A622ED74-534E-F14E-8856-213C4C73D5B1}" type="presParOf" srcId="{6E47C3B4-8C9E-0842-898A-9B46F69FEC01}" destId="{16133DF7-42AD-4C48-9C23-D3195D011C31}" srcOrd="0" destOrd="0" presId="urn:microsoft.com/office/officeart/2005/8/layout/hierarchy1"/>
    <dgm:cxn modelId="{821BEB34-33BA-CE45-80BE-B385C250E0EC}" type="presParOf" srcId="{16133DF7-42AD-4C48-9C23-D3195D011C31}" destId="{0627BA4A-542D-0742-87E5-9986586D4A5F}" srcOrd="0" destOrd="0" presId="urn:microsoft.com/office/officeart/2005/8/layout/hierarchy1"/>
    <dgm:cxn modelId="{D98E99AF-80AE-CE4D-B70F-37BE3E1E698F}" type="presParOf" srcId="{16133DF7-42AD-4C48-9C23-D3195D011C31}" destId="{736BD0B1-BB65-9E41-9297-DAC467134EDC}" srcOrd="1" destOrd="0" presId="urn:microsoft.com/office/officeart/2005/8/layout/hierarchy1"/>
    <dgm:cxn modelId="{152B9FD5-BD9D-4D49-82F7-9D7E5C9FEFBA}" type="presParOf" srcId="{6E47C3B4-8C9E-0842-898A-9B46F69FEC01}" destId="{8A270748-ACEE-8241-A2B9-6E86AB312123}" srcOrd="1" destOrd="0" presId="urn:microsoft.com/office/officeart/2005/8/layout/hierarchy1"/>
    <dgm:cxn modelId="{9DEFFE62-2B97-D740-9A16-8068A97E3056}" type="presParOf" srcId="{8A270748-ACEE-8241-A2B9-6E86AB312123}" destId="{E145E11E-C7E5-234A-8331-54F440746E91}" srcOrd="0" destOrd="0" presId="urn:microsoft.com/office/officeart/2005/8/layout/hierarchy1"/>
    <dgm:cxn modelId="{1C90CC24-F25D-F74E-BE4D-C31D82B6CF49}" type="presParOf" srcId="{8A270748-ACEE-8241-A2B9-6E86AB312123}" destId="{B1EC66B7-0C5E-B64B-B6E5-58DAAF63752A}" srcOrd="1" destOrd="0" presId="urn:microsoft.com/office/officeart/2005/8/layout/hierarchy1"/>
    <dgm:cxn modelId="{B91E639F-E245-C246-B0BD-C2E14FB69B75}" type="presParOf" srcId="{B1EC66B7-0C5E-B64B-B6E5-58DAAF63752A}" destId="{0575DD24-C48D-8041-A999-863173491B7C}" srcOrd="0" destOrd="0" presId="urn:microsoft.com/office/officeart/2005/8/layout/hierarchy1"/>
    <dgm:cxn modelId="{4A682CBA-8DF9-304E-AA85-A281A0CA6B27}" type="presParOf" srcId="{0575DD24-C48D-8041-A999-863173491B7C}" destId="{765707C0-FC22-6F4F-93C7-AEF67FED87FF}" srcOrd="0" destOrd="0" presId="urn:microsoft.com/office/officeart/2005/8/layout/hierarchy1"/>
    <dgm:cxn modelId="{D934B2E8-0F9E-DB43-B50E-4FAB009361B0}" type="presParOf" srcId="{0575DD24-C48D-8041-A999-863173491B7C}" destId="{87E754FF-D844-7D4B-8910-25C8942F1F9F}" srcOrd="1" destOrd="0" presId="urn:microsoft.com/office/officeart/2005/8/layout/hierarchy1"/>
    <dgm:cxn modelId="{966DDEF3-2375-894D-9FF9-9073BFDB3753}" type="presParOf" srcId="{B1EC66B7-0C5E-B64B-B6E5-58DAAF63752A}" destId="{157FA7A3-4B61-6C4A-9666-88B4A52A578E}" srcOrd="1" destOrd="0" presId="urn:microsoft.com/office/officeart/2005/8/layout/hierarchy1"/>
    <dgm:cxn modelId="{39AA1E96-F5A9-4544-92EA-4A37B4ADE17F}" type="presParOf" srcId="{157FA7A3-4B61-6C4A-9666-88B4A52A578E}" destId="{5664F662-3058-644C-982C-97A4C85E800B}" srcOrd="0" destOrd="0" presId="urn:microsoft.com/office/officeart/2005/8/layout/hierarchy1"/>
    <dgm:cxn modelId="{FD9A106E-E54D-284F-B60B-1B0A0F3B51BC}" type="presParOf" srcId="{157FA7A3-4B61-6C4A-9666-88B4A52A578E}" destId="{C9354B30-648E-944D-8F30-01C436279A97}" srcOrd="1" destOrd="0" presId="urn:microsoft.com/office/officeart/2005/8/layout/hierarchy1"/>
    <dgm:cxn modelId="{10413D8F-6EC3-A248-BF17-EF8CCC734066}" type="presParOf" srcId="{C9354B30-648E-944D-8F30-01C436279A97}" destId="{B98C70B0-105E-A542-A62C-A263C999B2F9}" srcOrd="0" destOrd="0" presId="urn:microsoft.com/office/officeart/2005/8/layout/hierarchy1"/>
    <dgm:cxn modelId="{68DCE02E-38CA-EA4D-AAEA-9F7EE0BAC96B}" type="presParOf" srcId="{B98C70B0-105E-A542-A62C-A263C999B2F9}" destId="{5CCC0D41-08C1-9045-83DF-96862C135DFC}" srcOrd="0" destOrd="0" presId="urn:microsoft.com/office/officeart/2005/8/layout/hierarchy1"/>
    <dgm:cxn modelId="{867A4FCD-9B83-534E-B5D3-95D4F0ADC361}" type="presParOf" srcId="{B98C70B0-105E-A542-A62C-A263C999B2F9}" destId="{D75349C0-1898-944F-972D-C5E2898D8F3E}" srcOrd="1" destOrd="0" presId="urn:microsoft.com/office/officeart/2005/8/layout/hierarchy1"/>
    <dgm:cxn modelId="{92136101-7996-454E-9E2D-2AA2ECAD5234}" type="presParOf" srcId="{C9354B30-648E-944D-8F30-01C436279A97}" destId="{EBF2F502-AFB6-6C47-B0C9-201D8AE7BA32}" srcOrd="1" destOrd="0" presId="urn:microsoft.com/office/officeart/2005/8/layout/hierarchy1"/>
    <dgm:cxn modelId="{3E73A994-A858-5942-96A5-AF75BC3E7B2D}" type="presParOf" srcId="{157FA7A3-4B61-6C4A-9666-88B4A52A578E}" destId="{918EEA20-9B2E-A34E-BB1F-DAF4924D026D}" srcOrd="2" destOrd="0" presId="urn:microsoft.com/office/officeart/2005/8/layout/hierarchy1"/>
    <dgm:cxn modelId="{FB9C1715-3ECC-DA49-9784-BA4C4174E6F2}" type="presParOf" srcId="{157FA7A3-4B61-6C4A-9666-88B4A52A578E}" destId="{1AEEF7A3-99DC-9041-A53A-D776B56539AC}" srcOrd="3" destOrd="0" presId="urn:microsoft.com/office/officeart/2005/8/layout/hierarchy1"/>
    <dgm:cxn modelId="{1FE72C00-D1E6-F747-A232-AC1884EF685E}" type="presParOf" srcId="{1AEEF7A3-99DC-9041-A53A-D776B56539AC}" destId="{D0DCFA56-E0E6-9A4E-B4B2-D8B4063DC807}" srcOrd="0" destOrd="0" presId="urn:microsoft.com/office/officeart/2005/8/layout/hierarchy1"/>
    <dgm:cxn modelId="{2E171B07-FFD8-994E-8161-9F93D596279C}" type="presParOf" srcId="{D0DCFA56-E0E6-9A4E-B4B2-D8B4063DC807}" destId="{9FABE720-F1C0-064D-9994-BF111CB5C6F2}" srcOrd="0" destOrd="0" presId="urn:microsoft.com/office/officeart/2005/8/layout/hierarchy1"/>
    <dgm:cxn modelId="{7C274E15-FC5E-DE41-87EB-A3DDCAC601C9}" type="presParOf" srcId="{D0DCFA56-E0E6-9A4E-B4B2-D8B4063DC807}" destId="{7F85B6EB-450D-5E43-9FF7-780D57456662}" srcOrd="1" destOrd="0" presId="urn:microsoft.com/office/officeart/2005/8/layout/hierarchy1"/>
    <dgm:cxn modelId="{9DC10664-4A08-B04B-B847-A55486BDAC4C}" type="presParOf" srcId="{1AEEF7A3-99DC-9041-A53A-D776B56539AC}" destId="{A456A0D3-3901-B741-B2C0-779C3DF3B24E}" srcOrd="1" destOrd="0" presId="urn:microsoft.com/office/officeart/2005/8/layout/hierarchy1"/>
    <dgm:cxn modelId="{94FF3A44-98DE-40CC-9986-4C043EEDBD3D}" type="presParOf" srcId="{157FA7A3-4B61-6C4A-9666-88B4A52A578E}" destId="{C780059F-0EB1-48AA-9372-1A17B7F82BEA}" srcOrd="4" destOrd="0" presId="urn:microsoft.com/office/officeart/2005/8/layout/hierarchy1"/>
    <dgm:cxn modelId="{FDFBDE3E-46B6-4A69-B401-CD5B8E2DA0BE}" type="presParOf" srcId="{157FA7A3-4B61-6C4A-9666-88B4A52A578E}" destId="{3E765690-C913-4092-BE3E-990B299056A7}" srcOrd="5" destOrd="0" presId="urn:microsoft.com/office/officeart/2005/8/layout/hierarchy1"/>
    <dgm:cxn modelId="{C22E2EC6-658C-4BE1-A53E-A74F80A0C1CA}" type="presParOf" srcId="{3E765690-C913-4092-BE3E-990B299056A7}" destId="{B497004B-8E02-498A-A22C-5AFFBE6E2168}" srcOrd="0" destOrd="0" presId="urn:microsoft.com/office/officeart/2005/8/layout/hierarchy1"/>
    <dgm:cxn modelId="{C53A19EE-6A58-4072-A7B3-B0238C3E3150}" type="presParOf" srcId="{B497004B-8E02-498A-A22C-5AFFBE6E2168}" destId="{1E98EA12-1549-4CC3-B3A4-4CD5D2FE214E}" srcOrd="0" destOrd="0" presId="urn:microsoft.com/office/officeart/2005/8/layout/hierarchy1"/>
    <dgm:cxn modelId="{E5F006C1-40E6-45B4-BD71-52A203C6950C}" type="presParOf" srcId="{B497004B-8E02-498A-A22C-5AFFBE6E2168}" destId="{A4E43D95-60FB-492F-B111-072363722821}" srcOrd="1" destOrd="0" presId="urn:microsoft.com/office/officeart/2005/8/layout/hierarchy1"/>
    <dgm:cxn modelId="{B6156DD8-7A0A-4FA1-8DCF-77F77DD4FC92}" type="presParOf" srcId="{3E765690-C913-4092-BE3E-990B299056A7}" destId="{70CD4CF7-B240-45FF-A0E1-8F1D55999F6A}" srcOrd="1" destOrd="0" presId="urn:microsoft.com/office/officeart/2005/8/layout/hierarchy1"/>
    <dgm:cxn modelId="{E7A056D0-0330-4977-A88B-0967CB642253}" type="presParOf" srcId="{157FA7A3-4B61-6C4A-9666-88B4A52A578E}" destId="{755F65FA-71B5-4B28-ABAC-2816DF77E4B3}" srcOrd="6" destOrd="0" presId="urn:microsoft.com/office/officeart/2005/8/layout/hierarchy1"/>
    <dgm:cxn modelId="{CD14B46C-F8C1-4E09-B76E-135D4FC1D50D}" type="presParOf" srcId="{157FA7A3-4B61-6C4A-9666-88B4A52A578E}" destId="{304C75AF-96E5-4583-B087-186043613D45}" srcOrd="7" destOrd="0" presId="urn:microsoft.com/office/officeart/2005/8/layout/hierarchy1"/>
    <dgm:cxn modelId="{2D8F8CE0-FDBB-43AA-97B2-EB732569BD3B}" type="presParOf" srcId="{304C75AF-96E5-4583-B087-186043613D45}" destId="{F38B1E59-598A-4030-A997-4897F37B247C}" srcOrd="0" destOrd="0" presId="urn:microsoft.com/office/officeart/2005/8/layout/hierarchy1"/>
    <dgm:cxn modelId="{288DA03B-E64A-445A-A65D-AECCEE99C28C}" type="presParOf" srcId="{F38B1E59-598A-4030-A997-4897F37B247C}" destId="{839C9F38-A92F-42EB-B7B7-D709EEF9668B}" srcOrd="0" destOrd="0" presId="urn:microsoft.com/office/officeart/2005/8/layout/hierarchy1"/>
    <dgm:cxn modelId="{CFDFF5CF-A611-440A-AD10-5DFD1FA9FD6C}" type="presParOf" srcId="{F38B1E59-598A-4030-A997-4897F37B247C}" destId="{CBFAF604-1395-4B04-B898-F744A9E219C6}" srcOrd="1" destOrd="0" presId="urn:microsoft.com/office/officeart/2005/8/layout/hierarchy1"/>
    <dgm:cxn modelId="{9AB63854-63B3-476C-A555-3FF6FAB5D36D}" type="presParOf" srcId="{304C75AF-96E5-4583-B087-186043613D45}" destId="{156B2FF4-C211-4649-A66F-CB326827874E}" srcOrd="1" destOrd="0" presId="urn:microsoft.com/office/officeart/2005/8/layout/hierarchy1"/>
    <dgm:cxn modelId="{E1F40E0B-9782-A641-8AB4-623EE278CFED}" type="presParOf" srcId="{8A270748-ACEE-8241-A2B9-6E86AB312123}" destId="{8618DAFA-D2B5-7146-92DF-FD5E19F4621B}" srcOrd="2" destOrd="0" presId="urn:microsoft.com/office/officeart/2005/8/layout/hierarchy1"/>
    <dgm:cxn modelId="{091BF1EF-ECA9-BE49-9772-0B4E161AB7E5}" type="presParOf" srcId="{8A270748-ACEE-8241-A2B9-6E86AB312123}" destId="{DDC4E78F-4509-D740-819A-47B84921A7A0}" srcOrd="3" destOrd="0" presId="urn:microsoft.com/office/officeart/2005/8/layout/hierarchy1"/>
    <dgm:cxn modelId="{3DF636A9-D809-3245-A82D-EF7DD81BA9C0}" type="presParOf" srcId="{DDC4E78F-4509-D740-819A-47B84921A7A0}" destId="{FA35AA9D-39B0-E241-934E-7C893CFDB2BE}" srcOrd="0" destOrd="0" presId="urn:microsoft.com/office/officeart/2005/8/layout/hierarchy1"/>
    <dgm:cxn modelId="{92942095-E360-E84E-B491-045B07892C3C}" type="presParOf" srcId="{FA35AA9D-39B0-E241-934E-7C893CFDB2BE}" destId="{4482F691-D457-0D41-BAEB-923B682F01F9}" srcOrd="0" destOrd="0" presId="urn:microsoft.com/office/officeart/2005/8/layout/hierarchy1"/>
    <dgm:cxn modelId="{FEC7809B-EC87-D44A-91FD-3567C9E33840}" type="presParOf" srcId="{FA35AA9D-39B0-E241-934E-7C893CFDB2BE}" destId="{17315518-CD0F-4E40-ADE7-AA408B588D77}" srcOrd="1" destOrd="0" presId="urn:microsoft.com/office/officeart/2005/8/layout/hierarchy1"/>
    <dgm:cxn modelId="{C9B9A350-36C0-2042-9760-7B10F7E1E8CA}" type="presParOf" srcId="{DDC4E78F-4509-D740-819A-47B84921A7A0}" destId="{8FE5EAF4-5336-E246-A6C7-5D58D06E86F0}" srcOrd="1" destOrd="0" presId="urn:microsoft.com/office/officeart/2005/8/layout/hierarchy1"/>
    <dgm:cxn modelId="{E1DDA360-6CD4-924A-ACD2-6CA7F1CA5BB3}" type="presParOf" srcId="{8FE5EAF4-5336-E246-A6C7-5D58D06E86F0}" destId="{51C40F1A-258F-DF4D-A652-57ECF9196740}" srcOrd="0" destOrd="0" presId="urn:microsoft.com/office/officeart/2005/8/layout/hierarchy1"/>
    <dgm:cxn modelId="{7913F418-1602-B949-AE54-AC0ED6EFA5C3}" type="presParOf" srcId="{8FE5EAF4-5336-E246-A6C7-5D58D06E86F0}" destId="{0405BED8-888D-8E49-AC67-FE3A0D8A84AB}" srcOrd="1" destOrd="0" presId="urn:microsoft.com/office/officeart/2005/8/layout/hierarchy1"/>
    <dgm:cxn modelId="{B76701E4-254E-7442-B4EF-2B74BB27E7A8}" type="presParOf" srcId="{0405BED8-888D-8E49-AC67-FE3A0D8A84AB}" destId="{08276A01-F73D-0441-975E-358EEBFAF449}" srcOrd="0" destOrd="0" presId="urn:microsoft.com/office/officeart/2005/8/layout/hierarchy1"/>
    <dgm:cxn modelId="{62BBE3BD-247E-1547-B051-76363CC02087}" type="presParOf" srcId="{08276A01-F73D-0441-975E-358EEBFAF449}" destId="{51BC3B5D-C2A3-3A46-B588-5103632B4C6E}" srcOrd="0" destOrd="0" presId="urn:microsoft.com/office/officeart/2005/8/layout/hierarchy1"/>
    <dgm:cxn modelId="{3B16084B-4B16-DE4D-A19E-215612BD2212}" type="presParOf" srcId="{08276A01-F73D-0441-975E-358EEBFAF449}" destId="{AF13B260-39BA-7D40-8335-F3438BC77A40}" srcOrd="1" destOrd="0" presId="urn:microsoft.com/office/officeart/2005/8/layout/hierarchy1"/>
    <dgm:cxn modelId="{19DE1B6B-215D-4944-B95B-C87FB07DD6F4}" type="presParOf" srcId="{0405BED8-888D-8E49-AC67-FE3A0D8A84AB}" destId="{B607A460-4462-7143-9495-05387F980A4C}" srcOrd="1" destOrd="0" presId="urn:microsoft.com/office/officeart/2005/8/layout/hierarchy1"/>
    <dgm:cxn modelId="{6BA60F68-B769-3543-A9AA-3C23867F1FB9}" type="presParOf" srcId="{8FE5EAF4-5336-E246-A6C7-5D58D06E86F0}" destId="{6F18B8EE-568C-A847-AB9D-EFD7B17F4FCC}" srcOrd="2" destOrd="0" presId="urn:microsoft.com/office/officeart/2005/8/layout/hierarchy1"/>
    <dgm:cxn modelId="{332E568D-03F7-AA45-AF54-475398BF4461}" type="presParOf" srcId="{8FE5EAF4-5336-E246-A6C7-5D58D06E86F0}" destId="{C45F4421-BAED-7A49-9706-85AC80D1E77E}" srcOrd="3" destOrd="0" presId="urn:microsoft.com/office/officeart/2005/8/layout/hierarchy1"/>
    <dgm:cxn modelId="{24B15F16-9035-1944-A66C-AF519EE4BB87}" type="presParOf" srcId="{C45F4421-BAED-7A49-9706-85AC80D1E77E}" destId="{0064BAB1-361C-EC42-AE16-073EF98A7D08}" srcOrd="0" destOrd="0" presId="urn:microsoft.com/office/officeart/2005/8/layout/hierarchy1"/>
    <dgm:cxn modelId="{68898638-6D4A-C344-980A-4AC7ED0355AA}" type="presParOf" srcId="{0064BAB1-361C-EC42-AE16-073EF98A7D08}" destId="{F4CD026B-9409-4F4C-9B6B-4E51FDBF9219}" srcOrd="0" destOrd="0" presId="urn:microsoft.com/office/officeart/2005/8/layout/hierarchy1"/>
    <dgm:cxn modelId="{04E6AFB4-D1DC-4F49-9469-33B896B8DDAB}" type="presParOf" srcId="{0064BAB1-361C-EC42-AE16-073EF98A7D08}" destId="{98FD1F1C-687F-1842-A953-CD7707904F03}" srcOrd="1" destOrd="0" presId="urn:microsoft.com/office/officeart/2005/8/layout/hierarchy1"/>
    <dgm:cxn modelId="{FBFCAE18-C399-A341-9549-66ED2ADE2BF8}" type="presParOf" srcId="{C45F4421-BAED-7A49-9706-85AC80D1E77E}" destId="{FEA30976-BEDA-7343-8567-65CE1224407B}" srcOrd="1" destOrd="0" presId="urn:microsoft.com/office/officeart/2005/8/layout/hierarchy1"/>
    <dgm:cxn modelId="{2C073A46-5D97-EB46-B6B9-191C76D9A8A2}" type="presParOf" srcId="{8FE5EAF4-5336-E246-A6C7-5D58D06E86F0}" destId="{C8E387D2-B24C-6A43-A9C3-0886DC280E5D}" srcOrd="4" destOrd="0" presId="urn:microsoft.com/office/officeart/2005/8/layout/hierarchy1"/>
    <dgm:cxn modelId="{1D4A2037-CACE-7D4B-800A-EA502C96D040}" type="presParOf" srcId="{8FE5EAF4-5336-E246-A6C7-5D58D06E86F0}" destId="{D569E1A3-1687-1543-9F5D-0B1DD2FBC93F}" srcOrd="5" destOrd="0" presId="urn:microsoft.com/office/officeart/2005/8/layout/hierarchy1"/>
    <dgm:cxn modelId="{CA235318-F2D4-E640-99E3-004786128801}" type="presParOf" srcId="{D569E1A3-1687-1543-9F5D-0B1DD2FBC93F}" destId="{03B468EB-9F09-3A44-8A69-D8F454696BEA}" srcOrd="0" destOrd="0" presId="urn:microsoft.com/office/officeart/2005/8/layout/hierarchy1"/>
    <dgm:cxn modelId="{971C575D-FBD3-794A-B3AD-3585E689DABA}" type="presParOf" srcId="{03B468EB-9F09-3A44-8A69-D8F454696BEA}" destId="{3A6BFD88-AE73-6648-A14C-B02C072080BF}" srcOrd="0" destOrd="0" presId="urn:microsoft.com/office/officeart/2005/8/layout/hierarchy1"/>
    <dgm:cxn modelId="{6DE64C2A-D024-C24C-86F5-609A00BA6880}" type="presParOf" srcId="{03B468EB-9F09-3A44-8A69-D8F454696BEA}" destId="{E811FA98-5F0E-1646-886A-A5EFFB653BC8}" srcOrd="1" destOrd="0" presId="urn:microsoft.com/office/officeart/2005/8/layout/hierarchy1"/>
    <dgm:cxn modelId="{ECEF216E-877A-AF44-8C10-9DF6470C92C7}" type="presParOf" srcId="{D569E1A3-1687-1543-9F5D-0B1DD2FBC93F}" destId="{C90374FB-944D-9449-A604-2FFD67DF293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0862A1-05E9-D442-970D-946B00FC23E3}" type="doc">
      <dgm:prSet loTypeId="urn:microsoft.com/office/officeart/2005/8/layout/process3" loCatId="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B95FB00-973A-CA43-A582-F1832B38A3A9}">
      <dgm:prSet phldrT="[Text]"/>
      <dgm:spPr/>
      <dgm:t>
        <a:bodyPr/>
        <a:lstStyle/>
        <a:p>
          <a:r>
            <a:rPr lang="en-US" dirty="0"/>
            <a:t>Subclavian Artery</a:t>
          </a:r>
        </a:p>
      </dgm:t>
    </dgm:pt>
    <dgm:pt modelId="{0C035DBF-AB16-2E48-8C17-CA3C535AD3EE}" type="parTrans" cxnId="{B1CBB5DF-B0AF-5749-891A-4AC7D7C4D023}">
      <dgm:prSet/>
      <dgm:spPr/>
      <dgm:t>
        <a:bodyPr/>
        <a:lstStyle/>
        <a:p>
          <a:endParaRPr lang="en-US"/>
        </a:p>
      </dgm:t>
    </dgm:pt>
    <dgm:pt modelId="{EFEBFCC6-BB2A-284C-AD9B-8A5C45160DF9}" type="sibTrans" cxnId="{B1CBB5DF-B0AF-5749-891A-4AC7D7C4D023}">
      <dgm:prSet/>
      <dgm:spPr/>
      <dgm:t>
        <a:bodyPr/>
        <a:lstStyle/>
        <a:p>
          <a:endParaRPr lang="en-US"/>
        </a:p>
      </dgm:t>
    </dgm:pt>
    <dgm:pt modelId="{DD23FE1E-3002-E642-8B06-3EEAC415BF5E}">
      <dgm:prSet phldrT="[Text]"/>
      <dgm:spPr/>
      <dgm:t>
        <a:bodyPr/>
        <a:lstStyle/>
        <a:p>
          <a:r>
            <a:rPr lang="en-US" dirty="0"/>
            <a:t>Brachial</a:t>
          </a:r>
        </a:p>
      </dgm:t>
    </dgm:pt>
    <dgm:pt modelId="{24AA6B8D-1112-324B-AF3C-6AB74DD72192}" type="parTrans" cxnId="{45A2D6DE-C399-854E-AF0E-9C6BFAC60940}">
      <dgm:prSet/>
      <dgm:spPr/>
      <dgm:t>
        <a:bodyPr/>
        <a:lstStyle/>
        <a:p>
          <a:endParaRPr lang="en-US"/>
        </a:p>
      </dgm:t>
    </dgm:pt>
    <dgm:pt modelId="{0DAD3DA9-0BF2-AA41-9317-DB9AAD3B9395}" type="sibTrans" cxnId="{45A2D6DE-C399-854E-AF0E-9C6BFAC60940}">
      <dgm:prSet/>
      <dgm:spPr/>
      <dgm:t>
        <a:bodyPr/>
        <a:lstStyle/>
        <a:p>
          <a:endParaRPr lang="en-US"/>
        </a:p>
      </dgm:t>
    </dgm:pt>
    <dgm:pt modelId="{E5992508-F052-E84A-AF7D-D33E2FB535FF}">
      <dgm:prSet phldrT="[Text]"/>
      <dgm:spPr/>
      <dgm:t>
        <a:bodyPr/>
        <a:lstStyle/>
        <a:p>
          <a:r>
            <a:rPr lang="en-US" dirty="0"/>
            <a:t>Continuation of Axillary at lower border of </a:t>
          </a:r>
          <a:r>
            <a:rPr lang="en-US" dirty="0" err="1"/>
            <a:t>teres</a:t>
          </a:r>
          <a:r>
            <a:rPr lang="en-US" dirty="0"/>
            <a:t> major </a:t>
          </a:r>
        </a:p>
      </dgm:t>
    </dgm:pt>
    <dgm:pt modelId="{CC9CAD69-3C9B-554B-BD3E-97506771726E}" type="parTrans" cxnId="{8D43BFC4-B4A0-0349-B299-A3F0C03F45AF}">
      <dgm:prSet/>
      <dgm:spPr/>
      <dgm:t>
        <a:bodyPr/>
        <a:lstStyle/>
        <a:p>
          <a:endParaRPr lang="en-US"/>
        </a:p>
      </dgm:t>
    </dgm:pt>
    <dgm:pt modelId="{80C60DC4-AD7A-8A45-A181-77846F57AEC2}" type="sibTrans" cxnId="{8D43BFC4-B4A0-0349-B299-A3F0C03F45AF}">
      <dgm:prSet/>
      <dgm:spPr/>
      <dgm:t>
        <a:bodyPr/>
        <a:lstStyle/>
        <a:p>
          <a:endParaRPr lang="en-US"/>
        </a:p>
      </dgm:t>
    </dgm:pt>
    <dgm:pt modelId="{4BA7CE2E-7FF8-F443-B7D7-056C53B690E1}">
      <dgm:prSet phldrT="[Text]"/>
      <dgm:spPr/>
      <dgm:t>
        <a:bodyPr/>
        <a:lstStyle/>
        <a:p>
          <a:r>
            <a:rPr lang="en-US" dirty="0"/>
            <a:t>Ulnar and Radial</a:t>
          </a:r>
        </a:p>
      </dgm:t>
    </dgm:pt>
    <dgm:pt modelId="{8DA25CB4-295C-3B46-9AD8-102C22207EF7}" type="parTrans" cxnId="{818B69EA-EF01-AD46-9B36-1D20203C62FB}">
      <dgm:prSet/>
      <dgm:spPr/>
      <dgm:t>
        <a:bodyPr/>
        <a:lstStyle/>
        <a:p>
          <a:endParaRPr lang="en-US"/>
        </a:p>
      </dgm:t>
    </dgm:pt>
    <dgm:pt modelId="{77E18A5C-AC23-C042-939B-0AB25C6D7A34}" type="sibTrans" cxnId="{818B69EA-EF01-AD46-9B36-1D20203C62FB}">
      <dgm:prSet/>
      <dgm:spPr/>
      <dgm:t>
        <a:bodyPr/>
        <a:lstStyle/>
        <a:p>
          <a:endParaRPr lang="en-US"/>
        </a:p>
      </dgm:t>
    </dgm:pt>
    <dgm:pt modelId="{B4854055-5FC7-9943-A032-B12DE2B51AE6}">
      <dgm:prSet phldrT="[Text]"/>
      <dgm:spPr/>
      <dgm:t>
        <a:bodyPr/>
        <a:lstStyle/>
        <a:p>
          <a:r>
            <a:rPr lang="en-US" dirty="0"/>
            <a:t>Begins at Cubital Fossa</a:t>
          </a:r>
        </a:p>
      </dgm:t>
    </dgm:pt>
    <dgm:pt modelId="{2E76C516-4D82-5643-B941-0043EADBD103}" type="parTrans" cxnId="{EDC03FD5-FFF7-7144-9C43-5CE0ECFE744D}">
      <dgm:prSet/>
      <dgm:spPr/>
      <dgm:t>
        <a:bodyPr/>
        <a:lstStyle/>
        <a:p>
          <a:endParaRPr lang="en-US"/>
        </a:p>
      </dgm:t>
    </dgm:pt>
    <dgm:pt modelId="{B24004FB-B8FD-CC47-855C-B6DC98F43C03}" type="sibTrans" cxnId="{EDC03FD5-FFF7-7144-9C43-5CE0ECFE744D}">
      <dgm:prSet/>
      <dgm:spPr/>
      <dgm:t>
        <a:bodyPr/>
        <a:lstStyle/>
        <a:p>
          <a:endParaRPr lang="en-US"/>
        </a:p>
      </dgm:t>
    </dgm:pt>
    <dgm:pt modelId="{7DEFEEEB-E902-1742-8D52-C98D3C3CB367}">
      <dgm:prSet/>
      <dgm:spPr/>
      <dgm:t>
        <a:bodyPr/>
        <a:lstStyle/>
        <a:p>
          <a:r>
            <a:rPr lang="en-US" dirty="0"/>
            <a:t>originates from </a:t>
          </a:r>
        </a:p>
      </dgm:t>
    </dgm:pt>
    <dgm:pt modelId="{169ACDF0-84A2-E548-83F1-FEDC91FCF259}" type="parTrans" cxnId="{80955B8C-A08D-7E4C-80D5-B5FCEDC2CBEE}">
      <dgm:prSet/>
      <dgm:spPr/>
      <dgm:t>
        <a:bodyPr/>
        <a:lstStyle/>
        <a:p>
          <a:endParaRPr lang="en-US"/>
        </a:p>
      </dgm:t>
    </dgm:pt>
    <dgm:pt modelId="{46425356-B768-F34A-8C0F-8A28B7FA5398}" type="sibTrans" cxnId="{80955B8C-A08D-7E4C-80D5-B5FCEDC2CBEE}">
      <dgm:prSet/>
      <dgm:spPr/>
      <dgm:t>
        <a:bodyPr/>
        <a:lstStyle/>
        <a:p>
          <a:endParaRPr lang="en-US"/>
        </a:p>
      </dgm:t>
    </dgm:pt>
    <dgm:pt modelId="{233CDA6A-EA77-8D46-B0C3-2624949DBBAE}">
      <dgm:prSet/>
      <dgm:spPr/>
      <dgm:t>
        <a:bodyPr/>
        <a:lstStyle/>
        <a:p>
          <a:r>
            <a:rPr lang="en-US" dirty="0"/>
            <a:t>right&gt; brachiocephalic artery</a:t>
          </a:r>
        </a:p>
      </dgm:t>
    </dgm:pt>
    <dgm:pt modelId="{BBA14B21-956D-1443-9179-EFFDA1CABAC0}" type="parTrans" cxnId="{4C0B0C17-B75B-BF44-8D11-E62C02E2BCC4}">
      <dgm:prSet/>
      <dgm:spPr/>
      <dgm:t>
        <a:bodyPr/>
        <a:lstStyle/>
        <a:p>
          <a:endParaRPr lang="en-US"/>
        </a:p>
      </dgm:t>
    </dgm:pt>
    <dgm:pt modelId="{E3CDDFCE-48EC-E240-994F-8D90156888A1}" type="sibTrans" cxnId="{4C0B0C17-B75B-BF44-8D11-E62C02E2BCC4}">
      <dgm:prSet/>
      <dgm:spPr/>
      <dgm:t>
        <a:bodyPr/>
        <a:lstStyle/>
        <a:p>
          <a:endParaRPr lang="en-US"/>
        </a:p>
      </dgm:t>
    </dgm:pt>
    <dgm:pt modelId="{FA20C65D-F4B4-E241-878C-53E64762D076}">
      <dgm:prSet/>
      <dgm:spPr/>
      <dgm:t>
        <a:bodyPr/>
        <a:lstStyle/>
        <a:p>
          <a:r>
            <a:rPr lang="en-US" dirty="0"/>
            <a:t>left&gt; arch of aorta</a:t>
          </a:r>
        </a:p>
      </dgm:t>
    </dgm:pt>
    <dgm:pt modelId="{B2BA969E-B114-C049-8F2B-61389AE466AD}" type="parTrans" cxnId="{E7CD85BF-2F96-0A45-8EF4-494CAE854A38}">
      <dgm:prSet/>
      <dgm:spPr/>
      <dgm:t>
        <a:bodyPr/>
        <a:lstStyle/>
        <a:p>
          <a:endParaRPr lang="en-US"/>
        </a:p>
      </dgm:t>
    </dgm:pt>
    <dgm:pt modelId="{47B1B3AA-F855-FC4E-BA45-967AEBFDFE78}" type="sibTrans" cxnId="{E7CD85BF-2F96-0A45-8EF4-494CAE854A38}">
      <dgm:prSet/>
      <dgm:spPr/>
      <dgm:t>
        <a:bodyPr/>
        <a:lstStyle/>
        <a:p>
          <a:endParaRPr lang="en-US"/>
        </a:p>
      </dgm:t>
    </dgm:pt>
    <dgm:pt modelId="{C7157879-F139-2A40-974B-8E48769408C4}">
      <dgm:prSet/>
      <dgm:spPr/>
      <dgm:t>
        <a:bodyPr/>
        <a:lstStyle/>
        <a:p>
          <a:r>
            <a:rPr lang="en-US" dirty="0"/>
            <a:t>Axillary Artery</a:t>
          </a:r>
        </a:p>
      </dgm:t>
    </dgm:pt>
    <dgm:pt modelId="{F6A6CECB-B22D-464E-92D8-20EA0DF0705A}" type="parTrans" cxnId="{DFDC3A1E-27D8-834A-B932-235874180C10}">
      <dgm:prSet/>
      <dgm:spPr/>
      <dgm:t>
        <a:bodyPr/>
        <a:lstStyle/>
        <a:p>
          <a:endParaRPr lang="en-US"/>
        </a:p>
      </dgm:t>
    </dgm:pt>
    <dgm:pt modelId="{915A488A-C651-F947-83DB-B3D850538234}" type="sibTrans" cxnId="{DFDC3A1E-27D8-834A-B932-235874180C10}">
      <dgm:prSet/>
      <dgm:spPr/>
      <dgm:t>
        <a:bodyPr/>
        <a:lstStyle/>
        <a:p>
          <a:endParaRPr lang="en-US"/>
        </a:p>
      </dgm:t>
    </dgm:pt>
    <dgm:pt modelId="{BFA6F141-2BB1-FE41-8711-212DBA27F264}">
      <dgm:prSet/>
      <dgm:spPr/>
      <dgm:t>
        <a:bodyPr/>
        <a:lstStyle/>
        <a:p>
          <a:r>
            <a:rPr lang="en-US" dirty="0"/>
            <a:t>Begins at lateral border of first rib</a:t>
          </a:r>
        </a:p>
      </dgm:t>
    </dgm:pt>
    <dgm:pt modelId="{EEB00C26-41D4-9449-B019-42AA2223DA3B}" type="parTrans" cxnId="{AFCD9844-796C-2E4E-B4DF-D471DCB739A0}">
      <dgm:prSet/>
      <dgm:spPr/>
      <dgm:t>
        <a:bodyPr/>
        <a:lstStyle/>
        <a:p>
          <a:endParaRPr lang="en-US"/>
        </a:p>
      </dgm:t>
    </dgm:pt>
    <dgm:pt modelId="{87943A2C-7F20-9F4D-974A-2D6684223E4B}" type="sibTrans" cxnId="{AFCD9844-796C-2E4E-B4DF-D471DCB739A0}">
      <dgm:prSet/>
      <dgm:spPr/>
      <dgm:t>
        <a:bodyPr/>
        <a:lstStyle/>
        <a:p>
          <a:endParaRPr lang="en-US"/>
        </a:p>
      </dgm:t>
    </dgm:pt>
    <dgm:pt modelId="{2F0BF3D2-C015-4405-A4AF-C9A99E746A84}">
      <dgm:prSet/>
      <dgm:spPr/>
      <dgm:t>
        <a:bodyPr/>
        <a:lstStyle/>
        <a:p>
          <a:r>
            <a:rPr lang="en-US" dirty="0"/>
            <a:t>crossed anteriorly by the pectoralis minor</a:t>
          </a:r>
        </a:p>
      </dgm:t>
    </dgm:pt>
    <dgm:pt modelId="{36B8AB7A-235E-4B00-98EE-66620A8BB72E}" type="parTrans" cxnId="{52FECF53-5FDA-42A5-9AE9-3F3FAE8490EA}">
      <dgm:prSet/>
      <dgm:spPr/>
      <dgm:t>
        <a:bodyPr/>
        <a:lstStyle/>
        <a:p>
          <a:pPr rtl="1"/>
          <a:endParaRPr lang="ar-SA"/>
        </a:p>
      </dgm:t>
    </dgm:pt>
    <dgm:pt modelId="{8CA34DB3-165F-461E-B8FB-A5770065F49B}" type="sibTrans" cxnId="{52FECF53-5FDA-42A5-9AE9-3F3FAE8490EA}">
      <dgm:prSet/>
      <dgm:spPr/>
      <dgm:t>
        <a:bodyPr/>
        <a:lstStyle/>
        <a:p>
          <a:pPr rtl="1"/>
          <a:endParaRPr lang="ar-SA"/>
        </a:p>
      </dgm:t>
    </dgm:pt>
    <dgm:pt modelId="{599575BA-2B04-48C5-9053-AE3B059C3F6E}">
      <dgm:prSet/>
      <dgm:spPr/>
      <dgm:t>
        <a:bodyPr/>
        <a:lstStyle/>
        <a:p>
          <a:r>
            <a:rPr lang="en-US" dirty="0"/>
            <a:t>three parts; 1st, 2nd &amp; 3rd </a:t>
          </a:r>
          <a:endParaRPr lang="ar-SA" dirty="0"/>
        </a:p>
      </dgm:t>
    </dgm:pt>
    <dgm:pt modelId="{2C67E57A-58A5-4740-95E9-49265B6FBEF9}" type="parTrans" cxnId="{DBE40909-6377-41C0-8CEB-CE1B4F9E88AE}">
      <dgm:prSet/>
      <dgm:spPr/>
      <dgm:t>
        <a:bodyPr/>
        <a:lstStyle/>
        <a:p>
          <a:pPr rtl="1"/>
          <a:endParaRPr lang="ar-SA"/>
        </a:p>
      </dgm:t>
    </dgm:pt>
    <dgm:pt modelId="{556F5A7A-8A60-465A-80EC-B220107BA4C0}" type="sibTrans" cxnId="{DBE40909-6377-41C0-8CEB-CE1B4F9E88AE}">
      <dgm:prSet/>
      <dgm:spPr/>
      <dgm:t>
        <a:bodyPr/>
        <a:lstStyle/>
        <a:p>
          <a:pPr rtl="1"/>
          <a:endParaRPr lang="ar-SA"/>
        </a:p>
      </dgm:t>
    </dgm:pt>
    <dgm:pt modelId="{4FA32B18-B5EA-451D-9C42-80E65A63F2FA}">
      <dgm:prSet phldrT="[Text]"/>
      <dgm:spPr/>
      <dgm:t>
        <a:bodyPr/>
        <a:lstStyle/>
        <a:p>
          <a:r>
            <a:rPr lang="en-US" dirty="0"/>
            <a:t>Terminates opposite Neck of Radius by dividing into Radial &amp; Ulnar</a:t>
          </a:r>
        </a:p>
      </dgm:t>
    </dgm:pt>
    <dgm:pt modelId="{B3BDC8FE-E013-46D2-BD43-C70F70A6EFD0}" type="parTrans" cxnId="{B441347C-BB52-4CE2-BEE6-8D2D32E9DB48}">
      <dgm:prSet/>
      <dgm:spPr/>
      <dgm:t>
        <a:bodyPr/>
        <a:lstStyle/>
        <a:p>
          <a:pPr rtl="1"/>
          <a:endParaRPr lang="ar-SA"/>
        </a:p>
      </dgm:t>
    </dgm:pt>
    <dgm:pt modelId="{1069259C-E2E0-45BD-86A5-E6702A27D742}" type="sibTrans" cxnId="{B441347C-BB52-4CE2-BEE6-8D2D32E9DB48}">
      <dgm:prSet/>
      <dgm:spPr/>
      <dgm:t>
        <a:bodyPr/>
        <a:lstStyle/>
        <a:p>
          <a:pPr rtl="1"/>
          <a:endParaRPr lang="ar-SA"/>
        </a:p>
      </dgm:t>
    </dgm:pt>
    <dgm:pt modelId="{DBBD0647-796F-417D-8258-F0DAAD8A4968}">
      <dgm:prSet phldrT="[Text]"/>
      <dgm:spPr/>
      <dgm:t>
        <a:bodyPr/>
        <a:lstStyle/>
        <a:p>
          <a:r>
            <a:rPr lang="en-US" dirty="0"/>
            <a:t>Provides main arterial supply to the arm</a:t>
          </a:r>
        </a:p>
      </dgm:t>
    </dgm:pt>
    <dgm:pt modelId="{559F15EF-2505-443A-B2B5-D274B94677B6}" type="parTrans" cxnId="{C6756522-7C2D-48AC-AD21-F2707DA690D5}">
      <dgm:prSet/>
      <dgm:spPr/>
      <dgm:t>
        <a:bodyPr/>
        <a:lstStyle/>
        <a:p>
          <a:pPr rtl="1"/>
          <a:endParaRPr lang="ar-SA"/>
        </a:p>
      </dgm:t>
    </dgm:pt>
    <dgm:pt modelId="{E896FC64-2AD4-40DB-9ADA-8795B8DDFAE8}" type="sibTrans" cxnId="{C6756522-7C2D-48AC-AD21-F2707DA690D5}">
      <dgm:prSet/>
      <dgm:spPr/>
      <dgm:t>
        <a:bodyPr/>
        <a:lstStyle/>
        <a:p>
          <a:pPr rtl="1"/>
          <a:endParaRPr lang="ar-SA"/>
        </a:p>
      </dgm:t>
    </dgm:pt>
    <dgm:pt modelId="{F03B4990-CEDE-4C17-A9B7-8B684E089D40}">
      <dgm:prSet phldrT="[Text]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dirty="0"/>
            <a:t>Ulnar is larger than radial </a:t>
          </a:r>
        </a:p>
      </dgm:t>
    </dgm:pt>
    <dgm:pt modelId="{FF60DA6D-3AFD-4844-AECE-39357409F33C}" type="parTrans" cxnId="{6D41289C-EC21-40F0-BB9F-48304B14BE9F}">
      <dgm:prSet/>
      <dgm:spPr/>
      <dgm:t>
        <a:bodyPr/>
        <a:lstStyle/>
        <a:p>
          <a:pPr rtl="1"/>
          <a:endParaRPr lang="ar-SA"/>
        </a:p>
      </dgm:t>
    </dgm:pt>
    <dgm:pt modelId="{6FE0EAA9-BD46-453F-9274-B0D139080EAB}" type="sibTrans" cxnId="{6D41289C-EC21-40F0-BB9F-48304B14BE9F}">
      <dgm:prSet/>
      <dgm:spPr/>
      <dgm:t>
        <a:bodyPr/>
        <a:lstStyle/>
        <a:p>
          <a:pPr rtl="1"/>
          <a:endParaRPr lang="ar-SA"/>
        </a:p>
      </dgm:t>
    </dgm:pt>
    <dgm:pt modelId="{6EF27A92-8CE2-E447-811F-7CBA14F87DBB}" type="pres">
      <dgm:prSet presAssocID="{CF0862A1-05E9-D442-970D-946B00FC23E3}" presName="linearFlow" presStyleCnt="0">
        <dgm:presLayoutVars>
          <dgm:dir/>
          <dgm:animLvl val="lvl"/>
          <dgm:resizeHandles val="exact"/>
        </dgm:presLayoutVars>
      </dgm:prSet>
      <dgm:spPr/>
    </dgm:pt>
    <dgm:pt modelId="{6C00A665-0EF8-9A4E-B8DC-1FC2430C455D}" type="pres">
      <dgm:prSet presAssocID="{2B95FB00-973A-CA43-A582-F1832B38A3A9}" presName="composite" presStyleCnt="0"/>
      <dgm:spPr/>
    </dgm:pt>
    <dgm:pt modelId="{25CBD65D-2985-2442-8D41-67652C2E9FA8}" type="pres">
      <dgm:prSet presAssocID="{2B95FB00-973A-CA43-A582-F1832B38A3A9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EB5F56B-6E4E-D543-9AF2-A57FF3B8DDD1}" type="pres">
      <dgm:prSet presAssocID="{2B95FB00-973A-CA43-A582-F1832B38A3A9}" presName="parSh" presStyleLbl="node1" presStyleIdx="0" presStyleCnt="4"/>
      <dgm:spPr/>
    </dgm:pt>
    <dgm:pt modelId="{AB1D12E4-80B9-8B47-88B1-CBF3D9A6B3F8}" type="pres">
      <dgm:prSet presAssocID="{2B95FB00-973A-CA43-A582-F1832B38A3A9}" presName="desTx" presStyleLbl="fgAcc1" presStyleIdx="0" presStyleCnt="4">
        <dgm:presLayoutVars>
          <dgm:bulletEnabled val="1"/>
        </dgm:presLayoutVars>
      </dgm:prSet>
      <dgm:spPr/>
    </dgm:pt>
    <dgm:pt modelId="{B3BE35DE-B235-EE4C-A49E-BA046B702D92}" type="pres">
      <dgm:prSet presAssocID="{EFEBFCC6-BB2A-284C-AD9B-8A5C45160DF9}" presName="sibTrans" presStyleLbl="sibTrans2D1" presStyleIdx="0" presStyleCnt="3"/>
      <dgm:spPr/>
    </dgm:pt>
    <dgm:pt modelId="{D4F8D32B-273E-F44C-8C7B-DC95B7F9F73D}" type="pres">
      <dgm:prSet presAssocID="{EFEBFCC6-BB2A-284C-AD9B-8A5C45160DF9}" presName="connTx" presStyleLbl="sibTrans2D1" presStyleIdx="0" presStyleCnt="3"/>
      <dgm:spPr/>
    </dgm:pt>
    <dgm:pt modelId="{3F9671E9-37D2-E94B-9746-E3CCCBE5AA54}" type="pres">
      <dgm:prSet presAssocID="{C7157879-F139-2A40-974B-8E48769408C4}" presName="composite" presStyleCnt="0"/>
      <dgm:spPr/>
    </dgm:pt>
    <dgm:pt modelId="{3635CB90-3C19-EA4E-9141-A3CF1F57ABB6}" type="pres">
      <dgm:prSet presAssocID="{C7157879-F139-2A40-974B-8E48769408C4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568076F-3798-AB4F-A8A3-E7726FB591CC}" type="pres">
      <dgm:prSet presAssocID="{C7157879-F139-2A40-974B-8E48769408C4}" presName="parSh" presStyleLbl="node1" presStyleIdx="1" presStyleCnt="4"/>
      <dgm:spPr/>
    </dgm:pt>
    <dgm:pt modelId="{A32855CC-7F28-7141-8A49-A33DF3C88174}" type="pres">
      <dgm:prSet presAssocID="{C7157879-F139-2A40-974B-8E48769408C4}" presName="desTx" presStyleLbl="fgAcc1" presStyleIdx="1" presStyleCnt="4" custScaleX="103573">
        <dgm:presLayoutVars>
          <dgm:bulletEnabled val="1"/>
        </dgm:presLayoutVars>
      </dgm:prSet>
      <dgm:spPr/>
    </dgm:pt>
    <dgm:pt modelId="{F05124DC-8B93-1642-981B-62CAB800E5A4}" type="pres">
      <dgm:prSet presAssocID="{915A488A-C651-F947-83DB-B3D850538234}" presName="sibTrans" presStyleLbl="sibTrans2D1" presStyleIdx="1" presStyleCnt="3"/>
      <dgm:spPr/>
    </dgm:pt>
    <dgm:pt modelId="{8EE863E1-2F2B-304D-8DA2-760D67D012D6}" type="pres">
      <dgm:prSet presAssocID="{915A488A-C651-F947-83DB-B3D850538234}" presName="connTx" presStyleLbl="sibTrans2D1" presStyleIdx="1" presStyleCnt="3"/>
      <dgm:spPr/>
    </dgm:pt>
    <dgm:pt modelId="{AE4A8C94-AF0C-2548-A62E-1E03D697DE1E}" type="pres">
      <dgm:prSet presAssocID="{DD23FE1E-3002-E642-8B06-3EEAC415BF5E}" presName="composite" presStyleCnt="0"/>
      <dgm:spPr/>
    </dgm:pt>
    <dgm:pt modelId="{FD10F0EC-70A9-034E-91EF-F6E24F2E5A60}" type="pres">
      <dgm:prSet presAssocID="{DD23FE1E-3002-E642-8B06-3EEAC415BF5E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9F6EE98-D6EC-BD48-9A1F-FBF7EF35F8A7}" type="pres">
      <dgm:prSet presAssocID="{DD23FE1E-3002-E642-8B06-3EEAC415BF5E}" presName="parSh" presStyleLbl="node1" presStyleIdx="2" presStyleCnt="4"/>
      <dgm:spPr/>
    </dgm:pt>
    <dgm:pt modelId="{0FC1F268-8FB8-6B48-878B-2915DD12D974}" type="pres">
      <dgm:prSet presAssocID="{DD23FE1E-3002-E642-8B06-3EEAC415BF5E}" presName="desTx" presStyleLbl="fgAcc1" presStyleIdx="2" presStyleCnt="4">
        <dgm:presLayoutVars>
          <dgm:bulletEnabled val="1"/>
        </dgm:presLayoutVars>
      </dgm:prSet>
      <dgm:spPr/>
    </dgm:pt>
    <dgm:pt modelId="{84E9CB15-784B-8E42-BCA3-C15C825AAF10}" type="pres">
      <dgm:prSet presAssocID="{0DAD3DA9-0BF2-AA41-9317-DB9AAD3B9395}" presName="sibTrans" presStyleLbl="sibTrans2D1" presStyleIdx="2" presStyleCnt="3"/>
      <dgm:spPr/>
    </dgm:pt>
    <dgm:pt modelId="{5A975CD1-2834-2E4D-9CF7-4214A87FC967}" type="pres">
      <dgm:prSet presAssocID="{0DAD3DA9-0BF2-AA41-9317-DB9AAD3B9395}" presName="connTx" presStyleLbl="sibTrans2D1" presStyleIdx="2" presStyleCnt="3"/>
      <dgm:spPr/>
    </dgm:pt>
    <dgm:pt modelId="{3873D84A-5A11-5D41-9459-EF12735FD888}" type="pres">
      <dgm:prSet presAssocID="{4BA7CE2E-7FF8-F443-B7D7-056C53B690E1}" presName="composite" presStyleCnt="0"/>
      <dgm:spPr/>
    </dgm:pt>
    <dgm:pt modelId="{0E396F5B-9BBD-D945-BCA1-205090579237}" type="pres">
      <dgm:prSet presAssocID="{4BA7CE2E-7FF8-F443-B7D7-056C53B690E1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8AF09D9-1DFE-334C-A93C-255154E9F000}" type="pres">
      <dgm:prSet presAssocID="{4BA7CE2E-7FF8-F443-B7D7-056C53B690E1}" presName="parSh" presStyleLbl="node1" presStyleIdx="3" presStyleCnt="4"/>
      <dgm:spPr/>
    </dgm:pt>
    <dgm:pt modelId="{F4E93517-7707-A74B-9E27-D1C2ACCA4D79}" type="pres">
      <dgm:prSet presAssocID="{4BA7CE2E-7FF8-F443-B7D7-056C53B690E1}" presName="desTx" presStyleLbl="fgAcc1" presStyleIdx="3" presStyleCnt="4">
        <dgm:presLayoutVars>
          <dgm:bulletEnabled val="1"/>
        </dgm:presLayoutVars>
      </dgm:prSet>
      <dgm:spPr/>
    </dgm:pt>
  </dgm:ptLst>
  <dgm:cxnLst>
    <dgm:cxn modelId="{818B69EA-EF01-AD46-9B36-1D20203C62FB}" srcId="{CF0862A1-05E9-D442-970D-946B00FC23E3}" destId="{4BA7CE2E-7FF8-F443-B7D7-056C53B690E1}" srcOrd="3" destOrd="0" parTransId="{8DA25CB4-295C-3B46-9AD8-102C22207EF7}" sibTransId="{77E18A5C-AC23-C042-939B-0AB25C6D7A34}"/>
    <dgm:cxn modelId="{429027AA-0909-E947-9F2C-50288E3EA7B6}" type="presOf" srcId="{EFEBFCC6-BB2A-284C-AD9B-8A5C45160DF9}" destId="{D4F8D32B-273E-F44C-8C7B-DC95B7F9F73D}" srcOrd="1" destOrd="0" presId="urn:microsoft.com/office/officeart/2005/8/layout/process3"/>
    <dgm:cxn modelId="{4B943D91-9AF2-2C4B-A1BD-B0B8F2ACCA09}" type="presOf" srcId="{BFA6F141-2BB1-FE41-8711-212DBA27F264}" destId="{A32855CC-7F28-7141-8A49-A33DF3C88174}" srcOrd="0" destOrd="0" presId="urn:microsoft.com/office/officeart/2005/8/layout/process3"/>
    <dgm:cxn modelId="{80955B8C-A08D-7E4C-80D5-B5FCEDC2CBEE}" srcId="{2B95FB00-973A-CA43-A582-F1832B38A3A9}" destId="{7DEFEEEB-E902-1742-8D52-C98D3C3CB367}" srcOrd="0" destOrd="0" parTransId="{169ACDF0-84A2-E548-83F1-FEDC91FCF259}" sibTransId="{46425356-B768-F34A-8C0F-8A28B7FA5398}"/>
    <dgm:cxn modelId="{42F37C7E-4DA7-4753-B54B-9A20A8B887C9}" type="presOf" srcId="{599575BA-2B04-48C5-9053-AE3B059C3F6E}" destId="{A32855CC-7F28-7141-8A49-A33DF3C88174}" srcOrd="0" destOrd="2" presId="urn:microsoft.com/office/officeart/2005/8/layout/process3"/>
    <dgm:cxn modelId="{7341CF01-7D0E-7945-9462-F8E852755659}" type="presOf" srcId="{C7157879-F139-2A40-974B-8E48769408C4}" destId="{3635CB90-3C19-EA4E-9141-A3CF1F57ABB6}" srcOrd="0" destOrd="0" presId="urn:microsoft.com/office/officeart/2005/8/layout/process3"/>
    <dgm:cxn modelId="{B441347C-BB52-4CE2-BEE6-8D2D32E9DB48}" srcId="{DD23FE1E-3002-E642-8B06-3EEAC415BF5E}" destId="{4FA32B18-B5EA-451D-9C42-80E65A63F2FA}" srcOrd="1" destOrd="0" parTransId="{B3BDC8FE-E013-46D2-BD43-C70F70A6EFD0}" sibTransId="{1069259C-E2E0-45BD-86A5-E6702A27D742}"/>
    <dgm:cxn modelId="{45A2D6DE-C399-854E-AF0E-9C6BFAC60940}" srcId="{CF0862A1-05E9-D442-970D-946B00FC23E3}" destId="{DD23FE1E-3002-E642-8B06-3EEAC415BF5E}" srcOrd="2" destOrd="0" parTransId="{24AA6B8D-1112-324B-AF3C-6AB74DD72192}" sibTransId="{0DAD3DA9-0BF2-AA41-9317-DB9AAD3B9395}"/>
    <dgm:cxn modelId="{52FECF53-5FDA-42A5-9AE9-3F3FAE8490EA}" srcId="{C7157879-F139-2A40-974B-8E48769408C4}" destId="{2F0BF3D2-C015-4405-A4AF-C9A99E746A84}" srcOrd="1" destOrd="0" parTransId="{36B8AB7A-235E-4B00-98EE-66620A8BB72E}" sibTransId="{8CA34DB3-165F-461E-B8FB-A5770065F49B}"/>
    <dgm:cxn modelId="{4CB5E148-7002-BB4E-AC35-4AB50EE40791}" type="presOf" srcId="{0DAD3DA9-0BF2-AA41-9317-DB9AAD3B9395}" destId="{5A975CD1-2834-2E4D-9CF7-4214A87FC967}" srcOrd="1" destOrd="0" presId="urn:microsoft.com/office/officeart/2005/8/layout/process3"/>
    <dgm:cxn modelId="{C6756522-7C2D-48AC-AD21-F2707DA690D5}" srcId="{DD23FE1E-3002-E642-8B06-3EEAC415BF5E}" destId="{DBBD0647-796F-417D-8258-F0DAAD8A4968}" srcOrd="2" destOrd="0" parTransId="{559F15EF-2505-443A-B2B5-D274B94677B6}" sibTransId="{E896FC64-2AD4-40DB-9ADA-8795B8DDFAE8}"/>
    <dgm:cxn modelId="{C1D9E392-8B09-47D8-A6E6-7D0008DF814D}" type="presOf" srcId="{F03B4990-CEDE-4C17-A9B7-8B684E089D40}" destId="{F4E93517-7707-A74B-9E27-D1C2ACCA4D79}" srcOrd="0" destOrd="1" presId="urn:microsoft.com/office/officeart/2005/8/layout/process3"/>
    <dgm:cxn modelId="{DC59EF52-9DF1-764E-9B14-1B5A35519323}" type="presOf" srcId="{B4854055-5FC7-9943-A032-B12DE2B51AE6}" destId="{F4E93517-7707-A74B-9E27-D1C2ACCA4D79}" srcOrd="0" destOrd="0" presId="urn:microsoft.com/office/officeart/2005/8/layout/process3"/>
    <dgm:cxn modelId="{68FC3C3A-FB70-C842-B8C3-D0E4FBCF5E38}" type="presOf" srcId="{EFEBFCC6-BB2A-284C-AD9B-8A5C45160DF9}" destId="{B3BE35DE-B235-EE4C-A49E-BA046B702D92}" srcOrd="0" destOrd="0" presId="urn:microsoft.com/office/officeart/2005/8/layout/process3"/>
    <dgm:cxn modelId="{8D43BFC4-B4A0-0349-B299-A3F0C03F45AF}" srcId="{DD23FE1E-3002-E642-8B06-3EEAC415BF5E}" destId="{E5992508-F052-E84A-AF7D-D33E2FB535FF}" srcOrd="0" destOrd="0" parTransId="{CC9CAD69-3C9B-554B-BD3E-97506771726E}" sibTransId="{80C60DC4-AD7A-8A45-A181-77846F57AEC2}"/>
    <dgm:cxn modelId="{0B7EFCB4-0B66-0443-8261-7F7C59909B8E}" type="presOf" srcId="{7DEFEEEB-E902-1742-8D52-C98D3C3CB367}" destId="{AB1D12E4-80B9-8B47-88B1-CBF3D9A6B3F8}" srcOrd="0" destOrd="0" presId="urn:microsoft.com/office/officeart/2005/8/layout/process3"/>
    <dgm:cxn modelId="{7FB19F4D-90BB-4222-BEE7-A640D6F6C4DE}" type="presOf" srcId="{2F0BF3D2-C015-4405-A4AF-C9A99E746A84}" destId="{A32855CC-7F28-7141-8A49-A33DF3C88174}" srcOrd="0" destOrd="1" presId="urn:microsoft.com/office/officeart/2005/8/layout/process3"/>
    <dgm:cxn modelId="{5C77ADC1-56CD-BA4D-9F5D-89491C9B2AF9}" type="presOf" srcId="{233CDA6A-EA77-8D46-B0C3-2624949DBBAE}" destId="{AB1D12E4-80B9-8B47-88B1-CBF3D9A6B3F8}" srcOrd="0" destOrd="1" presId="urn:microsoft.com/office/officeart/2005/8/layout/process3"/>
    <dgm:cxn modelId="{0FE6B595-86AB-574B-AB52-0E5112F305F1}" type="presOf" srcId="{E5992508-F052-E84A-AF7D-D33E2FB535FF}" destId="{0FC1F268-8FB8-6B48-878B-2915DD12D974}" srcOrd="0" destOrd="0" presId="urn:microsoft.com/office/officeart/2005/8/layout/process3"/>
    <dgm:cxn modelId="{4194BEEA-9B53-9846-BE48-8E5FF2A635D0}" type="presOf" srcId="{915A488A-C651-F947-83DB-B3D850538234}" destId="{F05124DC-8B93-1642-981B-62CAB800E5A4}" srcOrd="0" destOrd="0" presId="urn:microsoft.com/office/officeart/2005/8/layout/process3"/>
    <dgm:cxn modelId="{DA79A017-E3E9-FB40-A238-7E44E07803ED}" type="presOf" srcId="{C7157879-F139-2A40-974B-8E48769408C4}" destId="{F568076F-3798-AB4F-A8A3-E7726FB591CC}" srcOrd="1" destOrd="0" presId="urn:microsoft.com/office/officeart/2005/8/layout/process3"/>
    <dgm:cxn modelId="{9BD57F28-4332-6F4D-B1D0-2D5394699523}" type="presOf" srcId="{DD23FE1E-3002-E642-8B06-3EEAC415BF5E}" destId="{19F6EE98-D6EC-BD48-9A1F-FBF7EF35F8A7}" srcOrd="1" destOrd="0" presId="urn:microsoft.com/office/officeart/2005/8/layout/process3"/>
    <dgm:cxn modelId="{DBE40909-6377-41C0-8CEB-CE1B4F9E88AE}" srcId="{C7157879-F139-2A40-974B-8E48769408C4}" destId="{599575BA-2B04-48C5-9053-AE3B059C3F6E}" srcOrd="2" destOrd="0" parTransId="{2C67E57A-58A5-4740-95E9-49265B6FBEF9}" sibTransId="{556F5A7A-8A60-465A-80EC-B220107BA4C0}"/>
    <dgm:cxn modelId="{9FB58C7E-2907-BE46-9350-A372D445B4A6}" type="presOf" srcId="{2B95FB00-973A-CA43-A582-F1832B38A3A9}" destId="{8EB5F56B-6E4E-D543-9AF2-A57FF3B8DDD1}" srcOrd="1" destOrd="0" presId="urn:microsoft.com/office/officeart/2005/8/layout/process3"/>
    <dgm:cxn modelId="{EDC03FD5-FFF7-7144-9C43-5CE0ECFE744D}" srcId="{4BA7CE2E-7FF8-F443-B7D7-056C53B690E1}" destId="{B4854055-5FC7-9943-A032-B12DE2B51AE6}" srcOrd="0" destOrd="0" parTransId="{2E76C516-4D82-5643-B941-0043EADBD103}" sibTransId="{B24004FB-B8FD-CC47-855C-B6DC98F43C03}"/>
    <dgm:cxn modelId="{AC9AD950-5DCF-9346-B3E3-133F5FA80E49}" type="presOf" srcId="{2B95FB00-973A-CA43-A582-F1832B38A3A9}" destId="{25CBD65D-2985-2442-8D41-67652C2E9FA8}" srcOrd="0" destOrd="0" presId="urn:microsoft.com/office/officeart/2005/8/layout/process3"/>
    <dgm:cxn modelId="{4C0B0C17-B75B-BF44-8D11-E62C02E2BCC4}" srcId="{2B95FB00-973A-CA43-A582-F1832B38A3A9}" destId="{233CDA6A-EA77-8D46-B0C3-2624949DBBAE}" srcOrd="1" destOrd="0" parTransId="{BBA14B21-956D-1443-9179-EFFDA1CABAC0}" sibTransId="{E3CDDFCE-48EC-E240-994F-8D90156888A1}"/>
    <dgm:cxn modelId="{6D41289C-EC21-40F0-BB9F-48304B14BE9F}" srcId="{4BA7CE2E-7FF8-F443-B7D7-056C53B690E1}" destId="{F03B4990-CEDE-4C17-A9B7-8B684E089D40}" srcOrd="1" destOrd="0" parTransId="{FF60DA6D-3AFD-4844-AECE-39357409F33C}" sibTransId="{6FE0EAA9-BD46-453F-9274-B0D139080EAB}"/>
    <dgm:cxn modelId="{B1CBB5DF-B0AF-5749-891A-4AC7D7C4D023}" srcId="{CF0862A1-05E9-D442-970D-946B00FC23E3}" destId="{2B95FB00-973A-CA43-A582-F1832B38A3A9}" srcOrd="0" destOrd="0" parTransId="{0C035DBF-AB16-2E48-8C17-CA3C535AD3EE}" sibTransId="{EFEBFCC6-BB2A-284C-AD9B-8A5C45160DF9}"/>
    <dgm:cxn modelId="{5C4F1363-B573-314E-8984-ADBF1D4EC5D3}" type="presOf" srcId="{DD23FE1E-3002-E642-8B06-3EEAC415BF5E}" destId="{FD10F0EC-70A9-034E-91EF-F6E24F2E5A60}" srcOrd="0" destOrd="0" presId="urn:microsoft.com/office/officeart/2005/8/layout/process3"/>
    <dgm:cxn modelId="{E7CD85BF-2F96-0A45-8EF4-494CAE854A38}" srcId="{2B95FB00-973A-CA43-A582-F1832B38A3A9}" destId="{FA20C65D-F4B4-E241-878C-53E64762D076}" srcOrd="2" destOrd="0" parTransId="{B2BA969E-B114-C049-8F2B-61389AE466AD}" sibTransId="{47B1B3AA-F855-FC4E-BA45-967AEBFDFE78}"/>
    <dgm:cxn modelId="{DFDC3A1E-27D8-834A-B932-235874180C10}" srcId="{CF0862A1-05E9-D442-970D-946B00FC23E3}" destId="{C7157879-F139-2A40-974B-8E48769408C4}" srcOrd="1" destOrd="0" parTransId="{F6A6CECB-B22D-464E-92D8-20EA0DF0705A}" sibTransId="{915A488A-C651-F947-83DB-B3D850538234}"/>
    <dgm:cxn modelId="{73CE20B6-B896-E147-AD34-1E1D9CFE2DAA}" type="presOf" srcId="{FA20C65D-F4B4-E241-878C-53E64762D076}" destId="{AB1D12E4-80B9-8B47-88B1-CBF3D9A6B3F8}" srcOrd="0" destOrd="2" presId="urn:microsoft.com/office/officeart/2005/8/layout/process3"/>
    <dgm:cxn modelId="{426958DB-0B18-9D4F-A48E-4D6D43607B6A}" type="presOf" srcId="{915A488A-C651-F947-83DB-B3D850538234}" destId="{8EE863E1-2F2B-304D-8DA2-760D67D012D6}" srcOrd="1" destOrd="0" presId="urn:microsoft.com/office/officeart/2005/8/layout/process3"/>
    <dgm:cxn modelId="{9238670A-7F08-4513-AC0B-02D88BB5D49C}" type="presOf" srcId="{DBBD0647-796F-417D-8258-F0DAAD8A4968}" destId="{0FC1F268-8FB8-6B48-878B-2915DD12D974}" srcOrd="0" destOrd="2" presId="urn:microsoft.com/office/officeart/2005/8/layout/process3"/>
    <dgm:cxn modelId="{7B3B41DE-BA61-4177-8707-3BA75AB0E2A4}" type="presOf" srcId="{4FA32B18-B5EA-451D-9C42-80E65A63F2FA}" destId="{0FC1F268-8FB8-6B48-878B-2915DD12D974}" srcOrd="0" destOrd="1" presId="urn:microsoft.com/office/officeart/2005/8/layout/process3"/>
    <dgm:cxn modelId="{B7FD51C8-9166-904B-9F14-70FC07E3522D}" type="presOf" srcId="{4BA7CE2E-7FF8-F443-B7D7-056C53B690E1}" destId="{F8AF09D9-1DFE-334C-A93C-255154E9F000}" srcOrd="1" destOrd="0" presId="urn:microsoft.com/office/officeart/2005/8/layout/process3"/>
    <dgm:cxn modelId="{AFCD9844-796C-2E4E-B4DF-D471DCB739A0}" srcId="{C7157879-F139-2A40-974B-8E48769408C4}" destId="{BFA6F141-2BB1-FE41-8711-212DBA27F264}" srcOrd="0" destOrd="0" parTransId="{EEB00C26-41D4-9449-B019-42AA2223DA3B}" sibTransId="{87943A2C-7F20-9F4D-974A-2D6684223E4B}"/>
    <dgm:cxn modelId="{A26B52E1-7AF7-F240-8958-86D4A46632A5}" type="presOf" srcId="{0DAD3DA9-0BF2-AA41-9317-DB9AAD3B9395}" destId="{84E9CB15-784B-8E42-BCA3-C15C825AAF10}" srcOrd="0" destOrd="0" presId="urn:microsoft.com/office/officeart/2005/8/layout/process3"/>
    <dgm:cxn modelId="{57E82489-26ED-1D42-A1BE-687AFD3D380E}" type="presOf" srcId="{4BA7CE2E-7FF8-F443-B7D7-056C53B690E1}" destId="{0E396F5B-9BBD-D945-BCA1-205090579237}" srcOrd="0" destOrd="0" presId="urn:microsoft.com/office/officeart/2005/8/layout/process3"/>
    <dgm:cxn modelId="{403299F6-6774-334B-9D59-C7A701040E4B}" type="presOf" srcId="{CF0862A1-05E9-D442-970D-946B00FC23E3}" destId="{6EF27A92-8CE2-E447-811F-7CBA14F87DBB}" srcOrd="0" destOrd="0" presId="urn:microsoft.com/office/officeart/2005/8/layout/process3"/>
    <dgm:cxn modelId="{3AC097FF-92CD-C74C-82D8-7DF4BA32D976}" type="presParOf" srcId="{6EF27A92-8CE2-E447-811F-7CBA14F87DBB}" destId="{6C00A665-0EF8-9A4E-B8DC-1FC2430C455D}" srcOrd="0" destOrd="0" presId="urn:microsoft.com/office/officeart/2005/8/layout/process3"/>
    <dgm:cxn modelId="{A2506361-6071-0F48-A084-11F08B927C0B}" type="presParOf" srcId="{6C00A665-0EF8-9A4E-B8DC-1FC2430C455D}" destId="{25CBD65D-2985-2442-8D41-67652C2E9FA8}" srcOrd="0" destOrd="0" presId="urn:microsoft.com/office/officeart/2005/8/layout/process3"/>
    <dgm:cxn modelId="{9192E67E-C4F7-DA4D-9E88-3FD4BDC66216}" type="presParOf" srcId="{6C00A665-0EF8-9A4E-B8DC-1FC2430C455D}" destId="{8EB5F56B-6E4E-D543-9AF2-A57FF3B8DDD1}" srcOrd="1" destOrd="0" presId="urn:microsoft.com/office/officeart/2005/8/layout/process3"/>
    <dgm:cxn modelId="{C15B331A-AD58-3B4C-AF77-73D7913D16D6}" type="presParOf" srcId="{6C00A665-0EF8-9A4E-B8DC-1FC2430C455D}" destId="{AB1D12E4-80B9-8B47-88B1-CBF3D9A6B3F8}" srcOrd="2" destOrd="0" presId="urn:microsoft.com/office/officeart/2005/8/layout/process3"/>
    <dgm:cxn modelId="{C6CFB704-1584-8E43-8676-4F3817E26B98}" type="presParOf" srcId="{6EF27A92-8CE2-E447-811F-7CBA14F87DBB}" destId="{B3BE35DE-B235-EE4C-A49E-BA046B702D92}" srcOrd="1" destOrd="0" presId="urn:microsoft.com/office/officeart/2005/8/layout/process3"/>
    <dgm:cxn modelId="{974384F9-8CCA-7441-B5A2-DCE0C8AC2919}" type="presParOf" srcId="{B3BE35DE-B235-EE4C-A49E-BA046B702D92}" destId="{D4F8D32B-273E-F44C-8C7B-DC95B7F9F73D}" srcOrd="0" destOrd="0" presId="urn:microsoft.com/office/officeart/2005/8/layout/process3"/>
    <dgm:cxn modelId="{12F071A6-06DD-C241-A636-5B7E5EBFC0A9}" type="presParOf" srcId="{6EF27A92-8CE2-E447-811F-7CBA14F87DBB}" destId="{3F9671E9-37D2-E94B-9746-E3CCCBE5AA54}" srcOrd="2" destOrd="0" presId="urn:microsoft.com/office/officeart/2005/8/layout/process3"/>
    <dgm:cxn modelId="{50CB2635-9439-574A-AA59-855773F98BA2}" type="presParOf" srcId="{3F9671E9-37D2-E94B-9746-E3CCCBE5AA54}" destId="{3635CB90-3C19-EA4E-9141-A3CF1F57ABB6}" srcOrd="0" destOrd="0" presId="urn:microsoft.com/office/officeart/2005/8/layout/process3"/>
    <dgm:cxn modelId="{588B3F57-055F-6041-B945-71ECCBC38D13}" type="presParOf" srcId="{3F9671E9-37D2-E94B-9746-E3CCCBE5AA54}" destId="{F568076F-3798-AB4F-A8A3-E7726FB591CC}" srcOrd="1" destOrd="0" presId="urn:microsoft.com/office/officeart/2005/8/layout/process3"/>
    <dgm:cxn modelId="{B3189919-64A7-5643-9CE7-938018636281}" type="presParOf" srcId="{3F9671E9-37D2-E94B-9746-E3CCCBE5AA54}" destId="{A32855CC-7F28-7141-8A49-A33DF3C88174}" srcOrd="2" destOrd="0" presId="urn:microsoft.com/office/officeart/2005/8/layout/process3"/>
    <dgm:cxn modelId="{4F63B46C-B917-664D-905B-4CF9E22545DD}" type="presParOf" srcId="{6EF27A92-8CE2-E447-811F-7CBA14F87DBB}" destId="{F05124DC-8B93-1642-981B-62CAB800E5A4}" srcOrd="3" destOrd="0" presId="urn:microsoft.com/office/officeart/2005/8/layout/process3"/>
    <dgm:cxn modelId="{A6C24CA3-208E-A545-9AEB-0E5AEBD6ADF5}" type="presParOf" srcId="{F05124DC-8B93-1642-981B-62CAB800E5A4}" destId="{8EE863E1-2F2B-304D-8DA2-760D67D012D6}" srcOrd="0" destOrd="0" presId="urn:microsoft.com/office/officeart/2005/8/layout/process3"/>
    <dgm:cxn modelId="{2F9539F9-869B-3E4C-B17D-050B4E518748}" type="presParOf" srcId="{6EF27A92-8CE2-E447-811F-7CBA14F87DBB}" destId="{AE4A8C94-AF0C-2548-A62E-1E03D697DE1E}" srcOrd="4" destOrd="0" presId="urn:microsoft.com/office/officeart/2005/8/layout/process3"/>
    <dgm:cxn modelId="{4E51BA54-4D29-354D-B59E-D9786FFE00FA}" type="presParOf" srcId="{AE4A8C94-AF0C-2548-A62E-1E03D697DE1E}" destId="{FD10F0EC-70A9-034E-91EF-F6E24F2E5A60}" srcOrd="0" destOrd="0" presId="urn:microsoft.com/office/officeart/2005/8/layout/process3"/>
    <dgm:cxn modelId="{4E95228D-A629-7047-81CF-C58E43498CD8}" type="presParOf" srcId="{AE4A8C94-AF0C-2548-A62E-1E03D697DE1E}" destId="{19F6EE98-D6EC-BD48-9A1F-FBF7EF35F8A7}" srcOrd="1" destOrd="0" presId="urn:microsoft.com/office/officeart/2005/8/layout/process3"/>
    <dgm:cxn modelId="{3394D14B-307C-344A-B866-FAD2A14B64E1}" type="presParOf" srcId="{AE4A8C94-AF0C-2548-A62E-1E03D697DE1E}" destId="{0FC1F268-8FB8-6B48-878B-2915DD12D974}" srcOrd="2" destOrd="0" presId="urn:microsoft.com/office/officeart/2005/8/layout/process3"/>
    <dgm:cxn modelId="{FA6658FD-D38A-EC47-A667-66EAE9A44D9D}" type="presParOf" srcId="{6EF27A92-8CE2-E447-811F-7CBA14F87DBB}" destId="{84E9CB15-784B-8E42-BCA3-C15C825AAF10}" srcOrd="5" destOrd="0" presId="urn:microsoft.com/office/officeart/2005/8/layout/process3"/>
    <dgm:cxn modelId="{4494978E-A404-344D-A5DF-8CE7676C150D}" type="presParOf" srcId="{84E9CB15-784B-8E42-BCA3-C15C825AAF10}" destId="{5A975CD1-2834-2E4D-9CF7-4214A87FC967}" srcOrd="0" destOrd="0" presId="urn:microsoft.com/office/officeart/2005/8/layout/process3"/>
    <dgm:cxn modelId="{AC0DFA3A-29FC-B241-B10B-C56055F205A4}" type="presParOf" srcId="{6EF27A92-8CE2-E447-811F-7CBA14F87DBB}" destId="{3873D84A-5A11-5D41-9459-EF12735FD888}" srcOrd="6" destOrd="0" presId="urn:microsoft.com/office/officeart/2005/8/layout/process3"/>
    <dgm:cxn modelId="{378035AB-099E-9D4D-93DE-3A1A80FC80A8}" type="presParOf" srcId="{3873D84A-5A11-5D41-9459-EF12735FD888}" destId="{0E396F5B-9BBD-D945-BCA1-205090579237}" srcOrd="0" destOrd="0" presId="urn:microsoft.com/office/officeart/2005/8/layout/process3"/>
    <dgm:cxn modelId="{68E04AC3-93AC-924B-9699-1642BCDB9E73}" type="presParOf" srcId="{3873D84A-5A11-5D41-9459-EF12735FD888}" destId="{F8AF09D9-1DFE-334C-A93C-255154E9F000}" srcOrd="1" destOrd="0" presId="urn:microsoft.com/office/officeart/2005/8/layout/process3"/>
    <dgm:cxn modelId="{76BA9137-0BA4-FC49-8EC7-55C2A699E48F}" type="presParOf" srcId="{3873D84A-5A11-5D41-9459-EF12735FD888}" destId="{F4E93517-7707-A74B-9E27-D1C2ACCA4D7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E3A99C-5B99-3349-B343-B2C9C292A71C}" type="doc">
      <dgm:prSet loTypeId="urn:microsoft.com/office/officeart/2005/8/layout/hierarchy2" loCatId="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92F6E121-85C1-154B-AF6F-08E2C9CDC211}">
      <dgm:prSet phldrT="[Text]"/>
      <dgm:spPr/>
      <dgm:t>
        <a:bodyPr/>
        <a:lstStyle/>
        <a:p>
          <a:r>
            <a:rPr lang="en-US" dirty="0"/>
            <a:t>Axillary Artery</a:t>
          </a:r>
        </a:p>
      </dgm:t>
    </dgm:pt>
    <dgm:pt modelId="{16F1C08F-495A-7346-9D15-BFFFD0FFFF4C}" type="parTrans" cxnId="{CD00F9DD-27D5-1549-830D-3DC5F146BD0B}">
      <dgm:prSet/>
      <dgm:spPr/>
      <dgm:t>
        <a:bodyPr/>
        <a:lstStyle/>
        <a:p>
          <a:endParaRPr lang="en-US"/>
        </a:p>
      </dgm:t>
    </dgm:pt>
    <dgm:pt modelId="{6B5DD878-2EC7-9F4D-A1A0-9DB513EBDAC1}" type="sibTrans" cxnId="{CD00F9DD-27D5-1549-830D-3DC5F146BD0B}">
      <dgm:prSet/>
      <dgm:spPr/>
      <dgm:t>
        <a:bodyPr/>
        <a:lstStyle/>
        <a:p>
          <a:endParaRPr lang="en-US"/>
        </a:p>
      </dgm:t>
    </dgm:pt>
    <dgm:pt modelId="{65C2303C-94D4-FB49-8B98-2110EB679AFE}">
      <dgm:prSet phldrT="[Text]"/>
      <dgm:spPr/>
      <dgm:t>
        <a:bodyPr/>
        <a:lstStyle/>
        <a:p>
          <a:r>
            <a:rPr lang="en-US" dirty="0"/>
            <a:t>First part</a:t>
          </a:r>
        </a:p>
      </dgm:t>
    </dgm:pt>
    <dgm:pt modelId="{A39AC4FF-DD26-3942-9AD0-5D936B0A69E4}" type="parTrans" cxnId="{6F5F5EA0-B7DE-B04A-8D9E-A7C3CDEE8289}">
      <dgm:prSet/>
      <dgm:spPr/>
      <dgm:t>
        <a:bodyPr/>
        <a:lstStyle/>
        <a:p>
          <a:endParaRPr lang="en-US"/>
        </a:p>
      </dgm:t>
    </dgm:pt>
    <dgm:pt modelId="{F694F099-68CE-DA4E-A819-FB997B9BE28B}" type="sibTrans" cxnId="{6F5F5EA0-B7DE-B04A-8D9E-A7C3CDEE8289}">
      <dgm:prSet/>
      <dgm:spPr/>
      <dgm:t>
        <a:bodyPr/>
        <a:lstStyle/>
        <a:p>
          <a:endParaRPr lang="en-US"/>
        </a:p>
      </dgm:t>
    </dgm:pt>
    <dgm:pt modelId="{E5E93EE5-ADE4-1B4A-827E-A187DA32A983}">
      <dgm:prSet phldrT="[Text]"/>
      <dgm:spPr/>
      <dgm:t>
        <a:bodyPr/>
        <a:lstStyle/>
        <a:p>
          <a:r>
            <a:rPr lang="en-US" dirty="0"/>
            <a:t>Highest Thoracic Artery</a:t>
          </a:r>
        </a:p>
      </dgm:t>
    </dgm:pt>
    <dgm:pt modelId="{8B88B46C-D163-9D4D-9938-0F96A0086DE3}" type="parTrans" cxnId="{32A78F9B-A096-CF46-A6EE-0445AD4B8D45}">
      <dgm:prSet/>
      <dgm:spPr/>
      <dgm:t>
        <a:bodyPr/>
        <a:lstStyle/>
        <a:p>
          <a:endParaRPr lang="en-US"/>
        </a:p>
      </dgm:t>
    </dgm:pt>
    <dgm:pt modelId="{BCB77E3D-F6AD-1F4D-BAA5-9635AE4F2DFB}" type="sibTrans" cxnId="{32A78F9B-A096-CF46-A6EE-0445AD4B8D45}">
      <dgm:prSet/>
      <dgm:spPr/>
      <dgm:t>
        <a:bodyPr/>
        <a:lstStyle/>
        <a:p>
          <a:endParaRPr lang="en-US"/>
        </a:p>
      </dgm:t>
    </dgm:pt>
    <dgm:pt modelId="{7AC1AB08-6365-DD49-A2A2-88996D0D0F98}">
      <dgm:prSet phldrT="[Text]"/>
      <dgm:spPr/>
      <dgm:t>
        <a:bodyPr/>
        <a:lstStyle/>
        <a:p>
          <a:r>
            <a:rPr lang="en-US" dirty="0"/>
            <a:t>Second part</a:t>
          </a:r>
        </a:p>
      </dgm:t>
    </dgm:pt>
    <dgm:pt modelId="{EE0E7B78-8F00-0A43-8826-B328B695869D}" type="parTrans" cxnId="{A6AB2CD5-FA91-864D-AC9F-F9F13CE31B8C}">
      <dgm:prSet/>
      <dgm:spPr/>
      <dgm:t>
        <a:bodyPr/>
        <a:lstStyle/>
        <a:p>
          <a:endParaRPr lang="en-US"/>
        </a:p>
      </dgm:t>
    </dgm:pt>
    <dgm:pt modelId="{5FE8B9F9-674B-044A-9F4C-4CD8EA686B59}" type="sibTrans" cxnId="{A6AB2CD5-FA91-864D-AC9F-F9F13CE31B8C}">
      <dgm:prSet/>
      <dgm:spPr/>
      <dgm:t>
        <a:bodyPr/>
        <a:lstStyle/>
        <a:p>
          <a:endParaRPr lang="en-US"/>
        </a:p>
      </dgm:t>
    </dgm:pt>
    <dgm:pt modelId="{01E5B4BC-8FE7-AE4C-A45A-0C89C27A3920}">
      <dgm:prSet phldrT="[Text]"/>
      <dgm:spPr/>
      <dgm:t>
        <a:bodyPr/>
        <a:lstStyle/>
        <a:p>
          <a:r>
            <a:rPr lang="en-US" dirty="0"/>
            <a:t>Third part</a:t>
          </a:r>
        </a:p>
      </dgm:t>
    </dgm:pt>
    <dgm:pt modelId="{8C52C4DB-7AEC-BF48-9155-ACA22D050299}" type="parTrans" cxnId="{850B1ADC-7BB7-0447-8B76-AD3EB32E00CE}">
      <dgm:prSet/>
      <dgm:spPr/>
      <dgm:t>
        <a:bodyPr/>
        <a:lstStyle/>
        <a:p>
          <a:endParaRPr lang="en-US"/>
        </a:p>
      </dgm:t>
    </dgm:pt>
    <dgm:pt modelId="{D64BE5C3-2285-814C-8BB0-349C225DA6D8}" type="sibTrans" cxnId="{850B1ADC-7BB7-0447-8B76-AD3EB32E00CE}">
      <dgm:prSet/>
      <dgm:spPr/>
      <dgm:t>
        <a:bodyPr/>
        <a:lstStyle/>
        <a:p>
          <a:endParaRPr lang="en-US"/>
        </a:p>
      </dgm:t>
    </dgm:pt>
    <dgm:pt modelId="{436A6F34-07B2-3C41-8464-5932C38B2CFA}">
      <dgm:prSet phldrT="[Text]"/>
      <dgm:spPr/>
      <dgm:t>
        <a:bodyPr/>
        <a:lstStyle/>
        <a:p>
          <a:r>
            <a:rPr lang="en-US" dirty="0"/>
            <a:t>Subscapular</a:t>
          </a:r>
        </a:p>
      </dgm:t>
    </dgm:pt>
    <dgm:pt modelId="{9C285AD7-B369-9543-BC60-12E464FBAE4C}" type="parTrans" cxnId="{BB9297DF-BB1E-7543-B9C3-840D1ADC8DB8}">
      <dgm:prSet/>
      <dgm:spPr/>
      <dgm:t>
        <a:bodyPr/>
        <a:lstStyle/>
        <a:p>
          <a:endParaRPr lang="en-US"/>
        </a:p>
      </dgm:t>
    </dgm:pt>
    <dgm:pt modelId="{BA88DAFA-6535-2B45-8411-7C050347A650}" type="sibTrans" cxnId="{BB9297DF-BB1E-7543-B9C3-840D1ADC8DB8}">
      <dgm:prSet/>
      <dgm:spPr/>
      <dgm:t>
        <a:bodyPr/>
        <a:lstStyle/>
        <a:p>
          <a:endParaRPr lang="en-US"/>
        </a:p>
      </dgm:t>
    </dgm:pt>
    <dgm:pt modelId="{623595A1-0619-9B43-88CF-C2C8181E8234}">
      <dgm:prSet/>
      <dgm:spPr/>
      <dgm:t>
        <a:bodyPr/>
        <a:lstStyle/>
        <a:p>
          <a:r>
            <a:rPr lang="en-US" dirty="0" err="1"/>
            <a:t>Thoracoacromial</a:t>
          </a:r>
          <a:r>
            <a:rPr lang="en-US" dirty="0"/>
            <a:t> </a:t>
          </a:r>
        </a:p>
      </dgm:t>
    </dgm:pt>
    <dgm:pt modelId="{60EF864C-1847-1F40-BE20-D218F1580EDD}" type="parTrans" cxnId="{3396847D-2A1B-DF45-8BAB-9819B58789A9}">
      <dgm:prSet/>
      <dgm:spPr/>
      <dgm:t>
        <a:bodyPr/>
        <a:lstStyle/>
        <a:p>
          <a:endParaRPr lang="en-US"/>
        </a:p>
      </dgm:t>
    </dgm:pt>
    <dgm:pt modelId="{FA962F28-E9CD-1E49-99D7-998BEB24D1B5}" type="sibTrans" cxnId="{3396847D-2A1B-DF45-8BAB-9819B58789A9}">
      <dgm:prSet/>
      <dgm:spPr/>
      <dgm:t>
        <a:bodyPr/>
        <a:lstStyle/>
        <a:p>
          <a:endParaRPr lang="en-US"/>
        </a:p>
      </dgm:t>
    </dgm:pt>
    <dgm:pt modelId="{2418C100-B001-6F4C-8096-3F23EAD26F78}">
      <dgm:prSet/>
      <dgm:spPr/>
      <dgm:t>
        <a:bodyPr/>
        <a:lstStyle/>
        <a:p>
          <a:r>
            <a:rPr lang="en-US" dirty="0"/>
            <a:t>Lateral Thoracic</a:t>
          </a:r>
        </a:p>
      </dgm:t>
    </dgm:pt>
    <dgm:pt modelId="{4F407A1A-E3DC-8143-A0C5-C60EFDBB7C31}" type="parTrans" cxnId="{8CF9F2A7-8F49-DE4F-BF65-886A4B28FCC1}">
      <dgm:prSet/>
      <dgm:spPr/>
      <dgm:t>
        <a:bodyPr/>
        <a:lstStyle/>
        <a:p>
          <a:endParaRPr lang="en-US"/>
        </a:p>
      </dgm:t>
    </dgm:pt>
    <dgm:pt modelId="{46012246-4FF5-B243-8E06-69598695DD9C}" type="sibTrans" cxnId="{8CF9F2A7-8F49-DE4F-BF65-886A4B28FCC1}">
      <dgm:prSet/>
      <dgm:spPr/>
      <dgm:t>
        <a:bodyPr/>
        <a:lstStyle/>
        <a:p>
          <a:endParaRPr lang="en-US"/>
        </a:p>
      </dgm:t>
    </dgm:pt>
    <dgm:pt modelId="{A72F0C51-E290-3A47-8225-82B9739C5FF3}">
      <dgm:prSet phldrT="[Text]"/>
      <dgm:spPr/>
      <dgm:t>
        <a:bodyPr/>
        <a:lstStyle/>
        <a:p>
          <a:r>
            <a:rPr lang="en-US" dirty="0"/>
            <a:t>Anterior Circumflex Humeral</a:t>
          </a:r>
        </a:p>
      </dgm:t>
    </dgm:pt>
    <dgm:pt modelId="{EF0DC2F5-C180-044E-9412-44DF7C7C0A36}" type="parTrans" cxnId="{F051786F-D971-E64A-9EBB-0A8413D932CC}">
      <dgm:prSet/>
      <dgm:spPr/>
      <dgm:t>
        <a:bodyPr/>
        <a:lstStyle/>
        <a:p>
          <a:endParaRPr lang="en-US"/>
        </a:p>
      </dgm:t>
    </dgm:pt>
    <dgm:pt modelId="{C0A87B34-64C5-4C42-B68E-FE655A182810}" type="sibTrans" cxnId="{F051786F-D971-E64A-9EBB-0A8413D932CC}">
      <dgm:prSet/>
      <dgm:spPr/>
      <dgm:t>
        <a:bodyPr/>
        <a:lstStyle/>
        <a:p>
          <a:endParaRPr lang="en-US"/>
        </a:p>
      </dgm:t>
    </dgm:pt>
    <dgm:pt modelId="{30F2B879-21D5-C849-B95D-5FE72D68ECC5}">
      <dgm:prSet phldrT="[Text]"/>
      <dgm:spPr/>
      <dgm:t>
        <a:bodyPr/>
        <a:lstStyle/>
        <a:p>
          <a:r>
            <a:rPr lang="en-US" dirty="0"/>
            <a:t>Posterior Circumflex Humeral</a:t>
          </a:r>
        </a:p>
      </dgm:t>
    </dgm:pt>
    <dgm:pt modelId="{141BD99F-A39C-3743-BE45-A012CD1A2D07}" type="parTrans" cxnId="{CF176A8D-8570-5340-99B4-CDE08A6D66E8}">
      <dgm:prSet/>
      <dgm:spPr/>
      <dgm:t>
        <a:bodyPr/>
        <a:lstStyle/>
        <a:p>
          <a:endParaRPr lang="en-US"/>
        </a:p>
      </dgm:t>
    </dgm:pt>
    <dgm:pt modelId="{1C6A871F-02E6-B844-B948-3533C3C4D076}" type="sibTrans" cxnId="{CF176A8D-8570-5340-99B4-CDE08A6D66E8}">
      <dgm:prSet/>
      <dgm:spPr/>
      <dgm:t>
        <a:bodyPr/>
        <a:lstStyle/>
        <a:p>
          <a:endParaRPr lang="en-US"/>
        </a:p>
      </dgm:t>
    </dgm:pt>
    <dgm:pt modelId="{DDEEDC52-AEC7-3843-AFF0-78825C27D209}" type="pres">
      <dgm:prSet presAssocID="{E7E3A99C-5B99-3349-B343-B2C9C292A71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0593C5D-13CA-DB47-8834-C6F829B2D940}" type="pres">
      <dgm:prSet presAssocID="{92F6E121-85C1-154B-AF6F-08E2C9CDC211}" presName="root1" presStyleCnt="0"/>
      <dgm:spPr/>
    </dgm:pt>
    <dgm:pt modelId="{C70FF834-D632-8F42-B07C-4131618FB93D}" type="pres">
      <dgm:prSet presAssocID="{92F6E121-85C1-154B-AF6F-08E2C9CDC211}" presName="LevelOneTextNode" presStyleLbl="node0" presStyleIdx="0" presStyleCnt="1">
        <dgm:presLayoutVars>
          <dgm:chPref val="3"/>
        </dgm:presLayoutVars>
      </dgm:prSet>
      <dgm:spPr/>
    </dgm:pt>
    <dgm:pt modelId="{33513C80-B719-1040-B3D6-EE11E0DFC875}" type="pres">
      <dgm:prSet presAssocID="{92F6E121-85C1-154B-AF6F-08E2C9CDC211}" presName="level2hierChild" presStyleCnt="0"/>
      <dgm:spPr/>
    </dgm:pt>
    <dgm:pt modelId="{90693DF9-9ACB-134A-BFC8-AA0246AB0F74}" type="pres">
      <dgm:prSet presAssocID="{A39AC4FF-DD26-3942-9AD0-5D936B0A69E4}" presName="conn2-1" presStyleLbl="parChTrans1D2" presStyleIdx="0" presStyleCnt="3"/>
      <dgm:spPr/>
    </dgm:pt>
    <dgm:pt modelId="{BB4F6E5D-C04F-DC4A-BA72-B12A0EDA9B3B}" type="pres">
      <dgm:prSet presAssocID="{A39AC4FF-DD26-3942-9AD0-5D936B0A69E4}" presName="connTx" presStyleLbl="parChTrans1D2" presStyleIdx="0" presStyleCnt="3"/>
      <dgm:spPr/>
    </dgm:pt>
    <dgm:pt modelId="{CAD124F0-8353-8A44-97ED-1F13C4D97939}" type="pres">
      <dgm:prSet presAssocID="{65C2303C-94D4-FB49-8B98-2110EB679AFE}" presName="root2" presStyleCnt="0"/>
      <dgm:spPr/>
    </dgm:pt>
    <dgm:pt modelId="{BC2E8B4F-1E34-3145-A0F4-73D05DB46BCB}" type="pres">
      <dgm:prSet presAssocID="{65C2303C-94D4-FB49-8B98-2110EB679AFE}" presName="LevelTwoTextNode" presStyleLbl="node2" presStyleIdx="0" presStyleCnt="3">
        <dgm:presLayoutVars>
          <dgm:chPref val="3"/>
        </dgm:presLayoutVars>
      </dgm:prSet>
      <dgm:spPr/>
    </dgm:pt>
    <dgm:pt modelId="{F7B1267D-DB91-A945-9CEC-D6B61763B3CD}" type="pres">
      <dgm:prSet presAssocID="{65C2303C-94D4-FB49-8B98-2110EB679AFE}" presName="level3hierChild" presStyleCnt="0"/>
      <dgm:spPr/>
    </dgm:pt>
    <dgm:pt modelId="{942BA7E5-2ED0-CA4D-B781-D97F8FC64D40}" type="pres">
      <dgm:prSet presAssocID="{8B88B46C-D163-9D4D-9938-0F96A0086DE3}" presName="conn2-1" presStyleLbl="parChTrans1D3" presStyleIdx="0" presStyleCnt="6"/>
      <dgm:spPr/>
    </dgm:pt>
    <dgm:pt modelId="{E7D1AA27-5ACA-8947-9346-4346ADE7851C}" type="pres">
      <dgm:prSet presAssocID="{8B88B46C-D163-9D4D-9938-0F96A0086DE3}" presName="connTx" presStyleLbl="parChTrans1D3" presStyleIdx="0" presStyleCnt="6"/>
      <dgm:spPr/>
    </dgm:pt>
    <dgm:pt modelId="{C48D8E1D-F906-A446-94EA-779AF5C5B559}" type="pres">
      <dgm:prSet presAssocID="{E5E93EE5-ADE4-1B4A-827E-A187DA32A983}" presName="root2" presStyleCnt="0"/>
      <dgm:spPr/>
    </dgm:pt>
    <dgm:pt modelId="{00AC519E-817E-324A-9B29-809150425ABE}" type="pres">
      <dgm:prSet presAssocID="{E5E93EE5-ADE4-1B4A-827E-A187DA32A983}" presName="LevelTwoTextNode" presStyleLbl="node3" presStyleIdx="0" presStyleCnt="6" custLinFactNeighborX="-4936" custLinFactNeighborY="-11796">
        <dgm:presLayoutVars>
          <dgm:chPref val="3"/>
        </dgm:presLayoutVars>
      </dgm:prSet>
      <dgm:spPr/>
    </dgm:pt>
    <dgm:pt modelId="{98AFF330-1041-DB45-B7A9-127BE05DFABE}" type="pres">
      <dgm:prSet presAssocID="{E5E93EE5-ADE4-1B4A-827E-A187DA32A983}" presName="level3hierChild" presStyleCnt="0"/>
      <dgm:spPr/>
    </dgm:pt>
    <dgm:pt modelId="{20B73FB1-25D8-DE40-A83F-348F3C45E46F}" type="pres">
      <dgm:prSet presAssocID="{EE0E7B78-8F00-0A43-8826-B328B695869D}" presName="conn2-1" presStyleLbl="parChTrans1D2" presStyleIdx="1" presStyleCnt="3"/>
      <dgm:spPr/>
    </dgm:pt>
    <dgm:pt modelId="{E7C7EFA9-F6F1-EF47-8359-F129A831CB0C}" type="pres">
      <dgm:prSet presAssocID="{EE0E7B78-8F00-0A43-8826-B328B695869D}" presName="connTx" presStyleLbl="parChTrans1D2" presStyleIdx="1" presStyleCnt="3"/>
      <dgm:spPr/>
    </dgm:pt>
    <dgm:pt modelId="{31439BA9-4DB9-9946-97DE-D09E28466EAC}" type="pres">
      <dgm:prSet presAssocID="{7AC1AB08-6365-DD49-A2A2-88996D0D0F98}" presName="root2" presStyleCnt="0"/>
      <dgm:spPr/>
    </dgm:pt>
    <dgm:pt modelId="{407C9107-C354-A248-AD1E-D80CDFEA97A6}" type="pres">
      <dgm:prSet presAssocID="{7AC1AB08-6365-DD49-A2A2-88996D0D0F98}" presName="LevelTwoTextNode" presStyleLbl="node2" presStyleIdx="1" presStyleCnt="3">
        <dgm:presLayoutVars>
          <dgm:chPref val="3"/>
        </dgm:presLayoutVars>
      </dgm:prSet>
      <dgm:spPr/>
    </dgm:pt>
    <dgm:pt modelId="{462AB57D-B719-894E-9FDD-227996193361}" type="pres">
      <dgm:prSet presAssocID="{7AC1AB08-6365-DD49-A2A2-88996D0D0F98}" presName="level3hierChild" presStyleCnt="0"/>
      <dgm:spPr/>
    </dgm:pt>
    <dgm:pt modelId="{CC06E349-EB43-194D-BE4F-0B5A457C5008}" type="pres">
      <dgm:prSet presAssocID="{60EF864C-1847-1F40-BE20-D218F1580EDD}" presName="conn2-1" presStyleLbl="parChTrans1D3" presStyleIdx="1" presStyleCnt="6"/>
      <dgm:spPr/>
    </dgm:pt>
    <dgm:pt modelId="{A5CEA55C-9339-B248-A004-52ED782FFC2B}" type="pres">
      <dgm:prSet presAssocID="{60EF864C-1847-1F40-BE20-D218F1580EDD}" presName="connTx" presStyleLbl="parChTrans1D3" presStyleIdx="1" presStyleCnt="6"/>
      <dgm:spPr/>
    </dgm:pt>
    <dgm:pt modelId="{10283D93-21CF-3249-9F22-6E88FE5775F0}" type="pres">
      <dgm:prSet presAssocID="{623595A1-0619-9B43-88CF-C2C8181E8234}" presName="root2" presStyleCnt="0"/>
      <dgm:spPr/>
    </dgm:pt>
    <dgm:pt modelId="{3BF46D15-FC6C-5540-9054-C72C63280FDD}" type="pres">
      <dgm:prSet presAssocID="{623595A1-0619-9B43-88CF-C2C8181E8234}" presName="LevelTwoTextNode" presStyleLbl="node3" presStyleIdx="1" presStyleCnt="6" custLinFactNeighborX="50773" custLinFactNeighborY="5021">
        <dgm:presLayoutVars>
          <dgm:chPref val="3"/>
        </dgm:presLayoutVars>
      </dgm:prSet>
      <dgm:spPr/>
    </dgm:pt>
    <dgm:pt modelId="{4E8C13A3-0151-974E-BD0A-28CC3EA45308}" type="pres">
      <dgm:prSet presAssocID="{623595A1-0619-9B43-88CF-C2C8181E8234}" presName="level3hierChild" presStyleCnt="0"/>
      <dgm:spPr/>
    </dgm:pt>
    <dgm:pt modelId="{F97784D9-6894-F84F-9FD7-BEFEAAE7BB12}" type="pres">
      <dgm:prSet presAssocID="{4F407A1A-E3DC-8143-A0C5-C60EFDBB7C31}" presName="conn2-1" presStyleLbl="parChTrans1D3" presStyleIdx="2" presStyleCnt="6"/>
      <dgm:spPr/>
    </dgm:pt>
    <dgm:pt modelId="{E0248530-DE00-8943-9D96-256BC31696FC}" type="pres">
      <dgm:prSet presAssocID="{4F407A1A-E3DC-8143-A0C5-C60EFDBB7C31}" presName="connTx" presStyleLbl="parChTrans1D3" presStyleIdx="2" presStyleCnt="6"/>
      <dgm:spPr/>
    </dgm:pt>
    <dgm:pt modelId="{65348C87-8F40-5F4D-889D-7FAC3E6E707D}" type="pres">
      <dgm:prSet presAssocID="{2418C100-B001-6F4C-8096-3F23EAD26F78}" presName="root2" presStyleCnt="0"/>
      <dgm:spPr/>
    </dgm:pt>
    <dgm:pt modelId="{369E8EBF-BC43-5F42-8D6C-980C09B70FEE}" type="pres">
      <dgm:prSet presAssocID="{2418C100-B001-6F4C-8096-3F23EAD26F78}" presName="LevelTwoTextNode" presStyleLbl="node3" presStyleIdx="2" presStyleCnt="6" custLinFactNeighborX="50069" custLinFactNeighborY="-4230">
        <dgm:presLayoutVars>
          <dgm:chPref val="3"/>
        </dgm:presLayoutVars>
      </dgm:prSet>
      <dgm:spPr/>
    </dgm:pt>
    <dgm:pt modelId="{614CCAB9-BBDA-FD4A-A8F0-2174C8C3FA36}" type="pres">
      <dgm:prSet presAssocID="{2418C100-B001-6F4C-8096-3F23EAD26F78}" presName="level3hierChild" presStyleCnt="0"/>
      <dgm:spPr/>
    </dgm:pt>
    <dgm:pt modelId="{2F95C597-0F9B-F949-97BF-7AE0BAFE792A}" type="pres">
      <dgm:prSet presAssocID="{8C52C4DB-7AEC-BF48-9155-ACA22D050299}" presName="conn2-1" presStyleLbl="parChTrans1D2" presStyleIdx="2" presStyleCnt="3"/>
      <dgm:spPr/>
    </dgm:pt>
    <dgm:pt modelId="{9FF9E31B-74E0-6843-B718-D7B5DC2A809E}" type="pres">
      <dgm:prSet presAssocID="{8C52C4DB-7AEC-BF48-9155-ACA22D050299}" presName="connTx" presStyleLbl="parChTrans1D2" presStyleIdx="2" presStyleCnt="3"/>
      <dgm:spPr/>
    </dgm:pt>
    <dgm:pt modelId="{414D7FE3-F21E-EE42-8CD3-365B96292092}" type="pres">
      <dgm:prSet presAssocID="{01E5B4BC-8FE7-AE4C-A45A-0C89C27A3920}" presName="root2" presStyleCnt="0"/>
      <dgm:spPr/>
    </dgm:pt>
    <dgm:pt modelId="{17D02161-5598-1F4D-A973-E01BEE066A73}" type="pres">
      <dgm:prSet presAssocID="{01E5B4BC-8FE7-AE4C-A45A-0C89C27A3920}" presName="LevelTwoTextNode" presStyleLbl="node2" presStyleIdx="2" presStyleCnt="3" custLinFactNeighborX="0">
        <dgm:presLayoutVars>
          <dgm:chPref val="3"/>
        </dgm:presLayoutVars>
      </dgm:prSet>
      <dgm:spPr/>
    </dgm:pt>
    <dgm:pt modelId="{ADD3F4B6-E666-C444-80F6-31F5AE3DFA27}" type="pres">
      <dgm:prSet presAssocID="{01E5B4BC-8FE7-AE4C-A45A-0C89C27A3920}" presName="level3hierChild" presStyleCnt="0"/>
      <dgm:spPr/>
    </dgm:pt>
    <dgm:pt modelId="{FA97A701-1858-EE40-BB93-0857573FD758}" type="pres">
      <dgm:prSet presAssocID="{9C285AD7-B369-9543-BC60-12E464FBAE4C}" presName="conn2-1" presStyleLbl="parChTrans1D3" presStyleIdx="3" presStyleCnt="6"/>
      <dgm:spPr/>
    </dgm:pt>
    <dgm:pt modelId="{D984163E-1AF1-9743-A5DE-9FC2AC9DC9AF}" type="pres">
      <dgm:prSet presAssocID="{9C285AD7-B369-9543-BC60-12E464FBAE4C}" presName="connTx" presStyleLbl="parChTrans1D3" presStyleIdx="3" presStyleCnt="6"/>
      <dgm:spPr/>
    </dgm:pt>
    <dgm:pt modelId="{ACBA9083-42CE-6D4C-8F74-966067D79F55}" type="pres">
      <dgm:prSet presAssocID="{436A6F34-07B2-3C41-8464-5932C38B2CFA}" presName="root2" presStyleCnt="0"/>
      <dgm:spPr/>
    </dgm:pt>
    <dgm:pt modelId="{4D21E90C-118F-4B4D-80B2-64A1C4948C7D}" type="pres">
      <dgm:prSet presAssocID="{436A6F34-07B2-3C41-8464-5932C38B2CFA}" presName="LevelTwoTextNode" presStyleLbl="node3" presStyleIdx="3" presStyleCnt="6" custLinFactNeighborX="-21156" custLinFactNeighborY="1410">
        <dgm:presLayoutVars>
          <dgm:chPref val="3"/>
        </dgm:presLayoutVars>
      </dgm:prSet>
      <dgm:spPr/>
    </dgm:pt>
    <dgm:pt modelId="{3240B701-AABE-9746-8B13-EF69A7D9BCA2}" type="pres">
      <dgm:prSet presAssocID="{436A6F34-07B2-3C41-8464-5932C38B2CFA}" presName="level3hierChild" presStyleCnt="0"/>
      <dgm:spPr/>
    </dgm:pt>
    <dgm:pt modelId="{A3B7A955-8A2E-4142-B363-9BFDBFE11262}" type="pres">
      <dgm:prSet presAssocID="{EF0DC2F5-C180-044E-9412-44DF7C7C0A36}" presName="conn2-1" presStyleLbl="parChTrans1D3" presStyleIdx="4" presStyleCnt="6"/>
      <dgm:spPr/>
    </dgm:pt>
    <dgm:pt modelId="{9810418D-CB98-A743-B578-DE8C65816559}" type="pres">
      <dgm:prSet presAssocID="{EF0DC2F5-C180-044E-9412-44DF7C7C0A36}" presName="connTx" presStyleLbl="parChTrans1D3" presStyleIdx="4" presStyleCnt="6"/>
      <dgm:spPr/>
    </dgm:pt>
    <dgm:pt modelId="{57918065-ACD9-9746-81B1-E5DBD0104D2A}" type="pres">
      <dgm:prSet presAssocID="{A72F0C51-E290-3A47-8225-82B9739C5FF3}" presName="root2" presStyleCnt="0"/>
      <dgm:spPr/>
    </dgm:pt>
    <dgm:pt modelId="{4FE55897-08CC-5A45-91A9-DBD690A355BB}" type="pres">
      <dgm:prSet presAssocID="{A72F0C51-E290-3A47-8225-82B9739C5FF3}" presName="LevelTwoTextNode" presStyleLbl="node3" presStyleIdx="4" presStyleCnt="6" custLinFactNeighborX="-21861" custLinFactNeighborY="-4231">
        <dgm:presLayoutVars>
          <dgm:chPref val="3"/>
        </dgm:presLayoutVars>
      </dgm:prSet>
      <dgm:spPr/>
    </dgm:pt>
    <dgm:pt modelId="{E08C0375-7596-6F41-9379-952FC261DDB8}" type="pres">
      <dgm:prSet presAssocID="{A72F0C51-E290-3A47-8225-82B9739C5FF3}" presName="level3hierChild" presStyleCnt="0"/>
      <dgm:spPr/>
    </dgm:pt>
    <dgm:pt modelId="{966A465A-A5B2-9641-AB75-B937D712D205}" type="pres">
      <dgm:prSet presAssocID="{141BD99F-A39C-3743-BE45-A012CD1A2D07}" presName="conn2-1" presStyleLbl="parChTrans1D3" presStyleIdx="5" presStyleCnt="6"/>
      <dgm:spPr/>
    </dgm:pt>
    <dgm:pt modelId="{BB16FAF8-6758-FF4D-9E0E-787A2A26CF1D}" type="pres">
      <dgm:prSet presAssocID="{141BD99F-A39C-3743-BE45-A012CD1A2D07}" presName="connTx" presStyleLbl="parChTrans1D3" presStyleIdx="5" presStyleCnt="6"/>
      <dgm:spPr/>
    </dgm:pt>
    <dgm:pt modelId="{DA551B5C-DBA2-864C-86FA-1DF6BA0FB3FA}" type="pres">
      <dgm:prSet presAssocID="{30F2B879-21D5-C849-B95D-5FE72D68ECC5}" presName="root2" presStyleCnt="0"/>
      <dgm:spPr/>
    </dgm:pt>
    <dgm:pt modelId="{5861672D-0211-504D-B583-4D216D419F03}" type="pres">
      <dgm:prSet presAssocID="{30F2B879-21D5-C849-B95D-5FE72D68ECC5}" presName="LevelTwoTextNode" presStyleLbl="node3" presStyleIdx="5" presStyleCnt="6" custLinFactNeighborX="-20451" custLinFactNeighborY="-7052">
        <dgm:presLayoutVars>
          <dgm:chPref val="3"/>
        </dgm:presLayoutVars>
      </dgm:prSet>
      <dgm:spPr/>
    </dgm:pt>
    <dgm:pt modelId="{64F7342F-D351-5B48-856B-E54C2F6DF2ED}" type="pres">
      <dgm:prSet presAssocID="{30F2B879-21D5-C849-B95D-5FE72D68ECC5}" presName="level3hierChild" presStyleCnt="0"/>
      <dgm:spPr/>
    </dgm:pt>
  </dgm:ptLst>
  <dgm:cxnLst>
    <dgm:cxn modelId="{8B293578-781C-924D-9EE4-2046DCFE941B}" type="presOf" srcId="{8C52C4DB-7AEC-BF48-9155-ACA22D050299}" destId="{2F95C597-0F9B-F949-97BF-7AE0BAFE792A}" srcOrd="0" destOrd="0" presId="urn:microsoft.com/office/officeart/2005/8/layout/hierarchy2"/>
    <dgm:cxn modelId="{135E38A9-E169-4547-8DC8-CE45496BD84E}" type="presOf" srcId="{141BD99F-A39C-3743-BE45-A012CD1A2D07}" destId="{966A465A-A5B2-9641-AB75-B937D712D205}" srcOrd="0" destOrd="0" presId="urn:microsoft.com/office/officeart/2005/8/layout/hierarchy2"/>
    <dgm:cxn modelId="{767893A5-5F82-5545-8C36-AC6C1A876038}" type="presOf" srcId="{8C52C4DB-7AEC-BF48-9155-ACA22D050299}" destId="{9FF9E31B-74E0-6843-B718-D7B5DC2A809E}" srcOrd="1" destOrd="0" presId="urn:microsoft.com/office/officeart/2005/8/layout/hierarchy2"/>
    <dgm:cxn modelId="{CD00F9DD-27D5-1549-830D-3DC5F146BD0B}" srcId="{E7E3A99C-5B99-3349-B343-B2C9C292A71C}" destId="{92F6E121-85C1-154B-AF6F-08E2C9CDC211}" srcOrd="0" destOrd="0" parTransId="{16F1C08F-495A-7346-9D15-BFFFD0FFFF4C}" sibTransId="{6B5DD878-2EC7-9F4D-A1A0-9DB513EBDAC1}"/>
    <dgm:cxn modelId="{8CF9F2A7-8F49-DE4F-BF65-886A4B28FCC1}" srcId="{7AC1AB08-6365-DD49-A2A2-88996D0D0F98}" destId="{2418C100-B001-6F4C-8096-3F23EAD26F78}" srcOrd="1" destOrd="0" parTransId="{4F407A1A-E3DC-8143-A0C5-C60EFDBB7C31}" sibTransId="{46012246-4FF5-B243-8E06-69598695DD9C}"/>
    <dgm:cxn modelId="{9F4C4B2B-4E3E-F146-8689-6B5904C1E79D}" type="presOf" srcId="{436A6F34-07B2-3C41-8464-5932C38B2CFA}" destId="{4D21E90C-118F-4B4D-80B2-64A1C4948C7D}" srcOrd="0" destOrd="0" presId="urn:microsoft.com/office/officeart/2005/8/layout/hierarchy2"/>
    <dgm:cxn modelId="{3488DC23-88EF-B54B-B6A2-41C524A8B0C6}" type="presOf" srcId="{01E5B4BC-8FE7-AE4C-A45A-0C89C27A3920}" destId="{17D02161-5598-1F4D-A973-E01BEE066A73}" srcOrd="0" destOrd="0" presId="urn:microsoft.com/office/officeart/2005/8/layout/hierarchy2"/>
    <dgm:cxn modelId="{F051786F-D971-E64A-9EBB-0A8413D932CC}" srcId="{01E5B4BC-8FE7-AE4C-A45A-0C89C27A3920}" destId="{A72F0C51-E290-3A47-8225-82B9739C5FF3}" srcOrd="1" destOrd="0" parTransId="{EF0DC2F5-C180-044E-9412-44DF7C7C0A36}" sibTransId="{C0A87B34-64C5-4C42-B68E-FE655A182810}"/>
    <dgm:cxn modelId="{BB9297DF-BB1E-7543-B9C3-840D1ADC8DB8}" srcId="{01E5B4BC-8FE7-AE4C-A45A-0C89C27A3920}" destId="{436A6F34-07B2-3C41-8464-5932C38B2CFA}" srcOrd="0" destOrd="0" parTransId="{9C285AD7-B369-9543-BC60-12E464FBAE4C}" sibTransId="{BA88DAFA-6535-2B45-8411-7C050347A650}"/>
    <dgm:cxn modelId="{6F5F5EA0-B7DE-B04A-8D9E-A7C3CDEE8289}" srcId="{92F6E121-85C1-154B-AF6F-08E2C9CDC211}" destId="{65C2303C-94D4-FB49-8B98-2110EB679AFE}" srcOrd="0" destOrd="0" parTransId="{A39AC4FF-DD26-3942-9AD0-5D936B0A69E4}" sibTransId="{F694F099-68CE-DA4E-A819-FB997B9BE28B}"/>
    <dgm:cxn modelId="{280A0C15-AD02-C645-AF81-2647600F79A5}" type="presOf" srcId="{30F2B879-21D5-C849-B95D-5FE72D68ECC5}" destId="{5861672D-0211-504D-B583-4D216D419F03}" srcOrd="0" destOrd="0" presId="urn:microsoft.com/office/officeart/2005/8/layout/hierarchy2"/>
    <dgm:cxn modelId="{CF176A8D-8570-5340-99B4-CDE08A6D66E8}" srcId="{01E5B4BC-8FE7-AE4C-A45A-0C89C27A3920}" destId="{30F2B879-21D5-C849-B95D-5FE72D68ECC5}" srcOrd="2" destOrd="0" parTransId="{141BD99F-A39C-3743-BE45-A012CD1A2D07}" sibTransId="{1C6A871F-02E6-B844-B948-3533C3C4D076}"/>
    <dgm:cxn modelId="{557893F1-EE78-2F4F-9C2D-FAA1124434DD}" type="presOf" srcId="{A72F0C51-E290-3A47-8225-82B9739C5FF3}" destId="{4FE55897-08CC-5A45-91A9-DBD690A355BB}" srcOrd="0" destOrd="0" presId="urn:microsoft.com/office/officeart/2005/8/layout/hierarchy2"/>
    <dgm:cxn modelId="{59FB8D8B-8F8F-6E4C-A618-D21C67F619CD}" type="presOf" srcId="{141BD99F-A39C-3743-BE45-A012CD1A2D07}" destId="{BB16FAF8-6758-FF4D-9E0E-787A2A26CF1D}" srcOrd="1" destOrd="0" presId="urn:microsoft.com/office/officeart/2005/8/layout/hierarchy2"/>
    <dgm:cxn modelId="{60BCF1C7-43C1-3E47-AC48-CDE835AD808C}" type="presOf" srcId="{2418C100-B001-6F4C-8096-3F23EAD26F78}" destId="{369E8EBF-BC43-5F42-8D6C-980C09B70FEE}" srcOrd="0" destOrd="0" presId="urn:microsoft.com/office/officeart/2005/8/layout/hierarchy2"/>
    <dgm:cxn modelId="{850B1ADC-7BB7-0447-8B76-AD3EB32E00CE}" srcId="{92F6E121-85C1-154B-AF6F-08E2C9CDC211}" destId="{01E5B4BC-8FE7-AE4C-A45A-0C89C27A3920}" srcOrd="2" destOrd="0" parTransId="{8C52C4DB-7AEC-BF48-9155-ACA22D050299}" sibTransId="{D64BE5C3-2285-814C-8BB0-349C225DA6D8}"/>
    <dgm:cxn modelId="{32A78F9B-A096-CF46-A6EE-0445AD4B8D45}" srcId="{65C2303C-94D4-FB49-8B98-2110EB679AFE}" destId="{E5E93EE5-ADE4-1B4A-827E-A187DA32A983}" srcOrd="0" destOrd="0" parTransId="{8B88B46C-D163-9D4D-9938-0F96A0086DE3}" sibTransId="{BCB77E3D-F6AD-1F4D-BAA5-9635AE4F2DFB}"/>
    <dgm:cxn modelId="{12B59C51-7947-CA43-A71F-B880E450B9E2}" type="presOf" srcId="{EE0E7B78-8F00-0A43-8826-B328B695869D}" destId="{E7C7EFA9-F6F1-EF47-8359-F129A831CB0C}" srcOrd="1" destOrd="0" presId="urn:microsoft.com/office/officeart/2005/8/layout/hierarchy2"/>
    <dgm:cxn modelId="{17C5AED1-0105-994F-975E-304A51642624}" type="presOf" srcId="{60EF864C-1847-1F40-BE20-D218F1580EDD}" destId="{CC06E349-EB43-194D-BE4F-0B5A457C5008}" srcOrd="0" destOrd="0" presId="urn:microsoft.com/office/officeart/2005/8/layout/hierarchy2"/>
    <dgm:cxn modelId="{9B5AEFEA-236F-DD4B-841E-BDB7D63ED560}" type="presOf" srcId="{E7E3A99C-5B99-3349-B343-B2C9C292A71C}" destId="{DDEEDC52-AEC7-3843-AFF0-78825C27D209}" srcOrd="0" destOrd="0" presId="urn:microsoft.com/office/officeart/2005/8/layout/hierarchy2"/>
    <dgm:cxn modelId="{FAA29F3C-D882-0643-9857-D0032B910BE4}" type="presOf" srcId="{60EF864C-1847-1F40-BE20-D218F1580EDD}" destId="{A5CEA55C-9339-B248-A004-52ED782FFC2B}" srcOrd="1" destOrd="0" presId="urn:microsoft.com/office/officeart/2005/8/layout/hierarchy2"/>
    <dgm:cxn modelId="{2B0ECFBD-66DB-F94F-B5AB-12C65EBD06AF}" type="presOf" srcId="{623595A1-0619-9B43-88CF-C2C8181E8234}" destId="{3BF46D15-FC6C-5540-9054-C72C63280FDD}" srcOrd="0" destOrd="0" presId="urn:microsoft.com/office/officeart/2005/8/layout/hierarchy2"/>
    <dgm:cxn modelId="{86CCFE3F-9B51-D74C-822B-102866DBCD2E}" type="presOf" srcId="{65C2303C-94D4-FB49-8B98-2110EB679AFE}" destId="{BC2E8B4F-1E34-3145-A0F4-73D05DB46BCB}" srcOrd="0" destOrd="0" presId="urn:microsoft.com/office/officeart/2005/8/layout/hierarchy2"/>
    <dgm:cxn modelId="{F4394DF3-ABCD-674F-B8AD-400E01332730}" type="presOf" srcId="{9C285AD7-B369-9543-BC60-12E464FBAE4C}" destId="{FA97A701-1858-EE40-BB93-0857573FD758}" srcOrd="0" destOrd="0" presId="urn:microsoft.com/office/officeart/2005/8/layout/hierarchy2"/>
    <dgm:cxn modelId="{4132B24A-0E05-9A40-B9C8-CCA2EB18480C}" type="presOf" srcId="{9C285AD7-B369-9543-BC60-12E464FBAE4C}" destId="{D984163E-1AF1-9743-A5DE-9FC2AC9DC9AF}" srcOrd="1" destOrd="0" presId="urn:microsoft.com/office/officeart/2005/8/layout/hierarchy2"/>
    <dgm:cxn modelId="{08D30846-9D55-414B-BEDF-8113FB0B6D55}" type="presOf" srcId="{EF0DC2F5-C180-044E-9412-44DF7C7C0A36}" destId="{A3B7A955-8A2E-4142-B363-9BFDBFE11262}" srcOrd="0" destOrd="0" presId="urn:microsoft.com/office/officeart/2005/8/layout/hierarchy2"/>
    <dgm:cxn modelId="{B82B0F7E-B891-5D4D-ABF0-6C0FDDD00260}" type="presOf" srcId="{92F6E121-85C1-154B-AF6F-08E2C9CDC211}" destId="{C70FF834-D632-8F42-B07C-4131618FB93D}" srcOrd="0" destOrd="0" presId="urn:microsoft.com/office/officeart/2005/8/layout/hierarchy2"/>
    <dgm:cxn modelId="{A6AB2CD5-FA91-864D-AC9F-F9F13CE31B8C}" srcId="{92F6E121-85C1-154B-AF6F-08E2C9CDC211}" destId="{7AC1AB08-6365-DD49-A2A2-88996D0D0F98}" srcOrd="1" destOrd="0" parTransId="{EE0E7B78-8F00-0A43-8826-B328B695869D}" sibTransId="{5FE8B9F9-674B-044A-9F4C-4CD8EA686B59}"/>
    <dgm:cxn modelId="{EB0C4E41-2EF8-914E-B148-CD293AE548C3}" type="presOf" srcId="{8B88B46C-D163-9D4D-9938-0F96A0086DE3}" destId="{E7D1AA27-5ACA-8947-9346-4346ADE7851C}" srcOrd="1" destOrd="0" presId="urn:microsoft.com/office/officeart/2005/8/layout/hierarchy2"/>
    <dgm:cxn modelId="{CD92A39F-803A-0E4B-B7DF-36FEFE8CE079}" type="presOf" srcId="{4F407A1A-E3DC-8143-A0C5-C60EFDBB7C31}" destId="{F97784D9-6894-F84F-9FD7-BEFEAAE7BB12}" srcOrd="0" destOrd="0" presId="urn:microsoft.com/office/officeart/2005/8/layout/hierarchy2"/>
    <dgm:cxn modelId="{2DFC4045-D612-DE43-BF4F-B19F6331CAF0}" type="presOf" srcId="{A39AC4FF-DD26-3942-9AD0-5D936B0A69E4}" destId="{BB4F6E5D-C04F-DC4A-BA72-B12A0EDA9B3B}" srcOrd="1" destOrd="0" presId="urn:microsoft.com/office/officeart/2005/8/layout/hierarchy2"/>
    <dgm:cxn modelId="{3396847D-2A1B-DF45-8BAB-9819B58789A9}" srcId="{7AC1AB08-6365-DD49-A2A2-88996D0D0F98}" destId="{623595A1-0619-9B43-88CF-C2C8181E8234}" srcOrd="0" destOrd="0" parTransId="{60EF864C-1847-1F40-BE20-D218F1580EDD}" sibTransId="{FA962F28-E9CD-1E49-99D7-998BEB24D1B5}"/>
    <dgm:cxn modelId="{F22CE0DA-3A90-1845-A82A-87C4B2A0A3A3}" type="presOf" srcId="{EF0DC2F5-C180-044E-9412-44DF7C7C0A36}" destId="{9810418D-CB98-A743-B578-DE8C65816559}" srcOrd="1" destOrd="0" presId="urn:microsoft.com/office/officeart/2005/8/layout/hierarchy2"/>
    <dgm:cxn modelId="{4C0AC02A-98A0-004C-AAC9-09A5B2542DEF}" type="presOf" srcId="{EE0E7B78-8F00-0A43-8826-B328B695869D}" destId="{20B73FB1-25D8-DE40-A83F-348F3C45E46F}" srcOrd="0" destOrd="0" presId="urn:microsoft.com/office/officeart/2005/8/layout/hierarchy2"/>
    <dgm:cxn modelId="{6C3E08EE-C58F-114D-8BCD-5D20F00BC74B}" type="presOf" srcId="{8B88B46C-D163-9D4D-9938-0F96A0086DE3}" destId="{942BA7E5-2ED0-CA4D-B781-D97F8FC64D40}" srcOrd="0" destOrd="0" presId="urn:microsoft.com/office/officeart/2005/8/layout/hierarchy2"/>
    <dgm:cxn modelId="{A8304FA1-B87D-8648-B209-B2116CE14A8E}" type="presOf" srcId="{E5E93EE5-ADE4-1B4A-827E-A187DA32A983}" destId="{00AC519E-817E-324A-9B29-809150425ABE}" srcOrd="0" destOrd="0" presId="urn:microsoft.com/office/officeart/2005/8/layout/hierarchy2"/>
    <dgm:cxn modelId="{510AABAF-DB56-B141-979E-42B2CCB4977C}" type="presOf" srcId="{4F407A1A-E3DC-8143-A0C5-C60EFDBB7C31}" destId="{E0248530-DE00-8943-9D96-256BC31696FC}" srcOrd="1" destOrd="0" presId="urn:microsoft.com/office/officeart/2005/8/layout/hierarchy2"/>
    <dgm:cxn modelId="{34B62B19-8BD5-BC4F-9D69-3905D97C7FC4}" type="presOf" srcId="{7AC1AB08-6365-DD49-A2A2-88996D0D0F98}" destId="{407C9107-C354-A248-AD1E-D80CDFEA97A6}" srcOrd="0" destOrd="0" presId="urn:microsoft.com/office/officeart/2005/8/layout/hierarchy2"/>
    <dgm:cxn modelId="{81E5E1F7-9556-8B4C-B1AE-D08DB493449A}" type="presOf" srcId="{A39AC4FF-DD26-3942-9AD0-5D936B0A69E4}" destId="{90693DF9-9ACB-134A-BFC8-AA0246AB0F74}" srcOrd="0" destOrd="0" presId="urn:microsoft.com/office/officeart/2005/8/layout/hierarchy2"/>
    <dgm:cxn modelId="{01FA6444-797D-7645-B271-F09A842FF6E5}" type="presParOf" srcId="{DDEEDC52-AEC7-3843-AFF0-78825C27D209}" destId="{20593C5D-13CA-DB47-8834-C6F829B2D940}" srcOrd="0" destOrd="0" presId="urn:microsoft.com/office/officeart/2005/8/layout/hierarchy2"/>
    <dgm:cxn modelId="{B2A1320F-399C-9944-9044-A47F819E74A9}" type="presParOf" srcId="{20593C5D-13CA-DB47-8834-C6F829B2D940}" destId="{C70FF834-D632-8F42-B07C-4131618FB93D}" srcOrd="0" destOrd="0" presId="urn:microsoft.com/office/officeart/2005/8/layout/hierarchy2"/>
    <dgm:cxn modelId="{0221C548-8CAE-5E4B-9163-A64A29B1B7A2}" type="presParOf" srcId="{20593C5D-13CA-DB47-8834-C6F829B2D940}" destId="{33513C80-B719-1040-B3D6-EE11E0DFC875}" srcOrd="1" destOrd="0" presId="urn:microsoft.com/office/officeart/2005/8/layout/hierarchy2"/>
    <dgm:cxn modelId="{FA54D28C-291C-8A4A-9B0E-F87649514806}" type="presParOf" srcId="{33513C80-B719-1040-B3D6-EE11E0DFC875}" destId="{90693DF9-9ACB-134A-BFC8-AA0246AB0F74}" srcOrd="0" destOrd="0" presId="urn:microsoft.com/office/officeart/2005/8/layout/hierarchy2"/>
    <dgm:cxn modelId="{B2A527FB-5664-AC4D-B0C8-F00037BB31E0}" type="presParOf" srcId="{90693DF9-9ACB-134A-BFC8-AA0246AB0F74}" destId="{BB4F6E5D-C04F-DC4A-BA72-B12A0EDA9B3B}" srcOrd="0" destOrd="0" presId="urn:microsoft.com/office/officeart/2005/8/layout/hierarchy2"/>
    <dgm:cxn modelId="{DEB81501-2DC2-EC42-9512-D38553DE1647}" type="presParOf" srcId="{33513C80-B719-1040-B3D6-EE11E0DFC875}" destId="{CAD124F0-8353-8A44-97ED-1F13C4D97939}" srcOrd="1" destOrd="0" presId="urn:microsoft.com/office/officeart/2005/8/layout/hierarchy2"/>
    <dgm:cxn modelId="{A081C6AA-3C88-8947-81A4-F7F2EC9E5855}" type="presParOf" srcId="{CAD124F0-8353-8A44-97ED-1F13C4D97939}" destId="{BC2E8B4F-1E34-3145-A0F4-73D05DB46BCB}" srcOrd="0" destOrd="0" presId="urn:microsoft.com/office/officeart/2005/8/layout/hierarchy2"/>
    <dgm:cxn modelId="{41FD90F6-34E0-AD4D-9B9D-91B14157B96C}" type="presParOf" srcId="{CAD124F0-8353-8A44-97ED-1F13C4D97939}" destId="{F7B1267D-DB91-A945-9CEC-D6B61763B3CD}" srcOrd="1" destOrd="0" presId="urn:microsoft.com/office/officeart/2005/8/layout/hierarchy2"/>
    <dgm:cxn modelId="{F71DC406-C997-4B45-906F-A6298ADD6893}" type="presParOf" srcId="{F7B1267D-DB91-A945-9CEC-D6B61763B3CD}" destId="{942BA7E5-2ED0-CA4D-B781-D97F8FC64D40}" srcOrd="0" destOrd="0" presId="urn:microsoft.com/office/officeart/2005/8/layout/hierarchy2"/>
    <dgm:cxn modelId="{F7636B44-1844-ED44-9B55-20F92284CEB6}" type="presParOf" srcId="{942BA7E5-2ED0-CA4D-B781-D97F8FC64D40}" destId="{E7D1AA27-5ACA-8947-9346-4346ADE7851C}" srcOrd="0" destOrd="0" presId="urn:microsoft.com/office/officeart/2005/8/layout/hierarchy2"/>
    <dgm:cxn modelId="{6097B992-B0FC-5444-B540-6BF149CD03B3}" type="presParOf" srcId="{F7B1267D-DB91-A945-9CEC-D6B61763B3CD}" destId="{C48D8E1D-F906-A446-94EA-779AF5C5B559}" srcOrd="1" destOrd="0" presId="urn:microsoft.com/office/officeart/2005/8/layout/hierarchy2"/>
    <dgm:cxn modelId="{0DFA1C55-B719-AD4A-A5E1-B6A93599CB43}" type="presParOf" srcId="{C48D8E1D-F906-A446-94EA-779AF5C5B559}" destId="{00AC519E-817E-324A-9B29-809150425ABE}" srcOrd="0" destOrd="0" presId="urn:microsoft.com/office/officeart/2005/8/layout/hierarchy2"/>
    <dgm:cxn modelId="{B074ADAB-1C25-0E41-8E6E-2EF565DB8F24}" type="presParOf" srcId="{C48D8E1D-F906-A446-94EA-779AF5C5B559}" destId="{98AFF330-1041-DB45-B7A9-127BE05DFABE}" srcOrd="1" destOrd="0" presId="urn:microsoft.com/office/officeart/2005/8/layout/hierarchy2"/>
    <dgm:cxn modelId="{D396323E-576F-3D42-A9FE-8C58BC9E2D44}" type="presParOf" srcId="{33513C80-B719-1040-B3D6-EE11E0DFC875}" destId="{20B73FB1-25D8-DE40-A83F-348F3C45E46F}" srcOrd="2" destOrd="0" presId="urn:microsoft.com/office/officeart/2005/8/layout/hierarchy2"/>
    <dgm:cxn modelId="{C39DCD3F-4E41-A642-A439-584FC2014925}" type="presParOf" srcId="{20B73FB1-25D8-DE40-A83F-348F3C45E46F}" destId="{E7C7EFA9-F6F1-EF47-8359-F129A831CB0C}" srcOrd="0" destOrd="0" presId="urn:microsoft.com/office/officeart/2005/8/layout/hierarchy2"/>
    <dgm:cxn modelId="{721312EF-D06E-8B47-998B-73F63D13D8FD}" type="presParOf" srcId="{33513C80-B719-1040-B3D6-EE11E0DFC875}" destId="{31439BA9-4DB9-9946-97DE-D09E28466EAC}" srcOrd="3" destOrd="0" presId="urn:microsoft.com/office/officeart/2005/8/layout/hierarchy2"/>
    <dgm:cxn modelId="{89F723C7-769D-1843-BA14-DB14E5E94C42}" type="presParOf" srcId="{31439BA9-4DB9-9946-97DE-D09E28466EAC}" destId="{407C9107-C354-A248-AD1E-D80CDFEA97A6}" srcOrd="0" destOrd="0" presId="urn:microsoft.com/office/officeart/2005/8/layout/hierarchy2"/>
    <dgm:cxn modelId="{1DDFBB64-AB24-FD47-B9DB-495A6398D52D}" type="presParOf" srcId="{31439BA9-4DB9-9946-97DE-D09E28466EAC}" destId="{462AB57D-B719-894E-9FDD-227996193361}" srcOrd="1" destOrd="0" presId="urn:microsoft.com/office/officeart/2005/8/layout/hierarchy2"/>
    <dgm:cxn modelId="{401ABC54-741E-B94A-9329-4E61246F9974}" type="presParOf" srcId="{462AB57D-B719-894E-9FDD-227996193361}" destId="{CC06E349-EB43-194D-BE4F-0B5A457C5008}" srcOrd="0" destOrd="0" presId="urn:microsoft.com/office/officeart/2005/8/layout/hierarchy2"/>
    <dgm:cxn modelId="{5E350149-015E-BB4B-9671-72FD00413118}" type="presParOf" srcId="{CC06E349-EB43-194D-BE4F-0B5A457C5008}" destId="{A5CEA55C-9339-B248-A004-52ED782FFC2B}" srcOrd="0" destOrd="0" presId="urn:microsoft.com/office/officeart/2005/8/layout/hierarchy2"/>
    <dgm:cxn modelId="{006BFC53-B1F0-E145-A2CA-8DEE5E571375}" type="presParOf" srcId="{462AB57D-B719-894E-9FDD-227996193361}" destId="{10283D93-21CF-3249-9F22-6E88FE5775F0}" srcOrd="1" destOrd="0" presId="urn:microsoft.com/office/officeart/2005/8/layout/hierarchy2"/>
    <dgm:cxn modelId="{09DC06C8-286B-034B-BA4F-1BAB5C79B3A3}" type="presParOf" srcId="{10283D93-21CF-3249-9F22-6E88FE5775F0}" destId="{3BF46D15-FC6C-5540-9054-C72C63280FDD}" srcOrd="0" destOrd="0" presId="urn:microsoft.com/office/officeart/2005/8/layout/hierarchy2"/>
    <dgm:cxn modelId="{1D3C9E7A-01E4-7F46-99F9-6AC40BD022B9}" type="presParOf" srcId="{10283D93-21CF-3249-9F22-6E88FE5775F0}" destId="{4E8C13A3-0151-974E-BD0A-28CC3EA45308}" srcOrd="1" destOrd="0" presId="urn:microsoft.com/office/officeart/2005/8/layout/hierarchy2"/>
    <dgm:cxn modelId="{50B8E99E-2712-6E4B-924C-9733B7C0E38A}" type="presParOf" srcId="{462AB57D-B719-894E-9FDD-227996193361}" destId="{F97784D9-6894-F84F-9FD7-BEFEAAE7BB12}" srcOrd="2" destOrd="0" presId="urn:microsoft.com/office/officeart/2005/8/layout/hierarchy2"/>
    <dgm:cxn modelId="{FE534CEB-31B4-F74C-9FA2-E2F6D65B7081}" type="presParOf" srcId="{F97784D9-6894-F84F-9FD7-BEFEAAE7BB12}" destId="{E0248530-DE00-8943-9D96-256BC31696FC}" srcOrd="0" destOrd="0" presId="urn:microsoft.com/office/officeart/2005/8/layout/hierarchy2"/>
    <dgm:cxn modelId="{CCF26BC4-EC91-9B43-8D5A-C15F5A020EEB}" type="presParOf" srcId="{462AB57D-B719-894E-9FDD-227996193361}" destId="{65348C87-8F40-5F4D-889D-7FAC3E6E707D}" srcOrd="3" destOrd="0" presId="urn:microsoft.com/office/officeart/2005/8/layout/hierarchy2"/>
    <dgm:cxn modelId="{5208196A-6185-C243-80EB-ED5354E00A4F}" type="presParOf" srcId="{65348C87-8F40-5F4D-889D-7FAC3E6E707D}" destId="{369E8EBF-BC43-5F42-8D6C-980C09B70FEE}" srcOrd="0" destOrd="0" presId="urn:microsoft.com/office/officeart/2005/8/layout/hierarchy2"/>
    <dgm:cxn modelId="{0913CD1F-2707-2843-8C21-9E380DCF9A89}" type="presParOf" srcId="{65348C87-8F40-5F4D-889D-7FAC3E6E707D}" destId="{614CCAB9-BBDA-FD4A-A8F0-2174C8C3FA36}" srcOrd="1" destOrd="0" presId="urn:microsoft.com/office/officeart/2005/8/layout/hierarchy2"/>
    <dgm:cxn modelId="{DC8C0BF6-743D-3843-BFB4-CDEE505BA06D}" type="presParOf" srcId="{33513C80-B719-1040-B3D6-EE11E0DFC875}" destId="{2F95C597-0F9B-F949-97BF-7AE0BAFE792A}" srcOrd="4" destOrd="0" presId="urn:microsoft.com/office/officeart/2005/8/layout/hierarchy2"/>
    <dgm:cxn modelId="{0D16185C-7EB3-9948-B5F6-538D609CECE2}" type="presParOf" srcId="{2F95C597-0F9B-F949-97BF-7AE0BAFE792A}" destId="{9FF9E31B-74E0-6843-B718-D7B5DC2A809E}" srcOrd="0" destOrd="0" presId="urn:microsoft.com/office/officeart/2005/8/layout/hierarchy2"/>
    <dgm:cxn modelId="{7C356756-DDDD-6D48-A916-9442ED0DE55F}" type="presParOf" srcId="{33513C80-B719-1040-B3D6-EE11E0DFC875}" destId="{414D7FE3-F21E-EE42-8CD3-365B96292092}" srcOrd="5" destOrd="0" presId="urn:microsoft.com/office/officeart/2005/8/layout/hierarchy2"/>
    <dgm:cxn modelId="{78D8199C-769A-BC49-B28A-540927057827}" type="presParOf" srcId="{414D7FE3-F21E-EE42-8CD3-365B96292092}" destId="{17D02161-5598-1F4D-A973-E01BEE066A73}" srcOrd="0" destOrd="0" presId="urn:microsoft.com/office/officeart/2005/8/layout/hierarchy2"/>
    <dgm:cxn modelId="{99F03000-748E-C34A-8FF8-6CBE6C4CF5EC}" type="presParOf" srcId="{414D7FE3-F21E-EE42-8CD3-365B96292092}" destId="{ADD3F4B6-E666-C444-80F6-31F5AE3DFA27}" srcOrd="1" destOrd="0" presId="urn:microsoft.com/office/officeart/2005/8/layout/hierarchy2"/>
    <dgm:cxn modelId="{6E045A88-E900-6245-834C-B606FB8B6A21}" type="presParOf" srcId="{ADD3F4B6-E666-C444-80F6-31F5AE3DFA27}" destId="{FA97A701-1858-EE40-BB93-0857573FD758}" srcOrd="0" destOrd="0" presId="urn:microsoft.com/office/officeart/2005/8/layout/hierarchy2"/>
    <dgm:cxn modelId="{BF91B028-1802-AB43-A973-9862E3291878}" type="presParOf" srcId="{FA97A701-1858-EE40-BB93-0857573FD758}" destId="{D984163E-1AF1-9743-A5DE-9FC2AC9DC9AF}" srcOrd="0" destOrd="0" presId="urn:microsoft.com/office/officeart/2005/8/layout/hierarchy2"/>
    <dgm:cxn modelId="{41E9A840-2BC5-334C-A0A1-341FADC00DCC}" type="presParOf" srcId="{ADD3F4B6-E666-C444-80F6-31F5AE3DFA27}" destId="{ACBA9083-42CE-6D4C-8F74-966067D79F55}" srcOrd="1" destOrd="0" presId="urn:microsoft.com/office/officeart/2005/8/layout/hierarchy2"/>
    <dgm:cxn modelId="{58265AB7-6FE4-7B42-BB44-D442A1BAA1EB}" type="presParOf" srcId="{ACBA9083-42CE-6D4C-8F74-966067D79F55}" destId="{4D21E90C-118F-4B4D-80B2-64A1C4948C7D}" srcOrd="0" destOrd="0" presId="urn:microsoft.com/office/officeart/2005/8/layout/hierarchy2"/>
    <dgm:cxn modelId="{021927EE-DB15-B645-AD9A-8267BAE636F0}" type="presParOf" srcId="{ACBA9083-42CE-6D4C-8F74-966067D79F55}" destId="{3240B701-AABE-9746-8B13-EF69A7D9BCA2}" srcOrd="1" destOrd="0" presId="urn:microsoft.com/office/officeart/2005/8/layout/hierarchy2"/>
    <dgm:cxn modelId="{345217E5-4BC0-1544-BD0D-DF6901390611}" type="presParOf" srcId="{ADD3F4B6-E666-C444-80F6-31F5AE3DFA27}" destId="{A3B7A955-8A2E-4142-B363-9BFDBFE11262}" srcOrd="2" destOrd="0" presId="urn:microsoft.com/office/officeart/2005/8/layout/hierarchy2"/>
    <dgm:cxn modelId="{C1CC4387-F0AA-7D47-998F-86817C0E74CF}" type="presParOf" srcId="{A3B7A955-8A2E-4142-B363-9BFDBFE11262}" destId="{9810418D-CB98-A743-B578-DE8C65816559}" srcOrd="0" destOrd="0" presId="urn:microsoft.com/office/officeart/2005/8/layout/hierarchy2"/>
    <dgm:cxn modelId="{7EA22D10-0AB6-384B-920E-D3DB0F2B55A9}" type="presParOf" srcId="{ADD3F4B6-E666-C444-80F6-31F5AE3DFA27}" destId="{57918065-ACD9-9746-81B1-E5DBD0104D2A}" srcOrd="3" destOrd="0" presId="urn:microsoft.com/office/officeart/2005/8/layout/hierarchy2"/>
    <dgm:cxn modelId="{51D49F74-E02B-1B4C-A96F-78B9F95AB5B5}" type="presParOf" srcId="{57918065-ACD9-9746-81B1-E5DBD0104D2A}" destId="{4FE55897-08CC-5A45-91A9-DBD690A355BB}" srcOrd="0" destOrd="0" presId="urn:microsoft.com/office/officeart/2005/8/layout/hierarchy2"/>
    <dgm:cxn modelId="{F5465F40-2781-CF43-AD83-636C2634AD37}" type="presParOf" srcId="{57918065-ACD9-9746-81B1-E5DBD0104D2A}" destId="{E08C0375-7596-6F41-9379-952FC261DDB8}" srcOrd="1" destOrd="0" presId="urn:microsoft.com/office/officeart/2005/8/layout/hierarchy2"/>
    <dgm:cxn modelId="{9EF5A13A-DC0C-4242-AD81-CB63940066BD}" type="presParOf" srcId="{ADD3F4B6-E666-C444-80F6-31F5AE3DFA27}" destId="{966A465A-A5B2-9641-AB75-B937D712D205}" srcOrd="4" destOrd="0" presId="urn:microsoft.com/office/officeart/2005/8/layout/hierarchy2"/>
    <dgm:cxn modelId="{204D915A-CF72-7D45-A846-6BE5403FEDAE}" type="presParOf" srcId="{966A465A-A5B2-9641-AB75-B937D712D205}" destId="{BB16FAF8-6758-FF4D-9E0E-787A2A26CF1D}" srcOrd="0" destOrd="0" presId="urn:microsoft.com/office/officeart/2005/8/layout/hierarchy2"/>
    <dgm:cxn modelId="{53973D4C-273F-C148-8A3A-D8B3319D74FB}" type="presParOf" srcId="{ADD3F4B6-E666-C444-80F6-31F5AE3DFA27}" destId="{DA551B5C-DBA2-864C-86FA-1DF6BA0FB3FA}" srcOrd="5" destOrd="0" presId="urn:microsoft.com/office/officeart/2005/8/layout/hierarchy2"/>
    <dgm:cxn modelId="{8DDD2ED5-09D5-F144-83BE-427C0B8FAC43}" type="presParOf" srcId="{DA551B5C-DBA2-864C-86FA-1DF6BA0FB3FA}" destId="{5861672D-0211-504D-B583-4D216D419F03}" srcOrd="0" destOrd="0" presId="urn:microsoft.com/office/officeart/2005/8/layout/hierarchy2"/>
    <dgm:cxn modelId="{03CD3ACC-D999-454E-B1B7-04E8516C5145}" type="presParOf" srcId="{DA551B5C-DBA2-864C-86FA-1DF6BA0FB3FA}" destId="{64F7342F-D351-5B48-856B-E54C2F6DF2E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06302A-6782-D24E-96F3-DE3F13643C0E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E70DE2-EFCA-5745-BA20-42B88284FBA1}">
      <dgm:prSet phldrT="[Text]" custT="1"/>
      <dgm:spPr/>
      <dgm:t>
        <a:bodyPr/>
        <a:lstStyle/>
        <a:p>
          <a:r>
            <a:rPr lang="en-US" sz="1400" dirty="0">
              <a:solidFill>
                <a:schemeClr val="bg1"/>
              </a:solidFill>
              <a:latin typeface="Arial"/>
              <a:cs typeface="Arial"/>
            </a:rPr>
            <a:t>around the surgical neck of </a:t>
          </a:r>
          <a:r>
            <a:rPr lang="en-US" sz="1400" dirty="0" err="1">
              <a:solidFill>
                <a:schemeClr val="bg1"/>
              </a:solidFill>
              <a:latin typeface="Arial"/>
              <a:cs typeface="Arial"/>
            </a:rPr>
            <a:t>humers</a:t>
          </a:r>
          <a:r>
            <a:rPr lang="en-US" sz="1400" dirty="0">
              <a:solidFill>
                <a:schemeClr val="bg1"/>
              </a:solidFill>
              <a:latin typeface="Arial"/>
              <a:cs typeface="Arial"/>
            </a:rPr>
            <a:t> </a:t>
          </a:r>
          <a:endParaRPr lang="en-US" sz="1400" dirty="0">
            <a:solidFill>
              <a:schemeClr val="bg1"/>
            </a:solidFill>
          </a:endParaRPr>
        </a:p>
      </dgm:t>
    </dgm:pt>
    <dgm:pt modelId="{B54EB117-4ABA-704F-BEDE-E056338A95A9}" type="parTrans" cxnId="{4DBCB9C4-E45B-E54C-8213-1A445205E05C}">
      <dgm:prSet/>
      <dgm:spPr/>
      <dgm:t>
        <a:bodyPr/>
        <a:lstStyle/>
        <a:p>
          <a:endParaRPr lang="en-US"/>
        </a:p>
      </dgm:t>
    </dgm:pt>
    <dgm:pt modelId="{C511ABDD-B872-C54B-96CA-32B5828DD5E0}" type="sibTrans" cxnId="{4DBCB9C4-E45B-E54C-8213-1A445205E05C}">
      <dgm:prSet/>
      <dgm:spPr/>
      <dgm:t>
        <a:bodyPr/>
        <a:lstStyle/>
        <a:p>
          <a:endParaRPr lang="en-US"/>
        </a:p>
      </dgm:t>
    </dgm:pt>
    <dgm:pt modelId="{83F8D720-D0E8-DE44-B541-3FF458912B5D}">
      <dgm:prSet phldrT="[Text]"/>
      <dgm:spPr/>
      <dgm:t>
        <a:bodyPr/>
        <a:lstStyle/>
        <a:p>
          <a:r>
            <a:rPr lang="en-US" dirty="0">
              <a:latin typeface="Arial"/>
              <a:cs typeface="Arial"/>
            </a:rPr>
            <a:t>Anterior circumflex humeral artery</a:t>
          </a:r>
          <a:endParaRPr lang="en-US" dirty="0"/>
        </a:p>
      </dgm:t>
    </dgm:pt>
    <dgm:pt modelId="{A2525075-9E2F-9146-8256-60EF8894EF88}" type="parTrans" cxnId="{1BAC79FF-D23A-A648-B1E2-1D35BE0715A4}">
      <dgm:prSet/>
      <dgm:spPr/>
      <dgm:t>
        <a:bodyPr/>
        <a:lstStyle/>
        <a:p>
          <a:endParaRPr lang="en-US"/>
        </a:p>
      </dgm:t>
    </dgm:pt>
    <dgm:pt modelId="{EFEAA950-810C-5646-8CB6-7A7C7819E8B1}" type="sibTrans" cxnId="{1BAC79FF-D23A-A648-B1E2-1D35BE0715A4}">
      <dgm:prSet/>
      <dgm:spPr/>
      <dgm:t>
        <a:bodyPr/>
        <a:lstStyle/>
        <a:p>
          <a:endParaRPr lang="en-US"/>
        </a:p>
      </dgm:t>
    </dgm:pt>
    <dgm:pt modelId="{05D31B73-2EBC-F845-93AB-D0C42C41A094}">
      <dgm:prSet phldrT="[Text]"/>
      <dgm:spPr/>
      <dgm:t>
        <a:bodyPr/>
        <a:lstStyle/>
        <a:p>
          <a:r>
            <a:rPr lang="en-US" dirty="0">
              <a:latin typeface="Arial"/>
              <a:cs typeface="Arial"/>
            </a:rPr>
            <a:t>Posterior circumflex humeral artery</a:t>
          </a:r>
          <a:endParaRPr lang="en-US" dirty="0"/>
        </a:p>
      </dgm:t>
    </dgm:pt>
    <dgm:pt modelId="{D2DF0DD0-D2CD-D140-BCC8-46F0DEBDA2B9}" type="parTrans" cxnId="{0E22A5FA-9545-6D48-AC05-41EE5FA1BE10}">
      <dgm:prSet/>
      <dgm:spPr/>
      <dgm:t>
        <a:bodyPr/>
        <a:lstStyle/>
        <a:p>
          <a:endParaRPr lang="en-US"/>
        </a:p>
      </dgm:t>
    </dgm:pt>
    <dgm:pt modelId="{6FB2AF37-5213-8C4B-8A35-A948B2013D52}" type="sibTrans" cxnId="{0E22A5FA-9545-6D48-AC05-41EE5FA1BE10}">
      <dgm:prSet/>
      <dgm:spPr/>
      <dgm:t>
        <a:bodyPr/>
        <a:lstStyle/>
        <a:p>
          <a:endParaRPr lang="en-US"/>
        </a:p>
      </dgm:t>
    </dgm:pt>
    <dgm:pt modelId="{79E34B86-D2B0-4EB2-A836-98FE5C27F1D1}">
      <dgm:prSet/>
      <dgm:spPr/>
      <dgm:t>
        <a:bodyPr/>
        <a:lstStyle/>
        <a:p>
          <a:pPr rtl="1"/>
          <a:r>
            <a:rPr lang="en-US" dirty="0">
              <a:latin typeface="Arial"/>
              <a:cs typeface="Arial"/>
            </a:rPr>
            <a:t>Suprascapular artery</a:t>
          </a:r>
          <a:endParaRPr lang="ar-SA" dirty="0"/>
        </a:p>
      </dgm:t>
    </dgm:pt>
    <dgm:pt modelId="{51217C9E-2F1E-49A8-A4F1-701FCD0CDD20}" type="parTrans" cxnId="{DA6F6D78-DA29-4865-9C2A-94D51402C546}">
      <dgm:prSet/>
      <dgm:spPr/>
      <dgm:t>
        <a:bodyPr/>
        <a:lstStyle/>
        <a:p>
          <a:pPr rtl="1"/>
          <a:endParaRPr lang="ar-SA"/>
        </a:p>
      </dgm:t>
    </dgm:pt>
    <dgm:pt modelId="{3442C716-8936-448C-A79A-87897EB9E741}" type="sibTrans" cxnId="{DA6F6D78-DA29-4865-9C2A-94D51402C546}">
      <dgm:prSet/>
      <dgm:spPr/>
      <dgm:t>
        <a:bodyPr/>
        <a:lstStyle/>
        <a:p>
          <a:pPr rtl="1"/>
          <a:endParaRPr lang="ar-SA"/>
        </a:p>
      </dgm:t>
    </dgm:pt>
    <dgm:pt modelId="{AF88679F-E672-4B1F-B633-273F0B968558}">
      <dgm:prSet/>
      <dgm:spPr/>
      <dgm:t>
        <a:bodyPr/>
        <a:lstStyle/>
        <a:p>
          <a:pPr rtl="1"/>
          <a:r>
            <a:rPr lang="en-US" dirty="0"/>
            <a:t>Transverse</a:t>
          </a:r>
          <a:r>
            <a:rPr lang="en-US" baseline="0" dirty="0"/>
            <a:t> Cervical </a:t>
          </a:r>
          <a:r>
            <a:rPr lang="en-US" dirty="0">
              <a:latin typeface="Arial"/>
              <a:cs typeface="Arial"/>
            </a:rPr>
            <a:t>artery</a:t>
          </a:r>
          <a:endParaRPr lang="en-US" dirty="0"/>
        </a:p>
      </dgm:t>
    </dgm:pt>
    <dgm:pt modelId="{DF99DBC0-9C4D-4F81-A489-7E83D4DE2F05}" type="parTrans" cxnId="{4F221BFA-2D4C-4770-92F7-6A3841F4FA6B}">
      <dgm:prSet/>
      <dgm:spPr/>
      <dgm:t>
        <a:bodyPr/>
        <a:lstStyle/>
        <a:p>
          <a:pPr rtl="1"/>
          <a:endParaRPr lang="ar-SA"/>
        </a:p>
      </dgm:t>
    </dgm:pt>
    <dgm:pt modelId="{CBE0CEC6-1299-40EF-B855-475D7F1A0E9D}" type="sibTrans" cxnId="{4F221BFA-2D4C-4770-92F7-6A3841F4FA6B}">
      <dgm:prSet/>
      <dgm:spPr/>
      <dgm:t>
        <a:bodyPr/>
        <a:lstStyle/>
        <a:p>
          <a:pPr rtl="1"/>
          <a:endParaRPr lang="ar-SA"/>
        </a:p>
      </dgm:t>
    </dgm:pt>
    <dgm:pt modelId="{AB975802-CF73-4BCD-8797-DCD464590C68}">
      <dgm:prSet/>
      <dgm:spPr/>
      <dgm:t>
        <a:bodyPr/>
        <a:lstStyle/>
        <a:p>
          <a:pPr rtl="1"/>
          <a:r>
            <a:rPr lang="en-US" dirty="0">
              <a:latin typeface="Arial"/>
              <a:cs typeface="Arial"/>
            </a:rPr>
            <a:t>around shoulder joint (scapula) </a:t>
          </a:r>
          <a:endParaRPr lang="ar-SA" dirty="0"/>
        </a:p>
      </dgm:t>
    </dgm:pt>
    <dgm:pt modelId="{3A3FF184-5973-40A6-8EA0-5140AA1620A7}" type="sibTrans" cxnId="{EC607E4A-0B3A-49DE-A3D3-96156A0C074E}">
      <dgm:prSet/>
      <dgm:spPr/>
      <dgm:t>
        <a:bodyPr/>
        <a:lstStyle/>
        <a:p>
          <a:pPr rtl="1"/>
          <a:endParaRPr lang="ar-SA"/>
        </a:p>
      </dgm:t>
    </dgm:pt>
    <dgm:pt modelId="{3F4FA578-ADF6-4D14-925C-3D673A862211}" type="parTrans" cxnId="{EC607E4A-0B3A-49DE-A3D3-96156A0C074E}">
      <dgm:prSet/>
      <dgm:spPr/>
      <dgm:t>
        <a:bodyPr/>
        <a:lstStyle/>
        <a:p>
          <a:pPr rtl="1"/>
          <a:endParaRPr lang="ar-SA"/>
        </a:p>
      </dgm:t>
    </dgm:pt>
    <dgm:pt modelId="{899B2B6D-D354-418E-AF2D-026A0B59F6A6}">
      <dgm:prSet/>
      <dgm:spPr/>
      <dgm:t>
        <a:bodyPr/>
        <a:lstStyle/>
        <a:p>
          <a:r>
            <a:rPr lang="en-US"/>
            <a:t>around Elbow Joint</a:t>
          </a:r>
          <a:endParaRPr lang="en-US" dirty="0"/>
        </a:p>
      </dgm:t>
    </dgm:pt>
    <dgm:pt modelId="{410B072A-1A3C-46AD-B988-9CE4FD3397A5}" type="parTrans" cxnId="{263CA9D7-6329-4F4D-AB97-FB29AD3956B7}">
      <dgm:prSet/>
      <dgm:spPr/>
      <dgm:t>
        <a:bodyPr/>
        <a:lstStyle/>
        <a:p>
          <a:pPr rtl="1"/>
          <a:endParaRPr lang="ar-SA"/>
        </a:p>
      </dgm:t>
    </dgm:pt>
    <dgm:pt modelId="{AB64ACCE-6FE1-495D-9454-54E1E8351B0E}" type="sibTrans" cxnId="{263CA9D7-6329-4F4D-AB97-FB29AD3956B7}">
      <dgm:prSet/>
      <dgm:spPr/>
      <dgm:t>
        <a:bodyPr/>
        <a:lstStyle/>
        <a:p>
          <a:pPr rtl="1"/>
          <a:endParaRPr lang="ar-SA"/>
        </a:p>
      </dgm:t>
    </dgm:pt>
    <dgm:pt modelId="{2759C5E5-3374-4163-A623-AD0ABFA77660}">
      <dgm:prSet/>
      <dgm:spPr/>
      <dgm:t>
        <a:bodyPr/>
        <a:lstStyle/>
        <a:p>
          <a:pPr rtl="1">
            <a:buFont typeface="Courier New" charset="0"/>
            <a:buChar char="o"/>
          </a:pPr>
          <a:r>
            <a:rPr lang="en-US" dirty="0" err="1"/>
            <a:t>Profunda</a:t>
          </a:r>
          <a:r>
            <a:rPr lang="en-US" dirty="0"/>
            <a:t> </a:t>
          </a:r>
          <a:r>
            <a:rPr lang="en-US" dirty="0" err="1"/>
            <a:t>Brachii</a:t>
          </a:r>
          <a:r>
            <a:rPr lang="en-US" dirty="0"/>
            <a:t> artery </a:t>
          </a:r>
          <a:endParaRPr lang="ar-SA" dirty="0"/>
        </a:p>
      </dgm:t>
    </dgm:pt>
    <dgm:pt modelId="{089467C9-5486-458E-8AE2-FE202D17324B}" type="parTrans" cxnId="{3B11205D-0C0D-4F56-B308-D7F51525D681}">
      <dgm:prSet/>
      <dgm:spPr/>
      <dgm:t>
        <a:bodyPr/>
        <a:lstStyle/>
        <a:p>
          <a:pPr rtl="1"/>
          <a:endParaRPr lang="ar-SA"/>
        </a:p>
      </dgm:t>
    </dgm:pt>
    <dgm:pt modelId="{3797B722-517E-46AA-8ACD-593A97F0BC36}" type="sibTrans" cxnId="{3B11205D-0C0D-4F56-B308-D7F51525D681}">
      <dgm:prSet/>
      <dgm:spPr/>
      <dgm:t>
        <a:bodyPr/>
        <a:lstStyle/>
        <a:p>
          <a:pPr rtl="1"/>
          <a:endParaRPr lang="ar-SA"/>
        </a:p>
      </dgm:t>
    </dgm:pt>
    <dgm:pt modelId="{9D59FBA1-C1B7-488A-A96F-F14B1E03E895}">
      <dgm:prSet/>
      <dgm:spPr/>
      <dgm:t>
        <a:bodyPr/>
        <a:lstStyle/>
        <a:p>
          <a:pPr rtl="1"/>
          <a:r>
            <a:rPr lang="en-US"/>
            <a:t>Superior ulnar collateral artery </a:t>
          </a:r>
          <a:endParaRPr lang="en-US" dirty="0"/>
        </a:p>
      </dgm:t>
    </dgm:pt>
    <dgm:pt modelId="{9949F22B-CAB1-474A-8007-3586C144CD49}" type="parTrans" cxnId="{A20A84BB-D528-4C02-9BD3-FE92B4AB1E0E}">
      <dgm:prSet/>
      <dgm:spPr/>
      <dgm:t>
        <a:bodyPr/>
        <a:lstStyle/>
        <a:p>
          <a:pPr rtl="1"/>
          <a:endParaRPr lang="ar-SA"/>
        </a:p>
      </dgm:t>
    </dgm:pt>
    <dgm:pt modelId="{194A0AB1-769B-44AF-A318-BF825B71A457}" type="sibTrans" cxnId="{A20A84BB-D528-4C02-9BD3-FE92B4AB1E0E}">
      <dgm:prSet/>
      <dgm:spPr/>
      <dgm:t>
        <a:bodyPr/>
        <a:lstStyle/>
        <a:p>
          <a:pPr rtl="1"/>
          <a:endParaRPr lang="ar-SA"/>
        </a:p>
      </dgm:t>
    </dgm:pt>
    <dgm:pt modelId="{ACC3483F-C85E-479D-96C3-63BBC827B98E}">
      <dgm:prSet/>
      <dgm:spPr/>
      <dgm:t>
        <a:bodyPr/>
        <a:lstStyle/>
        <a:p>
          <a:pPr rtl="1"/>
          <a:r>
            <a:rPr lang="en-US"/>
            <a:t>Inferior ulnar collateral artery </a:t>
          </a:r>
          <a:endParaRPr lang="en-US" dirty="0"/>
        </a:p>
      </dgm:t>
    </dgm:pt>
    <dgm:pt modelId="{FF847D35-B076-400D-B0BA-FEF3F8710278}" type="parTrans" cxnId="{0B69620C-6F56-4860-A3E1-C968BF54D578}">
      <dgm:prSet/>
      <dgm:spPr/>
      <dgm:t>
        <a:bodyPr/>
        <a:lstStyle/>
        <a:p>
          <a:pPr rtl="1"/>
          <a:endParaRPr lang="ar-SA"/>
        </a:p>
      </dgm:t>
    </dgm:pt>
    <dgm:pt modelId="{FAFB903A-93D0-4A6D-B90A-E55DCDCD9587}" type="sibTrans" cxnId="{0B69620C-6F56-4860-A3E1-C968BF54D578}">
      <dgm:prSet/>
      <dgm:spPr/>
      <dgm:t>
        <a:bodyPr/>
        <a:lstStyle/>
        <a:p>
          <a:pPr rtl="1"/>
          <a:endParaRPr lang="ar-SA"/>
        </a:p>
      </dgm:t>
    </dgm:pt>
    <dgm:pt modelId="{1AA928BC-EE0F-4F81-BA34-A6E3A8FB8DEB}">
      <dgm:prSet/>
      <dgm:spPr/>
      <dgm:t>
        <a:bodyPr/>
        <a:lstStyle/>
        <a:p>
          <a:pPr rtl="0"/>
          <a:r>
            <a:rPr lang="en-US"/>
            <a:t>Radial &amp; ulnar recurrent arteries </a:t>
          </a:r>
          <a:endParaRPr lang="en-US" dirty="0"/>
        </a:p>
      </dgm:t>
    </dgm:pt>
    <dgm:pt modelId="{E4552A26-2141-458F-BBBC-42DFFFE1F241}" type="parTrans" cxnId="{B3705DAE-3500-406C-BFE1-F19242984F96}">
      <dgm:prSet/>
      <dgm:spPr/>
      <dgm:t>
        <a:bodyPr/>
        <a:lstStyle/>
        <a:p>
          <a:pPr rtl="1"/>
          <a:endParaRPr lang="ar-SA"/>
        </a:p>
      </dgm:t>
    </dgm:pt>
    <dgm:pt modelId="{3A42113C-93BC-4979-9694-EDB933A80072}" type="sibTrans" cxnId="{B3705DAE-3500-406C-BFE1-F19242984F96}">
      <dgm:prSet/>
      <dgm:spPr/>
      <dgm:t>
        <a:bodyPr/>
        <a:lstStyle/>
        <a:p>
          <a:pPr rtl="1"/>
          <a:endParaRPr lang="ar-SA"/>
        </a:p>
      </dgm:t>
    </dgm:pt>
    <dgm:pt modelId="{C4F6B7AC-F978-495F-A0B9-38E808E5F0A4}">
      <dgm:prSet/>
      <dgm:spPr/>
      <dgm:t>
        <a:bodyPr/>
        <a:lstStyle/>
        <a:p>
          <a:pPr rtl="0"/>
          <a:r>
            <a:rPr lang="en-US"/>
            <a:t>Interosseous recurrent artery</a:t>
          </a:r>
          <a:r>
            <a:rPr lang="en-US">
              <a:solidFill>
                <a:schemeClr val="bg2">
                  <a:lumMod val="50000"/>
                </a:schemeClr>
              </a:solidFill>
            </a:rPr>
            <a:t>( from ulner)</a:t>
          </a:r>
          <a:endParaRPr lang="ar-SA"/>
        </a:p>
      </dgm:t>
    </dgm:pt>
    <dgm:pt modelId="{8B451D99-9AAE-4986-AB67-8655C2630517}" type="parTrans" cxnId="{854F15CD-C333-4872-AD65-2E5976B22966}">
      <dgm:prSet/>
      <dgm:spPr/>
      <dgm:t>
        <a:bodyPr/>
        <a:lstStyle/>
        <a:p>
          <a:pPr rtl="1"/>
          <a:endParaRPr lang="ar-SA"/>
        </a:p>
      </dgm:t>
    </dgm:pt>
    <dgm:pt modelId="{A3D2F0B9-FCFB-40AC-9577-9D2BB1C46BD8}" type="sibTrans" cxnId="{854F15CD-C333-4872-AD65-2E5976B22966}">
      <dgm:prSet/>
      <dgm:spPr/>
      <dgm:t>
        <a:bodyPr/>
        <a:lstStyle/>
        <a:p>
          <a:pPr rtl="1"/>
          <a:endParaRPr lang="ar-SA"/>
        </a:p>
      </dgm:t>
    </dgm:pt>
    <dgm:pt modelId="{7B5C8CB8-AC05-4833-A5C8-79AA40105400}">
      <dgm:prSet/>
      <dgm:spPr/>
      <dgm:t>
        <a:bodyPr/>
        <a:lstStyle/>
        <a:p>
          <a:pPr rtl="1"/>
          <a:r>
            <a:rPr lang="en-US" dirty="0">
              <a:latin typeface="Arial"/>
              <a:cs typeface="Arial"/>
            </a:rPr>
            <a:t>Subscapular artery</a:t>
          </a:r>
        </a:p>
      </dgm:t>
    </dgm:pt>
    <dgm:pt modelId="{2BB56138-9299-412B-AAD2-1476A44E3BDB}" type="parTrans" cxnId="{CC729954-E349-41A3-97FE-87BB6F076C0C}">
      <dgm:prSet/>
      <dgm:spPr/>
      <dgm:t>
        <a:bodyPr/>
        <a:lstStyle/>
        <a:p>
          <a:pPr rtl="1"/>
          <a:endParaRPr lang="ar-SA"/>
        </a:p>
      </dgm:t>
    </dgm:pt>
    <dgm:pt modelId="{54062CCD-C6CA-4971-A419-3976DBFE2986}" type="sibTrans" cxnId="{CC729954-E349-41A3-97FE-87BB6F076C0C}">
      <dgm:prSet/>
      <dgm:spPr/>
      <dgm:t>
        <a:bodyPr/>
        <a:lstStyle/>
        <a:p>
          <a:pPr rtl="1"/>
          <a:endParaRPr lang="ar-SA"/>
        </a:p>
      </dgm:t>
    </dgm:pt>
    <dgm:pt modelId="{8BC5E0B6-4056-6747-84A1-3CF705DE3428}" type="pres">
      <dgm:prSet presAssocID="{5A06302A-6782-D24E-96F3-DE3F13643C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A0EE84-BB3F-4729-9FB3-6DC9C2B81F7B}" type="pres">
      <dgm:prSet presAssocID="{899B2B6D-D354-418E-AF2D-026A0B59F6A6}" presName="root" presStyleCnt="0"/>
      <dgm:spPr/>
    </dgm:pt>
    <dgm:pt modelId="{27D494E7-50F6-401B-9CAF-CEBFD3E5B341}" type="pres">
      <dgm:prSet presAssocID="{899B2B6D-D354-418E-AF2D-026A0B59F6A6}" presName="rootComposite" presStyleCnt="0"/>
      <dgm:spPr/>
    </dgm:pt>
    <dgm:pt modelId="{3B5CD8BD-7069-4BBE-AB10-0D0917CC651F}" type="pres">
      <dgm:prSet presAssocID="{899B2B6D-D354-418E-AF2D-026A0B59F6A6}" presName="rootText" presStyleLbl="node1" presStyleIdx="0" presStyleCnt="3"/>
      <dgm:spPr/>
    </dgm:pt>
    <dgm:pt modelId="{F0A665A4-7F27-43C3-AD73-AAA6D4F39B1D}" type="pres">
      <dgm:prSet presAssocID="{899B2B6D-D354-418E-AF2D-026A0B59F6A6}" presName="rootConnector" presStyleLbl="node1" presStyleIdx="0" presStyleCnt="3"/>
      <dgm:spPr/>
    </dgm:pt>
    <dgm:pt modelId="{20000020-6A04-4F27-8F6E-17207BC9FF6E}" type="pres">
      <dgm:prSet presAssocID="{899B2B6D-D354-418E-AF2D-026A0B59F6A6}" presName="childShape" presStyleCnt="0"/>
      <dgm:spPr/>
    </dgm:pt>
    <dgm:pt modelId="{A8082F1F-A29F-4413-89CF-4476663C7FC4}" type="pres">
      <dgm:prSet presAssocID="{089467C9-5486-458E-8AE2-FE202D17324B}" presName="Name13" presStyleLbl="parChTrans1D2" presStyleIdx="0" presStyleCnt="10"/>
      <dgm:spPr/>
    </dgm:pt>
    <dgm:pt modelId="{9DDEDBB5-2E16-4059-843F-3C85B35D7AA8}" type="pres">
      <dgm:prSet presAssocID="{2759C5E5-3374-4163-A623-AD0ABFA77660}" presName="childText" presStyleLbl="bgAcc1" presStyleIdx="0" presStyleCnt="10" custLinFactNeighborY="23312">
        <dgm:presLayoutVars>
          <dgm:bulletEnabled val="1"/>
        </dgm:presLayoutVars>
      </dgm:prSet>
      <dgm:spPr/>
    </dgm:pt>
    <dgm:pt modelId="{649155EB-A81E-4EC8-B28D-E4C063FF40DE}" type="pres">
      <dgm:prSet presAssocID="{9949F22B-CAB1-474A-8007-3586C144CD49}" presName="Name13" presStyleLbl="parChTrans1D2" presStyleIdx="1" presStyleCnt="10"/>
      <dgm:spPr/>
    </dgm:pt>
    <dgm:pt modelId="{51888255-0DD8-41C4-9A44-81D66E15D5CA}" type="pres">
      <dgm:prSet presAssocID="{9D59FBA1-C1B7-488A-A96F-F14B1E03E895}" presName="childText" presStyleLbl="bgAcc1" presStyleIdx="1" presStyleCnt="10">
        <dgm:presLayoutVars>
          <dgm:bulletEnabled val="1"/>
        </dgm:presLayoutVars>
      </dgm:prSet>
      <dgm:spPr/>
    </dgm:pt>
    <dgm:pt modelId="{B32BC556-86B2-472D-BB06-EFDD733A2669}" type="pres">
      <dgm:prSet presAssocID="{FF847D35-B076-400D-B0BA-FEF3F8710278}" presName="Name13" presStyleLbl="parChTrans1D2" presStyleIdx="2" presStyleCnt="10"/>
      <dgm:spPr/>
    </dgm:pt>
    <dgm:pt modelId="{79DCD165-69F0-4A9F-9D60-299BB1A2EC49}" type="pres">
      <dgm:prSet presAssocID="{ACC3483F-C85E-479D-96C3-63BBC827B98E}" presName="childText" presStyleLbl="bgAcc1" presStyleIdx="2" presStyleCnt="10" custLinFactNeighborX="912" custLinFactNeighborY="-24060">
        <dgm:presLayoutVars>
          <dgm:bulletEnabled val="1"/>
        </dgm:presLayoutVars>
      </dgm:prSet>
      <dgm:spPr/>
    </dgm:pt>
    <dgm:pt modelId="{86794535-4D4F-491A-AEA9-60E7560FA896}" type="pres">
      <dgm:prSet presAssocID="{E4552A26-2141-458F-BBBC-42DFFFE1F241}" presName="Name13" presStyleLbl="parChTrans1D2" presStyleIdx="3" presStyleCnt="10"/>
      <dgm:spPr/>
    </dgm:pt>
    <dgm:pt modelId="{596B96D8-9E8D-493E-B484-1CFC5FD3C737}" type="pres">
      <dgm:prSet presAssocID="{1AA928BC-EE0F-4F81-BA34-A6E3A8FB8DEB}" presName="childText" presStyleLbl="bgAcc1" presStyleIdx="3" presStyleCnt="10">
        <dgm:presLayoutVars>
          <dgm:bulletEnabled val="1"/>
        </dgm:presLayoutVars>
      </dgm:prSet>
      <dgm:spPr/>
    </dgm:pt>
    <dgm:pt modelId="{8362BB05-0579-48A2-BC58-B311E32834AD}" type="pres">
      <dgm:prSet presAssocID="{8B451D99-9AAE-4986-AB67-8655C2630517}" presName="Name13" presStyleLbl="parChTrans1D2" presStyleIdx="4" presStyleCnt="10"/>
      <dgm:spPr/>
    </dgm:pt>
    <dgm:pt modelId="{9B7CBBD6-C228-4B55-B68F-4BEE17810E85}" type="pres">
      <dgm:prSet presAssocID="{C4F6B7AC-F978-495F-A0B9-38E808E5F0A4}" presName="childText" presStyleLbl="bgAcc1" presStyleIdx="4" presStyleCnt="10" custLinFactNeighborY="-21855">
        <dgm:presLayoutVars>
          <dgm:bulletEnabled val="1"/>
        </dgm:presLayoutVars>
      </dgm:prSet>
      <dgm:spPr/>
    </dgm:pt>
    <dgm:pt modelId="{08608084-EBF6-4B19-B4EE-3068F1F0F152}" type="pres">
      <dgm:prSet presAssocID="{AB975802-CF73-4BCD-8797-DCD464590C68}" presName="root" presStyleCnt="0"/>
      <dgm:spPr/>
    </dgm:pt>
    <dgm:pt modelId="{12C172DD-3F39-4A5E-BCD5-D1FA9A489DA3}" type="pres">
      <dgm:prSet presAssocID="{AB975802-CF73-4BCD-8797-DCD464590C68}" presName="rootComposite" presStyleCnt="0"/>
      <dgm:spPr/>
    </dgm:pt>
    <dgm:pt modelId="{84DCE3DC-680D-48F6-AD5F-5B34D07B7284}" type="pres">
      <dgm:prSet presAssocID="{AB975802-CF73-4BCD-8797-DCD464590C68}" presName="rootText" presStyleLbl="node1" presStyleIdx="1" presStyleCnt="3"/>
      <dgm:spPr/>
    </dgm:pt>
    <dgm:pt modelId="{9843A42D-A194-45AB-BDC0-A8E6B5C2E4E8}" type="pres">
      <dgm:prSet presAssocID="{AB975802-CF73-4BCD-8797-DCD464590C68}" presName="rootConnector" presStyleLbl="node1" presStyleIdx="1" presStyleCnt="3"/>
      <dgm:spPr/>
    </dgm:pt>
    <dgm:pt modelId="{5C67309D-A437-4CA5-8B2E-307E718B9B6A}" type="pres">
      <dgm:prSet presAssocID="{AB975802-CF73-4BCD-8797-DCD464590C68}" presName="childShape" presStyleCnt="0"/>
      <dgm:spPr/>
    </dgm:pt>
    <dgm:pt modelId="{716FBF6F-914D-4499-9088-9A570CDCC197}" type="pres">
      <dgm:prSet presAssocID="{2BB56138-9299-412B-AAD2-1476A44E3BDB}" presName="Name13" presStyleLbl="parChTrans1D2" presStyleIdx="5" presStyleCnt="10"/>
      <dgm:spPr/>
    </dgm:pt>
    <dgm:pt modelId="{1468FECB-C9FF-410E-8FE3-98D83F74EF52}" type="pres">
      <dgm:prSet presAssocID="{7B5C8CB8-AC05-4833-A5C8-79AA40105400}" presName="childText" presStyleLbl="bgAcc1" presStyleIdx="5" presStyleCnt="10" custLinFactNeighborX="33692" custLinFactNeighborY="-10199">
        <dgm:presLayoutVars>
          <dgm:bulletEnabled val="1"/>
        </dgm:presLayoutVars>
      </dgm:prSet>
      <dgm:spPr/>
    </dgm:pt>
    <dgm:pt modelId="{B005AC5B-667C-466B-A1B1-33AEE495B203}" type="pres">
      <dgm:prSet presAssocID="{DF99DBC0-9C4D-4F81-A489-7E83D4DE2F05}" presName="Name13" presStyleLbl="parChTrans1D2" presStyleIdx="6" presStyleCnt="10"/>
      <dgm:spPr/>
    </dgm:pt>
    <dgm:pt modelId="{7A0DD178-A913-4FED-92CE-3A6AE70B36BD}" type="pres">
      <dgm:prSet presAssocID="{AF88679F-E672-4B1F-B633-273F0B968558}" presName="childText" presStyleLbl="bgAcc1" presStyleIdx="6" presStyleCnt="10" custLinFactNeighborY="24769">
        <dgm:presLayoutVars>
          <dgm:bulletEnabled val="1"/>
        </dgm:presLayoutVars>
      </dgm:prSet>
      <dgm:spPr/>
    </dgm:pt>
    <dgm:pt modelId="{C5A1374B-E7A8-4C20-9A8F-DDE38E007DFD}" type="pres">
      <dgm:prSet presAssocID="{51217C9E-2F1E-49A8-A4F1-701FCD0CDD20}" presName="Name13" presStyleLbl="parChTrans1D2" presStyleIdx="7" presStyleCnt="10"/>
      <dgm:spPr/>
    </dgm:pt>
    <dgm:pt modelId="{1878B5D7-875A-430F-B501-2B2367F4D520}" type="pres">
      <dgm:prSet presAssocID="{79E34B86-D2B0-4EB2-A836-98FE5C27F1D1}" presName="childText" presStyleLbl="bgAcc1" presStyleIdx="7" presStyleCnt="10">
        <dgm:presLayoutVars>
          <dgm:bulletEnabled val="1"/>
        </dgm:presLayoutVars>
      </dgm:prSet>
      <dgm:spPr/>
    </dgm:pt>
    <dgm:pt modelId="{079FF6CA-AAC0-5C4F-9CAF-7D24664BBA5F}" type="pres">
      <dgm:prSet presAssocID="{D9E70DE2-EFCA-5745-BA20-42B88284FBA1}" presName="root" presStyleCnt="0"/>
      <dgm:spPr/>
    </dgm:pt>
    <dgm:pt modelId="{5F2B90E9-6846-4740-A58A-BC1E76586BB7}" type="pres">
      <dgm:prSet presAssocID="{D9E70DE2-EFCA-5745-BA20-42B88284FBA1}" presName="rootComposite" presStyleCnt="0"/>
      <dgm:spPr/>
    </dgm:pt>
    <dgm:pt modelId="{D20CB6D2-512C-3240-9C20-0E6707BBA6C5}" type="pres">
      <dgm:prSet presAssocID="{D9E70DE2-EFCA-5745-BA20-42B88284FBA1}" presName="rootText" presStyleLbl="node1" presStyleIdx="2" presStyleCnt="3"/>
      <dgm:spPr/>
    </dgm:pt>
    <dgm:pt modelId="{51CD69AD-CB82-D846-AB45-8E33659E8F6D}" type="pres">
      <dgm:prSet presAssocID="{D9E70DE2-EFCA-5745-BA20-42B88284FBA1}" presName="rootConnector" presStyleLbl="node1" presStyleIdx="2" presStyleCnt="3"/>
      <dgm:spPr/>
    </dgm:pt>
    <dgm:pt modelId="{E9514FED-42D4-274D-949A-90B66543D5D4}" type="pres">
      <dgm:prSet presAssocID="{D9E70DE2-EFCA-5745-BA20-42B88284FBA1}" presName="childShape" presStyleCnt="0"/>
      <dgm:spPr/>
    </dgm:pt>
    <dgm:pt modelId="{01A70095-300F-6B4F-AB82-0EC1D5A5BD0E}" type="pres">
      <dgm:prSet presAssocID="{A2525075-9E2F-9146-8256-60EF8894EF88}" presName="Name13" presStyleLbl="parChTrans1D2" presStyleIdx="8" presStyleCnt="10"/>
      <dgm:spPr/>
    </dgm:pt>
    <dgm:pt modelId="{83B55136-6576-334E-B229-A0AFE572B361}" type="pres">
      <dgm:prSet presAssocID="{83F8D720-D0E8-DE44-B541-3FF458912B5D}" presName="childText" presStyleLbl="bgAcc1" presStyleIdx="8" presStyleCnt="10" custLinFactNeighborY="24769">
        <dgm:presLayoutVars>
          <dgm:bulletEnabled val="1"/>
        </dgm:presLayoutVars>
      </dgm:prSet>
      <dgm:spPr/>
    </dgm:pt>
    <dgm:pt modelId="{E8E945D5-F737-6643-814D-745711410FB0}" type="pres">
      <dgm:prSet presAssocID="{D2DF0DD0-D2CD-D140-BCC8-46F0DEBDA2B9}" presName="Name13" presStyleLbl="parChTrans1D2" presStyleIdx="9" presStyleCnt="10"/>
      <dgm:spPr/>
    </dgm:pt>
    <dgm:pt modelId="{9CED32FC-20C9-7244-A0AC-274FF269208C}" type="pres">
      <dgm:prSet presAssocID="{05D31B73-2EBC-F845-93AB-D0C42C41A094}" presName="childText" presStyleLbl="bgAcc1" presStyleIdx="9" presStyleCnt="10">
        <dgm:presLayoutVars>
          <dgm:bulletEnabled val="1"/>
        </dgm:presLayoutVars>
      </dgm:prSet>
      <dgm:spPr/>
    </dgm:pt>
  </dgm:ptLst>
  <dgm:cxnLst>
    <dgm:cxn modelId="{9C6F5391-0E88-0447-A8C4-25F53FF08829}" type="presOf" srcId="{05D31B73-2EBC-F845-93AB-D0C42C41A094}" destId="{9CED32FC-20C9-7244-A0AC-274FF269208C}" srcOrd="0" destOrd="0" presId="urn:microsoft.com/office/officeart/2005/8/layout/hierarchy3"/>
    <dgm:cxn modelId="{A20A84BB-D528-4C02-9BD3-FE92B4AB1E0E}" srcId="{899B2B6D-D354-418E-AF2D-026A0B59F6A6}" destId="{9D59FBA1-C1B7-488A-A96F-F14B1E03E895}" srcOrd="1" destOrd="0" parTransId="{9949F22B-CAB1-474A-8007-3586C144CD49}" sibTransId="{194A0AB1-769B-44AF-A318-BF825B71A457}"/>
    <dgm:cxn modelId="{9FDBD619-D479-431C-AA98-ABCDAEE3162F}" type="presOf" srcId="{9949F22B-CAB1-474A-8007-3586C144CD49}" destId="{649155EB-A81E-4EC8-B28D-E4C063FF40DE}" srcOrd="0" destOrd="0" presId="urn:microsoft.com/office/officeart/2005/8/layout/hierarchy3"/>
    <dgm:cxn modelId="{47D2E3B8-C2E3-4B7A-ADB8-A4F8D32C3F2A}" type="presOf" srcId="{AF88679F-E672-4B1F-B633-273F0B968558}" destId="{7A0DD178-A913-4FED-92CE-3A6AE70B36BD}" srcOrd="0" destOrd="0" presId="urn:microsoft.com/office/officeart/2005/8/layout/hierarchy3"/>
    <dgm:cxn modelId="{64A57989-DE5F-BD4B-88E3-3A91FB1A89F7}" type="presOf" srcId="{D9E70DE2-EFCA-5745-BA20-42B88284FBA1}" destId="{51CD69AD-CB82-D846-AB45-8E33659E8F6D}" srcOrd="1" destOrd="0" presId="urn:microsoft.com/office/officeart/2005/8/layout/hierarchy3"/>
    <dgm:cxn modelId="{D7A22384-02C5-49D2-BF80-7214D10F725F}" type="presOf" srcId="{51217C9E-2F1E-49A8-A4F1-701FCD0CDD20}" destId="{C5A1374B-E7A8-4C20-9A8F-DDE38E007DFD}" srcOrd="0" destOrd="0" presId="urn:microsoft.com/office/officeart/2005/8/layout/hierarchy3"/>
    <dgm:cxn modelId="{283D57C9-2D0B-4125-A4B6-90EFFCE7F272}" type="presOf" srcId="{AB975802-CF73-4BCD-8797-DCD464590C68}" destId="{9843A42D-A194-45AB-BDC0-A8E6B5C2E4E8}" srcOrd="1" destOrd="0" presId="urn:microsoft.com/office/officeart/2005/8/layout/hierarchy3"/>
    <dgm:cxn modelId="{CC729954-E349-41A3-97FE-87BB6F076C0C}" srcId="{AB975802-CF73-4BCD-8797-DCD464590C68}" destId="{7B5C8CB8-AC05-4833-A5C8-79AA40105400}" srcOrd="0" destOrd="0" parTransId="{2BB56138-9299-412B-AAD2-1476A44E3BDB}" sibTransId="{54062CCD-C6CA-4971-A419-3976DBFE2986}"/>
    <dgm:cxn modelId="{263CA9D7-6329-4F4D-AB97-FB29AD3956B7}" srcId="{5A06302A-6782-D24E-96F3-DE3F13643C0E}" destId="{899B2B6D-D354-418E-AF2D-026A0B59F6A6}" srcOrd="0" destOrd="0" parTransId="{410B072A-1A3C-46AD-B988-9CE4FD3397A5}" sibTransId="{AB64ACCE-6FE1-495D-9454-54E1E8351B0E}"/>
    <dgm:cxn modelId="{0B69620C-6F56-4860-A3E1-C968BF54D578}" srcId="{899B2B6D-D354-418E-AF2D-026A0B59F6A6}" destId="{ACC3483F-C85E-479D-96C3-63BBC827B98E}" srcOrd="2" destOrd="0" parTransId="{FF847D35-B076-400D-B0BA-FEF3F8710278}" sibTransId="{FAFB903A-93D0-4A6D-B90A-E55DCDCD9587}"/>
    <dgm:cxn modelId="{95BAD12F-6CA6-4C0A-83F6-4EDC2B71E598}" type="presOf" srcId="{9D59FBA1-C1B7-488A-A96F-F14B1E03E895}" destId="{51888255-0DD8-41C4-9A44-81D66E15D5CA}" srcOrd="0" destOrd="0" presId="urn:microsoft.com/office/officeart/2005/8/layout/hierarchy3"/>
    <dgm:cxn modelId="{B3705DAE-3500-406C-BFE1-F19242984F96}" srcId="{899B2B6D-D354-418E-AF2D-026A0B59F6A6}" destId="{1AA928BC-EE0F-4F81-BA34-A6E3A8FB8DEB}" srcOrd="3" destOrd="0" parTransId="{E4552A26-2141-458F-BBBC-42DFFFE1F241}" sibTransId="{3A42113C-93BC-4979-9694-EDB933A80072}"/>
    <dgm:cxn modelId="{3D4FDF7D-C820-554D-B282-4FE51D104094}" type="presOf" srcId="{D2DF0DD0-D2CD-D140-BCC8-46F0DEBDA2B9}" destId="{E8E945D5-F737-6643-814D-745711410FB0}" srcOrd="0" destOrd="0" presId="urn:microsoft.com/office/officeart/2005/8/layout/hierarchy3"/>
    <dgm:cxn modelId="{8B1E774E-7F25-448B-8DAB-736A3B09F123}" type="presOf" srcId="{DF99DBC0-9C4D-4F81-A489-7E83D4DE2F05}" destId="{B005AC5B-667C-466B-A1B1-33AEE495B203}" srcOrd="0" destOrd="0" presId="urn:microsoft.com/office/officeart/2005/8/layout/hierarchy3"/>
    <dgm:cxn modelId="{DAF73621-0205-4CF6-BDAF-10872941F6F4}" type="presOf" srcId="{899B2B6D-D354-418E-AF2D-026A0B59F6A6}" destId="{3B5CD8BD-7069-4BBE-AB10-0D0917CC651F}" srcOrd="0" destOrd="0" presId="urn:microsoft.com/office/officeart/2005/8/layout/hierarchy3"/>
    <dgm:cxn modelId="{854F15CD-C333-4872-AD65-2E5976B22966}" srcId="{899B2B6D-D354-418E-AF2D-026A0B59F6A6}" destId="{C4F6B7AC-F978-495F-A0B9-38E808E5F0A4}" srcOrd="4" destOrd="0" parTransId="{8B451D99-9AAE-4986-AB67-8655C2630517}" sibTransId="{A3D2F0B9-FCFB-40AC-9577-9D2BB1C46BD8}"/>
    <dgm:cxn modelId="{1C6717B3-3C1E-4483-B657-0077FB194564}" type="presOf" srcId="{FF847D35-B076-400D-B0BA-FEF3F8710278}" destId="{B32BC556-86B2-472D-BB06-EFDD733A2669}" srcOrd="0" destOrd="0" presId="urn:microsoft.com/office/officeart/2005/8/layout/hierarchy3"/>
    <dgm:cxn modelId="{547BD310-6AC4-4059-B602-EB9AECCA45CD}" type="presOf" srcId="{AB975802-CF73-4BCD-8797-DCD464590C68}" destId="{84DCE3DC-680D-48F6-AD5F-5B34D07B7284}" srcOrd="0" destOrd="0" presId="urn:microsoft.com/office/officeart/2005/8/layout/hierarchy3"/>
    <dgm:cxn modelId="{01824974-A48B-47F9-AD58-887CB58E4107}" type="presOf" srcId="{1AA928BC-EE0F-4F81-BA34-A6E3A8FB8DEB}" destId="{596B96D8-9E8D-493E-B484-1CFC5FD3C737}" srcOrd="0" destOrd="0" presId="urn:microsoft.com/office/officeart/2005/8/layout/hierarchy3"/>
    <dgm:cxn modelId="{0E22A5FA-9545-6D48-AC05-41EE5FA1BE10}" srcId="{D9E70DE2-EFCA-5745-BA20-42B88284FBA1}" destId="{05D31B73-2EBC-F845-93AB-D0C42C41A094}" srcOrd="1" destOrd="0" parTransId="{D2DF0DD0-D2CD-D140-BCC8-46F0DEBDA2B9}" sibTransId="{6FB2AF37-5213-8C4B-8A35-A948B2013D52}"/>
    <dgm:cxn modelId="{FD92EE68-6091-46DA-ACB2-492BA5EE119B}" type="presOf" srcId="{C4F6B7AC-F978-495F-A0B9-38E808E5F0A4}" destId="{9B7CBBD6-C228-4B55-B68F-4BEE17810E85}" srcOrd="0" destOrd="0" presId="urn:microsoft.com/office/officeart/2005/8/layout/hierarchy3"/>
    <dgm:cxn modelId="{0B0BDC19-FD20-4736-ACD2-0248EF2FE927}" type="presOf" srcId="{ACC3483F-C85E-479D-96C3-63BBC827B98E}" destId="{79DCD165-69F0-4A9F-9D60-299BB1A2EC49}" srcOrd="0" destOrd="0" presId="urn:microsoft.com/office/officeart/2005/8/layout/hierarchy3"/>
    <dgm:cxn modelId="{4DBCB9C4-E45B-E54C-8213-1A445205E05C}" srcId="{5A06302A-6782-D24E-96F3-DE3F13643C0E}" destId="{D9E70DE2-EFCA-5745-BA20-42B88284FBA1}" srcOrd="2" destOrd="0" parTransId="{B54EB117-4ABA-704F-BEDE-E056338A95A9}" sibTransId="{C511ABDD-B872-C54B-96CA-32B5828DD5E0}"/>
    <dgm:cxn modelId="{DA6F6D78-DA29-4865-9C2A-94D51402C546}" srcId="{AB975802-CF73-4BCD-8797-DCD464590C68}" destId="{79E34B86-D2B0-4EB2-A836-98FE5C27F1D1}" srcOrd="2" destOrd="0" parTransId="{51217C9E-2F1E-49A8-A4F1-701FCD0CDD20}" sibTransId="{3442C716-8936-448C-A79A-87897EB9E741}"/>
    <dgm:cxn modelId="{0B77FE30-5DD5-CD47-814F-2983FF90AD0F}" type="presOf" srcId="{83F8D720-D0E8-DE44-B541-3FF458912B5D}" destId="{83B55136-6576-334E-B229-A0AFE572B361}" srcOrd="0" destOrd="0" presId="urn:microsoft.com/office/officeart/2005/8/layout/hierarchy3"/>
    <dgm:cxn modelId="{E9657479-997A-42B1-9EE8-D411B2E088D1}" type="presOf" srcId="{79E34B86-D2B0-4EB2-A836-98FE5C27F1D1}" destId="{1878B5D7-875A-430F-B501-2B2367F4D520}" srcOrd="0" destOrd="0" presId="urn:microsoft.com/office/officeart/2005/8/layout/hierarchy3"/>
    <dgm:cxn modelId="{1BAC79FF-D23A-A648-B1E2-1D35BE0715A4}" srcId="{D9E70DE2-EFCA-5745-BA20-42B88284FBA1}" destId="{83F8D720-D0E8-DE44-B541-3FF458912B5D}" srcOrd="0" destOrd="0" parTransId="{A2525075-9E2F-9146-8256-60EF8894EF88}" sibTransId="{EFEAA950-810C-5646-8CB6-7A7C7819E8B1}"/>
    <dgm:cxn modelId="{147F7335-6EB9-425C-9B9B-2AA5778F9F83}" type="presOf" srcId="{089467C9-5486-458E-8AE2-FE202D17324B}" destId="{A8082F1F-A29F-4413-89CF-4476663C7FC4}" srcOrd="0" destOrd="0" presId="urn:microsoft.com/office/officeart/2005/8/layout/hierarchy3"/>
    <dgm:cxn modelId="{DC1033F8-6888-4354-B59E-F7668AAC6321}" type="presOf" srcId="{E4552A26-2141-458F-BBBC-42DFFFE1F241}" destId="{86794535-4D4F-491A-AEA9-60E7560FA896}" srcOrd="0" destOrd="0" presId="urn:microsoft.com/office/officeart/2005/8/layout/hierarchy3"/>
    <dgm:cxn modelId="{5496DE02-3470-403D-BC7B-B158987C6F88}" type="presOf" srcId="{2759C5E5-3374-4163-A623-AD0ABFA77660}" destId="{9DDEDBB5-2E16-4059-843F-3C85B35D7AA8}" srcOrd="0" destOrd="0" presId="urn:microsoft.com/office/officeart/2005/8/layout/hierarchy3"/>
    <dgm:cxn modelId="{AC3DEF2C-AE90-144F-9C98-27A388904FB1}" type="presOf" srcId="{A2525075-9E2F-9146-8256-60EF8894EF88}" destId="{01A70095-300F-6B4F-AB82-0EC1D5A5BD0E}" srcOrd="0" destOrd="0" presId="urn:microsoft.com/office/officeart/2005/8/layout/hierarchy3"/>
    <dgm:cxn modelId="{CF5DB4B0-5351-FC4A-8D91-6CD393214E4D}" type="presOf" srcId="{5A06302A-6782-D24E-96F3-DE3F13643C0E}" destId="{8BC5E0B6-4056-6747-84A1-3CF705DE3428}" srcOrd="0" destOrd="0" presId="urn:microsoft.com/office/officeart/2005/8/layout/hierarchy3"/>
    <dgm:cxn modelId="{1087CAE7-96C5-4B39-867F-E1B9247827B5}" type="presOf" srcId="{899B2B6D-D354-418E-AF2D-026A0B59F6A6}" destId="{F0A665A4-7F27-43C3-AD73-AAA6D4F39B1D}" srcOrd="1" destOrd="0" presId="urn:microsoft.com/office/officeart/2005/8/layout/hierarchy3"/>
    <dgm:cxn modelId="{B2268C03-F6CC-45EA-A278-43FFC90DA891}" type="presOf" srcId="{2BB56138-9299-412B-AAD2-1476A44E3BDB}" destId="{716FBF6F-914D-4499-9088-9A570CDCC197}" srcOrd="0" destOrd="0" presId="urn:microsoft.com/office/officeart/2005/8/layout/hierarchy3"/>
    <dgm:cxn modelId="{3DA85D34-96F5-4E9A-8F76-AD77EA23D007}" type="presOf" srcId="{7B5C8CB8-AC05-4833-A5C8-79AA40105400}" destId="{1468FECB-C9FF-410E-8FE3-98D83F74EF52}" srcOrd="0" destOrd="0" presId="urn:microsoft.com/office/officeart/2005/8/layout/hierarchy3"/>
    <dgm:cxn modelId="{223D8642-DE2C-4376-B687-27E40FBE72E4}" type="presOf" srcId="{8B451D99-9AAE-4986-AB67-8655C2630517}" destId="{8362BB05-0579-48A2-BC58-B311E32834AD}" srcOrd="0" destOrd="0" presId="urn:microsoft.com/office/officeart/2005/8/layout/hierarchy3"/>
    <dgm:cxn modelId="{EC607E4A-0B3A-49DE-A3D3-96156A0C074E}" srcId="{5A06302A-6782-D24E-96F3-DE3F13643C0E}" destId="{AB975802-CF73-4BCD-8797-DCD464590C68}" srcOrd="1" destOrd="0" parTransId="{3F4FA578-ADF6-4D14-925C-3D673A862211}" sibTransId="{3A3FF184-5973-40A6-8EA0-5140AA1620A7}"/>
    <dgm:cxn modelId="{00A09EE1-EE1A-3542-B358-E7A95AB57FB4}" type="presOf" srcId="{D9E70DE2-EFCA-5745-BA20-42B88284FBA1}" destId="{D20CB6D2-512C-3240-9C20-0E6707BBA6C5}" srcOrd="0" destOrd="0" presId="urn:microsoft.com/office/officeart/2005/8/layout/hierarchy3"/>
    <dgm:cxn modelId="{4F221BFA-2D4C-4770-92F7-6A3841F4FA6B}" srcId="{AB975802-CF73-4BCD-8797-DCD464590C68}" destId="{AF88679F-E672-4B1F-B633-273F0B968558}" srcOrd="1" destOrd="0" parTransId="{DF99DBC0-9C4D-4F81-A489-7E83D4DE2F05}" sibTransId="{CBE0CEC6-1299-40EF-B855-475D7F1A0E9D}"/>
    <dgm:cxn modelId="{3B11205D-0C0D-4F56-B308-D7F51525D681}" srcId="{899B2B6D-D354-418E-AF2D-026A0B59F6A6}" destId="{2759C5E5-3374-4163-A623-AD0ABFA77660}" srcOrd="0" destOrd="0" parTransId="{089467C9-5486-458E-8AE2-FE202D17324B}" sibTransId="{3797B722-517E-46AA-8ACD-593A97F0BC36}"/>
    <dgm:cxn modelId="{2D4BA235-427E-430A-A3D3-66B9214CC9EE}" type="presParOf" srcId="{8BC5E0B6-4056-6747-84A1-3CF705DE3428}" destId="{D5A0EE84-BB3F-4729-9FB3-6DC9C2B81F7B}" srcOrd="0" destOrd="0" presId="urn:microsoft.com/office/officeart/2005/8/layout/hierarchy3"/>
    <dgm:cxn modelId="{C8434741-C602-403D-BEFB-63287FD46EF6}" type="presParOf" srcId="{D5A0EE84-BB3F-4729-9FB3-6DC9C2B81F7B}" destId="{27D494E7-50F6-401B-9CAF-CEBFD3E5B341}" srcOrd="0" destOrd="0" presId="urn:microsoft.com/office/officeart/2005/8/layout/hierarchy3"/>
    <dgm:cxn modelId="{CF9D273C-8AF8-4C4E-BAB1-745486428756}" type="presParOf" srcId="{27D494E7-50F6-401B-9CAF-CEBFD3E5B341}" destId="{3B5CD8BD-7069-4BBE-AB10-0D0917CC651F}" srcOrd="0" destOrd="0" presId="urn:microsoft.com/office/officeart/2005/8/layout/hierarchy3"/>
    <dgm:cxn modelId="{46F3B9B8-E98D-4E21-AC4F-4714B2C6C902}" type="presParOf" srcId="{27D494E7-50F6-401B-9CAF-CEBFD3E5B341}" destId="{F0A665A4-7F27-43C3-AD73-AAA6D4F39B1D}" srcOrd="1" destOrd="0" presId="urn:microsoft.com/office/officeart/2005/8/layout/hierarchy3"/>
    <dgm:cxn modelId="{0DEEDE39-0E0B-4E89-9296-83B444E3CD21}" type="presParOf" srcId="{D5A0EE84-BB3F-4729-9FB3-6DC9C2B81F7B}" destId="{20000020-6A04-4F27-8F6E-17207BC9FF6E}" srcOrd="1" destOrd="0" presId="urn:microsoft.com/office/officeart/2005/8/layout/hierarchy3"/>
    <dgm:cxn modelId="{2CB984E2-8BF5-410C-9C71-745C2B6AE50D}" type="presParOf" srcId="{20000020-6A04-4F27-8F6E-17207BC9FF6E}" destId="{A8082F1F-A29F-4413-89CF-4476663C7FC4}" srcOrd="0" destOrd="0" presId="urn:microsoft.com/office/officeart/2005/8/layout/hierarchy3"/>
    <dgm:cxn modelId="{23C85037-666B-4842-BDBB-A91368AA0695}" type="presParOf" srcId="{20000020-6A04-4F27-8F6E-17207BC9FF6E}" destId="{9DDEDBB5-2E16-4059-843F-3C85B35D7AA8}" srcOrd="1" destOrd="0" presId="urn:microsoft.com/office/officeart/2005/8/layout/hierarchy3"/>
    <dgm:cxn modelId="{C8E373B5-CAE6-4B8A-AEC3-8F7327BEAA44}" type="presParOf" srcId="{20000020-6A04-4F27-8F6E-17207BC9FF6E}" destId="{649155EB-A81E-4EC8-B28D-E4C063FF40DE}" srcOrd="2" destOrd="0" presId="urn:microsoft.com/office/officeart/2005/8/layout/hierarchy3"/>
    <dgm:cxn modelId="{C917ABF4-05A4-41B5-831D-035F26FCEEC2}" type="presParOf" srcId="{20000020-6A04-4F27-8F6E-17207BC9FF6E}" destId="{51888255-0DD8-41C4-9A44-81D66E15D5CA}" srcOrd="3" destOrd="0" presId="urn:microsoft.com/office/officeart/2005/8/layout/hierarchy3"/>
    <dgm:cxn modelId="{20E9EC86-A299-46F0-AA92-5A85AD69CFB2}" type="presParOf" srcId="{20000020-6A04-4F27-8F6E-17207BC9FF6E}" destId="{B32BC556-86B2-472D-BB06-EFDD733A2669}" srcOrd="4" destOrd="0" presId="urn:microsoft.com/office/officeart/2005/8/layout/hierarchy3"/>
    <dgm:cxn modelId="{A37BC57C-BD9C-4325-9C1F-91CA17694937}" type="presParOf" srcId="{20000020-6A04-4F27-8F6E-17207BC9FF6E}" destId="{79DCD165-69F0-4A9F-9D60-299BB1A2EC49}" srcOrd="5" destOrd="0" presId="urn:microsoft.com/office/officeart/2005/8/layout/hierarchy3"/>
    <dgm:cxn modelId="{F9D4DA8D-8189-4F2D-A554-9761132134E7}" type="presParOf" srcId="{20000020-6A04-4F27-8F6E-17207BC9FF6E}" destId="{86794535-4D4F-491A-AEA9-60E7560FA896}" srcOrd="6" destOrd="0" presId="urn:microsoft.com/office/officeart/2005/8/layout/hierarchy3"/>
    <dgm:cxn modelId="{4656C2A7-3C9B-4012-AA59-C8103DC2CED5}" type="presParOf" srcId="{20000020-6A04-4F27-8F6E-17207BC9FF6E}" destId="{596B96D8-9E8D-493E-B484-1CFC5FD3C737}" srcOrd="7" destOrd="0" presId="urn:microsoft.com/office/officeart/2005/8/layout/hierarchy3"/>
    <dgm:cxn modelId="{498DF5B0-64F2-4DA9-9B85-A05D320F3E9D}" type="presParOf" srcId="{20000020-6A04-4F27-8F6E-17207BC9FF6E}" destId="{8362BB05-0579-48A2-BC58-B311E32834AD}" srcOrd="8" destOrd="0" presId="urn:microsoft.com/office/officeart/2005/8/layout/hierarchy3"/>
    <dgm:cxn modelId="{C9E57EE1-7912-4EEB-AE41-F2A7E294E9DE}" type="presParOf" srcId="{20000020-6A04-4F27-8F6E-17207BC9FF6E}" destId="{9B7CBBD6-C228-4B55-B68F-4BEE17810E85}" srcOrd="9" destOrd="0" presId="urn:microsoft.com/office/officeart/2005/8/layout/hierarchy3"/>
    <dgm:cxn modelId="{CA382840-2222-47AE-B90B-14463CBAEC76}" type="presParOf" srcId="{8BC5E0B6-4056-6747-84A1-3CF705DE3428}" destId="{08608084-EBF6-4B19-B4EE-3068F1F0F152}" srcOrd="1" destOrd="0" presId="urn:microsoft.com/office/officeart/2005/8/layout/hierarchy3"/>
    <dgm:cxn modelId="{57A9C975-92B3-45B6-A0EC-F94CB4FC20CA}" type="presParOf" srcId="{08608084-EBF6-4B19-B4EE-3068F1F0F152}" destId="{12C172DD-3F39-4A5E-BCD5-D1FA9A489DA3}" srcOrd="0" destOrd="0" presId="urn:microsoft.com/office/officeart/2005/8/layout/hierarchy3"/>
    <dgm:cxn modelId="{B55657C0-545F-4D67-ACBD-081B33B8F385}" type="presParOf" srcId="{12C172DD-3F39-4A5E-BCD5-D1FA9A489DA3}" destId="{84DCE3DC-680D-48F6-AD5F-5B34D07B7284}" srcOrd="0" destOrd="0" presId="urn:microsoft.com/office/officeart/2005/8/layout/hierarchy3"/>
    <dgm:cxn modelId="{1836F8B3-FFB4-4312-BD75-ECCE2B2B1FEB}" type="presParOf" srcId="{12C172DD-3F39-4A5E-BCD5-D1FA9A489DA3}" destId="{9843A42D-A194-45AB-BDC0-A8E6B5C2E4E8}" srcOrd="1" destOrd="0" presId="urn:microsoft.com/office/officeart/2005/8/layout/hierarchy3"/>
    <dgm:cxn modelId="{9FF07155-3231-45E6-AAC6-F77F0519C2BD}" type="presParOf" srcId="{08608084-EBF6-4B19-B4EE-3068F1F0F152}" destId="{5C67309D-A437-4CA5-8B2E-307E718B9B6A}" srcOrd="1" destOrd="0" presId="urn:microsoft.com/office/officeart/2005/8/layout/hierarchy3"/>
    <dgm:cxn modelId="{AA464DA9-BFC3-4773-9B94-537E514EFBD8}" type="presParOf" srcId="{5C67309D-A437-4CA5-8B2E-307E718B9B6A}" destId="{716FBF6F-914D-4499-9088-9A570CDCC197}" srcOrd="0" destOrd="0" presId="urn:microsoft.com/office/officeart/2005/8/layout/hierarchy3"/>
    <dgm:cxn modelId="{724C6EAD-9CA3-457B-9EE2-3394CD1CCEF7}" type="presParOf" srcId="{5C67309D-A437-4CA5-8B2E-307E718B9B6A}" destId="{1468FECB-C9FF-410E-8FE3-98D83F74EF52}" srcOrd="1" destOrd="0" presId="urn:microsoft.com/office/officeart/2005/8/layout/hierarchy3"/>
    <dgm:cxn modelId="{269E1427-3F8C-4F84-812F-63CA39AE33AF}" type="presParOf" srcId="{5C67309D-A437-4CA5-8B2E-307E718B9B6A}" destId="{B005AC5B-667C-466B-A1B1-33AEE495B203}" srcOrd="2" destOrd="0" presId="urn:microsoft.com/office/officeart/2005/8/layout/hierarchy3"/>
    <dgm:cxn modelId="{BA37BE1E-D972-4BCD-8D61-DC2624E7974C}" type="presParOf" srcId="{5C67309D-A437-4CA5-8B2E-307E718B9B6A}" destId="{7A0DD178-A913-4FED-92CE-3A6AE70B36BD}" srcOrd="3" destOrd="0" presId="urn:microsoft.com/office/officeart/2005/8/layout/hierarchy3"/>
    <dgm:cxn modelId="{9CFF890C-8173-46DB-8EAA-19BC35C55F95}" type="presParOf" srcId="{5C67309D-A437-4CA5-8B2E-307E718B9B6A}" destId="{C5A1374B-E7A8-4C20-9A8F-DDE38E007DFD}" srcOrd="4" destOrd="0" presId="urn:microsoft.com/office/officeart/2005/8/layout/hierarchy3"/>
    <dgm:cxn modelId="{70E70D14-B3E4-4DB7-9327-5C4AEAE1B2B6}" type="presParOf" srcId="{5C67309D-A437-4CA5-8B2E-307E718B9B6A}" destId="{1878B5D7-875A-430F-B501-2B2367F4D520}" srcOrd="5" destOrd="0" presId="urn:microsoft.com/office/officeart/2005/8/layout/hierarchy3"/>
    <dgm:cxn modelId="{D840D235-7935-A24A-906F-02CD557AACAF}" type="presParOf" srcId="{8BC5E0B6-4056-6747-84A1-3CF705DE3428}" destId="{079FF6CA-AAC0-5C4F-9CAF-7D24664BBA5F}" srcOrd="2" destOrd="0" presId="urn:microsoft.com/office/officeart/2005/8/layout/hierarchy3"/>
    <dgm:cxn modelId="{5BD66914-F4E3-8C40-B3EF-6D865110D59B}" type="presParOf" srcId="{079FF6CA-AAC0-5C4F-9CAF-7D24664BBA5F}" destId="{5F2B90E9-6846-4740-A58A-BC1E76586BB7}" srcOrd="0" destOrd="0" presId="urn:microsoft.com/office/officeart/2005/8/layout/hierarchy3"/>
    <dgm:cxn modelId="{40E2067A-C97A-5147-B4D8-29D9EA76D94C}" type="presParOf" srcId="{5F2B90E9-6846-4740-A58A-BC1E76586BB7}" destId="{D20CB6D2-512C-3240-9C20-0E6707BBA6C5}" srcOrd="0" destOrd="0" presId="urn:microsoft.com/office/officeart/2005/8/layout/hierarchy3"/>
    <dgm:cxn modelId="{92253A53-B58E-CB4F-BD3B-D7D8E1B1BA7C}" type="presParOf" srcId="{5F2B90E9-6846-4740-A58A-BC1E76586BB7}" destId="{51CD69AD-CB82-D846-AB45-8E33659E8F6D}" srcOrd="1" destOrd="0" presId="urn:microsoft.com/office/officeart/2005/8/layout/hierarchy3"/>
    <dgm:cxn modelId="{9C122800-44F4-6246-B3D8-AF4DE58AFA24}" type="presParOf" srcId="{079FF6CA-AAC0-5C4F-9CAF-7D24664BBA5F}" destId="{E9514FED-42D4-274D-949A-90B66543D5D4}" srcOrd="1" destOrd="0" presId="urn:microsoft.com/office/officeart/2005/8/layout/hierarchy3"/>
    <dgm:cxn modelId="{46DCC38D-FF12-014D-945B-8C5E9270492E}" type="presParOf" srcId="{E9514FED-42D4-274D-949A-90B66543D5D4}" destId="{01A70095-300F-6B4F-AB82-0EC1D5A5BD0E}" srcOrd="0" destOrd="0" presId="urn:microsoft.com/office/officeart/2005/8/layout/hierarchy3"/>
    <dgm:cxn modelId="{3EA5C736-8203-6046-AC44-9D895DC01EE9}" type="presParOf" srcId="{E9514FED-42D4-274D-949A-90B66543D5D4}" destId="{83B55136-6576-334E-B229-A0AFE572B361}" srcOrd="1" destOrd="0" presId="urn:microsoft.com/office/officeart/2005/8/layout/hierarchy3"/>
    <dgm:cxn modelId="{8BA9DC33-C982-154A-BD9B-C949E361F0E1}" type="presParOf" srcId="{E9514FED-42D4-274D-949A-90B66543D5D4}" destId="{E8E945D5-F737-6643-814D-745711410FB0}" srcOrd="2" destOrd="0" presId="urn:microsoft.com/office/officeart/2005/8/layout/hierarchy3"/>
    <dgm:cxn modelId="{D5872906-3BB7-4F4B-8600-D7C35A592E74}" type="presParOf" srcId="{E9514FED-42D4-274D-949A-90B66543D5D4}" destId="{9CED32FC-20C9-7244-A0AC-274FF269208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387D2-B24C-6A43-A9C3-0886DC280E5D}">
      <dsp:nvSpPr>
        <dsp:cNvPr id="0" name=""/>
        <dsp:cNvSpPr/>
      </dsp:nvSpPr>
      <dsp:spPr>
        <a:xfrm>
          <a:off x="8708438" y="3515921"/>
          <a:ext cx="1608154" cy="382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776"/>
              </a:lnTo>
              <a:lnTo>
                <a:pt x="1608154" y="260776"/>
              </a:lnTo>
              <a:lnTo>
                <a:pt x="1608154" y="382667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8B8EE-568C-A847-AB9D-EFD7B17F4FCC}">
      <dsp:nvSpPr>
        <dsp:cNvPr id="0" name=""/>
        <dsp:cNvSpPr/>
      </dsp:nvSpPr>
      <dsp:spPr>
        <a:xfrm>
          <a:off x="8662718" y="3515921"/>
          <a:ext cx="91440" cy="3826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2667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C40F1A-258F-DF4D-A652-57ECF9196740}">
      <dsp:nvSpPr>
        <dsp:cNvPr id="0" name=""/>
        <dsp:cNvSpPr/>
      </dsp:nvSpPr>
      <dsp:spPr>
        <a:xfrm>
          <a:off x="7100283" y="3515921"/>
          <a:ext cx="1608154" cy="382667"/>
        </a:xfrm>
        <a:custGeom>
          <a:avLst/>
          <a:gdLst/>
          <a:ahLst/>
          <a:cxnLst/>
          <a:rect l="0" t="0" r="0" b="0"/>
          <a:pathLst>
            <a:path>
              <a:moveTo>
                <a:pt x="1608154" y="0"/>
              </a:moveTo>
              <a:lnTo>
                <a:pt x="1608154" y="260776"/>
              </a:lnTo>
              <a:lnTo>
                <a:pt x="0" y="260776"/>
              </a:lnTo>
              <a:lnTo>
                <a:pt x="0" y="382667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18DAFA-D2B5-7146-92DF-FD5E19F4621B}">
      <dsp:nvSpPr>
        <dsp:cNvPr id="0" name=""/>
        <dsp:cNvSpPr/>
      </dsp:nvSpPr>
      <dsp:spPr>
        <a:xfrm>
          <a:off x="5894167" y="2297743"/>
          <a:ext cx="2814271" cy="382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776"/>
              </a:lnTo>
              <a:lnTo>
                <a:pt x="2814271" y="260776"/>
              </a:lnTo>
              <a:lnTo>
                <a:pt x="2814271" y="3826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F65FA-71B5-4B28-ABAC-2816DF77E4B3}">
      <dsp:nvSpPr>
        <dsp:cNvPr id="0" name=""/>
        <dsp:cNvSpPr/>
      </dsp:nvSpPr>
      <dsp:spPr>
        <a:xfrm>
          <a:off x="3079896" y="3515921"/>
          <a:ext cx="2412232" cy="382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776"/>
              </a:lnTo>
              <a:lnTo>
                <a:pt x="2412232" y="260776"/>
              </a:lnTo>
              <a:lnTo>
                <a:pt x="2412232" y="382667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0059F-0EB1-48AA-9372-1A17B7F82BEA}">
      <dsp:nvSpPr>
        <dsp:cNvPr id="0" name=""/>
        <dsp:cNvSpPr/>
      </dsp:nvSpPr>
      <dsp:spPr>
        <a:xfrm>
          <a:off x="3079896" y="3515921"/>
          <a:ext cx="804077" cy="382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776"/>
              </a:lnTo>
              <a:lnTo>
                <a:pt x="804077" y="260776"/>
              </a:lnTo>
              <a:lnTo>
                <a:pt x="804077" y="382667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EEA20-9B2E-A34E-BB1F-DAF4924D026D}">
      <dsp:nvSpPr>
        <dsp:cNvPr id="0" name=""/>
        <dsp:cNvSpPr/>
      </dsp:nvSpPr>
      <dsp:spPr>
        <a:xfrm>
          <a:off x="2275819" y="3515921"/>
          <a:ext cx="804077" cy="382667"/>
        </a:xfrm>
        <a:custGeom>
          <a:avLst/>
          <a:gdLst/>
          <a:ahLst/>
          <a:cxnLst/>
          <a:rect l="0" t="0" r="0" b="0"/>
          <a:pathLst>
            <a:path>
              <a:moveTo>
                <a:pt x="804077" y="0"/>
              </a:moveTo>
              <a:lnTo>
                <a:pt x="804077" y="260776"/>
              </a:lnTo>
              <a:lnTo>
                <a:pt x="0" y="260776"/>
              </a:lnTo>
              <a:lnTo>
                <a:pt x="0" y="382667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64F662-3058-644C-982C-97A4C85E800B}">
      <dsp:nvSpPr>
        <dsp:cNvPr id="0" name=""/>
        <dsp:cNvSpPr/>
      </dsp:nvSpPr>
      <dsp:spPr>
        <a:xfrm>
          <a:off x="667664" y="3515921"/>
          <a:ext cx="2412232" cy="382667"/>
        </a:xfrm>
        <a:custGeom>
          <a:avLst/>
          <a:gdLst/>
          <a:ahLst/>
          <a:cxnLst/>
          <a:rect l="0" t="0" r="0" b="0"/>
          <a:pathLst>
            <a:path>
              <a:moveTo>
                <a:pt x="2412232" y="0"/>
              </a:moveTo>
              <a:lnTo>
                <a:pt x="2412232" y="260776"/>
              </a:lnTo>
              <a:lnTo>
                <a:pt x="0" y="260776"/>
              </a:lnTo>
              <a:lnTo>
                <a:pt x="0" y="382667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5E11E-C7E5-234A-8331-54F440746E91}">
      <dsp:nvSpPr>
        <dsp:cNvPr id="0" name=""/>
        <dsp:cNvSpPr/>
      </dsp:nvSpPr>
      <dsp:spPr>
        <a:xfrm>
          <a:off x="3079896" y="2297743"/>
          <a:ext cx="2814271" cy="382667"/>
        </a:xfrm>
        <a:custGeom>
          <a:avLst/>
          <a:gdLst/>
          <a:ahLst/>
          <a:cxnLst/>
          <a:rect l="0" t="0" r="0" b="0"/>
          <a:pathLst>
            <a:path>
              <a:moveTo>
                <a:pt x="2814271" y="0"/>
              </a:moveTo>
              <a:lnTo>
                <a:pt x="2814271" y="260776"/>
              </a:lnTo>
              <a:lnTo>
                <a:pt x="0" y="260776"/>
              </a:lnTo>
              <a:lnTo>
                <a:pt x="0" y="3826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27BA4A-542D-0742-87E5-9986586D4A5F}">
      <dsp:nvSpPr>
        <dsp:cNvPr id="0" name=""/>
        <dsp:cNvSpPr/>
      </dsp:nvSpPr>
      <dsp:spPr>
        <a:xfrm>
          <a:off x="5236286" y="1462234"/>
          <a:ext cx="1315763" cy="83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6BD0B1-BB65-9E41-9297-DAC467134EDC}">
      <dsp:nvSpPr>
        <dsp:cNvPr id="0" name=""/>
        <dsp:cNvSpPr/>
      </dsp:nvSpPr>
      <dsp:spPr>
        <a:xfrm>
          <a:off x="5382482" y="1601120"/>
          <a:ext cx="1315763" cy="83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Veins of the UL</a:t>
          </a:r>
        </a:p>
      </dsp:txBody>
      <dsp:txXfrm>
        <a:off x="5406953" y="1625591"/>
        <a:ext cx="1266821" cy="786567"/>
      </dsp:txXfrm>
    </dsp:sp>
    <dsp:sp modelId="{765707C0-FC22-6F4F-93C7-AEF67FED87FF}">
      <dsp:nvSpPr>
        <dsp:cNvPr id="0" name=""/>
        <dsp:cNvSpPr/>
      </dsp:nvSpPr>
      <dsp:spPr>
        <a:xfrm>
          <a:off x="2422015" y="2680411"/>
          <a:ext cx="1315763" cy="83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E754FF-D844-7D4B-8910-25C8942F1F9F}">
      <dsp:nvSpPr>
        <dsp:cNvPr id="0" name=""/>
        <dsp:cNvSpPr/>
      </dsp:nvSpPr>
      <dsp:spPr>
        <a:xfrm>
          <a:off x="2568210" y="2819297"/>
          <a:ext cx="1315763" cy="83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Deep</a:t>
          </a:r>
        </a:p>
      </dsp:txBody>
      <dsp:txXfrm>
        <a:off x="2592681" y="2843768"/>
        <a:ext cx="1266821" cy="786567"/>
      </dsp:txXfrm>
    </dsp:sp>
    <dsp:sp modelId="{5CCC0D41-08C1-9045-83DF-96862C135DFC}">
      <dsp:nvSpPr>
        <dsp:cNvPr id="0" name=""/>
        <dsp:cNvSpPr/>
      </dsp:nvSpPr>
      <dsp:spPr>
        <a:xfrm>
          <a:off x="9782" y="3898589"/>
          <a:ext cx="1315763" cy="83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5349C0-1898-944F-972D-C5E2898D8F3E}">
      <dsp:nvSpPr>
        <dsp:cNvPr id="0" name=""/>
        <dsp:cNvSpPr/>
      </dsp:nvSpPr>
      <dsp:spPr>
        <a:xfrm>
          <a:off x="155978" y="4037475"/>
          <a:ext cx="1315763" cy="83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Axillary</a:t>
          </a:r>
        </a:p>
      </dsp:txBody>
      <dsp:txXfrm>
        <a:off x="180449" y="4061946"/>
        <a:ext cx="1266821" cy="786567"/>
      </dsp:txXfrm>
    </dsp:sp>
    <dsp:sp modelId="{9FABE720-F1C0-064D-9994-BF111CB5C6F2}">
      <dsp:nvSpPr>
        <dsp:cNvPr id="0" name=""/>
        <dsp:cNvSpPr/>
      </dsp:nvSpPr>
      <dsp:spPr>
        <a:xfrm>
          <a:off x="1617937" y="3898589"/>
          <a:ext cx="1315763" cy="83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85B6EB-450D-5E43-9FF7-780D57456662}">
      <dsp:nvSpPr>
        <dsp:cNvPr id="0" name=""/>
        <dsp:cNvSpPr/>
      </dsp:nvSpPr>
      <dsp:spPr>
        <a:xfrm>
          <a:off x="1764133" y="4037475"/>
          <a:ext cx="1315763" cy="83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Subclavian</a:t>
          </a:r>
        </a:p>
      </dsp:txBody>
      <dsp:txXfrm>
        <a:off x="1788604" y="4061946"/>
        <a:ext cx="1266821" cy="786567"/>
      </dsp:txXfrm>
    </dsp:sp>
    <dsp:sp modelId="{1E98EA12-1549-4CC3-B3A4-4CD5D2FE214E}">
      <dsp:nvSpPr>
        <dsp:cNvPr id="0" name=""/>
        <dsp:cNvSpPr/>
      </dsp:nvSpPr>
      <dsp:spPr>
        <a:xfrm>
          <a:off x="3226092" y="3898589"/>
          <a:ext cx="1315763" cy="83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E43D95-60FB-492F-B111-072363722821}">
      <dsp:nvSpPr>
        <dsp:cNvPr id="0" name=""/>
        <dsp:cNvSpPr/>
      </dsp:nvSpPr>
      <dsp:spPr>
        <a:xfrm>
          <a:off x="3372288" y="4037475"/>
          <a:ext cx="1315763" cy="83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300" b="0" kern="1200" dirty="0">
              <a:solidFill>
                <a:schemeClr val="tx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rPr>
            <a:t>brachial veins</a:t>
          </a:r>
          <a:endParaRPr lang="ar-SA" sz="1300" b="0" kern="1200" dirty="0">
            <a:solidFill>
              <a:schemeClr val="tx1"/>
            </a:solidFill>
          </a:endParaRPr>
        </a:p>
      </dsp:txBody>
      <dsp:txXfrm>
        <a:off x="3396759" y="4061946"/>
        <a:ext cx="1266821" cy="786567"/>
      </dsp:txXfrm>
    </dsp:sp>
    <dsp:sp modelId="{839C9F38-A92F-42EB-B7B7-D709EEF9668B}">
      <dsp:nvSpPr>
        <dsp:cNvPr id="0" name=""/>
        <dsp:cNvSpPr/>
      </dsp:nvSpPr>
      <dsp:spPr>
        <a:xfrm>
          <a:off x="4834247" y="3898589"/>
          <a:ext cx="1315763" cy="83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AF604-1395-4B04-B898-F744A9E219C6}">
      <dsp:nvSpPr>
        <dsp:cNvPr id="0" name=""/>
        <dsp:cNvSpPr/>
      </dsp:nvSpPr>
      <dsp:spPr>
        <a:xfrm>
          <a:off x="4980443" y="4037475"/>
          <a:ext cx="1315763" cy="83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300" kern="1200">
              <a:latin typeface="Times New Roman" pitchFamily="18" charset="0"/>
              <a:ea typeface="SimSun" pitchFamily="2" charset="-122"/>
              <a:cs typeface="Times New Roman" pitchFamily="18" charset="0"/>
            </a:rPr>
            <a:t>venæ comitantes of the </a:t>
          </a:r>
          <a:r>
            <a:rPr lang="en-US" altLang="en-US" sz="1300" u="sng" kern="1200">
              <a:latin typeface="Times New Roman" pitchFamily="18" charset="0"/>
              <a:ea typeface="SimSun" pitchFamily="2" charset="-122"/>
              <a:cs typeface="Times New Roman" pitchFamily="18" charset="0"/>
            </a:rPr>
            <a:t>radial and ulnar </a:t>
          </a:r>
          <a:r>
            <a:rPr lang="en-US" altLang="en-US" sz="1300" kern="1200">
              <a:latin typeface="Times New Roman" pitchFamily="18" charset="0"/>
              <a:ea typeface="SimSun" pitchFamily="2" charset="-122"/>
              <a:cs typeface="Times New Roman" pitchFamily="18" charset="0"/>
            </a:rPr>
            <a:t>arteries.</a:t>
          </a:r>
          <a:endParaRPr lang="ar-SA" sz="1300" kern="1200"/>
        </a:p>
      </dsp:txBody>
      <dsp:txXfrm>
        <a:off x="5004914" y="4061946"/>
        <a:ext cx="1266821" cy="786567"/>
      </dsp:txXfrm>
    </dsp:sp>
    <dsp:sp modelId="{4482F691-D457-0D41-BAEB-923B682F01F9}">
      <dsp:nvSpPr>
        <dsp:cNvPr id="0" name=""/>
        <dsp:cNvSpPr/>
      </dsp:nvSpPr>
      <dsp:spPr>
        <a:xfrm>
          <a:off x="8050557" y="2680411"/>
          <a:ext cx="1315763" cy="83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315518-CD0F-4E40-ADE7-AA408B588D77}">
      <dsp:nvSpPr>
        <dsp:cNvPr id="0" name=""/>
        <dsp:cNvSpPr/>
      </dsp:nvSpPr>
      <dsp:spPr>
        <a:xfrm>
          <a:off x="8196753" y="2819297"/>
          <a:ext cx="1315763" cy="83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Superficial</a:t>
          </a:r>
        </a:p>
      </dsp:txBody>
      <dsp:txXfrm>
        <a:off x="8221224" y="2843768"/>
        <a:ext cx="1266821" cy="786567"/>
      </dsp:txXfrm>
    </dsp:sp>
    <dsp:sp modelId="{51BC3B5D-C2A3-3A46-B588-5103632B4C6E}">
      <dsp:nvSpPr>
        <dsp:cNvPr id="0" name=""/>
        <dsp:cNvSpPr/>
      </dsp:nvSpPr>
      <dsp:spPr>
        <a:xfrm>
          <a:off x="6442402" y="3898589"/>
          <a:ext cx="1315763" cy="83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13B260-39BA-7D40-8335-F3438BC77A40}">
      <dsp:nvSpPr>
        <dsp:cNvPr id="0" name=""/>
        <dsp:cNvSpPr/>
      </dsp:nvSpPr>
      <dsp:spPr>
        <a:xfrm>
          <a:off x="6588598" y="4037475"/>
          <a:ext cx="1315763" cy="83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Cephalic</a:t>
          </a:r>
        </a:p>
      </dsp:txBody>
      <dsp:txXfrm>
        <a:off x="6613069" y="4061946"/>
        <a:ext cx="1266821" cy="786567"/>
      </dsp:txXfrm>
    </dsp:sp>
    <dsp:sp modelId="{F4CD026B-9409-4F4C-9B6B-4E51FDBF9219}">
      <dsp:nvSpPr>
        <dsp:cNvPr id="0" name=""/>
        <dsp:cNvSpPr/>
      </dsp:nvSpPr>
      <dsp:spPr>
        <a:xfrm>
          <a:off x="8050557" y="3898589"/>
          <a:ext cx="1315763" cy="83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FD1F1C-687F-1842-A953-CD7707904F03}">
      <dsp:nvSpPr>
        <dsp:cNvPr id="0" name=""/>
        <dsp:cNvSpPr/>
      </dsp:nvSpPr>
      <dsp:spPr>
        <a:xfrm>
          <a:off x="8196753" y="4037475"/>
          <a:ext cx="1315763" cy="83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Basilic</a:t>
          </a:r>
          <a:endParaRPr lang="en-US" sz="1300" kern="1200" dirty="0"/>
        </a:p>
      </dsp:txBody>
      <dsp:txXfrm>
        <a:off x="8221224" y="4061946"/>
        <a:ext cx="1266821" cy="786567"/>
      </dsp:txXfrm>
    </dsp:sp>
    <dsp:sp modelId="{3A6BFD88-AE73-6648-A14C-B02C072080BF}">
      <dsp:nvSpPr>
        <dsp:cNvPr id="0" name=""/>
        <dsp:cNvSpPr/>
      </dsp:nvSpPr>
      <dsp:spPr>
        <a:xfrm>
          <a:off x="9658712" y="3898589"/>
          <a:ext cx="1315763" cy="83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11FA98-5F0E-1646-886A-A5EFFB653BC8}">
      <dsp:nvSpPr>
        <dsp:cNvPr id="0" name=""/>
        <dsp:cNvSpPr/>
      </dsp:nvSpPr>
      <dsp:spPr>
        <a:xfrm>
          <a:off x="9804908" y="4037475"/>
          <a:ext cx="1315763" cy="83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Median Cubital</a:t>
          </a:r>
        </a:p>
      </dsp:txBody>
      <dsp:txXfrm>
        <a:off x="9829379" y="4061946"/>
        <a:ext cx="1266821" cy="786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5F56B-6E4E-D543-9AF2-A57FF3B8DDD1}">
      <dsp:nvSpPr>
        <dsp:cNvPr id="0" name=""/>
        <dsp:cNvSpPr/>
      </dsp:nvSpPr>
      <dsp:spPr>
        <a:xfrm>
          <a:off x="5926" y="1432729"/>
          <a:ext cx="2015966" cy="777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Subclavian Artery</a:t>
          </a:r>
        </a:p>
      </dsp:txBody>
      <dsp:txXfrm>
        <a:off x="5926" y="1432729"/>
        <a:ext cx="2015966" cy="518400"/>
      </dsp:txXfrm>
    </dsp:sp>
    <dsp:sp modelId="{AB1D12E4-80B9-8B47-88B1-CBF3D9A6B3F8}">
      <dsp:nvSpPr>
        <dsp:cNvPr id="0" name=""/>
        <dsp:cNvSpPr/>
      </dsp:nvSpPr>
      <dsp:spPr>
        <a:xfrm>
          <a:off x="418835" y="1951129"/>
          <a:ext cx="2015966" cy="34741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originates from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right&gt; brachiocephalic artery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left&gt; arch of aorta</a:t>
          </a:r>
        </a:p>
      </dsp:txBody>
      <dsp:txXfrm>
        <a:off x="477881" y="2010175"/>
        <a:ext cx="1897874" cy="3356048"/>
      </dsp:txXfrm>
    </dsp:sp>
    <dsp:sp modelId="{B3BE35DE-B235-EE4C-A49E-BA046B702D92}">
      <dsp:nvSpPr>
        <dsp:cNvPr id="0" name=""/>
        <dsp:cNvSpPr/>
      </dsp:nvSpPr>
      <dsp:spPr>
        <a:xfrm>
          <a:off x="2327505" y="1440971"/>
          <a:ext cx="647899" cy="501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327505" y="1541354"/>
        <a:ext cx="497324" cy="301151"/>
      </dsp:txXfrm>
    </dsp:sp>
    <dsp:sp modelId="{F568076F-3798-AB4F-A8A3-E7726FB591CC}">
      <dsp:nvSpPr>
        <dsp:cNvPr id="0" name=""/>
        <dsp:cNvSpPr/>
      </dsp:nvSpPr>
      <dsp:spPr>
        <a:xfrm>
          <a:off x="3244345" y="1432729"/>
          <a:ext cx="2015966" cy="777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Axillary Artery</a:t>
          </a:r>
        </a:p>
      </dsp:txBody>
      <dsp:txXfrm>
        <a:off x="3244345" y="1432729"/>
        <a:ext cx="2015966" cy="518400"/>
      </dsp:txXfrm>
    </dsp:sp>
    <dsp:sp modelId="{A32855CC-7F28-7141-8A49-A33DF3C88174}">
      <dsp:nvSpPr>
        <dsp:cNvPr id="0" name=""/>
        <dsp:cNvSpPr/>
      </dsp:nvSpPr>
      <dsp:spPr>
        <a:xfrm>
          <a:off x="3621238" y="1951129"/>
          <a:ext cx="2087996" cy="34741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Begins at lateral border of first rib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crossed anteriorly by the pectoralis minor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three parts; 1st, 2nd &amp; 3rd </a:t>
          </a:r>
          <a:endParaRPr lang="ar-SA" sz="1800" kern="1200" dirty="0"/>
        </a:p>
      </dsp:txBody>
      <dsp:txXfrm>
        <a:off x="3682393" y="2012284"/>
        <a:ext cx="1965686" cy="3351830"/>
      </dsp:txXfrm>
    </dsp:sp>
    <dsp:sp modelId="{F05124DC-8B93-1642-981B-62CAB800E5A4}">
      <dsp:nvSpPr>
        <dsp:cNvPr id="0" name=""/>
        <dsp:cNvSpPr/>
      </dsp:nvSpPr>
      <dsp:spPr>
        <a:xfrm>
          <a:off x="5574928" y="1440971"/>
          <a:ext cx="666988" cy="501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574928" y="1541354"/>
        <a:ext cx="516413" cy="301151"/>
      </dsp:txXfrm>
    </dsp:sp>
    <dsp:sp modelId="{19F6EE98-D6EC-BD48-9A1F-FBF7EF35F8A7}">
      <dsp:nvSpPr>
        <dsp:cNvPr id="0" name=""/>
        <dsp:cNvSpPr/>
      </dsp:nvSpPr>
      <dsp:spPr>
        <a:xfrm>
          <a:off x="6518779" y="1432729"/>
          <a:ext cx="2015966" cy="777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Brachial</a:t>
          </a:r>
        </a:p>
      </dsp:txBody>
      <dsp:txXfrm>
        <a:off x="6518779" y="1432729"/>
        <a:ext cx="2015966" cy="518400"/>
      </dsp:txXfrm>
    </dsp:sp>
    <dsp:sp modelId="{0FC1F268-8FB8-6B48-878B-2915DD12D974}">
      <dsp:nvSpPr>
        <dsp:cNvPr id="0" name=""/>
        <dsp:cNvSpPr/>
      </dsp:nvSpPr>
      <dsp:spPr>
        <a:xfrm>
          <a:off x="6931688" y="1951129"/>
          <a:ext cx="2015966" cy="34741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Continuation of Axillary at lower border of </a:t>
          </a:r>
          <a:r>
            <a:rPr lang="en-US" sz="1800" kern="1200" dirty="0" err="1"/>
            <a:t>teres</a:t>
          </a:r>
          <a:r>
            <a:rPr lang="en-US" sz="1800" kern="1200" dirty="0"/>
            <a:t> major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Terminates opposite Neck of Radius by dividing into Radial &amp; Ulnar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Provides main arterial supply to the arm</a:t>
          </a:r>
        </a:p>
      </dsp:txBody>
      <dsp:txXfrm>
        <a:off x="6990734" y="2010175"/>
        <a:ext cx="1897874" cy="3356048"/>
      </dsp:txXfrm>
    </dsp:sp>
    <dsp:sp modelId="{84E9CB15-784B-8E42-BCA3-C15C825AAF10}">
      <dsp:nvSpPr>
        <dsp:cNvPr id="0" name=""/>
        <dsp:cNvSpPr/>
      </dsp:nvSpPr>
      <dsp:spPr>
        <a:xfrm>
          <a:off x="8840359" y="1440971"/>
          <a:ext cx="647899" cy="501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840359" y="1541354"/>
        <a:ext cx="497324" cy="301151"/>
      </dsp:txXfrm>
    </dsp:sp>
    <dsp:sp modelId="{F8AF09D9-1DFE-334C-A93C-255154E9F000}">
      <dsp:nvSpPr>
        <dsp:cNvPr id="0" name=""/>
        <dsp:cNvSpPr/>
      </dsp:nvSpPr>
      <dsp:spPr>
        <a:xfrm>
          <a:off x="9757198" y="1432729"/>
          <a:ext cx="2015966" cy="777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Ulnar and Radial</a:t>
          </a:r>
        </a:p>
      </dsp:txBody>
      <dsp:txXfrm>
        <a:off x="9757198" y="1432729"/>
        <a:ext cx="2015966" cy="518400"/>
      </dsp:txXfrm>
    </dsp:sp>
    <dsp:sp modelId="{F4E93517-7707-A74B-9E27-D1C2ACCA4D79}">
      <dsp:nvSpPr>
        <dsp:cNvPr id="0" name=""/>
        <dsp:cNvSpPr/>
      </dsp:nvSpPr>
      <dsp:spPr>
        <a:xfrm>
          <a:off x="10170107" y="1951129"/>
          <a:ext cx="2015966" cy="34741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Begins at Cubital Fossa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Ulnar is larger than radial </a:t>
          </a:r>
        </a:p>
      </dsp:txBody>
      <dsp:txXfrm>
        <a:off x="10229153" y="2010175"/>
        <a:ext cx="1897874" cy="33560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FF834-D632-8F42-B07C-4131618FB93D}">
      <dsp:nvSpPr>
        <dsp:cNvPr id="0" name=""/>
        <dsp:cNvSpPr/>
      </dsp:nvSpPr>
      <dsp:spPr>
        <a:xfrm>
          <a:off x="2525432" y="2165397"/>
          <a:ext cx="1879246" cy="939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Axillary Artery</a:t>
          </a:r>
        </a:p>
      </dsp:txBody>
      <dsp:txXfrm>
        <a:off x="2552953" y="2192918"/>
        <a:ext cx="1824204" cy="884581"/>
      </dsp:txXfrm>
    </dsp:sp>
    <dsp:sp modelId="{90693DF9-9ACB-134A-BFC8-AA0246AB0F74}">
      <dsp:nvSpPr>
        <dsp:cNvPr id="0" name=""/>
        <dsp:cNvSpPr/>
      </dsp:nvSpPr>
      <dsp:spPr>
        <a:xfrm rot="17350740">
          <a:off x="3636461" y="1541326"/>
          <a:ext cx="228813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288131" y="13315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723324" y="1497438"/>
        <a:ext cx="114406" cy="114406"/>
      </dsp:txXfrm>
    </dsp:sp>
    <dsp:sp modelId="{BC2E8B4F-1E34-3145-A0F4-73D05DB46BCB}">
      <dsp:nvSpPr>
        <dsp:cNvPr id="0" name=""/>
        <dsp:cNvSpPr/>
      </dsp:nvSpPr>
      <dsp:spPr>
        <a:xfrm>
          <a:off x="5156376" y="4263"/>
          <a:ext cx="1879246" cy="939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First part</a:t>
          </a:r>
        </a:p>
      </dsp:txBody>
      <dsp:txXfrm>
        <a:off x="5183897" y="31784"/>
        <a:ext cx="1824204" cy="884581"/>
      </dsp:txXfrm>
    </dsp:sp>
    <dsp:sp modelId="{942BA7E5-2ED0-CA4D-B781-D97F8FC64D40}">
      <dsp:nvSpPr>
        <dsp:cNvPr id="0" name=""/>
        <dsp:cNvSpPr/>
      </dsp:nvSpPr>
      <dsp:spPr>
        <a:xfrm rot="21577755">
          <a:off x="7035616" y="458628"/>
          <a:ext cx="65895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58952" y="13315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48618" y="455469"/>
        <a:ext cx="32947" cy="32947"/>
      </dsp:txXfrm>
    </dsp:sp>
    <dsp:sp modelId="{00AC519E-817E-324A-9B29-809150425ABE}">
      <dsp:nvSpPr>
        <dsp:cNvPr id="0" name=""/>
        <dsp:cNvSpPr/>
      </dsp:nvSpPr>
      <dsp:spPr>
        <a:xfrm>
          <a:off x="7694562" y="0"/>
          <a:ext cx="1879246" cy="939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Highest Thoracic Artery</a:t>
          </a:r>
        </a:p>
      </dsp:txBody>
      <dsp:txXfrm>
        <a:off x="7722083" y="27521"/>
        <a:ext cx="1824204" cy="884581"/>
      </dsp:txXfrm>
    </dsp:sp>
    <dsp:sp modelId="{20B73FB1-25D8-DE40-A83F-348F3C45E46F}">
      <dsp:nvSpPr>
        <dsp:cNvPr id="0" name=""/>
        <dsp:cNvSpPr/>
      </dsp:nvSpPr>
      <dsp:spPr>
        <a:xfrm rot="19457599">
          <a:off x="4317667" y="2351751"/>
          <a:ext cx="92571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25719" y="13315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57384" y="2341924"/>
        <a:ext cx="46285" cy="46285"/>
      </dsp:txXfrm>
    </dsp:sp>
    <dsp:sp modelId="{407C9107-C354-A248-AD1E-D80CDFEA97A6}">
      <dsp:nvSpPr>
        <dsp:cNvPr id="0" name=""/>
        <dsp:cNvSpPr/>
      </dsp:nvSpPr>
      <dsp:spPr>
        <a:xfrm>
          <a:off x="5156376" y="1625113"/>
          <a:ext cx="1879246" cy="939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Second part</a:t>
          </a:r>
        </a:p>
      </dsp:txBody>
      <dsp:txXfrm>
        <a:off x="5183897" y="1652634"/>
        <a:ext cx="1824204" cy="884581"/>
      </dsp:txXfrm>
    </dsp:sp>
    <dsp:sp modelId="{CC06E349-EB43-194D-BE4F-0B5A457C5008}">
      <dsp:nvSpPr>
        <dsp:cNvPr id="0" name=""/>
        <dsp:cNvSpPr/>
      </dsp:nvSpPr>
      <dsp:spPr>
        <a:xfrm rot="20632629">
          <a:off x="7000702" y="1835057"/>
          <a:ext cx="177568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775688" y="13315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7844154" y="1803980"/>
        <a:ext cx="88784" cy="88784"/>
      </dsp:txXfrm>
    </dsp:sp>
    <dsp:sp modelId="{3BF46D15-FC6C-5540-9054-C72C63280FDD}">
      <dsp:nvSpPr>
        <dsp:cNvPr id="0" name=""/>
        <dsp:cNvSpPr/>
      </dsp:nvSpPr>
      <dsp:spPr>
        <a:xfrm>
          <a:off x="8741471" y="1132009"/>
          <a:ext cx="1879246" cy="939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Thoracoacromial</a:t>
          </a:r>
          <a:r>
            <a:rPr lang="en-US" sz="2000" kern="1200" dirty="0"/>
            <a:t> </a:t>
          </a:r>
        </a:p>
      </dsp:txBody>
      <dsp:txXfrm>
        <a:off x="8768992" y="1159530"/>
        <a:ext cx="1824204" cy="884581"/>
      </dsp:txXfrm>
    </dsp:sp>
    <dsp:sp modelId="{F97784D9-6894-F84F-9FD7-BEFEAAE7BB12}">
      <dsp:nvSpPr>
        <dsp:cNvPr id="0" name=""/>
        <dsp:cNvSpPr/>
      </dsp:nvSpPr>
      <dsp:spPr>
        <a:xfrm rot="988433">
          <a:off x="6999394" y="2331878"/>
          <a:ext cx="176507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765076" y="13315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7837805" y="2301067"/>
        <a:ext cx="88253" cy="88253"/>
      </dsp:txXfrm>
    </dsp:sp>
    <dsp:sp modelId="{369E8EBF-BC43-5F42-8D6C-980C09B70FEE}">
      <dsp:nvSpPr>
        <dsp:cNvPr id="0" name=""/>
        <dsp:cNvSpPr/>
      </dsp:nvSpPr>
      <dsp:spPr>
        <a:xfrm>
          <a:off x="8728241" y="2125651"/>
          <a:ext cx="1879246" cy="939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Lateral Thoracic</a:t>
          </a:r>
        </a:p>
      </dsp:txBody>
      <dsp:txXfrm>
        <a:off x="8755762" y="2153172"/>
        <a:ext cx="1824204" cy="884581"/>
      </dsp:txXfrm>
    </dsp:sp>
    <dsp:sp modelId="{2F95C597-0F9B-F949-97BF-7AE0BAFE792A}">
      <dsp:nvSpPr>
        <dsp:cNvPr id="0" name=""/>
        <dsp:cNvSpPr/>
      </dsp:nvSpPr>
      <dsp:spPr>
        <a:xfrm rot="4249260">
          <a:off x="3636461" y="3702459"/>
          <a:ext cx="228813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288131" y="13315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723324" y="3658571"/>
        <a:ext cx="114406" cy="114406"/>
      </dsp:txXfrm>
    </dsp:sp>
    <dsp:sp modelId="{17D02161-5598-1F4D-A973-E01BEE066A73}">
      <dsp:nvSpPr>
        <dsp:cNvPr id="0" name=""/>
        <dsp:cNvSpPr/>
      </dsp:nvSpPr>
      <dsp:spPr>
        <a:xfrm>
          <a:off x="5156376" y="4326530"/>
          <a:ext cx="1879246" cy="939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Third part</a:t>
          </a:r>
        </a:p>
      </dsp:txBody>
      <dsp:txXfrm>
        <a:off x="5183897" y="4354051"/>
        <a:ext cx="1824204" cy="884581"/>
      </dsp:txXfrm>
    </dsp:sp>
    <dsp:sp modelId="{FA97A701-1858-EE40-BB93-0857573FD758}">
      <dsp:nvSpPr>
        <dsp:cNvPr id="0" name=""/>
        <dsp:cNvSpPr/>
      </dsp:nvSpPr>
      <dsp:spPr>
        <a:xfrm rot="17301319">
          <a:off x="6650419" y="4249367"/>
          <a:ext cx="112453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124531" y="13315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84572" y="4234569"/>
        <a:ext cx="56226" cy="56226"/>
      </dsp:txXfrm>
    </dsp:sp>
    <dsp:sp modelId="{4D21E90C-118F-4B4D-80B2-64A1C4948C7D}">
      <dsp:nvSpPr>
        <dsp:cNvPr id="0" name=""/>
        <dsp:cNvSpPr/>
      </dsp:nvSpPr>
      <dsp:spPr>
        <a:xfrm>
          <a:off x="7389748" y="3259212"/>
          <a:ext cx="1879246" cy="939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Subscapular</a:t>
          </a:r>
        </a:p>
      </dsp:txBody>
      <dsp:txXfrm>
        <a:off x="7417269" y="3286733"/>
        <a:ext cx="1824204" cy="884581"/>
      </dsp:txXfrm>
    </dsp:sp>
    <dsp:sp modelId="{A3B7A955-8A2E-4142-B363-9BFDBFE11262}">
      <dsp:nvSpPr>
        <dsp:cNvPr id="0" name=""/>
        <dsp:cNvSpPr/>
      </dsp:nvSpPr>
      <dsp:spPr>
        <a:xfrm rot="21200868">
          <a:off x="7034467" y="4763148"/>
          <a:ext cx="34318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343186" y="13315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97481" y="4767884"/>
        <a:ext cx="17159" cy="17159"/>
      </dsp:txXfrm>
    </dsp:sp>
    <dsp:sp modelId="{4FE55897-08CC-5A45-91A9-DBD690A355BB}">
      <dsp:nvSpPr>
        <dsp:cNvPr id="0" name=""/>
        <dsp:cNvSpPr/>
      </dsp:nvSpPr>
      <dsp:spPr>
        <a:xfrm>
          <a:off x="7376499" y="4286774"/>
          <a:ext cx="1879246" cy="939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Anterior Circumflex Humeral</a:t>
          </a:r>
        </a:p>
      </dsp:txBody>
      <dsp:txXfrm>
        <a:off x="7404020" y="4314295"/>
        <a:ext cx="1824204" cy="884581"/>
      </dsp:txXfrm>
    </dsp:sp>
    <dsp:sp modelId="{966A465A-A5B2-9641-AB75-B937D712D205}">
      <dsp:nvSpPr>
        <dsp:cNvPr id="0" name=""/>
        <dsp:cNvSpPr/>
      </dsp:nvSpPr>
      <dsp:spPr>
        <a:xfrm rot="4205398">
          <a:off x="6679917" y="5290178"/>
          <a:ext cx="1078784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78784" y="13315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92340" y="5276524"/>
        <a:ext cx="53939" cy="53939"/>
      </dsp:txXfrm>
    </dsp:sp>
    <dsp:sp modelId="{5861672D-0211-504D-B583-4D216D419F03}">
      <dsp:nvSpPr>
        <dsp:cNvPr id="0" name=""/>
        <dsp:cNvSpPr/>
      </dsp:nvSpPr>
      <dsp:spPr>
        <a:xfrm>
          <a:off x="7402996" y="5340834"/>
          <a:ext cx="1879246" cy="939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Posterior Circumflex Humeral</a:t>
          </a:r>
        </a:p>
      </dsp:txBody>
      <dsp:txXfrm>
        <a:off x="7430517" y="5368355"/>
        <a:ext cx="1824204" cy="8845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CD8BD-7069-4BBE-AB10-0D0917CC651F}">
      <dsp:nvSpPr>
        <dsp:cNvPr id="0" name=""/>
        <dsp:cNvSpPr/>
      </dsp:nvSpPr>
      <dsp:spPr>
        <a:xfrm>
          <a:off x="1449089" y="1033"/>
          <a:ext cx="1494234" cy="7471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around Elbow Joint</a:t>
          </a:r>
          <a:endParaRPr lang="en-US" sz="1600" kern="1200" dirty="0"/>
        </a:p>
      </dsp:txBody>
      <dsp:txXfrm>
        <a:off x="1470971" y="22915"/>
        <a:ext cx="1450470" cy="703353"/>
      </dsp:txXfrm>
    </dsp:sp>
    <dsp:sp modelId="{A8082F1F-A29F-4413-89CF-4476663C7FC4}">
      <dsp:nvSpPr>
        <dsp:cNvPr id="0" name=""/>
        <dsp:cNvSpPr/>
      </dsp:nvSpPr>
      <dsp:spPr>
        <a:xfrm>
          <a:off x="1598513" y="748150"/>
          <a:ext cx="149423" cy="734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4505"/>
              </a:lnTo>
              <a:lnTo>
                <a:pt x="149423" y="73450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DEDBB5-2E16-4059-843F-3C85B35D7AA8}">
      <dsp:nvSpPr>
        <dsp:cNvPr id="0" name=""/>
        <dsp:cNvSpPr/>
      </dsp:nvSpPr>
      <dsp:spPr>
        <a:xfrm>
          <a:off x="1747936" y="1109098"/>
          <a:ext cx="1195387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charset="0"/>
            <a:buNone/>
          </a:pPr>
          <a:r>
            <a:rPr lang="en-US" sz="1200" kern="1200" dirty="0" err="1"/>
            <a:t>Profunda</a:t>
          </a:r>
          <a:r>
            <a:rPr lang="en-US" sz="1200" kern="1200" dirty="0"/>
            <a:t> </a:t>
          </a:r>
          <a:r>
            <a:rPr lang="en-US" sz="1200" kern="1200" dirty="0" err="1"/>
            <a:t>Brachii</a:t>
          </a:r>
          <a:r>
            <a:rPr lang="en-US" sz="1200" kern="1200" dirty="0"/>
            <a:t> artery </a:t>
          </a:r>
          <a:endParaRPr lang="ar-SA" sz="1200" kern="1200" dirty="0"/>
        </a:p>
      </dsp:txBody>
      <dsp:txXfrm>
        <a:off x="1769818" y="1130980"/>
        <a:ext cx="1151623" cy="703353"/>
      </dsp:txXfrm>
    </dsp:sp>
    <dsp:sp modelId="{649155EB-A81E-4EC8-B28D-E4C063FF40DE}">
      <dsp:nvSpPr>
        <dsp:cNvPr id="0" name=""/>
        <dsp:cNvSpPr/>
      </dsp:nvSpPr>
      <dsp:spPr>
        <a:xfrm>
          <a:off x="1598513" y="748150"/>
          <a:ext cx="149423" cy="1494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4234"/>
              </a:lnTo>
              <a:lnTo>
                <a:pt x="149423" y="149423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88255-0DD8-41C4-9A44-81D66E15D5CA}">
      <dsp:nvSpPr>
        <dsp:cNvPr id="0" name=""/>
        <dsp:cNvSpPr/>
      </dsp:nvSpPr>
      <dsp:spPr>
        <a:xfrm>
          <a:off x="1747936" y="1868826"/>
          <a:ext cx="1195387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Superior ulnar collateral artery </a:t>
          </a:r>
          <a:endParaRPr lang="en-US" sz="1200" kern="1200" dirty="0"/>
        </a:p>
      </dsp:txBody>
      <dsp:txXfrm>
        <a:off x="1769818" y="1890708"/>
        <a:ext cx="1151623" cy="703353"/>
      </dsp:txXfrm>
    </dsp:sp>
    <dsp:sp modelId="{B32BC556-86B2-472D-BB06-EFDD733A2669}">
      <dsp:nvSpPr>
        <dsp:cNvPr id="0" name=""/>
        <dsp:cNvSpPr/>
      </dsp:nvSpPr>
      <dsp:spPr>
        <a:xfrm>
          <a:off x="1598513" y="748150"/>
          <a:ext cx="160325" cy="2248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8374"/>
              </a:lnTo>
              <a:lnTo>
                <a:pt x="160325" y="224837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CD165-69F0-4A9F-9D60-299BB1A2EC49}">
      <dsp:nvSpPr>
        <dsp:cNvPr id="0" name=""/>
        <dsp:cNvSpPr/>
      </dsp:nvSpPr>
      <dsp:spPr>
        <a:xfrm>
          <a:off x="1758838" y="2622966"/>
          <a:ext cx="1195387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Inferior ulnar collateral artery </a:t>
          </a:r>
          <a:endParaRPr lang="en-US" sz="1200" kern="1200" dirty="0"/>
        </a:p>
      </dsp:txBody>
      <dsp:txXfrm>
        <a:off x="1780720" y="2644848"/>
        <a:ext cx="1151623" cy="703353"/>
      </dsp:txXfrm>
    </dsp:sp>
    <dsp:sp modelId="{86794535-4D4F-491A-AEA9-60E7560FA896}">
      <dsp:nvSpPr>
        <dsp:cNvPr id="0" name=""/>
        <dsp:cNvSpPr/>
      </dsp:nvSpPr>
      <dsp:spPr>
        <a:xfrm>
          <a:off x="1598513" y="748150"/>
          <a:ext cx="149423" cy="3362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2027"/>
              </a:lnTo>
              <a:lnTo>
                <a:pt x="149423" y="336202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B96D8-9E8D-493E-B484-1CFC5FD3C737}">
      <dsp:nvSpPr>
        <dsp:cNvPr id="0" name=""/>
        <dsp:cNvSpPr/>
      </dsp:nvSpPr>
      <dsp:spPr>
        <a:xfrm>
          <a:off x="1747936" y="3736619"/>
          <a:ext cx="1195387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Radial &amp; ulnar recurrent arteries </a:t>
          </a:r>
          <a:endParaRPr lang="en-US" sz="1200" kern="1200" dirty="0"/>
        </a:p>
      </dsp:txBody>
      <dsp:txXfrm>
        <a:off x="1769818" y="3758501"/>
        <a:ext cx="1151623" cy="703353"/>
      </dsp:txXfrm>
    </dsp:sp>
    <dsp:sp modelId="{8362BB05-0579-48A2-BC58-B311E32834AD}">
      <dsp:nvSpPr>
        <dsp:cNvPr id="0" name=""/>
        <dsp:cNvSpPr/>
      </dsp:nvSpPr>
      <dsp:spPr>
        <a:xfrm>
          <a:off x="1598513" y="748150"/>
          <a:ext cx="149423" cy="4132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2641"/>
              </a:lnTo>
              <a:lnTo>
                <a:pt x="149423" y="413264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7CBBD6-C228-4B55-B68F-4BEE17810E85}">
      <dsp:nvSpPr>
        <dsp:cNvPr id="0" name=""/>
        <dsp:cNvSpPr/>
      </dsp:nvSpPr>
      <dsp:spPr>
        <a:xfrm>
          <a:off x="1747936" y="4507233"/>
          <a:ext cx="1195387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Interosseous recurrent artery</a:t>
          </a:r>
          <a:r>
            <a:rPr lang="en-US" sz="1200" kern="1200">
              <a:solidFill>
                <a:schemeClr val="bg2">
                  <a:lumMod val="50000"/>
                </a:schemeClr>
              </a:solidFill>
            </a:rPr>
            <a:t>( from ulner)</a:t>
          </a:r>
          <a:endParaRPr lang="ar-SA" sz="1200" kern="1200"/>
        </a:p>
      </dsp:txBody>
      <dsp:txXfrm>
        <a:off x="1769818" y="4529115"/>
        <a:ext cx="1151623" cy="703353"/>
      </dsp:txXfrm>
    </dsp:sp>
    <dsp:sp modelId="{84DCE3DC-680D-48F6-AD5F-5B34D07B7284}">
      <dsp:nvSpPr>
        <dsp:cNvPr id="0" name=""/>
        <dsp:cNvSpPr/>
      </dsp:nvSpPr>
      <dsp:spPr>
        <a:xfrm>
          <a:off x="3316882" y="1033"/>
          <a:ext cx="1494234" cy="7471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/>
              <a:cs typeface="Arial"/>
            </a:rPr>
            <a:t>around shoulder joint (scapula) </a:t>
          </a:r>
          <a:endParaRPr lang="ar-SA" sz="1600" kern="1200" dirty="0"/>
        </a:p>
      </dsp:txBody>
      <dsp:txXfrm>
        <a:off x="3338764" y="22915"/>
        <a:ext cx="1450470" cy="703353"/>
      </dsp:txXfrm>
    </dsp:sp>
    <dsp:sp modelId="{716FBF6F-914D-4499-9088-9A570CDCC197}">
      <dsp:nvSpPr>
        <dsp:cNvPr id="0" name=""/>
        <dsp:cNvSpPr/>
      </dsp:nvSpPr>
      <dsp:spPr>
        <a:xfrm>
          <a:off x="3466306" y="748150"/>
          <a:ext cx="552173" cy="484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4139"/>
              </a:lnTo>
              <a:lnTo>
                <a:pt x="552173" y="48413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8FECB-C9FF-410E-8FE3-98D83F74EF52}">
      <dsp:nvSpPr>
        <dsp:cNvPr id="0" name=""/>
        <dsp:cNvSpPr/>
      </dsp:nvSpPr>
      <dsp:spPr>
        <a:xfrm>
          <a:off x="4018479" y="858731"/>
          <a:ext cx="1195387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/>
              <a:cs typeface="Arial"/>
            </a:rPr>
            <a:t>Subscapular artery</a:t>
          </a:r>
        </a:p>
      </dsp:txBody>
      <dsp:txXfrm>
        <a:off x="4040361" y="880613"/>
        <a:ext cx="1151623" cy="703353"/>
      </dsp:txXfrm>
    </dsp:sp>
    <dsp:sp modelId="{B005AC5B-667C-466B-A1B1-33AEE495B203}">
      <dsp:nvSpPr>
        <dsp:cNvPr id="0" name=""/>
        <dsp:cNvSpPr/>
      </dsp:nvSpPr>
      <dsp:spPr>
        <a:xfrm>
          <a:off x="3466306" y="748150"/>
          <a:ext cx="149423" cy="1679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9287"/>
              </a:lnTo>
              <a:lnTo>
                <a:pt x="149423" y="167928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DD178-A913-4FED-92CE-3A6AE70B36BD}">
      <dsp:nvSpPr>
        <dsp:cNvPr id="0" name=""/>
        <dsp:cNvSpPr/>
      </dsp:nvSpPr>
      <dsp:spPr>
        <a:xfrm>
          <a:off x="3615729" y="2053880"/>
          <a:ext cx="1195387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Transverse</a:t>
          </a:r>
          <a:r>
            <a:rPr lang="en-US" sz="1200" kern="1200" baseline="0" dirty="0"/>
            <a:t> Cervical </a:t>
          </a:r>
          <a:r>
            <a:rPr lang="en-US" sz="1200" kern="1200" dirty="0">
              <a:latin typeface="Arial"/>
              <a:cs typeface="Arial"/>
            </a:rPr>
            <a:t>artery</a:t>
          </a:r>
          <a:endParaRPr lang="en-US" sz="1200" kern="1200" dirty="0"/>
        </a:p>
      </dsp:txBody>
      <dsp:txXfrm>
        <a:off x="3637611" y="2075762"/>
        <a:ext cx="1151623" cy="703353"/>
      </dsp:txXfrm>
    </dsp:sp>
    <dsp:sp modelId="{C5A1374B-E7A8-4C20-9A8F-DDE38E007DFD}">
      <dsp:nvSpPr>
        <dsp:cNvPr id="0" name=""/>
        <dsp:cNvSpPr/>
      </dsp:nvSpPr>
      <dsp:spPr>
        <a:xfrm>
          <a:off x="3466306" y="748150"/>
          <a:ext cx="149423" cy="2428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130"/>
              </a:lnTo>
              <a:lnTo>
                <a:pt x="149423" y="242813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8B5D7-875A-430F-B501-2B2367F4D520}">
      <dsp:nvSpPr>
        <dsp:cNvPr id="0" name=""/>
        <dsp:cNvSpPr/>
      </dsp:nvSpPr>
      <dsp:spPr>
        <a:xfrm>
          <a:off x="3615729" y="2802723"/>
          <a:ext cx="1195387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/>
              <a:cs typeface="Arial"/>
            </a:rPr>
            <a:t>Suprascapular artery</a:t>
          </a:r>
          <a:endParaRPr lang="ar-SA" sz="1200" kern="1200" dirty="0"/>
        </a:p>
      </dsp:txBody>
      <dsp:txXfrm>
        <a:off x="3637611" y="2824605"/>
        <a:ext cx="1151623" cy="703353"/>
      </dsp:txXfrm>
    </dsp:sp>
    <dsp:sp modelId="{D20CB6D2-512C-3240-9C20-0E6707BBA6C5}">
      <dsp:nvSpPr>
        <dsp:cNvPr id="0" name=""/>
        <dsp:cNvSpPr/>
      </dsp:nvSpPr>
      <dsp:spPr>
        <a:xfrm>
          <a:off x="5184675" y="1033"/>
          <a:ext cx="1494234" cy="7471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Arial"/>
              <a:cs typeface="Arial"/>
            </a:rPr>
            <a:t>around the surgical neck of </a:t>
          </a:r>
          <a:r>
            <a:rPr lang="en-US" sz="1400" kern="1200" dirty="0" err="1">
              <a:solidFill>
                <a:schemeClr val="bg1"/>
              </a:solidFill>
              <a:latin typeface="Arial"/>
              <a:cs typeface="Arial"/>
            </a:rPr>
            <a:t>humers</a:t>
          </a:r>
          <a:r>
            <a:rPr lang="en-US" sz="1400" kern="1200" dirty="0">
              <a:solidFill>
                <a:schemeClr val="bg1"/>
              </a:solidFill>
              <a:latin typeface="Arial"/>
              <a:cs typeface="Arial"/>
            </a:rPr>
            <a:t> 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5206557" y="22915"/>
        <a:ext cx="1450470" cy="703353"/>
      </dsp:txXfrm>
    </dsp:sp>
    <dsp:sp modelId="{01A70095-300F-6B4F-AB82-0EC1D5A5BD0E}">
      <dsp:nvSpPr>
        <dsp:cNvPr id="0" name=""/>
        <dsp:cNvSpPr/>
      </dsp:nvSpPr>
      <dsp:spPr>
        <a:xfrm>
          <a:off x="5334099" y="748150"/>
          <a:ext cx="149423" cy="745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5391"/>
              </a:lnTo>
              <a:lnTo>
                <a:pt x="149423" y="74539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5136-6576-334E-B229-A0AFE572B361}">
      <dsp:nvSpPr>
        <dsp:cNvPr id="0" name=""/>
        <dsp:cNvSpPr/>
      </dsp:nvSpPr>
      <dsp:spPr>
        <a:xfrm>
          <a:off x="5483522" y="1119983"/>
          <a:ext cx="1195387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/>
              <a:cs typeface="Arial"/>
            </a:rPr>
            <a:t>Anterior circumflex humeral artery</a:t>
          </a:r>
          <a:endParaRPr lang="en-US" sz="1200" kern="1200" dirty="0"/>
        </a:p>
      </dsp:txBody>
      <dsp:txXfrm>
        <a:off x="5505404" y="1141865"/>
        <a:ext cx="1151623" cy="703353"/>
      </dsp:txXfrm>
    </dsp:sp>
    <dsp:sp modelId="{E8E945D5-F737-6643-814D-745711410FB0}">
      <dsp:nvSpPr>
        <dsp:cNvPr id="0" name=""/>
        <dsp:cNvSpPr/>
      </dsp:nvSpPr>
      <dsp:spPr>
        <a:xfrm>
          <a:off x="5334099" y="748150"/>
          <a:ext cx="149423" cy="1494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4234"/>
              </a:lnTo>
              <a:lnTo>
                <a:pt x="149423" y="149423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D32FC-20C9-7244-A0AC-274FF269208C}">
      <dsp:nvSpPr>
        <dsp:cNvPr id="0" name=""/>
        <dsp:cNvSpPr/>
      </dsp:nvSpPr>
      <dsp:spPr>
        <a:xfrm>
          <a:off x="5483522" y="1868826"/>
          <a:ext cx="1195387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/>
              <a:cs typeface="Arial"/>
            </a:rPr>
            <a:t>Posterior circumflex humeral artery</a:t>
          </a:r>
          <a:endParaRPr lang="en-US" sz="1200" kern="1200" dirty="0"/>
        </a:p>
      </dsp:txBody>
      <dsp:txXfrm>
        <a:off x="5505404" y="1890708"/>
        <a:ext cx="1151623" cy="703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04:28:58.219"/>
    </inkml:context>
    <inkml:brush xml:id="br0">
      <inkml:brushProperty name="width" value="0.035" units="cm"/>
      <inkml:brushProperty name="height" value="0.035" units="cm"/>
      <inkml:brushProperty name="color" value="#808080"/>
      <inkml:brushProperty name="ignorePressure" value="1"/>
    </inkml:brush>
  </inkml:definitions>
  <inkml:trace contextRef="#ctx0" brushRef="#br0">1 0,'0'0,"0"0,0 0,0 0,0 0,0 0,0 0,0 0,0 0,0 0,0 0,0 0,0 0,0 0,0 0,25 0,24 0,19 0,13 0,3 0,-3 0,-10 0,-7 0,-4 0,-2 0,-1 0,0 0,1 0,5 0,3 0,0 0,-7 0,-2 0,-6 0,-2 0,1 0,-3 0,-4 0,-4 0,-5 0,-2 0,-1 0,-2 0,0 0,0 0,0 0,1 0,-6 0,-1 0,0 0,-3 0,-1 0,-2 0,-1 0,-1 0,0 0,-1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19:38:25.093"/>
    </inkml:context>
    <inkml:brush xml:id="br0">
      <inkml:brushProperty name="width" value="0.1" units="cm"/>
      <inkml:brushProperty name="height" value="0.1" units="cm"/>
      <inkml:brushProperty name="color" value="#9966CC"/>
      <inkml:brushProperty name="ignorePressure" value="1"/>
    </inkml:brush>
  </inkml:definitions>
  <inkml:traceGroup>
    <inkml:annotationXML>
      <emma:emma xmlns:emma="http://www.w3.org/2003/04/emma" version="1.0">
        <emma:interpretation id="{81F01C19-2D92-4490-A202-F8D070F796C4}" emma:medium="tactile" emma:mode="ink">
          <msink:context xmlns:msink="http://schemas.microsoft.com/ink/2010/main" type="inkDrawing" rotatedBoundingBox="23158,7814 25725,6829 25822,7084 23256,8069" semanticType="callout" shapeName="Other">
            <msink:sourceLink direction="with" ref="{0F7B53BF-8A93-4769-94EA-0EBD90605B3D}"/>
          </msink:context>
        </emma:interpretation>
      </emma:emma>
    </inkml:annotationXML>
    <inkml:trace contextRef="#ctx0" brushRef="#br0">1 1026,'0'0,"0"0,0 0,0 0,0 0,0 0,22-9,21-12,13-6,9-9,4-6,3-2,-2-1,-4 2,-3 0,-5 2,-2-1,3 3,-1-2,5-2,4-4,5 3,3-1,-2 3,0 4,-3 4,0 4,1 1,-2 2,1 1,-3 1,0 4,-1 1,-3 4,-4 1,2 2,4 3,0 5,-2 1,-3 3,-2 1,-3 0,-5 1,-3 0,-5-1,-9 1,-6-1,-3-4,-6-2,-1 0,-3 1</inkml:trace>
    <inkml:trace contextRef="#ctx0" brushRef="#br0" timeOffset="8043">2000 136,'0'0,"0"0,0 0,0 0,0 0,0 0,0 0,0 0,0 0,0 0,0 0,0 0,0 0,0 0,0 0,0 0,0 0,0 0,0 0,7-3,6-1,3-3,1 0,0-1,-3 2,-1-1,-1 2,-1 0,-2 0,0 0,-1 1,0 0,3 0,1 0,1 0,1 0,1 0,0 1,1-1,-1 0,-1 0,0 1,0-1,-2 0,1 1,-1 0,-1 1,1-1,-2 1,0-1,2 0,-1-1,0 2,-1 0,-1 1,-2-1,-1 0,-1-1,-1 0,0 1,-1 0,2 1,-1 0,-1 1,0 0,-1 0,1 0,-1 0,-1 1,0-1,-1-2,0 1,0-1,0 1,0 0,0 0,0 1,0 0,0 0,0 0,0 0,0 0,0 0,0 0,0 0,0 0,0 0,0 0,0 0,0 0,0 0,0-1,0-1,0-1,0 0,0-1,0 1,0-1,0 0,-2 0,1 0,-2 0,-2-1,0-1,-2 0,0-1,-1-2,-1 0,0-2,-1 0,0 1,0-1,0 0,2 3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19:38:26.705"/>
    </inkml:context>
    <inkml:brush xml:id="br0">
      <inkml:brushProperty name="width" value="0.1" units="cm"/>
      <inkml:brushProperty name="height" value="0.1" units="cm"/>
      <inkml:brushProperty name="color" value="#9966CC"/>
      <inkml:brushProperty name="ignorePressure" value="1"/>
    </inkml:brush>
  </inkml:definitions>
  <inkml:traceGroup>
    <inkml:annotationXML>
      <emma:emma xmlns:emma="http://www.w3.org/2003/04/emma" version="1.0">
        <emma:interpretation id="{2BCEC278-539C-4A19-AF79-550BEB401E60}" emma:medium="tactile" emma:mode="ink">
          <msink:context xmlns:msink="http://schemas.microsoft.com/ink/2010/main" type="inkDrawing" rotatedBoundingBox="23515,9689 25283,7005 25419,7095 23650,9778" semanticType="callout" shapeName="Other"/>
        </emma:interpretation>
      </emma:emma>
    </inkml:annotationXML>
    <inkml:trace contextRef="#ctx0" brushRef="#br0">1 2668,'0'0,"0"0,0 0,0 0,0 0,0 0,0 0,0 0,0 0,0 0,0 0,0 0,0 0,0 0,0 0,0 0,0 0,0 0,0 0,0 0,0 0,0 0,0 0,0 0,0 0,0 0,0 0,0 0,0 0,22-23,17-25,11-18,1-11,-4-2,-5 0,0 3,-4 2,-3 0,1-2,-1 0,-2-2,3 0,4-1,4 0,3-1,4 1,-3-1,-1 5,-4 6,-4 1,-5 4,-3 2,-3 9,3 4,1 1,4-1,4 5,1-1,2 0,-2-2,-4 2,2 0,-2-1,-2 2,-4 0,-1 3,-7 4,-2 4,-5 2,-1 3,-2 2,0 4,-1 2,1 0,-1 4,1-1,-1 3,2-1,3 3,-1-2,0 2,-1-2,0 2,-2 3,2 2,-3 4,2 1,-1 1,-4 1,-3 1,-2-1,-2 1,-2-1,0 1,0-1,-1 0,0 0,1 0,0 0,9-9,2-3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19:38:35.284"/>
    </inkml:context>
    <inkml:brush xml:id="br0">
      <inkml:brushProperty name="width" value="0.1" units="cm"/>
      <inkml:brushProperty name="height" value="0.1" units="cm"/>
      <inkml:brushProperty name="color" value="#9966CC"/>
      <inkml:brushProperty name="ignorePressure" value="1"/>
    </inkml:brush>
  </inkml:definitions>
  <inkml:traceGroup>
    <inkml:annotationXML>
      <emma:emma xmlns:emma="http://www.w3.org/2003/04/emma" version="1.0">
        <emma:interpretation id="{071BE641-DF54-4467-A654-273A96983F50}" emma:medium="tactile" emma:mode="ink">
          <msink:context xmlns:msink="http://schemas.microsoft.com/ink/2010/main" type="inkDrawing" rotatedBoundingBox="25778,6952 25793,6952 25793,6967 25778,6967" shapeName="Other"/>
        </emma:interpretation>
      </emma:emma>
    </inkml:annotationXML>
    <inkml:trace contextRef="#ctx0" brushRef="#br0">1 0,'0'0,"0"0,0 0,0 0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19:38:35.222"/>
    </inkml:context>
    <inkml:brush xml:id="br0">
      <inkml:brushProperty name="width" value="0.1" units="cm"/>
      <inkml:brushProperty name="height" value="0.1" units="cm"/>
      <inkml:brushProperty name="color" value="#9966CC"/>
      <inkml:brushProperty name="ignorePressure" value="1"/>
    </inkml:brush>
  </inkml:definitions>
  <inkml:traceGroup>
    <inkml:annotationXML>
      <emma:emma xmlns:emma="http://www.w3.org/2003/04/emma" version="1.0">
        <emma:interpretation id="{0F7B53BF-8A93-4769-94EA-0EBD90605B3D}" emma:medium="tactile" emma:mode="ink">
          <msink:context xmlns:msink="http://schemas.microsoft.com/ink/2010/main" type="inkDrawing" rotatedBoundingBox="25771,6982 25786,6982 25786,6997 25771,6997" shapeName="Other">
            <msink:destinationLink direction="with" ref="{81F01C19-2D92-4490-A202-F8D070F796C4}"/>
          </msink:context>
        </emma:interpretation>
      </emma:emma>
    </inkml:annotationXML>
    <inkml:trace contextRef="#ctx0" brushRef="#br0">0 1,'0'0,"0"0,0 0,0 0,0 0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19:38:36.220"/>
    </inkml:context>
    <inkml:brush xml:id="br0">
      <inkml:brushProperty name="width" value="0.1" units="cm"/>
      <inkml:brushProperty name="height" value="0.1" units="cm"/>
      <inkml:brushProperty name="color" value="#9966CC"/>
      <inkml:brushProperty name="ignorePressure" value="1"/>
    </inkml:brush>
  </inkml:definitions>
  <inkml:traceGroup>
    <inkml:annotationXML>
      <emma:emma xmlns:emma="http://www.w3.org/2003/04/emma" version="1.0">
        <emma:interpretation id="{6151BB19-28E3-4FCA-9D3A-58B5302E8089}" emma:medium="tactile" emma:mode="ink">
          <msink:context xmlns:msink="http://schemas.microsoft.com/ink/2010/main" type="inkDrawing" rotatedBoundingBox="25816,6929 25831,6929 25831,6944 25816,6944" shapeName="Other"/>
        </emma:interpretation>
      </emma:emma>
    </inkml:annotationXML>
    <inkml:trace contextRef="#ctx0" brushRef="#br0">1 1,'0'0,"0"0,0 0,0 0,0 0,0 0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19:38:35.739"/>
    </inkml:context>
    <inkml:brush xml:id="br0">
      <inkml:brushProperty name="width" value="0.1" units="cm"/>
      <inkml:brushProperty name="height" value="0.1" units="cm"/>
      <inkml:brushProperty name="color" value="#9966CC"/>
      <inkml:brushProperty name="ignorePressure" value="1"/>
    </inkml:brush>
  </inkml:definitions>
  <inkml:traceGroup>
    <inkml:annotationXML>
      <emma:emma xmlns:emma="http://www.w3.org/2003/04/emma" version="1.0">
        <emma:interpretation id="{29D480A1-55A6-4028-BE5C-826332E1018D}" emma:medium="tactile" emma:mode="ink">
          <msink:context xmlns:msink="http://schemas.microsoft.com/ink/2010/main" type="inkDrawing" rotatedBoundingBox="25771,6967 25786,6967 25786,6982 25771,6982" shapeName="Other"/>
        </emma:interpretation>
      </emma:emma>
    </inkml:annotationXML>
    <inkml:trace contextRef="#ctx0" brushRef="#br0">0 1,'0'0,"0"0,0 0,0 0,0 0,0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04:28:59.527"/>
    </inkml:context>
    <inkml:brush xml:id="br0">
      <inkml:brushProperty name="width" value="0.035" units="cm"/>
      <inkml:brushProperty name="height" value="0.035" units="cm"/>
      <inkml:brushProperty name="color" value="#808080"/>
      <inkml:brushProperty name="ignorePressure" value="1"/>
    </inkml:brush>
  </inkml:definitions>
  <inkml:trace contextRef="#ctx0" brushRef="#br0">0 243,'0'0,"0"0,0 0,0 0,0 0,0 0,0 0,0 0,0 0,0 0,0 0,0 0,0 0,0 0,0 0,0 0,0 0,0 0,0 0,0 0,0 0,0 0,0 0,26 25,23 19,14 7,6 0,6-4,1-5,-2-9,2-5,-3-8,-3-7,-3-1,-9-2,-3-3,-1-2,1-3,0-1,2-1,1 0,11-1,9 0,1 1,3 0,-3-1,-4 1,-5-5,1-2,3 1,5 1,4-4,3 0,3-4,-5 1,-5 2,-7-3,-5 2,-4-3,3 1,5-2,1 1,-2-2,2-3,0 1,-3-1,-7 3,-10-2,-9-2,-6-3,-4 3,-4-1,0-2,4 3,2 0,0 4,-1-1,-6-3,-3 2,-5 0,-2 2,-3-1,0 2,-2-1,2 2,-1-2,1 2,-2 4,-2 3,-4 2,-3 3,-1 2,-3 0,0 1,-1-1,1 1,-1-1,1 1,-1-1,1 0,0 0,0 0,0 0,0 0,0 0,0 0,0 0,0 0,0 0,0 0,0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04:41:17.349"/>
    </inkml:context>
    <inkml:brush xml:id="br0">
      <inkml:brushProperty name="width" value="0.035" units="cm"/>
      <inkml:brushProperty name="height" value="0.035" units="cm"/>
      <inkml:brushProperty name="color" value="#ED1C24"/>
      <inkml:brushProperty name="ignorePressure" value="1"/>
    </inkml:brush>
  </inkml:definitions>
  <inkml:traceGroup>
    <inkml:annotationXML>
      <emma:emma xmlns:emma="http://www.w3.org/2003/04/emma" version="1.0">
        <emma:interpretation id="{3ACFF947-B086-44AE-9BDD-29064E20C78B}" emma:medium="tactile" emma:mode="ink">
          <msink:context xmlns:msink="http://schemas.microsoft.com/ink/2010/main" type="inkDrawing" rotatedBoundingBox="24268,13342 26017,13419 25986,14122 24237,14044" hotPoints="26002,13838 25043,14089 24152,13653 25111,13402" semanticType="enclosure" shapeName="Ellipse"/>
        </emma:interpretation>
      </emma:emma>
    </inkml:annotationXML>
    <inkml:trace contextRef="#ctx0" brushRef="#br0">1593 172,'0'0,"0"0,0 0,0 0,0 0,0 0,0 0,0 0,0 0,0 0,0 0,-9-3,-9-4,-6-2,-3-1,-4-1,-3 0,0-1,-2 1,0 2,-2-2,-3 2,-1 0,-6 0,-1 2,1 0,-1 1,-2-1,-4 2,0 0,0 0,1 1,-4 2,-1 0,1 2,2-1,3 2,2 1,1 2,4 1,4 1,3 2,4 0,3 4,5 1,2 0,2-1,3 2,2 2,1 2,3 2,1 2,3 3,3 1,3 2,2 1,4 2,2-2,3-1,2-1,3-1,3 1,3-1,2-1,3-1,6 0,4 1,4-2,3-1,1-4,3-3,2-2,2-3,-1-1,0-1,1-2,1-1,1-3,2 0,-2-2,-1 1,0-2,0 1,2 0,-3-3,-3-1,-2-1,-1-1,2-1,1 0,-1 0,-4-1,-2-1,-3-1,-2 0,-1 0,2-3,0 0,-2 0,-3 0,-3 1,-1-1,-5-1,-2 1,-4-2,-1 1,-4 0,-1 0,-2-1,0 0,0-2,0 0,-2 0,-3-2,-3 0,-4-1,0-1,-1 0,-2 1,0 1,-3 0,-3 1,-2 0,-1 2,2 1,3 3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06:16:00.403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1,'2'0,"3"0,4 0,1 0,2 0,2 0,0 0,0 0,0 0,0 0,0 0,-1 0,1 0,0 0,-1 0,1 0,-1 0,1 0,-1 0,1 0,-1 0,1 0,-1 0,1 0,-1 0,1 0,-1 0,1 0,2 0,0 0,1 0,-2 0,1 0,-2 0,0 0,0 0,-1 0,1 0,-1 0,1 0,-1 0,0 0,1 0,-1 0,1 0,-1 0,1 0,-1 0,1 0,-1 2,1 1,-1 0,1-1,0 0,-1-1,-2 2,0 0,-1 0,1-1,1 0,1-1,0-1,0 1,1-2,-1 1,1 0,-1 0,1 0,0 0,-1 0,1 0,-1 0,1 0,-1 0,1 0,-1 0,1 0,-1 0,1 0,-1 0,1 0,-1 0,1 0,-1 0,1 0,-1 0,1 0,-1 0,-1 2,-2 1,1 0,-2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06:16:06.111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1,'2'2,"3"1,4 0,1-1,0 2,0 0,1 0,1-1,1-2,0 2,0 1,0-1,1-1,0 0,-1-1,3 1,1 1,-1 3,0-1,-1-1,0-1,-1 0,0-2,-1-1,1 0,-1 0,0 0,1 0,2 0,0-1,1 1,1 0,0 0,-1 0,0 0,-2 0,0 0,-1 0,-1 0,3 0,0 0,1 0,-2 0,0 0,0 0,-1 0,0 0,-1 0,0 0,3 0,1 0,-1 0,0 0,-1 0,-1 0,0 0,0 0,0 0,-1 0,0 0,3 0,1 0,-1-2,0-1,-1 0,-1 1,3 0,0 1,-1 0,0 1,-1 0,2 0,0 0,-1 1,0-1,-1 0,-1 0,0 0,0 0,-1 0,1 0,-1 0,1 0,-1 0,0 0,1 0,-1 0,1 0,-1 0,1 0,-1 0,1 0,-3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20:03:20.556"/>
    </inkml:context>
    <inkml:brush xml:id="br0">
      <inkml:brushProperty name="width" value="0.035" units="cm"/>
      <inkml:brushProperty name="height" value="0.035" units="cm"/>
      <inkml:brushProperty name="color" value="#808080"/>
      <inkml:brushProperty name="ignorePressure" value="1"/>
    </inkml:brush>
  </inkml:definitions>
  <inkml:traceGroup>
    <inkml:annotationXML>
      <emma:emma xmlns:emma="http://www.w3.org/2003/04/emma" version="1.0">
        <emma:interpretation id="{60A4CB32-C198-4ED0-91D3-FBDAC05EC2B4}" emma:medium="tactile" emma:mode="ink">
          <msink:context xmlns:msink="http://schemas.microsoft.com/ink/2010/main" type="writingRegion" rotatedBoundingBox="26840,7456 30436,7456 30436,8957 26840,8957"/>
        </emma:interpretation>
      </emma:emma>
    </inkml:annotationXML>
    <inkml:traceGroup>
      <inkml:annotationXML>
        <emma:emma xmlns:emma="http://www.w3.org/2003/04/emma" version="1.0">
          <emma:interpretation id="{D4159F01-3AAE-4360-AFE3-65F1E3623455}" emma:medium="tactile" emma:mode="ink">
            <msink:context xmlns:msink="http://schemas.microsoft.com/ink/2010/main" type="paragraph" rotatedBoundingBox="26840,7456 30436,7456 30436,8957 26840,89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DD4751B-2987-4F62-9FCB-7BA672307760}" emma:medium="tactile" emma:mode="ink">
              <msink:context xmlns:msink="http://schemas.microsoft.com/ink/2010/main" type="line" rotatedBoundingBox="26840,7456 30436,7456 30436,8957 26840,8957"/>
            </emma:interpretation>
          </emma:emma>
        </inkml:annotationXML>
        <inkml:traceGroup>
          <inkml:annotationXML>
            <emma:emma xmlns:emma="http://www.w3.org/2003/04/emma" version="1.0">
              <emma:interpretation id="{0CCDCAE7-37EE-4E80-9B33-8E8266582BF6}" emma:medium="tactile" emma:mode="ink">
                <msink:context xmlns:msink="http://schemas.microsoft.com/ink/2010/main" type="inkWord" rotatedBoundingBox="26840,7456 30436,7456 30436,8957 26840,8957"/>
              </emma:interpretation>
            </emma:emma>
          </inkml:annotationXML>
          <inkml:trace contextRef="#ctx0" brushRef="#br0">0 638,'0'0,"0"0,0 0,0 0,0 0,0 0,0 0,0 0,0 0,0 0,0 0,0 0,0 0,0 0,0 0,0 0,0 0,0 0,0 0,0 0,0 0,0 0,0 0,0 0,0 0,0 0,8 13,7 11,6 10,8 6,3 2,9 1,10 3,12 2,5-3,4-3,4-2,8 0,4-1,0-6,5-3,9-1,4-6,0-4,2-5,2-8,-2-8,3-5,1-7,-5-4,-9-5,-5-8,-3-5,-8-2,-9-3,-10 0,-11-5,-6-4,-6-6,-2-4,-3-4,-2-4,-2-3,-3-2,-2 1,-2 3,-6 5,-6 7,-4 5,-5 6,-4 6,-2 5,-4 5,-3 6,-4 5,-6 2,-1 4,-3 5,-4 6,-3 3,-1 4,0 7,0 6,1 7,0 5,4 4,0 5,3 5,5 4,6 0,8 2,7 1,9-1,6-5,10 2,3-1,6-3,6-1,9 3,5-2,4-1,-1-1,0-4,-1-3,1-1,0-5,0-4,-3-4,-5-5,-6-3,-7-3,-1-1,-2-1,-2-3,-2-1,-1-2,0 0,-1-1,-2-3,-4-1,-2-2,-3 0,-2-2,-1 1,-3-1,-2 0,-1 0,-3 1,-3-1,-1 1,-1 2,-1 1,-1 2,1 1,-1 0,-2 2,-3 1,-3 2,-5 2,-6 5,-6 4,-4 1,-3 1,1-1,2 3,1 1,1-2,3-2,2-3,4-2,4-2,2-2,4-1,1-3,1-2,2 0,2-1,2 2,0 1,1 2,1 1,-1 1,3 0,1 1,2 0,2 0,6 4,4 3,6 1,2 0,3 1,1-1,-2 0,-1-1,1 0,-3 0,-2-3,-4 0,-1-3,-2 0,-3 1,-2-2,-3 1,1-1,0-2,-1-3,1 0,-1-2,0-1,-1 0,1-1,-1 1,-2 0,-1-1,-2-1,-1-2,-1-2,0-2,0-3,-1-2,1-3,0-5,0-4,0-2,0-1,0-2,0 2,0 3,0 4,0 2,0 3,0 0,0 4,0 1,0 3,0 2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19:37:33.324"/>
    </inkml:context>
    <inkml:brush xml:id="br0">
      <inkml:brushProperty name="width" value="0.1" units="cm"/>
      <inkml:brushProperty name="height" value="0.1" units="cm"/>
      <inkml:brushProperty name="color" value="#57D200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FFF200"/>
      <inkml:brushProperty name="ignorePressure" value="1"/>
    </inkml:brush>
  </inkml:definitions>
  <inkml:traceGroup>
    <inkml:annotationXML>
      <emma:emma xmlns:emma="http://www.w3.org/2003/04/emma" version="1.0">
        <emma:interpretation id="{DD9EAC61-07CC-4085-8CF2-3447F7C5373E}" emma:medium="tactile" emma:mode="ink">
          <msink:context xmlns:msink="http://schemas.microsoft.com/ink/2010/main" type="writingRegion" rotatedBoundingBox="8992,6640 10750,6640 10750,18338 8992,18338"/>
        </emma:interpretation>
      </emma:emma>
    </inkml:annotationXML>
    <inkml:traceGroup>
      <inkml:annotationXML>
        <emma:emma xmlns:emma="http://www.w3.org/2003/04/emma" version="1.0">
          <emma:interpretation id="{D0782A32-6AA2-4579-9080-CC2CBA1D11D4}" emma:medium="tactile" emma:mode="ink">
            <msink:context xmlns:msink="http://schemas.microsoft.com/ink/2010/main" type="paragraph" rotatedBoundingBox="8992,6640 10750,6640 10750,18338 8992,183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96341D-595A-4945-9B9A-7F44BAFAD5D9}" emma:medium="tactile" emma:mode="ink">
              <msink:context xmlns:msink="http://schemas.microsoft.com/ink/2010/main" type="line" rotatedBoundingBox="8992,6640 10750,6640 10750,18338 8992,18338"/>
            </emma:interpretation>
          </emma:emma>
        </inkml:annotationXML>
        <inkml:traceGroup>
          <inkml:annotationXML>
            <emma:emma xmlns:emma="http://www.w3.org/2003/04/emma" version="1.0">
              <emma:interpretation id="{B67D5B6F-094A-4578-B2D7-82DC56B4A199}" emma:medium="tactile" emma:mode="ink">
                <msink:context xmlns:msink="http://schemas.microsoft.com/ink/2010/main" type="inkWord" rotatedBoundingBox="8992,6640 10741,6640 10741,13018 8992,13018"/>
              </emma:interpretation>
            </emma:emma>
          </inkml:annotationXML>
          <inkml:trace contextRef="#ctx0" brushRef="#br0">1749 0,'0'0,"0"0,0 0,0 0,0 0,0 0,0 0,0 0,0 0,0 0,0 0,0 0,0 0,0 0,0 0,0 0,0 0,0 0,0 0,0 0,0 0,0 0,0 0,0 0,0 0,0 0,0 0,-27 9,-22 8,-12 5,-5-1,0 0,3-3,2-1,3-2,2 0,2-2,-3 1,3-2,6-3,7-3,6 2,5 0,2 2,2 1,1 2,-5 3,-1 9,0 3,0 8,2 0,1 5,0-2,1 3,5 3,-3 2,3 3,1 1,3 2,6 0,4 1,4 4,2 1,2 0,1 3,0 1,0-3,-1-1,1-2,-1-2,0-2,0 5,0 1,5-1,1-1,4 3,5 1,0-2,-3-1,-3-2,-3-5,-3-4,-2-4,0 4,-2-2,1 1,-1-4,0 1,1-2,-5 0,-5-2,-2 1,-3-1,-3-4,-4-2,-2-3,-1-2,-2-1,0-5,0-2,0 0,0-3,0 0,1 1,4-2,1 1,0-3,4 1,0-2,3 1,-1-2,2 2,-1-1,2-4,-1-3,1-2,-2-2,1-2,4 0,3 0,2-1,2 0,1 6,2 0,-1 1,1 3,-1 0,1-1,3 2,3 0,3 2,0-1,4 3,3-1,3 1,4 3,5 8,4-1,-1 0,5 1,-1 0,-1 1,-3 0,-1 1,-3-1,0 5,-6 2,-2 4,0 0,2-2,-4 3,0-1,-3 2,-4-1,-4 2,-3 3,-2 4,-2-2,-1 0,0 2,1 1,-1 2,1 2,-1-4,1-1,0 5,0 2,0 2,0 0,0-1,0 0,0-6,0-1,0-1,0 2,0-4,0 0,0-4,0 1,0-3,0 2,0 2,0-2,5 2,1 2,-1-2,0 1,-2-3,-1 1,4 2,0-2,0-3,-2-4,-1-4,-1 2,-1 1,-1 2,0 5,0 0,4 1,2-1,-1-3,0-4,-2-4,-1-1,4-2,0 4,0-4,3-1,0-1,3-1,-1 1,3-4,3-1,-1-5,1 1,-3-3,2 1,2-2,2 1,3-1,2 2,0-2,2 2,0 3,4-2,2 2,0-3,-2 2,-1-3,-2-3,0-4,-1 3,-1-2,1 0,-6-3,0-2,-1 0,2-2,-4 0,1 0,0 0,3-1,1 1,-3 0,0 0,0 0,2 0,-3 0,0 0,-3 0,-5 0</inkml:trace>
        </inkml:traceGroup>
        <inkml:traceGroup>
          <inkml:annotationXML>
            <emma:emma xmlns:emma="http://www.w3.org/2003/04/emma" version="1.0">
              <emma:interpretation id="{B1DFC05A-0076-445E-BAD2-283E5426D42E}" emma:medium="tactile" emma:mode="ink">
                <msink:context xmlns:msink="http://schemas.microsoft.com/ink/2010/main" type="inkWord" rotatedBoundingBox="9283,13943 10750,13943 10750,18338 9283,18338"/>
              </emma:interpretation>
            </emma:emma>
          </inkml:annotationXML>
          <inkml:trace contextRef="#ctx0" brushRef="#br1" timeOffset="8595">1696 7303,'0'0,"0"0,0 0,0 0,0 0,0 0,0 0,0 0,0 0,0 0,0 0,0 0,0 0,-27 5,-27 5,-18 2,-10 3,0-2,5 3,7-2,5 1,6 7,3 4,7 3,3 4,5 2,0 4,-2 4,2 9,3 3,4 3,3 0,3 3,5 1,3-2,4-1,6-3,3 4,4 0,2 3,1 0,1-1,0-3,0-6,0-4,-1-1,1 0,-6-3,-1 0,1 0,-5-2,-3 1,-1 1,-2-2,2 0,-2-2,3-4,-2-3,2-4,-1-6,1-4,-1-4,2 0,-2-4,2 1,-2-2,1-2,-1-3,2-3,2-1,4-2,2 0,2-1,2 1,0-1,0 1,1 0,0-1,-1 1,0 0,1 0,-1 0,0 5,4 1,7 4,5 1,9 2,5 0,6-3,7-3,-1 2,3-1,-3 3,-4 0,-3 2,-4-1,-2 2,-6-2,-3 3,0 2,1 7,-3 10,0 2,-3 5,0 4,-2 3,-3 3,-4 6,-3 3,-1-1,-2-1,0-5,-1-4,0 0,-4 0,-1 1,0 0,-3 2,-1 0,3 1,1 0,2 0,2 0,1-4,1-2,1-5,-1 1,0-4,1 2,-1-3,0 2,0 3,0-2,5 2,1 2,4-2,0 1,4-3,-2 1,-1-2,-4-4,-3-7,-2-5,-1-6,4-2,0 1,5-2,0 0,3-2,4 2,7 2,6-2,5 2,2-3,3 1,0-2,6-3,5-4,2-2,-3-2,-1-2,0-5,0-1,2-5,0 0,-3-3,-10 1,-12 3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19:38:07.367"/>
    </inkml:context>
    <inkml:brush xml:id="br0">
      <inkml:brushProperty name="width" value="0.1" units="cm"/>
      <inkml:brushProperty name="height" value="0.1" units="cm"/>
      <inkml:brushProperty name="color" value="#FF8000"/>
      <inkml:brushProperty name="ignorePressure" value="1"/>
    </inkml:brush>
  </inkml:definitions>
  <inkml:traceGroup>
    <inkml:annotationXML>
      <emma:emma xmlns:emma="http://www.w3.org/2003/04/emma" version="1.0">
        <emma:interpretation id="{8D251F1C-E9BB-479D-A569-161E82D79ECE}" emma:medium="tactile" emma:mode="ink">
          <msink:context xmlns:msink="http://schemas.microsoft.com/ink/2010/main" type="inkDrawing" rotatedBoundingBox="18999,9150 19972,13077 17853,13603 16880,9675" semanticType="callout" shapeName="Other">
            <msink:sourceLink direction="with" ref="{BCF7DC57-7658-4D21-99F7-7229A0115A46}"/>
          </msink:context>
        </emma:interpretation>
      </emma:emma>
    </inkml:annotationXML>
    <inkml:trace contextRef="#ctx0" brushRef="#br0">1 28,'0'0,"0"0,0 0,0 0,0 0,0 0,0 0,0 0,0 0,0 0,0 0,0 0,0 0,0 0,0 0,0 0,0 0,0 0,0 0,0 0,0 0,0 0,27-5,22-1,12 0,5 2,0 1,-7 0,-5 2,-1 5,2 2,-2 5,-3 4,-4 5,-1 3,-4 2,-5-3,-3 0,-3 4,-2 7,-2 3,0 3,-5 1,-1 2,-5 2,1 4,-4 2,-2 1,-5 2,-1 0,-3 1,-1 4,0 1,-1 0,0-1,1-2,-1-1,1 4,0 0,0 0,0-2,0 3,0 1,-5-1,-1-3,1-1,0-1,2 3,1 2,1-2,0-5,1-3,1-2,-1-3,0-1,5 1,1-2,0 0,3-3,0 1,-1-1,2-5,4 3,0 2,2 0,-2-3,1 2,3-2,-2-2,1-3,2 2,7 0,3-2,6-1,6-1,5-2,4-1,2-1,1 0,-4 1,0-1,-6 0,0 5,-3 1,5 0,0-1,1-6,1-2,-2-6,0-1,1 2,-3-3,1 1,-3-2,-4 0,-3-1,-8 1,-4-2,-6 2,0 3,0-2,-1-3,0-4,-1-2,0-4,-1-1,-4-1,-2-1,-4 1,-1-1,-1 0,-2 1,1 0,-1 0,1 0,-1 0,1 0,0 0,0 0,0 0,0 0,0 0,0 0,0 0,0 0,0 0,0 0,0 0,0 0,0 0,0 0,0 0,-5 0,-1 0,-4 0,-1 0,-2 0,-4 0,-4-5,-2-5,-2-2,-1-3,-1 1,0-1,-1 1,1-1,-4 2,-2-1,1 1,1-1,1 2,2-2,5 1,2-1,0 2,4-2,-5 2,-2-2,-2 1,-6-5,-2-1,-3 0,-1 2,-3-1,-3 4,1-1,0 2,1-1,5 1,3 4,-2 3,2 2,1 3,3 0,1 1,1 1,5 0,3-1,4 1,1 3,-3 2,3 5,-1-1,-2 4,2-2,-1 3,3 2,-2 4,3 7,4 2,2 2,4-5,1-3,2 0,0-1,0 1,1-4,0 0,-1 4,0 4,1 1,-1 0,0 0,0-1,0 0,0-1,0-5,0-1,0-5,0 0,0 1,0-2,0 1,0 2,0-1,0 0,0 2,0 2,0 2,-5-3,-1 0,-4-3,-1-1,2-3,-2 1,1-1,-3 0,1-1,-1 2,0-2,-1 2,2-2,-2 2,-4-1,-2 1,-2-2,-3-2,-1-4,4-2,1-2,0-1,3-2,0 1,-5-1,-4 1,-2-1,0 1,-4-5,-11-5,-5-2,4 2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1-04T19:38:24.220"/>
    </inkml:context>
    <inkml:brush xml:id="br0">
      <inkml:brushProperty name="width" value="0.1" units="cm"/>
      <inkml:brushProperty name="height" value="0.1" units="cm"/>
      <inkml:brushProperty name="color" value="#9966CC"/>
      <inkml:brushProperty name="ignorePressure" value="1"/>
    </inkml:brush>
  </inkml:definitions>
  <inkml:traceGroup>
    <inkml:annotationXML>
      <emma:emma xmlns:emma="http://www.w3.org/2003/04/emma" version="1.0">
        <emma:interpretation id="{BCF7DC57-7658-4D21-99F7-7229A0115A46}" emma:medium="tactile" emma:mode="ink">
          <msink:context xmlns:msink="http://schemas.microsoft.com/ink/2010/main" type="inkDrawing" rotatedBoundingBox="19063,6246 25812,6438 25798,6938 19049,6746" shapeName="Other">
            <msink:destinationLink direction="with" ref="{8D251F1C-E9BB-479D-A569-161E82D79ECE}"/>
          </msink:context>
        </emma:interpretation>
      </emma:emma>
    </inkml:annotationXML>
    <inkml:trace contextRef="#ctx0" brushRef="#br0">1 373,'0'0,"0"0,0 0,0 0,0 0,0 0,0 0,0 0,0 0,0 0,0 0,0 0,0 0,0 0,0 0,0 0,0 0,0 0,0 0,0 0,0 0,0 0,22-4,17-7,15-5,16-4,15-5,6-1,1-1,-2 4,-7 1,1 5,3 1,15 2,16 0,11 2,11-1,8 1,6 3,-1-2,-3 2,-6-3,5 1,4-3,-1 2,-1 3,3 2,1 3,-4 2,-4 1,0 2,1-1,4 1,-8-1,0 1,2-1,4 0,-2 0,-13 0,-6 5,-2 1,-2 4,2 0,-8 4,-10-2,-6 3,-3 2,0 4,1 2,-3-3,-5 1,-9-5,-10 1,-4 1,-5 2,-5 2,-3 3,-2 0,-2 2,-1-1,-4 1,-7 0,-5-5,-4-1,-4-4,-6-1,-2-3,0-4,-4-3,-4-3,-5-2,-3-1,-2 0,-2-1,0 1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91EC211-8461-4263-A38C-7B28A78ADE8C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2F5F25E-426A-4548-BF03-425747E243B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8809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 </a:t>
            </a:r>
          </a:p>
          <a:p>
            <a:r>
              <a:rPr lang="en-US" dirty="0"/>
              <a:t>2-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F25E-426A-4548-BF03-425747E243B0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8672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449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70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321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49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181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4730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920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255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222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9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502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26BCC-C6CE-4398-BB16-B31D27857B64}" type="datetimeFigureOut">
              <a:rPr lang="ar-SA" smtClean="0"/>
              <a:t>09/04/1438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3730-DC99-4813-BE4F-404F436B30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975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docs.google.com/presentation/d/140VDDhoTo3PgOLIvTXFmLpQ1NNY7bZ5aGvCMcmnAirs/edit?usp=sharing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customXml" Target="../ink/ink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customXml" Target="../ink/ink4.xml"/><Relationship Id="rId4" Type="http://schemas.openxmlformats.org/officeDocument/2006/relationships/image" Target="../media/image16.pn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customXml" Target="../ink/ink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10.xml"/><Relationship Id="rId18" Type="http://schemas.openxmlformats.org/officeDocument/2006/relationships/image" Target="../media/image50.png"/><Relationship Id="rId3" Type="http://schemas.openxmlformats.org/officeDocument/2006/relationships/diagramLayout" Target="../diagrams/layout4.xml"/><Relationship Id="rId21" Type="http://schemas.openxmlformats.org/officeDocument/2006/relationships/customXml" Target="../ink/ink15.xml"/><Relationship Id="rId7" Type="http://schemas.openxmlformats.org/officeDocument/2006/relationships/customXml" Target="../ink/ink7.xml"/><Relationship Id="rId12" Type="http://schemas.openxmlformats.org/officeDocument/2006/relationships/image" Target="../media/image47.png"/><Relationship Id="rId17" Type="http://schemas.openxmlformats.org/officeDocument/2006/relationships/customXml" Target="../ink/ink12.xml"/><Relationship Id="rId2" Type="http://schemas.openxmlformats.org/officeDocument/2006/relationships/diagramData" Target="../diagrams/data4.xml"/><Relationship Id="rId16" Type="http://schemas.openxmlformats.org/officeDocument/2006/relationships/image" Target="../media/image49.png"/><Relationship Id="rId20" Type="http://schemas.openxmlformats.org/officeDocument/2006/relationships/customXml" Target="../ink/ink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customXml" Target="../ink/ink9.xml"/><Relationship Id="rId5" Type="http://schemas.openxmlformats.org/officeDocument/2006/relationships/diagramColors" Target="../diagrams/colors4.xml"/><Relationship Id="rId15" Type="http://schemas.openxmlformats.org/officeDocument/2006/relationships/customXml" Target="../ink/ink11.xml"/><Relationship Id="rId10" Type="http://schemas.openxmlformats.org/officeDocument/2006/relationships/image" Target="../media/image46.png"/><Relationship Id="rId19" Type="http://schemas.openxmlformats.org/officeDocument/2006/relationships/customXml" Target="../ink/ink13.xml"/><Relationship Id="rId4" Type="http://schemas.openxmlformats.org/officeDocument/2006/relationships/diagramQuickStyle" Target="../diagrams/quickStyle4.xml"/><Relationship Id="rId9" Type="http://schemas.openxmlformats.org/officeDocument/2006/relationships/customXml" Target="../ink/ink8.xml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3581" y="5221495"/>
            <a:ext cx="7073220" cy="1723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Anatomy Of The Upper Limb</a:t>
            </a:r>
            <a:endParaRPr lang="x-none" sz="4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33122"/>
          <a:stretch/>
        </p:blipFill>
        <p:spPr>
          <a:xfrm>
            <a:off x="0" y="398021"/>
            <a:ext cx="12192000" cy="46932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66744" y="409570"/>
            <a:ext cx="2946400" cy="4703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GB"/>
          </a:p>
        </p:txBody>
      </p:sp>
      <p:pic>
        <p:nvPicPr>
          <p:cNvPr id="8" name="Picture 7" descr="#Med436 - KS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8"/>
          <a:stretch/>
        </p:blipFill>
        <p:spPr bwMode="auto">
          <a:xfrm>
            <a:off x="8337028" y="1962903"/>
            <a:ext cx="1920882" cy="175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t="11343" r="9894" b="25826"/>
          <a:stretch/>
        </p:blipFill>
        <p:spPr>
          <a:xfrm>
            <a:off x="8379502" y="154885"/>
            <a:ext cx="1835935" cy="1862353"/>
          </a:xfrm>
          <a:prstGeom prst="rect">
            <a:avLst/>
          </a:prstGeom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8421976" y="5243882"/>
            <a:ext cx="2766400" cy="1252522"/>
            <a:chOff x="8563428" y="5284999"/>
            <a:chExt cx="2766400" cy="1252522"/>
          </a:xfrm>
        </p:grpSpPr>
        <p:sp>
          <p:nvSpPr>
            <p:cNvPr id="13" name="TextBox 8"/>
            <p:cNvSpPr txBox="1"/>
            <p:nvPr/>
          </p:nvSpPr>
          <p:spPr>
            <a:xfrm>
              <a:off x="8563428" y="5284999"/>
              <a:ext cx="2766400" cy="1252522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FF0000"/>
                  </a:solidFill>
                </a:rPr>
                <a:t>Important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11" name="TextBox 2"/>
          <p:cNvSpPr txBox="1"/>
          <p:nvPr/>
        </p:nvSpPr>
        <p:spPr>
          <a:xfrm>
            <a:off x="6622425" y="6296356"/>
            <a:ext cx="124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latin typeface="+mn-lt"/>
                <a:hlinkClick r:id="rId5"/>
              </a:rPr>
              <a:t>Editing File</a:t>
            </a:r>
            <a:endParaRPr lang="en-GB" sz="18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412" y="3692843"/>
            <a:ext cx="2130114" cy="14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4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510008" y="2083673"/>
            <a:ext cx="5329881" cy="373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charset="0"/>
              <a:buChar char="o"/>
              <a:defRPr/>
            </a:pPr>
            <a:r>
              <a:rPr lang="en-GB" altLang="en-US" sz="1800" dirty="0">
                <a:cs typeface="Times New Roman" pitchFamily="18" charset="0"/>
              </a:rPr>
              <a:t>Muscular.</a:t>
            </a:r>
          </a:p>
          <a:p>
            <a:pPr>
              <a:buFont typeface="Courier New" charset="0"/>
              <a:buChar char="o"/>
              <a:defRPr/>
            </a:pPr>
            <a:r>
              <a:rPr lang="en-GB" altLang="en-US" sz="1800" dirty="0">
                <a:cs typeface="Times New Roman" pitchFamily="18" charset="0"/>
              </a:rPr>
              <a:t>Nutrient to </a:t>
            </a:r>
            <a:r>
              <a:rPr lang="en-GB" altLang="en-US" sz="1800" dirty="0" err="1">
                <a:cs typeface="Times New Roman" pitchFamily="18" charset="0"/>
              </a:rPr>
              <a:t>humerus</a:t>
            </a:r>
            <a:r>
              <a:rPr lang="en-GB" altLang="en-US" sz="1800" dirty="0">
                <a:cs typeface="Times New Roman" pitchFamily="18" charset="0"/>
              </a:rPr>
              <a:t>.</a:t>
            </a:r>
            <a:endParaRPr lang="ar-SA" altLang="en-US" sz="1800" dirty="0">
              <a:cs typeface="Times New Roman" pitchFamily="18" charset="0"/>
            </a:endParaRPr>
          </a:p>
          <a:p>
            <a:pPr>
              <a:buFont typeface="Courier New" charset="0"/>
              <a:buChar char="o"/>
              <a:defRPr/>
            </a:pPr>
            <a:endParaRPr lang="ar-SA" altLang="en-US" sz="1800" dirty="0">
              <a:cs typeface="Times New Roman" pitchFamily="18" charset="0"/>
            </a:endParaRPr>
          </a:p>
          <a:p>
            <a:pPr>
              <a:buFont typeface="Courier New" charset="0"/>
              <a:buChar char="o"/>
              <a:defRPr/>
            </a:pP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They are three:</a:t>
            </a:r>
            <a:endParaRPr lang="en-GB" altLang="en-US" sz="1800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>
              <a:buFont typeface="Courier New" charset="0"/>
              <a:buChar char="o"/>
              <a:defRPr/>
            </a:pPr>
            <a:r>
              <a:rPr lang="en-GB" altLang="en-US" sz="1800" b="1" dirty="0" err="1">
                <a:cs typeface="Times New Roman" pitchFamily="18" charset="0"/>
              </a:rPr>
              <a:t>Profunda</a:t>
            </a:r>
            <a:r>
              <a:rPr lang="en-GB" altLang="en-US" sz="1800" b="1" dirty="0">
                <a:cs typeface="Times New Roman" pitchFamily="18" charset="0"/>
              </a:rPr>
              <a:t> </a:t>
            </a:r>
            <a:r>
              <a:rPr lang="en-GB" altLang="en-US" sz="1800" b="1" dirty="0" err="1">
                <a:cs typeface="Times New Roman" pitchFamily="18" charset="0"/>
              </a:rPr>
              <a:t>brachii</a:t>
            </a:r>
            <a:r>
              <a:rPr lang="en-US" altLang="en-US" sz="1600" b="1" dirty="0">
                <a:solidFill>
                  <a:srgbClr val="92D050"/>
                </a:solidFill>
                <a:cs typeface="Times New Roman" pitchFamily="18" charset="0"/>
              </a:rPr>
              <a:t> along with the radial nerve in the spiral groove</a:t>
            </a:r>
            <a:r>
              <a:rPr lang="en-GB" altLang="en-US" sz="1600" b="1" dirty="0">
                <a:solidFill>
                  <a:srgbClr val="92D050"/>
                </a:solidFill>
                <a:cs typeface="Times New Roman" pitchFamily="18" charset="0"/>
              </a:rPr>
              <a:t> </a:t>
            </a:r>
            <a:endParaRPr lang="en-GB" altLang="en-US" sz="1800" b="1" dirty="0">
              <a:solidFill>
                <a:srgbClr val="92D050"/>
              </a:solidFill>
              <a:cs typeface="Times New Roman" pitchFamily="18" charset="0"/>
            </a:endParaRPr>
          </a:p>
          <a:p>
            <a:pPr>
              <a:buFont typeface="Courier New" charset="0"/>
              <a:buChar char="o"/>
              <a:defRPr/>
            </a:pPr>
            <a:r>
              <a:rPr lang="en-GB" altLang="en-US" sz="1800" b="1" dirty="0">
                <a:cs typeface="Times New Roman" pitchFamily="18" charset="0"/>
              </a:rPr>
              <a:t>Superior</a:t>
            </a:r>
            <a:r>
              <a:rPr lang="en-GB" altLang="en-US" sz="1800" b="1" dirty="0">
                <a:solidFill>
                  <a:srgbClr val="FF0000"/>
                </a:solidFill>
                <a:cs typeface="Times New Roman" pitchFamily="18" charset="0"/>
              </a:rPr>
              <a:t> ulnar collateral.</a:t>
            </a:r>
          </a:p>
          <a:p>
            <a:pPr>
              <a:buFont typeface="Courier New" charset="0"/>
              <a:buChar char="o"/>
              <a:defRPr/>
            </a:pPr>
            <a:r>
              <a:rPr lang="en-GB" altLang="en-US" sz="1800" b="1" dirty="0">
                <a:cs typeface="Times New Roman" pitchFamily="18" charset="0"/>
              </a:rPr>
              <a:t>Inferior</a:t>
            </a:r>
            <a:r>
              <a:rPr lang="en-GB" altLang="en-US" sz="1800" b="1" dirty="0">
                <a:solidFill>
                  <a:srgbClr val="FF0000"/>
                </a:solidFill>
                <a:cs typeface="Times New Roman" pitchFamily="18" charset="0"/>
              </a:rPr>
              <a:t> ulnar collateral.</a:t>
            </a:r>
            <a:r>
              <a:rPr lang="en-GB" altLang="en-US" sz="1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>
              <a:buFont typeface="Courier New" charset="0"/>
              <a:buChar char="o"/>
              <a:defRPr/>
            </a:pPr>
            <a:endParaRPr lang="en-GB" altLang="en-US" sz="1800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buFont typeface="Courier New" charset="0"/>
              <a:buChar char="o"/>
              <a:defRPr/>
            </a:pPr>
            <a:r>
              <a:rPr lang="en-US" altLang="en-US" sz="1800" dirty="0">
                <a:solidFill>
                  <a:srgbClr val="92D050"/>
                </a:solidFill>
                <a:cs typeface="Times New Roman" pitchFamily="18" charset="0"/>
              </a:rPr>
              <a:t>All share in anastomosis in elbow joint</a:t>
            </a:r>
            <a:r>
              <a:rPr lang="en-GB" altLang="en-US" sz="1800" dirty="0">
                <a:solidFill>
                  <a:srgbClr val="92D050"/>
                </a:solidFill>
                <a:cs typeface="Times New Roman" pitchFamily="18" charset="0"/>
              </a:rPr>
              <a:t> </a:t>
            </a:r>
            <a:endParaRPr lang="en-US" altLang="en-US" sz="1800" dirty="0">
              <a:solidFill>
                <a:srgbClr val="92D050"/>
              </a:solidFill>
              <a:cs typeface="Times New Roman" pitchFamily="18" charset="0"/>
            </a:endParaRPr>
          </a:p>
          <a:p>
            <a:pPr>
              <a:defRPr/>
            </a:pPr>
            <a:endParaRPr lang="en-US" alt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01316"/>
            <a:ext cx="5474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b="1" dirty="0">
                <a:cs typeface="Times New Roman" pitchFamily="18" charset="0"/>
              </a:rPr>
              <a:t> Branches of</a:t>
            </a:r>
            <a:r>
              <a:rPr lang="en-US" sz="4000" dirty="0"/>
              <a:t> </a:t>
            </a:r>
            <a:r>
              <a:rPr lang="en-GB" sz="3200" b="1" dirty="0">
                <a:cs typeface="Times New Roman" pitchFamily="18" charset="0"/>
              </a:rPr>
              <a:t>Brachial Artery</a:t>
            </a:r>
            <a:endParaRPr lang="en-US" sz="4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b="7952"/>
          <a:stretch/>
        </p:blipFill>
        <p:spPr>
          <a:xfrm>
            <a:off x="5839889" y="1009147"/>
            <a:ext cx="5695381" cy="581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65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776" y="1792421"/>
            <a:ext cx="61266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larger</a:t>
            </a:r>
            <a:r>
              <a:rPr lang="en-US" sz="2000" dirty="0"/>
              <a:t> of the two terminal branches of the brachial artery.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92D050"/>
                </a:solidFill>
              </a:rPr>
              <a:t>The radial artery is small but </a:t>
            </a:r>
            <a:r>
              <a:rPr lang="en-US" sz="2000" b="1" dirty="0">
                <a:solidFill>
                  <a:srgbClr val="92D050"/>
                </a:solidFill>
              </a:rPr>
              <a:t>superficial</a:t>
            </a:r>
            <a:r>
              <a:rPr lang="en-US" sz="2000" dirty="0">
                <a:solidFill>
                  <a:srgbClr val="92D050"/>
                </a:solidFill>
              </a:rPr>
              <a:t> so we can feel its pulse, while the ulnar artery is big but </a:t>
            </a:r>
            <a:r>
              <a:rPr lang="en-US" sz="2000" b="1" dirty="0">
                <a:solidFill>
                  <a:srgbClr val="92D050"/>
                </a:solidFill>
              </a:rPr>
              <a:t>deep</a:t>
            </a:r>
            <a:r>
              <a:rPr lang="en-US" sz="2000" dirty="0">
                <a:solidFill>
                  <a:srgbClr val="92D050"/>
                </a:solidFill>
              </a:rPr>
              <a:t> so we can’t feel its pulse.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Begins in the cubital fossa at the level of neck of radius.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Descends through </a:t>
            </a:r>
            <a:r>
              <a:rPr lang="en-US" sz="2000" dirty="0">
                <a:solidFill>
                  <a:srgbClr val="FF0000"/>
                </a:solidFill>
              </a:rPr>
              <a:t>the anterior compartment</a:t>
            </a:r>
            <a:r>
              <a:rPr lang="en-US" sz="2000" dirty="0"/>
              <a:t> of the forearm.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Enters the palm, </a:t>
            </a:r>
            <a:r>
              <a:rPr lang="en-US" sz="2000" dirty="0">
                <a:solidFill>
                  <a:srgbClr val="FF0000"/>
                </a:solidFill>
              </a:rPr>
              <a:t>in front </a:t>
            </a:r>
            <a:r>
              <a:rPr lang="en-US" sz="2000" dirty="0"/>
              <a:t>of the flexor retinaculum, with the </a:t>
            </a:r>
            <a:r>
              <a:rPr lang="en-US" sz="2000" b="1" dirty="0"/>
              <a:t>ulnar nerve</a:t>
            </a:r>
            <a:r>
              <a:rPr lang="en-US" sz="2000" dirty="0"/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Ends by forming </a:t>
            </a:r>
            <a:r>
              <a:rPr lang="en-US" sz="2000" dirty="0">
                <a:solidFill>
                  <a:srgbClr val="FF0000"/>
                </a:solidFill>
              </a:rPr>
              <a:t>the superficial palmer arch</a:t>
            </a:r>
            <a:r>
              <a:rPr lang="en-US" sz="2000" dirty="0"/>
              <a:t>, by anastomosing with superficial palmer branch of radial artery.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6" r="-2226"/>
          <a:stretch/>
        </p:blipFill>
        <p:spPr>
          <a:xfrm>
            <a:off x="7021657" y="261663"/>
            <a:ext cx="4489989" cy="43208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29341" y="3450030"/>
            <a:ext cx="1921790" cy="5105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29341" y="2107096"/>
            <a:ext cx="673615" cy="331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9332" y="549080"/>
            <a:ext cx="5948656" cy="8157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4) The Ulnar Artery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246743" y="15706"/>
            <a:ext cx="6126067" cy="8229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  Arteries Of The Upper Limb</a:t>
            </a:r>
            <a:endParaRPr lang="x-none" sz="3600" b="1" dirty="0"/>
          </a:p>
        </p:txBody>
      </p:sp>
      <p:pic>
        <p:nvPicPr>
          <p:cNvPr id="2050" name="Picture 2" descr="نتيجة بحث الصور عن ‪flexor retinaculum‬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3013" r="31483" b="49446"/>
          <a:stretch/>
        </p:blipFill>
        <p:spPr bwMode="auto">
          <a:xfrm>
            <a:off x="8286226" y="4837044"/>
            <a:ext cx="2886229" cy="180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7445727" y="4876799"/>
            <a:ext cx="111517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Recall: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حبر 4"/>
              <p14:cNvContentPartPr/>
              <p14:nvPr/>
            </p14:nvContentPartPr>
            <p14:xfrm>
              <a:off x="8731969" y="4813493"/>
              <a:ext cx="630000" cy="254880"/>
            </p14:xfrm>
          </p:contentPart>
        </mc:Choice>
        <mc:Fallback xmlns="">
          <p:pic>
            <p:nvPicPr>
              <p:cNvPr id="5" name="حبر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25849" y="4807382"/>
                <a:ext cx="642240" cy="2671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2189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59" y="4031411"/>
            <a:ext cx="3361790" cy="17951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0197" y="572903"/>
            <a:ext cx="5313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Branches of Ulnar Artery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125" y="1573286"/>
            <a:ext cx="60960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Muscular.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1- Recurrent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branch </a:t>
            </a:r>
            <a:r>
              <a:rPr lang="en-US" sz="2000" dirty="0"/>
              <a:t>(for anastomosis around the elbow joint).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Around the medial epicondyle, to anastomose with the inferior and superior 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ulnar collateral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arteries 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2- Common Interosseous artery</a:t>
            </a:r>
            <a:r>
              <a:rPr lang="en-US" sz="2000" dirty="0"/>
              <a:t>, which gives: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Anterior Interosseous arteries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Posterior Interosseous arteries.  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3- Branch to anastomoses around the wrist joint.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0" r="12560"/>
          <a:stretch/>
        </p:blipFill>
        <p:spPr>
          <a:xfrm>
            <a:off x="6388554" y="572903"/>
            <a:ext cx="5803446" cy="32546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8765" y="2836527"/>
            <a:ext cx="1921790" cy="5105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19619" y="2166839"/>
            <a:ext cx="1255363" cy="3898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060981" y="2001700"/>
            <a:ext cx="1790055" cy="708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35741" y="1725072"/>
            <a:ext cx="151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Recurrent branch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560197" y="5826607"/>
            <a:ext cx="4146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Ulnar Recurrent : branch of Ulnar Artery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ulnar collateral : branch of brachial Artery 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01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3186" y="2121994"/>
            <a:ext cx="61655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smaller</a:t>
            </a:r>
            <a:r>
              <a:rPr lang="en-US" dirty="0"/>
              <a:t> of the two terminal branches of the brachial artery.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Begins in the cubital fossa at the level of neck of radius.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Descends downward and </a:t>
            </a:r>
            <a:r>
              <a:rPr lang="en-US" dirty="0">
                <a:solidFill>
                  <a:srgbClr val="FF0000"/>
                </a:solidFill>
              </a:rPr>
              <a:t>laterally</a:t>
            </a:r>
            <a:r>
              <a:rPr lang="en-US" dirty="0"/>
              <a:t>.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Leaves the forearm by </a:t>
            </a:r>
            <a:r>
              <a:rPr lang="en-US" dirty="0">
                <a:solidFill>
                  <a:srgbClr val="FF0000"/>
                </a:solidFill>
              </a:rPr>
              <a:t>winding</a:t>
            </a:r>
            <a:r>
              <a:rPr lang="en-US" dirty="0"/>
              <a:t> around the </a:t>
            </a:r>
            <a:r>
              <a:rPr lang="en-US" dirty="0">
                <a:solidFill>
                  <a:srgbClr val="FF0000"/>
                </a:solidFill>
              </a:rPr>
              <a:t>lateral </a:t>
            </a:r>
            <a:r>
              <a:rPr lang="en-US" dirty="0"/>
              <a:t>aspect of the wrist to reach the </a:t>
            </a:r>
            <a:r>
              <a:rPr lang="en-US" u="sng" dirty="0"/>
              <a:t>dorsum of the hand</a:t>
            </a:r>
            <a:r>
              <a:rPr lang="en-US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92" y="237562"/>
            <a:ext cx="4510316" cy="60156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74498" y="3903923"/>
            <a:ext cx="852408" cy="32546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20385" y="3634352"/>
            <a:ext cx="916984" cy="49684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9332" y="549080"/>
            <a:ext cx="5948656" cy="8157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5) The Radial Artery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246743" y="15706"/>
            <a:ext cx="6126067" cy="8229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  Arteries Of The Upper Limb</a:t>
            </a:r>
            <a:endParaRPr lang="x-none" sz="3600" b="1" dirty="0"/>
          </a:p>
        </p:txBody>
      </p:sp>
    </p:spTree>
    <p:extLst>
      <p:ext uri="{BB962C8B-B14F-4D97-AF65-F5344CB8AC3E}">
        <p14:creationId xmlns:p14="http://schemas.microsoft.com/office/powerpoint/2010/main" val="63830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9467" y="754818"/>
            <a:ext cx="54468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Branches of Radial Artery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79467" y="199845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Muscular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1- Recurrent branch </a:t>
            </a:r>
            <a:r>
              <a:rPr lang="en-US" sz="2000" dirty="0"/>
              <a:t>(for anastomosis around the elbow joint).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2- Superficial palmar branch </a:t>
            </a:r>
            <a:r>
              <a:rPr lang="en-US" sz="2000" dirty="0"/>
              <a:t>, joins the ulnar artery to form the superficial palmar </a:t>
            </a:r>
            <a:r>
              <a:rPr lang="en-US" sz="2000" u="sng" dirty="0"/>
              <a:t>arch</a:t>
            </a:r>
            <a:r>
              <a:rPr lang="en-US" sz="20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9"/>
          <a:stretch/>
        </p:blipFill>
        <p:spPr>
          <a:xfrm>
            <a:off x="7450594" y="1446377"/>
            <a:ext cx="4019547" cy="39944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57640" y="4014145"/>
            <a:ext cx="880016" cy="6353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61774" y="2334435"/>
            <a:ext cx="759229" cy="4292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73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974" y="1754560"/>
            <a:ext cx="77117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Anastomosis occurs between branches of Brachial, Radial and Ulnar arteries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Around the 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epicondyle of </a:t>
            </a:r>
            <a:r>
              <a:rPr lang="en-US" u="sng" dirty="0" err="1">
                <a:solidFill>
                  <a:schemeClr val="bg1">
                    <a:lumMod val="50000"/>
                  </a:schemeClr>
                </a:solidFill>
              </a:rPr>
              <a:t>humerus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 (medial &amp; lateral) </a:t>
            </a:r>
            <a:r>
              <a:rPr lang="en-US" dirty="0"/>
              <a:t>: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1" dirty="0"/>
              <a:t>Branches from Brachial Artery: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dirty="0" err="1"/>
              <a:t>Profunda</a:t>
            </a:r>
            <a:r>
              <a:rPr lang="en-US" dirty="0"/>
              <a:t> </a:t>
            </a:r>
            <a:r>
              <a:rPr lang="en-US" dirty="0" err="1"/>
              <a:t>Brachii</a:t>
            </a:r>
            <a:r>
              <a:rPr lang="en-US" dirty="0"/>
              <a:t> artery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dirty="0"/>
              <a:t>Superior ulnar collateral artery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dirty="0"/>
              <a:t>Inferior ulnar collateral artery 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1" dirty="0"/>
              <a:t>Branches from Ulnar and Radial Arteries: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dirty="0"/>
              <a:t>Radial &amp; ulnar recurrent arteries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dirty="0"/>
              <a:t>Interosseous recurrent artery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(from ulnar)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20" y="530435"/>
            <a:ext cx="3774882" cy="56998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290" y="252006"/>
            <a:ext cx="42861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Anastomosis</a:t>
            </a:r>
          </a:p>
          <a:p>
            <a:r>
              <a:rPr lang="en-US" sz="4000" dirty="0"/>
              <a:t> around Elbow Joint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5492" y="6088608"/>
            <a:ext cx="100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Lateral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5105" y="6088608"/>
            <a:ext cx="100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Medial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5974" y="4999897"/>
            <a:ext cx="6432885" cy="181588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Around the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lateral epicondyle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sz="1600" u="sng" dirty="0" err="1">
                <a:solidFill>
                  <a:schemeClr val="bg1">
                    <a:lumMod val="50000"/>
                  </a:schemeClr>
                </a:solidFill>
              </a:rPr>
              <a:t>profunda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u="sng" dirty="0" err="1">
                <a:solidFill>
                  <a:schemeClr val="bg1">
                    <a:lumMod val="50000"/>
                  </a:schemeClr>
                </a:solidFill>
              </a:rPr>
              <a:t>brachii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branches anastomose with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the radial recurrent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artery and the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interosseous recurrent artery.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Around the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medial epicondyle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the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superior ulnar collateral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artery anastomoses with the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posterior ulnar recurrent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 The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inferior ulnar collateral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artery anastomoses with the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anterior ulnar recurrent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^</a:t>
            </a:r>
            <a:r>
              <a:rPr lang="ar-SA" sz="1600" dirty="0">
                <a:solidFill>
                  <a:schemeClr val="bg1">
                    <a:lumMod val="50000"/>
                  </a:schemeClr>
                </a:solidFill>
              </a:rPr>
              <a:t>هذا كله شرحته الدكتورة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60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173" y="1"/>
            <a:ext cx="7099279" cy="6858000"/>
          </a:xfrm>
        </p:spPr>
        <p:txBody>
          <a:bodyPr>
            <a:normAutofit fontScale="92500" lnSpcReduction="10000"/>
          </a:bodyPr>
          <a:lstStyle/>
          <a:p>
            <a:pPr algn="l"/>
            <a:endParaRPr lang="en-US" sz="3600" b="1" dirty="0"/>
          </a:p>
          <a:p>
            <a:pPr algn="l"/>
            <a:r>
              <a:rPr lang="en-US" sz="3600" b="1" dirty="0"/>
              <a:t>Arteries of the palm </a:t>
            </a:r>
            <a:endParaRPr lang="en-US" sz="1800" dirty="0"/>
          </a:p>
          <a:p>
            <a:endParaRPr lang="en-US" sz="1800" dirty="0"/>
          </a:p>
          <a:p>
            <a:pPr algn="l"/>
            <a:r>
              <a:rPr lang="en-US" sz="1800" b="1" dirty="0"/>
              <a:t>Ulnar artery : </a:t>
            </a:r>
            <a:endParaRPr lang="en-US" sz="1800" dirty="0"/>
          </a:p>
          <a:p>
            <a:pPr algn="l"/>
            <a:r>
              <a:rPr lang="en-US" sz="1800" dirty="0"/>
              <a:t>Enters the hand: </a:t>
            </a:r>
          </a:p>
          <a:p>
            <a:pPr algn="l"/>
            <a:r>
              <a:rPr lang="en-US" altLang="ko-KR" sz="1800" dirty="0"/>
              <a:t>-</a:t>
            </a:r>
            <a:r>
              <a:rPr lang="ko-KR" altLang="en-US" sz="1800" dirty="0"/>
              <a:t> </a:t>
            </a:r>
            <a:r>
              <a:rPr lang="en-US" sz="1800" dirty="0"/>
              <a:t>anterior to the flexor retinaculum, </a:t>
            </a:r>
          </a:p>
          <a:p>
            <a:pPr algn="l"/>
            <a:r>
              <a:rPr lang="en-US" altLang="ko-KR" sz="1800" dirty="0"/>
              <a:t>-</a:t>
            </a:r>
            <a:r>
              <a:rPr lang="ko-KR" altLang="en-US" sz="1800" dirty="0"/>
              <a:t> </a:t>
            </a:r>
            <a:r>
              <a:rPr lang="en-US" sz="1800" dirty="0"/>
              <a:t>on the lateral side of the ulnar nerve and pisiform bone.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800" dirty="0"/>
              <a:t>Continue as the </a:t>
            </a:r>
            <a:r>
              <a:rPr lang="en-US" sz="1800" dirty="0">
                <a:solidFill>
                  <a:srgbClr val="FF0000"/>
                </a:solidFill>
              </a:rPr>
              <a:t>superficial palmar arch</a:t>
            </a:r>
            <a:r>
              <a:rPr lang="en-US" sz="1800" dirty="0"/>
              <a:t>. </a:t>
            </a:r>
          </a:p>
          <a:p>
            <a:pPr algn="l"/>
            <a:r>
              <a:rPr lang="en-US" sz="1800" dirty="0">
                <a:latin typeface="Wingdings" charset="2"/>
              </a:rPr>
              <a:t> </a:t>
            </a:r>
            <a:r>
              <a:rPr lang="en-US" sz="1800" dirty="0"/>
              <a:t>Gives a </a:t>
            </a:r>
            <a:r>
              <a:rPr lang="en-US" sz="1800" dirty="0">
                <a:solidFill>
                  <a:srgbClr val="FF0000"/>
                </a:solidFill>
              </a:rPr>
              <a:t>deep branch</a:t>
            </a:r>
            <a:r>
              <a:rPr lang="en-US" sz="1800" dirty="0"/>
              <a:t>.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1800" b="1" dirty="0"/>
          </a:p>
          <a:p>
            <a:pPr algn="l"/>
            <a:r>
              <a:rPr lang="en-US" sz="1800" b="1" dirty="0"/>
              <a:t>Radial artery:</a:t>
            </a:r>
          </a:p>
          <a:p>
            <a:pPr marL="342900" indent="-342900" algn="l">
              <a:buFontTx/>
              <a:buChar char="-"/>
            </a:pPr>
            <a:r>
              <a:rPr lang="en-US" sz="1800" dirty="0"/>
              <a:t>Leaves dorsum of the hand by turning forward between the proximal ends of the 1st and 2nd metacarpal bones,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and between </a:t>
            </a:r>
            <a:r>
              <a:rPr lang="en-US" sz="1800" dirty="0">
                <a:solidFill>
                  <a:srgbClr val="FF0000"/>
                </a:solidFill>
              </a:rPr>
              <a:t>two heads of the 1st dorsal interosseous muscle</a:t>
            </a:r>
            <a:r>
              <a:rPr lang="en-US" sz="1800" dirty="0"/>
              <a:t>.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This place called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anatomical snuff box. </a:t>
            </a:r>
          </a:p>
          <a:p>
            <a:pPr algn="l"/>
            <a:r>
              <a:rPr lang="en-US" sz="1800" dirty="0">
                <a:latin typeface="Wingdings" charset="2"/>
              </a:rPr>
              <a:t> </a:t>
            </a:r>
            <a:r>
              <a:rPr lang="en-US" sz="1800" dirty="0"/>
              <a:t>On entering the palm it continues as </a:t>
            </a:r>
            <a:r>
              <a:rPr lang="en-US" sz="1800" dirty="0">
                <a:solidFill>
                  <a:srgbClr val="FF0000"/>
                </a:solidFill>
              </a:rPr>
              <a:t>deep palmar arch</a:t>
            </a:r>
            <a:r>
              <a:rPr lang="en-US" sz="1800" dirty="0"/>
              <a:t>. </a:t>
            </a:r>
          </a:p>
          <a:p>
            <a:pPr algn="l"/>
            <a:r>
              <a:rPr lang="en-US" sz="1800" dirty="0">
                <a:latin typeface="Wingdings" charset="2"/>
              </a:rPr>
              <a:t> </a:t>
            </a:r>
            <a:r>
              <a:rPr lang="en-US" sz="1800" dirty="0"/>
              <a:t>gives; arteria </a:t>
            </a:r>
            <a:r>
              <a:rPr lang="en-US" sz="1800" dirty="0" err="1">
                <a:solidFill>
                  <a:srgbClr val="FF0000"/>
                </a:solidFill>
              </a:rPr>
              <a:t>radialis</a:t>
            </a:r>
            <a:r>
              <a:rPr lang="en-US" sz="1800" dirty="0">
                <a:solidFill>
                  <a:srgbClr val="FF0000"/>
                </a:solidFill>
              </a:rPr>
              <a:t> indices</a:t>
            </a:r>
            <a:r>
              <a:rPr lang="en-US" sz="1800" dirty="0"/>
              <a:t> and arteria </a:t>
            </a:r>
            <a:r>
              <a:rPr lang="en-US" sz="1800" dirty="0">
                <a:solidFill>
                  <a:srgbClr val="FF0000"/>
                </a:solidFill>
              </a:rPr>
              <a:t>princeps polices</a:t>
            </a:r>
            <a:r>
              <a:rPr lang="en-US" sz="1800" dirty="0"/>
              <a:t>. </a:t>
            </a:r>
          </a:p>
          <a:p>
            <a:pPr algn="l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Policis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= thumb</a:t>
            </a:r>
          </a:p>
          <a:p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Indecis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= index </a:t>
            </a:r>
            <a:r>
              <a:rPr lang="ar-SA" sz="1400" dirty="0">
                <a:solidFill>
                  <a:schemeClr val="bg2">
                    <a:lumMod val="50000"/>
                  </a:schemeClr>
                </a:solidFill>
              </a:rPr>
              <a:t>(السبابة)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5851" t="21053" r="6385" b="9023"/>
          <a:stretch/>
        </p:blipFill>
        <p:spPr>
          <a:xfrm>
            <a:off x="6042991" y="209396"/>
            <a:ext cx="2729947" cy="3540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3312" t="20752" r="2104" b="2105"/>
          <a:stretch/>
        </p:blipFill>
        <p:spPr>
          <a:xfrm>
            <a:off x="8892209" y="2885152"/>
            <a:ext cx="3299791" cy="3972848"/>
          </a:xfrm>
          <a:prstGeom prst="rect">
            <a:avLst/>
          </a:prstGeom>
        </p:spPr>
      </p:pic>
      <p:pic>
        <p:nvPicPr>
          <p:cNvPr id="5" name="Picture 2" descr="نتيجة بحث الصور عن ‪flexor retinaculum‬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3013" r="21562" b="43636"/>
          <a:stretch/>
        </p:blipFill>
        <p:spPr bwMode="auto">
          <a:xfrm>
            <a:off x="8814408" y="490331"/>
            <a:ext cx="3351090" cy="202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حبر 1"/>
              <p14:cNvContentPartPr/>
              <p14:nvPr/>
            </p14:nvContentPartPr>
            <p14:xfrm>
              <a:off x="9294541" y="563890"/>
              <a:ext cx="433800" cy="14040"/>
            </p14:xfrm>
          </p:contentPart>
        </mc:Choice>
        <mc:Fallback xmlns="">
          <p:pic>
            <p:nvPicPr>
              <p:cNvPr id="2" name="حبر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58541" y="491890"/>
                <a:ext cx="50580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حبر 5"/>
              <p14:cNvContentPartPr/>
              <p14:nvPr/>
            </p14:nvContentPartPr>
            <p14:xfrm>
              <a:off x="11580541" y="2134930"/>
              <a:ext cx="476640" cy="25200"/>
            </p14:xfrm>
          </p:contentPart>
        </mc:Choice>
        <mc:Fallback xmlns="">
          <p:pic>
            <p:nvPicPr>
              <p:cNvPr id="6" name="حبر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44514" y="2061887"/>
                <a:ext cx="548694" cy="171287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 descr="Anatomical-snuff-box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52" y="3923838"/>
            <a:ext cx="15240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71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703" y="1802296"/>
            <a:ext cx="6527393" cy="5638800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endParaRPr lang="en-US" sz="1800" dirty="0"/>
          </a:p>
          <a:p>
            <a:pPr marL="342900" indent="-342900" algn="l">
              <a:buFontTx/>
              <a:buChar char="-"/>
            </a:pPr>
            <a:endParaRPr lang="en-US" sz="1800" dirty="0"/>
          </a:p>
          <a:p>
            <a:pPr marL="342900" indent="-342900" algn="l">
              <a:buFontTx/>
              <a:buChar char="-"/>
            </a:pPr>
            <a:r>
              <a:rPr lang="en-US" sz="1800" dirty="0"/>
              <a:t>Is the direct continuation of the ulnar artery, </a:t>
            </a:r>
          </a:p>
          <a:p>
            <a:pPr algn="l"/>
            <a:r>
              <a:rPr lang="en-US" sz="1800" dirty="0"/>
              <a:t>as it curves laterally behind the palmar aponeurosis. </a:t>
            </a:r>
          </a:p>
          <a:p>
            <a:pPr algn="l"/>
            <a:r>
              <a:rPr lang="en-US" sz="1800" dirty="0">
                <a:latin typeface="Wingdings" charset="2"/>
              </a:rPr>
              <a:t></a:t>
            </a:r>
            <a:r>
              <a:rPr lang="en-US" sz="1800" dirty="0"/>
              <a:t>Is completed by branch from the radial artery </a:t>
            </a:r>
            <a:r>
              <a:rPr lang="en-US" sz="1800" dirty="0">
                <a:solidFill>
                  <a:srgbClr val="92D050"/>
                </a:solidFill>
              </a:rPr>
              <a:t>(only 10%). </a:t>
            </a:r>
          </a:p>
          <a:p>
            <a:pPr algn="l"/>
            <a:r>
              <a:rPr lang="en-US" sz="1800" dirty="0">
                <a:latin typeface="Wingdings" charset="2"/>
              </a:rPr>
              <a:t></a:t>
            </a:r>
            <a:r>
              <a:rPr lang="en-US" sz="1800" dirty="0"/>
              <a:t>Lies approximately at the level of the </a:t>
            </a:r>
            <a:r>
              <a:rPr lang="en-US" sz="1800" dirty="0">
                <a:solidFill>
                  <a:srgbClr val="FF0000"/>
                </a:solidFill>
              </a:rPr>
              <a:t>Distal Border of the Extended Thumb</a:t>
            </a:r>
            <a:r>
              <a:rPr lang="en-US" sz="1800" dirty="0"/>
              <a:t>. </a:t>
            </a:r>
          </a:p>
          <a:p>
            <a:pPr algn="l"/>
            <a:r>
              <a:rPr lang="en-US" sz="1800" dirty="0">
                <a:latin typeface="Wingdings" charset="2"/>
              </a:rPr>
              <a:t></a:t>
            </a:r>
            <a:r>
              <a:rPr lang="en-US" sz="1800" dirty="0"/>
              <a:t>Gives: </a:t>
            </a:r>
            <a:r>
              <a:rPr lang="en-US" sz="1800" dirty="0">
                <a:solidFill>
                  <a:srgbClr val="FF0000"/>
                </a:solidFill>
              </a:rPr>
              <a:t>digital arteries</a:t>
            </a:r>
            <a:r>
              <a:rPr lang="en-US" sz="1800" dirty="0"/>
              <a:t> from its convexity to supply the fingers.</a:t>
            </a:r>
          </a:p>
          <a:p>
            <a:pPr algn="l"/>
            <a:r>
              <a:rPr lang="ar-SA" sz="1800" dirty="0">
                <a:solidFill>
                  <a:schemeClr val="bg1">
                    <a:lumMod val="65000"/>
                  </a:schemeClr>
                </a:solidFill>
              </a:rPr>
              <a:t>^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only the later 3 and half of the index because the thumb and other half are supplied by the radial artery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en-US" sz="1800" dirty="0">
                <a:solidFill>
                  <a:srgbClr val="FF0000"/>
                </a:solidFill>
              </a:rPr>
              <a:t>*The superficial palmar arch is more distal than the deep palmar arch.</a:t>
            </a:r>
          </a:p>
          <a:p>
            <a:pPr algn="l"/>
            <a:endParaRPr lang="en-US" sz="1800" dirty="0"/>
          </a:p>
          <a:p>
            <a:endParaRPr lang="en-US" sz="1800" dirty="0"/>
          </a:p>
        </p:txBody>
      </p:sp>
      <p:pic>
        <p:nvPicPr>
          <p:cNvPr id="4098" name="Picture 2" descr="نتيجة بحث الصور عن ‪Palmar Arch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57" y="538050"/>
            <a:ext cx="3211611" cy="175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611" t="15338" r="974" b="11279"/>
          <a:stretch/>
        </p:blipFill>
        <p:spPr>
          <a:xfrm>
            <a:off x="7391305" y="670330"/>
            <a:ext cx="4612773" cy="57132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8161" y="3526971"/>
            <a:ext cx="953146" cy="1534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Superficial Palmar Arch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353253" y="406156"/>
            <a:ext cx="5219249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Arteries of the palm 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The Superficial Palmar Arch</a:t>
            </a:r>
          </a:p>
          <a:p>
            <a:pPr algn="ctr"/>
            <a:r>
              <a:rPr lang="en-US" sz="2000" dirty="0">
                <a:solidFill>
                  <a:srgbClr val="92D050"/>
                </a:solidFill>
              </a:rPr>
              <a:t>90% ulnar 10% radial </a:t>
            </a:r>
          </a:p>
        </p:txBody>
      </p:sp>
    </p:spTree>
    <p:extLst>
      <p:ext uri="{BB962C8B-B14F-4D97-AF65-F5344CB8AC3E}">
        <p14:creationId xmlns:p14="http://schemas.microsoft.com/office/powerpoint/2010/main" val="2076815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نتيجة بحث الصور عن ‪Palmar Arch deep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920" y="4017249"/>
            <a:ext cx="3106555" cy="272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189" y="1052283"/>
            <a:ext cx="7428541" cy="5393586"/>
          </a:xfrm>
        </p:spPr>
        <p:txBody>
          <a:bodyPr>
            <a:normAutofit/>
          </a:bodyPr>
          <a:lstStyle/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Is a continuation of the radial artery as it curves medially beneath long flexor tendons , in front of the metacarpal bones and interosseous muscles. </a:t>
            </a:r>
          </a:p>
          <a:p>
            <a:pPr algn="l"/>
            <a:r>
              <a:rPr lang="en-US" sz="1800" dirty="0">
                <a:latin typeface="Wingdings" charset="2"/>
              </a:rPr>
              <a:t></a:t>
            </a:r>
            <a:r>
              <a:rPr lang="en-US" sz="1800" dirty="0"/>
              <a:t>Is completed on the medial side by </a:t>
            </a:r>
            <a:r>
              <a:rPr lang="en-US" sz="1800" b="1" dirty="0">
                <a:solidFill>
                  <a:srgbClr val="FF0000"/>
                </a:solidFill>
              </a:rPr>
              <a:t>deep branch of ulnar artery </a:t>
            </a:r>
            <a:r>
              <a:rPr lang="en-US" sz="1800" dirty="0">
                <a:solidFill>
                  <a:srgbClr val="92D050"/>
                </a:solidFill>
              </a:rPr>
              <a:t>(only 10%)</a:t>
            </a:r>
            <a:r>
              <a:rPr lang="en-US" sz="1800" b="1" dirty="0"/>
              <a:t>. </a:t>
            </a:r>
            <a:endParaRPr lang="en-US" sz="1800" dirty="0"/>
          </a:p>
          <a:p>
            <a:pPr algn="l"/>
            <a:r>
              <a:rPr lang="en-US" sz="1800" dirty="0">
                <a:latin typeface="Wingdings" charset="2"/>
              </a:rPr>
              <a:t></a:t>
            </a:r>
            <a:r>
              <a:rPr lang="en-US" sz="1800" dirty="0"/>
              <a:t>Lies at a level of the </a:t>
            </a:r>
            <a:r>
              <a:rPr lang="en-US" sz="1800" b="1" dirty="0">
                <a:solidFill>
                  <a:srgbClr val="FF0000"/>
                </a:solidFill>
              </a:rPr>
              <a:t>Proximal Border of Extended thumb</a:t>
            </a:r>
            <a:r>
              <a:rPr lang="en-US" sz="1800" b="1" dirty="0"/>
              <a:t>.</a:t>
            </a:r>
            <a:r>
              <a:rPr lang="en-US" sz="1600" b="1" dirty="0">
                <a:solidFill>
                  <a:srgbClr val="92D050"/>
                </a:solidFill>
              </a:rPr>
              <a:t> </a:t>
            </a:r>
          </a:p>
          <a:p>
            <a:pPr algn="l"/>
            <a:r>
              <a:rPr lang="en-US" sz="1600" b="1" dirty="0">
                <a:solidFill>
                  <a:srgbClr val="92D050"/>
                </a:solidFill>
              </a:rPr>
              <a:t>When the thumb is extended and I draw a line from the proximal border I get the deep arch and when I draw a line from the distal border I get the superficial arch.</a:t>
            </a:r>
            <a:endParaRPr lang="en-US" sz="1600" dirty="0">
              <a:solidFill>
                <a:srgbClr val="92D050"/>
              </a:solidFill>
            </a:endParaRPr>
          </a:p>
          <a:p>
            <a:pPr algn="l"/>
            <a:r>
              <a:rPr lang="en-US" sz="1800" dirty="0">
                <a:latin typeface="Wingdings" charset="2"/>
              </a:rPr>
              <a:t></a:t>
            </a:r>
            <a:r>
              <a:rPr lang="en-US" sz="1800" dirty="0"/>
              <a:t>It sends branches: </a:t>
            </a:r>
          </a:p>
          <a:p>
            <a:pPr algn="l"/>
            <a:r>
              <a:rPr lang="en-US" sz="1800" dirty="0">
                <a:latin typeface="Wingdings" charset="2"/>
              </a:rPr>
              <a:t> </a:t>
            </a:r>
            <a:r>
              <a:rPr lang="en-US" sz="1800" dirty="0"/>
              <a:t>1- superiorly to share in anastomosis around the wrist joint </a:t>
            </a:r>
          </a:p>
          <a:p>
            <a:pPr algn="l"/>
            <a:r>
              <a:rPr lang="en-US" sz="1800" dirty="0">
                <a:latin typeface="Wingdings" charset="2"/>
              </a:rPr>
              <a:t> </a:t>
            </a:r>
            <a:r>
              <a:rPr lang="en-US" sz="1800" dirty="0"/>
              <a:t>2- inferiorly to join branches of the superficial palmar arch. 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8498" t="15519" r="3062" b="10981"/>
          <a:stretch/>
        </p:blipFill>
        <p:spPr>
          <a:xfrm>
            <a:off x="8425542" y="1371599"/>
            <a:ext cx="3572701" cy="5259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10238" y="913014"/>
            <a:ext cx="2402544" cy="4585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The deep palmar arch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353253" y="406156"/>
            <a:ext cx="4460773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Arteries of the palm 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The deep Palmar Arch </a:t>
            </a:r>
          </a:p>
          <a:p>
            <a:pPr algn="ctr"/>
            <a:r>
              <a:rPr lang="en-US" sz="2000" dirty="0">
                <a:solidFill>
                  <a:srgbClr val="92D050"/>
                </a:solidFill>
              </a:rPr>
              <a:t>90% ulnar 10% radial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7352" y="5715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superficial palmer arch is </a:t>
            </a:r>
            <a:r>
              <a:rPr lang="en-US" b="1" dirty="0">
                <a:solidFill>
                  <a:srgbClr val="FF0000"/>
                </a:solidFill>
              </a:rPr>
              <a:t>more distal</a:t>
            </a:r>
            <a:r>
              <a:rPr lang="en-US" dirty="0">
                <a:solidFill>
                  <a:srgbClr val="FF0000"/>
                </a:solidFill>
              </a:rPr>
              <a:t> than the deep palmer arch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09495" y="5894605"/>
            <a:ext cx="165735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141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" y="0"/>
            <a:ext cx="6318297" cy="6858000"/>
          </a:xfrm>
        </p:spPr>
        <p:txBody>
          <a:bodyPr/>
          <a:lstStyle/>
          <a:p>
            <a:pPr algn="l"/>
            <a:endParaRPr lang="en-US" sz="3600" b="1" dirty="0"/>
          </a:p>
          <a:p>
            <a:pPr algn="l"/>
            <a:r>
              <a:rPr lang="en-US" sz="3600" b="1" dirty="0"/>
              <a:t>Arterial Innervation And Raynaud’s Disease </a:t>
            </a:r>
          </a:p>
          <a:p>
            <a:pPr algn="l"/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Raynaud’s disease is a vasospastic disease involves digital arteries.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It may require Cervicodorsal </a:t>
            </a:r>
            <a:r>
              <a:rPr lang="ar-SA" altLang="ar-SA" sz="1200" dirty="0">
                <a:solidFill>
                  <a:schemeClr val="bg1">
                    <a:lumMod val="50000"/>
                  </a:schemeClr>
                </a:solidFill>
                <a:latin typeface="inherit"/>
              </a:rPr>
              <a:t>رقبي ظهري</a:t>
            </a:r>
            <a:r>
              <a:rPr lang="ar-SA" altLang="ar-SA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/>
              <a:t> </a:t>
            </a:r>
            <a:r>
              <a:rPr lang="en-US" sz="1800" dirty="0"/>
              <a:t>preganglionic </a:t>
            </a:r>
            <a:r>
              <a:rPr lang="en-US" sz="1800" dirty="0" err="1"/>
              <a:t>sympathectomy</a:t>
            </a:r>
            <a:r>
              <a:rPr lang="en-US" sz="1800" dirty="0"/>
              <a:t> , to prevent necrosis of the fingers.</a:t>
            </a:r>
            <a:endParaRPr lang="en-US" sz="1800" dirty="0">
              <a:solidFill>
                <a:srgbClr val="92D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525" t="68121" r="13283" b="4962"/>
          <a:stretch/>
        </p:blipFill>
        <p:spPr>
          <a:xfrm>
            <a:off x="6911403" y="4296878"/>
            <a:ext cx="4186989" cy="2306065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43250" t="36882" r="19500" b="14871"/>
          <a:stretch/>
        </p:blipFill>
        <p:spPr>
          <a:xfrm>
            <a:off x="6734138" y="731520"/>
            <a:ext cx="4541520" cy="330708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09549" y="575911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 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sympathectomy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 is an irreversible procedure during which at least one sympathetic ganglion is removed.</a:t>
            </a:r>
            <a:endParaRPr lang="ar-S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549" y="3430369"/>
            <a:ext cx="5968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</a:rPr>
              <a:t>The artery gets its nerve supply from the sympathetic. If it is over stimulated they will be vasoconstriction if too little vasodilatation.</a:t>
            </a:r>
          </a:p>
          <a:p>
            <a:r>
              <a:rPr lang="en-US" sz="1600" dirty="0">
                <a:solidFill>
                  <a:srgbClr val="92D050"/>
                </a:solidFill>
              </a:rPr>
              <a:t>People who have over sympathetic supply in the digital artery they become </a:t>
            </a:r>
            <a:r>
              <a:rPr lang="en-US" sz="1600" dirty="0" err="1">
                <a:solidFill>
                  <a:srgbClr val="92D050"/>
                </a:solidFill>
              </a:rPr>
              <a:t>vasoconstricted</a:t>
            </a:r>
            <a:r>
              <a:rPr lang="en-US" sz="1600" dirty="0">
                <a:solidFill>
                  <a:srgbClr val="92D050"/>
                </a:solidFill>
              </a:rPr>
              <a:t> so there is a decrease in the arterial supply so the ends of their fingers become cold and blue. If the prescribed drugs cannot produce vasodilatation they will have to surgically remove sympathetic fibers/ganglion because if the problem is not resolved it can lead to dry gangrene due to ischemia. Symptoms: cold and blue fingers all the time (whether the temperature is cold or hot).</a:t>
            </a:r>
          </a:p>
        </p:txBody>
      </p:sp>
    </p:spTree>
    <p:extLst>
      <p:ext uri="{BB962C8B-B14F-4D97-AF65-F5344CB8AC3E}">
        <p14:creationId xmlns:p14="http://schemas.microsoft.com/office/powerpoint/2010/main" val="1811309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/>
              <a:t>At the end of the lecture, the students should be able to: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Identify the origin of the vascular supply for the upper limb. 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Describe the main arteries and their branches of the arm, forearm &amp; hand. 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Describe the vascular arches for the hand.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Describe the superficial and deep veins of the upper limb</a:t>
            </a:r>
            <a:endParaRPr lang="ar-S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Objectives </a:t>
            </a:r>
          </a:p>
        </p:txBody>
      </p:sp>
    </p:spTree>
    <p:extLst>
      <p:ext uri="{BB962C8B-B14F-4D97-AF65-F5344CB8AC3E}">
        <p14:creationId xmlns:p14="http://schemas.microsoft.com/office/powerpoint/2010/main" val="1324104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2"/>
          <p:cNvGraphicFramePr/>
          <p:nvPr>
            <p:extLst>
              <p:ext uri="{D42A27DB-BD31-4B8C-83A1-F6EECF244321}">
                <p14:modId xmlns:p14="http://schemas.microsoft.com/office/powerpoint/2010/main" val="1348668380"/>
              </p:ext>
            </p:extLst>
          </p:nvPr>
        </p:nvGraphicFramePr>
        <p:xfrm>
          <a:off x="583325" y="365125"/>
          <a:ext cx="11130454" cy="6335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-49432" y="205620"/>
            <a:ext cx="7350117" cy="680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/>
              <a:t>second</a:t>
            </a:r>
            <a:r>
              <a:rPr lang="en-US" sz="3600" b="1" dirty="0"/>
              <a:t>: Veins Of The Upper Limb :</a:t>
            </a:r>
            <a:endParaRPr lang="x-none" sz="3600" b="1" dirty="0"/>
          </a:p>
        </p:txBody>
      </p:sp>
    </p:spTree>
    <p:extLst>
      <p:ext uri="{BB962C8B-B14F-4D97-AF65-F5344CB8AC3E}">
        <p14:creationId xmlns:p14="http://schemas.microsoft.com/office/powerpoint/2010/main" val="2110709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1215" r="2380" b="8412"/>
          <a:stretch>
            <a:fillRect/>
          </a:stretch>
        </p:blipFill>
        <p:spPr bwMode="auto">
          <a:xfrm>
            <a:off x="6904038" y="1066801"/>
            <a:ext cx="3763963" cy="55553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2148" y="297381"/>
            <a:ext cx="4792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cs typeface="Times New Roman" pitchFamily="18" charset="0"/>
              </a:rPr>
              <a:t>Veins of the Upper Limb</a:t>
            </a:r>
            <a:endParaRPr lang="en-US" sz="3600" b="1" dirty="0"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799" y="1244649"/>
            <a:ext cx="61490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altLang="en-US" dirty="0">
                <a:cs typeface="Times New Roman" pitchFamily="18" charset="0"/>
              </a:rPr>
              <a:t>The veins of the upper limb are divided into two sets*: </a:t>
            </a:r>
            <a:r>
              <a:rPr lang="en-US" altLang="en-US" b="1" dirty="0">
                <a:cs typeface="Times New Roman" pitchFamily="18" charset="0"/>
              </a:rPr>
              <a:t>Superficial</a:t>
            </a:r>
            <a:r>
              <a:rPr lang="en-US" altLang="en-US" dirty="0">
                <a:cs typeface="Times New Roman" pitchFamily="18" charset="0"/>
              </a:rPr>
              <a:t> and </a:t>
            </a:r>
            <a:r>
              <a:rPr lang="en-US" altLang="en-US" b="1" dirty="0">
                <a:cs typeface="Times New Roman" pitchFamily="18" charset="0"/>
              </a:rPr>
              <a:t>Deep</a:t>
            </a:r>
          </a:p>
          <a:p>
            <a:pPr>
              <a:defRPr/>
            </a:pPr>
            <a:endParaRPr lang="en-US" altLang="en-US" b="1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en-US" dirty="0">
                <a:cs typeface="Times New Roman" pitchFamily="18" charset="0"/>
              </a:rPr>
              <a:t>1- The </a:t>
            </a:r>
            <a:r>
              <a:rPr lang="en-US" altLang="en-US" b="1" dirty="0">
                <a:cs typeface="Times New Roman" pitchFamily="18" charset="0"/>
              </a:rPr>
              <a:t>superficial veins: </a:t>
            </a:r>
            <a:r>
              <a:rPr lang="en-US" altLang="en-US" dirty="0">
                <a:cs typeface="Times New Roman" pitchFamily="18" charset="0"/>
              </a:rPr>
              <a:t>are placed immediately beneath the skin**, in the </a:t>
            </a:r>
            <a:r>
              <a:rPr lang="en-US" altLang="en-US" u="sng" dirty="0">
                <a:cs typeface="Times New Roman" pitchFamily="18" charset="0"/>
              </a:rPr>
              <a:t>superficial fascia</a:t>
            </a:r>
            <a:r>
              <a:rPr lang="en-US" altLang="en-US" dirty="0"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altLang="en-US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en-US" dirty="0">
                <a:cs typeface="Times New Roman" pitchFamily="18" charset="0"/>
              </a:rPr>
              <a:t>2- The </a:t>
            </a:r>
            <a:r>
              <a:rPr lang="en-US" altLang="en-US" b="1" dirty="0">
                <a:cs typeface="Times New Roman" pitchFamily="18" charset="0"/>
              </a:rPr>
              <a:t>deep veins: </a:t>
            </a:r>
          </a:p>
          <a:p>
            <a:pPr>
              <a:defRPr/>
            </a:pPr>
            <a:r>
              <a:rPr lang="en-US" altLang="en-US" b="1" dirty="0">
                <a:cs typeface="Times New Roman" pitchFamily="18" charset="0"/>
              </a:rPr>
              <a:t>a. 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accompany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dirty="0">
                <a:cs typeface="Times New Roman" pitchFamily="18" charset="0"/>
              </a:rPr>
              <a:t>the arteries^. b. constitute the 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venæ comitantes</a:t>
            </a:r>
            <a:r>
              <a:rPr lang="ar-SA" altLang="en-US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dirty="0">
                <a:cs typeface="Times New Roman" pitchFamily="18" charset="0"/>
              </a:rPr>
              <a:t>of those vessels.</a:t>
            </a:r>
          </a:p>
          <a:p>
            <a:pPr marL="342900" indent="-342900">
              <a:buAutoNum type="alphaLcPeriod"/>
              <a:defRPr/>
            </a:pPr>
            <a:endParaRPr lang="en-US" altLang="en-US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en-US" dirty="0">
                <a:cs typeface="Times New Roman" pitchFamily="18" charset="0"/>
              </a:rPr>
              <a:t>(The two sets </a:t>
            </a:r>
            <a:r>
              <a:rPr lang="en-US" altLang="en-US" b="1" dirty="0">
                <a:cs typeface="Times New Roman" pitchFamily="18" charset="0"/>
              </a:rPr>
              <a:t>anastomose</a:t>
            </a:r>
            <a:r>
              <a:rPr lang="en-US" altLang="en-US" dirty="0">
                <a:cs typeface="Times New Roman" pitchFamily="18" charset="0"/>
              </a:rPr>
              <a:t> frequently with each other)</a:t>
            </a:r>
          </a:p>
          <a:p>
            <a:pPr>
              <a:defRPr/>
            </a:pPr>
            <a:endParaRPr lang="en-US" altLang="en-US" dirty="0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828" y="4717774"/>
            <a:ext cx="5125016" cy="584775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*according to there position. **in the subcutaneous tissue.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^accompanying large or medium size arteries.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829" y="5632175"/>
            <a:ext cx="5125016" cy="10772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عادةً الديب فينز اللي مالها أسماء وتكون مرتبطة بكلا الجانبين للآرتري الكبير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(venae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comitantes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تسمى الأوردة المُصاحِبة </a:t>
            </a:r>
          </a:p>
          <a:p>
            <a:pPr algn="r"/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مثل البراكيال آرتري معاه بكل الجهتين أوردة مُصاحِبة.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فمثلاً في </a:t>
            </a:r>
            <a:r>
              <a:rPr lang="ar-SA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براكيال</a:t>
            </a:r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ar-SA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آرتري</a:t>
            </a:r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بس </a:t>
            </a:r>
            <a:r>
              <a:rPr lang="ar-SA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مافيه</a:t>
            </a:r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ar-SA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براكيال</a:t>
            </a:r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فين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52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4533" y="857883"/>
            <a:ext cx="3542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Arial Rounded MT Bold" pitchFamily="34" charset="0"/>
                <a:cs typeface="Times New Roman" pitchFamily="18" charset="0"/>
              </a:rPr>
              <a:t>1- Superficial Veins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03882" y="1556792"/>
            <a:ext cx="3424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/>
              <a:t>Dorsal Venous Arch (network) 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917" y="1948757"/>
            <a:ext cx="4572000" cy="3370153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dirty="0">
                <a:cs typeface="Times New Roman" pitchFamily="18" charset="0"/>
              </a:rPr>
              <a:t>The dorsal digital veins drain into  dorsal </a:t>
            </a:r>
          </a:p>
          <a:p>
            <a:pPr>
              <a:defRPr/>
            </a:pPr>
            <a:endParaRPr lang="en-US" sz="100" dirty="0">
              <a:cs typeface="Times New Roman" pitchFamily="18" charset="0"/>
            </a:endParaRPr>
          </a:p>
          <a:p>
            <a:pPr>
              <a:defRPr/>
            </a:pPr>
            <a:endParaRPr lang="en-US" sz="100" dirty="0">
              <a:cs typeface="Times New Roman" pitchFamily="18" charset="0"/>
            </a:endParaRPr>
          </a:p>
          <a:p>
            <a:pPr>
              <a:defRPr/>
            </a:pPr>
            <a:endParaRPr lang="en-US" sz="100" dirty="0">
              <a:cs typeface="Times New Roman" pitchFamily="18" charset="0"/>
            </a:endParaRPr>
          </a:p>
          <a:p>
            <a:pPr>
              <a:defRPr/>
            </a:pPr>
            <a:endParaRPr lang="en-US" sz="100" dirty="0">
              <a:cs typeface="Times New Roman" pitchFamily="18" charset="0"/>
            </a:endParaRPr>
          </a:p>
          <a:p>
            <a:pPr>
              <a:defRPr/>
            </a:pPr>
            <a:r>
              <a:rPr lang="en-US" sz="100" dirty="0">
                <a:cs typeface="Times New Roman" pitchFamily="18" charset="0"/>
              </a:rPr>
              <a:t>                                                                            </a:t>
            </a:r>
          </a:p>
          <a:p>
            <a:pPr>
              <a:defRPr/>
            </a:pPr>
            <a:endParaRPr lang="en-US" sz="100" dirty="0">
              <a:cs typeface="Times New Roman" pitchFamily="18" charset="0"/>
            </a:endParaRPr>
          </a:p>
          <a:p>
            <a:pPr>
              <a:defRPr/>
            </a:pPr>
            <a:endParaRPr lang="en-US" sz="100" dirty="0">
              <a:cs typeface="Times New Roman" pitchFamily="18" charset="0"/>
            </a:endParaRPr>
          </a:p>
          <a:p>
            <a:pPr>
              <a:defRPr/>
            </a:pPr>
            <a:r>
              <a:rPr lang="en-US" sz="100" dirty="0">
                <a:cs typeface="Times New Roman" pitchFamily="18" charset="0"/>
              </a:rPr>
              <a:t>                                                                                          </a:t>
            </a:r>
            <a:r>
              <a:rPr lang="en-US" dirty="0">
                <a:cs typeface="Times New Roman" pitchFamily="18" charset="0"/>
              </a:rPr>
              <a:t>metacarpal veins, which unite to form </a:t>
            </a:r>
          </a:p>
          <a:p>
            <a:pPr>
              <a:defRPr/>
            </a:pPr>
            <a:endParaRPr lang="en-US" sz="200" dirty="0">
              <a:cs typeface="Times New Roman" pitchFamily="18" charset="0"/>
            </a:endParaRPr>
          </a:p>
          <a:p>
            <a:pPr>
              <a:defRPr/>
            </a:pPr>
            <a:endParaRPr lang="en-US" sz="200" dirty="0">
              <a:cs typeface="Times New Roman" pitchFamily="18" charset="0"/>
            </a:endParaRPr>
          </a:p>
          <a:p>
            <a:pPr>
              <a:defRPr/>
            </a:pPr>
            <a:r>
              <a:rPr lang="en-US" sz="200" dirty="0">
                <a:cs typeface="Times New Roman" pitchFamily="18" charset="0"/>
              </a:rPr>
              <a:t>                                    </a:t>
            </a:r>
          </a:p>
          <a:p>
            <a:pPr>
              <a:defRPr/>
            </a:pPr>
            <a:endParaRPr lang="en-US" sz="200" dirty="0">
              <a:cs typeface="Times New Roman" pitchFamily="18" charset="0"/>
            </a:endParaRPr>
          </a:p>
          <a:p>
            <a:pPr>
              <a:defRPr/>
            </a:pPr>
            <a:r>
              <a:rPr lang="en-US" sz="200" dirty="0">
                <a:cs typeface="Times New Roman" pitchFamily="18" charset="0"/>
              </a:rPr>
              <a:t>                                    </a:t>
            </a:r>
            <a:r>
              <a:rPr lang="en-US" dirty="0">
                <a:cs typeface="Times New Roman" pitchFamily="18" charset="0"/>
              </a:rPr>
              <a:t>a   </a:t>
            </a:r>
            <a:r>
              <a:rPr lang="en-US" b="1" dirty="0">
                <a:cs typeface="Times New Roman" pitchFamily="18" charset="0"/>
              </a:rPr>
              <a:t>dorsal venous arch or network.</a:t>
            </a:r>
          </a:p>
          <a:p>
            <a:pPr>
              <a:defRPr/>
            </a:pPr>
            <a:endParaRPr lang="en-US" b="1" dirty="0"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cs typeface="Times New Roman" pitchFamily="18" charset="0"/>
              </a:rPr>
              <a:t>Dorsal venous network  lies on the 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dorsum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of the hand</a:t>
            </a:r>
            <a:r>
              <a:rPr lang="en-US" dirty="0">
                <a:cs typeface="Times New Roman" pitchFamily="18" charset="0"/>
              </a:rPr>
              <a:t>, in the 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subcutaneous tissue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proximal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to 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the metacarpophalangeal joints.</a:t>
            </a: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cs typeface="Times New Roman" pitchFamily="18" charset="0"/>
              </a:rPr>
              <a:t> Drains into the  </a:t>
            </a:r>
            <a:r>
              <a:rPr lang="en-US" b="1" dirty="0">
                <a:cs typeface="Times New Roman" pitchFamily="18" charset="0"/>
              </a:rPr>
              <a:t>Cephalic</a:t>
            </a:r>
            <a:r>
              <a:rPr lang="en-US" dirty="0">
                <a:cs typeface="Times New Roman" pitchFamily="18" charset="0"/>
              </a:rPr>
              <a:t>  vein laterally, and  </a:t>
            </a:r>
            <a:r>
              <a:rPr lang="en-US" b="1" dirty="0" err="1">
                <a:cs typeface="Times New Roman" pitchFamily="18" charset="0"/>
              </a:rPr>
              <a:t>Basilic</a:t>
            </a:r>
            <a:r>
              <a:rPr lang="en-US" dirty="0">
                <a:cs typeface="Times New Roman" pitchFamily="18" charset="0"/>
              </a:rPr>
              <a:t>  vein medially.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4" r="11789" b="18540"/>
          <a:stretch/>
        </p:blipFill>
        <p:spPr>
          <a:xfrm>
            <a:off x="7511165" y="1381103"/>
            <a:ext cx="3890727" cy="41148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 flipV="1">
            <a:off x="9187564" y="4217757"/>
            <a:ext cx="1371600" cy="1751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035164" y="4034417"/>
            <a:ext cx="304800" cy="350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937462" y="4039774"/>
            <a:ext cx="97702" cy="38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242262" y="4373839"/>
            <a:ext cx="97702" cy="38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478621" y="1984216"/>
            <a:ext cx="1788084" cy="3048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0025764" y="2625003"/>
            <a:ext cx="838200" cy="2286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249191" y="1984216"/>
            <a:ext cx="686446" cy="3048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042635" y="2403496"/>
            <a:ext cx="1656042" cy="315363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0196256" y="3120877"/>
            <a:ext cx="575408" cy="393826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247116" y="2801293"/>
            <a:ext cx="3103842" cy="270096"/>
          </a:xfrm>
          <a:prstGeom prst="round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559164" y="4259539"/>
            <a:ext cx="686446" cy="304800"/>
          </a:xfrm>
          <a:prstGeom prst="round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039618" y="3354546"/>
            <a:ext cx="2229453" cy="256991"/>
          </a:xfrm>
          <a:prstGeom prst="round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2565717" y="4654886"/>
            <a:ext cx="914400" cy="30480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10021992" y="4886303"/>
            <a:ext cx="689573" cy="22860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998396" y="4943431"/>
            <a:ext cx="765961" cy="30480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7752956" y="5114903"/>
            <a:ext cx="568495" cy="22860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4"/>
          <p:cNvSpPr/>
          <p:nvPr/>
        </p:nvSpPr>
        <p:spPr>
          <a:xfrm>
            <a:off x="882148" y="297381"/>
            <a:ext cx="4792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cs typeface="Times New Roman" pitchFamily="18" charset="0"/>
              </a:rPr>
              <a:t>Veins of the Upper Limb</a:t>
            </a:r>
            <a:endParaRPr lang="en-US" sz="3600" b="1" dirty="0"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4" name="مربع نص 1"/>
          <p:cNvSpPr txBox="1"/>
          <p:nvPr/>
        </p:nvSpPr>
        <p:spPr>
          <a:xfrm>
            <a:off x="644804" y="5719783"/>
            <a:ext cx="739239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Note: we study the veins from distal to proximal because they return the blood back to the heart from the peripheries and collect at the trunk. (they pour into/join each other so they don’t have branches)</a:t>
            </a:r>
            <a:endParaRPr lang="ar-SA" sz="1800" kern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1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vv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87790"/>
            <a:ext cx="2819400" cy="380321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15685" y="387790"/>
            <a:ext cx="196585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zh-CN" sz="2400" b="1" dirty="0">
                <a:cs typeface="Times New Roman" pitchFamily="18" charset="0"/>
              </a:rPr>
              <a:t>Cephalic Vein </a:t>
            </a:r>
            <a:endParaRPr lang="en-GB" altLang="zh-CN" sz="2400" dirty="0"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09154" y="387790"/>
            <a:ext cx="168853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zh-CN" sz="2400" b="1" dirty="0" err="1">
                <a:cs typeface="Times New Roman" pitchFamily="18" charset="0"/>
              </a:rPr>
              <a:t>Basilic</a:t>
            </a:r>
            <a:r>
              <a:rPr lang="en-US" altLang="zh-CN" sz="2400" b="1" dirty="0">
                <a:cs typeface="Times New Roman" pitchFamily="18" charset="0"/>
              </a:rPr>
              <a:t> Vein </a:t>
            </a:r>
            <a:endParaRPr lang="en-GB" altLang="zh-CN" sz="2400" b="1" dirty="0"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2722" y="914401"/>
            <a:ext cx="3011786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Tx/>
              <a:buChar char="-"/>
              <a:defRPr/>
            </a:pPr>
            <a:r>
              <a:rPr lang="en-US" altLang="zh-CN" dirty="0">
                <a:cs typeface="Times New Roman" pitchFamily="18" charset="0"/>
              </a:rPr>
              <a:t>Arises from the </a:t>
            </a:r>
            <a:r>
              <a:rPr lang="en-US" altLang="zh-CN" b="1" dirty="0">
                <a:solidFill>
                  <a:srgbClr val="FF0000"/>
                </a:solidFill>
                <a:cs typeface="Times New Roman" pitchFamily="18" charset="0"/>
              </a:rPr>
              <a:t>lateral</a:t>
            </a:r>
            <a:r>
              <a:rPr lang="en-US" altLang="zh-CN" dirty="0">
                <a:cs typeface="Times New Roman" pitchFamily="18" charset="0"/>
              </a:rPr>
              <a:t> end of the dorsal venous arch of hand.</a:t>
            </a:r>
          </a:p>
          <a:p>
            <a:pPr>
              <a:lnSpc>
                <a:spcPct val="90000"/>
              </a:lnSpc>
              <a:defRPr/>
            </a:pPr>
            <a:r>
              <a:rPr lang="en-US" altLang="zh-CN" dirty="0">
                <a:cs typeface="Times New Roman" pitchFamily="18" charset="0"/>
              </a:rPr>
              <a:t> </a:t>
            </a:r>
          </a:p>
          <a:p>
            <a:pPr marL="285750" indent="-285750">
              <a:lnSpc>
                <a:spcPct val="90000"/>
              </a:lnSpc>
              <a:buFontTx/>
              <a:buChar char="-"/>
              <a:defRPr/>
            </a:pPr>
            <a:r>
              <a:rPr lang="en-US" altLang="zh-CN" dirty="0">
                <a:cs typeface="Times New Roman" pitchFamily="18" charset="0"/>
              </a:rPr>
              <a:t>Ascends on </a:t>
            </a:r>
            <a:r>
              <a:rPr lang="en-US" altLang="zh-CN" b="1" dirty="0">
                <a:solidFill>
                  <a:srgbClr val="FF0000"/>
                </a:solidFill>
                <a:cs typeface="Times New Roman" pitchFamily="18" charset="0"/>
              </a:rPr>
              <a:t>radial</a:t>
            </a:r>
            <a:r>
              <a:rPr lang="en-US" altLang="zh-CN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zh-CN" dirty="0">
                <a:cs typeface="Times New Roman" pitchFamily="18" charset="0"/>
              </a:rPr>
              <a:t>side</a:t>
            </a:r>
            <a:r>
              <a:rPr lang="en-US" altLang="zh-CN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zh-CN" dirty="0">
                <a:cs typeface="Times New Roman" pitchFamily="18" charset="0"/>
              </a:rPr>
              <a:t>of the forearm to the elbow and continues up to the arm in the </a:t>
            </a:r>
            <a:r>
              <a:rPr lang="en-US" altLang="zh-CN" b="1" dirty="0">
                <a:cs typeface="Times New Roman" pitchFamily="18" charset="0"/>
              </a:rPr>
              <a:t>deltopectoral groove.*</a:t>
            </a:r>
          </a:p>
          <a:p>
            <a:pPr>
              <a:lnSpc>
                <a:spcPct val="90000"/>
              </a:lnSpc>
              <a:defRPr/>
            </a:pPr>
            <a:endParaRPr lang="en-US" altLang="zh-CN" dirty="0">
              <a:solidFill>
                <a:srgbClr val="0000CC"/>
              </a:solidFill>
              <a:cs typeface="Times New Roman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  <a:defRPr/>
            </a:pPr>
            <a:r>
              <a:rPr lang="en-US" altLang="zh-CN" dirty="0">
                <a:cs typeface="Times New Roman" pitchFamily="18" charset="0"/>
              </a:rPr>
              <a:t>It pierces </a:t>
            </a:r>
            <a:r>
              <a:rPr lang="en-US" altLang="zh-CN" b="1" dirty="0" err="1">
                <a:solidFill>
                  <a:srgbClr val="FF0000"/>
                </a:solidFill>
                <a:cs typeface="Times New Roman" pitchFamily="18" charset="0"/>
              </a:rPr>
              <a:t>clavipectoral</a:t>
            </a:r>
            <a:r>
              <a:rPr lang="en-US" altLang="zh-CN" b="1" dirty="0">
                <a:solidFill>
                  <a:srgbClr val="FF0000"/>
                </a:solidFill>
                <a:cs typeface="Times New Roman" pitchFamily="18" charset="0"/>
              </a:rPr>
              <a:t> fascia</a:t>
            </a:r>
            <a:r>
              <a:rPr lang="ar-SA" altLang="zh-CN" b="1" dirty="0">
                <a:solidFill>
                  <a:srgbClr val="FF0000"/>
                </a:solidFill>
                <a:cs typeface="Times New Roman" pitchFamily="18" charset="0"/>
              </a:rPr>
              <a:t>**</a:t>
            </a:r>
            <a:r>
              <a:rPr lang="en-US" altLang="zh-CN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zh-CN" dirty="0">
                <a:cs typeface="Times New Roman" pitchFamily="18" charset="0"/>
              </a:rPr>
              <a:t>to </a:t>
            </a:r>
            <a:r>
              <a:rPr lang="en-US" altLang="zh-CN" u="sng" dirty="0">
                <a:cs typeface="Times New Roman" pitchFamily="18" charset="0"/>
              </a:rPr>
              <a:t>drain</a:t>
            </a:r>
            <a:r>
              <a:rPr lang="en-US" altLang="zh-CN" dirty="0">
                <a:cs typeface="Times New Roman" pitchFamily="18" charset="0"/>
              </a:rPr>
              <a:t> into the </a:t>
            </a:r>
            <a:r>
              <a:rPr lang="en-US" altLang="zh-CN" b="1" dirty="0">
                <a:cs typeface="Times New Roman" pitchFamily="18" charset="0"/>
              </a:rPr>
              <a:t>axillary vein.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6200" y="912892"/>
            <a:ext cx="2895600" cy="317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Tx/>
              <a:buChar char="-"/>
              <a:defRPr/>
            </a:pPr>
            <a:r>
              <a:rPr lang="en-US" altLang="zh-CN" dirty="0">
                <a:cs typeface="Times New Roman" pitchFamily="18" charset="0"/>
              </a:rPr>
              <a:t>Arises from the </a:t>
            </a:r>
            <a:r>
              <a:rPr lang="en-US" altLang="zh-CN" b="1" dirty="0">
                <a:solidFill>
                  <a:srgbClr val="FF0000"/>
                </a:solidFill>
                <a:cs typeface="Times New Roman" pitchFamily="18" charset="0"/>
              </a:rPr>
              <a:t>medial</a:t>
            </a:r>
            <a:r>
              <a:rPr lang="en-US" altLang="zh-CN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zh-CN" dirty="0">
                <a:cs typeface="Times New Roman" pitchFamily="18" charset="0"/>
              </a:rPr>
              <a:t>side of the dorsal venous arch of hand.</a:t>
            </a:r>
          </a:p>
          <a:p>
            <a:pPr>
              <a:spcBef>
                <a:spcPct val="20000"/>
              </a:spcBef>
              <a:defRPr/>
            </a:pPr>
            <a:endParaRPr lang="en-US" altLang="zh-CN" sz="1200" dirty="0"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Tx/>
              <a:buChar char="-"/>
              <a:defRPr/>
            </a:pPr>
            <a:r>
              <a:rPr lang="en-US" altLang="zh-CN" dirty="0">
                <a:cs typeface="Times New Roman" pitchFamily="18" charset="0"/>
              </a:rPr>
              <a:t>Ascends on the </a:t>
            </a:r>
            <a:r>
              <a:rPr lang="en-US" altLang="zh-CN" b="1" dirty="0">
                <a:solidFill>
                  <a:srgbClr val="FF0000"/>
                </a:solidFill>
                <a:cs typeface="Times New Roman" pitchFamily="18" charset="0"/>
              </a:rPr>
              <a:t>ulnar</a:t>
            </a:r>
            <a:r>
              <a:rPr lang="en-US" altLang="zh-CN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zh-CN" dirty="0">
                <a:cs typeface="Times New Roman" pitchFamily="18" charset="0"/>
              </a:rPr>
              <a:t>side of forearm to the elbow.</a:t>
            </a:r>
          </a:p>
          <a:p>
            <a:pPr>
              <a:spcBef>
                <a:spcPct val="20000"/>
              </a:spcBef>
              <a:defRPr/>
            </a:pPr>
            <a:endParaRPr lang="en-US" altLang="zh-CN" sz="1400" dirty="0"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Tx/>
              <a:buChar char="-"/>
              <a:defRPr/>
            </a:pPr>
            <a:r>
              <a:rPr lang="en-US" altLang="zh-CN" dirty="0">
                <a:cs typeface="Times New Roman" pitchFamily="18" charset="0"/>
              </a:rPr>
              <a:t>In the middle of the arm it pierces the </a:t>
            </a:r>
            <a:r>
              <a:rPr lang="en-US" altLang="zh-CN" dirty="0">
                <a:solidFill>
                  <a:srgbClr val="FF0000"/>
                </a:solidFill>
                <a:cs typeface="Times New Roman" pitchFamily="18" charset="0"/>
              </a:rPr>
              <a:t>deep fascia </a:t>
            </a:r>
            <a:r>
              <a:rPr lang="en-US" altLang="zh-CN" dirty="0">
                <a:cs typeface="Times New Roman" pitchFamily="18" charset="0"/>
              </a:rPr>
              <a:t>and </a:t>
            </a:r>
            <a:r>
              <a:rPr lang="en-US" altLang="zh-CN" u="sng" dirty="0">
                <a:cs typeface="Times New Roman" pitchFamily="18" charset="0"/>
              </a:rPr>
              <a:t>joins</a:t>
            </a:r>
            <a:r>
              <a:rPr lang="en-US" altLang="zh-CN" dirty="0">
                <a:cs typeface="Times New Roman" pitchFamily="18" charset="0"/>
              </a:rPr>
              <a:t> the </a:t>
            </a:r>
            <a:r>
              <a:rPr lang="en-US" altLang="zh-CN" b="1" dirty="0">
                <a:cs typeface="Times New Roman" pitchFamily="18" charset="0"/>
              </a:rPr>
              <a:t>brachial vein or axillary vein.</a:t>
            </a:r>
            <a:r>
              <a:rPr lang="ar-SA" altLang="zh-CN" b="1" dirty="0">
                <a:cs typeface="Times New Roman" pitchFamily="18" charset="0"/>
              </a:rPr>
              <a:t>^</a:t>
            </a:r>
            <a:endParaRPr lang="en-US" altLang="zh-CN" b="1" dirty="0"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6922" y="4414825"/>
            <a:ext cx="8524898" cy="7940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2400" b="1" dirty="0">
                <a:cs typeface="Times New Roman" pitchFamily="18" charset="0"/>
              </a:rPr>
              <a:t>Median Cubital Vein</a:t>
            </a:r>
            <a:r>
              <a:rPr lang="en-US" altLang="zh-CN" b="1" dirty="0">
                <a:cs typeface="Times New Roman" pitchFamily="18" charset="0"/>
              </a:rPr>
              <a:t>: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altLang="zh-CN" dirty="0">
                <a:cs typeface="Times New Roman" pitchFamily="18" charset="0"/>
              </a:rPr>
              <a:t>1- Links cephalic vein and </a:t>
            </a:r>
            <a:r>
              <a:rPr lang="en-US" altLang="zh-CN" dirty="0" err="1">
                <a:cs typeface="Times New Roman" pitchFamily="18" charset="0"/>
              </a:rPr>
              <a:t>basilic</a:t>
            </a:r>
            <a:r>
              <a:rPr lang="en-US" altLang="zh-CN" dirty="0">
                <a:cs typeface="Times New Roman" pitchFamily="18" charset="0"/>
              </a:rPr>
              <a:t> vein in the cubital fossa. </a:t>
            </a:r>
            <a:r>
              <a:rPr lang="ar-SA" altLang="zh-CN" dirty="0">
                <a:cs typeface="Times New Roman" pitchFamily="18" charset="0"/>
              </a:rPr>
              <a:t>^^</a:t>
            </a:r>
            <a:endParaRPr lang="en-US" altLang="zh-CN" dirty="0">
              <a:cs typeface="Times New Roman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dirty="0">
                <a:cs typeface="Times New Roman" pitchFamily="18" charset="0"/>
              </a:rPr>
              <a:t>                                            2- Is a frequent site for venipuncture. </a:t>
            </a:r>
            <a:r>
              <a:rPr lang="ar-SA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(سحب الدم)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+ </a:t>
            </a:r>
            <a:r>
              <a:rPr lang="en-US" altLang="zh-CN" dirty="0">
                <a:solidFill>
                  <a:srgbClr val="92D050"/>
                </a:solidFill>
                <a:cs typeface="Times New Roman" pitchFamily="18" charset="0"/>
              </a:rPr>
              <a:t>for IV injection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199" y="5299286"/>
            <a:ext cx="9917675" cy="1569660"/>
          </a:xfrm>
          <a:prstGeom prst="rect">
            <a:avLst/>
          </a:prstGeom>
          <a:noFill/>
          <a:ln w="12700">
            <a:solidFill>
              <a:srgbClr val="92D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en-US" sz="16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between Deltoid and Pectoralis major muscles.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**thick connective tissue filling the space between Clavicle and Pectoralis minor (in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deltopectoral groove)</a:t>
            </a:r>
            <a:endParaRPr lang="ar-SA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ف الفين يبغى يصير من سوبرفيشيال لديب لذلك يخترق هذي الفيشيا ويصب بالديب فين دائماً الأوردة السطحية تصب في أوردة عميقة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^ and it continues to the outer border of the first rib and it will called Subclavian vein.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^^most of the blood found in Cephalic vein will drain in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Basilic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vein by Median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Cubital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vein. The blood that did not drain in the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Basilic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vein by the Median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Cubital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vein will continue to the Axillary vein.</a:t>
            </a:r>
          </a:p>
        </p:txBody>
      </p:sp>
    </p:spTree>
    <p:extLst>
      <p:ext uri="{BB962C8B-B14F-4D97-AF65-F5344CB8AC3E}">
        <p14:creationId xmlns:p14="http://schemas.microsoft.com/office/powerpoint/2010/main" val="2114431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78" y="1593223"/>
            <a:ext cx="699400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zh-CN" dirty="0">
                <a:cs typeface="Times New Roman" pitchFamily="18" charset="0"/>
              </a:rPr>
              <a:t>They accompany the arteries of the same region and bear similar names.*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7621" y="2114079"/>
            <a:ext cx="7178337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Tx/>
              <a:buChar char="-"/>
              <a:defRPr/>
            </a:pPr>
            <a:r>
              <a:rPr lang="en-US" altLang="zh-CN" b="1" u="sng" dirty="0">
                <a:cs typeface="Times New Roman" pitchFamily="18" charset="0"/>
              </a:rPr>
              <a:t>Venae commitantes</a:t>
            </a:r>
            <a:r>
              <a:rPr lang="en-US" altLang="zh-CN" dirty="0">
                <a:cs typeface="Times New Roman" pitchFamily="18" charset="0"/>
              </a:rPr>
              <a:t>: T</a:t>
            </a:r>
            <a:r>
              <a:rPr lang="en-US" altLang="en-US" dirty="0">
                <a:ea typeface="SimSun" pitchFamily="2" charset="-122"/>
                <a:cs typeface="Times New Roman" pitchFamily="18" charset="0"/>
              </a:rPr>
              <a:t>hey are generally arranged in pairs.</a:t>
            </a:r>
          </a:p>
          <a:p>
            <a:pPr>
              <a:lnSpc>
                <a:spcPct val="90000"/>
              </a:lnSpc>
              <a:defRPr/>
            </a:pPr>
            <a:endParaRPr lang="en-US" altLang="en-US" sz="900" dirty="0">
              <a:ea typeface="SimSun" pitchFamily="2" charset="-122"/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dirty="0">
                <a:ea typeface="SimSun" pitchFamily="2" charset="-122"/>
                <a:cs typeface="Times New Roman" pitchFamily="18" charset="0"/>
              </a:rPr>
              <a:t>A- situated one on either side of the corresponding artery.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dirty="0">
                <a:ea typeface="SimSun" pitchFamily="2" charset="-122"/>
                <a:cs typeface="Times New Roman" pitchFamily="18" charset="0"/>
              </a:rPr>
              <a:t>B- connected at intervals by short transverse branches.</a:t>
            </a:r>
            <a:r>
              <a:rPr lang="ar-SA" altLang="en-US" dirty="0"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SimSun" pitchFamily="2" charset="-122"/>
                <a:cs typeface="Times New Roman" pitchFamily="18" charset="0"/>
              </a:rPr>
              <a:t>(</a:t>
            </a:r>
            <a:r>
              <a:rPr lang="ar-SA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SimSun" pitchFamily="2" charset="-122"/>
                <a:cs typeface="Times New Roman" pitchFamily="18" charset="0"/>
              </a:rPr>
              <a:t>بينهم مثل ال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SimSun" pitchFamily="2" charset="-122"/>
                <a:cs typeface="Times New Roman" pitchFamily="18" charset="0"/>
              </a:rPr>
              <a:t> channels)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" name="ClipArt Placeholder 7" descr="C:\Documents and Settings\Free User\My Documents\My Pictures\ss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5401" y="2663371"/>
            <a:ext cx="1590675" cy="41148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8705069" y="3422447"/>
            <a:ext cx="987867" cy="1546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705068" y="3405849"/>
            <a:ext cx="1071468" cy="2927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808300" y="3164289"/>
            <a:ext cx="15882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Venae commitantes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333580" y="3217330"/>
            <a:ext cx="7286420" cy="1186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dirty="0">
                <a:ea typeface="SimSun" pitchFamily="2" charset="-122"/>
                <a:cs typeface="Times New Roman" pitchFamily="18" charset="0"/>
              </a:rPr>
              <a:t>1- The </a:t>
            </a:r>
            <a:r>
              <a:rPr lang="en-US" altLang="en-US" u="sng" dirty="0">
                <a:ea typeface="SimSun" pitchFamily="2" charset="-122"/>
                <a:cs typeface="Times New Roman" pitchFamily="18" charset="0"/>
              </a:rPr>
              <a:t>superficial and deep palmar </a:t>
            </a:r>
            <a:r>
              <a:rPr lang="en-US" altLang="en-US" b="1" u="sng" dirty="0">
                <a:ea typeface="SimSun" pitchFamily="2" charset="-122"/>
                <a:cs typeface="Times New Roman" pitchFamily="18" charset="0"/>
              </a:rPr>
              <a:t>arterial</a:t>
            </a:r>
            <a:r>
              <a:rPr lang="en-US" altLang="en-US" u="sng" dirty="0">
                <a:ea typeface="SimSun" pitchFamily="2" charset="-122"/>
                <a:cs typeface="Times New Roman" pitchFamily="18" charset="0"/>
              </a:rPr>
              <a:t> arches</a:t>
            </a:r>
            <a:r>
              <a:rPr lang="en-US" altLang="en-US" dirty="0">
                <a:ea typeface="SimSun" pitchFamily="2" charset="-122"/>
                <a:cs typeface="Times New Roman" pitchFamily="18" charset="0"/>
              </a:rPr>
              <a:t> are each </a:t>
            </a:r>
            <a:r>
              <a:rPr lang="en-US" altLang="en-US" dirty="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accompanied</a:t>
            </a:r>
            <a:r>
              <a:rPr lang="en-US" altLang="en-US" dirty="0">
                <a:ea typeface="SimSun" pitchFamily="2" charset="-122"/>
                <a:cs typeface="Times New Roman" pitchFamily="18" charset="0"/>
              </a:rPr>
              <a:t> by a </a:t>
            </a:r>
            <a:r>
              <a:rPr lang="en-US" altLang="en-US" dirty="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pair</a:t>
            </a:r>
            <a:r>
              <a:rPr lang="en-US" altLang="en-US" dirty="0">
                <a:ea typeface="SimSun" pitchFamily="2" charset="-122"/>
                <a:cs typeface="Times New Roman" pitchFamily="18" charset="0"/>
              </a:rPr>
              <a:t> of </a:t>
            </a:r>
            <a:r>
              <a:rPr lang="en-US" altLang="en-US" dirty="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venæ comitantes </a:t>
            </a:r>
            <a:r>
              <a:rPr lang="en-US" altLang="en-US" dirty="0">
                <a:ea typeface="SimSun" pitchFamily="2" charset="-122"/>
                <a:cs typeface="Times New Roman" pitchFamily="18" charset="0"/>
              </a:rPr>
              <a:t>which:</a:t>
            </a:r>
          </a:p>
          <a:p>
            <a:pPr>
              <a:lnSpc>
                <a:spcPct val="90000"/>
              </a:lnSpc>
              <a:defRPr/>
            </a:pPr>
            <a:endParaRPr lang="en-US" altLang="en-US" sz="700" dirty="0">
              <a:ea typeface="SimSun" pitchFamily="2" charset="-122"/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dirty="0">
                <a:ea typeface="SimSun" pitchFamily="2" charset="-122"/>
                <a:cs typeface="Times New Roman" pitchFamily="18" charset="0"/>
              </a:rPr>
              <a:t>A-</a:t>
            </a:r>
            <a:r>
              <a:rPr lang="en-US" altLang="en-US" dirty="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en-US" dirty="0">
                <a:ea typeface="SimSun" pitchFamily="2" charset="-122"/>
                <a:cs typeface="Times New Roman" pitchFamily="18" charset="0"/>
              </a:rPr>
              <a:t>constitute the </a:t>
            </a:r>
            <a:r>
              <a:rPr lang="en-US" altLang="en-US" b="1" dirty="0">
                <a:ea typeface="SimSun" pitchFamily="2" charset="-122"/>
                <a:cs typeface="Times New Roman" pitchFamily="18" charset="0"/>
              </a:rPr>
              <a:t>superficial</a:t>
            </a:r>
            <a:r>
              <a:rPr lang="en-US" altLang="en-US" dirty="0">
                <a:ea typeface="SimSun" pitchFamily="2" charset="-122"/>
                <a:cs typeface="Times New Roman" pitchFamily="18" charset="0"/>
              </a:rPr>
              <a:t> and </a:t>
            </a:r>
            <a:r>
              <a:rPr lang="en-US" altLang="en-US" b="1" dirty="0">
                <a:ea typeface="SimSun" pitchFamily="2" charset="-122"/>
                <a:cs typeface="Times New Roman" pitchFamily="18" charset="0"/>
              </a:rPr>
              <a:t>deep palmar venous arches. 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dirty="0">
                <a:ea typeface="SimSun" pitchFamily="2" charset="-122"/>
                <a:cs typeface="Times New Roman" pitchFamily="18" charset="0"/>
              </a:rPr>
              <a:t>B-</a:t>
            </a:r>
            <a:r>
              <a:rPr lang="en-US" altLang="en-US" dirty="0">
                <a:ea typeface="SimSun" pitchFamily="2" charset="-122"/>
                <a:cs typeface="Times New Roman" pitchFamily="18" charset="0"/>
              </a:rPr>
              <a:t> receive the veins corresponding to the branches of the arterial arches.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3580" y="4487906"/>
            <a:ext cx="723237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dirty="0">
                <a:ea typeface="SimSun" pitchFamily="2" charset="-122"/>
                <a:cs typeface="Times New Roman" pitchFamily="18" charset="0"/>
              </a:rPr>
              <a:t>2- The </a:t>
            </a:r>
            <a:r>
              <a:rPr lang="en-US" altLang="en-US" b="1" dirty="0">
                <a:ea typeface="SimSun" pitchFamily="2" charset="-122"/>
                <a:cs typeface="Times New Roman" pitchFamily="18" charset="0"/>
              </a:rPr>
              <a:t>deep veins of the </a:t>
            </a:r>
            <a:r>
              <a:rPr lang="en-US" altLang="en-US" b="1" u="sng" dirty="0">
                <a:ea typeface="SimSun" pitchFamily="2" charset="-122"/>
                <a:cs typeface="Times New Roman" pitchFamily="18" charset="0"/>
              </a:rPr>
              <a:t>forearm</a:t>
            </a:r>
            <a:r>
              <a:rPr lang="en-US" altLang="en-US" dirty="0">
                <a:ea typeface="SimSun" pitchFamily="2" charset="-122"/>
                <a:cs typeface="Times New Roman" pitchFamily="18" charset="0"/>
              </a:rPr>
              <a:t> are the venæ comitantes of the </a:t>
            </a:r>
            <a:r>
              <a:rPr lang="en-US" altLang="en-US" u="sng" dirty="0">
                <a:ea typeface="SimSun" pitchFamily="2" charset="-122"/>
                <a:cs typeface="Times New Roman" pitchFamily="18" charset="0"/>
              </a:rPr>
              <a:t>radial and ulnar </a:t>
            </a:r>
            <a:r>
              <a:rPr lang="en-US" altLang="en-US" dirty="0">
                <a:ea typeface="SimSun" pitchFamily="2" charset="-122"/>
                <a:cs typeface="Times New Roman" pitchFamily="18" charset="0"/>
              </a:rPr>
              <a:t>arteries.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3580" y="5266169"/>
            <a:ext cx="728642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dirty="0">
                <a:ea typeface="SimSun" pitchFamily="2" charset="-122"/>
                <a:cs typeface="Times New Roman" pitchFamily="18" charset="0"/>
              </a:rPr>
              <a:t>3- The </a:t>
            </a:r>
            <a:r>
              <a:rPr lang="en-US" altLang="en-US" b="1" dirty="0">
                <a:solidFill>
                  <a:srgbClr val="0000CC"/>
                </a:solidFill>
                <a:ea typeface="SimSun" pitchFamily="2" charset="-122"/>
                <a:cs typeface="Times New Roman" pitchFamily="18" charset="0"/>
              </a:rPr>
              <a:t>brachial venae </a:t>
            </a:r>
            <a:r>
              <a:rPr lang="en-US" altLang="en-US" b="1" dirty="0" err="1">
                <a:solidFill>
                  <a:srgbClr val="0000CC"/>
                </a:solidFill>
                <a:ea typeface="SimSun" pitchFamily="2" charset="-122"/>
                <a:cs typeface="Times New Roman" pitchFamily="18" charset="0"/>
              </a:rPr>
              <a:t>commitantes</a:t>
            </a:r>
            <a:r>
              <a:rPr lang="en-US" altLang="en-US" dirty="0">
                <a:ea typeface="SimSun" pitchFamily="2" charset="-122"/>
                <a:cs typeface="Times New Roman" pitchFamily="18" charset="0"/>
              </a:rPr>
              <a:t> are placed one on either side of the brachial artery.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621" y="6146995"/>
            <a:ext cx="3276600" cy="646331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*For example: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Axillary and Subclavian veins</a:t>
            </a:r>
          </a:p>
        </p:txBody>
      </p:sp>
      <p:sp>
        <p:nvSpPr>
          <p:cNvPr id="20" name="Rectangle 3"/>
          <p:cNvSpPr/>
          <p:nvPr/>
        </p:nvSpPr>
        <p:spPr>
          <a:xfrm>
            <a:off x="1484533" y="857883"/>
            <a:ext cx="2518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Arial Rounded MT Bold" pitchFamily="34" charset="0"/>
                <a:cs typeface="Times New Roman" pitchFamily="18" charset="0"/>
              </a:rPr>
              <a:t>2- deep Veins</a:t>
            </a:r>
            <a:endParaRPr lang="en-US" sz="2800" dirty="0"/>
          </a:p>
        </p:txBody>
      </p:sp>
      <p:sp>
        <p:nvSpPr>
          <p:cNvPr id="21" name="Rectangle 4"/>
          <p:cNvSpPr/>
          <p:nvPr/>
        </p:nvSpPr>
        <p:spPr>
          <a:xfrm>
            <a:off x="882148" y="297381"/>
            <a:ext cx="4792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cs typeface="Times New Roman" pitchFamily="18" charset="0"/>
              </a:rPr>
              <a:t>Veins of the Upper Limb</a:t>
            </a:r>
            <a:endParaRPr lang="en-US" sz="3600" b="1" dirty="0"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7170" name="Picture 2" descr="نتيجة بحث الصور عن ‪superficial and deep palmar venous arches,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068" y="314303"/>
            <a:ext cx="2286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358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6073" r="2277" b="9307"/>
          <a:stretch/>
        </p:blipFill>
        <p:spPr>
          <a:xfrm>
            <a:off x="7367855" y="3334522"/>
            <a:ext cx="2866490" cy="245667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 descr="C:\Users\user\Documents\Downloads\57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9470" y="3352800"/>
            <a:ext cx="3493130" cy="2362200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057400" y="228600"/>
            <a:ext cx="269529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cs typeface="Times New Roman" pitchFamily="18" charset="0"/>
              </a:rPr>
              <a:t>4- The </a:t>
            </a:r>
            <a:r>
              <a:rPr lang="en-US" altLang="en-US" sz="2400" b="1" i="1" u="sng" dirty="0">
                <a:cs typeface="Times New Roman" pitchFamily="18" charset="0"/>
              </a:rPr>
              <a:t>Axillary vein</a:t>
            </a:r>
            <a:r>
              <a:rPr lang="en-US" altLang="en-US" sz="2400" b="1" i="1" dirty="0"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7367855" y="228600"/>
            <a:ext cx="309892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sz="2400" dirty="0">
                <a:cs typeface="Times New Roman" pitchFamily="18" charset="0"/>
              </a:rPr>
              <a:t>5- The </a:t>
            </a:r>
            <a:r>
              <a:rPr lang="en-US" altLang="en-US" sz="2400" b="1" i="1" u="sng" dirty="0">
                <a:cs typeface="Times New Roman" pitchFamily="18" charset="0"/>
              </a:rPr>
              <a:t>Subclavian vein</a:t>
            </a:r>
            <a:r>
              <a:rPr lang="en-US" altLang="en-US" sz="2400" b="1" i="1" dirty="0"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8415" y="825374"/>
            <a:ext cx="4572000" cy="25091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90000"/>
              </a:lnSpc>
              <a:buFontTx/>
              <a:buChar char="-"/>
              <a:defRPr/>
            </a:pPr>
            <a:r>
              <a:rPr lang="en-US" altLang="en-US" u="sng" dirty="0">
                <a:cs typeface="Times New Roman" pitchFamily="18" charset="0"/>
              </a:rPr>
              <a:t>Begins</a:t>
            </a:r>
            <a:r>
              <a:rPr lang="en-US" altLang="en-US" dirty="0">
                <a:cs typeface="Times New Roman" pitchFamily="18" charset="0"/>
              </a:rPr>
              <a:t> at the 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lower border of the </a:t>
            </a:r>
            <a:r>
              <a:rPr lang="en-US" altLang="en-US" dirty="0" err="1">
                <a:solidFill>
                  <a:srgbClr val="FF0000"/>
                </a:solidFill>
                <a:cs typeface="Times New Roman" pitchFamily="18" charset="0"/>
              </a:rPr>
              <a:t>Teres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 major</a:t>
            </a:r>
            <a:r>
              <a:rPr lang="en-US" altLang="en-US" dirty="0">
                <a:cs typeface="Times New Roman" pitchFamily="18" charset="0"/>
              </a:rPr>
              <a:t>, as the continuation of the </a:t>
            </a:r>
            <a:r>
              <a:rPr lang="en-US" altLang="en-US" dirty="0" err="1">
                <a:cs typeface="Times New Roman" pitchFamily="18" charset="0"/>
              </a:rPr>
              <a:t>basilic</a:t>
            </a:r>
            <a:r>
              <a:rPr lang="en-US" altLang="en-US" dirty="0">
                <a:cs typeface="Times New Roman" pitchFamily="18" charset="0"/>
              </a:rPr>
              <a:t> vein.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1000" dirty="0">
              <a:cs typeface="Times New Roman" pitchFamily="18" charset="0"/>
            </a:endParaRPr>
          </a:p>
          <a:p>
            <a:pPr marL="742950" lvl="1" indent="-285750">
              <a:lnSpc>
                <a:spcPct val="90000"/>
              </a:lnSpc>
              <a:buFontTx/>
              <a:buChar char="-"/>
              <a:defRPr/>
            </a:pPr>
            <a:r>
              <a:rPr lang="en-US" altLang="en-US" u="sng" dirty="0">
                <a:cs typeface="Times New Roman" pitchFamily="18" charset="0"/>
              </a:rPr>
              <a:t>Ends</a:t>
            </a:r>
            <a:r>
              <a:rPr lang="en-US" altLang="en-US" dirty="0">
                <a:cs typeface="Times New Roman" pitchFamily="18" charset="0"/>
              </a:rPr>
              <a:t> at the 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outer border of the first rib</a:t>
            </a:r>
            <a:r>
              <a:rPr lang="en-US" altLang="en-US" dirty="0">
                <a:cs typeface="Times New Roman" pitchFamily="18" charset="0"/>
              </a:rPr>
              <a:t> as the </a:t>
            </a:r>
            <a:r>
              <a:rPr lang="en-US" altLang="en-US" dirty="0" err="1">
                <a:cs typeface="Times New Roman" pitchFamily="18" charset="0"/>
              </a:rPr>
              <a:t>subclavian</a:t>
            </a:r>
            <a:r>
              <a:rPr lang="en-US" altLang="en-US" dirty="0">
                <a:cs typeface="Times New Roman" pitchFamily="18" charset="0"/>
              </a:rPr>
              <a:t> vein.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1000" dirty="0">
              <a:cs typeface="Times New Roman" pitchFamily="18" charset="0"/>
            </a:endParaRPr>
          </a:p>
          <a:p>
            <a:pPr marL="742950" lvl="1" indent="-285750">
              <a:lnSpc>
                <a:spcPct val="90000"/>
              </a:lnSpc>
              <a:buFontTx/>
              <a:buChar char="-"/>
              <a:defRPr/>
            </a:pPr>
            <a:r>
              <a:rPr lang="en-US" altLang="en-US" u="sng" dirty="0">
                <a:cs typeface="Times New Roman" pitchFamily="18" charset="0"/>
              </a:rPr>
              <a:t>Receives:</a:t>
            </a:r>
            <a:r>
              <a:rPr lang="en-US" altLang="en-US" dirty="0">
                <a:cs typeface="Times New Roman" pitchFamily="18" charset="0"/>
              </a:rPr>
              <a:t> 1- The </a:t>
            </a:r>
            <a:r>
              <a:rPr lang="en-US" altLang="en-US" b="1" dirty="0">
                <a:cs typeface="Times New Roman" pitchFamily="18" charset="0"/>
              </a:rPr>
              <a:t>brachial veins.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500" b="1" dirty="0">
              <a:cs typeface="Times New Roman" pitchFamily="18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en-US" b="1" dirty="0">
                <a:cs typeface="Times New Roman" pitchFamily="18" charset="0"/>
              </a:rPr>
              <a:t>                      </a:t>
            </a:r>
            <a:r>
              <a:rPr lang="en-US" altLang="en-US" dirty="0">
                <a:cs typeface="Times New Roman" pitchFamily="18" charset="0"/>
              </a:rPr>
              <a:t>2-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dirty="0">
                <a:cs typeface="Times New Roman" pitchFamily="18" charset="0"/>
              </a:rPr>
              <a:t>The </a:t>
            </a:r>
            <a:r>
              <a:rPr lang="en-US" altLang="en-US" b="1" dirty="0">
                <a:cs typeface="Times New Roman" pitchFamily="18" charset="0"/>
              </a:rPr>
              <a:t>cephalic vein (</a:t>
            </a:r>
            <a:r>
              <a:rPr lang="en-US" altLang="en-US" dirty="0">
                <a:cs typeface="Times New Roman" pitchFamily="18" charset="0"/>
              </a:rPr>
              <a:t>close                                                </a:t>
            </a:r>
            <a:r>
              <a:rPr lang="en-US" altLang="en-US" dirty="0">
                <a:solidFill>
                  <a:schemeClr val="bg1"/>
                </a:solidFill>
                <a:cs typeface="Times New Roman" pitchFamily="18" charset="0"/>
              </a:rPr>
              <a:t>l</a:t>
            </a:r>
            <a:r>
              <a:rPr lang="en-US" altLang="en-US" dirty="0">
                <a:cs typeface="Times New Roman" pitchFamily="18" charset="0"/>
              </a:rPr>
              <a:t>                     to its termination).</a:t>
            </a:r>
            <a:endParaRPr lang="en-US" altLang="en-US" b="1" dirty="0"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3393" y="842423"/>
            <a:ext cx="3918407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buFontTx/>
              <a:buChar char="-"/>
              <a:defRPr/>
            </a:pPr>
            <a:r>
              <a:rPr lang="en-US" altLang="en-US" dirty="0">
                <a:cs typeface="Times New Roman" pitchFamily="18" charset="0"/>
              </a:rPr>
              <a:t>Is the continuation of the axillary vein.</a:t>
            </a:r>
          </a:p>
          <a:p>
            <a:pPr lvl="1">
              <a:lnSpc>
                <a:spcPct val="90000"/>
              </a:lnSpc>
              <a:defRPr/>
            </a:pPr>
            <a:endParaRPr lang="en-US" altLang="en-US" dirty="0">
              <a:cs typeface="Times New Roman" pitchFamily="18" charset="0"/>
            </a:endParaRPr>
          </a:p>
          <a:p>
            <a:pPr marL="742950" lvl="1" indent="-285750">
              <a:lnSpc>
                <a:spcPct val="90000"/>
              </a:lnSpc>
              <a:buFontTx/>
              <a:buChar char="-"/>
              <a:defRPr/>
            </a:pPr>
            <a:r>
              <a:rPr lang="en-US" altLang="en-US" u="sng" dirty="0">
                <a:cs typeface="Times New Roman" pitchFamily="18" charset="0"/>
              </a:rPr>
              <a:t>Extends</a:t>
            </a:r>
            <a:r>
              <a:rPr lang="en-US" altLang="en-US" dirty="0">
                <a:cs typeface="Times New Roman" pitchFamily="18" charset="0"/>
              </a:rPr>
              <a:t> from the 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outer border of the first rib to the sternal end of the clavicle</a:t>
            </a:r>
            <a:r>
              <a:rPr lang="en-US" altLang="en-US" dirty="0">
                <a:cs typeface="Times New Roman" pitchFamily="18" charset="0"/>
              </a:rPr>
              <a:t>, where it unites with the internal jugular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vein</a:t>
            </a:r>
            <a:r>
              <a:rPr lang="en-US" altLang="en-US" dirty="0">
                <a:cs typeface="Times New Roman" pitchFamily="18" charset="0"/>
              </a:rPr>
              <a:t>* to form the </a:t>
            </a:r>
            <a:r>
              <a:rPr lang="en-US" altLang="en-US" b="1" dirty="0">
                <a:cs typeface="Times New Roman" pitchFamily="18" charset="0"/>
              </a:rPr>
              <a:t>Brachiocephalic (Innominate) vein</a:t>
            </a:r>
            <a:r>
              <a:rPr lang="en-US" altLang="en-US" dirty="0"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4588" y="5964198"/>
            <a:ext cx="1773024" cy="369332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*from the skull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6400" y="5791200"/>
            <a:ext cx="5508130" cy="954107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ar-SA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*بداية ونهاية الفين تكون عكس بداية ونهاية الآرتري مثل: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Axillary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artery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extends from the lateral border of 1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rib to lower border of the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Teres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major muscle. The axillary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vein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Begins at the lower border of the </a:t>
            </a:r>
            <a:r>
              <a:rPr lang="en-US" alt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Teres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major Ends at the outer border of the first rib.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0567395" y="3211473"/>
            <a:ext cx="151307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</a:rPr>
              <a:t>و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L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</a:rPr>
              <a:t>فيه منه يتحدون ويصبون في القلب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" name="حبر 25"/>
              <p14:cNvContentPartPr/>
              <p14:nvPr/>
            </p14:nvContentPartPr>
            <p14:xfrm>
              <a:off x="9662688" y="2684457"/>
              <a:ext cx="1294920" cy="540720"/>
            </p14:xfrm>
          </p:contentPart>
        </mc:Choice>
        <mc:Fallback xmlns="">
          <p:pic>
            <p:nvPicPr>
              <p:cNvPr id="26" name="حبر 2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56568" y="2678337"/>
                <a:ext cx="1307160" cy="552960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Straight Connector 11"/>
          <p:cNvCxnSpPr/>
          <p:nvPr/>
        </p:nvCxnSpPr>
        <p:spPr>
          <a:xfrm>
            <a:off x="7498434" y="3121297"/>
            <a:ext cx="173736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632596" y="2854597"/>
            <a:ext cx="150200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582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6348" y="304800"/>
            <a:ext cx="70523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/>
              <a:t>Vein Catheterization 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278294" y="1686461"/>
            <a:ext cx="66128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altLang="en-US" dirty="0">
                <a:solidFill>
                  <a:srgbClr val="FF0000"/>
                </a:solidFill>
              </a:rPr>
              <a:t>The </a:t>
            </a:r>
            <a:r>
              <a:rPr lang="en-US" altLang="en-US" b="1" u="sng" dirty="0" err="1">
                <a:solidFill>
                  <a:srgbClr val="FF0000"/>
                </a:solidFill>
              </a:rPr>
              <a:t>Basilic</a:t>
            </a:r>
            <a:r>
              <a:rPr lang="en-US" altLang="en-US" b="1" u="sng" dirty="0">
                <a:solidFill>
                  <a:srgbClr val="FF0000"/>
                </a:solidFill>
              </a:rPr>
              <a:t> vein </a:t>
            </a:r>
            <a:r>
              <a:rPr lang="en-US" altLang="en-US" dirty="0">
                <a:solidFill>
                  <a:srgbClr val="FF0000"/>
                </a:solidFill>
              </a:rPr>
              <a:t>is the vein of choice for central venous catheterization</a:t>
            </a:r>
            <a:r>
              <a:rPr lang="en-US" altLang="en-US" dirty="0"/>
              <a:t>.</a:t>
            </a:r>
          </a:p>
          <a:p>
            <a:pPr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Because:</a:t>
            </a:r>
            <a:r>
              <a:rPr lang="en-US" altLang="en-US" b="1" dirty="0"/>
              <a:t> </a:t>
            </a:r>
            <a:r>
              <a:rPr lang="en-US" altLang="en-US" dirty="0"/>
              <a:t>from the </a:t>
            </a:r>
            <a:r>
              <a:rPr lang="en-US" altLang="en-US" dirty="0" err="1"/>
              <a:t>cubital</a:t>
            </a:r>
            <a:r>
              <a:rPr lang="en-US" altLang="en-US" dirty="0"/>
              <a:t> fossa until reaching the axillary vein:</a:t>
            </a:r>
          </a:p>
          <a:p>
            <a:pPr>
              <a:defRPr/>
            </a:pPr>
            <a:r>
              <a:rPr lang="en-US" altLang="en-US" dirty="0"/>
              <a:t>1- It </a:t>
            </a:r>
            <a:r>
              <a:rPr lang="en-US" altLang="en-US" dirty="0">
                <a:solidFill>
                  <a:srgbClr val="FF0000"/>
                </a:solidFill>
              </a:rPr>
              <a:t>increases</a:t>
            </a:r>
            <a:r>
              <a:rPr lang="en-US" altLang="en-US" dirty="0"/>
              <a:t> in </a:t>
            </a:r>
            <a:r>
              <a:rPr lang="en-US" altLang="en-US" dirty="0">
                <a:solidFill>
                  <a:srgbClr val="FF0000"/>
                </a:solidFill>
              </a:rPr>
              <a:t>diameter</a:t>
            </a:r>
            <a:r>
              <a:rPr lang="en-US" altLang="en-US" dirty="0"/>
              <a:t>.*</a:t>
            </a:r>
          </a:p>
          <a:p>
            <a:pPr>
              <a:defRPr/>
            </a:pPr>
            <a:r>
              <a:rPr lang="en-US" altLang="en-US" dirty="0"/>
              <a:t>2- </a:t>
            </a:r>
            <a:r>
              <a:rPr lang="en-US" altLang="en-US" dirty="0">
                <a:solidFill>
                  <a:srgbClr val="FF0000"/>
                </a:solidFill>
              </a:rPr>
              <a:t>lies</a:t>
            </a:r>
            <a:r>
              <a:rPr lang="en-US" altLang="en-US" dirty="0"/>
              <a:t> in </a:t>
            </a:r>
            <a:r>
              <a:rPr lang="en-US" altLang="en-US" dirty="0">
                <a:solidFill>
                  <a:srgbClr val="FF0000"/>
                </a:solidFill>
              </a:rPr>
              <a:t>direct line </a:t>
            </a:r>
            <a:r>
              <a:rPr lang="en-US" altLang="en-US" dirty="0"/>
              <a:t>with the </a:t>
            </a:r>
            <a:r>
              <a:rPr lang="en-US" altLang="en-US" dirty="0">
                <a:solidFill>
                  <a:srgbClr val="FF0000"/>
                </a:solidFill>
              </a:rPr>
              <a:t>axillary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00"/>
                </a:solidFill>
              </a:rPr>
              <a:t>vein</a:t>
            </a:r>
            <a:r>
              <a:rPr lang="en-US" altLang="en-US" dirty="0"/>
              <a:t>. 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 marL="285750" indent="-285750">
              <a:buFontTx/>
              <a:buChar char="-"/>
              <a:defRPr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While</a:t>
            </a:r>
            <a:r>
              <a:rPr lang="en-US" altLang="en-US" dirty="0"/>
              <a:t> The </a:t>
            </a:r>
            <a:r>
              <a:rPr lang="en-US" altLang="en-US" b="1" u="sng" dirty="0"/>
              <a:t>Cephalic vein:</a:t>
            </a:r>
          </a:p>
          <a:p>
            <a:pPr>
              <a:defRPr/>
            </a:pPr>
            <a:r>
              <a:rPr lang="en-US" altLang="en-US" dirty="0"/>
              <a:t>1-</a:t>
            </a:r>
            <a:r>
              <a:rPr lang="en-US" altLang="en-US" b="1" u="sng" dirty="0"/>
              <a:t> </a:t>
            </a:r>
            <a:r>
              <a:rPr lang="en-US" altLang="en-US" dirty="0"/>
              <a:t>dose not increase in size as it ascends in the arm.</a:t>
            </a:r>
          </a:p>
          <a:p>
            <a:pPr>
              <a:defRPr/>
            </a:pPr>
            <a:r>
              <a:rPr lang="en-US" altLang="en-US" dirty="0"/>
              <a:t>2- frequently divides into small branches.</a:t>
            </a:r>
            <a:r>
              <a:rPr lang="ar-SA" altLang="en-US" sz="1600" dirty="0">
                <a:solidFill>
                  <a:schemeClr val="bg2">
                    <a:lumMod val="50000"/>
                  </a:schemeClr>
                </a:solidFill>
              </a:rPr>
              <a:t>(يتفرع = يصغر قطره)</a:t>
            </a:r>
            <a:endParaRPr lang="en-US" alt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en-US" dirty="0"/>
              <a:t>3- it joins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(opens) </a:t>
            </a:r>
            <a:r>
              <a:rPr lang="en-US" altLang="en-US" dirty="0"/>
              <a:t>the axillary vein at right angle. </a:t>
            </a:r>
            <a:r>
              <a:rPr lang="en-US" altLang="en-US" b="1" dirty="0"/>
              <a:t>So it is difficult to maneuver** the catheter around this angle.</a:t>
            </a:r>
          </a:p>
        </p:txBody>
      </p:sp>
      <p:pic>
        <p:nvPicPr>
          <p:cNvPr id="4" name="Picture 2" descr="C:\Documents and Settings\Dr.Essam\My Documents\summer courseNew Folder\2014\Gray5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1" y="990601"/>
            <a:ext cx="3962400" cy="4267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5715001"/>
            <a:ext cx="4343400" cy="646331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ar-S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لأن كل ما يطلع لفوق الداياميتر يتوسع.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 to move in a careful and skillful way</a:t>
            </a:r>
            <a:r>
              <a:rPr lang="ar-S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54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04651225"/>
              </p:ext>
            </p:extLst>
          </p:nvPr>
        </p:nvGraphicFramePr>
        <p:xfrm>
          <a:off x="0" y="365125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4455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06457741"/>
              </p:ext>
            </p:extLst>
          </p:nvPr>
        </p:nvGraphicFramePr>
        <p:xfrm>
          <a:off x="-630621" y="365126"/>
          <a:ext cx="12192000" cy="6350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9" y="65581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  <a:br>
              <a:rPr lang="en-US" dirty="0"/>
            </a:br>
            <a:r>
              <a:rPr lang="en-US" sz="2400" dirty="0"/>
              <a:t>     (branches)</a:t>
            </a:r>
          </a:p>
        </p:txBody>
      </p:sp>
    </p:spTree>
    <p:extLst>
      <p:ext uri="{BB962C8B-B14F-4D97-AF65-F5344CB8AC3E}">
        <p14:creationId xmlns:p14="http://schemas.microsoft.com/office/powerpoint/2010/main" val="15743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855" y="-1238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Summary : Anastomosis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82965038"/>
              </p:ext>
            </p:extLst>
          </p:nvPr>
        </p:nvGraphicFramePr>
        <p:xfrm>
          <a:off x="1808655" y="131875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مستطيل 5"/>
          <p:cNvSpPr/>
          <p:nvPr/>
        </p:nvSpPr>
        <p:spPr>
          <a:xfrm>
            <a:off x="1590011" y="3295393"/>
            <a:ext cx="2155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Branches from Brachial Artery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672371" y="5487119"/>
            <a:ext cx="2059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Branches from Ulnar and Radial Arteries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9064486" y="2567602"/>
            <a:ext cx="1869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Branches from Axillary Artery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7042972" y="4647075"/>
            <a:ext cx="2302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Branches from Subclavian Artery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حبر 12"/>
              <p14:cNvContentPartPr/>
              <p14:nvPr/>
            </p14:nvContentPartPr>
            <p14:xfrm>
              <a:off x="3237405" y="2390670"/>
              <a:ext cx="633090" cy="4211520"/>
            </p14:xfrm>
          </p:contentPart>
        </mc:Choice>
        <mc:Fallback xmlns="">
          <p:pic>
            <p:nvPicPr>
              <p:cNvPr id="13" name="حبر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19409" y="2372671"/>
                <a:ext cx="669081" cy="4247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حبر 21"/>
              <p14:cNvContentPartPr/>
              <p14:nvPr/>
            </p14:nvContentPartPr>
            <p14:xfrm>
              <a:off x="6295815" y="3419070"/>
              <a:ext cx="877680" cy="1449360"/>
            </p14:xfrm>
          </p:contentPart>
        </mc:Choice>
        <mc:Fallback xmlns="">
          <p:pic>
            <p:nvPicPr>
              <p:cNvPr id="22" name="حبر 2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77815" y="3401074"/>
                <a:ext cx="913680" cy="14853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حبر 24"/>
              <p14:cNvContentPartPr/>
              <p14:nvPr/>
            </p14:nvContentPartPr>
            <p14:xfrm>
              <a:off x="6857775" y="2294430"/>
              <a:ext cx="2430720" cy="192960"/>
            </p14:xfrm>
          </p:contentPart>
        </mc:Choice>
        <mc:Fallback xmlns="">
          <p:pic>
            <p:nvPicPr>
              <p:cNvPr id="25" name="حبر 2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39772" y="2276430"/>
                <a:ext cx="2466725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حبر 25"/>
              <p14:cNvContentPartPr/>
              <p14:nvPr/>
            </p14:nvContentPartPr>
            <p14:xfrm>
              <a:off x="8372295" y="2474022"/>
              <a:ext cx="918720" cy="431328"/>
            </p14:xfrm>
          </p:contentPart>
        </mc:Choice>
        <mc:Fallback xmlns="">
          <p:pic>
            <p:nvPicPr>
              <p:cNvPr id="26" name="حبر 2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54295" y="2456020"/>
                <a:ext cx="954720" cy="4673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حبر 27"/>
              <p14:cNvContentPartPr/>
              <p14:nvPr/>
            </p14:nvContentPartPr>
            <p14:xfrm>
              <a:off x="8505495" y="2554350"/>
              <a:ext cx="646200" cy="960480"/>
            </p14:xfrm>
          </p:contentPart>
        </mc:Choice>
        <mc:Fallback xmlns="">
          <p:pic>
            <p:nvPicPr>
              <p:cNvPr id="28" name="حبر 2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487485" y="2536350"/>
                <a:ext cx="682220" cy="9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حبر 32"/>
              <p14:cNvContentPartPr/>
              <p14:nvPr/>
            </p14:nvContentPartPr>
            <p14:xfrm>
              <a:off x="9280150" y="2502822"/>
              <a:ext cx="360" cy="360"/>
            </p14:xfrm>
          </p:contentPart>
        </mc:Choice>
        <mc:Fallback xmlns="">
          <p:pic>
            <p:nvPicPr>
              <p:cNvPr id="33" name="حبر 3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262150" y="2484822"/>
                <a:ext cx="36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حبر 33"/>
              <p14:cNvContentPartPr/>
              <p14:nvPr/>
            </p14:nvContentPartPr>
            <p14:xfrm>
              <a:off x="9277630" y="2513622"/>
              <a:ext cx="360" cy="360"/>
            </p14:xfrm>
          </p:contentPart>
        </mc:Choice>
        <mc:Fallback xmlns="">
          <p:pic>
            <p:nvPicPr>
              <p:cNvPr id="34" name="حبر 3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259630" y="2495622"/>
                <a:ext cx="36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6" name="حبر 35"/>
              <p14:cNvContentPartPr/>
              <p14:nvPr/>
            </p14:nvContentPartPr>
            <p14:xfrm>
              <a:off x="9293830" y="2494542"/>
              <a:ext cx="360" cy="360"/>
            </p14:xfrm>
          </p:contentPart>
        </mc:Choice>
        <mc:Fallback xmlns="">
          <p:pic>
            <p:nvPicPr>
              <p:cNvPr id="36" name="حبر 3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275830" y="2476542"/>
                <a:ext cx="36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7" name="حبر 36"/>
              <p14:cNvContentPartPr/>
              <p14:nvPr/>
            </p14:nvContentPartPr>
            <p14:xfrm>
              <a:off x="9277630" y="2508222"/>
              <a:ext cx="360" cy="360"/>
            </p14:xfrm>
          </p:contentPart>
        </mc:Choice>
        <mc:Fallback xmlns="">
          <p:pic>
            <p:nvPicPr>
              <p:cNvPr id="37" name="حبر 3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259630" y="2490222"/>
                <a:ext cx="36360" cy="3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9087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/>
          <p:cNvSpPr txBox="1">
            <a:spLocks/>
          </p:cNvSpPr>
          <p:nvPr/>
        </p:nvSpPr>
        <p:spPr>
          <a:xfrm>
            <a:off x="-49431" y="205620"/>
            <a:ext cx="6705600" cy="680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/>
              <a:t>First</a:t>
            </a:r>
            <a:r>
              <a:rPr lang="en-US" sz="3600" b="1" dirty="0"/>
              <a:t>: Arteries Of The Upper Limb :</a:t>
            </a:r>
            <a:endParaRPr lang="x-none" sz="36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141308" y="6015038"/>
            <a:ext cx="4889261" cy="70788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Please take note that the left and right is mirrored so Your Right is His left and so on..</a:t>
            </a:r>
            <a:endParaRPr lang="ar-SA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25" y="1363746"/>
            <a:ext cx="5475049" cy="43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1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Questions: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602" y="1325562"/>
            <a:ext cx="10515600" cy="479680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1)The first part of axillary nerve is related anteriorly to:</a:t>
            </a:r>
          </a:p>
          <a:p>
            <a:pPr marL="0" indent="0">
              <a:buNone/>
            </a:pPr>
            <a:r>
              <a:rPr lang="en-US" dirty="0"/>
              <a:t>A-pectoralis major</a:t>
            </a:r>
          </a:p>
          <a:p>
            <a:pPr marL="0" indent="0">
              <a:buNone/>
            </a:pPr>
            <a:r>
              <a:rPr lang="en-US" dirty="0"/>
              <a:t>B-pectoralis minor</a:t>
            </a:r>
          </a:p>
          <a:p>
            <a:pPr marL="0" indent="0">
              <a:buNone/>
            </a:pPr>
            <a:r>
              <a:rPr lang="en-US" dirty="0"/>
              <a:t>C-cords of brachial plexus</a:t>
            </a:r>
          </a:p>
          <a:p>
            <a:pPr marL="0" indent="0">
              <a:buNone/>
            </a:pPr>
            <a:r>
              <a:rPr lang="en-US" dirty="0"/>
              <a:t>D-Branches of cords of brachial plexus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2)the left subclavian artery originates from:</a:t>
            </a:r>
          </a:p>
          <a:p>
            <a:pPr marL="0" indent="0">
              <a:buNone/>
            </a:pPr>
            <a:r>
              <a:rPr lang="en-US" dirty="0"/>
              <a:t>A-brachial artery</a:t>
            </a:r>
          </a:p>
          <a:p>
            <a:pPr marL="0" indent="0">
              <a:buNone/>
            </a:pPr>
            <a:r>
              <a:rPr lang="en-US" dirty="0"/>
              <a:t>B-brachiocephalic trunk</a:t>
            </a:r>
          </a:p>
          <a:p>
            <a:pPr marL="0" indent="0">
              <a:buNone/>
            </a:pPr>
            <a:r>
              <a:rPr lang="en-US" dirty="0"/>
              <a:t>C-common carotid artery</a:t>
            </a:r>
          </a:p>
          <a:p>
            <a:pPr marL="0" indent="0">
              <a:buNone/>
            </a:pPr>
            <a:r>
              <a:rPr lang="en-US" dirty="0"/>
              <a:t>D-Arch of aorta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3)name the branch pointed on the picture:</a:t>
            </a:r>
          </a:p>
          <a:p>
            <a:pPr marL="0" indent="0">
              <a:buNone/>
            </a:pPr>
            <a:r>
              <a:rPr lang="en-US" dirty="0"/>
              <a:t>…………………………………..</a:t>
            </a:r>
            <a:endParaRPr lang="ar-SA" dirty="0"/>
          </a:p>
        </p:txBody>
      </p:sp>
      <p:pic>
        <p:nvPicPr>
          <p:cNvPr id="4" name="Picture 3" descr="腋动脉1"/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610346"/>
            <a:ext cx="3810000" cy="49911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257800" y="5283295"/>
            <a:ext cx="3771020" cy="18706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 rot="18462347">
            <a:off x="8900965" y="2050951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rib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10160192" y="5660702"/>
            <a:ext cx="1803208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1)A</a:t>
            </a:r>
          </a:p>
          <a:p>
            <a:pPr eaLnBrk="1" hangingPunct="1"/>
            <a:r>
              <a:rPr lang="en-US" altLang="en-US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2)D</a:t>
            </a:r>
          </a:p>
          <a:p>
            <a:pPr eaLnBrk="1" hangingPunct="1"/>
            <a:r>
              <a:rPr lang="en-US" altLang="en-US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3) Lateral Thoracic a.</a:t>
            </a:r>
          </a:p>
        </p:txBody>
      </p:sp>
    </p:spTree>
    <p:extLst>
      <p:ext uri="{BB962C8B-B14F-4D97-AF65-F5344CB8AC3E}">
        <p14:creationId xmlns:p14="http://schemas.microsoft.com/office/powerpoint/2010/main" val="3924294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2669" y="0"/>
            <a:ext cx="93913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3)The anastomosis in the scapula occurs between branches of … and ...?</a:t>
            </a:r>
          </a:p>
          <a:p>
            <a:endParaRPr lang="en-US" sz="2000" dirty="0"/>
          </a:p>
          <a:p>
            <a:r>
              <a:rPr lang="en-US" sz="2000" dirty="0"/>
              <a:t>4)  Which of the following is a branch of subclavian artery?</a:t>
            </a:r>
          </a:p>
          <a:p>
            <a:pPr marL="457200" lvl="2"/>
            <a:r>
              <a:rPr lang="en-US" sz="2000" dirty="0">
                <a:cs typeface="Arial"/>
              </a:rPr>
              <a:t>A)Subscapular artery.</a:t>
            </a:r>
          </a:p>
          <a:p>
            <a:pPr marL="457200" lvl="2"/>
            <a:r>
              <a:rPr lang="en-US" sz="2000" dirty="0">
                <a:cs typeface="Arial"/>
              </a:rPr>
              <a:t>B)Anterior circumflex humeral artery.</a:t>
            </a:r>
            <a:endParaRPr lang="en-US" sz="2000" dirty="0"/>
          </a:p>
          <a:p>
            <a:pPr marL="457200" lvl="2"/>
            <a:r>
              <a:rPr lang="en-US" sz="2000" dirty="0">
                <a:cs typeface="Arial"/>
              </a:rPr>
              <a:t>C)</a:t>
            </a:r>
            <a:r>
              <a:rPr lang="en-US" sz="2000" dirty="0" err="1">
                <a:cs typeface="Arial"/>
              </a:rPr>
              <a:t>Suprascapular</a:t>
            </a:r>
            <a:r>
              <a:rPr lang="en-US" sz="2000" dirty="0">
                <a:cs typeface="Arial"/>
              </a:rPr>
              <a:t> artery.</a:t>
            </a:r>
          </a:p>
          <a:p>
            <a:pPr marL="457200" lvl="2"/>
            <a:endParaRPr lang="en-US" sz="2000" dirty="0">
              <a:cs typeface="Arial"/>
            </a:endParaRPr>
          </a:p>
          <a:p>
            <a:pPr marL="0" lvl="1"/>
            <a:r>
              <a:rPr lang="en-US" sz="2000" dirty="0">
                <a:cs typeface="Arial"/>
              </a:rPr>
              <a:t>5) Which of the following does not have a posterior relation with the brachial artery ?</a:t>
            </a:r>
          </a:p>
          <a:p>
            <a:pPr marL="457200" lvl="2"/>
            <a:r>
              <a:rPr lang="en-US" sz="2000" dirty="0">
                <a:cs typeface="Times New Roman" pitchFamily="18" charset="0"/>
              </a:rPr>
              <a:t>A)T</a:t>
            </a:r>
            <a:r>
              <a:rPr lang="en-GB" sz="2000" dirty="0" err="1">
                <a:cs typeface="Times New Roman" pitchFamily="18" charset="0"/>
              </a:rPr>
              <a:t>riceps</a:t>
            </a:r>
            <a:r>
              <a:rPr lang="en-GB" sz="2000" dirty="0">
                <a:cs typeface="Times New Roman" pitchFamily="18" charset="0"/>
              </a:rPr>
              <a:t>.</a:t>
            </a:r>
          </a:p>
          <a:p>
            <a:pPr marL="457200" lvl="2"/>
            <a:r>
              <a:rPr lang="en-GB" sz="2000" dirty="0">
                <a:cs typeface="Times New Roman" pitchFamily="18" charset="0"/>
              </a:rPr>
              <a:t>B)</a:t>
            </a:r>
            <a:r>
              <a:rPr lang="en-GB" sz="2000" dirty="0" err="1">
                <a:cs typeface="Times New Roman" pitchFamily="18" charset="0"/>
              </a:rPr>
              <a:t>coraco</a:t>
            </a:r>
            <a:r>
              <a:rPr lang="en-GB" sz="2000" dirty="0">
                <a:cs typeface="Times New Roman" pitchFamily="18" charset="0"/>
              </a:rPr>
              <a:t>-brachialis.</a:t>
            </a:r>
          </a:p>
          <a:p>
            <a:pPr marL="457200" lvl="2"/>
            <a:r>
              <a:rPr lang="en-GB" sz="2000" dirty="0">
                <a:cs typeface="Times New Roman" pitchFamily="18" charset="0"/>
              </a:rPr>
              <a:t>C)biceps.</a:t>
            </a:r>
          </a:p>
          <a:p>
            <a:pPr marL="457200" lvl="2"/>
            <a:r>
              <a:rPr lang="en-GB" sz="2000" dirty="0">
                <a:cs typeface="Times New Roman" pitchFamily="18" charset="0"/>
              </a:rPr>
              <a:t>D)brachialis.</a:t>
            </a:r>
            <a:endParaRPr lang="en-US" sz="2000" dirty="0">
              <a:cs typeface="Arial"/>
            </a:endParaRPr>
          </a:p>
          <a:p>
            <a:pPr marL="0" lvl="1"/>
            <a:endParaRPr lang="en-US" sz="2000" dirty="0">
              <a:cs typeface="Arial"/>
            </a:endParaRPr>
          </a:p>
          <a:p>
            <a:pPr marL="0" lvl="1"/>
            <a:r>
              <a:rPr lang="en-US" sz="2000" dirty="0">
                <a:cs typeface="Arial"/>
              </a:rPr>
              <a:t>6) Which of the following is not a branch of brachial artery ?</a:t>
            </a:r>
          </a:p>
          <a:p>
            <a:pPr marL="457200" lvl="2"/>
            <a:r>
              <a:rPr lang="en-US" sz="2000" dirty="0">
                <a:cs typeface="Arial"/>
              </a:rPr>
              <a:t>A)Ulnar artery .</a:t>
            </a:r>
          </a:p>
          <a:p>
            <a:pPr lvl="1">
              <a:defRPr/>
            </a:pPr>
            <a:r>
              <a:rPr lang="en-GB" altLang="en-US" sz="2000" dirty="0">
                <a:cs typeface="Times New Roman" pitchFamily="18" charset="0"/>
              </a:rPr>
              <a:t>B)</a:t>
            </a:r>
            <a:r>
              <a:rPr lang="en-GB" altLang="en-US" sz="2000" dirty="0" err="1">
                <a:cs typeface="Times New Roman" pitchFamily="18" charset="0"/>
              </a:rPr>
              <a:t>Profunda</a:t>
            </a:r>
            <a:r>
              <a:rPr lang="en-GB" altLang="en-US" sz="2000" dirty="0">
                <a:cs typeface="Times New Roman" pitchFamily="18" charset="0"/>
              </a:rPr>
              <a:t> </a:t>
            </a:r>
            <a:r>
              <a:rPr lang="en-GB" altLang="en-US" sz="2000" dirty="0" err="1">
                <a:cs typeface="Times New Roman" pitchFamily="18" charset="0"/>
              </a:rPr>
              <a:t>brachii</a:t>
            </a:r>
            <a:r>
              <a:rPr lang="en-GB" altLang="en-US" sz="2000" dirty="0">
                <a:cs typeface="Times New Roman" pitchFamily="18" charset="0"/>
              </a:rPr>
              <a:t> .</a:t>
            </a:r>
          </a:p>
          <a:p>
            <a:pPr lvl="1">
              <a:defRPr/>
            </a:pPr>
            <a:r>
              <a:rPr lang="en-GB" altLang="en-US" sz="2000" dirty="0">
                <a:cs typeface="Times New Roman" pitchFamily="18" charset="0"/>
              </a:rPr>
              <a:t>C)Superior ulnar collateral.</a:t>
            </a:r>
          </a:p>
          <a:p>
            <a:pPr lvl="1">
              <a:defRPr/>
            </a:pPr>
            <a:r>
              <a:rPr lang="en-GB" altLang="en-US" sz="2000" dirty="0">
                <a:cs typeface="Times New Roman" pitchFamily="18" charset="0"/>
              </a:rPr>
              <a:t>D)Inferior ulnar collateral.   </a:t>
            </a:r>
          </a:p>
          <a:p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7) Name two arteries of the palm?</a:t>
            </a:r>
          </a:p>
          <a:p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8) What arteries are effected by Raynaud's disease 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73420" y="5176407"/>
            <a:ext cx="291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3) Subclavian and Axillary arteries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4) C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5) C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6) A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7) Ulnar and radial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8) Digital arteries</a:t>
            </a:r>
          </a:p>
        </p:txBody>
      </p:sp>
    </p:spTree>
    <p:extLst>
      <p:ext uri="{BB962C8B-B14F-4D97-AF65-F5344CB8AC3E}">
        <p14:creationId xmlns:p14="http://schemas.microsoft.com/office/powerpoint/2010/main" val="1363206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727" y="0"/>
            <a:ext cx="1017176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9) which one of the following l</a:t>
            </a:r>
            <a:r>
              <a:rPr lang="en-US" altLang="zh-CN" dirty="0"/>
              <a:t>inks cephalic vein and </a:t>
            </a:r>
            <a:r>
              <a:rPr lang="en-US" altLang="zh-CN" dirty="0" err="1"/>
              <a:t>basilic</a:t>
            </a:r>
            <a:r>
              <a:rPr lang="en-US" altLang="zh-CN" dirty="0"/>
              <a:t> vein in the cubital fossa:</a:t>
            </a:r>
          </a:p>
          <a:p>
            <a:pPr marL="342900" indent="-342900">
              <a:buAutoNum type="alphaLcPeriod"/>
            </a:pPr>
            <a:r>
              <a:rPr lang="en-US" dirty="0"/>
              <a:t>Median vein</a:t>
            </a:r>
          </a:p>
          <a:p>
            <a:pPr marL="342900" indent="-342900">
              <a:buAutoNum type="alphaLcPeriod"/>
            </a:pPr>
            <a:r>
              <a:rPr lang="en-US" dirty="0"/>
              <a:t>Brachial vein</a:t>
            </a:r>
          </a:p>
          <a:p>
            <a:pPr marL="342900" indent="-342900">
              <a:buAutoNum type="alphaLcPeriod"/>
            </a:pPr>
            <a:r>
              <a:rPr lang="en-US" dirty="0"/>
              <a:t>Median </a:t>
            </a:r>
            <a:r>
              <a:rPr lang="en-US" dirty="0" err="1"/>
              <a:t>cubital</a:t>
            </a:r>
            <a:r>
              <a:rPr lang="en-US" dirty="0"/>
              <a:t> vein</a:t>
            </a:r>
          </a:p>
          <a:p>
            <a:pPr marL="342900" indent="-342900">
              <a:buAutoNum type="alphaLcPeriod"/>
            </a:pPr>
            <a:r>
              <a:rPr lang="en-US" dirty="0"/>
              <a:t>Radial vein</a:t>
            </a:r>
          </a:p>
          <a:p>
            <a:endParaRPr lang="en-US" dirty="0"/>
          </a:p>
          <a:p>
            <a:r>
              <a:rPr lang="en-US" dirty="0"/>
              <a:t>10) </a:t>
            </a:r>
            <a:r>
              <a:rPr lang="en-US" dirty="0">
                <a:cs typeface="Times New Roman" pitchFamily="18" charset="0"/>
              </a:rPr>
              <a:t>when …………. drains into ……… which unite to form the Dorsal venous network which lies on the …:</a:t>
            </a:r>
          </a:p>
          <a:p>
            <a:r>
              <a:rPr lang="en-US" dirty="0">
                <a:cs typeface="Times New Roman" pitchFamily="18" charset="0"/>
              </a:rPr>
              <a:t>a. dorsal digital veins, dorsal  metacarpal veins, dorsum of the foot</a:t>
            </a: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b. dorsal  metacarpal veins, dorsal digital veins, dorsum of the foot</a:t>
            </a: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c. dorsal  metacarpal veins, dorsal digital veins, dorsum of the hand</a:t>
            </a: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d</a:t>
            </a:r>
            <a:r>
              <a:rPr lang="en-US" b="1" dirty="0">
                <a:cs typeface="Times New Roman" pitchFamily="18" charset="0"/>
              </a:rPr>
              <a:t>. </a:t>
            </a:r>
            <a:r>
              <a:rPr lang="en-US" dirty="0">
                <a:cs typeface="Times New Roman" pitchFamily="18" charset="0"/>
              </a:rPr>
              <a:t>dorsal digital veins, dorsal  metacarpal veins, dorsum of the hand</a:t>
            </a:r>
          </a:p>
          <a:p>
            <a:pPr>
              <a:defRPr/>
            </a:pPr>
            <a:endParaRPr lang="en-US" dirty="0"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11) Cephalic vein </a:t>
            </a:r>
            <a:r>
              <a:rPr lang="en-US" altLang="zh-CN" dirty="0">
                <a:cs typeface="Times New Roman" pitchFamily="18" charset="0"/>
              </a:rPr>
              <a:t>pierces:</a:t>
            </a:r>
          </a:p>
          <a:p>
            <a:pPr marL="342900" indent="-342900">
              <a:buAutoNum type="alphaLcPeriod"/>
              <a:defRPr/>
            </a:pPr>
            <a:r>
              <a:rPr lang="en-US" altLang="zh-CN" dirty="0" err="1">
                <a:cs typeface="Times New Roman" pitchFamily="18" charset="0"/>
              </a:rPr>
              <a:t>clavipectoral</a:t>
            </a:r>
            <a:r>
              <a:rPr lang="en-US" altLang="zh-CN" dirty="0">
                <a:cs typeface="Times New Roman" pitchFamily="18" charset="0"/>
              </a:rPr>
              <a:t> fascia</a:t>
            </a:r>
          </a:p>
          <a:p>
            <a:pPr marL="342900" indent="-342900">
              <a:buAutoNum type="alphaLcPeriod"/>
              <a:defRPr/>
            </a:pPr>
            <a:r>
              <a:rPr lang="en-US" altLang="zh-CN" dirty="0">
                <a:cs typeface="Times New Roman" pitchFamily="18" charset="0"/>
              </a:rPr>
              <a:t>deep fascia</a:t>
            </a:r>
            <a:endParaRPr lang="en-US" altLang="zh-CN" b="1" dirty="0">
              <a:cs typeface="Times New Roman" pitchFamily="18" charset="0"/>
            </a:endParaRPr>
          </a:p>
          <a:p>
            <a:pPr marL="342900" indent="-342900">
              <a:buAutoNum type="alphaLcPeriod"/>
              <a:defRPr/>
            </a:pPr>
            <a:r>
              <a:rPr lang="en-US" altLang="zh-CN" dirty="0" err="1">
                <a:cs typeface="Times New Roman" pitchFamily="18" charset="0"/>
              </a:rPr>
              <a:t>Deltopectoral</a:t>
            </a:r>
            <a:r>
              <a:rPr lang="en-US" altLang="zh-CN" dirty="0">
                <a:cs typeface="Times New Roman" pitchFamily="18" charset="0"/>
              </a:rPr>
              <a:t> groove</a:t>
            </a:r>
          </a:p>
          <a:p>
            <a:pPr marL="342900" indent="-342900">
              <a:buAutoNum type="alphaLcPeriod"/>
              <a:defRPr/>
            </a:pPr>
            <a:r>
              <a:rPr lang="en-US" altLang="en-US" dirty="0">
                <a:cs typeface="Times New Roman" pitchFamily="18" charset="0"/>
              </a:rPr>
              <a:t>venæ comitantes</a:t>
            </a:r>
          </a:p>
          <a:p>
            <a:pPr>
              <a:defRPr/>
            </a:pPr>
            <a:endParaRPr lang="en-US" dirty="0"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12) it b</a:t>
            </a:r>
            <a:r>
              <a:rPr lang="en-US" altLang="en-US" dirty="0">
                <a:cs typeface="Times New Roman" pitchFamily="18" charset="0"/>
              </a:rPr>
              <a:t>egins at the lower border of the Teres major, as the continuation of the </a:t>
            </a:r>
            <a:r>
              <a:rPr lang="en-US" altLang="en-US" dirty="0" err="1">
                <a:cs typeface="Times New Roman" pitchFamily="18" charset="0"/>
              </a:rPr>
              <a:t>basilic</a:t>
            </a:r>
            <a:r>
              <a:rPr lang="en-US" altLang="en-US" dirty="0">
                <a:cs typeface="Times New Roman" pitchFamily="18" charset="0"/>
              </a:rPr>
              <a:t> vein:</a:t>
            </a:r>
          </a:p>
          <a:p>
            <a:pPr marL="342900" indent="-342900">
              <a:buAutoNum type="alphaLcPeriod"/>
              <a:defRPr/>
            </a:pPr>
            <a:r>
              <a:rPr lang="en-US" dirty="0">
                <a:cs typeface="Times New Roman" pitchFamily="18" charset="0"/>
              </a:rPr>
              <a:t>Subclavian vein</a:t>
            </a:r>
          </a:p>
          <a:p>
            <a:pPr marL="342900" indent="-342900">
              <a:buAutoNum type="alphaLcPeriod"/>
              <a:defRPr/>
            </a:pPr>
            <a:r>
              <a:rPr lang="en-US" dirty="0">
                <a:cs typeface="Times New Roman" pitchFamily="18" charset="0"/>
              </a:rPr>
              <a:t>Axillary vein</a:t>
            </a:r>
          </a:p>
          <a:p>
            <a:pPr marL="342900" indent="-342900">
              <a:buAutoNum type="alphaLcPeriod"/>
              <a:defRPr/>
            </a:pPr>
            <a:r>
              <a:rPr lang="en-US" dirty="0">
                <a:cs typeface="Times New Roman" pitchFamily="18" charset="0"/>
              </a:rPr>
              <a:t>Subclavian artery</a:t>
            </a:r>
          </a:p>
          <a:p>
            <a:pPr marL="342900" indent="-342900">
              <a:buAutoNum type="alphaLcPeriod"/>
              <a:defRPr/>
            </a:pPr>
            <a:r>
              <a:rPr lang="en-US" dirty="0">
                <a:cs typeface="Times New Roman" pitchFamily="18" charset="0"/>
              </a:rPr>
              <a:t>Axillary artery</a:t>
            </a:r>
          </a:p>
          <a:p>
            <a:pPr>
              <a:defRPr/>
            </a:pPr>
            <a:endParaRPr lang="en-US" sz="800" dirty="0"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13) </a:t>
            </a:r>
            <a:r>
              <a:rPr lang="en-US" altLang="en-US" dirty="0"/>
              <a:t>The </a:t>
            </a:r>
            <a:r>
              <a:rPr lang="en-US" altLang="en-US" dirty="0" err="1"/>
              <a:t>Basilic</a:t>
            </a:r>
            <a:r>
              <a:rPr lang="en-US" altLang="en-US" dirty="0"/>
              <a:t> vein is the vein of choice for central venous catheterization.</a:t>
            </a:r>
            <a:r>
              <a:rPr lang="en-US" altLang="en-US" dirty="0">
                <a:cs typeface="Times New Roman" pitchFamily="18" charset="0"/>
              </a:rPr>
              <a:t> 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52798" y="4985981"/>
            <a:ext cx="29677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solidFill>
                  <a:schemeClr val="bg2">
                    <a:lumMod val="50000"/>
                  </a:schemeClr>
                </a:solidFill>
              </a:rPr>
              <a:t>9) C</a:t>
            </a:r>
          </a:p>
          <a:p>
            <a:r>
              <a:rPr lang="en-US" altLang="en-US" sz="1400" b="1" dirty="0">
                <a:solidFill>
                  <a:schemeClr val="bg2">
                    <a:lumMod val="50000"/>
                  </a:schemeClr>
                </a:solidFill>
              </a:rPr>
              <a:t>10) D</a:t>
            </a:r>
          </a:p>
          <a:p>
            <a:r>
              <a:rPr lang="en-US" altLang="en-US" sz="1400" b="1" dirty="0">
                <a:solidFill>
                  <a:schemeClr val="bg2">
                    <a:lumMod val="50000"/>
                  </a:schemeClr>
                </a:solidFill>
              </a:rPr>
              <a:t>11) A</a:t>
            </a:r>
          </a:p>
          <a:p>
            <a:r>
              <a:rPr lang="en-US" altLang="en-US" sz="1400" b="1" dirty="0">
                <a:solidFill>
                  <a:schemeClr val="bg2">
                    <a:lumMod val="50000"/>
                  </a:schemeClr>
                </a:solidFill>
              </a:rPr>
              <a:t>12) B</a:t>
            </a:r>
          </a:p>
          <a:p>
            <a:r>
              <a:rPr lang="en-US" altLang="en-US" sz="1400" b="1" dirty="0">
                <a:solidFill>
                  <a:schemeClr val="bg2">
                    <a:lumMod val="50000"/>
                  </a:schemeClr>
                </a:solidFill>
              </a:rPr>
              <a:t>13) Because: </a:t>
            </a:r>
            <a:r>
              <a:rPr lang="en-US" altLang="en-US" sz="1400" dirty="0">
                <a:solidFill>
                  <a:schemeClr val="bg2">
                    <a:lumMod val="50000"/>
                  </a:schemeClr>
                </a:solidFill>
              </a:rPr>
              <a:t>from the cubital fossa until reaching the axillary vein: 1- It increases in diameter. 2- lies in direct line with the axillary vein.</a:t>
            </a:r>
          </a:p>
          <a:p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45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697288" y="914400"/>
            <a:ext cx="340708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x-none" sz="2400">
                <a:solidFill>
                  <a:schemeClr val="bg2">
                    <a:lumMod val="50000"/>
                  </a:schemeClr>
                </a:solidFill>
              </a:rPr>
              <a:t>Leaders: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نواف الخضيري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جواهر ابانمي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غادة المزروع</a:t>
            </a:r>
            <a:endParaRPr lang="x-none" sz="240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x-none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22663" cy="686465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250" y="4419600"/>
            <a:ext cx="3956288" cy="105691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984008" y="914400"/>
            <a:ext cx="335488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x-none" sz="2400" dirty="0">
                <a:solidFill>
                  <a:schemeClr val="bg2">
                    <a:lumMod val="50000"/>
                  </a:schemeClr>
                </a:solidFill>
              </a:rPr>
              <a:t>members:</a:t>
            </a:r>
            <a:endParaRPr lang="ar-SA" sz="2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نجد </a:t>
            </a:r>
            <a:r>
              <a:rPr lang="ar-SA" sz="2400" dirty="0" err="1">
                <a:solidFill>
                  <a:schemeClr val="bg2">
                    <a:lumMod val="50000"/>
                  </a:schemeClr>
                </a:solidFill>
              </a:rPr>
              <a:t>الذيب</a:t>
            </a:r>
            <a:endParaRPr lang="ar-SA" sz="2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نورة السهلي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سمية الغامدي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آمال </a:t>
            </a:r>
            <a:r>
              <a:rPr lang="ar-SA" sz="2400" dirty="0" err="1">
                <a:solidFill>
                  <a:schemeClr val="bg2">
                    <a:lumMod val="50000"/>
                  </a:schemeClr>
                </a:solidFill>
              </a:rPr>
              <a:t>الشيبي</a:t>
            </a:r>
            <a:endParaRPr lang="ar-SA" sz="2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رنا باراسين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ريما العتيبي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بدرية الصباغ</a:t>
            </a:r>
            <a:endParaRPr lang="x-none" sz="2400" dirty="0">
              <a:solidFill>
                <a:schemeClr val="bg2">
                  <a:lumMod val="50000"/>
                </a:schemeClr>
              </a:solidFill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74710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0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683" y="549080"/>
            <a:ext cx="2781300" cy="3124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69332" y="549080"/>
            <a:ext cx="5948656" cy="8157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1) The Subclavian Artery: </a:t>
            </a:r>
            <a:endParaRPr lang="x-none" sz="3600" dirty="0"/>
          </a:p>
        </p:txBody>
      </p:sp>
      <p:pic>
        <p:nvPicPr>
          <p:cNvPr id="5" name="Picture 36" descr="C:\Users\user\Documents\Downloads\79222827a656c75e11007cd3811a18c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681" y="3178061"/>
            <a:ext cx="2883002" cy="35557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143625" y="3935299"/>
            <a:ext cx="1066800" cy="4841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hangingPunct="1">
              <a:defRPr/>
            </a:pPr>
            <a:endParaRPr lang="ar-SA"/>
          </a:p>
        </p:txBody>
      </p:sp>
      <p:sp>
        <p:nvSpPr>
          <p:cNvPr id="7" name="Oval 6"/>
          <p:cNvSpPr/>
          <p:nvPr/>
        </p:nvSpPr>
        <p:spPr>
          <a:xfrm>
            <a:off x="8334375" y="4029412"/>
            <a:ext cx="920110" cy="4759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hangingPunct="1">
              <a:defRPr/>
            </a:pPr>
            <a:endParaRPr lang="ar-SA"/>
          </a:p>
        </p:txBody>
      </p:sp>
      <p:pic>
        <p:nvPicPr>
          <p:cNvPr id="8" name="Picture 2" descr="Image result for left subclavian art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869" y="5032831"/>
            <a:ext cx="2023623" cy="1278187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2"/>
          <p:cNvSpPr txBox="1"/>
          <p:nvPr/>
        </p:nvSpPr>
        <p:spPr>
          <a:xfrm>
            <a:off x="190729" y="2074619"/>
            <a:ext cx="5688595" cy="258532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*The </a:t>
            </a:r>
            <a:r>
              <a:rPr lang="en-US" b="1" dirty="0">
                <a:solidFill>
                  <a:srgbClr val="FF0000"/>
                </a:solidFill>
              </a:rPr>
              <a:t>right</a:t>
            </a:r>
            <a:r>
              <a:rPr lang="en-US" dirty="0">
                <a:solidFill>
                  <a:srgbClr val="FF0000"/>
                </a:solidFill>
              </a:rPr>
              <a:t> subclavian artery </a:t>
            </a:r>
            <a:r>
              <a:rPr lang="en-US" dirty="0">
                <a:solidFill>
                  <a:srgbClr val="000000"/>
                </a:solidFill>
              </a:rPr>
              <a:t>originates from the </a:t>
            </a:r>
            <a:r>
              <a:rPr lang="en-US" dirty="0">
                <a:solidFill>
                  <a:srgbClr val="FF0000"/>
                </a:solidFill>
              </a:rPr>
              <a:t>brachiocephalic artery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*The </a:t>
            </a:r>
            <a:r>
              <a:rPr lang="en-US" b="1" dirty="0">
                <a:solidFill>
                  <a:srgbClr val="FF0000"/>
                </a:solidFill>
              </a:rPr>
              <a:t>left </a:t>
            </a:r>
            <a:r>
              <a:rPr lang="en-US" dirty="0">
                <a:solidFill>
                  <a:srgbClr val="FF0000"/>
                </a:solidFill>
              </a:rPr>
              <a:t>subclavian artery </a:t>
            </a:r>
            <a:r>
              <a:rPr lang="en-US" dirty="0">
                <a:solidFill>
                  <a:srgbClr val="000000"/>
                </a:solidFill>
              </a:rPr>
              <a:t>originates from the </a:t>
            </a:r>
            <a:r>
              <a:rPr lang="en-US" dirty="0">
                <a:solidFill>
                  <a:srgbClr val="FF0000"/>
                </a:solidFill>
              </a:rPr>
              <a:t>arch of the  aorta.</a:t>
            </a:r>
          </a:p>
          <a:p>
            <a:endParaRPr lang="en-US" dirty="0"/>
          </a:p>
          <a:p>
            <a:r>
              <a:rPr lang="en-US" dirty="0"/>
              <a:t>*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both </a:t>
            </a:r>
            <a:r>
              <a:rPr lang="en-US" dirty="0"/>
              <a:t>Continue as </a:t>
            </a:r>
            <a:r>
              <a:rPr lang="en-US" dirty="0">
                <a:solidFill>
                  <a:srgbClr val="FF0000"/>
                </a:solidFill>
              </a:rPr>
              <a:t>Axillary artery </a:t>
            </a:r>
            <a:r>
              <a:rPr lang="en-US" dirty="0"/>
              <a:t>at the </a:t>
            </a:r>
            <a:r>
              <a:rPr lang="en-US" b="1" dirty="0"/>
              <a:t>lateral</a:t>
            </a:r>
            <a:r>
              <a:rPr lang="en-US" b="1" dirty="0">
                <a:solidFill>
                  <a:srgbClr val="92D050"/>
                </a:solidFill>
              </a:rPr>
              <a:t>(outer)</a:t>
            </a:r>
            <a:r>
              <a:rPr lang="en-US" b="1" dirty="0"/>
              <a:t> border of the 1st rib</a:t>
            </a:r>
          </a:p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246743" y="15706"/>
            <a:ext cx="6390368" cy="8229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  Arteries Of The Upper Limb</a:t>
            </a:r>
            <a:endParaRPr lang="x-none" sz="3600" b="1" dirty="0"/>
          </a:p>
        </p:txBody>
      </p:sp>
    </p:spTree>
    <p:extLst>
      <p:ext uri="{BB962C8B-B14F-4D97-AF65-F5344CB8AC3E}">
        <p14:creationId xmlns:p14="http://schemas.microsoft.com/office/powerpoint/2010/main" val="872326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3017" y="1539188"/>
            <a:ext cx="8072832" cy="20313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*Begins at the </a:t>
            </a:r>
            <a:r>
              <a:rPr lang="en-US" b="1" dirty="0">
                <a:solidFill>
                  <a:srgbClr val="000000"/>
                </a:solidFill>
              </a:rPr>
              <a:t>lateral border </a:t>
            </a:r>
            <a:r>
              <a:rPr lang="en-US" dirty="0">
                <a:solidFill>
                  <a:srgbClr val="000000"/>
                </a:solidFill>
              </a:rPr>
              <a:t>of the 1st rib as continuation of the </a:t>
            </a:r>
            <a:r>
              <a:rPr lang="en-US" dirty="0">
                <a:solidFill>
                  <a:srgbClr val="FF0000"/>
                </a:solidFill>
              </a:rPr>
              <a:t>subclavian artery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</a:rPr>
              <a:t>*It’s closely related: to the cords of </a:t>
            </a:r>
            <a:r>
              <a:rPr lang="en-US" dirty="0">
                <a:solidFill>
                  <a:srgbClr val="FF0000"/>
                </a:solidFill>
              </a:rPr>
              <a:t>brachial plexus </a:t>
            </a:r>
            <a:r>
              <a:rPr lang="en-US" dirty="0">
                <a:solidFill>
                  <a:srgbClr val="000000"/>
                </a:solidFill>
              </a:rPr>
              <a:t>and their branches</a:t>
            </a:r>
          </a:p>
          <a:p>
            <a:r>
              <a:rPr lang="en-US" dirty="0">
                <a:solidFill>
                  <a:srgbClr val="000000"/>
                </a:solidFill>
              </a:rPr>
              <a:t>* It’s enclosed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(with axillary vein) </a:t>
            </a:r>
            <a:r>
              <a:rPr lang="en-US" dirty="0">
                <a:solidFill>
                  <a:srgbClr val="000000"/>
                </a:solidFill>
              </a:rPr>
              <a:t>within the </a:t>
            </a:r>
            <a:r>
              <a:rPr lang="en-US" dirty="0">
                <a:solidFill>
                  <a:srgbClr val="FF0000"/>
                </a:solidFill>
              </a:rPr>
              <a:t>axillary sheath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</a:rPr>
              <a:t>*It’s crossed anteriorly by the </a:t>
            </a:r>
            <a:r>
              <a:rPr lang="en-US" dirty="0">
                <a:solidFill>
                  <a:srgbClr val="FF0000"/>
                </a:solidFill>
              </a:rPr>
              <a:t>pectoralis minor muscle</a:t>
            </a:r>
            <a:r>
              <a:rPr lang="en-US" dirty="0">
                <a:solidFill>
                  <a:srgbClr val="000000"/>
                </a:solidFill>
              </a:rPr>
              <a:t>, and is divided into three parts; </a:t>
            </a:r>
            <a:r>
              <a:rPr lang="en-US" b="1" dirty="0">
                <a:solidFill>
                  <a:srgbClr val="000000"/>
                </a:solidFill>
              </a:rPr>
              <a:t>1st, 2nd &amp; 3rd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</a:rPr>
              <a:t>*Continues as </a:t>
            </a:r>
            <a:r>
              <a:rPr lang="en-US" dirty="0">
                <a:solidFill>
                  <a:srgbClr val="FF0000"/>
                </a:solidFill>
              </a:rPr>
              <a:t>brachial artery </a:t>
            </a:r>
            <a:r>
              <a:rPr lang="en-US" dirty="0">
                <a:solidFill>
                  <a:srgbClr val="000000"/>
                </a:solidFill>
              </a:rPr>
              <a:t>at </a:t>
            </a:r>
            <a:r>
              <a:rPr lang="en-US" b="1" dirty="0">
                <a:solidFill>
                  <a:srgbClr val="000000"/>
                </a:solidFill>
              </a:rPr>
              <a:t>lower border </a:t>
            </a:r>
            <a:r>
              <a:rPr lang="en-US" dirty="0">
                <a:solidFill>
                  <a:srgbClr val="000000"/>
                </a:solidFill>
              </a:rPr>
              <a:t>of </a:t>
            </a:r>
            <a:r>
              <a:rPr lang="en-US" dirty="0" err="1">
                <a:solidFill>
                  <a:srgbClr val="FF0000"/>
                </a:solidFill>
              </a:rPr>
              <a:t>teres</a:t>
            </a:r>
            <a:r>
              <a:rPr lang="en-US" dirty="0">
                <a:solidFill>
                  <a:srgbClr val="FF0000"/>
                </a:solidFill>
              </a:rPr>
              <a:t> major muscle.</a:t>
            </a:r>
          </a:p>
          <a:p>
            <a:pPr algn="ctr"/>
            <a:endParaRPr lang="en-US" dirty="0"/>
          </a:p>
        </p:txBody>
      </p:sp>
      <p:pic>
        <p:nvPicPr>
          <p:cNvPr id="6" name="Content Placeholder 5" descr="腋动脉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0107" y="1972106"/>
            <a:ext cx="3810000" cy="4991100"/>
          </a:xfr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8549468" y="2635397"/>
            <a:ext cx="990600" cy="3698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897787" y="5173165"/>
            <a:ext cx="208918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+mn-lt"/>
              </a:rPr>
              <a:t>Pectoralis minor muscle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906260" y="6278927"/>
            <a:ext cx="159957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 err="1">
                <a:latin typeface="+mn-lt"/>
              </a:rPr>
              <a:t>Teres</a:t>
            </a:r>
            <a:r>
              <a:rPr lang="en-US" altLang="en-US" sz="1400" dirty="0">
                <a:latin typeface="+mn-lt"/>
              </a:rPr>
              <a:t> major muscle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 rot="18462347">
            <a:off x="9405481" y="2472984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rib</a:t>
            </a:r>
          </a:p>
        </p:txBody>
      </p:sp>
      <p:sp>
        <p:nvSpPr>
          <p:cNvPr id="11" name="Left Bracket 10"/>
          <p:cNvSpPr/>
          <p:nvPr/>
        </p:nvSpPr>
        <p:spPr>
          <a:xfrm rot="3188127">
            <a:off x="9232421" y="2854756"/>
            <a:ext cx="44450" cy="892175"/>
          </a:xfrm>
          <a:prstGeom prst="leftBracke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Left Bracket 11"/>
          <p:cNvSpPr/>
          <p:nvPr/>
        </p:nvSpPr>
        <p:spPr>
          <a:xfrm rot="1229579">
            <a:off x="8048145" y="3862819"/>
            <a:ext cx="119063" cy="2209800"/>
          </a:xfrm>
          <a:prstGeom prst="leftBracket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Left Bracket 12"/>
          <p:cNvSpPr/>
          <p:nvPr/>
        </p:nvSpPr>
        <p:spPr>
          <a:xfrm rot="3188127">
            <a:off x="8683939" y="3600088"/>
            <a:ext cx="73025" cy="388937"/>
          </a:xfrm>
          <a:prstGeom prst="leftBracket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527055" y="3312305"/>
            <a:ext cx="106680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2nd part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7131695" y="4018085"/>
            <a:ext cx="1066800" cy="36988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part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10800000">
            <a:off x="9616595" y="3724706"/>
            <a:ext cx="457200" cy="2286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9624875" y="3744647"/>
            <a:ext cx="569912" cy="27343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Picture 5" descr="腋动脉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35136" y="293636"/>
            <a:ext cx="2346196" cy="2158058"/>
          </a:xfrm>
          <a:prstGeom prst="rect">
            <a:avLst/>
          </a:prstGeom>
          <a:ln>
            <a:noFill/>
            <a:miter lim="800000"/>
            <a:headEnd/>
            <a:tailEnd/>
          </a:ln>
        </p:spPr>
      </p:pic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8789064" y="419807"/>
            <a:ext cx="153328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latin typeface="Calibri" panose="020F0502020204030204" pitchFamily="34" charset="0"/>
              </a:rPr>
              <a:t>Axillary artery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10837095" y="280946"/>
            <a:ext cx="758188" cy="82930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10058593" y="799109"/>
            <a:ext cx="869020" cy="91760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9592888" y="2980184"/>
            <a:ext cx="758188" cy="82930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7092545" y="5940392"/>
            <a:ext cx="869020" cy="91760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1"/>
          <p:cNvSpPr txBox="1">
            <a:spLocks noChangeArrowheads="1"/>
          </p:cNvSpPr>
          <p:nvPr/>
        </p:nvSpPr>
        <p:spPr bwMode="auto">
          <a:xfrm>
            <a:off x="9971982" y="3849751"/>
            <a:ext cx="2109350" cy="30777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Highest thoracic artery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33479" y="442928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*Extends from </a:t>
            </a:r>
            <a:r>
              <a:rPr lang="en-US" dirty="0">
                <a:solidFill>
                  <a:srgbClr val="FF0000"/>
                </a:solidFill>
              </a:rPr>
              <a:t>the lateral border of 1st rib </a:t>
            </a:r>
            <a:r>
              <a:rPr lang="en-US" dirty="0">
                <a:solidFill>
                  <a:srgbClr val="000000"/>
                </a:solidFill>
              </a:rPr>
              <a:t>to </a:t>
            </a:r>
            <a:r>
              <a:rPr lang="en-US" b="1" dirty="0">
                <a:solidFill>
                  <a:srgbClr val="000000"/>
                </a:solidFill>
              </a:rPr>
              <a:t>upper border of the pectoralis </a:t>
            </a:r>
            <a:r>
              <a:rPr lang="en-US" b="1" u="sng" dirty="0">
                <a:solidFill>
                  <a:srgbClr val="000000"/>
                </a:solidFill>
              </a:rPr>
              <a:t>minor</a:t>
            </a:r>
            <a:r>
              <a:rPr lang="en-US" dirty="0">
                <a:solidFill>
                  <a:srgbClr val="000000"/>
                </a:solidFill>
              </a:rPr>
              <a:t> muscle.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*Related:</a:t>
            </a:r>
          </a:p>
          <a:p>
            <a:r>
              <a:rPr lang="en-US" b="1" dirty="0">
                <a:solidFill>
                  <a:srgbClr val="000000"/>
                </a:solidFill>
              </a:rPr>
              <a:t>Anteriorly</a:t>
            </a:r>
            <a:r>
              <a:rPr lang="en-US" dirty="0">
                <a:solidFill>
                  <a:srgbClr val="000000"/>
                </a:solidFill>
              </a:rPr>
              <a:t>: to the </a:t>
            </a:r>
            <a:r>
              <a:rPr lang="en-US" dirty="0">
                <a:solidFill>
                  <a:srgbClr val="FF0000"/>
                </a:solidFill>
              </a:rPr>
              <a:t>pectoralis </a:t>
            </a:r>
            <a:r>
              <a:rPr lang="en-US" u="sng" dirty="0">
                <a:solidFill>
                  <a:srgbClr val="FF0000"/>
                </a:solidFill>
              </a:rPr>
              <a:t>major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muscle</a:t>
            </a:r>
          </a:p>
          <a:p>
            <a:r>
              <a:rPr lang="en-US" b="1" dirty="0">
                <a:solidFill>
                  <a:srgbClr val="000000"/>
                </a:solidFill>
              </a:rPr>
              <a:t>Laterally: </a:t>
            </a:r>
            <a:r>
              <a:rPr lang="en-US" dirty="0">
                <a:solidFill>
                  <a:srgbClr val="000000"/>
                </a:solidFill>
              </a:rPr>
              <a:t>to the </a:t>
            </a:r>
            <a:r>
              <a:rPr lang="en-US" b="1" dirty="0">
                <a:solidFill>
                  <a:srgbClr val="000000"/>
                </a:solidFill>
              </a:rPr>
              <a:t>cords</a:t>
            </a:r>
            <a:r>
              <a:rPr lang="en-US" dirty="0">
                <a:solidFill>
                  <a:srgbClr val="000000"/>
                </a:solidFill>
              </a:rPr>
              <a:t> of the </a:t>
            </a:r>
            <a:r>
              <a:rPr lang="en-US" dirty="0">
                <a:solidFill>
                  <a:srgbClr val="FF0000"/>
                </a:solidFill>
              </a:rPr>
              <a:t>brachial plexus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*It gives; </a:t>
            </a:r>
            <a:r>
              <a:rPr lang="en-US" b="1" dirty="0">
                <a:solidFill>
                  <a:srgbClr val="000000"/>
                </a:solidFill>
              </a:rPr>
              <a:t>ONE</a:t>
            </a:r>
            <a:r>
              <a:rPr lang="en-US" dirty="0">
                <a:solidFill>
                  <a:srgbClr val="000000"/>
                </a:solidFill>
              </a:rPr>
              <a:t> branch:   Highest thoracic artery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22373" y="3748712"/>
            <a:ext cx="6309805" cy="64619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/>
              <a:t>The </a:t>
            </a:r>
            <a:r>
              <a:rPr lang="en-US" sz="3200" b="1" i="1"/>
              <a:t>1st</a:t>
            </a:r>
            <a:r>
              <a:rPr lang="en-US" sz="3200" b="1"/>
              <a:t> part of the axillary artery</a:t>
            </a:r>
            <a:endParaRPr lang="en-US" sz="3200" b="1" dirty="0"/>
          </a:p>
        </p:txBody>
      </p:sp>
      <p:sp>
        <p:nvSpPr>
          <p:cNvPr id="47" name="TextBox 21"/>
          <p:cNvSpPr txBox="1">
            <a:spLocks noChangeArrowheads="1"/>
          </p:cNvSpPr>
          <p:nvPr/>
        </p:nvSpPr>
        <p:spPr bwMode="auto">
          <a:xfrm>
            <a:off x="2458696" y="6339698"/>
            <a:ext cx="2328710" cy="36933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latin typeface="+mn-lt"/>
              </a:rPr>
              <a:t>Highest thoracic artery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-69332" y="549080"/>
            <a:ext cx="5948656" cy="8157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2) The Axillary Artery :</a:t>
            </a:r>
            <a:endParaRPr lang="x-none" sz="3600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246743" y="15706"/>
            <a:ext cx="6126067" cy="8229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  Arteries Of The Upper Limb</a:t>
            </a:r>
            <a:endParaRPr lang="x-none" sz="3600" b="1" dirty="0"/>
          </a:p>
        </p:txBody>
      </p:sp>
      <p:cxnSp>
        <p:nvCxnSpPr>
          <p:cNvPr id="3" name="رابط مستقيم 2"/>
          <p:cNvCxnSpPr>
            <a:stCxn id="8" idx="0"/>
          </p:cNvCxnSpPr>
          <p:nvPr/>
        </p:nvCxnSpPr>
        <p:spPr>
          <a:xfrm flipH="1" flipV="1">
            <a:off x="9735136" y="4845680"/>
            <a:ext cx="207242" cy="32748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رابط مستقيم 29"/>
          <p:cNvCxnSpPr>
            <a:cxnSpLocks/>
          </p:cNvCxnSpPr>
          <p:nvPr/>
        </p:nvCxnSpPr>
        <p:spPr>
          <a:xfrm flipH="1" flipV="1">
            <a:off x="8697820" y="5940392"/>
            <a:ext cx="42378" cy="33663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stCxn id="23" idx="3"/>
          </p:cNvCxnSpPr>
          <p:nvPr/>
        </p:nvCxnSpPr>
        <p:spPr>
          <a:xfrm>
            <a:off x="10322344" y="604473"/>
            <a:ext cx="514751" cy="5057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8514052" y="953207"/>
            <a:ext cx="1111567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 b="1" dirty="0">
                <a:latin typeface="Calibri" panose="020F0502020204030204" pitchFamily="34" charset="0"/>
              </a:rPr>
              <a:t>Brachial artery</a:t>
            </a:r>
            <a:endParaRPr lang="en-US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9763988" y="0"/>
            <a:ext cx="1280160" cy="26161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 b="1" dirty="0" err="1">
                <a:latin typeface="Calibri" panose="020F0502020204030204" pitchFamily="34" charset="0"/>
              </a:rPr>
              <a:t>Subclavian</a:t>
            </a:r>
            <a:r>
              <a:rPr lang="en-GB" altLang="en-US" sz="1100" b="1" dirty="0">
                <a:latin typeface="Calibri" panose="020F0502020204030204" pitchFamily="34" charset="0"/>
              </a:rPr>
              <a:t> artery</a:t>
            </a:r>
            <a:endParaRPr lang="en-US" altLang="en-US" sz="1100" b="1" dirty="0">
              <a:latin typeface="Calibri" panose="020F0502020204030204" pitchFamily="34" charset="0"/>
            </a:endParaRPr>
          </a:p>
        </p:txBody>
      </p:sp>
      <p:cxnSp>
        <p:nvCxnSpPr>
          <p:cNvPr id="33" name="Straight Arrow Connector 32"/>
          <p:cNvCxnSpPr>
            <a:stCxn id="31" idx="3"/>
          </p:cNvCxnSpPr>
          <p:nvPr/>
        </p:nvCxnSpPr>
        <p:spPr>
          <a:xfrm>
            <a:off x="9625619" y="1091707"/>
            <a:ext cx="595536" cy="4862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2" idx="3"/>
          </p:cNvCxnSpPr>
          <p:nvPr/>
        </p:nvCxnSpPr>
        <p:spPr>
          <a:xfrm>
            <a:off x="11044148" y="130805"/>
            <a:ext cx="551135" cy="5140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94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657225" y="342900"/>
            <a:ext cx="11044237" cy="631984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This slide is extra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ar-SA" sz="3200" b="1" dirty="0"/>
          </a:p>
        </p:txBody>
      </p:sp>
      <p:pic>
        <p:nvPicPr>
          <p:cNvPr id="1026" name="Picture 2" descr="نتيجة بحث الصور عن ‪axillary sheath.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7" y="983457"/>
            <a:ext cx="7419975" cy="556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700349" y="1036648"/>
            <a:ext cx="3257540" cy="76357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800" b="1" dirty="0"/>
              <a:t>axillary sheath contain: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6661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Arrow Connector 53"/>
          <p:cNvCxnSpPr/>
          <p:nvPr/>
        </p:nvCxnSpPr>
        <p:spPr>
          <a:xfrm flipV="1">
            <a:off x="6240667" y="3497448"/>
            <a:ext cx="1509234" cy="20917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6272819" y="4023727"/>
            <a:ext cx="1607501" cy="2091267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腋动脉1"/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1752" y="918557"/>
            <a:ext cx="3810000" cy="4991100"/>
          </a:xfrm>
          <a:prstGeom prst="rect">
            <a:avLst/>
          </a:prstGeom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8546825" y="1581848"/>
            <a:ext cx="990600" cy="3698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9508079" y="3883025"/>
            <a:ext cx="208918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+mn-lt"/>
              </a:rPr>
              <a:t>Pectoralis minor muscle</a:t>
            </a: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8195852" y="4782661"/>
            <a:ext cx="110915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 err="1">
                <a:latin typeface="+mn-lt"/>
              </a:rPr>
              <a:t>Teres</a:t>
            </a:r>
            <a:r>
              <a:rPr lang="en-US" altLang="en-US" sz="1400" dirty="0">
                <a:latin typeface="+mn-lt"/>
              </a:rPr>
              <a:t> major muscle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 rot="18462347">
            <a:off x="9402838" y="1419435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rib</a:t>
            </a:r>
          </a:p>
        </p:txBody>
      </p:sp>
      <p:sp>
        <p:nvSpPr>
          <p:cNvPr id="21" name="Left Bracket 20"/>
          <p:cNvSpPr/>
          <p:nvPr/>
        </p:nvSpPr>
        <p:spPr>
          <a:xfrm rot="3188127">
            <a:off x="9229778" y="1801207"/>
            <a:ext cx="44450" cy="892175"/>
          </a:xfrm>
          <a:prstGeom prst="leftBracke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Left Bracket 21"/>
          <p:cNvSpPr/>
          <p:nvPr/>
        </p:nvSpPr>
        <p:spPr>
          <a:xfrm rot="1229579">
            <a:off x="8045502" y="2809270"/>
            <a:ext cx="119063" cy="2209800"/>
          </a:xfrm>
          <a:prstGeom prst="leftBracket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Left Bracket 22"/>
          <p:cNvSpPr/>
          <p:nvPr/>
        </p:nvSpPr>
        <p:spPr>
          <a:xfrm rot="3188127">
            <a:off x="8681296" y="2546539"/>
            <a:ext cx="73025" cy="388937"/>
          </a:xfrm>
          <a:prstGeom prst="leftBracket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7524412" y="2258756"/>
            <a:ext cx="106680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2nd part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7129052" y="2964536"/>
            <a:ext cx="1066800" cy="36988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part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10800000">
            <a:off x="9613952" y="2671157"/>
            <a:ext cx="457200" cy="2286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9622232" y="2691098"/>
            <a:ext cx="569912" cy="27343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56165" y="1016375"/>
            <a:ext cx="8361875" cy="172354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*Lies: </a:t>
            </a:r>
            <a:r>
              <a:rPr lang="en-US" dirty="0">
                <a:solidFill>
                  <a:srgbClr val="FF0000"/>
                </a:solidFill>
              </a:rPr>
              <a:t>behind the pectoralis </a:t>
            </a:r>
            <a:r>
              <a:rPr lang="en-US" u="sng" dirty="0">
                <a:solidFill>
                  <a:srgbClr val="FF0000"/>
                </a:solidFill>
              </a:rPr>
              <a:t>minor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muscle</a:t>
            </a:r>
            <a:r>
              <a:rPr lang="en-US" dirty="0">
                <a:solidFill>
                  <a:srgbClr val="000000"/>
                </a:solidFill>
              </a:rPr>
              <a:t>.</a:t>
            </a:r>
            <a:r>
              <a:rPr lang="ar-SA" dirty="0">
                <a:solidFill>
                  <a:schemeClr val="bg2">
                    <a:lumMod val="50000"/>
                  </a:schemeClr>
                </a:solidFill>
              </a:rPr>
              <a:t>تكون تغطيه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*It is related:</a:t>
            </a:r>
          </a:p>
          <a:p>
            <a:r>
              <a:rPr lang="en-US" dirty="0">
                <a:solidFill>
                  <a:srgbClr val="000000"/>
                </a:solidFill>
              </a:rPr>
              <a:t>medially, laterally, and posteriorly to the </a:t>
            </a:r>
            <a:r>
              <a:rPr lang="en-US" u="sng" dirty="0">
                <a:solidFill>
                  <a:srgbClr val="000000"/>
                </a:solidFill>
              </a:rPr>
              <a:t>corresponding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cord</a:t>
            </a:r>
            <a:r>
              <a:rPr lang="en-US" dirty="0">
                <a:solidFill>
                  <a:srgbClr val="000000"/>
                </a:solidFill>
              </a:rPr>
              <a:t> of the  brachial plexus.</a:t>
            </a:r>
            <a:r>
              <a:rPr lang="ar-SA" sz="1600" dirty="0">
                <a:solidFill>
                  <a:schemeClr val="bg2">
                    <a:lumMod val="50000"/>
                  </a:schemeClr>
                </a:solidFill>
              </a:rPr>
              <a:t>يعني </a:t>
            </a:r>
            <a:r>
              <a:rPr lang="ar-SA" sz="1600" dirty="0" err="1">
                <a:solidFill>
                  <a:schemeClr val="bg2">
                    <a:lumMod val="50000"/>
                  </a:schemeClr>
                </a:solidFill>
              </a:rPr>
              <a:t>ميديل</a:t>
            </a:r>
            <a:r>
              <a:rPr lang="ar-SA" sz="1600" dirty="0">
                <a:solidFill>
                  <a:schemeClr val="bg2">
                    <a:lumMod val="50000"/>
                  </a:schemeClr>
                </a:solidFill>
              </a:rPr>
              <a:t> له يكون </a:t>
            </a:r>
            <a:r>
              <a:rPr lang="ar-SA" sz="1600" dirty="0" err="1">
                <a:solidFill>
                  <a:schemeClr val="bg2">
                    <a:lumMod val="50000"/>
                  </a:schemeClr>
                </a:solidFill>
              </a:rPr>
              <a:t>الميديل</a:t>
            </a:r>
            <a:r>
              <a:rPr lang="ar-SA" sz="1600" dirty="0">
                <a:solidFill>
                  <a:schemeClr val="bg2">
                    <a:lumMod val="50000"/>
                  </a:schemeClr>
                </a:solidFill>
              </a:rPr>
              <a:t> كورد </a:t>
            </a:r>
            <a:r>
              <a:rPr lang="ar-SA" sz="1600" dirty="0" err="1">
                <a:solidFill>
                  <a:schemeClr val="bg2">
                    <a:lumMod val="50000"/>
                  </a:schemeClr>
                </a:solidFill>
              </a:rPr>
              <a:t>ولترل</a:t>
            </a:r>
            <a:r>
              <a:rPr lang="ar-SA" sz="1600" dirty="0">
                <a:solidFill>
                  <a:schemeClr val="bg2">
                    <a:lumMod val="50000"/>
                  </a:schemeClr>
                </a:solidFill>
              </a:rPr>
              <a:t> له يكون </a:t>
            </a:r>
            <a:r>
              <a:rPr lang="ar-SA" sz="1600" dirty="0" err="1">
                <a:solidFill>
                  <a:schemeClr val="bg2">
                    <a:lumMod val="50000"/>
                  </a:schemeClr>
                </a:solidFill>
              </a:rPr>
              <a:t>اللترل</a:t>
            </a:r>
            <a:r>
              <a:rPr lang="ar-SA" sz="1600" dirty="0">
                <a:solidFill>
                  <a:schemeClr val="bg2">
                    <a:lumMod val="50000"/>
                  </a:schemeClr>
                </a:solidFill>
              </a:rPr>
              <a:t> كورد...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*It gives; </a:t>
            </a:r>
            <a:r>
              <a:rPr lang="en-US" b="1" dirty="0">
                <a:solidFill>
                  <a:srgbClr val="000000"/>
                </a:solidFill>
              </a:rPr>
              <a:t>TWO</a:t>
            </a:r>
            <a:r>
              <a:rPr lang="en-US" dirty="0">
                <a:solidFill>
                  <a:srgbClr val="000000"/>
                </a:solidFill>
              </a:rPr>
              <a:t> branches:</a:t>
            </a:r>
          </a:p>
          <a:p>
            <a:pPr algn="ctr"/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05505" y="187383"/>
            <a:ext cx="6309805" cy="64619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The </a:t>
            </a:r>
            <a:r>
              <a:rPr lang="en-US" sz="3200" b="1" i="1" dirty="0"/>
              <a:t>2nd</a:t>
            </a:r>
            <a:r>
              <a:rPr lang="en-US" sz="3200" b="1" dirty="0"/>
              <a:t> part of the axillary artery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9223123" y="3379040"/>
            <a:ext cx="848029" cy="182296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9989862" y="3330508"/>
            <a:ext cx="1721552" cy="30777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Thoracoacromial a</a:t>
            </a:r>
            <a:r>
              <a:rPr lang="en-US" altLang="en-US" sz="1400" dirty="0">
                <a:latin typeface="+mn-lt"/>
              </a:rPr>
              <a:t>.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9565848" y="4630149"/>
            <a:ext cx="952514" cy="16884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xtBox 21"/>
          <p:cNvSpPr txBox="1">
            <a:spLocks noChangeArrowheads="1"/>
          </p:cNvSpPr>
          <p:nvPr/>
        </p:nvSpPr>
        <p:spPr bwMode="auto">
          <a:xfrm>
            <a:off x="2718972" y="2183686"/>
            <a:ext cx="1993407" cy="30777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Lateral Thoracic artery </a:t>
            </a:r>
            <a:r>
              <a:rPr lang="en-US" altLang="en-US" sz="1400" dirty="0">
                <a:latin typeface="+mn-lt"/>
              </a:rPr>
              <a:t>.</a:t>
            </a:r>
          </a:p>
        </p:txBody>
      </p:sp>
      <p:sp>
        <p:nvSpPr>
          <p:cNvPr id="42" name="TextBox 21"/>
          <p:cNvSpPr txBox="1">
            <a:spLocks noChangeArrowheads="1"/>
          </p:cNvSpPr>
          <p:nvPr/>
        </p:nvSpPr>
        <p:spPr bwMode="auto">
          <a:xfrm>
            <a:off x="2718972" y="2575062"/>
            <a:ext cx="1971802" cy="30919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FF0000"/>
                </a:solidFill>
                <a:latin typeface="+mn-lt"/>
              </a:rPr>
              <a:t>Th</a:t>
            </a:r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oraco</a:t>
            </a:r>
            <a:r>
              <a:rPr lang="en-US" altLang="en-US" sz="1400" b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cromial artery.</a:t>
            </a:r>
          </a:p>
        </p:txBody>
      </p:sp>
      <p:sp>
        <p:nvSpPr>
          <p:cNvPr id="36" name="TextBox 21"/>
          <p:cNvSpPr txBox="1">
            <a:spLocks noChangeArrowheads="1"/>
          </p:cNvSpPr>
          <p:nvPr/>
        </p:nvSpPr>
        <p:spPr bwMode="auto">
          <a:xfrm>
            <a:off x="10244549" y="4588564"/>
            <a:ext cx="1561623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Lateral Thoracic a</a:t>
            </a:r>
            <a:r>
              <a:rPr lang="en-US" altLang="en-US" sz="1400" dirty="0">
                <a:latin typeface="+mn-lt"/>
              </a:rPr>
              <a:t>.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10034034" y="2744111"/>
            <a:ext cx="2109350" cy="30777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Highest thoracic artery a.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5505" y="375178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*Extends from </a:t>
            </a:r>
            <a:r>
              <a:rPr lang="en-US" dirty="0"/>
              <a:t>the</a:t>
            </a:r>
            <a:r>
              <a:rPr lang="en-US" dirty="0">
                <a:solidFill>
                  <a:srgbClr val="FF0000"/>
                </a:solidFill>
              </a:rPr>
              <a:t> lower border </a:t>
            </a:r>
            <a:r>
              <a:rPr lang="en-US" dirty="0"/>
              <a:t>of pectoralis minor </a:t>
            </a:r>
            <a:r>
              <a:rPr lang="en-US" dirty="0">
                <a:solidFill>
                  <a:srgbClr val="000000"/>
                </a:solidFill>
              </a:rPr>
              <a:t>muscle to </a:t>
            </a:r>
            <a:r>
              <a:rPr lang="en-US" dirty="0"/>
              <a:t>the</a:t>
            </a:r>
            <a:r>
              <a:rPr lang="en-US" dirty="0">
                <a:solidFill>
                  <a:srgbClr val="FF0000"/>
                </a:solidFill>
              </a:rPr>
              <a:t> lower border of </a:t>
            </a:r>
            <a:r>
              <a:rPr lang="en-US" dirty="0" err="1">
                <a:solidFill>
                  <a:srgbClr val="FF0000"/>
                </a:solidFill>
              </a:rPr>
              <a:t>teres</a:t>
            </a:r>
            <a:r>
              <a:rPr lang="en-US" dirty="0">
                <a:solidFill>
                  <a:srgbClr val="FF0000"/>
                </a:solidFill>
              </a:rPr>
              <a:t> major </a:t>
            </a:r>
            <a:r>
              <a:rPr lang="en-US" dirty="0"/>
              <a:t>muscle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*Related:</a:t>
            </a:r>
          </a:p>
          <a:p>
            <a:r>
              <a:rPr lang="en-US" dirty="0">
                <a:solidFill>
                  <a:srgbClr val="000000"/>
                </a:solidFill>
              </a:rPr>
              <a:t> medially, laterally, and posteriorly, to the </a:t>
            </a:r>
            <a:r>
              <a:rPr lang="en-US" u="sng" dirty="0">
                <a:solidFill>
                  <a:srgbClr val="FF0000"/>
                </a:solidFill>
              </a:rPr>
              <a:t>branches</a:t>
            </a:r>
            <a:r>
              <a:rPr lang="en-US" dirty="0">
                <a:solidFill>
                  <a:srgbClr val="000000"/>
                </a:solidFill>
              </a:rPr>
              <a:t> of the </a:t>
            </a:r>
            <a:r>
              <a:rPr lang="en-US" b="1" dirty="0">
                <a:solidFill>
                  <a:srgbClr val="000000"/>
                </a:solidFill>
              </a:rPr>
              <a:t>cords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of the brachial plexus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*It gives; THREE Branches:</a:t>
            </a:r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86301" y="3023811"/>
            <a:ext cx="6309805" cy="646196"/>
          </a:xfrm>
          <a:ln>
            <a:solidFill>
              <a:srgbClr val="FF6600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The </a:t>
            </a:r>
            <a:r>
              <a:rPr lang="en-US" sz="3200" b="1" i="1" dirty="0"/>
              <a:t>3rd</a:t>
            </a:r>
            <a:r>
              <a:rPr lang="en-US" sz="3200" b="1" dirty="0"/>
              <a:t> part of the axillary artery</a:t>
            </a:r>
          </a:p>
        </p:txBody>
      </p:sp>
      <p:sp>
        <p:nvSpPr>
          <p:cNvPr id="46" name="TextBox 21"/>
          <p:cNvSpPr txBox="1">
            <a:spLocks noChangeArrowheads="1"/>
          </p:cNvSpPr>
          <p:nvPr/>
        </p:nvSpPr>
        <p:spPr bwMode="auto">
          <a:xfrm>
            <a:off x="3147874" y="5858377"/>
            <a:ext cx="3227082" cy="30777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>
                <a:latin typeface="+mn-lt"/>
              </a:rPr>
              <a:t>2- Posterior circumflex humeral artery</a:t>
            </a:r>
          </a:p>
        </p:txBody>
      </p:sp>
      <p:sp>
        <p:nvSpPr>
          <p:cNvPr id="47" name="TextBox 21"/>
          <p:cNvSpPr txBox="1">
            <a:spLocks noChangeArrowheads="1"/>
          </p:cNvSpPr>
          <p:nvPr/>
        </p:nvSpPr>
        <p:spPr bwMode="auto">
          <a:xfrm>
            <a:off x="3147874" y="5449454"/>
            <a:ext cx="3234143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>
                <a:latin typeface="+mn-lt"/>
              </a:rPr>
              <a:t>1- Anterior circumflex humeral artery</a:t>
            </a:r>
          </a:p>
        </p:txBody>
      </p:sp>
      <p:sp>
        <p:nvSpPr>
          <p:cNvPr id="48" name="TextBox 21"/>
          <p:cNvSpPr txBox="1">
            <a:spLocks noChangeArrowheads="1"/>
          </p:cNvSpPr>
          <p:nvPr/>
        </p:nvSpPr>
        <p:spPr bwMode="auto">
          <a:xfrm>
            <a:off x="3162106" y="6310342"/>
            <a:ext cx="2221316" cy="30777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>
                <a:latin typeface="+mn-lt"/>
              </a:rPr>
              <a:t>3- Subscapular artery</a:t>
            </a:r>
          </a:p>
        </p:txBody>
      </p:sp>
      <p:cxnSp>
        <p:nvCxnSpPr>
          <p:cNvPr id="52" name="Straight Arrow Connector 51"/>
          <p:cNvCxnSpPr>
            <a:stCxn id="48" idx="3"/>
          </p:cNvCxnSpPr>
          <p:nvPr/>
        </p:nvCxnSpPr>
        <p:spPr>
          <a:xfrm flipV="1">
            <a:off x="5383422" y="5457111"/>
            <a:ext cx="4355664" cy="100712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712379" y="2117197"/>
            <a:ext cx="20029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92D050"/>
                </a:solidFill>
              </a:rPr>
              <a:t>In females it is bigger because it supplies the mammary glands</a:t>
            </a:r>
          </a:p>
        </p:txBody>
      </p:sp>
    </p:spTree>
    <p:extLst>
      <p:ext uri="{BB962C8B-B14F-4D97-AF65-F5344CB8AC3E}">
        <p14:creationId xmlns:p14="http://schemas.microsoft.com/office/powerpoint/2010/main" val="2177524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90778" y="1899126"/>
            <a:ext cx="9652050" cy="791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around Shoulder joint (SCAPULA)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(the first three)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64" y="183983"/>
            <a:ext cx="90997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Anastomosis </a:t>
            </a:r>
          </a:p>
          <a:p>
            <a:r>
              <a:rPr lang="en-US" sz="2400" dirty="0">
                <a:latin typeface="Arial"/>
                <a:cs typeface="Arial"/>
              </a:rPr>
              <a:t>Anastomosis occurs between branches of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Subclavian and Axillary arteries: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59" y="1988258"/>
            <a:ext cx="4912497" cy="486276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9964" y="2654454"/>
            <a:ext cx="2520779" cy="63019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9963" y="4611507"/>
            <a:ext cx="2520779" cy="63019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7497" y="2638318"/>
            <a:ext cx="252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Branches from </a:t>
            </a:r>
            <a:r>
              <a:rPr lang="en-US" b="1" u="sng" dirty="0">
                <a:solidFill>
                  <a:srgbClr val="C00000"/>
                </a:solidFill>
                <a:latin typeface="Arial"/>
                <a:cs typeface="Arial"/>
              </a:rPr>
              <a:t>Subclavian </a:t>
            </a:r>
            <a:r>
              <a:rPr lang="en-US" b="1" dirty="0">
                <a:latin typeface="Arial"/>
                <a:cs typeface="Arial"/>
              </a:rPr>
              <a:t>Artery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5463" y="4611507"/>
            <a:ext cx="2520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Branches from </a:t>
            </a:r>
            <a:r>
              <a:rPr lang="en-US" b="1" u="sng" dirty="0">
                <a:solidFill>
                  <a:srgbClr val="C00000"/>
                </a:solidFill>
                <a:latin typeface="Arial"/>
                <a:cs typeface="Arial"/>
              </a:rPr>
              <a:t>Axillary</a:t>
            </a:r>
            <a:r>
              <a:rPr lang="en-US" b="1" dirty="0">
                <a:latin typeface="Arial"/>
                <a:cs typeface="Arial"/>
              </a:rPr>
              <a:t> Artery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3rd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part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75787" y="2446653"/>
            <a:ext cx="2669749" cy="32295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966242" y="3186098"/>
            <a:ext cx="2679294" cy="40429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979969" y="4171079"/>
            <a:ext cx="1977081" cy="345988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975787" y="4926642"/>
            <a:ext cx="3711857" cy="31506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Anterior circumflex humeral artery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2941586" y="5612188"/>
            <a:ext cx="3711857" cy="33768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58276" y="2364999"/>
            <a:ext cx="295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sz="1600" dirty="0">
                <a:latin typeface="Arial"/>
                <a:cs typeface="Arial"/>
              </a:rPr>
              <a:t>Suprascapular artery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80065" y="3148026"/>
            <a:ext cx="315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sz="1600" dirty="0">
                <a:latin typeface="Arial"/>
                <a:cs typeface="Arial"/>
              </a:rPr>
              <a:t>Transverse cervical artery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65734" y="4110627"/>
            <a:ext cx="3014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  <a:defRPr/>
            </a:pPr>
            <a:r>
              <a:rPr lang="en-US" sz="1600" dirty="0">
                <a:latin typeface="Arial"/>
                <a:cs typeface="Arial"/>
              </a:rPr>
              <a:t>Subscapular artery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71370" y="5528685"/>
            <a:ext cx="4572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sz="1600" dirty="0">
                <a:latin typeface="Arial"/>
                <a:cs typeface="Arial"/>
              </a:rPr>
              <a:t>Posterior circumflex humeral artery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91403" y="4926827"/>
            <a:ext cx="3796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Anterior circumflex humeral artery</a:t>
            </a:r>
            <a:endParaRPr lang="en-US" sz="16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671370" y="2654454"/>
            <a:ext cx="270216" cy="115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671370" y="3185844"/>
            <a:ext cx="270216" cy="199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671370" y="4341459"/>
            <a:ext cx="304417" cy="270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10381" y="5096104"/>
            <a:ext cx="2312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630742" y="5265381"/>
            <a:ext cx="310844" cy="3468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Frame 32"/>
          <p:cNvSpPr/>
          <p:nvPr/>
        </p:nvSpPr>
        <p:spPr>
          <a:xfrm>
            <a:off x="9209719" y="2326089"/>
            <a:ext cx="1747314" cy="247585"/>
          </a:xfrm>
          <a:prstGeom prst="frame">
            <a:avLst>
              <a:gd name="adj1" fmla="val 125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ame 33"/>
          <p:cNvSpPr/>
          <p:nvPr/>
        </p:nvSpPr>
        <p:spPr>
          <a:xfrm>
            <a:off x="10767848" y="2814414"/>
            <a:ext cx="882870" cy="779120"/>
          </a:xfrm>
          <a:prstGeom prst="frame">
            <a:avLst>
              <a:gd name="adj1" fmla="val 314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ame 34"/>
          <p:cNvSpPr/>
          <p:nvPr/>
        </p:nvSpPr>
        <p:spPr>
          <a:xfrm>
            <a:off x="7115423" y="4043461"/>
            <a:ext cx="1056290" cy="425199"/>
          </a:xfrm>
          <a:prstGeom prst="frame">
            <a:avLst>
              <a:gd name="adj1" fmla="val 923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ame 35"/>
          <p:cNvSpPr/>
          <p:nvPr/>
        </p:nvSpPr>
        <p:spPr>
          <a:xfrm>
            <a:off x="8983017" y="2062398"/>
            <a:ext cx="1974016" cy="256700"/>
          </a:xfrm>
          <a:prstGeom prst="fra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ame 36"/>
          <p:cNvSpPr/>
          <p:nvPr/>
        </p:nvSpPr>
        <p:spPr>
          <a:xfrm>
            <a:off x="10767848" y="3586554"/>
            <a:ext cx="882870" cy="761885"/>
          </a:xfrm>
          <a:prstGeom prst="frame">
            <a:avLst>
              <a:gd name="adj1" fmla="val 303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6717096" y="5949873"/>
            <a:ext cx="1960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Arial"/>
                <a:cs typeface="Arial"/>
              </a:rPr>
              <a:t>Anastomosis around the surgical neck of </a:t>
            </a:r>
            <a:r>
              <a:rPr lang="en-US" sz="1600" dirty="0" err="1">
                <a:solidFill>
                  <a:srgbClr val="92D050"/>
                </a:solidFill>
                <a:latin typeface="Arial"/>
                <a:cs typeface="Arial"/>
              </a:rPr>
              <a:t>humeurs</a:t>
            </a:r>
            <a:r>
              <a:rPr lang="en-US" sz="160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endParaRPr lang="ar-SA" sz="1600" dirty="0">
              <a:solidFill>
                <a:srgbClr val="92D050"/>
              </a:solidFill>
            </a:endParaRPr>
          </a:p>
        </p:txBody>
      </p:sp>
      <p:sp>
        <p:nvSpPr>
          <p:cNvPr id="38" name="Frame 35"/>
          <p:cNvSpPr/>
          <p:nvPr/>
        </p:nvSpPr>
        <p:spPr>
          <a:xfrm>
            <a:off x="7055223" y="3484667"/>
            <a:ext cx="1104514" cy="539978"/>
          </a:xfrm>
          <a:prstGeom prst="frame">
            <a:avLst>
              <a:gd name="adj1" fmla="val 41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9209719" y="75602"/>
            <a:ext cx="2944556" cy="1815882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latin typeface="Arial"/>
                <a:cs typeface="Arial"/>
              </a:rPr>
              <a:t> Anastomosis: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is a connection or opening between two things (especially cavities or passages) that are normally diverging or branching, such as between blood vessels.</a:t>
            </a:r>
          </a:p>
          <a:p>
            <a:pPr algn="r"/>
            <a:r>
              <a:rPr lang="ar-SA" sz="1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وتعني </a:t>
            </a:r>
            <a:r>
              <a:rPr lang="ar-SA" sz="14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مفاغرة</a:t>
            </a:r>
            <a:r>
              <a:rPr lang="ar-SA" sz="1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وممكن تكون طبيعية مثل هنا. أو مرضية ...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ar-SA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719073" y="5073172"/>
            <a:ext cx="412350" cy="881039"/>
            <a:chOff x="6719073" y="5073172"/>
            <a:chExt cx="412350" cy="88103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746421" y="5074647"/>
              <a:ext cx="1828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719073" y="5788377"/>
              <a:ext cx="2065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925636" y="5073172"/>
              <a:ext cx="1" cy="7152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923659" y="5445486"/>
              <a:ext cx="2065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7131423" y="5449824"/>
              <a:ext cx="0" cy="5043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969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 bwMode="auto">
          <a:xfrm>
            <a:off x="271458" y="1600207"/>
            <a:ext cx="714220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dirty="0">
                <a:ea typeface="+mn-ea"/>
                <a:cs typeface="Times New Roman" pitchFamily="18" charset="0"/>
              </a:rPr>
              <a:t>Provides main arterial supply to the arm.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dirty="0">
                <a:ea typeface="+mn-ea"/>
                <a:cs typeface="Times New Roman" pitchFamily="18" charset="0"/>
              </a:rPr>
              <a:t>Is a continuation of the </a:t>
            </a:r>
            <a:r>
              <a:rPr lang="en-GB" sz="2000" b="1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axillary artery </a:t>
            </a:r>
            <a:r>
              <a:rPr lang="en-GB" sz="2000" dirty="0">
                <a:ea typeface="+mn-ea"/>
                <a:cs typeface="Times New Roman" pitchFamily="18" charset="0"/>
              </a:rPr>
              <a:t>at the lower border of teres major muscle.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Terminates</a:t>
            </a:r>
            <a:r>
              <a:rPr lang="en-GB" sz="2000" dirty="0">
                <a:ea typeface="+mn-ea"/>
                <a:cs typeface="Times New Roman" pitchFamily="18" charset="0"/>
              </a:rPr>
              <a:t> opposite </a:t>
            </a:r>
            <a:r>
              <a:rPr lang="en-GB" sz="2000" b="1" u="sng" dirty="0">
                <a:ea typeface="+mn-ea"/>
                <a:cs typeface="Times New Roman" pitchFamily="18" charset="0"/>
              </a:rPr>
              <a:t>Neck of Radius </a:t>
            </a:r>
            <a:r>
              <a:rPr lang="en-GB" sz="2000" dirty="0">
                <a:ea typeface="+mn-ea"/>
                <a:cs typeface="Times New Roman" pitchFamily="18" charset="0"/>
              </a:rPr>
              <a:t>by dividing into </a:t>
            </a:r>
            <a:r>
              <a:rPr lang="en-GB" sz="2000" b="1" u="sng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Radial</a:t>
            </a:r>
            <a:r>
              <a:rPr lang="en-GB" sz="2000" b="1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 &amp; </a:t>
            </a:r>
            <a:r>
              <a:rPr lang="en-GB" sz="2000" b="1" u="sng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Ulnar</a:t>
            </a:r>
            <a:r>
              <a:rPr lang="en-GB" sz="2000" b="1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 arteries.</a:t>
            </a:r>
          </a:p>
          <a:p>
            <a:pPr>
              <a:spcBef>
                <a:spcPct val="20000"/>
              </a:spcBef>
              <a:defRPr/>
            </a:pPr>
            <a:endParaRPr lang="en-US" sz="3200" dirty="0"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031" r="2311" b="1547"/>
          <a:stretch/>
        </p:blipFill>
        <p:spPr>
          <a:xfrm>
            <a:off x="7846539" y="580768"/>
            <a:ext cx="3484607" cy="5782962"/>
          </a:xfrm>
          <a:prstGeom prst="rect">
            <a:avLst/>
          </a:prstGeom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886257" y="3438268"/>
            <a:ext cx="7020008" cy="5181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000" b="1" u="sng" dirty="0">
                <a:solidFill>
                  <a:srgbClr val="FF0000"/>
                </a:solidFill>
                <a:cs typeface="Times New Roman" pitchFamily="18" charset="0"/>
              </a:rPr>
              <a:t>Anteriorly</a:t>
            </a:r>
            <a:r>
              <a:rPr lang="en-GB" sz="2000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GB" sz="2000" dirty="0">
                <a:cs typeface="Times New Roman" pitchFamily="18" charset="0"/>
              </a:rPr>
              <a:t> crossed from above downward by medial </a:t>
            </a:r>
            <a:r>
              <a:rPr lang="en-GB" sz="2000" dirty="0" err="1">
                <a:cs typeface="Times New Roman" pitchFamily="18" charset="0"/>
              </a:rPr>
              <a:t>cutanous</a:t>
            </a:r>
            <a:r>
              <a:rPr lang="en-GB" sz="2000" dirty="0">
                <a:cs typeface="Times New Roman" pitchFamily="18" charset="0"/>
              </a:rPr>
              <a:t> nerve of the forearm</a:t>
            </a:r>
            <a:r>
              <a:rPr lang="ar-SA" sz="14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(يكون </a:t>
            </a:r>
            <a:r>
              <a:rPr lang="ar-SA" sz="1400" dirty="0" err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انتيرير</a:t>
            </a:r>
            <a:r>
              <a:rPr lang="ar-SA" sz="14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له في </a:t>
            </a:r>
            <a:r>
              <a:rPr lang="ar-SA" sz="1400" u="sng" dirty="0" err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البروكسميل</a:t>
            </a:r>
            <a:r>
              <a:rPr lang="ar-SA" sz="14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بارت له)</a:t>
            </a:r>
            <a:r>
              <a:rPr lang="en-GB" sz="2000" dirty="0">
                <a:cs typeface="Times New Roman" pitchFamily="18" charset="0"/>
              </a:rPr>
              <a:t>, median nerve</a:t>
            </a:r>
            <a:r>
              <a:rPr lang="ar-SA" sz="20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(يكون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انتيرير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له في </a:t>
            </a:r>
            <a:r>
              <a:rPr lang="ar-SA" sz="1200" u="sng" dirty="0" err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الميدين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بارت له)</a:t>
            </a:r>
            <a:r>
              <a:rPr lang="en-GB" sz="2000" dirty="0">
                <a:cs typeface="Times New Roman" pitchFamily="18" charset="0"/>
              </a:rPr>
              <a:t>, and bicipital aponeurosis</a:t>
            </a:r>
            <a:r>
              <a:rPr lang="ar-SA" sz="20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ar-SA" sz="14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(يكون </a:t>
            </a:r>
            <a:r>
              <a:rPr lang="ar-SA" sz="1400" dirty="0" err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انتيرير</a:t>
            </a:r>
            <a:r>
              <a:rPr lang="ar-SA" sz="14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له في </a:t>
            </a:r>
            <a:r>
              <a:rPr lang="ar-SA" sz="1400" u="sng" dirty="0" err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الدستل</a:t>
            </a:r>
            <a:r>
              <a:rPr lang="ar-SA" sz="14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بارت له)</a:t>
            </a:r>
            <a:r>
              <a:rPr lang="en-GB" sz="2000" dirty="0">
                <a:cs typeface="Times New Roman" pitchFamily="18" charset="0"/>
              </a:rPr>
              <a:t>.</a:t>
            </a:r>
          </a:p>
          <a:p>
            <a:pPr marL="0" indent="0">
              <a:buNone/>
              <a:defRPr/>
            </a:pPr>
            <a:endParaRPr lang="en-GB" sz="2000" b="1" u="sng" dirty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GB" sz="2000" b="1" u="sng" dirty="0" err="1">
                <a:solidFill>
                  <a:srgbClr val="FF0000"/>
                </a:solidFill>
                <a:cs typeface="Times New Roman" pitchFamily="18" charset="0"/>
              </a:rPr>
              <a:t>Posterioly</a:t>
            </a:r>
            <a:r>
              <a:rPr lang="en-GB" sz="2000" b="1" u="sng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GB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sz="2000" dirty="0">
                <a:cs typeface="Times New Roman" pitchFamily="18" charset="0"/>
              </a:rPr>
              <a:t>triceps, </a:t>
            </a:r>
            <a:r>
              <a:rPr lang="en-GB" sz="2000" dirty="0" err="1">
                <a:cs typeface="Times New Roman" pitchFamily="18" charset="0"/>
              </a:rPr>
              <a:t>coraco</a:t>
            </a:r>
            <a:r>
              <a:rPr lang="en-GB" sz="2000" dirty="0">
                <a:cs typeface="Times New Roman" pitchFamily="18" charset="0"/>
              </a:rPr>
              <a:t>-brachialis and brachialis.</a:t>
            </a:r>
          </a:p>
          <a:p>
            <a:pPr marL="0" indent="0">
              <a:buNone/>
              <a:defRPr/>
            </a:pPr>
            <a:endParaRPr lang="en-GB" sz="2000" b="1" u="sng" dirty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GB" sz="2000" b="1" u="sng" dirty="0">
                <a:solidFill>
                  <a:srgbClr val="FF0000"/>
                </a:solidFill>
                <a:cs typeface="Times New Roman" pitchFamily="18" charset="0"/>
              </a:rPr>
              <a:t>Medially:</a:t>
            </a:r>
            <a:r>
              <a:rPr lang="en-GB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sz="2000" dirty="0" err="1">
                <a:cs typeface="Times New Roman" pitchFamily="18" charset="0"/>
              </a:rPr>
              <a:t>basilic</a:t>
            </a:r>
            <a:r>
              <a:rPr lang="en-GB" sz="2000" dirty="0">
                <a:cs typeface="Times New Roman" pitchFamily="18" charset="0"/>
              </a:rPr>
              <a:t> vein, ulnar and median nerves</a:t>
            </a:r>
            <a:r>
              <a:rPr lang="ar-SA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(في </a:t>
            </a:r>
            <a:r>
              <a:rPr lang="ar-SA" sz="1600" dirty="0" err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اللور</a:t>
            </a:r>
            <a:r>
              <a:rPr lang="ar-SA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بارت له)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  <a:defRPr/>
            </a:pPr>
            <a:endParaRPr lang="en-GB" sz="2000" b="1" u="sng" dirty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GB" sz="2000" b="1" u="sng" dirty="0">
                <a:solidFill>
                  <a:srgbClr val="FF0000"/>
                </a:solidFill>
                <a:cs typeface="Times New Roman" pitchFamily="18" charset="0"/>
              </a:rPr>
              <a:t>Laterally:</a:t>
            </a:r>
            <a:r>
              <a:rPr lang="en-GB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sz="2000" dirty="0">
                <a:cs typeface="Times New Roman" pitchFamily="18" charset="0"/>
              </a:rPr>
              <a:t>coracobrachialis and biceps muscles.</a:t>
            </a:r>
          </a:p>
          <a:p>
            <a:pPr>
              <a:buFont typeface="Arial" charset="0"/>
              <a:buNone/>
              <a:defRPr/>
            </a:pPr>
            <a:r>
              <a:rPr lang="en-GB" dirty="0">
                <a:cs typeface="Times New Roman" pitchFamily="18" charset="0"/>
              </a:rPr>
              <a:t>  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6497" y="3505200"/>
            <a:ext cx="494271" cy="2685535"/>
          </a:xfrm>
          <a:prstGeom prst="roundRect">
            <a:avLst/>
          </a:prstGeom>
          <a:noFill/>
          <a:ln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329724" y="4374977"/>
            <a:ext cx="326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Relations of brachial artery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06858" y="5944799"/>
            <a:ext cx="308919" cy="3233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44609" y="3669957"/>
            <a:ext cx="302746" cy="1977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44609" y="4698311"/>
            <a:ext cx="30274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44609" y="5486400"/>
            <a:ext cx="302746" cy="247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354065" y="818551"/>
            <a:ext cx="716692" cy="503622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063679" y="1559956"/>
            <a:ext cx="729050" cy="132919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884508" y="2539143"/>
            <a:ext cx="704334" cy="18706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9860695" y="2986562"/>
            <a:ext cx="210062" cy="451706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9965726" y="2168440"/>
            <a:ext cx="772296" cy="265841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994822" y="580767"/>
            <a:ext cx="1359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coracobrachialis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7906265" y="1378777"/>
            <a:ext cx="1138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Biceps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94822" y="2369866"/>
            <a:ext cx="978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Brachialis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688597" y="2301360"/>
            <a:ext cx="1161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Median N.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43985" y="3362180"/>
            <a:ext cx="1175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Ulnar N.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-69332" y="549080"/>
            <a:ext cx="5948656" cy="8157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3)The Brachial Artery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246743" y="15706"/>
            <a:ext cx="6126067" cy="8229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  Arteries Of The Upper Limb</a:t>
            </a:r>
            <a:endParaRPr lang="x-none" sz="36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حبر 9"/>
              <p14:cNvContentPartPr/>
              <p14:nvPr/>
            </p14:nvContentPartPr>
            <p14:xfrm>
              <a:off x="4485600" y="5905800"/>
              <a:ext cx="659880" cy="360"/>
            </p14:xfrm>
          </p:contentPart>
        </mc:Choice>
        <mc:Fallback xmlns="">
          <p:pic>
            <p:nvPicPr>
              <p:cNvPr id="10" name="حبر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9480" y="5899680"/>
                <a:ext cx="67212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حبر 11"/>
              <p14:cNvContentPartPr/>
              <p14:nvPr/>
            </p14:nvContentPartPr>
            <p14:xfrm>
              <a:off x="4894560" y="5861520"/>
              <a:ext cx="1303200" cy="228240"/>
            </p14:xfrm>
          </p:contentPart>
        </mc:Choice>
        <mc:Fallback xmlns="">
          <p:pic>
            <p:nvPicPr>
              <p:cNvPr id="12" name="حبر 1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8440" y="5855400"/>
                <a:ext cx="1315440" cy="24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8666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2898</Words>
  <Application>Microsoft Office PowerPoint</Application>
  <PresentationFormat>Widescreen</PresentationFormat>
  <Paragraphs>486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맑은 고딕</vt:lpstr>
      <vt:lpstr>宋体</vt:lpstr>
      <vt:lpstr>宋体</vt:lpstr>
      <vt:lpstr>Arial</vt:lpstr>
      <vt:lpstr>Arial Rounded MT Bold</vt:lpstr>
      <vt:lpstr>Calibri</vt:lpstr>
      <vt:lpstr>Calibri Light</vt:lpstr>
      <vt:lpstr>Courier New</vt:lpstr>
      <vt:lpstr>等线</vt:lpstr>
      <vt:lpstr>inherit</vt:lpstr>
      <vt:lpstr>Segoe UI</vt:lpstr>
      <vt:lpstr>Times New Roman</vt:lpstr>
      <vt:lpstr>Wingdings</vt:lpstr>
      <vt:lpstr>Office Theme</vt:lpstr>
      <vt:lpstr>PowerPoint Presentation</vt:lpstr>
      <vt:lpstr>Objectives </vt:lpstr>
      <vt:lpstr>PowerPoint Presentation</vt:lpstr>
      <vt:lpstr>PowerPoint Presentation</vt:lpstr>
      <vt:lpstr>PowerPoint Presentation</vt:lpstr>
      <vt:lpstr>axillary sheath contain:</vt:lpstr>
      <vt:lpstr>The 3rd part of the axillary artery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</vt:lpstr>
      <vt:lpstr>Summary      (branches)</vt:lpstr>
      <vt:lpstr>Summary : Anastomosis</vt:lpstr>
      <vt:lpstr>Questions: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Amal Alshaibi</dc:creator>
  <cp:lastModifiedBy>trad</cp:lastModifiedBy>
  <cp:revision>89</cp:revision>
  <dcterms:created xsi:type="dcterms:W3CDTF">2017-01-01T07:16:06Z</dcterms:created>
  <dcterms:modified xsi:type="dcterms:W3CDTF">2017-01-07T14:04:25Z</dcterms:modified>
</cp:coreProperties>
</file>