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0"/>
  </p:notesMasterIdLst>
  <p:sldIdLst>
    <p:sldId id="256" r:id="rId2"/>
    <p:sldId id="272" r:id="rId3"/>
    <p:sldId id="285" r:id="rId4"/>
    <p:sldId id="286" r:id="rId5"/>
    <p:sldId id="292" r:id="rId6"/>
    <p:sldId id="282" r:id="rId7"/>
    <p:sldId id="289" r:id="rId8"/>
    <p:sldId id="290" r:id="rId9"/>
    <p:sldId id="274" r:id="rId10"/>
    <p:sldId id="277" r:id="rId11"/>
    <p:sldId id="278" r:id="rId12"/>
    <p:sldId id="275" r:id="rId13"/>
    <p:sldId id="276" r:id="rId14"/>
    <p:sldId id="279" r:id="rId15"/>
    <p:sldId id="288" r:id="rId16"/>
    <p:sldId id="283" r:id="rId17"/>
    <p:sldId id="284" r:id="rId18"/>
    <p:sldId id="27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  <a:srgbClr val="98CBE5"/>
    <a:srgbClr val="91C798"/>
    <a:srgbClr val="AE99B3"/>
    <a:srgbClr val="506AC8"/>
    <a:srgbClr val="7BBF26"/>
    <a:srgbClr val="8D9EDB"/>
    <a:srgbClr val="7085D2"/>
    <a:srgbClr val="9EABBC"/>
    <a:srgbClr val="55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5921"/>
  </p:normalViewPr>
  <p:slideViewPr>
    <p:cSldViewPr snapToGrid="0">
      <p:cViewPr varScale="1">
        <p:scale>
          <a:sx n="67" d="100"/>
          <a:sy n="67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256FB-B071-4AE3-BEF6-97000BCC12B2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E1B8C523-9ED7-4738-81AF-D95692AB38A9}">
      <dgm:prSet phldrT="[Text]" phldr="1"/>
      <dgm:spPr/>
      <dgm:t>
        <a:bodyPr/>
        <a:lstStyle/>
        <a:p>
          <a:endParaRPr lang="en-US"/>
        </a:p>
      </dgm:t>
    </dgm:pt>
    <dgm:pt modelId="{16C6BD0D-D8A3-4DC7-A844-F465FFAC5FFD}" type="parTrans" cxnId="{8CB66E61-50F2-42EC-9871-539EB98972CF}">
      <dgm:prSet/>
      <dgm:spPr/>
      <dgm:t>
        <a:bodyPr/>
        <a:lstStyle/>
        <a:p>
          <a:endParaRPr lang="en-US"/>
        </a:p>
      </dgm:t>
    </dgm:pt>
    <dgm:pt modelId="{EA059CC4-EA43-420B-8139-8C2D44D38809}" type="sibTrans" cxnId="{8CB66E61-50F2-42EC-9871-539EB98972CF}">
      <dgm:prSet/>
      <dgm:spPr/>
      <dgm:t>
        <a:bodyPr/>
        <a:lstStyle/>
        <a:p>
          <a:endParaRPr lang="en-US"/>
        </a:p>
      </dgm:t>
    </dgm:pt>
    <dgm:pt modelId="{C493AD8C-EEFF-4E3C-A005-0DE5206E4E8C}">
      <dgm:prSet phldrT="[Text]" phldr="1"/>
      <dgm:spPr/>
      <dgm:t>
        <a:bodyPr/>
        <a:lstStyle/>
        <a:p>
          <a:endParaRPr lang="en-US"/>
        </a:p>
      </dgm:t>
    </dgm:pt>
    <dgm:pt modelId="{DE3E05FF-2EDE-4654-922F-D1A39DB1A055}" type="parTrans" cxnId="{D1BD019E-1DB8-45A2-A419-3D3BF9FF4527}">
      <dgm:prSet/>
      <dgm:spPr/>
      <dgm:t>
        <a:bodyPr/>
        <a:lstStyle/>
        <a:p>
          <a:endParaRPr lang="en-US"/>
        </a:p>
      </dgm:t>
    </dgm:pt>
    <dgm:pt modelId="{0EE1D3C6-2E7E-45C5-A358-071D091792AF}" type="sibTrans" cxnId="{D1BD019E-1DB8-45A2-A419-3D3BF9FF4527}">
      <dgm:prSet/>
      <dgm:spPr/>
      <dgm:t>
        <a:bodyPr/>
        <a:lstStyle/>
        <a:p>
          <a:endParaRPr lang="en-US"/>
        </a:p>
      </dgm:t>
    </dgm:pt>
    <dgm:pt modelId="{7C2EE8A9-5DED-414A-ABBD-71D6D318156E}">
      <dgm:prSet phldrT="[Text]" custT="1"/>
      <dgm:spPr/>
      <dgm:t>
        <a:bodyPr/>
        <a:lstStyle/>
        <a:p>
          <a:r>
            <a:rPr lang="en-US" sz="1600" dirty="0"/>
            <a:t>Extensors </a:t>
          </a:r>
        </a:p>
      </dgm:t>
    </dgm:pt>
    <dgm:pt modelId="{48F048F2-2087-4199-BE25-BF5C9FE4576E}" type="sibTrans" cxnId="{8327A93E-3E37-4DD4-B223-2008CD96B466}">
      <dgm:prSet/>
      <dgm:spPr/>
      <dgm:t>
        <a:bodyPr/>
        <a:lstStyle/>
        <a:p>
          <a:endParaRPr lang="en-US"/>
        </a:p>
      </dgm:t>
    </dgm:pt>
    <dgm:pt modelId="{19A4CB38-DA67-472D-B5C3-CC6B1D23A657}" type="parTrans" cxnId="{8327A93E-3E37-4DD4-B223-2008CD96B466}">
      <dgm:prSet/>
      <dgm:spPr/>
      <dgm:t>
        <a:bodyPr/>
        <a:lstStyle/>
        <a:p>
          <a:endParaRPr lang="en-US"/>
        </a:p>
      </dgm:t>
    </dgm:pt>
    <dgm:pt modelId="{4C409342-9EA6-4C87-B7B9-6DDBB12BD19E}">
      <dgm:prSet phldrT="[Text]" custT="1"/>
      <dgm:spPr/>
      <dgm:t>
        <a:bodyPr/>
        <a:lstStyle/>
        <a:p>
          <a:r>
            <a:rPr lang="en-US" sz="1600"/>
            <a:t>of hip</a:t>
          </a:r>
          <a:endParaRPr lang="en-US" sz="1600" dirty="0"/>
        </a:p>
      </dgm:t>
    </dgm:pt>
    <dgm:pt modelId="{44CE6E02-71B2-4E4C-BA1A-3DEF337D1E82}" type="parTrans" cxnId="{07D0A52B-62E8-425A-94AA-8DE5A5CA72AB}">
      <dgm:prSet/>
      <dgm:spPr/>
      <dgm:t>
        <a:bodyPr/>
        <a:lstStyle/>
        <a:p>
          <a:endParaRPr lang="en-US"/>
        </a:p>
      </dgm:t>
    </dgm:pt>
    <dgm:pt modelId="{3CE136C9-ACCA-4DC0-B437-3AC5E843DEF2}" type="sibTrans" cxnId="{07D0A52B-62E8-425A-94AA-8DE5A5CA72AB}">
      <dgm:prSet/>
      <dgm:spPr/>
      <dgm:t>
        <a:bodyPr/>
        <a:lstStyle/>
        <a:p>
          <a:endParaRPr lang="en-US"/>
        </a:p>
      </dgm:t>
    </dgm:pt>
    <dgm:pt modelId="{C70AC32C-E9EB-4ABA-AB4E-B40E42438EDF}">
      <dgm:prSet custT="1"/>
      <dgm:spPr/>
      <dgm:t>
        <a:bodyPr/>
        <a:lstStyle/>
        <a:p>
          <a:r>
            <a:rPr lang="en-US" sz="1600" dirty="0"/>
            <a:t>of knee</a:t>
          </a:r>
        </a:p>
      </dgm:t>
    </dgm:pt>
    <dgm:pt modelId="{2D572E0F-BAE6-4F9C-9FF1-D7E7B07A9A6D}" type="parTrans" cxnId="{F74253C3-6F0C-432E-B6FF-462B003BBC92}">
      <dgm:prSet/>
      <dgm:spPr/>
      <dgm:t>
        <a:bodyPr/>
        <a:lstStyle/>
        <a:p>
          <a:endParaRPr lang="en-US"/>
        </a:p>
      </dgm:t>
    </dgm:pt>
    <dgm:pt modelId="{552FE52F-DD4B-4555-B952-2AECFDB63404}" type="sibTrans" cxnId="{F74253C3-6F0C-432E-B6FF-462B003BBC92}">
      <dgm:prSet/>
      <dgm:spPr/>
      <dgm:t>
        <a:bodyPr/>
        <a:lstStyle/>
        <a:p>
          <a:endParaRPr lang="en-US"/>
        </a:p>
      </dgm:t>
    </dgm:pt>
    <dgm:pt modelId="{75CCE74D-8AAA-42DC-A381-19D04008E80B}">
      <dgm:prSet custT="1"/>
      <dgm:spPr/>
      <dgm:t>
        <a:bodyPr/>
        <a:lstStyle/>
        <a:p>
          <a:r>
            <a:rPr lang="en-US" sz="1200" dirty="0"/>
            <a:t>Quadriceps </a:t>
          </a:r>
          <a:r>
            <a:rPr lang="en-US" sz="1200" dirty="0" err="1"/>
            <a:t>femoris</a:t>
          </a:r>
          <a:endParaRPr lang="en-US" sz="1200" dirty="0"/>
        </a:p>
      </dgm:t>
    </dgm:pt>
    <dgm:pt modelId="{12C1EC98-25B3-4BCA-A390-334343B4D6C7}" type="parTrans" cxnId="{16926810-9481-4539-9369-CFC91F985787}">
      <dgm:prSet/>
      <dgm:spPr/>
      <dgm:t>
        <a:bodyPr/>
        <a:lstStyle/>
        <a:p>
          <a:endParaRPr lang="en-US"/>
        </a:p>
      </dgm:t>
    </dgm:pt>
    <dgm:pt modelId="{46F24D4B-3A14-4579-A1DF-97833ED5DA57}" type="sibTrans" cxnId="{16926810-9481-4539-9369-CFC91F985787}">
      <dgm:prSet/>
      <dgm:spPr/>
      <dgm:t>
        <a:bodyPr/>
        <a:lstStyle/>
        <a:p>
          <a:endParaRPr lang="en-US"/>
        </a:p>
      </dgm:t>
    </dgm:pt>
    <dgm:pt modelId="{665E1CA8-5F3F-4C88-9CA6-C137CFD04371}">
      <dgm:prSet custT="1"/>
      <dgm:spPr/>
      <dgm:t>
        <a:bodyPr/>
        <a:lstStyle/>
        <a:p>
          <a:pPr algn="ctr"/>
          <a:r>
            <a:rPr lang="en-US" altLang="en-US" sz="1200" dirty="0">
              <a:latin typeface="+mn-lt"/>
            </a:rPr>
            <a:t>Hamstrings</a:t>
          </a:r>
          <a:endParaRPr lang="en-US" sz="1200" dirty="0"/>
        </a:p>
      </dgm:t>
    </dgm:pt>
    <dgm:pt modelId="{B2A8B7AE-C5A1-4690-B170-03950DD5B167}" type="parTrans" cxnId="{1AEED42E-927B-482F-83DF-DA4F7C945BC9}">
      <dgm:prSet/>
      <dgm:spPr/>
      <dgm:t>
        <a:bodyPr/>
        <a:lstStyle/>
        <a:p>
          <a:endParaRPr lang="en-US"/>
        </a:p>
      </dgm:t>
    </dgm:pt>
    <dgm:pt modelId="{E501177A-E903-4C30-A090-570BB1B739C1}" type="sibTrans" cxnId="{1AEED42E-927B-482F-83DF-DA4F7C945BC9}">
      <dgm:prSet/>
      <dgm:spPr/>
      <dgm:t>
        <a:bodyPr/>
        <a:lstStyle/>
        <a:p>
          <a:endParaRPr lang="en-US"/>
        </a:p>
      </dgm:t>
    </dgm:pt>
    <dgm:pt modelId="{C18717D4-6045-4AFA-B646-706935C9264F}" type="pres">
      <dgm:prSet presAssocID="{A58256FB-B071-4AE3-BEF6-97000BCC12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CC7CFC-BD5C-4C8E-B041-FA95C7ED0B0A}" type="pres">
      <dgm:prSet presAssocID="{7C2EE8A9-5DED-414A-ABBD-71D6D318156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95A44-843C-4C53-BD58-DD951111B271}" type="pres">
      <dgm:prSet presAssocID="{7C2EE8A9-5DED-414A-ABBD-71D6D318156E}" presName="gear1srcNode" presStyleLbl="node1" presStyleIdx="0" presStyleCnt="3"/>
      <dgm:spPr/>
      <dgm:t>
        <a:bodyPr/>
        <a:lstStyle/>
        <a:p>
          <a:endParaRPr lang="en-GB"/>
        </a:p>
      </dgm:t>
    </dgm:pt>
    <dgm:pt modelId="{3C17C96E-3859-415E-8991-4A017EC612DE}" type="pres">
      <dgm:prSet presAssocID="{7C2EE8A9-5DED-414A-ABBD-71D6D318156E}" presName="gear1dstNode" presStyleLbl="node1" presStyleIdx="0" presStyleCnt="3"/>
      <dgm:spPr/>
      <dgm:t>
        <a:bodyPr/>
        <a:lstStyle/>
        <a:p>
          <a:endParaRPr lang="en-GB"/>
        </a:p>
      </dgm:t>
    </dgm:pt>
    <dgm:pt modelId="{767EF90B-FAFF-44E4-BD8F-A82803387715}" type="pres">
      <dgm:prSet presAssocID="{C70AC32C-E9EB-4ABA-AB4E-B40E42438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131055-EBF8-4316-B31B-D211626DF831}" type="pres">
      <dgm:prSet presAssocID="{C70AC32C-E9EB-4ABA-AB4E-B40E42438EDF}" presName="gear2srcNode" presStyleLbl="node1" presStyleIdx="1" presStyleCnt="3"/>
      <dgm:spPr/>
      <dgm:t>
        <a:bodyPr/>
        <a:lstStyle/>
        <a:p>
          <a:endParaRPr lang="en-GB"/>
        </a:p>
      </dgm:t>
    </dgm:pt>
    <dgm:pt modelId="{FD5BDB8B-F4AA-46A9-8192-4EF998E427CD}" type="pres">
      <dgm:prSet presAssocID="{C70AC32C-E9EB-4ABA-AB4E-B40E42438EDF}" presName="gear2dstNode" presStyleLbl="node1" presStyleIdx="1" presStyleCnt="3"/>
      <dgm:spPr/>
      <dgm:t>
        <a:bodyPr/>
        <a:lstStyle/>
        <a:p>
          <a:endParaRPr lang="en-GB"/>
        </a:p>
      </dgm:t>
    </dgm:pt>
    <dgm:pt modelId="{380298ED-52CD-4BF9-899D-8A1B33FD641D}" type="pres">
      <dgm:prSet presAssocID="{C70AC32C-E9EB-4ABA-AB4E-B40E42438EDF}" presName="gear2ch" presStyleLbl="fgAcc1" presStyleIdx="0" presStyleCnt="2" custScaleX="111771" custLinFactNeighborX="1612" custLinFactNeighborY="3493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539BF-1C27-4BAF-B95C-9D45514CE78D}" type="pres">
      <dgm:prSet presAssocID="{4C409342-9EA6-4C87-B7B9-6DDBB12BD19E}" presName="gear3" presStyleLbl="node1" presStyleIdx="2" presStyleCnt="3"/>
      <dgm:spPr/>
      <dgm:t>
        <a:bodyPr/>
        <a:lstStyle/>
        <a:p>
          <a:endParaRPr lang="en-GB"/>
        </a:p>
      </dgm:t>
    </dgm:pt>
    <dgm:pt modelId="{77C5555A-418C-4570-BF62-C380800961B9}" type="pres">
      <dgm:prSet presAssocID="{4C409342-9EA6-4C87-B7B9-6DDBB12BD19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43D88-E3C7-4E03-A75D-80D938A2BFDB}" type="pres">
      <dgm:prSet presAssocID="{4C409342-9EA6-4C87-B7B9-6DDBB12BD19E}" presName="gear3srcNode" presStyleLbl="node1" presStyleIdx="2" presStyleCnt="3"/>
      <dgm:spPr/>
      <dgm:t>
        <a:bodyPr/>
        <a:lstStyle/>
        <a:p>
          <a:endParaRPr lang="en-GB"/>
        </a:p>
      </dgm:t>
    </dgm:pt>
    <dgm:pt modelId="{DE751069-C62B-49A1-8B76-5336491137A5}" type="pres">
      <dgm:prSet presAssocID="{4C409342-9EA6-4C87-B7B9-6DDBB12BD19E}" presName="gear3dstNode" presStyleLbl="node1" presStyleIdx="2" presStyleCnt="3"/>
      <dgm:spPr/>
      <dgm:t>
        <a:bodyPr/>
        <a:lstStyle/>
        <a:p>
          <a:endParaRPr lang="en-GB"/>
        </a:p>
      </dgm:t>
    </dgm:pt>
    <dgm:pt modelId="{8C95DB53-AC1B-4FD9-9198-2DBC0F1DB249}" type="pres">
      <dgm:prSet presAssocID="{4C409342-9EA6-4C87-B7B9-6DDBB12BD19E}" presName="gear3ch" presStyleLbl="fgAcc1" presStyleIdx="1" presStyleCnt="2" custScaleX="113494" custScaleY="43651" custLinFactNeighborX="12720" custLinFactNeighborY="-146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857665-1C6A-4322-B94C-935C26D23B0F}" type="pres">
      <dgm:prSet presAssocID="{48F048F2-2087-4199-BE25-BF5C9FE4576E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2416A747-FA10-4AD2-8594-33C1E3BB4675}" type="pres">
      <dgm:prSet presAssocID="{552FE52F-DD4B-4555-B952-2AECFDB63404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9673595-8C5D-4A13-B1FC-C8F136C30A8E}" type="pres">
      <dgm:prSet presAssocID="{3CE136C9-ACCA-4DC0-B437-3AC5E843DEF2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9EC0943-03FF-4C57-9C34-79853C9E5B1E}" type="presOf" srcId="{4C409342-9EA6-4C87-B7B9-6DDBB12BD19E}" destId="{77C5555A-418C-4570-BF62-C380800961B9}" srcOrd="1" destOrd="0" presId="urn:microsoft.com/office/officeart/2005/8/layout/gear1"/>
    <dgm:cxn modelId="{6260EB2A-2796-4B6C-8EEB-0E33FF71DBF5}" type="presOf" srcId="{A58256FB-B071-4AE3-BEF6-97000BCC12B2}" destId="{C18717D4-6045-4AFA-B646-706935C9264F}" srcOrd="0" destOrd="0" presId="urn:microsoft.com/office/officeart/2005/8/layout/gear1"/>
    <dgm:cxn modelId="{8CB66E61-50F2-42EC-9871-539EB98972CF}" srcId="{A58256FB-B071-4AE3-BEF6-97000BCC12B2}" destId="{E1B8C523-9ED7-4738-81AF-D95692AB38A9}" srcOrd="3" destOrd="0" parTransId="{16C6BD0D-D8A3-4DC7-A844-F465FFAC5FFD}" sibTransId="{EA059CC4-EA43-420B-8139-8C2D44D38809}"/>
    <dgm:cxn modelId="{592526C4-FB6D-4976-A3E4-377A021CD38B}" type="presOf" srcId="{75CCE74D-8AAA-42DC-A381-19D04008E80B}" destId="{380298ED-52CD-4BF9-899D-8A1B33FD641D}" srcOrd="0" destOrd="0" presId="urn:microsoft.com/office/officeart/2005/8/layout/gear1"/>
    <dgm:cxn modelId="{07D0A52B-62E8-425A-94AA-8DE5A5CA72AB}" srcId="{A58256FB-B071-4AE3-BEF6-97000BCC12B2}" destId="{4C409342-9EA6-4C87-B7B9-6DDBB12BD19E}" srcOrd="2" destOrd="0" parTransId="{44CE6E02-71B2-4E4C-BA1A-3DEF337D1E82}" sibTransId="{3CE136C9-ACCA-4DC0-B437-3AC5E843DEF2}"/>
    <dgm:cxn modelId="{04FF089C-FB7A-4257-B974-3A2ECCE1B874}" type="presOf" srcId="{7C2EE8A9-5DED-414A-ABBD-71D6D318156E}" destId="{21CC7CFC-BD5C-4C8E-B041-FA95C7ED0B0A}" srcOrd="0" destOrd="0" presId="urn:microsoft.com/office/officeart/2005/8/layout/gear1"/>
    <dgm:cxn modelId="{98CEFA3B-88DC-40F8-976B-176993BF28C6}" type="presOf" srcId="{552FE52F-DD4B-4555-B952-2AECFDB63404}" destId="{2416A747-FA10-4AD2-8594-33C1E3BB4675}" srcOrd="0" destOrd="0" presId="urn:microsoft.com/office/officeart/2005/8/layout/gear1"/>
    <dgm:cxn modelId="{BA9BFC0E-CBD1-4D64-9A89-F8C30A9EED7E}" type="presOf" srcId="{C70AC32C-E9EB-4ABA-AB4E-B40E42438EDF}" destId="{76131055-EBF8-4316-B31B-D211626DF831}" srcOrd="1" destOrd="0" presId="urn:microsoft.com/office/officeart/2005/8/layout/gear1"/>
    <dgm:cxn modelId="{1AEED42E-927B-482F-83DF-DA4F7C945BC9}" srcId="{4C409342-9EA6-4C87-B7B9-6DDBB12BD19E}" destId="{665E1CA8-5F3F-4C88-9CA6-C137CFD04371}" srcOrd="0" destOrd="0" parTransId="{B2A8B7AE-C5A1-4690-B170-03950DD5B167}" sibTransId="{E501177A-E903-4C30-A090-570BB1B739C1}"/>
    <dgm:cxn modelId="{16926810-9481-4539-9369-CFC91F985787}" srcId="{C70AC32C-E9EB-4ABA-AB4E-B40E42438EDF}" destId="{75CCE74D-8AAA-42DC-A381-19D04008E80B}" srcOrd="0" destOrd="0" parTransId="{12C1EC98-25B3-4BCA-A390-334343B4D6C7}" sibTransId="{46F24D4B-3A14-4579-A1DF-97833ED5DA57}"/>
    <dgm:cxn modelId="{42B6CC9F-5594-4A7C-A14E-C5862387EC7A}" type="presOf" srcId="{4C409342-9EA6-4C87-B7B9-6DDBB12BD19E}" destId="{38D539BF-1C27-4BAF-B95C-9D45514CE78D}" srcOrd="0" destOrd="0" presId="urn:microsoft.com/office/officeart/2005/8/layout/gear1"/>
    <dgm:cxn modelId="{D2603535-AE6E-41AF-B8B7-9A80DF89C355}" type="presOf" srcId="{3CE136C9-ACCA-4DC0-B437-3AC5E843DEF2}" destId="{09673595-8C5D-4A13-B1FC-C8F136C30A8E}" srcOrd="0" destOrd="0" presId="urn:microsoft.com/office/officeart/2005/8/layout/gear1"/>
    <dgm:cxn modelId="{D87E083D-86F8-48B8-B6D9-97B3EBC3CCA3}" type="presOf" srcId="{4C409342-9EA6-4C87-B7B9-6DDBB12BD19E}" destId="{DE751069-C62B-49A1-8B76-5336491137A5}" srcOrd="3" destOrd="0" presId="urn:microsoft.com/office/officeart/2005/8/layout/gear1"/>
    <dgm:cxn modelId="{433E09C1-6E39-47F2-A0AA-3C36352B2F91}" type="presOf" srcId="{48F048F2-2087-4199-BE25-BF5C9FE4576E}" destId="{4D857665-1C6A-4322-B94C-935C26D23B0F}" srcOrd="0" destOrd="0" presId="urn:microsoft.com/office/officeart/2005/8/layout/gear1"/>
    <dgm:cxn modelId="{D1BD019E-1DB8-45A2-A419-3D3BF9FF4527}" srcId="{A58256FB-B071-4AE3-BEF6-97000BCC12B2}" destId="{C493AD8C-EEFF-4E3C-A005-0DE5206E4E8C}" srcOrd="4" destOrd="0" parTransId="{DE3E05FF-2EDE-4654-922F-D1A39DB1A055}" sibTransId="{0EE1D3C6-2E7E-45C5-A358-071D091792AF}"/>
    <dgm:cxn modelId="{F74253C3-6F0C-432E-B6FF-462B003BBC92}" srcId="{A58256FB-B071-4AE3-BEF6-97000BCC12B2}" destId="{C70AC32C-E9EB-4ABA-AB4E-B40E42438EDF}" srcOrd="1" destOrd="0" parTransId="{2D572E0F-BAE6-4F9C-9FF1-D7E7B07A9A6D}" sibTransId="{552FE52F-DD4B-4555-B952-2AECFDB63404}"/>
    <dgm:cxn modelId="{50342D81-443A-4033-A733-2496A1BF1C69}" type="presOf" srcId="{665E1CA8-5F3F-4C88-9CA6-C137CFD04371}" destId="{8C95DB53-AC1B-4FD9-9198-2DBC0F1DB249}" srcOrd="0" destOrd="0" presId="urn:microsoft.com/office/officeart/2005/8/layout/gear1"/>
    <dgm:cxn modelId="{99410587-4C2D-4489-82D0-C673D75450BD}" type="presOf" srcId="{C70AC32C-E9EB-4ABA-AB4E-B40E42438EDF}" destId="{FD5BDB8B-F4AA-46A9-8192-4EF998E427CD}" srcOrd="2" destOrd="0" presId="urn:microsoft.com/office/officeart/2005/8/layout/gear1"/>
    <dgm:cxn modelId="{24AA27B5-B3E4-4C64-81A1-89455D06ACA7}" type="presOf" srcId="{C70AC32C-E9EB-4ABA-AB4E-B40E42438EDF}" destId="{767EF90B-FAFF-44E4-BD8F-A82803387715}" srcOrd="0" destOrd="0" presId="urn:microsoft.com/office/officeart/2005/8/layout/gear1"/>
    <dgm:cxn modelId="{D083A065-100C-468F-88B4-C593AE4A1F33}" type="presOf" srcId="{7C2EE8A9-5DED-414A-ABBD-71D6D318156E}" destId="{CE195A44-843C-4C53-BD58-DD951111B271}" srcOrd="1" destOrd="0" presId="urn:microsoft.com/office/officeart/2005/8/layout/gear1"/>
    <dgm:cxn modelId="{8327A93E-3E37-4DD4-B223-2008CD96B466}" srcId="{A58256FB-B071-4AE3-BEF6-97000BCC12B2}" destId="{7C2EE8A9-5DED-414A-ABBD-71D6D318156E}" srcOrd="0" destOrd="0" parTransId="{19A4CB38-DA67-472D-B5C3-CC6B1D23A657}" sibTransId="{48F048F2-2087-4199-BE25-BF5C9FE4576E}"/>
    <dgm:cxn modelId="{802696CC-842A-421B-A6A1-F51C2B46A494}" type="presOf" srcId="{7C2EE8A9-5DED-414A-ABBD-71D6D318156E}" destId="{3C17C96E-3859-415E-8991-4A017EC612DE}" srcOrd="2" destOrd="0" presId="urn:microsoft.com/office/officeart/2005/8/layout/gear1"/>
    <dgm:cxn modelId="{AEA88439-15DE-40C6-8E11-98F8BD174AF0}" type="presOf" srcId="{4C409342-9EA6-4C87-B7B9-6DDBB12BD19E}" destId="{76F43D88-E3C7-4E03-A75D-80D938A2BFDB}" srcOrd="2" destOrd="0" presId="urn:microsoft.com/office/officeart/2005/8/layout/gear1"/>
    <dgm:cxn modelId="{63180E60-FD70-4F0F-BEE2-CAED04E8CBE9}" type="presParOf" srcId="{C18717D4-6045-4AFA-B646-706935C9264F}" destId="{21CC7CFC-BD5C-4C8E-B041-FA95C7ED0B0A}" srcOrd="0" destOrd="0" presId="urn:microsoft.com/office/officeart/2005/8/layout/gear1"/>
    <dgm:cxn modelId="{566CAB3F-B05F-46CE-AE64-C7F7C6D6B266}" type="presParOf" srcId="{C18717D4-6045-4AFA-B646-706935C9264F}" destId="{CE195A44-843C-4C53-BD58-DD951111B271}" srcOrd="1" destOrd="0" presId="urn:microsoft.com/office/officeart/2005/8/layout/gear1"/>
    <dgm:cxn modelId="{A8D61F8F-9576-444E-9072-45AB2A38D9E8}" type="presParOf" srcId="{C18717D4-6045-4AFA-B646-706935C9264F}" destId="{3C17C96E-3859-415E-8991-4A017EC612DE}" srcOrd="2" destOrd="0" presId="urn:microsoft.com/office/officeart/2005/8/layout/gear1"/>
    <dgm:cxn modelId="{CA6C7934-0DEB-4977-B871-7A31A42BFE8A}" type="presParOf" srcId="{C18717D4-6045-4AFA-B646-706935C9264F}" destId="{767EF90B-FAFF-44E4-BD8F-A82803387715}" srcOrd="3" destOrd="0" presId="urn:microsoft.com/office/officeart/2005/8/layout/gear1"/>
    <dgm:cxn modelId="{730053F2-8A8E-49A1-B5AC-8D81B5AAEBDE}" type="presParOf" srcId="{C18717D4-6045-4AFA-B646-706935C9264F}" destId="{76131055-EBF8-4316-B31B-D211626DF831}" srcOrd="4" destOrd="0" presId="urn:microsoft.com/office/officeart/2005/8/layout/gear1"/>
    <dgm:cxn modelId="{80FA2EBD-103E-4A87-864A-1BE7259FD13E}" type="presParOf" srcId="{C18717D4-6045-4AFA-B646-706935C9264F}" destId="{FD5BDB8B-F4AA-46A9-8192-4EF998E427CD}" srcOrd="5" destOrd="0" presId="urn:microsoft.com/office/officeart/2005/8/layout/gear1"/>
    <dgm:cxn modelId="{67DB1D42-E4BA-42E6-B9D6-1F22341FAD20}" type="presParOf" srcId="{C18717D4-6045-4AFA-B646-706935C9264F}" destId="{380298ED-52CD-4BF9-899D-8A1B33FD641D}" srcOrd="6" destOrd="0" presId="urn:microsoft.com/office/officeart/2005/8/layout/gear1"/>
    <dgm:cxn modelId="{6ADD6CC5-AF73-408D-9E16-17E330FF7248}" type="presParOf" srcId="{C18717D4-6045-4AFA-B646-706935C9264F}" destId="{38D539BF-1C27-4BAF-B95C-9D45514CE78D}" srcOrd="7" destOrd="0" presId="urn:microsoft.com/office/officeart/2005/8/layout/gear1"/>
    <dgm:cxn modelId="{A1764CDE-A872-46B0-B31D-6112A4EEF966}" type="presParOf" srcId="{C18717D4-6045-4AFA-B646-706935C9264F}" destId="{77C5555A-418C-4570-BF62-C380800961B9}" srcOrd="8" destOrd="0" presId="urn:microsoft.com/office/officeart/2005/8/layout/gear1"/>
    <dgm:cxn modelId="{0CA4C59A-CF91-4863-8B95-8E0EAC6FED05}" type="presParOf" srcId="{C18717D4-6045-4AFA-B646-706935C9264F}" destId="{76F43D88-E3C7-4E03-A75D-80D938A2BFDB}" srcOrd="9" destOrd="0" presId="urn:microsoft.com/office/officeart/2005/8/layout/gear1"/>
    <dgm:cxn modelId="{891EA6AB-9294-4381-A8F5-7FFB72C91855}" type="presParOf" srcId="{C18717D4-6045-4AFA-B646-706935C9264F}" destId="{DE751069-C62B-49A1-8B76-5336491137A5}" srcOrd="10" destOrd="0" presId="urn:microsoft.com/office/officeart/2005/8/layout/gear1"/>
    <dgm:cxn modelId="{6CAC6703-0AEA-4FC8-8B1B-DCAF08DFC695}" type="presParOf" srcId="{C18717D4-6045-4AFA-B646-706935C9264F}" destId="{8C95DB53-AC1B-4FD9-9198-2DBC0F1DB249}" srcOrd="11" destOrd="0" presId="urn:microsoft.com/office/officeart/2005/8/layout/gear1"/>
    <dgm:cxn modelId="{55B3DC85-1B28-4D4E-962F-605D57F3FD60}" type="presParOf" srcId="{C18717D4-6045-4AFA-B646-706935C9264F}" destId="{4D857665-1C6A-4322-B94C-935C26D23B0F}" srcOrd="12" destOrd="0" presId="urn:microsoft.com/office/officeart/2005/8/layout/gear1"/>
    <dgm:cxn modelId="{008A7A07-75B0-470A-B65C-0030E03EE8CA}" type="presParOf" srcId="{C18717D4-6045-4AFA-B646-706935C9264F}" destId="{2416A747-FA10-4AD2-8594-33C1E3BB4675}" srcOrd="13" destOrd="0" presId="urn:microsoft.com/office/officeart/2005/8/layout/gear1"/>
    <dgm:cxn modelId="{21BE686D-C3EE-4204-90FD-7DA2F8D4D637}" type="presParOf" srcId="{C18717D4-6045-4AFA-B646-706935C9264F}" destId="{09673595-8C5D-4A13-B1FC-C8F136C30A8E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256FB-B071-4AE3-BEF6-97000BCC12B2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E1B8C523-9ED7-4738-81AF-D95692AB38A9}">
      <dgm:prSet phldrT="[Text]" phldr="1"/>
      <dgm:spPr/>
      <dgm:t>
        <a:bodyPr/>
        <a:lstStyle/>
        <a:p>
          <a:endParaRPr lang="en-US" dirty="0"/>
        </a:p>
      </dgm:t>
    </dgm:pt>
    <dgm:pt modelId="{16C6BD0D-D8A3-4DC7-A844-F465FFAC5FFD}" type="parTrans" cxnId="{8CB66E61-50F2-42EC-9871-539EB98972CF}">
      <dgm:prSet/>
      <dgm:spPr/>
      <dgm:t>
        <a:bodyPr/>
        <a:lstStyle/>
        <a:p>
          <a:endParaRPr lang="en-US"/>
        </a:p>
      </dgm:t>
    </dgm:pt>
    <dgm:pt modelId="{EA059CC4-EA43-420B-8139-8C2D44D38809}" type="sibTrans" cxnId="{8CB66E61-50F2-42EC-9871-539EB98972CF}">
      <dgm:prSet/>
      <dgm:spPr/>
      <dgm:t>
        <a:bodyPr/>
        <a:lstStyle/>
        <a:p>
          <a:endParaRPr lang="en-US"/>
        </a:p>
      </dgm:t>
    </dgm:pt>
    <dgm:pt modelId="{C493AD8C-EEFF-4E3C-A005-0DE5206E4E8C}">
      <dgm:prSet phldrT="[Text]" phldr="1"/>
      <dgm:spPr/>
      <dgm:t>
        <a:bodyPr/>
        <a:lstStyle/>
        <a:p>
          <a:endParaRPr lang="en-US" dirty="0"/>
        </a:p>
      </dgm:t>
    </dgm:pt>
    <dgm:pt modelId="{DE3E05FF-2EDE-4654-922F-D1A39DB1A055}" type="parTrans" cxnId="{D1BD019E-1DB8-45A2-A419-3D3BF9FF4527}">
      <dgm:prSet/>
      <dgm:spPr/>
      <dgm:t>
        <a:bodyPr/>
        <a:lstStyle/>
        <a:p>
          <a:endParaRPr lang="en-US"/>
        </a:p>
      </dgm:t>
    </dgm:pt>
    <dgm:pt modelId="{0EE1D3C6-2E7E-45C5-A358-071D091792AF}" type="sibTrans" cxnId="{D1BD019E-1DB8-45A2-A419-3D3BF9FF4527}">
      <dgm:prSet/>
      <dgm:spPr/>
      <dgm:t>
        <a:bodyPr/>
        <a:lstStyle/>
        <a:p>
          <a:endParaRPr lang="en-US"/>
        </a:p>
      </dgm:t>
    </dgm:pt>
    <dgm:pt modelId="{7C2EE8A9-5DED-414A-ABBD-71D6D318156E}">
      <dgm:prSet phldrT="[Text]" custT="1"/>
      <dgm:spPr/>
      <dgm:t>
        <a:bodyPr/>
        <a:lstStyle/>
        <a:p>
          <a:r>
            <a:rPr lang="en-US" sz="2000" dirty="0"/>
            <a:t>Flexors </a:t>
          </a:r>
          <a:endParaRPr lang="en-US" sz="1200" dirty="0"/>
        </a:p>
      </dgm:t>
    </dgm:pt>
    <dgm:pt modelId="{48F048F2-2087-4199-BE25-BF5C9FE4576E}" type="sibTrans" cxnId="{8327A93E-3E37-4DD4-B223-2008CD96B466}">
      <dgm:prSet/>
      <dgm:spPr/>
      <dgm:t>
        <a:bodyPr/>
        <a:lstStyle/>
        <a:p>
          <a:endParaRPr lang="en-US"/>
        </a:p>
      </dgm:t>
    </dgm:pt>
    <dgm:pt modelId="{19A4CB38-DA67-472D-B5C3-CC6B1D23A657}" type="parTrans" cxnId="{8327A93E-3E37-4DD4-B223-2008CD96B466}">
      <dgm:prSet/>
      <dgm:spPr/>
      <dgm:t>
        <a:bodyPr/>
        <a:lstStyle/>
        <a:p>
          <a:endParaRPr lang="en-US"/>
        </a:p>
      </dgm:t>
    </dgm:pt>
    <dgm:pt modelId="{4C409342-9EA6-4C87-B7B9-6DDBB12BD19E}">
      <dgm:prSet phldrT="[Text]" custT="1"/>
      <dgm:spPr/>
      <dgm:t>
        <a:bodyPr/>
        <a:lstStyle/>
        <a:p>
          <a:r>
            <a:rPr lang="en-US" sz="2000" dirty="0"/>
            <a:t>of hip</a:t>
          </a:r>
        </a:p>
      </dgm:t>
    </dgm:pt>
    <dgm:pt modelId="{44CE6E02-71B2-4E4C-BA1A-3DEF337D1E82}" type="parTrans" cxnId="{07D0A52B-62E8-425A-94AA-8DE5A5CA72AB}">
      <dgm:prSet/>
      <dgm:spPr/>
      <dgm:t>
        <a:bodyPr/>
        <a:lstStyle/>
        <a:p>
          <a:endParaRPr lang="en-US"/>
        </a:p>
      </dgm:t>
    </dgm:pt>
    <dgm:pt modelId="{3CE136C9-ACCA-4DC0-B437-3AC5E843DEF2}" type="sibTrans" cxnId="{07D0A52B-62E8-425A-94AA-8DE5A5CA72AB}">
      <dgm:prSet/>
      <dgm:spPr/>
      <dgm:t>
        <a:bodyPr/>
        <a:lstStyle/>
        <a:p>
          <a:endParaRPr lang="en-US"/>
        </a:p>
      </dgm:t>
    </dgm:pt>
    <dgm:pt modelId="{C70AC32C-E9EB-4ABA-AB4E-B40E42438EDF}">
      <dgm:prSet custT="1"/>
      <dgm:spPr/>
      <dgm:t>
        <a:bodyPr/>
        <a:lstStyle/>
        <a:p>
          <a:r>
            <a:rPr lang="en-US" sz="1800" dirty="0"/>
            <a:t>of knee</a:t>
          </a:r>
        </a:p>
      </dgm:t>
    </dgm:pt>
    <dgm:pt modelId="{2D572E0F-BAE6-4F9C-9FF1-D7E7B07A9A6D}" type="parTrans" cxnId="{F74253C3-6F0C-432E-B6FF-462B003BBC92}">
      <dgm:prSet/>
      <dgm:spPr/>
      <dgm:t>
        <a:bodyPr/>
        <a:lstStyle/>
        <a:p>
          <a:endParaRPr lang="en-US"/>
        </a:p>
      </dgm:t>
    </dgm:pt>
    <dgm:pt modelId="{552FE52F-DD4B-4555-B952-2AECFDB63404}" type="sibTrans" cxnId="{F74253C3-6F0C-432E-B6FF-462B003BBC92}">
      <dgm:prSet/>
      <dgm:spPr/>
      <dgm:t>
        <a:bodyPr/>
        <a:lstStyle/>
        <a:p>
          <a:endParaRPr lang="en-US"/>
        </a:p>
      </dgm:t>
    </dgm:pt>
    <dgm:pt modelId="{75CCE74D-8AAA-42DC-A381-19D04008E80B}">
      <dgm:prSet custT="1"/>
      <dgm:spPr/>
      <dgm:t>
        <a:bodyPr/>
        <a:lstStyle/>
        <a:p>
          <a:r>
            <a:rPr lang="en-US" altLang="en-US" sz="1600" dirty="0">
              <a:latin typeface="+mn-lt"/>
            </a:rPr>
            <a:t>Hamstrings</a:t>
          </a:r>
          <a:endParaRPr lang="en-US" sz="1200" dirty="0"/>
        </a:p>
      </dgm:t>
    </dgm:pt>
    <dgm:pt modelId="{12C1EC98-25B3-4BCA-A390-334343B4D6C7}" type="parTrans" cxnId="{16926810-9481-4539-9369-CFC91F985787}">
      <dgm:prSet/>
      <dgm:spPr/>
      <dgm:t>
        <a:bodyPr/>
        <a:lstStyle/>
        <a:p>
          <a:endParaRPr lang="en-US"/>
        </a:p>
      </dgm:t>
    </dgm:pt>
    <dgm:pt modelId="{46F24D4B-3A14-4579-A1DF-97833ED5DA57}" type="sibTrans" cxnId="{16926810-9481-4539-9369-CFC91F985787}">
      <dgm:prSet/>
      <dgm:spPr/>
      <dgm:t>
        <a:bodyPr/>
        <a:lstStyle/>
        <a:p>
          <a:endParaRPr lang="en-US"/>
        </a:p>
      </dgm:t>
    </dgm:pt>
    <dgm:pt modelId="{665E1CA8-5F3F-4C88-9CA6-C137CFD04371}">
      <dgm:prSet custT="1"/>
      <dgm:spPr/>
      <dgm:t>
        <a:bodyPr/>
        <a:lstStyle/>
        <a:p>
          <a:r>
            <a:rPr lang="en-US" sz="1200" dirty="0"/>
            <a:t>1. Sartorius</a:t>
          </a:r>
        </a:p>
      </dgm:t>
    </dgm:pt>
    <dgm:pt modelId="{B2A8B7AE-C5A1-4690-B170-03950DD5B167}" type="parTrans" cxnId="{1AEED42E-927B-482F-83DF-DA4F7C945BC9}">
      <dgm:prSet/>
      <dgm:spPr/>
      <dgm:t>
        <a:bodyPr/>
        <a:lstStyle/>
        <a:p>
          <a:endParaRPr lang="en-US"/>
        </a:p>
      </dgm:t>
    </dgm:pt>
    <dgm:pt modelId="{E501177A-E903-4C30-A090-570BB1B739C1}" type="sibTrans" cxnId="{1AEED42E-927B-482F-83DF-DA4F7C945BC9}">
      <dgm:prSet/>
      <dgm:spPr/>
      <dgm:t>
        <a:bodyPr/>
        <a:lstStyle/>
        <a:p>
          <a:endParaRPr lang="en-US"/>
        </a:p>
      </dgm:t>
    </dgm:pt>
    <dgm:pt modelId="{42093B66-2D30-4B5E-991F-ABA910EDF884}">
      <dgm:prSet custT="1"/>
      <dgm:spPr/>
      <dgm:t>
        <a:bodyPr/>
        <a:lstStyle/>
        <a:p>
          <a:r>
            <a:rPr lang="en-US" sz="1200" dirty="0"/>
            <a:t>2. Pectineus</a:t>
          </a:r>
        </a:p>
      </dgm:t>
    </dgm:pt>
    <dgm:pt modelId="{6F769E7C-B869-45B9-9A93-B8DF80FE84E0}" type="parTrans" cxnId="{3AE44E4C-431A-4182-B5C9-FC4C62E3EDA0}">
      <dgm:prSet/>
      <dgm:spPr/>
      <dgm:t>
        <a:bodyPr/>
        <a:lstStyle/>
        <a:p>
          <a:endParaRPr lang="en-US"/>
        </a:p>
      </dgm:t>
    </dgm:pt>
    <dgm:pt modelId="{4767CE65-14B9-491D-B0BB-FFABD20570D8}" type="sibTrans" cxnId="{3AE44E4C-431A-4182-B5C9-FC4C62E3EDA0}">
      <dgm:prSet/>
      <dgm:spPr/>
      <dgm:t>
        <a:bodyPr/>
        <a:lstStyle/>
        <a:p>
          <a:endParaRPr lang="en-US"/>
        </a:p>
      </dgm:t>
    </dgm:pt>
    <dgm:pt modelId="{B46C39EF-16E6-4C08-8B37-1DBE582678F3}">
      <dgm:prSet custT="1"/>
      <dgm:spPr/>
      <dgm:t>
        <a:bodyPr/>
        <a:lstStyle/>
        <a:p>
          <a:r>
            <a:rPr lang="en-US" sz="1200"/>
            <a:t>3. psoas major</a:t>
          </a:r>
          <a:endParaRPr lang="en-US" sz="1200" dirty="0"/>
        </a:p>
      </dgm:t>
    </dgm:pt>
    <dgm:pt modelId="{C656FB69-3DD2-418E-924D-ADEC0506328E}" type="parTrans" cxnId="{A4918317-7A1F-41D2-AF07-B7A587D34147}">
      <dgm:prSet/>
      <dgm:spPr/>
      <dgm:t>
        <a:bodyPr/>
        <a:lstStyle/>
        <a:p>
          <a:endParaRPr lang="en-US"/>
        </a:p>
      </dgm:t>
    </dgm:pt>
    <dgm:pt modelId="{BDA1A8BB-69EC-4B84-AD65-1444E93F9105}" type="sibTrans" cxnId="{A4918317-7A1F-41D2-AF07-B7A587D34147}">
      <dgm:prSet/>
      <dgm:spPr/>
      <dgm:t>
        <a:bodyPr/>
        <a:lstStyle/>
        <a:p>
          <a:endParaRPr lang="en-US"/>
        </a:p>
      </dgm:t>
    </dgm:pt>
    <dgm:pt modelId="{653E3D78-C8D7-4870-B080-64096DD877CC}">
      <dgm:prSet custT="1"/>
      <dgm:spPr/>
      <dgm:t>
        <a:bodyPr/>
        <a:lstStyle/>
        <a:p>
          <a:r>
            <a:rPr lang="en-US" sz="1200"/>
            <a:t>4. Iliacus</a:t>
          </a:r>
          <a:endParaRPr lang="en-US" sz="1200" dirty="0"/>
        </a:p>
      </dgm:t>
    </dgm:pt>
    <dgm:pt modelId="{C6790044-3198-499A-9D17-DB16C2F3E0EA}" type="parTrans" cxnId="{0A023BFA-DE3F-4A20-9240-7E1517C12DAF}">
      <dgm:prSet/>
      <dgm:spPr/>
      <dgm:t>
        <a:bodyPr/>
        <a:lstStyle/>
        <a:p>
          <a:endParaRPr lang="en-US"/>
        </a:p>
      </dgm:t>
    </dgm:pt>
    <dgm:pt modelId="{DDEE1503-9F14-4898-B4EC-425184CD7256}" type="sibTrans" cxnId="{0A023BFA-DE3F-4A20-9240-7E1517C12DAF}">
      <dgm:prSet/>
      <dgm:spPr/>
      <dgm:t>
        <a:bodyPr/>
        <a:lstStyle/>
        <a:p>
          <a:endParaRPr lang="en-US"/>
        </a:p>
      </dgm:t>
    </dgm:pt>
    <dgm:pt modelId="{C18717D4-6045-4AFA-B646-706935C9264F}" type="pres">
      <dgm:prSet presAssocID="{A58256FB-B071-4AE3-BEF6-97000BCC12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CC7CFC-BD5C-4C8E-B041-FA95C7ED0B0A}" type="pres">
      <dgm:prSet presAssocID="{7C2EE8A9-5DED-414A-ABBD-71D6D318156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95A44-843C-4C53-BD58-DD951111B271}" type="pres">
      <dgm:prSet presAssocID="{7C2EE8A9-5DED-414A-ABBD-71D6D318156E}" presName="gear1srcNode" presStyleLbl="node1" presStyleIdx="0" presStyleCnt="3"/>
      <dgm:spPr/>
      <dgm:t>
        <a:bodyPr/>
        <a:lstStyle/>
        <a:p>
          <a:endParaRPr lang="en-GB"/>
        </a:p>
      </dgm:t>
    </dgm:pt>
    <dgm:pt modelId="{3C17C96E-3859-415E-8991-4A017EC612DE}" type="pres">
      <dgm:prSet presAssocID="{7C2EE8A9-5DED-414A-ABBD-71D6D318156E}" presName="gear1dstNode" presStyleLbl="node1" presStyleIdx="0" presStyleCnt="3"/>
      <dgm:spPr/>
      <dgm:t>
        <a:bodyPr/>
        <a:lstStyle/>
        <a:p>
          <a:endParaRPr lang="en-GB"/>
        </a:p>
      </dgm:t>
    </dgm:pt>
    <dgm:pt modelId="{767EF90B-FAFF-44E4-BD8F-A82803387715}" type="pres">
      <dgm:prSet presAssocID="{C70AC32C-E9EB-4ABA-AB4E-B40E42438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131055-EBF8-4316-B31B-D211626DF831}" type="pres">
      <dgm:prSet presAssocID="{C70AC32C-E9EB-4ABA-AB4E-B40E42438EDF}" presName="gear2srcNode" presStyleLbl="node1" presStyleIdx="1" presStyleCnt="3"/>
      <dgm:spPr/>
      <dgm:t>
        <a:bodyPr/>
        <a:lstStyle/>
        <a:p>
          <a:endParaRPr lang="en-GB"/>
        </a:p>
      </dgm:t>
    </dgm:pt>
    <dgm:pt modelId="{FD5BDB8B-F4AA-46A9-8192-4EF998E427CD}" type="pres">
      <dgm:prSet presAssocID="{C70AC32C-E9EB-4ABA-AB4E-B40E42438EDF}" presName="gear2dstNode" presStyleLbl="node1" presStyleIdx="1" presStyleCnt="3"/>
      <dgm:spPr/>
      <dgm:t>
        <a:bodyPr/>
        <a:lstStyle/>
        <a:p>
          <a:endParaRPr lang="en-GB"/>
        </a:p>
      </dgm:t>
    </dgm:pt>
    <dgm:pt modelId="{380298ED-52CD-4BF9-899D-8A1B33FD641D}" type="pres">
      <dgm:prSet presAssocID="{C70AC32C-E9EB-4ABA-AB4E-B40E42438EDF}" presName="gear2ch" presStyleLbl="fgAcc1" presStyleIdx="0" presStyleCnt="2" custScaleX="154297" custScaleY="57613" custLinFactNeighborX="10298" custLinFactNeighborY="1368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539BF-1C27-4BAF-B95C-9D45514CE78D}" type="pres">
      <dgm:prSet presAssocID="{4C409342-9EA6-4C87-B7B9-6DDBB12BD19E}" presName="gear3" presStyleLbl="node1" presStyleIdx="2" presStyleCnt="3"/>
      <dgm:spPr/>
      <dgm:t>
        <a:bodyPr/>
        <a:lstStyle/>
        <a:p>
          <a:endParaRPr lang="en-GB"/>
        </a:p>
      </dgm:t>
    </dgm:pt>
    <dgm:pt modelId="{77C5555A-418C-4570-BF62-C380800961B9}" type="pres">
      <dgm:prSet presAssocID="{4C409342-9EA6-4C87-B7B9-6DDBB12BD19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43D88-E3C7-4E03-A75D-80D938A2BFDB}" type="pres">
      <dgm:prSet presAssocID="{4C409342-9EA6-4C87-B7B9-6DDBB12BD19E}" presName="gear3srcNode" presStyleLbl="node1" presStyleIdx="2" presStyleCnt="3"/>
      <dgm:spPr/>
      <dgm:t>
        <a:bodyPr/>
        <a:lstStyle/>
        <a:p>
          <a:endParaRPr lang="en-GB"/>
        </a:p>
      </dgm:t>
    </dgm:pt>
    <dgm:pt modelId="{DE751069-C62B-49A1-8B76-5336491137A5}" type="pres">
      <dgm:prSet presAssocID="{4C409342-9EA6-4C87-B7B9-6DDBB12BD19E}" presName="gear3dstNode" presStyleLbl="node1" presStyleIdx="2" presStyleCnt="3"/>
      <dgm:spPr/>
      <dgm:t>
        <a:bodyPr/>
        <a:lstStyle/>
        <a:p>
          <a:endParaRPr lang="en-GB"/>
        </a:p>
      </dgm:t>
    </dgm:pt>
    <dgm:pt modelId="{8C95DB53-AC1B-4FD9-9198-2DBC0F1DB249}" type="pres">
      <dgm:prSet presAssocID="{4C409342-9EA6-4C87-B7B9-6DDBB12BD19E}" presName="gear3ch" presStyleLbl="fgAcc1" presStyleIdx="1" presStyleCnt="2" custScaleX="146062" custScaleY="158809" custLinFactNeighborX="17333" custLinFactNeighborY="-5544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857665-1C6A-4322-B94C-935C26D23B0F}" type="pres">
      <dgm:prSet presAssocID="{48F048F2-2087-4199-BE25-BF5C9FE4576E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2416A747-FA10-4AD2-8594-33C1E3BB4675}" type="pres">
      <dgm:prSet presAssocID="{552FE52F-DD4B-4555-B952-2AECFDB63404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9673595-8C5D-4A13-B1FC-C8F136C30A8E}" type="pres">
      <dgm:prSet presAssocID="{3CE136C9-ACCA-4DC0-B437-3AC5E843DEF2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3AF5F1B5-381F-4660-BBE1-47355772D00A}" type="presOf" srcId="{C70AC32C-E9EB-4ABA-AB4E-B40E42438EDF}" destId="{FD5BDB8B-F4AA-46A9-8192-4EF998E427CD}" srcOrd="2" destOrd="0" presId="urn:microsoft.com/office/officeart/2005/8/layout/gear1"/>
    <dgm:cxn modelId="{16926810-9481-4539-9369-CFC91F985787}" srcId="{C70AC32C-E9EB-4ABA-AB4E-B40E42438EDF}" destId="{75CCE74D-8AAA-42DC-A381-19D04008E80B}" srcOrd="0" destOrd="0" parTransId="{12C1EC98-25B3-4BCA-A390-334343B4D6C7}" sibTransId="{46F24D4B-3A14-4579-A1DF-97833ED5DA57}"/>
    <dgm:cxn modelId="{8CB66E61-50F2-42EC-9871-539EB98972CF}" srcId="{A58256FB-B071-4AE3-BEF6-97000BCC12B2}" destId="{E1B8C523-9ED7-4738-81AF-D95692AB38A9}" srcOrd="3" destOrd="0" parTransId="{16C6BD0D-D8A3-4DC7-A844-F465FFAC5FFD}" sibTransId="{EA059CC4-EA43-420B-8139-8C2D44D38809}"/>
    <dgm:cxn modelId="{361CB04A-91E6-4D28-B294-87F2BED38F88}" type="presOf" srcId="{C70AC32C-E9EB-4ABA-AB4E-B40E42438EDF}" destId="{767EF90B-FAFF-44E4-BD8F-A82803387715}" srcOrd="0" destOrd="0" presId="urn:microsoft.com/office/officeart/2005/8/layout/gear1"/>
    <dgm:cxn modelId="{2A6AFBA2-ADBD-4DA0-8A80-D1FB41011C0A}" type="presOf" srcId="{7C2EE8A9-5DED-414A-ABBD-71D6D318156E}" destId="{3C17C96E-3859-415E-8991-4A017EC612DE}" srcOrd="2" destOrd="0" presId="urn:microsoft.com/office/officeart/2005/8/layout/gear1"/>
    <dgm:cxn modelId="{13E97697-EBB5-46C4-92FD-D814A1589072}" type="presOf" srcId="{653E3D78-C8D7-4870-B080-64096DD877CC}" destId="{8C95DB53-AC1B-4FD9-9198-2DBC0F1DB249}" srcOrd="0" destOrd="3" presId="urn:microsoft.com/office/officeart/2005/8/layout/gear1"/>
    <dgm:cxn modelId="{6CBA4282-7756-426E-8AE6-37116989DAB8}" type="presOf" srcId="{3CE136C9-ACCA-4DC0-B437-3AC5E843DEF2}" destId="{09673595-8C5D-4A13-B1FC-C8F136C30A8E}" srcOrd="0" destOrd="0" presId="urn:microsoft.com/office/officeart/2005/8/layout/gear1"/>
    <dgm:cxn modelId="{DE20EDEF-468E-4766-9513-FDE968641F53}" type="presOf" srcId="{4C409342-9EA6-4C87-B7B9-6DDBB12BD19E}" destId="{38D539BF-1C27-4BAF-B95C-9D45514CE78D}" srcOrd="0" destOrd="0" presId="urn:microsoft.com/office/officeart/2005/8/layout/gear1"/>
    <dgm:cxn modelId="{E76338F1-F3B5-4755-912B-D19D8F7F61BD}" type="presOf" srcId="{665E1CA8-5F3F-4C88-9CA6-C137CFD04371}" destId="{8C95DB53-AC1B-4FD9-9198-2DBC0F1DB249}" srcOrd="0" destOrd="0" presId="urn:microsoft.com/office/officeart/2005/8/layout/gear1"/>
    <dgm:cxn modelId="{DB2211F1-914D-42F7-AF82-1AC476DAE026}" type="presOf" srcId="{B46C39EF-16E6-4C08-8B37-1DBE582678F3}" destId="{8C95DB53-AC1B-4FD9-9198-2DBC0F1DB249}" srcOrd="0" destOrd="2" presId="urn:microsoft.com/office/officeart/2005/8/layout/gear1"/>
    <dgm:cxn modelId="{A3FD43B5-4B2B-4484-8FA6-787ED6B98157}" type="presOf" srcId="{7C2EE8A9-5DED-414A-ABBD-71D6D318156E}" destId="{CE195A44-843C-4C53-BD58-DD951111B271}" srcOrd="1" destOrd="0" presId="urn:microsoft.com/office/officeart/2005/8/layout/gear1"/>
    <dgm:cxn modelId="{CBD80000-ECDD-4182-A835-4954ABCA04F1}" type="presOf" srcId="{4C409342-9EA6-4C87-B7B9-6DDBB12BD19E}" destId="{77C5555A-418C-4570-BF62-C380800961B9}" srcOrd="1" destOrd="0" presId="urn:microsoft.com/office/officeart/2005/8/layout/gear1"/>
    <dgm:cxn modelId="{D1BD019E-1DB8-45A2-A419-3D3BF9FF4527}" srcId="{A58256FB-B071-4AE3-BEF6-97000BCC12B2}" destId="{C493AD8C-EEFF-4E3C-A005-0DE5206E4E8C}" srcOrd="4" destOrd="0" parTransId="{DE3E05FF-2EDE-4654-922F-D1A39DB1A055}" sibTransId="{0EE1D3C6-2E7E-45C5-A358-071D091792AF}"/>
    <dgm:cxn modelId="{07D0A52B-62E8-425A-94AA-8DE5A5CA72AB}" srcId="{A58256FB-B071-4AE3-BEF6-97000BCC12B2}" destId="{4C409342-9EA6-4C87-B7B9-6DDBB12BD19E}" srcOrd="2" destOrd="0" parTransId="{44CE6E02-71B2-4E4C-BA1A-3DEF337D1E82}" sibTransId="{3CE136C9-ACCA-4DC0-B437-3AC5E843DEF2}"/>
    <dgm:cxn modelId="{968D3D00-AAC0-4FB8-B435-E24298017761}" type="presOf" srcId="{48F048F2-2087-4199-BE25-BF5C9FE4576E}" destId="{4D857665-1C6A-4322-B94C-935C26D23B0F}" srcOrd="0" destOrd="0" presId="urn:microsoft.com/office/officeart/2005/8/layout/gear1"/>
    <dgm:cxn modelId="{0A023BFA-DE3F-4A20-9240-7E1517C12DAF}" srcId="{4C409342-9EA6-4C87-B7B9-6DDBB12BD19E}" destId="{653E3D78-C8D7-4870-B080-64096DD877CC}" srcOrd="3" destOrd="0" parTransId="{C6790044-3198-499A-9D17-DB16C2F3E0EA}" sibTransId="{DDEE1503-9F14-4898-B4EC-425184CD7256}"/>
    <dgm:cxn modelId="{A4918317-7A1F-41D2-AF07-B7A587D34147}" srcId="{4C409342-9EA6-4C87-B7B9-6DDBB12BD19E}" destId="{B46C39EF-16E6-4C08-8B37-1DBE582678F3}" srcOrd="2" destOrd="0" parTransId="{C656FB69-3DD2-418E-924D-ADEC0506328E}" sibTransId="{BDA1A8BB-69EC-4B84-AD65-1444E93F9105}"/>
    <dgm:cxn modelId="{1AEED42E-927B-482F-83DF-DA4F7C945BC9}" srcId="{4C409342-9EA6-4C87-B7B9-6DDBB12BD19E}" destId="{665E1CA8-5F3F-4C88-9CA6-C137CFD04371}" srcOrd="0" destOrd="0" parTransId="{B2A8B7AE-C5A1-4690-B170-03950DD5B167}" sibTransId="{E501177A-E903-4C30-A090-570BB1B739C1}"/>
    <dgm:cxn modelId="{3AE44E4C-431A-4182-B5C9-FC4C62E3EDA0}" srcId="{4C409342-9EA6-4C87-B7B9-6DDBB12BD19E}" destId="{42093B66-2D30-4B5E-991F-ABA910EDF884}" srcOrd="1" destOrd="0" parTransId="{6F769E7C-B869-45B9-9A93-B8DF80FE84E0}" sibTransId="{4767CE65-14B9-491D-B0BB-FFABD20570D8}"/>
    <dgm:cxn modelId="{F69E7F42-D865-414A-BB97-91B6316CB612}" type="presOf" srcId="{552FE52F-DD4B-4555-B952-2AECFDB63404}" destId="{2416A747-FA10-4AD2-8594-33C1E3BB4675}" srcOrd="0" destOrd="0" presId="urn:microsoft.com/office/officeart/2005/8/layout/gear1"/>
    <dgm:cxn modelId="{A37B3A07-0062-4F4C-9581-3812D850EF8D}" type="presOf" srcId="{C70AC32C-E9EB-4ABA-AB4E-B40E42438EDF}" destId="{76131055-EBF8-4316-B31B-D211626DF831}" srcOrd="1" destOrd="0" presId="urn:microsoft.com/office/officeart/2005/8/layout/gear1"/>
    <dgm:cxn modelId="{44A7B8E4-10A6-40F6-996F-E137F55B7CF7}" type="presOf" srcId="{75CCE74D-8AAA-42DC-A381-19D04008E80B}" destId="{380298ED-52CD-4BF9-899D-8A1B33FD641D}" srcOrd="0" destOrd="0" presId="urn:microsoft.com/office/officeart/2005/8/layout/gear1"/>
    <dgm:cxn modelId="{9382C962-3BA5-41B0-9150-032219B48B58}" type="presOf" srcId="{42093B66-2D30-4B5E-991F-ABA910EDF884}" destId="{8C95DB53-AC1B-4FD9-9198-2DBC0F1DB249}" srcOrd="0" destOrd="1" presId="urn:microsoft.com/office/officeart/2005/8/layout/gear1"/>
    <dgm:cxn modelId="{7C003003-D85A-448C-8999-D0FE9089B933}" type="presOf" srcId="{7C2EE8A9-5DED-414A-ABBD-71D6D318156E}" destId="{21CC7CFC-BD5C-4C8E-B041-FA95C7ED0B0A}" srcOrd="0" destOrd="0" presId="urn:microsoft.com/office/officeart/2005/8/layout/gear1"/>
    <dgm:cxn modelId="{C5DFEFD1-73AE-446A-99E9-D9A268DA4EC7}" type="presOf" srcId="{A58256FB-B071-4AE3-BEF6-97000BCC12B2}" destId="{C18717D4-6045-4AFA-B646-706935C9264F}" srcOrd="0" destOrd="0" presId="urn:microsoft.com/office/officeart/2005/8/layout/gear1"/>
    <dgm:cxn modelId="{8327A93E-3E37-4DD4-B223-2008CD96B466}" srcId="{A58256FB-B071-4AE3-BEF6-97000BCC12B2}" destId="{7C2EE8A9-5DED-414A-ABBD-71D6D318156E}" srcOrd="0" destOrd="0" parTransId="{19A4CB38-DA67-472D-B5C3-CC6B1D23A657}" sibTransId="{48F048F2-2087-4199-BE25-BF5C9FE4576E}"/>
    <dgm:cxn modelId="{F74253C3-6F0C-432E-B6FF-462B003BBC92}" srcId="{A58256FB-B071-4AE3-BEF6-97000BCC12B2}" destId="{C70AC32C-E9EB-4ABA-AB4E-B40E42438EDF}" srcOrd="1" destOrd="0" parTransId="{2D572E0F-BAE6-4F9C-9FF1-D7E7B07A9A6D}" sibTransId="{552FE52F-DD4B-4555-B952-2AECFDB63404}"/>
    <dgm:cxn modelId="{507B8FD5-94F5-41D5-A1CA-DE912C3FBB75}" type="presOf" srcId="{4C409342-9EA6-4C87-B7B9-6DDBB12BD19E}" destId="{DE751069-C62B-49A1-8B76-5336491137A5}" srcOrd="3" destOrd="0" presId="urn:microsoft.com/office/officeart/2005/8/layout/gear1"/>
    <dgm:cxn modelId="{76484BC8-8B69-49EF-B213-FEBAC8CA3A61}" type="presOf" srcId="{4C409342-9EA6-4C87-B7B9-6DDBB12BD19E}" destId="{76F43D88-E3C7-4E03-A75D-80D938A2BFDB}" srcOrd="2" destOrd="0" presId="urn:microsoft.com/office/officeart/2005/8/layout/gear1"/>
    <dgm:cxn modelId="{94D790F1-0F55-4FF2-80BD-C283C11A784E}" type="presParOf" srcId="{C18717D4-6045-4AFA-B646-706935C9264F}" destId="{21CC7CFC-BD5C-4C8E-B041-FA95C7ED0B0A}" srcOrd="0" destOrd="0" presId="urn:microsoft.com/office/officeart/2005/8/layout/gear1"/>
    <dgm:cxn modelId="{453DB466-CC43-436E-A805-A241E1C939A3}" type="presParOf" srcId="{C18717D4-6045-4AFA-B646-706935C9264F}" destId="{CE195A44-843C-4C53-BD58-DD951111B271}" srcOrd="1" destOrd="0" presId="urn:microsoft.com/office/officeart/2005/8/layout/gear1"/>
    <dgm:cxn modelId="{791D2C56-E28C-40B9-9EBF-B1EA3EBC214E}" type="presParOf" srcId="{C18717D4-6045-4AFA-B646-706935C9264F}" destId="{3C17C96E-3859-415E-8991-4A017EC612DE}" srcOrd="2" destOrd="0" presId="urn:microsoft.com/office/officeart/2005/8/layout/gear1"/>
    <dgm:cxn modelId="{BF9246DF-5CFE-440B-99F5-82E60EB315C0}" type="presParOf" srcId="{C18717D4-6045-4AFA-B646-706935C9264F}" destId="{767EF90B-FAFF-44E4-BD8F-A82803387715}" srcOrd="3" destOrd="0" presId="urn:microsoft.com/office/officeart/2005/8/layout/gear1"/>
    <dgm:cxn modelId="{F78C9B34-1B60-4BBA-AD23-A36F02527371}" type="presParOf" srcId="{C18717D4-6045-4AFA-B646-706935C9264F}" destId="{76131055-EBF8-4316-B31B-D211626DF831}" srcOrd="4" destOrd="0" presId="urn:microsoft.com/office/officeart/2005/8/layout/gear1"/>
    <dgm:cxn modelId="{58C45C27-FE93-4C17-B8D9-835685BA6194}" type="presParOf" srcId="{C18717D4-6045-4AFA-B646-706935C9264F}" destId="{FD5BDB8B-F4AA-46A9-8192-4EF998E427CD}" srcOrd="5" destOrd="0" presId="urn:microsoft.com/office/officeart/2005/8/layout/gear1"/>
    <dgm:cxn modelId="{FB1E8CC9-63CA-439F-AAC3-1303C36C9AB9}" type="presParOf" srcId="{C18717D4-6045-4AFA-B646-706935C9264F}" destId="{380298ED-52CD-4BF9-899D-8A1B33FD641D}" srcOrd="6" destOrd="0" presId="urn:microsoft.com/office/officeart/2005/8/layout/gear1"/>
    <dgm:cxn modelId="{1FC4E561-81AA-41EE-8EA0-1DD159775AD2}" type="presParOf" srcId="{C18717D4-6045-4AFA-B646-706935C9264F}" destId="{38D539BF-1C27-4BAF-B95C-9D45514CE78D}" srcOrd="7" destOrd="0" presId="urn:microsoft.com/office/officeart/2005/8/layout/gear1"/>
    <dgm:cxn modelId="{04E5EFE7-9B0C-4D11-BE39-CA333E2C0A96}" type="presParOf" srcId="{C18717D4-6045-4AFA-B646-706935C9264F}" destId="{77C5555A-418C-4570-BF62-C380800961B9}" srcOrd="8" destOrd="0" presId="urn:microsoft.com/office/officeart/2005/8/layout/gear1"/>
    <dgm:cxn modelId="{75835573-18B6-4653-9B16-A2B7400EF0AA}" type="presParOf" srcId="{C18717D4-6045-4AFA-B646-706935C9264F}" destId="{76F43D88-E3C7-4E03-A75D-80D938A2BFDB}" srcOrd="9" destOrd="0" presId="urn:microsoft.com/office/officeart/2005/8/layout/gear1"/>
    <dgm:cxn modelId="{A45ADB27-61BC-4170-9832-7034F2524C47}" type="presParOf" srcId="{C18717D4-6045-4AFA-B646-706935C9264F}" destId="{DE751069-C62B-49A1-8B76-5336491137A5}" srcOrd="10" destOrd="0" presId="urn:microsoft.com/office/officeart/2005/8/layout/gear1"/>
    <dgm:cxn modelId="{554B8ABC-7B35-4970-BFC3-042A6E6197A8}" type="presParOf" srcId="{C18717D4-6045-4AFA-B646-706935C9264F}" destId="{8C95DB53-AC1B-4FD9-9198-2DBC0F1DB249}" srcOrd="11" destOrd="0" presId="urn:microsoft.com/office/officeart/2005/8/layout/gear1"/>
    <dgm:cxn modelId="{C628D679-8DD1-46CB-B1CC-81A1276198F2}" type="presParOf" srcId="{C18717D4-6045-4AFA-B646-706935C9264F}" destId="{4D857665-1C6A-4322-B94C-935C26D23B0F}" srcOrd="12" destOrd="0" presId="urn:microsoft.com/office/officeart/2005/8/layout/gear1"/>
    <dgm:cxn modelId="{9515286E-7249-4C67-87A5-EE3EFCD945EF}" type="presParOf" srcId="{C18717D4-6045-4AFA-B646-706935C9264F}" destId="{2416A747-FA10-4AD2-8594-33C1E3BB4675}" srcOrd="13" destOrd="0" presId="urn:microsoft.com/office/officeart/2005/8/layout/gear1"/>
    <dgm:cxn modelId="{E8075A71-45D1-4640-AE7A-721C5C08B915}" type="presParOf" srcId="{C18717D4-6045-4AFA-B646-706935C9264F}" destId="{09673595-8C5D-4A13-B1FC-C8F136C30A8E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02T15:20:29.86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DD43640D-EB57-401B-B197-D4ADE17354FA}" emma:medium="tactile" emma:mode="ink">
          <msink:context xmlns:msink="http://schemas.microsoft.com/ink/2010/main" type="inkDrawing" rotatedBoundingBox="29818,6219 31067,6242 31053,6994 29804,6972" hotPoints="31069,6597 30423,6969 29774,6603 30420,6232" semanticType="enclosure" shapeName="Ellipse"/>
        </emma:interpretation>
      </emma:emma>
    </inkml:annotationXML>
    <inkml:trace contextRef="#ctx0" brushRef="#br0">861 29,'0'0,"0"0,0 0,0 0,0 0,0 0,0 0,0 0,0 0,0 0,0 0,0 0,0 0,0 0,0 0,-19-5,-16-1,-8 0,-5 1,-1 2,-1 0,0 2,-1 3,2 1,2 3,1 0,5-1,3 1,5-1,2 2,3 2,0-1,4 0,2 2,4 1,1 4,3 1,0 3,0 1,1 1,2 0,1 1,2 1,2-1,3 1,3 1,2-1,4 0,2 1,3 1,1 1,2-1,0-1,0-2,1 1,2-2,0-2,0 0,2 0,0-1,1 0,5 1,2-2,4 0,4-2,1-2,-2-2,1-3,0-2,2-2,0-3,4 0,1-1,-1-3,-4-1,-2-2,-6 1,0-3,-1-1,1-2,3-1,5-4,2 0,-1-4,1-2,-4 0,-3-1,-6 1,-3 2,-5 2,-2-1,-1-1,-2-1,-2 0,-1 0,-3-1,-1 2,-3-2,-4-1,-1-1,-4-2,-2-1,-3 2,-1 3,-4 0,-1 2,-3-1,-5 1,-2 2,0 3,0 3,3 2,3 2,2 1,5 3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02T15:20:31.62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712F4FC0-1E96-4BA7-BB59-CB6FCE215589}" emma:medium="tactile" emma:mode="ink">
          <msink:context xmlns:msink="http://schemas.microsoft.com/ink/2010/main" type="inkDrawing" rotatedBoundingBox="31466,7989 33403,8030 33392,8557 31455,8517" hotPoints="33501,8309 32435,8539 31372,8302 32437,8073" semanticType="enclosure" shapeName="Ellipse"/>
        </emma:interpretation>
      </emma:emma>
    </inkml:annotationXML>
    <inkml:trace contextRef="#ctx0" brushRef="#br0">1460 58,'0'0,"0"0,0 0,0 0,0 0,0 0,0 0,0 0,0 0,0 0,0 0,0 0,0 0,-14 0,-14 0,-12 0,-9 0,-7 0,-2 0,0 0,1 0,-3 0,-2 2,-1 2,0-1,2-1,3 0,2-1,-2-1,0 1,2-1,4-1,4 1,5 0,3 2,1 1,3 3,2-1,3 2,-1 0,3 1,3 1,5-1,3 1,2 1,2 2,3 0,3 1,4 1,1 0,5 0,4 0,3 0,2 0,5 2,4 1,3 0,2 0,0-2,0 0,1 0,4 1,6 1,3 0,4-1,2-1,1-2,-1-2,-1-2,4-3,4 0,4-1,2-2,-2-1,2 0,5-2,4 0,1 0,0-3,-1 0,1 0,0-2,0 0,-3-1,-7-1,-6 0,-4 0,-4-2,-2-1,-3-1,-4 0,-3-1,-3 1,0 1,-7-1,-3 2,-6-1,-2 3,-4-1,-2-1,-2-2,-2 0,-4-2,-3-3,-3-1,-2 0,-5-2,-3 0,-4-1,-3-1,-1 0,-3 1,-4-2,-3 2,-3 1,-1 1,0 2,1 4,3 1,6 2,5 4,5 1,6 3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02T15:20:34.24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0BB84126-5C2A-4305-AA93-30F6772B945A}" emma:medium="tactile" emma:mode="ink">
          <msink:context xmlns:msink="http://schemas.microsoft.com/ink/2010/main" type="inkDrawing" rotatedBoundingBox="31434,8980 33219,8973 33221,9531 31437,9539" hotPoints="33183,9314 32204,9557 31236,9276 32215,9033" semanticType="enclosure" shapeName="Ellipse"/>
        </emma:interpretation>
      </emma:emma>
    </inkml:annotationXML>
    <inkml:trace contextRef="#ctx0" brushRef="#br0">1736 57,'0'0,"0"0,0 0,0 0,0 0,0 0,0 0,0 0,0 0,0 0,0 0,0 0,0 0,0 0,0 0,-17-3,-16 0,-13-2,-6-1,0 2,3 0,1 2,1 1,2 0,-4 1,1 0,0 0,1 0,2 1,2-1,-2 0,0 0,1-2,-3-1,1-3,3 1,4 0,2 1,0 2,1 1,0 0,0 1,0 3,-1 0,2 3,2-1,1 3,0-2,-2 2,-2 1,-1 0,3 0,-1 1,3 1,3 1,4 1,3 3,4 1,2 3,1-1,4 3,1-2,2 0,3-3,2 2,4-1,1-1,4 0,2-2,3 0,4 1,4 1,6 0,3-1,2-1,-2 0,-1-1,5 0,3 0,6-2,5-2,1-1,-1-1,-3-1,-1-2,0-2,4-2,3 0,4-1,-1 0,-4-1,-3 1,0 0,1 0,4-1,-1 1,-1-2,-5-1,-4 0,-6-2,-5 0,-2-1,-1-3,3-1,1-2,3-1,0 2,2 0,1-1,-2 3,-2-1,-3 0,-2 2,-3-1,-3 1,-3 0,-1-1,-2 1,0 0,-1-2,-2-1,-1-4,0-1,-1-1,0-1,-1-4,-5-4,-3-5,-6-4,-4-4,-3 1,-4-6,1 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02T15:20:42.22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BF7DC0E5-17DF-4581-BB27-9F5FD3C74B57}" emma:medium="tactile" emma:mode="ink">
          <msink:context xmlns:msink="http://schemas.microsoft.com/ink/2010/main" type="writingRegion" rotatedBoundingBox="27563,1831 28691,1831 28691,2305 27563,2305"/>
        </emma:interpretation>
      </emma:emma>
    </inkml:annotationXML>
    <inkml:traceGroup>
      <inkml:annotationXML>
        <emma:emma xmlns:emma="http://www.w3.org/2003/04/emma" version="1.0">
          <emma:interpretation id="{552FB179-34B4-4491-8BD1-5641D7D6E2D0}" emma:medium="tactile" emma:mode="ink">
            <msink:context xmlns:msink="http://schemas.microsoft.com/ink/2010/main" type="paragraph" rotatedBoundingBox="27563,1831 28691,1831 28691,2305 27563,2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1DB0E-025A-4254-B44D-B306B9ED3281}" emma:medium="tactile" emma:mode="ink">
              <msink:context xmlns:msink="http://schemas.microsoft.com/ink/2010/main" type="line" rotatedBoundingBox="27563,1831 28691,1831 28691,2305 27563,2305"/>
            </emma:interpretation>
          </emma:emma>
        </inkml:annotationXML>
        <inkml:traceGroup>
          <inkml:annotationXML>
            <emma:emma xmlns:emma="http://www.w3.org/2003/04/emma" version="1.0">
              <emma:interpretation id="{AF9FA3F3-4E37-4952-B095-F1BACF5D9030}" emma:medium="tactile" emma:mode="ink">
                <msink:context xmlns:msink="http://schemas.microsoft.com/ink/2010/main" type="inkWord" rotatedBoundingBox="27563,1831 28691,1831 28691,2305 27563,2305"/>
              </emma:interpretation>
            </emma:emma>
          </inkml:annotationXML>
          <inkml:trace contextRef="#ctx0" brushRef="#br0">918 1,'0'0,"0"0,0 0,0 0,0 0,0 0,0 0,0 0,0 0,0 0,0 0,0 0,0 0,0 0,0 0,0 0,0 0,0 0,0 0,0 0,0 0,-12 0,-11 0,-6 0,-3 0,-1 0,-2 0,-1 0,-3 0,-1 0,1 0,1 0,-1 0,1 0,4 2,1 1,3 3,-2-1,1 2,-4 0,-1-2,1 1,2 0,1-2,5-1,4 1,3 2,3 0,2 2,4-1,1 1,2-1,1 1,1 1,1 1,2 2,2 1,0 3,3 1,2 3,1 2,4 0,1 1,2-1,4-2,3 0,2-1,1 2,2-1,2-2,0-1,-1-4,0-1,2-3,5-3,0-3,3-1,2-2,2 0,-1 0,-2-1,-3 0,0-1,2-2,2-1,2-3,1 0,1-1,-2-1,0-1,-5 0,-3 1,-5 2,-4-1,-1 2,-2 2,0-1,0 1,-1 2,-4-2,-1 0,-4 1,-1-1,-1 1,-2-3,-2 2,-2-3,0 2,-1-1,-1-2,-2-2,0-1,-3-3,-2-2,0 0,-1-2,1 0,0 1,1 1,-1 1,-1 3,1 2,-1 2,2 1,-1-1,1 1,-1 0,2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اتظليل</a:t>
            </a:r>
            <a:r>
              <a:rPr lang="ar-SA" baseline="0" dirty="0"/>
              <a:t> الصورة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6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0" algn="ctr">
              <a:spcBef>
                <a:spcPts val="0"/>
              </a:spcBef>
              <a:buSzTx/>
              <a:buNone/>
              <a:defRPr sz="2250"/>
            </a:lvl2pPr>
            <a:lvl3pPr marL="0" indent="0" algn="ctr">
              <a:spcBef>
                <a:spcPts val="0"/>
              </a:spcBef>
              <a:buSzTx/>
              <a:buNone/>
              <a:defRPr sz="2250"/>
            </a:lvl3pPr>
            <a:lvl4pPr marL="0" indent="0" algn="ctr">
              <a:spcBef>
                <a:spcPts val="0"/>
              </a:spcBef>
              <a:buSzTx/>
              <a:buNone/>
              <a:defRPr sz="2250"/>
            </a:lvl4pPr>
            <a:lvl5pPr marL="0" indent="0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60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ocs.google.com/presentation/d/140VDDhoTo3PgOLIvTXFmLpQ1NNY7bZ5aGvCMcmnAirs/edit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5" Type="http://schemas.openxmlformats.org/officeDocument/2006/relationships/image" Target="../media/image12.jpeg"/><Relationship Id="rId10" Type="http://schemas.openxmlformats.org/officeDocument/2006/relationships/customXml" Target="../ink/ink3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sa/url?sa=i&amp;rct=j&amp;q=&amp;esrc=s&amp;source=images&amp;cd=&amp;cad=rja&amp;uact=8&amp;ved=0ahUKEwiv6rOZl9PJAhVIuBQKHaDAAfIQjRwIBw&amp;url=https://www.pinterest.com/pin/66639269461228513/&amp;psig=AFQjCNFoTKp2EDMc_LfZLT6jMAGgUGrA7Q&amp;ust=14499015769704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sa/url?sa=i&amp;rct=j&amp;q=&amp;esrc=s&amp;source=images&amp;cd=&amp;cad=rja&amp;uact=8&amp;ved=0ahUKEwijkfH1mtPJAhUCvRQKHYhKC_QQjRwIBw&amp;url=http://bodybuilding-wizard.com/seated-hip-abduction/&amp;psig=AFQjCNE_TwHS2L1h4st9hSeAeE2GD09KZw&amp;ust=144990211253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5139618"/>
            <a:ext cx="8287871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5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Anterior and </a:t>
            </a:r>
            <a:r>
              <a:rPr lang="en-GB" sz="5400" kern="1200" dirty="0" smtClean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Medial </a:t>
            </a:r>
            <a:r>
              <a:rPr lang="en-GB" sz="5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</a:t>
            </a:r>
            <a:r>
              <a:rPr lang="en-GB" sz="5400" kern="1200" dirty="0" smtClean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high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62574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91253" y="6291274"/>
            <a:ext cx="2719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hlinkClick r:id="rId5"/>
              </a:rPr>
              <a:t>Editing file</a:t>
            </a:r>
            <a:endParaRPr lang="en-US" sz="1600" dirty="0">
              <a:latin typeface="+mn-lt"/>
            </a:endParaRPr>
          </a:p>
        </p:txBody>
      </p:sp>
      <p:pic>
        <p:nvPicPr>
          <p:cNvPr id="15" name="Picture 2" descr="#Med436 - KS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0" y="2098209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4" y="478009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52" y="3751801"/>
            <a:ext cx="1721377" cy="143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36982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 Compartment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20" t="20578" r="14384" b="13398"/>
          <a:stretch/>
        </p:blipFill>
        <p:spPr>
          <a:xfrm>
            <a:off x="6905105" y="1125479"/>
            <a:ext cx="5031891" cy="5513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45" y="1662545"/>
            <a:ext cx="6184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u="sng" dirty="0">
                <a:latin typeface="+mn-lt"/>
              </a:rPr>
              <a:t>MUSCLES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000" dirty="0">
                <a:latin typeface="+mn-lt"/>
              </a:rPr>
              <a:t>Adductor longus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000" dirty="0">
                <a:latin typeface="+mn-lt"/>
              </a:rPr>
              <a:t>Adductor brevis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000" dirty="0">
                <a:latin typeface="+mn-lt"/>
              </a:rPr>
              <a:t>Adductor magnus (Adductor part)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000" dirty="0">
                <a:latin typeface="+mn-lt"/>
              </a:rPr>
              <a:t>Gracilis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u="sng" dirty="0">
                <a:latin typeface="+mn-lt"/>
              </a:rPr>
              <a:t>ACTION</a:t>
            </a:r>
            <a:r>
              <a:rPr lang="en-US" altLang="en-US" sz="2000" dirty="0">
                <a:latin typeface="+mn-lt"/>
              </a:rPr>
              <a:t>:</a:t>
            </a:r>
          </a:p>
          <a:p>
            <a:r>
              <a:rPr lang="en-US" altLang="en-US" sz="2000" dirty="0">
                <a:latin typeface="+mn-lt"/>
              </a:rPr>
              <a:t>adduction of hip joint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N.B.: </a:t>
            </a:r>
            <a:r>
              <a:rPr lang="en-US" altLang="en-US" sz="2000" b="1" dirty="0">
                <a:latin typeface="+mn-lt"/>
              </a:rPr>
              <a:t>Gracilis</a:t>
            </a:r>
            <a:r>
              <a:rPr lang="en-US" altLang="en-US" sz="2000" dirty="0">
                <a:latin typeface="+mn-lt"/>
              </a:rPr>
              <a:t> also </a:t>
            </a:r>
            <a:r>
              <a:rPr lang="en-US" altLang="en-US" sz="2000" u="sng" dirty="0">
                <a:latin typeface="+mn-lt"/>
              </a:rPr>
              <a:t>flexes knee joint </a:t>
            </a:r>
            <a:r>
              <a:rPr lang="en-US" altLang="en-US" sz="2000" dirty="0">
                <a:latin typeface="+mn-lt"/>
              </a:rPr>
              <a:t>(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Mainly</a:t>
            </a:r>
            <a:r>
              <a:rPr lang="en-US" altLang="en-US" sz="2000" dirty="0">
                <a:latin typeface="+mn-lt"/>
              </a:rPr>
              <a:t>)+ adduction of thigh .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u="sng" dirty="0">
                <a:latin typeface="+mn-lt"/>
              </a:rPr>
              <a:t>N</a:t>
            </a:r>
            <a:r>
              <a:rPr lang="en-US" altLang="en-US" sz="2000" u="sng" dirty="0" smtClean="0">
                <a:latin typeface="+mn-lt"/>
              </a:rPr>
              <a:t>erve </a:t>
            </a:r>
            <a:r>
              <a:rPr lang="en-US" altLang="en-US" sz="2000" u="sng" dirty="0">
                <a:latin typeface="+mn-lt"/>
              </a:rPr>
              <a:t>supply:</a:t>
            </a:r>
          </a:p>
          <a:p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obturator</a:t>
            </a:r>
            <a:r>
              <a:rPr lang="en-US" altLang="en-US" sz="2000" dirty="0">
                <a:latin typeface="+mn-lt"/>
              </a:rPr>
              <a:t> nerve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5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user1\My Documents\My Pictures\thig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3300"/>
            <a:ext cx="152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 descr="C:\Documents and Settings\user1\My Documents\My Pictures\thigh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779500"/>
            <a:ext cx="1463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C:\Documents and Settings\user1\My Documents\My Pictures\thigh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627100"/>
            <a:ext cx="2041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Documents and Settings\user1\My Documents\My Pictures\thigh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1592076"/>
            <a:ext cx="14509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5606" y="6154060"/>
            <a:ext cx="11576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Insertion 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69394" y="6182273"/>
            <a:ext cx="4154488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Posterior border of femur (Linea Aspera)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77152" y="6084250"/>
            <a:ext cx="275623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Upper part of </a:t>
            </a:r>
            <a:r>
              <a:rPr lang="en-US" altLang="en-US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medial surface </a:t>
            </a:r>
            <a:r>
              <a:rPr lang="en-US" alt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of tibia </a:t>
            </a:r>
            <a:r>
              <a:rPr lang="en-US" altLang="en-US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behind </a:t>
            </a:r>
            <a:r>
              <a:rPr lang="en-US" alt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sartorius</a:t>
            </a:r>
            <a:r>
              <a:rPr lang="en-US" alt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16829" y="5401128"/>
            <a:ext cx="18767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en-US" altLang="en-US" sz="1800" b="1" dirty="0">
                <a:latin typeface="Calibri" panose="020F0502020204030204" pitchFamily="34" charset="0"/>
              </a:rPr>
              <a:t>Adductor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longus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90480" y="5412961"/>
            <a:ext cx="2143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Calibri" panose="020F0502020204030204" pitchFamily="34" charset="0"/>
              </a:rPr>
              <a:t>- 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Adductor  </a:t>
            </a:r>
            <a:r>
              <a:rPr lang="en-US" altLang="en-US" sz="1800" b="1" dirty="0">
                <a:latin typeface="Calibri" panose="020F0502020204030204" pitchFamily="34" charset="0"/>
              </a:rPr>
              <a:t>brevis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0050" y="5410460"/>
            <a:ext cx="2551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Calibri" panose="020F0502020204030204" pitchFamily="34" charset="0"/>
              </a:rPr>
              <a:t>- Adductor magnus</a:t>
            </a:r>
          </a:p>
          <a:p>
            <a:pPr algn="ctr" eaLnBrk="1" hangingPunct="1"/>
            <a:r>
              <a:rPr lang="en-US" altLang="en-US" sz="1800" b="1" dirty="0">
                <a:latin typeface="Calibri" panose="020F0502020204030204" pitchFamily="34" charset="0"/>
              </a:rPr>
              <a:t>(adductor part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)</a:t>
            </a:r>
            <a:endParaRPr lang="en-US" altLang="en-US" sz="18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4313" y="5507777"/>
            <a:ext cx="10070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Calibri" panose="020F0502020204030204" pitchFamily="34" charset="0"/>
              </a:rPr>
              <a:t>- Gracilis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0376" y="1182531"/>
            <a:ext cx="883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u="sng" dirty="0">
                <a:latin typeface="Calibri" panose="020F0502020204030204" pitchFamily="34" charset="0"/>
              </a:rPr>
              <a:t>Origin 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72778" y="104403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anose="020F0502020204030204" pitchFamily="34" charset="0"/>
              </a:rPr>
              <a:t>Body of pubis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001577" y="973692"/>
            <a:ext cx="2199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anose="020F0502020204030204" pitchFamily="34" charset="0"/>
              </a:rPr>
              <a:t>Body of pubis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anose="020F0502020204030204" pitchFamily="34" charset="0"/>
              </a:rPr>
              <a:t>Inferior pubic ramus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38648" y="981387"/>
            <a:ext cx="2214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anose="020F0502020204030204" pitchFamily="34" charset="0"/>
              </a:rPr>
              <a:t>Inferior pubic ramus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Calibri" panose="020F0502020204030204" pitchFamily="34" charset="0"/>
              </a:rPr>
              <a:t>Ischial ramus.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971800" y="1645320"/>
            <a:ext cx="110961" cy="12771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33144" y="1627100"/>
            <a:ext cx="248457" cy="13544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 flipH="1">
            <a:off x="7010404" y="1610332"/>
            <a:ext cx="1260868" cy="13121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271272" y="1627100"/>
            <a:ext cx="1701924" cy="1354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H="1" flipV="1">
            <a:off x="2590802" y="3913103"/>
            <a:ext cx="1257622" cy="212610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H="1" flipV="1">
            <a:off x="4724403" y="3532100"/>
            <a:ext cx="275703" cy="249941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V="1">
            <a:off x="5895926" y="3684503"/>
            <a:ext cx="771897" cy="235470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flipH="1" flipV="1">
            <a:off x="9756850" y="5132302"/>
            <a:ext cx="216346" cy="899209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62801" y="3379700"/>
            <a:ext cx="15279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Adductor part</a:t>
            </a:r>
          </a:p>
        </p:txBody>
      </p:sp>
      <p:cxnSp>
        <p:nvCxnSpPr>
          <p:cNvPr id="28" name="Straight Arrow Connector 27"/>
          <p:cNvCxnSpPr>
            <a:cxnSpLocks noChangeShapeType="1"/>
            <a:stCxn id="26" idx="1"/>
          </p:cNvCxnSpPr>
          <p:nvPr/>
        </p:nvCxnSpPr>
        <p:spPr bwMode="auto">
          <a:xfrm flipH="1">
            <a:off x="6705600" y="3564366"/>
            <a:ext cx="457201" cy="43935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239000" y="4217900"/>
            <a:ext cx="16257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Hamstring part</a:t>
            </a:r>
          </a:p>
        </p:txBody>
      </p:sp>
      <p:cxnSp>
        <p:nvCxnSpPr>
          <p:cNvPr id="31" name="Straight Arrow Connector 30"/>
          <p:cNvCxnSpPr>
            <a:cxnSpLocks noChangeShapeType="1"/>
            <a:stCxn id="29" idx="1"/>
          </p:cNvCxnSpPr>
          <p:nvPr/>
        </p:nvCxnSpPr>
        <p:spPr bwMode="auto">
          <a:xfrm flipH="1" flipV="1">
            <a:off x="6934200" y="4370302"/>
            <a:ext cx="304800" cy="32264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7162800" y="3836900"/>
            <a:ext cx="17171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Adductor hiatus</a:t>
            </a:r>
          </a:p>
        </p:txBody>
      </p:sp>
      <p:cxnSp>
        <p:nvCxnSpPr>
          <p:cNvPr id="44" name="Straight Arrow Connector 43"/>
          <p:cNvCxnSpPr>
            <a:cxnSpLocks noChangeShapeType="1"/>
            <a:stCxn id="40" idx="1"/>
          </p:cNvCxnSpPr>
          <p:nvPr/>
        </p:nvCxnSpPr>
        <p:spPr bwMode="auto">
          <a:xfrm flipH="1">
            <a:off x="6858000" y="4021566"/>
            <a:ext cx="304800" cy="1201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1"/>
          <p:cNvSpPr/>
          <p:nvPr/>
        </p:nvSpPr>
        <p:spPr>
          <a:xfrm>
            <a:off x="290189" y="995563"/>
            <a:ext cx="10802470" cy="64975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20676" y="266464"/>
            <a:ext cx="10515600" cy="48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 Compartment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16200000">
            <a:off x="9453853" y="4130495"/>
            <a:ext cx="4439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SGS: </a:t>
            </a:r>
            <a:r>
              <a:rPr lang="en-US" sz="1200" u="sng" dirty="0">
                <a:solidFill>
                  <a:schemeClr val="accent3">
                    <a:lumMod val="75000"/>
                  </a:schemeClr>
                </a:solidFill>
              </a:rPr>
              <a:t>same insertion</a:t>
            </a:r>
            <a:r>
              <a:rPr lang="en-US" sz="1050" u="sng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Upper part of medical surface of tibia)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sz="1200" u="sng" dirty="0">
                <a:solidFill>
                  <a:schemeClr val="accent3">
                    <a:lumMod val="75000"/>
                  </a:schemeClr>
                </a:solidFill>
              </a:rPr>
              <a:t>= same action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</a:rPr>
              <a:t>flexes knee joint )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Sartorius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(Anterior compartment)</a:t>
            </a:r>
          </a:p>
          <a:p>
            <a:pPr>
              <a:defRPr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G:</a:t>
            </a:r>
            <a:r>
              <a:rPr lang="en-US" altLang="en-US" sz="1200" dirty="0">
                <a:solidFill>
                  <a:schemeClr val="accent3">
                    <a:lumMod val="75000"/>
                  </a:schemeClr>
                </a:solidFill>
              </a:rPr>
              <a:t> Gracilis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(Medial Compartment)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S: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</a:rPr>
              <a:t>semitendnous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(part of </a:t>
            </a:r>
            <a:r>
              <a:rPr lang="en-US" altLang="en-US" sz="1050" dirty="0">
                <a:solidFill>
                  <a:schemeClr val="accent3">
                    <a:lumMod val="75000"/>
                  </a:schemeClr>
                </a:solidFill>
              </a:rPr>
              <a:t>Hamstrings</a:t>
            </a:r>
            <a:r>
              <a:rPr lang="en-US" altLang="en-US" sz="105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en-US" altLang="en-US" sz="1200" dirty="0">
                <a:ln w="0"/>
                <a:solidFill>
                  <a:schemeClr val="bg1">
                    <a:lumMod val="65000"/>
                  </a:schemeClr>
                </a:solidFill>
              </a:rPr>
              <a:t>(Posterior Compartment)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3224" y="6056808"/>
            <a:ext cx="10802470" cy="649757"/>
          </a:xfrm>
          <a:prstGeom prst="roundRect">
            <a:avLst/>
          </a:prstGeom>
          <a:noFill/>
          <a:ln w="28575">
            <a:solidFill>
              <a:srgbClr val="4E6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6" name="TextBox 45"/>
          <p:cNvSpPr txBox="1"/>
          <p:nvPr/>
        </p:nvSpPr>
        <p:spPr>
          <a:xfrm>
            <a:off x="6597128" y="5225981"/>
            <a:ext cx="2551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ماقنس = </a:t>
            </a:r>
            <a:r>
              <a:rPr lang="ar-SA" altLang="en-US" sz="1400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أكبر</a:t>
            </a:r>
            <a:r>
              <a:rPr lang="ar-SA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من اللونقس</a:t>
            </a:r>
            <a:endParaRPr lang="en-US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2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5" y="245808"/>
            <a:ext cx="4357688" cy="900113"/>
          </a:xfrm>
        </p:spPr>
        <p:txBody>
          <a:bodyPr>
            <a:normAutofit/>
          </a:bodyPr>
          <a:lstStyle/>
          <a:p>
            <a:r>
              <a:rPr lang="en-US" altLang="x-none" b="1" dirty="0">
                <a:cs typeface="Times New Roman" pitchFamily="18" charset="0"/>
              </a:rPr>
              <a:t>Femoral Triangle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54" y="1139124"/>
            <a:ext cx="6182946" cy="5475889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SITE: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Upper third of front of thigh</a:t>
            </a:r>
          </a:p>
          <a:p>
            <a:pPr>
              <a:buNone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BOUNDARIES: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inguinal ligament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Lateral: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medial border of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sartorius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Medial: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medial border of adductor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longus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ROOF: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Skin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Fasciae: superficial &amp; deep</a:t>
            </a:r>
          </a:p>
          <a:p>
            <a:pPr>
              <a:buNone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FLOOR: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medial to lateral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Adductor longus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Pectineus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Psoas major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Iliacus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user1\My Documents\My Pictures\thig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0314" y="180278"/>
            <a:ext cx="5205514" cy="6188991"/>
          </a:xfrm>
          <a:prstGeom prst="rect">
            <a:avLst/>
          </a:prstGeom>
          <a:ln w="38100" cap="sq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81062" y="369464"/>
            <a:ext cx="5534766" cy="2385848"/>
            <a:chOff x="4512704" y="1412776"/>
            <a:chExt cx="4173371" cy="1897063"/>
          </a:xfrm>
        </p:grpSpPr>
        <p:sp>
          <p:nvSpPr>
            <p:cNvPr id="10" name="Down Arrow 9"/>
            <p:cNvSpPr/>
            <p:nvPr/>
          </p:nvSpPr>
          <p:spPr>
            <a:xfrm>
              <a:off x="6152425" y="1488976"/>
              <a:ext cx="228600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5825" y="1412776"/>
              <a:ext cx="1914525" cy="3079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</a:rPr>
                <a:t>Base: inguinal ligament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314225" y="2555776"/>
              <a:ext cx="6096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12704" y="2460118"/>
              <a:ext cx="685800" cy="648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</a:rPr>
                <a:t>Lateral:</a:t>
              </a:r>
            </a:p>
            <a:p>
              <a:pPr eaLnBrk="1" hangingPunct="1"/>
              <a:r>
                <a:rPr lang="en-US" sz="1100" b="1" dirty="0"/>
                <a:t>medial border of </a:t>
              </a:r>
              <a:r>
                <a:rPr lang="en-US" sz="1100" b="1" dirty="0" err="1"/>
                <a:t>sartorius</a:t>
              </a:r>
              <a:endParaRPr lang="en-US" sz="1100" b="1" dirty="0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6990625" y="2555776"/>
              <a:ext cx="457200" cy="228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69148" y="2536318"/>
              <a:ext cx="916927" cy="648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</a:rPr>
                <a:t>Medial:</a:t>
              </a:r>
            </a:p>
            <a:p>
              <a:pPr eaLnBrk="1" hangingPunct="1"/>
              <a:r>
                <a:rPr lang="en-US" sz="1100" b="1" dirty="0"/>
                <a:t>medial border of adductor </a:t>
              </a:r>
              <a:r>
                <a:rPr lang="en-US" sz="1100" b="1" dirty="0" err="1"/>
                <a:t>longus</a:t>
              </a:r>
              <a:endParaRPr lang="en-US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47625" y="2784376"/>
              <a:ext cx="33020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81025" y="2479576"/>
              <a:ext cx="369888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A</a:t>
              </a:r>
            </a:p>
            <a:p>
              <a:pPr eaLnBrk="1" hangingPunct="1"/>
              <a:r>
                <a:rPr lang="en-US" altLang="x-none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76225" y="2403376"/>
              <a:ext cx="34766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00025" y="1869976"/>
              <a:ext cx="5095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PM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71425" y="1793776"/>
              <a:ext cx="26670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I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06188" y="4869128"/>
            <a:ext cx="867869" cy="31247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4282" y="3770641"/>
            <a:ext cx="799656" cy="27928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3553010" y="540853"/>
            <a:ext cx="29964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هو موضع مهم للجراحين لما يسوون عملية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Inguinal hernia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79" y="483792"/>
            <a:ext cx="4357688" cy="900113"/>
          </a:xfrm>
        </p:spPr>
        <p:txBody>
          <a:bodyPr>
            <a:normAutofit/>
          </a:bodyPr>
          <a:lstStyle/>
          <a:p>
            <a:r>
              <a:rPr lang="en-US" altLang="x-none" b="1" dirty="0">
                <a:cs typeface="Times New Roman" pitchFamily="18" charset="0"/>
              </a:rPr>
              <a:t>Femoral Triangle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79" y="1630375"/>
            <a:ext cx="6182946" cy="4098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800" b="1" dirty="0">
                <a:ea typeface="ＭＳ Ｐゴシック" charset="-128"/>
              </a:rPr>
              <a:t>CONTENTS</a:t>
            </a:r>
            <a:r>
              <a:rPr lang="en-US" altLang="x-none" sz="1800" dirty="0">
                <a:ea typeface="ＭＳ Ｐゴシック" charset="-128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Femoral vein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Femoral artery</a:t>
            </a:r>
          </a:p>
          <a:p>
            <a:pPr marL="0" indent="0">
              <a:buNone/>
            </a:pPr>
            <a:r>
              <a:rPr lang="en-US" altLang="x-none" sz="18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Both vein &amp; artery are enclosed in a fascial envelope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(Femoral sheath)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Femoral nerve </a:t>
            </a:r>
            <a:r>
              <a:rPr lang="en-US" altLang="x-none" sz="18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(out side femoral sheath)</a:t>
            </a:r>
            <a:r>
              <a:rPr lang="ar-SA" altLang="x-none" sz="1800" dirty="0">
                <a:solidFill>
                  <a:srgbClr val="FF0000"/>
                </a:solidFill>
                <a:ea typeface="ＭＳ Ｐゴシック" charset="-128"/>
              </a:rPr>
              <a:t>مهم !</a:t>
            </a:r>
            <a:r>
              <a:rPr lang="ar-SA" altLang="x-none" sz="18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 </a:t>
            </a:r>
            <a:endParaRPr lang="en-US" altLang="x-none" sz="1800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Deep inguinal lymph nodes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1420" y="3385517"/>
            <a:ext cx="1389781" cy="2642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75425" y="753520"/>
            <a:ext cx="5235121" cy="5263993"/>
            <a:chOff x="3886200" y="1371600"/>
            <a:chExt cx="5029200" cy="3848100"/>
          </a:xfrm>
        </p:grpSpPr>
        <p:pic>
          <p:nvPicPr>
            <p:cNvPr id="26" name="Content Placeholder 6" descr="Copy of F66122-006-f04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43400" y="1371600"/>
              <a:ext cx="4572000" cy="3848100"/>
            </a:xfrm>
            <a:prstGeom prst="rect">
              <a:avLst/>
            </a:prstGeom>
          </p:spPr>
        </p:pic>
        <p:sp>
          <p:nvSpPr>
            <p:cNvPr id="27" name="Right Arrow 26"/>
            <p:cNvSpPr/>
            <p:nvPr/>
          </p:nvSpPr>
          <p:spPr>
            <a:xfrm>
              <a:off x="4267200" y="42672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114800" y="3962400"/>
              <a:ext cx="3810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038600" y="2971800"/>
              <a:ext cx="381000" cy="1524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flipV="1">
              <a:off x="4038600" y="3200400"/>
              <a:ext cx="381000" cy="1524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886200" y="3581400"/>
              <a:ext cx="457200" cy="152400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97280" y="2416682"/>
            <a:ext cx="1461498" cy="252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2455" y="2033186"/>
            <a:ext cx="1461498" cy="252994"/>
          </a:xfrm>
          <a:prstGeom prst="rect">
            <a:avLst/>
          </a:prstGeom>
          <a:noFill/>
          <a:ln w="28575">
            <a:solidFill>
              <a:srgbClr val="506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24307" y="3802198"/>
            <a:ext cx="1290918" cy="23664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6524" y="1682577"/>
            <a:ext cx="6096000" cy="50568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Definition: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intermascular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passage</a:t>
            </a:r>
            <a:r>
              <a:rPr lang="en-US" sz="1800" dirty="0"/>
              <a:t> for A </a:t>
            </a:r>
            <a:r>
              <a:rPr lang="en-US" sz="1800" dirty="0" err="1">
                <a:solidFill>
                  <a:srgbClr val="FF0000"/>
                </a:solidFill>
              </a:rPr>
              <a:t>fascial</a:t>
            </a:r>
            <a:r>
              <a:rPr lang="en-US" sz="1800" dirty="0">
                <a:solidFill>
                  <a:srgbClr val="FF0000"/>
                </a:solidFill>
              </a:rPr>
              <a:t> envelope for femoral artery &amp; vein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(+nerve)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Other def. 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it is an aponeurotic tunnel of femoral artery &amp; vein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Site: </a:t>
            </a:r>
            <a:r>
              <a:rPr lang="en-US" sz="1800" dirty="0"/>
              <a:t>In middle third of front of thigh</a:t>
            </a:r>
            <a:endParaRPr lang="ar-SA" sz="1800" dirty="0"/>
          </a:p>
          <a:p>
            <a:pPr>
              <a:lnSpc>
                <a:spcPct val="150000"/>
              </a:lnSpc>
            </a:pPr>
            <a:r>
              <a:rPr lang="en-US" sz="1800" b="1" dirty="0"/>
              <a:t>Extent: </a:t>
            </a:r>
            <a:r>
              <a:rPr lang="en-US" sz="1800" dirty="0"/>
              <a:t>From </a:t>
            </a:r>
            <a:r>
              <a:rPr lang="en-US" sz="1800" dirty="0">
                <a:solidFill>
                  <a:srgbClr val="FF0000"/>
                </a:solidFill>
              </a:rPr>
              <a:t>apex of femoral triangle </a:t>
            </a:r>
            <a:r>
              <a:rPr lang="en-US" sz="1800" dirty="0"/>
              <a:t>to </a:t>
            </a:r>
            <a:r>
              <a:rPr lang="en-US" sz="1800" dirty="0">
                <a:solidFill>
                  <a:srgbClr val="FF0000"/>
                </a:solidFill>
              </a:rPr>
              <a:t>adductor hiatus </a:t>
            </a:r>
            <a:r>
              <a:rPr lang="en-US" sz="1800" dirty="0"/>
              <a:t>(in adductor </a:t>
            </a:r>
            <a:r>
              <a:rPr lang="en-US" sz="1800" dirty="0" err="1"/>
              <a:t>magnus</a:t>
            </a:r>
            <a:r>
              <a:rPr lang="en-US" sz="1800" dirty="0"/>
              <a:t>) </a:t>
            </a:r>
            <a:endParaRPr lang="ar-SA" sz="1800" dirty="0"/>
          </a:p>
          <a:p>
            <a:pPr>
              <a:lnSpc>
                <a:spcPct val="150000"/>
              </a:lnSpc>
            </a:pPr>
            <a:r>
              <a:rPr lang="en-US" sz="1800" b="1" dirty="0"/>
              <a:t>Boundaries: </a:t>
            </a:r>
            <a:endParaRPr lang="ar-SA" sz="1800" b="1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1800" dirty="0"/>
              <a:t>        </a:t>
            </a:r>
            <a:r>
              <a:rPr lang="en-US" sz="1800" dirty="0"/>
              <a:t>*</a:t>
            </a:r>
            <a:r>
              <a:rPr lang="en-US" sz="1800" u="sng" dirty="0"/>
              <a:t>Roof (anterior)</a:t>
            </a:r>
            <a:r>
              <a:rPr lang="en-US" sz="1800" dirty="0"/>
              <a:t>: Sartorius</a:t>
            </a:r>
            <a:endParaRPr lang="ar-SA" sz="18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1800" dirty="0"/>
              <a:t>       </a:t>
            </a:r>
            <a:r>
              <a:rPr lang="en-US" sz="1800" dirty="0"/>
              <a:t> *</a:t>
            </a:r>
            <a:r>
              <a:rPr lang="en-US" sz="1800" u="sng" dirty="0"/>
              <a:t>Floor (posterior)</a:t>
            </a:r>
            <a:r>
              <a:rPr lang="en-US" sz="1800" dirty="0"/>
              <a:t>: Adductor longus &amp; magnus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3" t="17223" r="25729" b="38333"/>
          <a:stretch/>
        </p:blipFill>
        <p:spPr bwMode="auto">
          <a:xfrm>
            <a:off x="9473165" y="2061940"/>
            <a:ext cx="1208011" cy="22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71682" y="3726996"/>
            <a:ext cx="2514600" cy="3075580"/>
            <a:chOff x="0" y="0"/>
            <a:chExt cx="3943350" cy="48040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6667" r="58750" b="37592"/>
            <a:stretch/>
          </p:blipFill>
          <p:spPr bwMode="auto">
            <a:xfrm>
              <a:off x="0" y="0"/>
              <a:ext cx="2971800" cy="470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7" t="44793" r="53438" b="36633"/>
            <a:stretch/>
          </p:blipFill>
          <p:spPr bwMode="auto">
            <a:xfrm>
              <a:off x="2647666" y="2893325"/>
              <a:ext cx="1295684" cy="191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 descr="Image result for ADDUCTOR CA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71" y="228600"/>
            <a:ext cx="247234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flipV="1">
            <a:off x="4126523" y="3513992"/>
            <a:ext cx="5346642" cy="389794"/>
          </a:xfrm>
          <a:prstGeom prst="bent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4" y="228600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ADDUCTOR CANAL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(</a:t>
            </a:r>
            <a:r>
              <a:rPr lang="en-US" sz="3600" dirty="0" err="1"/>
              <a:t>Subsartorial</a:t>
            </a:r>
            <a:r>
              <a:rPr lang="en-US" sz="3600" dirty="0"/>
              <a:t> canal) </a:t>
            </a:r>
            <a:r>
              <a:rPr lang="ar-SA" dirty="0"/>
              <a:t/>
            </a:r>
            <a:br>
              <a:rPr lang="ar-SA" dirty="0"/>
            </a:br>
            <a:r>
              <a:rPr lang="ar-SA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اسم آخر لها . لأنها تقع تحت السارتوريل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343" y="963917"/>
            <a:ext cx="9144000" cy="33236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Compartments of thigh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4463" y="3306151"/>
            <a:ext cx="3919283" cy="1089901"/>
          </a:xfrm>
        </p:spPr>
        <p:txBody>
          <a:bodyPr>
            <a:normAutofit/>
          </a:bodyPr>
          <a:lstStyle/>
          <a:p>
            <a:r>
              <a:rPr lang="en-US" sz="1600" dirty="0"/>
              <a:t>Flexors of knee &amp; extensors of hip:</a:t>
            </a:r>
          </a:p>
          <a:p>
            <a:r>
              <a:rPr lang="en-US" sz="1600" dirty="0"/>
              <a:t>hamstrings</a:t>
            </a:r>
            <a:endParaRPr lang="en-US" sz="2000" dirty="0"/>
          </a:p>
        </p:txBody>
      </p:sp>
      <p:sp>
        <p:nvSpPr>
          <p:cNvPr id="4" name="Left-Right-Up Arrow 3"/>
          <p:cNvSpPr/>
          <p:nvPr/>
        </p:nvSpPr>
        <p:spPr>
          <a:xfrm rot="10800000">
            <a:off x="3370730" y="1228296"/>
            <a:ext cx="4738255" cy="756629"/>
          </a:xfrm>
          <a:prstGeom prst="leftRigh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3932" y="1130099"/>
            <a:ext cx="263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Anterior compartment </a:t>
            </a:r>
          </a:p>
          <a:p>
            <a:r>
              <a:rPr lang="en-US" dirty="0">
                <a:solidFill>
                  <a:srgbClr val="FF0000"/>
                </a:solidFill>
              </a:rPr>
              <a:t>Nerve supply:</a:t>
            </a:r>
          </a:p>
          <a:p>
            <a:r>
              <a:rPr lang="en-US" dirty="0"/>
              <a:t>Femoral nerve.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01591" y="1130099"/>
            <a:ext cx="2175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Medial compartment</a:t>
            </a:r>
          </a:p>
          <a:p>
            <a:r>
              <a:rPr lang="en-US" dirty="0">
                <a:solidFill>
                  <a:srgbClr val="FF0000"/>
                </a:solidFill>
              </a:rPr>
              <a:t>Nerve supply:</a:t>
            </a:r>
          </a:p>
          <a:p>
            <a:r>
              <a:rPr lang="en-US" dirty="0"/>
              <a:t> obturator nerve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5743" y="1953329"/>
            <a:ext cx="260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Posterior compartment</a:t>
            </a:r>
          </a:p>
          <a:p>
            <a:r>
              <a:rPr lang="en-US" dirty="0">
                <a:solidFill>
                  <a:srgbClr val="FF0000"/>
                </a:solidFill>
              </a:rPr>
              <a:t>Nerve supply: </a:t>
            </a:r>
          </a:p>
          <a:p>
            <a:r>
              <a:rPr lang="en-US" dirty="0"/>
              <a:t>Sciatic nerve.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438464" y="1637378"/>
            <a:ext cx="838342" cy="813600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>
            <a:off x="-52984" y="2121305"/>
            <a:ext cx="1817418" cy="817420"/>
          </a:xfrm>
          <a:prstGeom prst="bentUpArrow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2653" y="2105822"/>
            <a:ext cx="191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Extensor of the knee:</a:t>
            </a:r>
          </a:p>
          <a:p>
            <a:r>
              <a:rPr lang="en-US" dirty="0"/>
              <a:t>Quadriceps </a:t>
            </a:r>
            <a:r>
              <a:rPr lang="en-US" dirty="0" err="1"/>
              <a:t>femoris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5232" y="2984428"/>
            <a:ext cx="1911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Flexors of the hip: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sartorius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Pectineus.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Psoas major.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Iliacus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5400000" flipV="1">
            <a:off x="9786007" y="1652330"/>
            <a:ext cx="842400" cy="813600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97322" y="2083121"/>
            <a:ext cx="1910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Adductors of the hip: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Adductor </a:t>
            </a:r>
            <a:r>
              <a:rPr lang="en-US" dirty="0" err="1"/>
              <a:t>longus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Adductor brevis.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Adductor </a:t>
            </a:r>
            <a:r>
              <a:rPr lang="en-US" dirty="0" err="1"/>
              <a:t>margnus</a:t>
            </a:r>
            <a:r>
              <a:rPr lang="en-US" dirty="0"/>
              <a:t> (adductor part)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gracilis</a:t>
            </a:r>
            <a:endParaRPr lang="en-US" dirty="0"/>
          </a:p>
          <a:p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5458689" y="2664606"/>
            <a:ext cx="498763" cy="58835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77575446"/>
              </p:ext>
            </p:extLst>
          </p:nvPr>
        </p:nvGraphicFramePr>
        <p:xfrm>
          <a:off x="1913733" y="4223315"/>
          <a:ext cx="4730803" cy="257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76762628"/>
              </p:ext>
            </p:extLst>
          </p:nvPr>
        </p:nvGraphicFramePr>
        <p:xfrm>
          <a:off x="4900269" y="4137671"/>
          <a:ext cx="4730803" cy="257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422448" y="-463305"/>
            <a:ext cx="10515600" cy="113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/>
              <a:t>Summary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655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706"/>
            <a:ext cx="13376031" cy="605842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u="sng" dirty="0"/>
              <a:t>Q1:Adductor canal is intramuscular passage that contain fascial envelope for:</a:t>
            </a:r>
          </a:p>
          <a:p>
            <a:pPr marL="0" indent="0">
              <a:buNone/>
            </a:pPr>
            <a:r>
              <a:rPr lang="en-US" sz="1800" dirty="0"/>
              <a:t>A)Femoral artery</a:t>
            </a:r>
          </a:p>
          <a:p>
            <a:pPr marL="0" indent="0">
              <a:buNone/>
            </a:pPr>
            <a:r>
              <a:rPr lang="en-US" sz="1800" dirty="0"/>
              <a:t>B)Femoral vein</a:t>
            </a:r>
          </a:p>
          <a:p>
            <a:pPr marL="0" indent="0">
              <a:buNone/>
            </a:pPr>
            <a:r>
              <a:rPr lang="en-US" sz="1800" dirty="0"/>
              <a:t>C)Femoral nerve</a:t>
            </a:r>
          </a:p>
          <a:p>
            <a:pPr marL="0" indent="0">
              <a:buNone/>
            </a:pPr>
            <a:r>
              <a:rPr lang="en-US" sz="1800" dirty="0"/>
              <a:t>D)All of the above</a:t>
            </a:r>
          </a:p>
          <a:p>
            <a:pPr marL="0" indent="0">
              <a:buNone/>
            </a:pPr>
            <a:r>
              <a:rPr lang="en-US" sz="1800" u="sng" dirty="0"/>
              <a:t>Q2:Which of the following is not enclosed in a fascial envelope:</a:t>
            </a:r>
          </a:p>
          <a:p>
            <a:pPr marL="0" indent="0">
              <a:buNone/>
            </a:pPr>
            <a:r>
              <a:rPr lang="en-US" sz="1800" dirty="0"/>
              <a:t>A)Femoral artery and femoral nerve</a:t>
            </a:r>
          </a:p>
          <a:p>
            <a:pPr marL="0" indent="0">
              <a:buNone/>
            </a:pPr>
            <a:r>
              <a:rPr lang="en-US" sz="1800" dirty="0"/>
              <a:t>B)Femoral vein</a:t>
            </a:r>
          </a:p>
          <a:p>
            <a:pPr marL="0" indent="0">
              <a:buNone/>
            </a:pPr>
            <a:r>
              <a:rPr lang="en-US" sz="1800" dirty="0"/>
              <a:t>C)Femoral artery and femoral vein</a:t>
            </a:r>
          </a:p>
          <a:p>
            <a:pPr marL="0" indent="0">
              <a:buNone/>
            </a:pPr>
            <a:r>
              <a:rPr lang="en-US" sz="1800" dirty="0"/>
              <a:t>D)Femoral nerve</a:t>
            </a:r>
          </a:p>
          <a:p>
            <a:pPr marL="0" indent="0">
              <a:buNone/>
            </a:pPr>
            <a:r>
              <a:rPr lang="en-US" sz="1800" u="sng" dirty="0"/>
              <a:t>Q3:The floor of femoral triangle </a:t>
            </a:r>
            <a:r>
              <a:rPr lang="en-US" sz="1800" u="sng" dirty="0" smtClean="0"/>
              <a:t>includes all of the following except:</a:t>
            </a:r>
            <a:endParaRPr lang="en-US" sz="1800" u="sng" dirty="0"/>
          </a:p>
          <a:p>
            <a:pPr marL="0" indent="0">
              <a:buNone/>
              <a:defRPr/>
            </a:pPr>
            <a:r>
              <a:rPr lang="en-US" sz="1800" dirty="0" smtClean="0">
                <a:cs typeface="Arial" pitchFamily="34" charset="0"/>
              </a:rPr>
              <a:t>A) Adductor </a:t>
            </a:r>
            <a:r>
              <a:rPr lang="en-US" sz="1800" dirty="0">
                <a:cs typeface="Arial" pitchFamily="34" charset="0"/>
              </a:rPr>
              <a:t>longus</a:t>
            </a:r>
          </a:p>
          <a:p>
            <a:pPr marL="0" indent="0">
              <a:buNone/>
              <a:defRPr/>
            </a:pPr>
            <a:r>
              <a:rPr lang="en-US" sz="1800" dirty="0" smtClean="0">
                <a:cs typeface="Arial" pitchFamily="34" charset="0"/>
              </a:rPr>
              <a:t>B) </a:t>
            </a:r>
            <a:r>
              <a:rPr lang="en-US" sz="1800" dirty="0" err="1" smtClean="0">
                <a:cs typeface="Arial" pitchFamily="34" charset="0"/>
              </a:rPr>
              <a:t>Illiopsoas</a:t>
            </a:r>
            <a:endParaRPr lang="en-US" sz="18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cs typeface="Arial" pitchFamily="34" charset="0"/>
              </a:rPr>
              <a:t>C) Psoas </a:t>
            </a:r>
            <a:r>
              <a:rPr lang="en-US" sz="1800" dirty="0">
                <a:cs typeface="Arial" pitchFamily="34" charset="0"/>
              </a:rPr>
              <a:t>major</a:t>
            </a:r>
          </a:p>
          <a:p>
            <a:pPr marL="0" indent="0">
              <a:buNone/>
              <a:defRPr/>
            </a:pPr>
            <a:r>
              <a:rPr lang="en-US" sz="1800" dirty="0" smtClean="0">
                <a:cs typeface="Arial" pitchFamily="34" charset="0"/>
              </a:rPr>
              <a:t>D) Iliacus</a:t>
            </a:r>
            <a:endParaRPr lang="en-US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u="sng" dirty="0" smtClean="0"/>
              <a:t>Q4:The </a:t>
            </a:r>
            <a:r>
              <a:rPr lang="en-US" sz="1800" u="sng" dirty="0"/>
              <a:t>site of femoral triangle is:</a:t>
            </a:r>
          </a:p>
          <a:p>
            <a:pPr marL="0" indent="0">
              <a:buNone/>
            </a:pPr>
            <a:r>
              <a:rPr lang="en-US" sz="1800" dirty="0"/>
              <a:t>A)Lower third of back of thigh</a:t>
            </a:r>
          </a:p>
          <a:p>
            <a:pPr marL="0" indent="0">
              <a:buNone/>
            </a:pPr>
            <a:r>
              <a:rPr lang="en-US" sz="1800" dirty="0"/>
              <a:t>B)Upper third of front of thigh</a:t>
            </a:r>
          </a:p>
          <a:p>
            <a:pPr marL="0" indent="0">
              <a:buNone/>
            </a:pPr>
            <a:r>
              <a:rPr lang="en-US" sz="1800" dirty="0"/>
              <a:t>C)Lower third of front of thigh</a:t>
            </a:r>
          </a:p>
          <a:p>
            <a:pPr marL="0" indent="0">
              <a:buNone/>
            </a:pPr>
            <a:r>
              <a:rPr lang="en-US" sz="1800" dirty="0"/>
              <a:t>D)Upper third of back of thigh</a:t>
            </a:r>
          </a:p>
          <a:p>
            <a:pPr marL="0" indent="0">
              <a:buNone/>
            </a:pPr>
            <a:r>
              <a:rPr lang="en-US" sz="1800" u="sng" dirty="0"/>
              <a:t>Q5:Which of the following flexes the knee joint?</a:t>
            </a:r>
          </a:p>
          <a:p>
            <a:pPr marL="0" indent="0">
              <a:buNone/>
            </a:pPr>
            <a:r>
              <a:rPr lang="en-US" sz="1800" dirty="0"/>
              <a:t>A)</a:t>
            </a:r>
            <a:r>
              <a:rPr lang="en-US" sz="1800" dirty="0" err="1"/>
              <a:t>Gracialis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B)</a:t>
            </a:r>
            <a:r>
              <a:rPr lang="en-US" sz="1800" dirty="0" err="1"/>
              <a:t>Illiopsoas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C)Adductor </a:t>
            </a:r>
            <a:r>
              <a:rPr lang="en-US" sz="1800" dirty="0" err="1"/>
              <a:t>longus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Q6:Body of pubis is the origin of:</a:t>
            </a:r>
          </a:p>
          <a:p>
            <a:pPr marL="0" indent="0">
              <a:buNone/>
            </a:pPr>
            <a:r>
              <a:rPr lang="en-US" sz="1800" dirty="0" smtClean="0"/>
              <a:t>A)Abductor </a:t>
            </a:r>
            <a:r>
              <a:rPr lang="en-US" sz="1800" dirty="0"/>
              <a:t>longus</a:t>
            </a:r>
          </a:p>
          <a:p>
            <a:pPr marL="0" indent="0">
              <a:buNone/>
            </a:pPr>
            <a:r>
              <a:rPr lang="en-US" sz="1800" dirty="0"/>
              <a:t>B)</a:t>
            </a:r>
            <a:r>
              <a:rPr lang="en-US" sz="1800" dirty="0" err="1"/>
              <a:t>Gracialis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C)Adductor </a:t>
            </a:r>
            <a:r>
              <a:rPr lang="en-US" sz="1800" dirty="0" err="1"/>
              <a:t>longus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314825" y="6400800"/>
            <a:ext cx="282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1)D 2)D 3)B 4)B 5)A 6)C</a:t>
            </a:r>
          </a:p>
        </p:txBody>
      </p:sp>
    </p:spTree>
    <p:extLst>
      <p:ext uri="{BB962C8B-B14F-4D97-AF65-F5344CB8AC3E}">
        <p14:creationId xmlns:p14="http://schemas.microsoft.com/office/powerpoint/2010/main" val="13561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298087"/>
            <a:ext cx="10982325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Q7:What’s the action of Pectineus muscle upon hip joint?</a:t>
            </a:r>
          </a:p>
          <a:p>
            <a:pPr marL="0" indent="0">
              <a:buNone/>
            </a:pPr>
            <a:r>
              <a:rPr lang="en-US" sz="1800" dirty="0"/>
              <a:t>A)Flexion</a:t>
            </a:r>
          </a:p>
          <a:p>
            <a:pPr marL="0" indent="0">
              <a:buNone/>
            </a:pPr>
            <a:r>
              <a:rPr lang="en-US" sz="1800" dirty="0"/>
              <a:t>B)Extension</a:t>
            </a:r>
          </a:p>
          <a:p>
            <a:pPr marL="0" indent="0">
              <a:buNone/>
            </a:pPr>
            <a:r>
              <a:rPr lang="en-US" sz="1800" dirty="0"/>
              <a:t>C)Flexion and adduction</a:t>
            </a:r>
          </a:p>
          <a:p>
            <a:pPr marL="0" indent="0">
              <a:buNone/>
            </a:pPr>
            <a:r>
              <a:rPr lang="en-US" sz="1800" dirty="0"/>
              <a:t>D)Extension and adduction</a:t>
            </a:r>
          </a:p>
          <a:p>
            <a:pPr marL="0" indent="0">
              <a:buNone/>
            </a:pPr>
            <a:r>
              <a:rPr lang="en-US" sz="1800" u="sng" dirty="0"/>
              <a:t>Q8:Which muscle of the quadriceps </a:t>
            </a:r>
            <a:r>
              <a:rPr lang="en-US" sz="1800" u="sng" dirty="0" err="1"/>
              <a:t>femoris</a:t>
            </a:r>
            <a:r>
              <a:rPr lang="en-US" sz="1800" u="sng" dirty="0"/>
              <a:t> in the anterior compartment can not be seen?</a:t>
            </a:r>
          </a:p>
          <a:p>
            <a:pPr marL="0" indent="0">
              <a:buNone/>
            </a:pPr>
            <a:r>
              <a:rPr lang="en-US" sz="1800" dirty="0"/>
              <a:t>A)Rectus </a:t>
            </a:r>
            <a:r>
              <a:rPr lang="en-US" sz="1800" dirty="0" err="1"/>
              <a:t>femoris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B)</a:t>
            </a:r>
            <a:r>
              <a:rPr lang="en-US" sz="1800" dirty="0" err="1"/>
              <a:t>Vastus</a:t>
            </a:r>
            <a:r>
              <a:rPr lang="en-US" sz="1800" dirty="0"/>
              <a:t> </a:t>
            </a:r>
            <a:r>
              <a:rPr lang="en-US" sz="1800" dirty="0" err="1"/>
              <a:t>lateralis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C)</a:t>
            </a:r>
            <a:r>
              <a:rPr lang="en-US" sz="1800" dirty="0" err="1"/>
              <a:t>Vastus</a:t>
            </a:r>
            <a:r>
              <a:rPr lang="en-US" sz="1800" dirty="0"/>
              <a:t> </a:t>
            </a:r>
            <a:r>
              <a:rPr lang="en-US" sz="1800" dirty="0" err="1"/>
              <a:t>intermedius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D)</a:t>
            </a:r>
            <a:r>
              <a:rPr lang="en-US" sz="1800" dirty="0" err="1"/>
              <a:t>Vastus</a:t>
            </a:r>
            <a:r>
              <a:rPr lang="en-US" sz="1800" dirty="0"/>
              <a:t> </a:t>
            </a:r>
            <a:r>
              <a:rPr lang="en-US" sz="1800" dirty="0" err="1"/>
              <a:t>medialis</a:t>
            </a:r>
            <a:endParaRPr lang="en-US" sz="1800" dirty="0"/>
          </a:p>
          <a:p>
            <a:pPr marL="114300" indent="0">
              <a:buNone/>
            </a:pPr>
            <a:endParaRPr lang="en-US" sz="1800" u="sng" dirty="0"/>
          </a:p>
          <a:p>
            <a:pPr marL="114300" indent="0">
              <a:buNone/>
            </a:pPr>
            <a:r>
              <a:rPr lang="en-US" sz="1800" u="sng" dirty="0" smtClean="0"/>
              <a:t>Q9:Which </a:t>
            </a:r>
            <a:r>
              <a:rPr lang="en-US" sz="1800" u="sng" dirty="0"/>
              <a:t>muscle acts by extending the knee joint?</a:t>
            </a:r>
          </a:p>
          <a:p>
            <a:pPr marL="114300" indent="0">
              <a:buNone/>
            </a:pPr>
            <a:r>
              <a:rPr lang="en-US" sz="1800" dirty="0"/>
              <a:t>A)Sartorius</a:t>
            </a:r>
          </a:p>
          <a:p>
            <a:pPr marL="114300" indent="0">
              <a:buNone/>
            </a:pPr>
            <a:r>
              <a:rPr lang="en-US" sz="1800" dirty="0"/>
              <a:t>B)Hamstrings</a:t>
            </a:r>
          </a:p>
          <a:p>
            <a:pPr marL="114300" indent="0">
              <a:buNone/>
            </a:pPr>
            <a:r>
              <a:rPr lang="en-US" sz="1800" dirty="0"/>
              <a:t>C)</a:t>
            </a:r>
            <a:r>
              <a:rPr lang="en-US" sz="1800" dirty="0" err="1"/>
              <a:t>Gracialis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D)</a:t>
            </a:r>
            <a:r>
              <a:rPr lang="en-US" sz="1800" dirty="0" err="1"/>
              <a:t>Vastus</a:t>
            </a:r>
            <a:r>
              <a:rPr lang="en-US" sz="1800" dirty="0"/>
              <a:t> </a:t>
            </a:r>
            <a:r>
              <a:rPr lang="en-US" sz="1800" dirty="0" err="1"/>
              <a:t>medialis</a:t>
            </a: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Q10:What is the insertion of the quadriceps </a:t>
            </a:r>
            <a:r>
              <a:rPr lang="en-US" sz="1800" u="sng" dirty="0" err="1"/>
              <a:t>femoris</a:t>
            </a:r>
            <a:r>
              <a:rPr lang="en-US" sz="1800" u="sng" dirty="0"/>
              <a:t>?</a:t>
            </a:r>
          </a:p>
          <a:p>
            <a:pPr marL="114300" indent="0">
              <a:buNone/>
            </a:pPr>
            <a:r>
              <a:rPr lang="en-US" sz="1800" dirty="0"/>
              <a:t>A)Into the patella</a:t>
            </a:r>
          </a:p>
          <a:p>
            <a:pPr marL="114300" indent="0">
              <a:buNone/>
            </a:pPr>
            <a:r>
              <a:rPr lang="en-US" sz="1800" dirty="0"/>
              <a:t>B)Into the tuberosity of the tibia through </a:t>
            </a:r>
            <a:r>
              <a:rPr lang="en-US" sz="1800" dirty="0" err="1"/>
              <a:t>ligamentum</a:t>
            </a:r>
            <a:r>
              <a:rPr lang="en-US" sz="1800" dirty="0"/>
              <a:t> patella</a:t>
            </a:r>
          </a:p>
          <a:p>
            <a:pPr marL="114300" indent="0">
              <a:buNone/>
            </a:pPr>
            <a:r>
              <a:rPr lang="en-US" sz="1800" dirty="0"/>
              <a:t>C)Both a and b</a:t>
            </a:r>
          </a:p>
          <a:p>
            <a:pPr marL="114300" indent="0">
              <a:buNone/>
            </a:pPr>
            <a:r>
              <a:rPr lang="en-US" sz="1800" dirty="0"/>
              <a:t>D)None of the above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Quiz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3450" y="6377354"/>
            <a:ext cx="22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7)C 8)C 9)D 10)C</a:t>
            </a:r>
          </a:p>
        </p:txBody>
      </p:sp>
    </p:spTree>
    <p:extLst>
      <p:ext uri="{BB962C8B-B14F-4D97-AF65-F5344CB8AC3E}">
        <p14:creationId xmlns:p14="http://schemas.microsoft.com/office/powerpoint/2010/main" val="12136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2241777" cy="4351338"/>
          </a:xfrm>
        </p:spPr>
        <p:txBody>
          <a:bodyPr>
            <a:normAutofit/>
          </a:bodyPr>
          <a:lstStyle/>
          <a:p>
            <a:pPr marL="177800" indent="0" algn="ctr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</a:rPr>
              <a:t>نواف الخضيري</a:t>
            </a:r>
          </a:p>
          <a:p>
            <a:pPr marL="177800" indent="0" algn="ctr">
              <a:buNone/>
            </a:pPr>
            <a:r>
              <a:rPr lang="ar-SA" dirty="0">
                <a:latin typeface="Calibri" panose="020F0502020204030204" pitchFamily="34" charset="0"/>
              </a:rPr>
              <a:t>جواهر أبانمي</a:t>
            </a:r>
          </a:p>
          <a:p>
            <a:pPr marL="177800" indent="0" algn="ctr"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</a:rPr>
              <a:t>غادة المزروع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4" y="746316"/>
            <a:ext cx="244407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ctr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هبه الناصر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شوق البقمي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شذا الغيهب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ندى الدخيل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ريما الشايع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لمى الفوزان</a:t>
            </a:r>
          </a:p>
          <a:p>
            <a:pPr marL="177800" indent="0" algn="ctr">
              <a:buFont typeface="Arial" panose="020B0604020202020204" pitchFamily="34" charset="0"/>
              <a:buNone/>
            </a:pPr>
            <a:r>
              <a:rPr lang="ar-SA" dirty="0"/>
              <a:t>العنود </a:t>
            </a:r>
            <a:r>
              <a:rPr lang="ar-SA" dirty="0" smtClean="0"/>
              <a:t>ابوحيمد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List the name of muscles of anterior compartment of thigh.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the anatomy of muscles of anterior compartment of thigh regarding: origin, insertion, nerve supply and actions.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List the name of muscles of medial compartment of thigh.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the anatomy of muscles of medial compartment of thigh regarding: origin, insertion, nerve supply and actions.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the anatomy of femoral triangle &amp; adductor canal regarding: site, boundaries and contents.</a:t>
            </a:r>
          </a:p>
        </p:txBody>
      </p:sp>
    </p:spTree>
    <p:extLst>
      <p:ext uri="{BB962C8B-B14F-4D97-AF65-F5344CB8AC3E}">
        <p14:creationId xmlns:p14="http://schemas.microsoft.com/office/powerpoint/2010/main" val="26122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vement of hip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20" y="1214311"/>
            <a:ext cx="9721797" cy="4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9018049" y="1905077"/>
            <a:ext cx="118168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Or medial</a:t>
            </a:r>
            <a:endParaRPr lang="ar-SA" dirty="0"/>
          </a:p>
        </p:txBody>
      </p:sp>
      <p:sp>
        <p:nvSpPr>
          <p:cNvPr id="4" name="مربع نص 1"/>
          <p:cNvSpPr txBox="1"/>
          <p:nvPr/>
        </p:nvSpPr>
        <p:spPr>
          <a:xfrm>
            <a:off x="8135067" y="1924206"/>
            <a:ext cx="118168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mtClean="0"/>
              <a:t>Or lateral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85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28219" r="40245" b="40948"/>
          <a:stretch/>
        </p:blipFill>
        <p:spPr bwMode="auto">
          <a:xfrm>
            <a:off x="7946195" y="822422"/>
            <a:ext cx="3452389" cy="31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The thigh is divided into 3 compartm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7774" r="66729" b="61147"/>
          <a:stretch/>
        </p:blipFill>
        <p:spPr bwMode="auto">
          <a:xfrm>
            <a:off x="6697996" y="2238954"/>
            <a:ext cx="1248199" cy="35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57533"/>
            <a:ext cx="10515600" cy="1210642"/>
          </a:xfrm>
        </p:spPr>
        <p:txBody>
          <a:bodyPr>
            <a:normAutofit/>
          </a:bodyPr>
          <a:lstStyle/>
          <a:p>
            <a:r>
              <a:rPr lang="en-US" sz="3600" dirty="0"/>
              <a:t>The thigh is divided into 3 compartments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788" y="898842"/>
            <a:ext cx="64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By </a:t>
            </a:r>
            <a:r>
              <a:rPr lang="en-US" sz="1800" dirty="0">
                <a:latin typeface="+mn-lt"/>
              </a:rPr>
              <a:t>3 intermuscular septa (extending from deep fascia into femur)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0433" y="3930730"/>
            <a:ext cx="2685629" cy="2790759"/>
          </a:xfrm>
          <a:prstGeom prst="roundRect">
            <a:avLst/>
          </a:prstGeom>
          <a:noFill/>
          <a:ln w="38100">
            <a:solidFill>
              <a:srgbClr val="98CB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1" dirty="0">
                <a:solidFill>
                  <a:srgbClr val="C00000"/>
                </a:solidFill>
              </a:rPr>
              <a:t>(Medial Compartment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defRPr/>
            </a:pPr>
            <a:endParaRPr lang="en-US" sz="1000" b="1" dirty="0"/>
          </a:p>
          <a:p>
            <a:pPr marL="112713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. Adductor longus</a:t>
            </a:r>
          </a:p>
          <a:p>
            <a:pPr marL="112713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. Adductor brevis</a:t>
            </a:r>
          </a:p>
          <a:p>
            <a:pPr marL="112713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. Adductor </a:t>
            </a:r>
            <a:r>
              <a:rPr lang="en-US" sz="1600" dirty="0" err="1">
                <a:solidFill>
                  <a:schemeClr val="tx1"/>
                </a:solidFill>
              </a:rPr>
              <a:t>magnus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112713">
              <a:defRPr/>
            </a:pPr>
            <a:r>
              <a:rPr lang="en-US" sz="1600" dirty="0">
                <a:solidFill>
                  <a:schemeClr val="tx1"/>
                </a:solidFill>
              </a:rPr>
              <a:t>       (adductor part)</a:t>
            </a:r>
          </a:p>
          <a:p>
            <a:pPr marL="112713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Gracilis</a:t>
            </a:r>
          </a:p>
          <a:p>
            <a:pPr marL="112713"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u="sng" kern="1200" dirty="0" smtClean="0">
                <a:solidFill>
                  <a:schemeClr val="tx1"/>
                </a:solidFill>
              </a:rPr>
              <a:t>Nerve </a:t>
            </a:r>
            <a:r>
              <a:rPr lang="en-US" sz="1600" u="sng" kern="1200" dirty="0">
                <a:solidFill>
                  <a:schemeClr val="tx1"/>
                </a:solidFill>
              </a:rPr>
              <a:t>supply</a:t>
            </a:r>
            <a:r>
              <a:rPr lang="en-US" sz="1600" kern="12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kern="1200" dirty="0">
                <a:solidFill>
                  <a:schemeClr val="tx1"/>
                </a:solidFill>
              </a:rPr>
              <a:t>     Obturator </a:t>
            </a:r>
            <a:r>
              <a:rPr lang="en-US" sz="1600" b="1" kern="1200" dirty="0" smtClean="0">
                <a:solidFill>
                  <a:schemeClr val="tx1"/>
                </a:solidFill>
              </a:rPr>
              <a:t>nerve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8235" y="3930730"/>
            <a:ext cx="2912328" cy="2057376"/>
          </a:xfrm>
          <a:prstGeom prst="roundRect">
            <a:avLst/>
          </a:prstGeom>
          <a:noFill/>
          <a:ln w="38100">
            <a:solidFill>
              <a:srgbClr val="91C79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en-US" sz="1800" b="1" dirty="0">
                <a:ln w="0"/>
                <a:solidFill>
                  <a:srgbClr val="C00000"/>
                </a:solidFill>
              </a:rPr>
              <a:t>(Posterior Compartment</a:t>
            </a:r>
            <a:r>
              <a:rPr lang="en-US" altLang="en-US" sz="1800" b="1" dirty="0" smtClean="0">
                <a:ln w="0"/>
                <a:solidFill>
                  <a:srgbClr val="C00000"/>
                </a:solidFill>
              </a:rPr>
              <a:t>)</a:t>
            </a:r>
          </a:p>
          <a:p>
            <a:pPr algn="ctr"/>
            <a:endParaRPr lang="en-US" altLang="en-US" sz="1000" b="1" dirty="0"/>
          </a:p>
          <a:p>
            <a:pPr marL="112713"/>
            <a:r>
              <a:rPr lang="en-US" altLang="en-US" sz="1600" dirty="0" smtClean="0">
                <a:solidFill>
                  <a:schemeClr val="tx1"/>
                </a:solidFill>
              </a:rPr>
              <a:t>1. Hamstrings </a:t>
            </a:r>
            <a:r>
              <a:rPr lang="en-US" altLang="en-US" sz="1600" dirty="0" smtClean="0">
                <a:solidFill>
                  <a:schemeClr val="bg1">
                    <a:lumMod val="65000"/>
                  </a:schemeClr>
                </a:solidFill>
              </a:rPr>
              <a:t>(next lecture)</a:t>
            </a:r>
          </a:p>
          <a:p>
            <a:pPr marL="112713"/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1600" u="sng" dirty="0" smtClean="0">
                <a:solidFill>
                  <a:schemeClr val="tx1"/>
                </a:solidFill>
              </a:rPr>
              <a:t>Nerve </a:t>
            </a:r>
            <a:r>
              <a:rPr lang="en-US" altLang="en-US" sz="1600" u="sng" dirty="0">
                <a:solidFill>
                  <a:schemeClr val="tx1"/>
                </a:solidFill>
              </a:rPr>
              <a:t>supply:</a:t>
            </a:r>
          </a:p>
          <a:p>
            <a:r>
              <a:rPr lang="en-US" altLang="en-US" sz="1600" dirty="0">
                <a:solidFill>
                  <a:schemeClr val="tx1"/>
                </a:solidFill>
              </a:rPr>
              <a:t>     </a:t>
            </a:r>
            <a:r>
              <a:rPr lang="en-US" altLang="en-US" sz="1600" b="1" dirty="0">
                <a:solidFill>
                  <a:schemeClr val="tx1"/>
                </a:solidFill>
              </a:rPr>
              <a:t>Sciatic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nerve</a:t>
            </a:r>
            <a:endParaRPr lang="en-US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64988" y="1292056"/>
            <a:ext cx="2770889" cy="2503109"/>
          </a:xfrm>
          <a:prstGeom prst="roundRect">
            <a:avLst/>
          </a:prstGeom>
          <a:noFill/>
          <a:ln w="38100">
            <a:solidFill>
              <a:srgbClr val="AE99B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(Anterior compartment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lang="en-US" sz="1100" b="1" dirty="0" smtClean="0">
              <a:solidFill>
                <a:srgbClr val="C00000"/>
              </a:solidFill>
            </a:endParaRPr>
          </a:p>
          <a:p>
            <a:pPr marL="112713"/>
            <a:r>
              <a:rPr lang="en-US" sz="1600" dirty="0" smtClean="0">
                <a:solidFill>
                  <a:schemeClr val="tx1"/>
                </a:solidFill>
              </a:rPr>
              <a:t>1. Quadriceps </a:t>
            </a:r>
            <a:r>
              <a:rPr lang="en-US" sz="1600" dirty="0" err="1" smtClean="0">
                <a:solidFill>
                  <a:schemeClr val="tx1"/>
                </a:solidFill>
              </a:rPr>
              <a:t>femoris</a:t>
            </a:r>
            <a:endParaRPr lang="en-US" sz="1600" dirty="0">
              <a:solidFill>
                <a:schemeClr val="tx1"/>
              </a:solidFill>
            </a:endParaRPr>
          </a:p>
          <a:p>
            <a:pPr marL="114300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2. </a:t>
            </a:r>
            <a:r>
              <a:rPr lang="en-US" sz="1600" dirty="0">
                <a:solidFill>
                  <a:schemeClr val="tx1"/>
                </a:solidFill>
              </a:rPr>
              <a:t>Sartorius</a:t>
            </a:r>
          </a:p>
          <a:p>
            <a:pPr marL="112713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3. Pectineus</a:t>
            </a:r>
            <a:endParaRPr lang="en-US" sz="1600" dirty="0">
              <a:solidFill>
                <a:schemeClr val="tx1"/>
              </a:solidFill>
            </a:endParaRPr>
          </a:p>
          <a:p>
            <a:pPr marL="112713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4. psoas </a:t>
            </a:r>
            <a:r>
              <a:rPr lang="en-US" sz="1600" dirty="0">
                <a:solidFill>
                  <a:schemeClr val="tx1"/>
                </a:solidFill>
              </a:rPr>
              <a:t>major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dirty="0" smtClean="0">
                <a:solidFill>
                  <a:schemeClr val="tx1"/>
                </a:solidFill>
              </a:rPr>
              <a:t>5. </a:t>
            </a:r>
            <a:r>
              <a:rPr lang="en-US" sz="1600" dirty="0" err="1" smtClean="0">
                <a:solidFill>
                  <a:schemeClr val="tx1"/>
                </a:solidFill>
              </a:rPr>
              <a:t>Iliacus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u="sng" dirty="0" smtClean="0">
                <a:solidFill>
                  <a:schemeClr val="tx1"/>
                </a:solidFill>
                <a:cs typeface="Arial"/>
              </a:rPr>
              <a:t>Nerve </a:t>
            </a:r>
            <a:r>
              <a:rPr lang="en-US" sz="1600" u="sng" dirty="0">
                <a:solidFill>
                  <a:schemeClr val="tx1"/>
                </a:solidFill>
                <a:cs typeface="Arial"/>
              </a:rPr>
              <a:t>supply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: 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     Femoral </a:t>
            </a:r>
            <a:r>
              <a:rPr lang="en-US" sz="1600" b="1" dirty="0" smtClean="0">
                <a:solidFill>
                  <a:schemeClr val="tx1"/>
                </a:solidFill>
                <a:cs typeface="Arial"/>
              </a:rPr>
              <a:t>nerve</a:t>
            </a:r>
            <a:endParaRPr lang="en-US" sz="1600" b="1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9910" y="3710057"/>
            <a:ext cx="3893111" cy="2890767"/>
            <a:chOff x="3552823" y="1123949"/>
            <a:chExt cx="5362577" cy="4548189"/>
          </a:xfrm>
        </p:grpSpPr>
        <p:pic>
          <p:nvPicPr>
            <p:cNvPr id="17" name="Picture 2" descr="Image result for The thigh is divided into 3 compartment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5" t="23352" r="8563"/>
            <a:stretch/>
          </p:blipFill>
          <p:spPr bwMode="auto">
            <a:xfrm>
              <a:off x="3552824" y="1685925"/>
              <a:ext cx="5048251" cy="398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715250" y="2007684"/>
              <a:ext cx="1200150" cy="17261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52823" y="1123949"/>
              <a:ext cx="914401" cy="13620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8235" y="1349136"/>
            <a:ext cx="1679200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Note: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In the book the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pectineus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muscle is listed under the medial group but since it has similar innervation and action as the anterior group it is mentioned as a part of it here.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9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22903" y="142294"/>
            <a:ext cx="5889813" cy="6791395"/>
            <a:chOff x="3128681" y="123162"/>
            <a:chExt cx="5889813" cy="6791395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8"/>
            <a:stretch/>
          </p:blipFill>
          <p:spPr>
            <a:xfrm>
              <a:off x="3128681" y="123162"/>
              <a:ext cx="5889813" cy="67913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28681" y="1201271"/>
              <a:ext cx="654425" cy="680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9281051" y="6365104"/>
            <a:ext cx="867640" cy="362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flexors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45154" y="6365104"/>
            <a:ext cx="1068252" cy="362886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extensors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5220" y="4952003"/>
            <a:ext cx="1824470" cy="925566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22194" y="5003751"/>
            <a:ext cx="222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Vastus</a:t>
            </a:r>
            <a:r>
              <a:rPr lang="en-US" sz="1600" dirty="0" smtClean="0"/>
              <a:t> </a:t>
            </a:r>
            <a:r>
              <a:rPr lang="en-US" sz="1600" dirty="0" err="1"/>
              <a:t>intermedius</a:t>
            </a:r>
            <a:r>
              <a:rPr lang="en-US" sz="1600" dirty="0"/>
              <a:t> (deep to the rectus </a:t>
            </a:r>
            <a:r>
              <a:rPr lang="en-US" sz="1600" dirty="0" err="1"/>
              <a:t>femoris</a:t>
            </a:r>
            <a:r>
              <a:rPr lang="en-US" sz="1600" dirty="0"/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22903" y="142266"/>
            <a:ext cx="5190503" cy="4985585"/>
            <a:chOff x="3128681" y="123134"/>
            <a:chExt cx="5190503" cy="4985585"/>
          </a:xfrm>
        </p:grpSpPr>
        <p:grpSp>
          <p:nvGrpSpPr>
            <p:cNvPr id="16" name="Group 15"/>
            <p:cNvGrpSpPr/>
            <p:nvPr/>
          </p:nvGrpSpPr>
          <p:grpSpPr>
            <a:xfrm>
              <a:off x="3239658" y="123134"/>
              <a:ext cx="5079526" cy="4985585"/>
              <a:chOff x="6356256" y="81119"/>
              <a:chExt cx="5079526" cy="49855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531927" y="81119"/>
                <a:ext cx="640080" cy="2743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951027" y="365125"/>
                <a:ext cx="640080" cy="2743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086109" y="1690688"/>
                <a:ext cx="731520" cy="2985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549657" y="2762089"/>
                <a:ext cx="731520" cy="2743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316029" y="3545398"/>
                <a:ext cx="1005840" cy="2743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338502" y="3948063"/>
                <a:ext cx="1097280" cy="2743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596831" y="4326782"/>
                <a:ext cx="1005840" cy="27432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8819284" y="4167491"/>
                <a:ext cx="1425286" cy="899213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6356256" y="1405539"/>
                <a:ext cx="298841" cy="235623"/>
              </a:xfrm>
              <a:prstGeom prst="rect">
                <a:avLst/>
              </a:prstGeom>
              <a:noFill/>
              <a:ln w="28575">
                <a:solidFill>
                  <a:srgbClr val="CEA0D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128681" y="1225019"/>
              <a:ext cx="654425" cy="6806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1" y="121285"/>
            <a:ext cx="10515600" cy="1325563"/>
          </a:xfrm>
        </p:spPr>
        <p:txBody>
          <a:bodyPr/>
          <a:lstStyle/>
          <a:p>
            <a:r>
              <a:rPr lang="en-US" b="1" dirty="0" smtClean="0"/>
              <a:t>Anterior 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Compartment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878" y="1368166"/>
            <a:ext cx="6755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u="sng" dirty="0">
                <a:latin typeface="+mn-lt"/>
              </a:rPr>
              <a:t>MUSCLES: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Quadriceps </a:t>
            </a:r>
            <a:r>
              <a:rPr lang="en-US" sz="2000" dirty="0" err="1">
                <a:latin typeface="+mn-lt"/>
              </a:rPr>
              <a:t>femoris</a:t>
            </a:r>
            <a:endParaRPr lang="en-US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Sartorius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Pectineus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psoas major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</a:rPr>
              <a:t>Iliacus</a:t>
            </a:r>
            <a:endParaRPr lang="en-US" sz="2000" dirty="0">
              <a:latin typeface="+mn-lt"/>
            </a:endParaRP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u="sng" dirty="0" smtClean="0">
                <a:latin typeface="+mn-lt"/>
              </a:rPr>
              <a:t>ACTION</a:t>
            </a:r>
            <a:r>
              <a:rPr lang="en-US" altLang="en-US" sz="2000" u="sng" dirty="0">
                <a:latin typeface="+mn-lt"/>
              </a:rPr>
              <a:t>:</a:t>
            </a:r>
          </a:p>
          <a:p>
            <a:r>
              <a:rPr lang="en-US" sz="2000" dirty="0">
                <a:latin typeface="+mn-lt"/>
              </a:rPr>
              <a:t>Extensor of the </a:t>
            </a:r>
            <a:r>
              <a:rPr lang="en-US" sz="2000" b="1" dirty="0">
                <a:latin typeface="+mn-lt"/>
              </a:rPr>
              <a:t>knee</a:t>
            </a:r>
            <a:r>
              <a:rPr lang="en-US" sz="2000" dirty="0">
                <a:latin typeface="+mn-lt"/>
              </a:rPr>
              <a:t>: Quadriceps </a:t>
            </a:r>
            <a:r>
              <a:rPr lang="en-US" sz="2000" dirty="0" err="1">
                <a:latin typeface="+mn-lt"/>
              </a:rPr>
              <a:t>femoris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Flexors of the </a:t>
            </a:r>
            <a:r>
              <a:rPr lang="en-US" sz="2000" b="1" dirty="0">
                <a:latin typeface="+mn-lt"/>
              </a:rPr>
              <a:t>hip</a:t>
            </a:r>
            <a:r>
              <a:rPr lang="en-US" sz="2000" dirty="0">
                <a:latin typeface="+mn-lt"/>
              </a:rPr>
              <a:t>: Sartorius , Pectineus , psoas major , </a:t>
            </a:r>
            <a:r>
              <a:rPr lang="en-US" sz="2000" dirty="0" err="1">
                <a:latin typeface="+mn-lt"/>
              </a:rPr>
              <a:t>Iliacus</a:t>
            </a:r>
            <a:endParaRPr lang="en-US" sz="2000" dirty="0">
              <a:latin typeface="+mn-lt"/>
            </a:endParaRPr>
          </a:p>
          <a:p>
            <a:endParaRPr lang="en-US" altLang="en-US" sz="2000" dirty="0">
              <a:latin typeface="+mn-lt"/>
            </a:endParaRPr>
          </a:p>
          <a:p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Nerve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supply: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Femoral</a:t>
            </a:r>
            <a:r>
              <a:rPr lang="en-US" sz="2000" dirty="0">
                <a:latin typeface="+mn-lt"/>
              </a:rPr>
              <a:t> nerve.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0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r="7953"/>
          <a:stretch>
            <a:fillRect/>
          </a:stretch>
        </p:blipFill>
        <p:spPr>
          <a:xfrm>
            <a:off x="7570623" y="4457699"/>
            <a:ext cx="3345260" cy="2374451"/>
          </a:xfrm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133350" y="1332920"/>
            <a:ext cx="6084764" cy="54992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l" defTabSz="102802">
              <a:lnSpc>
                <a:spcPct val="120000"/>
              </a:lnSpc>
              <a:spcBef>
                <a:spcPts val="211"/>
              </a:spcBef>
              <a:buFont typeface="Arial" pitchFamily="34" charset="0"/>
              <a:buChar char="•"/>
              <a:defRPr sz="2262" b="1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 defTabSz="102802">
              <a:lnSpc>
                <a:spcPct val="120000"/>
              </a:lnSpc>
              <a:spcBef>
                <a:spcPts val="211"/>
              </a:spcBef>
              <a:defRPr sz="2262" b="1">
                <a:solidFill>
                  <a:srgbClr val="ED1FD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1-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Rectus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femoris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: Anterior inferior iliac spine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(Hip bone)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</a:t>
            </a:r>
          </a:p>
          <a:p>
            <a:pPr algn="l" defTabSz="102802">
              <a:lnSpc>
                <a:spcPct val="120000"/>
              </a:lnSpc>
              <a:spcBef>
                <a:spcPts val="211"/>
              </a:spcBef>
              <a:defRPr sz="2262" b="1">
                <a:solidFill>
                  <a:srgbClr val="ED1FD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2-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Vastus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intermedius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: Front of shaft of femur </a:t>
            </a:r>
          </a:p>
          <a:p>
            <a:pPr algn="l" defTabSz="102802">
              <a:lnSpc>
                <a:spcPct val="120000"/>
              </a:lnSpc>
              <a:spcBef>
                <a:spcPts val="211"/>
              </a:spcBef>
              <a:defRPr sz="2262" b="1">
                <a:solidFill>
                  <a:srgbClr val="ED1FD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3-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Vastus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medialis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: Posterior border of femur </a:t>
            </a:r>
          </a:p>
          <a:p>
            <a:pPr algn="l" defTabSz="102802">
              <a:lnSpc>
                <a:spcPct val="120000"/>
              </a:lnSpc>
              <a:spcBef>
                <a:spcPts val="211"/>
              </a:spcBef>
              <a:defRPr sz="2262" b="1">
                <a:solidFill>
                  <a:srgbClr val="ED1FD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4-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Vastus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</a:t>
            </a:r>
            <a:r>
              <a:rPr 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lateralis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: Posterior border of femur </a:t>
            </a:r>
          </a:p>
          <a:p>
            <a:pPr algn="l" defTabSz="102802">
              <a:lnSpc>
                <a:spcPct val="120000"/>
              </a:lnSpc>
              <a:spcBef>
                <a:spcPts val="211"/>
              </a:spcBef>
              <a:defRPr sz="2262" b="1">
                <a:solidFill>
                  <a:srgbClr val="ED1FD0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</a:endParaRPr>
          </a:p>
          <a:p>
            <a:pPr marL="285750" indent="-285750" algn="l" defTabSz="117170">
              <a:lnSpc>
                <a:spcPct val="120000"/>
              </a:lnSpc>
              <a:spcBef>
                <a:spcPts val="281"/>
              </a:spcBef>
              <a:buFont typeface="Arial" pitchFamily="34" charset="0"/>
              <a:buChar char="•"/>
              <a:defRPr sz="2673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INSERTION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: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</a:endParaRPr>
          </a:p>
          <a:p>
            <a:pPr algn="l" defTabSz="117170">
              <a:lnSpc>
                <a:spcPct val="120000"/>
              </a:lnSpc>
              <a:spcBef>
                <a:spcPts val="281"/>
              </a:spcBef>
              <a:defRPr sz="2673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Into PATELLA </a:t>
            </a:r>
          </a:p>
          <a:p>
            <a:pPr algn="l" defTabSz="117170">
              <a:lnSpc>
                <a:spcPct val="120000"/>
              </a:lnSpc>
              <a:spcBef>
                <a:spcPts val="281"/>
              </a:spcBef>
              <a:defRPr sz="2673" b="1">
                <a:solidFill>
                  <a:srgbClr val="E46C0A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(</a:t>
            </a:r>
            <a:r>
              <a:rPr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Patella is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largest</a:t>
            </a:r>
            <a:r>
              <a:rPr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sesamoid bone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)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</a:endParaRPr>
          </a:p>
          <a:p>
            <a:pPr algn="l" defTabSz="117170">
              <a:lnSpc>
                <a:spcPct val="120000"/>
              </a:lnSpc>
              <a:spcBef>
                <a:spcPts val="281"/>
              </a:spcBef>
              <a:defRPr sz="2673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*From patella into</a:t>
            </a:r>
            <a:r>
              <a:rPr sz="1800" dirty="0">
                <a:solidFill>
                  <a:srgbClr val="FF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TUBEROSITY OF TIBIA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through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ligamentum patellae (patellar ligament)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</a:endParaRPr>
          </a:p>
          <a:p>
            <a:pPr algn="l" defTabSz="117170">
              <a:lnSpc>
                <a:spcPct val="120000"/>
              </a:lnSpc>
              <a:spcBef>
                <a:spcPts val="281"/>
              </a:spcBef>
              <a:defRPr sz="2673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إذا سأل عن </a:t>
            </a:r>
            <a:r>
              <a:rPr lang="ar-SA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الانسيرشن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لها الجواب هو </a:t>
            </a:r>
            <a:r>
              <a:rPr lang="ar-SA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آخر شيء 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اللي هو </a:t>
            </a:r>
            <a:r>
              <a:rPr lang="ar-SA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التيبيا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</a:t>
            </a:r>
            <a:r>
              <a:rPr lang="ar-SA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تيوبرستي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 </a:t>
            </a:r>
          </a:p>
          <a:p>
            <a:pPr algn="l" defTabSz="117170">
              <a:lnSpc>
                <a:spcPct val="120000"/>
              </a:lnSpc>
              <a:spcBef>
                <a:spcPts val="281"/>
              </a:spcBef>
              <a:defRPr sz="2673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</a:endParaRPr>
          </a:p>
          <a:p>
            <a:pPr marL="285750" indent="-285750" algn="l" defTabSz="117170">
              <a:lnSpc>
                <a:spcPct val="120000"/>
              </a:lnSpc>
              <a:spcBef>
                <a:spcPts val="281"/>
              </a:spcBef>
              <a:buFont typeface="Arial" pitchFamily="34" charset="0"/>
              <a:buChar char="•"/>
              <a:defRPr sz="2673" b="1">
                <a:solidFill>
                  <a:srgbClr val="77933C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ACTION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:</a:t>
            </a:r>
            <a:b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</a:b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</a:rPr>
              <a:t>Extension of knee joint </a:t>
            </a:r>
          </a:p>
        </p:txBody>
      </p:sp>
      <p:sp>
        <p:nvSpPr>
          <p:cNvPr id="131" name="Shape 131"/>
          <p:cNvSpPr/>
          <p:nvPr/>
        </p:nvSpPr>
        <p:spPr>
          <a:xfrm>
            <a:off x="9137107" y="6196115"/>
            <a:ext cx="373186" cy="276649"/>
          </a:xfrm>
          <a:prstGeom prst="ellips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3" name="Shape 133"/>
          <p:cNvSpPr/>
          <p:nvPr/>
        </p:nvSpPr>
        <p:spPr>
          <a:xfrm>
            <a:off x="10115214" y="5832567"/>
            <a:ext cx="617472" cy="501873"/>
          </a:xfrm>
          <a:prstGeom prst="ellipse">
            <a:avLst/>
          </a:prstGeom>
          <a:ln w="25400">
            <a:solidFill>
              <a:srgbClr val="2DBA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cxnSp>
        <p:nvCxnSpPr>
          <p:cNvPr id="4" name="Straight Connector 3"/>
          <p:cNvCxnSpPr/>
          <p:nvPr/>
        </p:nvCxnSpPr>
        <p:spPr>
          <a:xfrm>
            <a:off x="1962906" y="4889300"/>
            <a:ext cx="205473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240383" y="192791"/>
            <a:ext cx="10515600" cy="109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Anterior compartment</a:t>
            </a:r>
            <a:endParaRPr lang="en-US" sz="4400" b="1" dirty="0"/>
          </a:p>
          <a:p>
            <a:endParaRPr lang="en-US" b="1" dirty="0"/>
          </a:p>
          <a:p>
            <a:r>
              <a:rPr lang="en-US" dirty="0"/>
              <a:t>1- Quadriceps </a:t>
            </a:r>
            <a:r>
              <a:rPr lang="en-US" dirty="0" err="1"/>
              <a:t>femoris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91300" y="192791"/>
            <a:ext cx="3113400" cy="2931409"/>
            <a:chOff x="5596891" y="3052798"/>
            <a:chExt cx="3570495" cy="3516851"/>
          </a:xfrm>
        </p:grpSpPr>
        <p:pic>
          <p:nvPicPr>
            <p:cNvPr id="11" name="image1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3168" b="12906"/>
            <a:stretch>
              <a:fillRect/>
            </a:stretch>
          </p:blipFill>
          <p:spPr>
            <a:xfrm>
              <a:off x="5596891" y="3052798"/>
              <a:ext cx="3570495" cy="3516851"/>
            </a:xfrm>
            <a:prstGeom prst="rect">
              <a:avLst/>
            </a:prstGeom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Shape 125"/>
            <p:cNvSpPr/>
            <p:nvPr/>
          </p:nvSpPr>
          <p:spPr>
            <a:xfrm>
              <a:off x="7916062" y="4650044"/>
              <a:ext cx="1003871" cy="324626"/>
            </a:xfrm>
            <a:prstGeom prst="rect">
              <a:avLst/>
            </a:prstGeom>
            <a:ln w="25400">
              <a:solidFill>
                <a:schemeClr val="accent5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</p:grp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017645" y="4889300"/>
            <a:ext cx="5119462" cy="130681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Image result for QUADRICEPS FEMORIS ORIGIN:\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967" r="56965" b="14158"/>
          <a:stretch/>
        </p:blipFill>
        <p:spPr bwMode="auto">
          <a:xfrm>
            <a:off x="9772650" y="192791"/>
            <a:ext cx="2124076" cy="38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حبر 6"/>
              <p14:cNvContentPartPr/>
              <p14:nvPr/>
            </p14:nvContentPartPr>
            <p14:xfrm>
              <a:off x="10732936" y="2243152"/>
              <a:ext cx="449640" cy="27144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3936" y="2234152"/>
                <a:ext cx="4676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حبر 7"/>
              <p14:cNvContentPartPr/>
              <p14:nvPr/>
            </p14:nvContentPartPr>
            <p14:xfrm>
              <a:off x="11326576" y="2887192"/>
              <a:ext cx="696600" cy="18648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17581" y="2878175"/>
                <a:ext cx="714591" cy="20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حبر 11"/>
              <p14:cNvContentPartPr/>
              <p14:nvPr/>
            </p14:nvContentPartPr>
            <p14:xfrm>
              <a:off x="11317216" y="3232432"/>
              <a:ext cx="642600" cy="20124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08216" y="3223432"/>
                <a:ext cx="660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حبر 13"/>
              <p14:cNvContentPartPr/>
              <p14:nvPr/>
            </p14:nvContentPartPr>
            <p14:xfrm>
              <a:off x="9922936" y="659288"/>
              <a:ext cx="406080" cy="17136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13944" y="650269"/>
                <a:ext cx="424064" cy="1893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86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5974" y="1529876"/>
            <a:ext cx="70819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u="sng" dirty="0">
                <a:latin typeface="+mn-lt"/>
              </a:rPr>
              <a:t>Origin</a:t>
            </a:r>
            <a:r>
              <a:rPr lang="en-US" sz="1800" dirty="0">
                <a:latin typeface="+mn-lt"/>
              </a:rPr>
              <a:t>:</a:t>
            </a:r>
          </a:p>
          <a:p>
            <a:r>
              <a:rPr lang="en-US" sz="1800" dirty="0">
                <a:latin typeface="+mn-lt"/>
              </a:rPr>
              <a:t>Anterior superior iliac spine.</a:t>
            </a:r>
            <a:endParaRPr lang="ar-SA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u="sng" dirty="0">
                <a:latin typeface="+mn-lt"/>
              </a:rPr>
              <a:t>Insertion:</a:t>
            </a:r>
          </a:p>
          <a:p>
            <a:r>
              <a:rPr lang="en-US" sz="1800" dirty="0">
                <a:latin typeface="+mn-lt"/>
              </a:rPr>
              <a:t>Upper part of medical surface of tibia.</a:t>
            </a: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SGS: </a:t>
            </a:r>
            <a:r>
              <a:rPr lang="en-US" sz="1800" u="sng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same insertion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Upper part of medical surface of tibia)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 </a:t>
            </a:r>
            <a:r>
              <a:rPr lang="en-US" sz="1800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= </a:t>
            </a:r>
            <a:r>
              <a:rPr lang="en-US" sz="1800" u="sng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same action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flexes knee joint 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Sartorius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(Anterior compartment)</a:t>
            </a:r>
          </a:p>
          <a:p>
            <a:pPr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G:</a:t>
            </a:r>
            <a:r>
              <a:rPr lang="en-US" alt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Gracilis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(Medial Compartment)</a:t>
            </a: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: semitendinosus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(part of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Hamstrings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 </a:t>
            </a:r>
            <a:r>
              <a:rPr lang="en-US" altLang="en-US" sz="1800" dirty="0">
                <a:ln w="0"/>
                <a:solidFill>
                  <a:schemeClr val="bg1">
                    <a:lumMod val="65000"/>
                  </a:schemeClr>
                </a:solidFill>
                <a:latin typeface="+mn-lt"/>
              </a:rPr>
              <a:t>(Posterior Compartment)</a:t>
            </a:r>
            <a:endParaRPr lang="ar-SA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u="sng" dirty="0">
                <a:latin typeface="+mn-lt"/>
              </a:rPr>
              <a:t>Action</a:t>
            </a:r>
            <a:r>
              <a:rPr lang="en-US" sz="1800" dirty="0">
                <a:latin typeface="+mn-lt"/>
              </a:rPr>
              <a:t>:</a:t>
            </a:r>
          </a:p>
          <a:p>
            <a:r>
              <a:rPr lang="en-US" sz="1800" dirty="0">
                <a:latin typeface="+mn-lt"/>
              </a:rPr>
              <a:t>(Tailor’s position)</a:t>
            </a:r>
          </a:p>
          <a:p>
            <a:r>
              <a:rPr lang="en-US" sz="1800" b="1" dirty="0">
                <a:latin typeface="+mn-lt"/>
              </a:rPr>
              <a:t>Hip joint: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Flexion.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Abduction.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Lateral rotation.</a:t>
            </a:r>
          </a:p>
          <a:p>
            <a:r>
              <a:rPr lang="en-US" sz="1800" b="1" dirty="0">
                <a:latin typeface="+mn-lt"/>
              </a:rPr>
              <a:t>Knee joint: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Flexion.</a:t>
            </a:r>
          </a:p>
        </p:txBody>
      </p:sp>
      <p:pic>
        <p:nvPicPr>
          <p:cNvPr id="24" name="Picture 14" descr="https://s-media-cache-ak0.pinimg.com/736x/99/37/ec/9937ecd2d93149693a10b328072181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2180492"/>
            <a:ext cx="2858086" cy="319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user1\My Documents\My Pictures\thig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0599" y="609625"/>
            <a:ext cx="1914525" cy="568801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508535" y="1608444"/>
            <a:ext cx="781585" cy="249479"/>
          </a:xfrm>
          <a:prstGeom prst="rect">
            <a:avLst/>
          </a:prstGeom>
          <a:noFill/>
          <a:ln w="28575">
            <a:solidFill>
              <a:srgbClr val="CEA0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3049" y="2418859"/>
            <a:ext cx="1005840" cy="24784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16992" y="5556551"/>
            <a:ext cx="358804" cy="4520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240383" y="192791"/>
            <a:ext cx="10515600" cy="109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Anterior compartment</a:t>
            </a:r>
            <a:endParaRPr lang="en-US" sz="4400" b="1" dirty="0"/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2- S</a:t>
            </a:r>
            <a:r>
              <a:rPr lang="en-US" dirty="0" smtClean="0"/>
              <a:t>artorius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7468756" y="1160960"/>
            <a:ext cx="430306" cy="318302"/>
          </a:xfrm>
          <a:prstGeom prst="rect">
            <a:avLst/>
          </a:prstGeom>
          <a:noFill/>
          <a:ln w="38100">
            <a:solidFill>
              <a:srgbClr val="CEA0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87150" y="5402662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BBF26"/>
                </a:solidFill>
              </a:rPr>
              <a:t>Tailor</a:t>
            </a:r>
            <a:r>
              <a:rPr lang="ar-SA" dirty="0">
                <a:solidFill>
                  <a:srgbClr val="7BBF26"/>
                </a:solidFill>
              </a:rPr>
              <a:t> </a:t>
            </a:r>
            <a:r>
              <a:rPr lang="en-US" dirty="0">
                <a:solidFill>
                  <a:srgbClr val="7BBF26"/>
                </a:solidFill>
              </a:rPr>
              <a:t>= </a:t>
            </a:r>
            <a:r>
              <a:rPr lang="ar-SA" dirty="0">
                <a:solidFill>
                  <a:srgbClr val="7BBF26"/>
                </a:solidFill>
              </a:rPr>
              <a:t>خياط !</a:t>
            </a:r>
            <a:endParaRPr lang="en-US" dirty="0">
              <a:solidFill>
                <a:srgbClr val="7BBF26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172056" y="2433420"/>
            <a:ext cx="2874380" cy="68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4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4" y="1690688"/>
            <a:ext cx="4410228" cy="3314411"/>
          </a:xfrm>
        </p:spPr>
        <p:txBody>
          <a:bodyPr>
            <a:normAutofit/>
          </a:bodyPr>
          <a:lstStyle/>
          <a:p>
            <a:r>
              <a:rPr lang="en-US" sz="1800" u="sng" dirty="0"/>
              <a:t>Origin:</a:t>
            </a:r>
          </a:p>
          <a:p>
            <a:pPr marL="0" indent="0">
              <a:buNone/>
            </a:pPr>
            <a:r>
              <a:rPr lang="en-US" sz="1800" dirty="0"/>
              <a:t>Superior pubic ramus.</a:t>
            </a:r>
          </a:p>
          <a:p>
            <a:r>
              <a:rPr lang="en-US" sz="1800" u="sng" dirty="0"/>
              <a:t>Insertion: </a:t>
            </a:r>
          </a:p>
          <a:p>
            <a:pPr marL="0" indent="0">
              <a:buNone/>
            </a:pPr>
            <a:r>
              <a:rPr lang="en-US" sz="1800" dirty="0"/>
              <a:t>Back of femur (below lesser trochanter)</a:t>
            </a:r>
          </a:p>
          <a:p>
            <a:r>
              <a:rPr lang="en-US" sz="1800" u="sng" dirty="0"/>
              <a:t>Action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Flexion </a:t>
            </a:r>
            <a:r>
              <a:rPr lang="en-US" sz="1800" dirty="0"/>
              <a:t>&amp; adduction of Hip joint.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11" descr="http://bodybuilding-wizard.com/wp-content/uploads/2015/08/low-pulley-hip-adduction-exercise-4-0-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1"/>
          <a:stretch>
            <a:fillRect/>
          </a:stretch>
        </p:blipFill>
        <p:spPr bwMode="auto">
          <a:xfrm>
            <a:off x="9180129" y="3641527"/>
            <a:ext cx="1703033" cy="29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3718" y="1699653"/>
            <a:ext cx="687354" cy="299477"/>
          </a:xfrm>
          <a:prstGeom prst="rect">
            <a:avLst/>
          </a:prstGeom>
          <a:noFill/>
          <a:ln w="28575">
            <a:solidFill>
              <a:srgbClr val="CEA0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965" y="2462297"/>
            <a:ext cx="1097744" cy="3056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98404" y="739333"/>
            <a:ext cx="1957388" cy="5105400"/>
            <a:chOff x="5936672" y="814243"/>
            <a:chExt cx="1957388" cy="5105400"/>
          </a:xfrm>
        </p:grpSpPr>
        <p:pic>
          <p:nvPicPr>
            <p:cNvPr id="5" name="Picture 2" descr="C:\Documents and Settings\user1\My Documents\My Pictures\thigh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6672" y="814243"/>
              <a:ext cx="1957388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6448321" y="2286532"/>
              <a:ext cx="927059" cy="1061361"/>
              <a:chOff x="6448321" y="2286532"/>
              <a:chExt cx="927059" cy="106136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915366" y="2286532"/>
                <a:ext cx="460014" cy="387395"/>
              </a:xfrm>
              <a:prstGeom prst="rect">
                <a:avLst/>
              </a:prstGeom>
              <a:noFill/>
              <a:ln w="28575">
                <a:solidFill>
                  <a:srgbClr val="CEA0D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48321" y="2944693"/>
                <a:ext cx="467045" cy="40320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itle 3"/>
          <p:cNvSpPr txBox="1">
            <a:spLocks/>
          </p:cNvSpPr>
          <p:nvPr/>
        </p:nvSpPr>
        <p:spPr>
          <a:xfrm>
            <a:off x="240383" y="192791"/>
            <a:ext cx="10515600" cy="109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Anterior compartment</a:t>
            </a:r>
            <a:endParaRPr lang="en-US" sz="4400" b="1" dirty="0"/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3- P</a:t>
            </a:r>
            <a:r>
              <a:rPr lang="en-US" dirty="0" smtClean="0"/>
              <a:t>ectineus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82615" y="353661"/>
            <a:ext cx="1866863" cy="3126996"/>
            <a:chOff x="8343380" y="339717"/>
            <a:chExt cx="1866863" cy="3126996"/>
          </a:xfrm>
        </p:grpSpPr>
        <p:pic>
          <p:nvPicPr>
            <p:cNvPr id="11" name="Picture 4" descr="C:\Documents and Settings\user1\My Documents\My Pictures\thigh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380" y="339717"/>
              <a:ext cx="1866863" cy="3126996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/>
            <p:nvPr/>
          </p:nvSpPr>
          <p:spPr>
            <a:xfrm>
              <a:off x="8911565" y="865847"/>
              <a:ext cx="280846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52" y="4433685"/>
            <a:ext cx="1939847" cy="153145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65766" y="6051374"/>
            <a:ext cx="1958133" cy="2308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900" dirty="0"/>
              <a:t>ملاحظة من الدكتورة: مثل شخص يشوت كورة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348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1\My Documents\My Pictures\thigh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694" y="1637191"/>
            <a:ext cx="3451645" cy="4525963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35293" y="3836355"/>
            <a:ext cx="254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1136" y="3882393"/>
            <a:ext cx="409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42737" y="1363260"/>
            <a:ext cx="4192016" cy="233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ar-SA" sz="1800" b="1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نفس الاسم لأن لهم نفس </a:t>
            </a:r>
            <a:r>
              <a:rPr lang="ar-SA" sz="1800" b="1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الانسيرشن</a:t>
            </a:r>
            <a:endParaRPr lang="ar-SA" sz="1800" b="1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SA" sz="1800" b="1" dirty="0">
              <a:latin typeface="Calibri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Origin: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Iliacus: ilium of hip bone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Psoas: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transverse process of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lumbrical vertebral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>
              <a:latin typeface="Calibri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u="sng" dirty="0">
                <a:latin typeface="Calibri"/>
              </a:rPr>
              <a:t>INSERTION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Calibri"/>
              </a:rPr>
              <a:t>Lesser trochanter of femur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latin typeface="Calibri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ACTION</a:t>
            </a:r>
          </a:p>
          <a:p>
            <a:pPr lvl="0">
              <a:defRPr/>
            </a:pPr>
            <a:r>
              <a:rPr lang="en-US" sz="1800" dirty="0">
                <a:ea typeface="ＭＳ Ｐゴシック" pitchFamily="34" charset="-128"/>
              </a:rPr>
              <a:t>Flexion of hip joint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latin typeface="Calibri"/>
            </a:endParaRPr>
          </a:p>
        </p:txBody>
      </p:sp>
      <p:pic>
        <p:nvPicPr>
          <p:cNvPr id="9" name="Picture 4" descr="C:\Documents and Settings\user1\My Documents\My Pictures\thig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0" y="1560990"/>
            <a:ext cx="3429000" cy="4572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83270" y="2021781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</a:t>
            </a:r>
          </a:p>
          <a:p>
            <a:pPr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3126" y="2016602"/>
            <a:ext cx="2460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40383" y="192791"/>
            <a:ext cx="10515600" cy="109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Anterior compartment</a:t>
            </a:r>
            <a:endParaRPr lang="en-US" sz="4400" b="1" dirty="0"/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4- </a:t>
            </a:r>
            <a:r>
              <a:rPr lang="en-US" b="1" u="sng" dirty="0"/>
              <a:t>ILIOPSOAS</a:t>
            </a:r>
            <a:r>
              <a:rPr lang="en-US" dirty="0"/>
              <a:t>: </a:t>
            </a:r>
            <a:r>
              <a:rPr lang="en-US" u="sng" dirty="0"/>
              <a:t>ILI</a:t>
            </a:r>
            <a:r>
              <a:rPr lang="en-US" dirty="0"/>
              <a:t>ACUS &amp; </a:t>
            </a:r>
            <a:r>
              <a:rPr lang="en-US" u="sng" dirty="0"/>
              <a:t>PSOAS</a:t>
            </a:r>
            <a:r>
              <a:rPr lang="en-US" dirty="0"/>
              <a:t> MAJOR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3721" y="3637895"/>
            <a:ext cx="1228164" cy="3056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4268" y="5530105"/>
            <a:ext cx="535453" cy="3056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/>
          <p:cNvSpPr/>
          <p:nvPr/>
        </p:nvSpPr>
        <p:spPr>
          <a:xfrm>
            <a:off x="3975362" y="1209371"/>
            <a:ext cx="2050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(/ˈ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soʊ.əs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 or /ˈ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soʊ.æs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/)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(1)</Template>
  <TotalTime>904</TotalTime>
  <Words>1245</Words>
  <Application>Microsoft Office PowerPoint</Application>
  <PresentationFormat>Widescreen</PresentationFormat>
  <Paragraphs>320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Times</vt:lpstr>
      <vt:lpstr>Times New Roman</vt:lpstr>
      <vt:lpstr>Wingdings</vt:lpstr>
      <vt:lpstr>Office Theme</vt:lpstr>
      <vt:lpstr>Anterior and Medial Thigh</vt:lpstr>
      <vt:lpstr>Objectives</vt:lpstr>
      <vt:lpstr>PowerPoint Presentation</vt:lpstr>
      <vt:lpstr>The thigh is divided into 3 compartments </vt:lpstr>
      <vt:lpstr>Anterior Compartment</vt:lpstr>
      <vt:lpstr>PowerPoint Presentation</vt:lpstr>
      <vt:lpstr>PowerPoint Presentation</vt:lpstr>
      <vt:lpstr>PowerPoint Presentation</vt:lpstr>
      <vt:lpstr>PowerPoint Presentation</vt:lpstr>
      <vt:lpstr>Medial Compartment</vt:lpstr>
      <vt:lpstr>PowerPoint Presentation</vt:lpstr>
      <vt:lpstr>Femoral Triangle</vt:lpstr>
      <vt:lpstr>Femoral Triangle</vt:lpstr>
      <vt:lpstr>ADDUCTOR CANAL  (Subsartorial canal)  اسم آخر لها . لأنها تقع تحت السارتوريل</vt:lpstr>
      <vt:lpstr>Compartments of thigh </vt:lpstr>
      <vt:lpstr>Quiz</vt:lpstr>
      <vt:lpstr>Quiz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and medial thigh</dc:title>
  <dc:creator>Heba alnasser</dc:creator>
  <cp:lastModifiedBy>Jawaher AbdulMohsen</cp:lastModifiedBy>
  <cp:revision>74</cp:revision>
  <dcterms:created xsi:type="dcterms:W3CDTF">2017-01-02T03:36:51Z</dcterms:created>
  <dcterms:modified xsi:type="dcterms:W3CDTF">2017-01-06T11:25:36Z</dcterms:modified>
</cp:coreProperties>
</file>