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81" r:id="rId3"/>
    <p:sldId id="273" r:id="rId4"/>
    <p:sldId id="274" r:id="rId5"/>
    <p:sldId id="264" r:id="rId6"/>
    <p:sldId id="263" r:id="rId7"/>
    <p:sldId id="262" r:id="rId8"/>
    <p:sldId id="269" r:id="rId9"/>
    <p:sldId id="270" r:id="rId10"/>
    <p:sldId id="271" r:id="rId11"/>
    <p:sldId id="268" r:id="rId12"/>
    <p:sldId id="267" r:id="rId13"/>
    <p:sldId id="266" r:id="rId14"/>
    <p:sldId id="277" r:id="rId15"/>
    <p:sldId id="275" r:id="rId16"/>
    <p:sldId id="284" r:id="rId17"/>
    <p:sldId id="282" r:id="rId18"/>
    <p:sldId id="286" r:id="rId19"/>
    <p:sldId id="258" r:id="rId20"/>
    <p:sldId id="283" r:id="rId21"/>
    <p:sldId id="285" r:id="rId22"/>
    <p:sldId id="276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نمط فاتح 2 - تميي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 autoAdjust="0"/>
    <p:restoredTop sz="95897" autoAdjust="0"/>
  </p:normalViewPr>
  <p:slideViewPr>
    <p:cSldViewPr snapToGrid="0" snapToObjects="1">
      <p:cViewPr>
        <p:scale>
          <a:sx n="70" d="100"/>
          <a:sy n="70" d="100"/>
        </p:scale>
        <p:origin x="219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8A5716-7952-E846-A25C-1506072C1ED5}" type="doc">
      <dgm:prSet loTypeId="urn:microsoft.com/office/officeart/2005/8/layout/hierarchy3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90C9DC6-8D06-D542-9873-7EFAF14C427F}">
      <dgm:prSet phldrT="[Text]" custT="1"/>
      <dgm:spPr/>
      <dgm:t>
        <a:bodyPr/>
        <a:lstStyle/>
        <a:p>
          <a:r>
            <a:rPr lang="en-US" sz="2800" dirty="0" smtClean="0"/>
            <a:t>Joints are classified according to the </a:t>
          </a:r>
          <a:r>
            <a:rPr lang="en-US" sz="2800" u="sng" dirty="0" smtClean="0">
              <a:solidFill>
                <a:srgbClr val="FF0000"/>
              </a:solidFill>
            </a:rPr>
            <a:t>tissues</a:t>
          </a:r>
          <a:r>
            <a:rPr lang="en-US" sz="2800" dirty="0" smtClean="0">
              <a:solidFill>
                <a:srgbClr val="FF0000"/>
              </a:solidFill>
            </a:rPr>
            <a:t> that lie between the bones </a:t>
          </a:r>
          <a:r>
            <a:rPr lang="en-US" sz="2800" dirty="0" smtClean="0"/>
            <a:t>into: </a:t>
          </a:r>
          <a:endParaRPr lang="en-US" sz="2800" dirty="0"/>
        </a:p>
      </dgm:t>
    </dgm:pt>
    <dgm:pt modelId="{5A0788EA-362E-1E48-BD60-61C60CB47FFB}" type="parTrans" cxnId="{40071238-30C2-6743-A116-7BC61D243D26}">
      <dgm:prSet/>
      <dgm:spPr/>
      <dgm:t>
        <a:bodyPr/>
        <a:lstStyle/>
        <a:p>
          <a:endParaRPr lang="en-US"/>
        </a:p>
      </dgm:t>
    </dgm:pt>
    <dgm:pt modelId="{23E6D77C-4369-AA40-A5CF-AE1FEE800E71}" type="sibTrans" cxnId="{40071238-30C2-6743-A116-7BC61D243D26}">
      <dgm:prSet/>
      <dgm:spPr/>
      <dgm:t>
        <a:bodyPr/>
        <a:lstStyle/>
        <a:p>
          <a:endParaRPr lang="en-US"/>
        </a:p>
      </dgm:t>
    </dgm:pt>
    <dgm:pt modelId="{5A4A8F9F-2A7D-A640-87EE-67A5D38936B4}">
      <dgm:prSet phldrT="[Text]" custT="1"/>
      <dgm:spPr/>
      <dgm:t>
        <a:bodyPr/>
        <a:lstStyle/>
        <a:p>
          <a:r>
            <a:rPr lang="en-US" sz="2800" dirty="0" smtClean="0"/>
            <a:t>A. Fibrous</a:t>
          </a:r>
          <a:endParaRPr lang="en-US" sz="2800" dirty="0"/>
        </a:p>
      </dgm:t>
    </dgm:pt>
    <dgm:pt modelId="{8453A7A8-3FE7-444F-A426-3A5082DDB7F8}" type="parTrans" cxnId="{554664D1-5EC8-F947-89EE-017769E376B5}">
      <dgm:prSet/>
      <dgm:spPr/>
      <dgm:t>
        <a:bodyPr/>
        <a:lstStyle/>
        <a:p>
          <a:endParaRPr lang="en-US"/>
        </a:p>
      </dgm:t>
    </dgm:pt>
    <dgm:pt modelId="{C5AAC35B-110C-BF41-951E-5D88638EEE95}" type="sibTrans" cxnId="{554664D1-5EC8-F947-89EE-017769E376B5}">
      <dgm:prSet/>
      <dgm:spPr/>
      <dgm:t>
        <a:bodyPr/>
        <a:lstStyle/>
        <a:p>
          <a:endParaRPr lang="en-US"/>
        </a:p>
      </dgm:t>
    </dgm:pt>
    <dgm:pt modelId="{83EA645A-06F6-A442-A71C-3ED4BD408FD9}">
      <dgm:prSet phldrT="[Text]" custT="1"/>
      <dgm:spPr/>
      <dgm:t>
        <a:bodyPr/>
        <a:lstStyle/>
        <a:p>
          <a:r>
            <a:rPr lang="en-US" sz="2800" dirty="0" smtClean="0"/>
            <a:t>B. Cartilaginous</a:t>
          </a:r>
          <a:endParaRPr lang="en-US" sz="2800" dirty="0"/>
        </a:p>
      </dgm:t>
    </dgm:pt>
    <dgm:pt modelId="{828721A1-54D6-884A-BC2E-0627CC5622E0}" type="parTrans" cxnId="{D200E6BB-B591-CB40-858C-4D3E147955A4}">
      <dgm:prSet/>
      <dgm:spPr/>
      <dgm:t>
        <a:bodyPr/>
        <a:lstStyle/>
        <a:p>
          <a:endParaRPr lang="en-US"/>
        </a:p>
      </dgm:t>
    </dgm:pt>
    <dgm:pt modelId="{A9F6159E-B800-6049-89CC-40A3DF529AED}" type="sibTrans" cxnId="{D200E6BB-B591-CB40-858C-4D3E147955A4}">
      <dgm:prSet/>
      <dgm:spPr/>
      <dgm:t>
        <a:bodyPr/>
        <a:lstStyle/>
        <a:p>
          <a:endParaRPr lang="en-US"/>
        </a:p>
      </dgm:t>
    </dgm:pt>
    <dgm:pt modelId="{2946C08A-A664-C844-A4AB-CF6051B5C9D0}">
      <dgm:prSet custT="1"/>
      <dgm:spPr/>
      <dgm:t>
        <a:bodyPr/>
        <a:lstStyle/>
        <a:p>
          <a:r>
            <a:rPr lang="en-US" sz="2800" dirty="0" smtClean="0"/>
            <a:t>C. Synovial</a:t>
          </a:r>
          <a:endParaRPr lang="en-US" sz="2800" dirty="0"/>
        </a:p>
      </dgm:t>
    </dgm:pt>
    <dgm:pt modelId="{6CCC535D-99F7-5049-9E27-6953DEF5E40F}" type="parTrans" cxnId="{52CE1387-0121-3241-BB7E-10F6DB90B7B0}">
      <dgm:prSet/>
      <dgm:spPr/>
      <dgm:t>
        <a:bodyPr/>
        <a:lstStyle/>
        <a:p>
          <a:endParaRPr lang="en-US"/>
        </a:p>
      </dgm:t>
    </dgm:pt>
    <dgm:pt modelId="{5498E068-03DD-034C-8954-4BED5E93F627}" type="sibTrans" cxnId="{52CE1387-0121-3241-BB7E-10F6DB90B7B0}">
      <dgm:prSet/>
      <dgm:spPr/>
      <dgm:t>
        <a:bodyPr/>
        <a:lstStyle/>
        <a:p>
          <a:endParaRPr lang="en-US"/>
        </a:p>
      </dgm:t>
    </dgm:pt>
    <dgm:pt modelId="{51E9D515-5B29-F447-9B2F-58F61C67C3EB}" type="pres">
      <dgm:prSet presAssocID="{E18A5716-7952-E846-A25C-1506072C1E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AF8B124-E3F5-F34A-A1F6-971C9DA784FA}" type="pres">
      <dgm:prSet presAssocID="{F90C9DC6-8D06-D542-9873-7EFAF14C427F}" presName="root" presStyleCnt="0"/>
      <dgm:spPr/>
    </dgm:pt>
    <dgm:pt modelId="{147FCB88-3D11-C74B-BADC-97193B99A6BC}" type="pres">
      <dgm:prSet presAssocID="{F90C9DC6-8D06-D542-9873-7EFAF14C427F}" presName="rootComposite" presStyleCnt="0"/>
      <dgm:spPr/>
    </dgm:pt>
    <dgm:pt modelId="{A25BCE98-F8C2-0342-AD7F-F880C287F301}" type="pres">
      <dgm:prSet presAssocID="{F90C9DC6-8D06-D542-9873-7EFAF14C427F}" presName="rootText" presStyleLbl="node1" presStyleIdx="0" presStyleCnt="1" custScaleX="264385" custLinFactNeighborX="10426" custLinFactNeighborY="16017"/>
      <dgm:spPr/>
      <dgm:t>
        <a:bodyPr/>
        <a:lstStyle/>
        <a:p>
          <a:endParaRPr lang="en-US"/>
        </a:p>
      </dgm:t>
    </dgm:pt>
    <dgm:pt modelId="{50218EBA-1B13-7A4F-8B36-EEE20A33D200}" type="pres">
      <dgm:prSet presAssocID="{F90C9DC6-8D06-D542-9873-7EFAF14C427F}" presName="rootConnector" presStyleLbl="node1" presStyleIdx="0" presStyleCnt="1"/>
      <dgm:spPr/>
      <dgm:t>
        <a:bodyPr/>
        <a:lstStyle/>
        <a:p>
          <a:endParaRPr lang="en-US"/>
        </a:p>
      </dgm:t>
    </dgm:pt>
    <dgm:pt modelId="{A5F42C8B-01D0-324B-BD17-68AE78ED55FF}" type="pres">
      <dgm:prSet presAssocID="{F90C9DC6-8D06-D542-9873-7EFAF14C427F}" presName="childShape" presStyleCnt="0"/>
      <dgm:spPr/>
    </dgm:pt>
    <dgm:pt modelId="{9C468854-00F0-3E4E-8B45-7FF6D91C038A}" type="pres">
      <dgm:prSet presAssocID="{8453A7A8-3FE7-444F-A426-3A5082DDB7F8}" presName="Name13" presStyleLbl="parChTrans1D2" presStyleIdx="0" presStyleCnt="3"/>
      <dgm:spPr/>
      <dgm:t>
        <a:bodyPr/>
        <a:lstStyle/>
        <a:p>
          <a:endParaRPr lang="en-US"/>
        </a:p>
      </dgm:t>
    </dgm:pt>
    <dgm:pt modelId="{BA6A1E12-FE98-E84D-9221-2515E650D924}" type="pres">
      <dgm:prSet presAssocID="{5A4A8F9F-2A7D-A640-87EE-67A5D38936B4}" presName="childText" presStyleLbl="bgAcc1" presStyleIdx="0" presStyleCnt="3" custScaleX="90417" custScaleY="62399" custLinFactNeighborX="10416" custLinFactNeighborY="16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738C9-39E8-514D-BE23-9C8A63BD0D54}" type="pres">
      <dgm:prSet presAssocID="{828721A1-54D6-884A-BC2E-0627CC5622E0}" presName="Name13" presStyleLbl="parChTrans1D2" presStyleIdx="1" presStyleCnt="3"/>
      <dgm:spPr/>
      <dgm:t>
        <a:bodyPr/>
        <a:lstStyle/>
        <a:p>
          <a:endParaRPr lang="en-US"/>
        </a:p>
      </dgm:t>
    </dgm:pt>
    <dgm:pt modelId="{E7CDB455-3688-8D4E-8BAA-1C39AAE0044F}" type="pres">
      <dgm:prSet presAssocID="{83EA645A-06F6-A442-A71C-3ED4BD408FD9}" presName="childText" presStyleLbl="bgAcc1" presStyleIdx="1" presStyleCnt="3" custScaleX="116176" custScaleY="62399" custLinFactNeighborX="10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40132-4804-0545-BBDD-C961478CC860}" type="pres">
      <dgm:prSet presAssocID="{6CCC535D-99F7-5049-9E27-6953DEF5E40F}" presName="Name13" presStyleLbl="parChTrans1D2" presStyleIdx="2" presStyleCnt="3"/>
      <dgm:spPr/>
      <dgm:t>
        <a:bodyPr/>
        <a:lstStyle/>
        <a:p>
          <a:endParaRPr lang="en-US"/>
        </a:p>
      </dgm:t>
    </dgm:pt>
    <dgm:pt modelId="{9D7DDD77-F7C6-A646-B49B-160BF3778DCB}" type="pres">
      <dgm:prSet presAssocID="{2946C08A-A664-C844-A4AB-CF6051B5C9D0}" presName="childText" presStyleLbl="bgAcc1" presStyleIdx="2" presStyleCnt="3" custScaleX="93447" custScaleY="62399" custLinFactNeighborX="10415" custLinFactNeighborY="-12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0C1623-8A47-724C-AD20-D6EF9350437B}" type="presOf" srcId="{F90C9DC6-8D06-D542-9873-7EFAF14C427F}" destId="{50218EBA-1B13-7A4F-8B36-EEE20A33D200}" srcOrd="1" destOrd="0" presId="urn:microsoft.com/office/officeart/2005/8/layout/hierarchy3"/>
    <dgm:cxn modelId="{ABB4C840-CA9E-5244-BC3E-388E25D76CA2}" type="presOf" srcId="{5A4A8F9F-2A7D-A640-87EE-67A5D38936B4}" destId="{BA6A1E12-FE98-E84D-9221-2515E650D924}" srcOrd="0" destOrd="0" presId="urn:microsoft.com/office/officeart/2005/8/layout/hierarchy3"/>
    <dgm:cxn modelId="{48E5EE63-79CE-1640-93E5-29B011745C2F}" type="presOf" srcId="{E18A5716-7952-E846-A25C-1506072C1ED5}" destId="{51E9D515-5B29-F447-9B2F-58F61C67C3EB}" srcOrd="0" destOrd="0" presId="urn:microsoft.com/office/officeart/2005/8/layout/hierarchy3"/>
    <dgm:cxn modelId="{52CE1387-0121-3241-BB7E-10F6DB90B7B0}" srcId="{F90C9DC6-8D06-D542-9873-7EFAF14C427F}" destId="{2946C08A-A664-C844-A4AB-CF6051B5C9D0}" srcOrd="2" destOrd="0" parTransId="{6CCC535D-99F7-5049-9E27-6953DEF5E40F}" sibTransId="{5498E068-03DD-034C-8954-4BED5E93F627}"/>
    <dgm:cxn modelId="{40071238-30C2-6743-A116-7BC61D243D26}" srcId="{E18A5716-7952-E846-A25C-1506072C1ED5}" destId="{F90C9DC6-8D06-D542-9873-7EFAF14C427F}" srcOrd="0" destOrd="0" parTransId="{5A0788EA-362E-1E48-BD60-61C60CB47FFB}" sibTransId="{23E6D77C-4369-AA40-A5CF-AE1FEE800E71}"/>
    <dgm:cxn modelId="{C36878BF-C687-8341-A195-AAE11D74B8CA}" type="presOf" srcId="{2946C08A-A664-C844-A4AB-CF6051B5C9D0}" destId="{9D7DDD77-F7C6-A646-B49B-160BF3778DCB}" srcOrd="0" destOrd="0" presId="urn:microsoft.com/office/officeart/2005/8/layout/hierarchy3"/>
    <dgm:cxn modelId="{D200E6BB-B591-CB40-858C-4D3E147955A4}" srcId="{F90C9DC6-8D06-D542-9873-7EFAF14C427F}" destId="{83EA645A-06F6-A442-A71C-3ED4BD408FD9}" srcOrd="1" destOrd="0" parTransId="{828721A1-54D6-884A-BC2E-0627CC5622E0}" sibTransId="{A9F6159E-B800-6049-89CC-40A3DF529AED}"/>
    <dgm:cxn modelId="{4E7346A4-3A0A-A949-B4F7-AFF69CE38AE2}" type="presOf" srcId="{83EA645A-06F6-A442-A71C-3ED4BD408FD9}" destId="{E7CDB455-3688-8D4E-8BAA-1C39AAE0044F}" srcOrd="0" destOrd="0" presId="urn:microsoft.com/office/officeart/2005/8/layout/hierarchy3"/>
    <dgm:cxn modelId="{297C5C08-FF22-E245-8FBF-8981516EF6B0}" type="presOf" srcId="{6CCC535D-99F7-5049-9E27-6953DEF5E40F}" destId="{65640132-4804-0545-BBDD-C961478CC860}" srcOrd="0" destOrd="0" presId="urn:microsoft.com/office/officeart/2005/8/layout/hierarchy3"/>
    <dgm:cxn modelId="{8A187EDC-86E2-9F43-A89F-86BE06094647}" type="presOf" srcId="{828721A1-54D6-884A-BC2E-0627CC5622E0}" destId="{1C0738C9-39E8-514D-BE23-9C8A63BD0D54}" srcOrd="0" destOrd="0" presId="urn:microsoft.com/office/officeart/2005/8/layout/hierarchy3"/>
    <dgm:cxn modelId="{554664D1-5EC8-F947-89EE-017769E376B5}" srcId="{F90C9DC6-8D06-D542-9873-7EFAF14C427F}" destId="{5A4A8F9F-2A7D-A640-87EE-67A5D38936B4}" srcOrd="0" destOrd="0" parTransId="{8453A7A8-3FE7-444F-A426-3A5082DDB7F8}" sibTransId="{C5AAC35B-110C-BF41-951E-5D88638EEE95}"/>
    <dgm:cxn modelId="{D6F26ADF-1FB3-C14C-87EB-C17EBD1BAB58}" type="presOf" srcId="{F90C9DC6-8D06-D542-9873-7EFAF14C427F}" destId="{A25BCE98-F8C2-0342-AD7F-F880C287F301}" srcOrd="0" destOrd="0" presId="urn:microsoft.com/office/officeart/2005/8/layout/hierarchy3"/>
    <dgm:cxn modelId="{B4680C90-B958-534F-9C1C-76399ECC2DB4}" type="presOf" srcId="{8453A7A8-3FE7-444F-A426-3A5082DDB7F8}" destId="{9C468854-00F0-3E4E-8B45-7FF6D91C038A}" srcOrd="0" destOrd="0" presId="urn:microsoft.com/office/officeart/2005/8/layout/hierarchy3"/>
    <dgm:cxn modelId="{5E7C8986-8020-E841-9907-C1B437686B93}" type="presParOf" srcId="{51E9D515-5B29-F447-9B2F-58F61C67C3EB}" destId="{0AF8B124-E3F5-F34A-A1F6-971C9DA784FA}" srcOrd="0" destOrd="0" presId="urn:microsoft.com/office/officeart/2005/8/layout/hierarchy3"/>
    <dgm:cxn modelId="{C636E9DC-F474-2549-B50D-AC9060158D1E}" type="presParOf" srcId="{0AF8B124-E3F5-F34A-A1F6-971C9DA784FA}" destId="{147FCB88-3D11-C74B-BADC-97193B99A6BC}" srcOrd="0" destOrd="0" presId="urn:microsoft.com/office/officeart/2005/8/layout/hierarchy3"/>
    <dgm:cxn modelId="{543EF236-47CA-584B-A914-8E5C05394915}" type="presParOf" srcId="{147FCB88-3D11-C74B-BADC-97193B99A6BC}" destId="{A25BCE98-F8C2-0342-AD7F-F880C287F301}" srcOrd="0" destOrd="0" presId="urn:microsoft.com/office/officeart/2005/8/layout/hierarchy3"/>
    <dgm:cxn modelId="{4E0D9C7F-9D38-784B-A3F1-121B7A699DC5}" type="presParOf" srcId="{147FCB88-3D11-C74B-BADC-97193B99A6BC}" destId="{50218EBA-1B13-7A4F-8B36-EEE20A33D200}" srcOrd="1" destOrd="0" presId="urn:microsoft.com/office/officeart/2005/8/layout/hierarchy3"/>
    <dgm:cxn modelId="{98CE269D-F319-974A-A0B6-778F9C329E34}" type="presParOf" srcId="{0AF8B124-E3F5-F34A-A1F6-971C9DA784FA}" destId="{A5F42C8B-01D0-324B-BD17-68AE78ED55FF}" srcOrd="1" destOrd="0" presId="urn:microsoft.com/office/officeart/2005/8/layout/hierarchy3"/>
    <dgm:cxn modelId="{31BE51A0-3A54-1D4A-9288-5A81487A15CB}" type="presParOf" srcId="{A5F42C8B-01D0-324B-BD17-68AE78ED55FF}" destId="{9C468854-00F0-3E4E-8B45-7FF6D91C038A}" srcOrd="0" destOrd="0" presId="urn:microsoft.com/office/officeart/2005/8/layout/hierarchy3"/>
    <dgm:cxn modelId="{5A532B83-850D-7548-A315-BBB64FBD4E47}" type="presParOf" srcId="{A5F42C8B-01D0-324B-BD17-68AE78ED55FF}" destId="{BA6A1E12-FE98-E84D-9221-2515E650D924}" srcOrd="1" destOrd="0" presId="urn:microsoft.com/office/officeart/2005/8/layout/hierarchy3"/>
    <dgm:cxn modelId="{D90A083E-FC9F-364D-9018-7CFC880C61EA}" type="presParOf" srcId="{A5F42C8B-01D0-324B-BD17-68AE78ED55FF}" destId="{1C0738C9-39E8-514D-BE23-9C8A63BD0D54}" srcOrd="2" destOrd="0" presId="urn:microsoft.com/office/officeart/2005/8/layout/hierarchy3"/>
    <dgm:cxn modelId="{1DCF9EB3-360C-9D44-B2CE-09C6777E8024}" type="presParOf" srcId="{A5F42C8B-01D0-324B-BD17-68AE78ED55FF}" destId="{E7CDB455-3688-8D4E-8BAA-1C39AAE0044F}" srcOrd="3" destOrd="0" presId="urn:microsoft.com/office/officeart/2005/8/layout/hierarchy3"/>
    <dgm:cxn modelId="{7870BA7D-04FA-E04F-8A1A-7FADFB938975}" type="presParOf" srcId="{A5F42C8B-01D0-324B-BD17-68AE78ED55FF}" destId="{65640132-4804-0545-BBDD-C961478CC860}" srcOrd="4" destOrd="0" presId="urn:microsoft.com/office/officeart/2005/8/layout/hierarchy3"/>
    <dgm:cxn modelId="{4D9A230A-40C5-BF4D-B664-5DE1F4514CB3}" type="presParOf" srcId="{A5F42C8B-01D0-324B-BD17-68AE78ED55FF}" destId="{9D7DDD77-F7C6-A646-B49B-160BF3778DC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23AA63-3EA8-4649-B42E-7F4FA5DC071C}" type="doc">
      <dgm:prSet loTypeId="urn:microsoft.com/office/officeart/2005/8/layout/venn1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97C80229-FDCB-414C-B221-4994D676A731}">
      <dgm:prSet/>
      <dgm:spPr/>
      <dgm:t>
        <a:bodyPr/>
        <a:lstStyle/>
        <a:p>
          <a:pPr rtl="0"/>
          <a:r>
            <a:rPr lang="en-US" dirty="0" smtClean="0"/>
            <a:t>So according to the </a:t>
          </a:r>
          <a:r>
            <a:rPr lang="en-US" u="sng" dirty="0" smtClean="0"/>
            <a:t>range of movement, </a:t>
          </a:r>
          <a:r>
            <a:rPr lang="en-US" dirty="0" smtClean="0"/>
            <a:t>synovial joints are classified into:</a:t>
          </a:r>
          <a:endParaRPr lang="en-US" dirty="0"/>
        </a:p>
      </dgm:t>
    </dgm:pt>
    <dgm:pt modelId="{BE303B79-27D9-4B06-886F-3B972C724699}" type="parTrans" cxnId="{C9893FB2-36E1-4BA3-BCE1-4D9F9CEB8B3D}">
      <dgm:prSet/>
      <dgm:spPr/>
      <dgm:t>
        <a:bodyPr/>
        <a:lstStyle/>
        <a:p>
          <a:endParaRPr lang="en-US"/>
        </a:p>
      </dgm:t>
    </dgm:pt>
    <dgm:pt modelId="{5E90F412-8C03-4927-BCCE-7DA1F1EAE6BC}" type="sibTrans" cxnId="{C9893FB2-36E1-4BA3-BCE1-4D9F9CEB8B3D}">
      <dgm:prSet/>
      <dgm:spPr/>
      <dgm:t>
        <a:bodyPr/>
        <a:lstStyle/>
        <a:p>
          <a:endParaRPr lang="en-US"/>
        </a:p>
      </dgm:t>
    </dgm:pt>
    <dgm:pt modelId="{BE84B4B4-A78F-47AE-861E-6023A4F24649}">
      <dgm:prSet/>
      <dgm:spPr/>
      <dgm:t>
        <a:bodyPr/>
        <a:lstStyle/>
        <a:p>
          <a:pPr rtl="0"/>
          <a:r>
            <a:rPr lang="en-US" dirty="0" smtClean="0"/>
            <a:t>•Plane synovial joints.</a:t>
          </a:r>
          <a:endParaRPr lang="en-US" dirty="0"/>
        </a:p>
      </dgm:t>
    </dgm:pt>
    <dgm:pt modelId="{63A067BB-2451-4DF0-9BE7-7AD64FE5CC94}" type="parTrans" cxnId="{BC85E2E4-C620-4779-B77D-CB9E22F0CDD1}">
      <dgm:prSet/>
      <dgm:spPr/>
      <dgm:t>
        <a:bodyPr/>
        <a:lstStyle/>
        <a:p>
          <a:endParaRPr lang="en-US"/>
        </a:p>
      </dgm:t>
    </dgm:pt>
    <dgm:pt modelId="{CD99CF84-F442-464B-99CA-31481E2A9786}" type="sibTrans" cxnId="{BC85E2E4-C620-4779-B77D-CB9E22F0CDD1}">
      <dgm:prSet/>
      <dgm:spPr/>
      <dgm:t>
        <a:bodyPr/>
        <a:lstStyle/>
        <a:p>
          <a:endParaRPr lang="en-US"/>
        </a:p>
      </dgm:t>
    </dgm:pt>
    <dgm:pt modelId="{B63F2784-1CE6-4BAB-8C19-0E31C3C7A427}">
      <dgm:prSet/>
      <dgm:spPr/>
      <dgm:t>
        <a:bodyPr/>
        <a:lstStyle/>
        <a:p>
          <a:pPr rtl="0"/>
          <a:r>
            <a:rPr lang="en-US" dirty="0" smtClean="0"/>
            <a:t>•Axial synovial joints: </a:t>
          </a:r>
        </a:p>
        <a:p>
          <a:pPr rtl="0"/>
          <a:r>
            <a:rPr lang="en-US" dirty="0" smtClean="0"/>
            <a:t>3 branches</a:t>
          </a:r>
          <a:endParaRPr lang="en-US" dirty="0"/>
        </a:p>
      </dgm:t>
    </dgm:pt>
    <dgm:pt modelId="{A245EADE-F9BA-42B3-BFA5-5FD92F23C1CC}" type="parTrans" cxnId="{EB2B9B83-CA6C-4D76-8190-6FA86A7348FD}">
      <dgm:prSet/>
      <dgm:spPr/>
      <dgm:t>
        <a:bodyPr/>
        <a:lstStyle/>
        <a:p>
          <a:endParaRPr lang="en-US"/>
        </a:p>
      </dgm:t>
    </dgm:pt>
    <dgm:pt modelId="{63A5C171-A8A4-4CB5-9460-60A77F8A8758}" type="sibTrans" cxnId="{EB2B9B83-CA6C-4D76-8190-6FA86A7348FD}">
      <dgm:prSet/>
      <dgm:spPr/>
      <dgm:t>
        <a:bodyPr/>
        <a:lstStyle/>
        <a:p>
          <a:endParaRPr lang="en-US"/>
        </a:p>
      </dgm:t>
    </dgm:pt>
    <dgm:pt modelId="{4A0B9A67-F835-41EC-A742-33727E41A6B0}" type="pres">
      <dgm:prSet presAssocID="{EC23AA63-3EA8-4649-B42E-7F4FA5DC071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D007C7-D1A5-4F80-8790-0BD9AAEE768C}" type="pres">
      <dgm:prSet presAssocID="{97C80229-FDCB-414C-B221-4994D676A731}" presName="circ1" presStyleLbl="vennNode1" presStyleIdx="0" presStyleCnt="3"/>
      <dgm:spPr/>
      <dgm:t>
        <a:bodyPr/>
        <a:lstStyle/>
        <a:p>
          <a:endParaRPr lang="en-US"/>
        </a:p>
      </dgm:t>
    </dgm:pt>
    <dgm:pt modelId="{C22A5BBD-06D4-494B-BBA5-E42B84AC1511}" type="pres">
      <dgm:prSet presAssocID="{97C80229-FDCB-414C-B221-4994D676A73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821567-8EBC-4C4C-8EB9-A5F56F336129}" type="pres">
      <dgm:prSet presAssocID="{BE84B4B4-A78F-47AE-861E-6023A4F24649}" presName="circ2" presStyleLbl="vennNode1" presStyleIdx="1" presStyleCnt="3"/>
      <dgm:spPr/>
      <dgm:t>
        <a:bodyPr/>
        <a:lstStyle/>
        <a:p>
          <a:endParaRPr lang="en-US"/>
        </a:p>
      </dgm:t>
    </dgm:pt>
    <dgm:pt modelId="{55E3CBEE-01EE-4A50-A62E-59BBB4AA0496}" type="pres">
      <dgm:prSet presAssocID="{BE84B4B4-A78F-47AE-861E-6023A4F2464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C2AC4-0A31-4599-B2AF-77CB74C84EB0}" type="pres">
      <dgm:prSet presAssocID="{B63F2784-1CE6-4BAB-8C19-0E31C3C7A427}" presName="circ3" presStyleLbl="vennNode1" presStyleIdx="2" presStyleCnt="3"/>
      <dgm:spPr/>
      <dgm:t>
        <a:bodyPr/>
        <a:lstStyle/>
        <a:p>
          <a:endParaRPr lang="en-US"/>
        </a:p>
      </dgm:t>
    </dgm:pt>
    <dgm:pt modelId="{DBB84CC0-8494-4B61-A145-670C5464E31B}" type="pres">
      <dgm:prSet presAssocID="{B63F2784-1CE6-4BAB-8C19-0E31C3C7A42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F76474-F77E-41CC-BB3F-7D7931955144}" type="presOf" srcId="{B63F2784-1CE6-4BAB-8C19-0E31C3C7A427}" destId="{83FC2AC4-0A31-4599-B2AF-77CB74C84EB0}" srcOrd="0" destOrd="0" presId="urn:microsoft.com/office/officeart/2005/8/layout/venn1"/>
    <dgm:cxn modelId="{EB2B9B83-CA6C-4D76-8190-6FA86A7348FD}" srcId="{EC23AA63-3EA8-4649-B42E-7F4FA5DC071C}" destId="{B63F2784-1CE6-4BAB-8C19-0E31C3C7A427}" srcOrd="2" destOrd="0" parTransId="{A245EADE-F9BA-42B3-BFA5-5FD92F23C1CC}" sibTransId="{63A5C171-A8A4-4CB5-9460-60A77F8A8758}"/>
    <dgm:cxn modelId="{D8404C27-DD1C-42F0-9EC0-4C13B7B283B4}" type="presOf" srcId="{B63F2784-1CE6-4BAB-8C19-0E31C3C7A427}" destId="{DBB84CC0-8494-4B61-A145-670C5464E31B}" srcOrd="1" destOrd="0" presId="urn:microsoft.com/office/officeart/2005/8/layout/venn1"/>
    <dgm:cxn modelId="{BC85E2E4-C620-4779-B77D-CB9E22F0CDD1}" srcId="{EC23AA63-3EA8-4649-B42E-7F4FA5DC071C}" destId="{BE84B4B4-A78F-47AE-861E-6023A4F24649}" srcOrd="1" destOrd="0" parTransId="{63A067BB-2451-4DF0-9BE7-7AD64FE5CC94}" sibTransId="{CD99CF84-F442-464B-99CA-31481E2A9786}"/>
    <dgm:cxn modelId="{82A70633-4F0B-44FA-B8C0-DAC815EBCBCD}" type="presOf" srcId="{EC23AA63-3EA8-4649-B42E-7F4FA5DC071C}" destId="{4A0B9A67-F835-41EC-A742-33727E41A6B0}" srcOrd="0" destOrd="0" presId="urn:microsoft.com/office/officeart/2005/8/layout/venn1"/>
    <dgm:cxn modelId="{C9893FB2-36E1-4BA3-BCE1-4D9F9CEB8B3D}" srcId="{EC23AA63-3EA8-4649-B42E-7F4FA5DC071C}" destId="{97C80229-FDCB-414C-B221-4994D676A731}" srcOrd="0" destOrd="0" parTransId="{BE303B79-27D9-4B06-886F-3B972C724699}" sibTransId="{5E90F412-8C03-4927-BCCE-7DA1F1EAE6BC}"/>
    <dgm:cxn modelId="{A87C1AC3-38BB-409A-A72C-A0E75C01CCFE}" type="presOf" srcId="{BE84B4B4-A78F-47AE-861E-6023A4F24649}" destId="{55E3CBEE-01EE-4A50-A62E-59BBB4AA0496}" srcOrd="1" destOrd="0" presId="urn:microsoft.com/office/officeart/2005/8/layout/venn1"/>
    <dgm:cxn modelId="{E948A806-49BF-4C49-99F2-51F5209A401C}" type="presOf" srcId="{BE84B4B4-A78F-47AE-861E-6023A4F24649}" destId="{40821567-8EBC-4C4C-8EB9-A5F56F336129}" srcOrd="0" destOrd="0" presId="urn:microsoft.com/office/officeart/2005/8/layout/venn1"/>
    <dgm:cxn modelId="{C4A62136-3B63-4AB1-B07B-B7A4ACC820BE}" type="presOf" srcId="{97C80229-FDCB-414C-B221-4994D676A731}" destId="{9AD007C7-D1A5-4F80-8790-0BD9AAEE768C}" srcOrd="0" destOrd="0" presId="urn:microsoft.com/office/officeart/2005/8/layout/venn1"/>
    <dgm:cxn modelId="{6243DC57-3740-4222-A5F3-3721BCCEF9BF}" type="presOf" srcId="{97C80229-FDCB-414C-B221-4994D676A731}" destId="{C22A5BBD-06D4-494B-BBA5-E42B84AC1511}" srcOrd="1" destOrd="0" presId="urn:microsoft.com/office/officeart/2005/8/layout/venn1"/>
    <dgm:cxn modelId="{8FBBB0CF-6791-4E8C-B909-79D5DE754A3F}" type="presParOf" srcId="{4A0B9A67-F835-41EC-A742-33727E41A6B0}" destId="{9AD007C7-D1A5-4F80-8790-0BD9AAEE768C}" srcOrd="0" destOrd="0" presId="urn:microsoft.com/office/officeart/2005/8/layout/venn1"/>
    <dgm:cxn modelId="{3841B37C-43F0-4190-BFED-610A17334599}" type="presParOf" srcId="{4A0B9A67-F835-41EC-A742-33727E41A6B0}" destId="{C22A5BBD-06D4-494B-BBA5-E42B84AC1511}" srcOrd="1" destOrd="0" presId="urn:microsoft.com/office/officeart/2005/8/layout/venn1"/>
    <dgm:cxn modelId="{229E486B-8E86-40A0-8D8C-37065AEE5F6A}" type="presParOf" srcId="{4A0B9A67-F835-41EC-A742-33727E41A6B0}" destId="{40821567-8EBC-4C4C-8EB9-A5F56F336129}" srcOrd="2" destOrd="0" presId="urn:microsoft.com/office/officeart/2005/8/layout/venn1"/>
    <dgm:cxn modelId="{1EC1BA18-FB8B-4049-945B-86F0D343C685}" type="presParOf" srcId="{4A0B9A67-F835-41EC-A742-33727E41A6B0}" destId="{55E3CBEE-01EE-4A50-A62E-59BBB4AA0496}" srcOrd="3" destOrd="0" presId="urn:microsoft.com/office/officeart/2005/8/layout/venn1"/>
    <dgm:cxn modelId="{D82FC75B-0301-4259-AC69-25BF5819B965}" type="presParOf" srcId="{4A0B9A67-F835-41EC-A742-33727E41A6B0}" destId="{83FC2AC4-0A31-4599-B2AF-77CB74C84EB0}" srcOrd="4" destOrd="0" presId="urn:microsoft.com/office/officeart/2005/8/layout/venn1"/>
    <dgm:cxn modelId="{2B80004C-DD3B-4672-B343-165C75B0988B}" type="presParOf" srcId="{4A0B9A67-F835-41EC-A742-33727E41A6B0}" destId="{DBB84CC0-8494-4B61-A145-670C5464E31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0C2A64-CC2D-4E6C-919A-058CA60928D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A32A03-89E1-4028-B215-BF2D77037171}">
      <dgm:prSet custT="1"/>
      <dgm:spPr/>
      <dgm:t>
        <a:bodyPr/>
        <a:lstStyle/>
        <a:p>
          <a:pPr rtl="0"/>
          <a:r>
            <a:rPr lang="en-US" sz="2000" b="1" dirty="0" smtClean="0"/>
            <a:t>Movements occur </a:t>
          </a:r>
          <a:r>
            <a:rPr lang="en-US" sz="2000" b="1" u="sng" dirty="0" smtClean="0"/>
            <a:t>along axes:</a:t>
          </a:r>
          <a:endParaRPr lang="en-US" sz="2000" dirty="0"/>
        </a:p>
      </dgm:t>
    </dgm:pt>
    <dgm:pt modelId="{AF4AF669-25B0-4CA8-9623-82945542ADCA}" type="parTrans" cxnId="{A4B748F5-ADF4-4C2E-B4BF-D4F5AB39BFEC}">
      <dgm:prSet/>
      <dgm:spPr/>
      <dgm:t>
        <a:bodyPr/>
        <a:lstStyle/>
        <a:p>
          <a:endParaRPr lang="en-US"/>
        </a:p>
      </dgm:t>
    </dgm:pt>
    <dgm:pt modelId="{0971A502-6DF7-4AC3-87B8-75DBF8E304F8}" type="sibTrans" cxnId="{A4B748F5-ADF4-4C2E-B4BF-D4F5AB39BFEC}">
      <dgm:prSet/>
      <dgm:spPr/>
      <dgm:t>
        <a:bodyPr/>
        <a:lstStyle/>
        <a:p>
          <a:endParaRPr lang="en-US"/>
        </a:p>
      </dgm:t>
    </dgm:pt>
    <dgm:pt modelId="{65761FF1-B930-4554-B815-C64FCBCAEBE9}">
      <dgm:prSet custT="1"/>
      <dgm:spPr/>
      <dgm:t>
        <a:bodyPr/>
        <a:lstStyle/>
        <a:p>
          <a:pPr rtl="0"/>
          <a:r>
            <a:rPr lang="en-US" sz="1800" dirty="0" smtClean="0"/>
            <a:t>1.</a:t>
          </a:r>
          <a:r>
            <a:rPr lang="en-US" sz="1800" b="1" dirty="0" smtClean="0"/>
            <a:t>Transverse</a:t>
          </a:r>
          <a:r>
            <a:rPr lang="en-US" sz="1800" b="1" dirty="0" smtClean="0">
              <a:solidFill>
                <a:schemeClr val="bg1">
                  <a:lumMod val="85000"/>
                </a:schemeClr>
              </a:solidFill>
            </a:rPr>
            <a:t>(x-axis)</a:t>
          </a:r>
          <a:r>
            <a:rPr lang="en-US" sz="1800" b="1" dirty="0" smtClean="0"/>
            <a:t>:</a:t>
          </a:r>
          <a:endParaRPr lang="en-US" sz="1800" dirty="0"/>
        </a:p>
      </dgm:t>
    </dgm:pt>
    <dgm:pt modelId="{120781EE-F541-4B45-999E-D104AF51DF89}" type="parTrans" cxnId="{E2F19785-049C-4DA8-897F-3AA9487EA9A3}">
      <dgm:prSet/>
      <dgm:spPr/>
      <dgm:t>
        <a:bodyPr/>
        <a:lstStyle/>
        <a:p>
          <a:endParaRPr lang="en-US"/>
        </a:p>
      </dgm:t>
    </dgm:pt>
    <dgm:pt modelId="{430E9195-E1D3-45EF-A967-64895CA66916}" type="sibTrans" cxnId="{E2F19785-049C-4DA8-897F-3AA9487EA9A3}">
      <dgm:prSet/>
      <dgm:spPr/>
      <dgm:t>
        <a:bodyPr/>
        <a:lstStyle/>
        <a:p>
          <a:endParaRPr lang="en-US"/>
        </a:p>
      </dgm:t>
    </dgm:pt>
    <dgm:pt modelId="{E7891E1C-3379-4006-8207-E79B5647EC81}">
      <dgm:prSet custT="1"/>
      <dgm:spPr/>
      <dgm:t>
        <a:bodyPr/>
        <a:lstStyle/>
        <a:p>
          <a:pPr rtl="0"/>
          <a:r>
            <a:rPr lang="en-US" sz="1800" dirty="0" smtClean="0"/>
            <a:t>2.</a:t>
          </a:r>
          <a:r>
            <a:rPr lang="en-US" sz="1800" b="1" dirty="0" smtClean="0"/>
            <a:t>Longitudinal</a:t>
          </a:r>
          <a:r>
            <a:rPr lang="en-US" sz="1800" b="1" dirty="0" smtClean="0">
              <a:solidFill>
                <a:schemeClr val="bg1">
                  <a:lumMod val="85000"/>
                </a:schemeClr>
              </a:solidFill>
            </a:rPr>
            <a:t>(y-axis)</a:t>
          </a:r>
          <a:r>
            <a:rPr lang="en-US" sz="1800" b="1" dirty="0" smtClean="0"/>
            <a:t>:</a:t>
          </a:r>
          <a:endParaRPr lang="en-US" sz="1800" dirty="0"/>
        </a:p>
      </dgm:t>
    </dgm:pt>
    <dgm:pt modelId="{1A17E7FB-6997-4C0D-B9A3-DE2C3FA23181}" type="parTrans" cxnId="{74FD8F11-8203-4873-9C8E-7CD3EA57946C}">
      <dgm:prSet/>
      <dgm:spPr/>
      <dgm:t>
        <a:bodyPr/>
        <a:lstStyle/>
        <a:p>
          <a:endParaRPr lang="en-US"/>
        </a:p>
      </dgm:t>
    </dgm:pt>
    <dgm:pt modelId="{6DB8D399-AC83-42A7-9E5E-205163C16144}" type="sibTrans" cxnId="{74FD8F11-8203-4873-9C8E-7CD3EA57946C}">
      <dgm:prSet/>
      <dgm:spPr/>
      <dgm:t>
        <a:bodyPr/>
        <a:lstStyle/>
        <a:p>
          <a:endParaRPr lang="en-US"/>
        </a:p>
      </dgm:t>
    </dgm:pt>
    <dgm:pt modelId="{3D9C8C66-39D7-4029-901D-4E7D98632A03}">
      <dgm:prSet custT="1"/>
      <dgm:spPr/>
      <dgm:t>
        <a:bodyPr/>
        <a:lstStyle/>
        <a:p>
          <a:pPr rtl="0"/>
          <a:r>
            <a:rPr lang="en-US" sz="1800" dirty="0" smtClean="0"/>
            <a:t>3.</a:t>
          </a:r>
          <a:r>
            <a:rPr lang="en-US" sz="1800" b="1" dirty="0" smtClean="0"/>
            <a:t>Antero-posterior</a:t>
          </a:r>
          <a:r>
            <a:rPr lang="en-US" sz="1800" b="1" dirty="0" smtClean="0">
              <a:solidFill>
                <a:schemeClr val="bg1">
                  <a:lumMod val="85000"/>
                </a:schemeClr>
              </a:solidFill>
            </a:rPr>
            <a:t>(z-axis)</a:t>
          </a:r>
          <a:r>
            <a:rPr lang="en-US" sz="1800" b="1" dirty="0" smtClean="0"/>
            <a:t>:</a:t>
          </a:r>
          <a:endParaRPr lang="en-US" sz="1800" dirty="0"/>
        </a:p>
      </dgm:t>
    </dgm:pt>
    <dgm:pt modelId="{4C6C0020-A2DA-470C-AC62-ED85350985AB}" type="parTrans" cxnId="{C37D8028-19F6-421A-A7D7-35BF80EB4F76}">
      <dgm:prSet/>
      <dgm:spPr/>
      <dgm:t>
        <a:bodyPr/>
        <a:lstStyle/>
        <a:p>
          <a:endParaRPr lang="en-US"/>
        </a:p>
      </dgm:t>
    </dgm:pt>
    <dgm:pt modelId="{B9AC4364-2BB7-42E6-8FFF-887C67DF7501}" type="sibTrans" cxnId="{C37D8028-19F6-421A-A7D7-35BF80EB4F76}">
      <dgm:prSet/>
      <dgm:spPr/>
      <dgm:t>
        <a:bodyPr/>
        <a:lstStyle/>
        <a:p>
          <a:endParaRPr lang="en-US"/>
        </a:p>
      </dgm:t>
    </dgm:pt>
    <dgm:pt modelId="{4886FEA0-36F6-41CA-93FE-81C741DFD5E2}">
      <dgm:prSet/>
      <dgm:spPr/>
      <dgm:t>
        <a:bodyPr/>
        <a:lstStyle/>
        <a:p>
          <a:r>
            <a:rPr lang="en-US" b="1" dirty="0" smtClean="0"/>
            <a:t>flexion &amp; extension occur.</a:t>
          </a:r>
          <a:endParaRPr lang="en-US" dirty="0"/>
        </a:p>
      </dgm:t>
    </dgm:pt>
    <dgm:pt modelId="{B091ACF1-9DDD-4C25-91DA-F816A8F4FFC2}" type="parTrans" cxnId="{86A5D3D6-2038-4C89-B03B-452E77713396}">
      <dgm:prSet/>
      <dgm:spPr/>
      <dgm:t>
        <a:bodyPr/>
        <a:lstStyle/>
        <a:p>
          <a:endParaRPr lang="en-US"/>
        </a:p>
      </dgm:t>
    </dgm:pt>
    <dgm:pt modelId="{7FCF909D-D930-404C-B44C-4B4CB8882969}" type="sibTrans" cxnId="{86A5D3D6-2038-4C89-B03B-452E77713396}">
      <dgm:prSet/>
      <dgm:spPr/>
      <dgm:t>
        <a:bodyPr/>
        <a:lstStyle/>
        <a:p>
          <a:endParaRPr lang="en-US"/>
        </a:p>
      </dgm:t>
    </dgm:pt>
    <dgm:pt modelId="{7292F411-E1B5-4448-80A5-CB3004A9175C}">
      <dgm:prSet/>
      <dgm:spPr/>
      <dgm:t>
        <a:bodyPr/>
        <a:lstStyle/>
        <a:p>
          <a:r>
            <a:rPr lang="en-US" b="1" dirty="0" smtClean="0"/>
            <a:t>rotation occurs</a:t>
          </a:r>
          <a:r>
            <a:rPr lang="en-US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.(M-L)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6CF386E-99EC-4088-81E3-E46184DCD579}" type="parTrans" cxnId="{3F55DB19-0D98-47D6-90D4-39633A5D11DA}">
      <dgm:prSet/>
      <dgm:spPr/>
      <dgm:t>
        <a:bodyPr/>
        <a:lstStyle/>
        <a:p>
          <a:endParaRPr lang="en-US"/>
        </a:p>
      </dgm:t>
    </dgm:pt>
    <dgm:pt modelId="{B6F660C7-C549-48E2-BC9C-967BCF817445}" type="sibTrans" cxnId="{3F55DB19-0D98-47D6-90D4-39633A5D11DA}">
      <dgm:prSet/>
      <dgm:spPr/>
      <dgm:t>
        <a:bodyPr/>
        <a:lstStyle/>
        <a:p>
          <a:endParaRPr lang="en-US"/>
        </a:p>
      </dgm:t>
    </dgm:pt>
    <dgm:pt modelId="{C1B4755D-908B-4112-B7CA-37E21527FF6F}">
      <dgm:prSet/>
      <dgm:spPr/>
      <dgm:t>
        <a:bodyPr/>
        <a:lstStyle/>
        <a:p>
          <a:r>
            <a:rPr lang="en-US" b="1" dirty="0" smtClean="0"/>
            <a:t>abduction &amp; adduction occur.</a:t>
          </a:r>
          <a:endParaRPr lang="en-US" dirty="0"/>
        </a:p>
      </dgm:t>
    </dgm:pt>
    <dgm:pt modelId="{ABD2D695-3C8D-455D-8FD8-85FBE65AA322}" type="parTrans" cxnId="{20517DDD-7E12-4480-AFA8-8F4C8E389195}">
      <dgm:prSet/>
      <dgm:spPr/>
      <dgm:t>
        <a:bodyPr/>
        <a:lstStyle/>
        <a:p>
          <a:endParaRPr lang="en-US"/>
        </a:p>
      </dgm:t>
    </dgm:pt>
    <dgm:pt modelId="{5D14D5B9-0BE9-4D06-9FAB-FF8C52A44FA2}" type="sibTrans" cxnId="{20517DDD-7E12-4480-AFA8-8F4C8E389195}">
      <dgm:prSet/>
      <dgm:spPr/>
      <dgm:t>
        <a:bodyPr/>
        <a:lstStyle/>
        <a:p>
          <a:endParaRPr lang="en-US"/>
        </a:p>
      </dgm:t>
    </dgm:pt>
    <dgm:pt modelId="{E84D991F-C1C4-4430-9B2B-1CBCDF77D5D4}" type="pres">
      <dgm:prSet presAssocID="{E10C2A64-CC2D-4E6C-919A-058CA60928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C93E09-66C5-4C05-86CA-15BB9EF5DC8D}" type="pres">
      <dgm:prSet presAssocID="{CFA32A03-89E1-4028-B215-BF2D77037171}" presName="linNode" presStyleCnt="0"/>
      <dgm:spPr/>
    </dgm:pt>
    <dgm:pt modelId="{74A01703-31E2-4C64-B485-E6A30179811E}" type="pres">
      <dgm:prSet presAssocID="{CFA32A03-89E1-4028-B215-BF2D77037171}" presName="parentText" presStyleLbl="node1" presStyleIdx="0" presStyleCnt="4" custScaleX="189727" custLinFactNeighborX="-5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77F2EE-C2EA-4C82-988D-732DAD519581}" type="pres">
      <dgm:prSet presAssocID="{0971A502-6DF7-4AC3-87B8-75DBF8E304F8}" presName="sp" presStyleCnt="0"/>
      <dgm:spPr/>
    </dgm:pt>
    <dgm:pt modelId="{CA1E0C60-3D3C-4C9D-931E-7544CC0426B9}" type="pres">
      <dgm:prSet presAssocID="{65761FF1-B930-4554-B815-C64FCBCAEBE9}" presName="linNode" presStyleCnt="0"/>
      <dgm:spPr/>
    </dgm:pt>
    <dgm:pt modelId="{B2E8C087-81C4-4871-BAC4-662E4012021F}" type="pres">
      <dgm:prSet presAssocID="{65761FF1-B930-4554-B815-C64FCBCAEBE9}" presName="parentText" presStyleLbl="node1" presStyleIdx="1" presStyleCnt="4" custScaleX="1083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15932-8E65-453A-B2CF-230309E67555}" type="pres">
      <dgm:prSet presAssocID="{65761FF1-B930-4554-B815-C64FCBCAEBE9}" presName="descendantText" presStyleLbl="alignAccFollowNode1" presStyleIdx="0" presStyleCnt="3" custScaleX="74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7DB00-B499-470E-9D35-A4682C7E4797}" type="pres">
      <dgm:prSet presAssocID="{430E9195-E1D3-45EF-A967-64895CA66916}" presName="sp" presStyleCnt="0"/>
      <dgm:spPr/>
    </dgm:pt>
    <dgm:pt modelId="{0FAA6A42-AD1A-4AA4-BBC6-001708E2979D}" type="pres">
      <dgm:prSet presAssocID="{E7891E1C-3379-4006-8207-E79B5647EC81}" presName="linNode" presStyleCnt="0"/>
      <dgm:spPr/>
    </dgm:pt>
    <dgm:pt modelId="{572A12AC-F283-4DCF-A6B3-1A22B41A0201}" type="pres">
      <dgm:prSet presAssocID="{E7891E1C-3379-4006-8207-E79B5647EC81}" presName="parentText" presStyleLbl="node1" presStyleIdx="2" presStyleCnt="4" custScaleX="1083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1EFAE2-4C03-4ADD-A812-948A5F07919F}" type="pres">
      <dgm:prSet presAssocID="{E7891E1C-3379-4006-8207-E79B5647EC81}" presName="descendantText" presStyleLbl="alignAccFollowNode1" presStyleIdx="1" presStyleCnt="3" custScaleX="74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44A53-42B6-4557-AD18-F71C2267AC2D}" type="pres">
      <dgm:prSet presAssocID="{6DB8D399-AC83-42A7-9E5E-205163C16144}" presName="sp" presStyleCnt="0"/>
      <dgm:spPr/>
    </dgm:pt>
    <dgm:pt modelId="{4090F268-3A1E-4CE0-92D2-735FAB50981B}" type="pres">
      <dgm:prSet presAssocID="{3D9C8C66-39D7-4029-901D-4E7D98632A03}" presName="linNode" presStyleCnt="0"/>
      <dgm:spPr/>
    </dgm:pt>
    <dgm:pt modelId="{244CC20B-AA39-409D-835B-D35AE42F1A04}" type="pres">
      <dgm:prSet presAssocID="{3D9C8C66-39D7-4029-901D-4E7D98632A03}" presName="parentText" presStyleLbl="node1" presStyleIdx="3" presStyleCnt="4" custScaleX="1083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533F5-24D1-4DE9-AE62-F48805DD2791}" type="pres">
      <dgm:prSet presAssocID="{3D9C8C66-39D7-4029-901D-4E7D98632A03}" presName="descendantText" presStyleLbl="alignAccFollowNode1" presStyleIdx="2" presStyleCnt="3" custScaleX="74402" custLinFactNeighborX="5" custLinFactNeighborY="12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E72960-5AAD-403E-BB0D-8D80CCAE5317}" type="presOf" srcId="{3D9C8C66-39D7-4029-901D-4E7D98632A03}" destId="{244CC20B-AA39-409D-835B-D35AE42F1A04}" srcOrd="0" destOrd="0" presId="urn:microsoft.com/office/officeart/2005/8/layout/vList5"/>
    <dgm:cxn modelId="{924C93B0-6719-42F7-894E-4A611932215D}" type="presOf" srcId="{C1B4755D-908B-4112-B7CA-37E21527FF6F}" destId="{484533F5-24D1-4DE9-AE62-F48805DD2791}" srcOrd="0" destOrd="0" presId="urn:microsoft.com/office/officeart/2005/8/layout/vList5"/>
    <dgm:cxn modelId="{B1A52440-9539-41CC-9D79-74DAD70D509F}" type="presOf" srcId="{4886FEA0-36F6-41CA-93FE-81C741DFD5E2}" destId="{6E215932-8E65-453A-B2CF-230309E67555}" srcOrd="0" destOrd="0" presId="urn:microsoft.com/office/officeart/2005/8/layout/vList5"/>
    <dgm:cxn modelId="{C37D8028-19F6-421A-A7D7-35BF80EB4F76}" srcId="{E10C2A64-CC2D-4E6C-919A-058CA60928D6}" destId="{3D9C8C66-39D7-4029-901D-4E7D98632A03}" srcOrd="3" destOrd="0" parTransId="{4C6C0020-A2DA-470C-AC62-ED85350985AB}" sibTransId="{B9AC4364-2BB7-42E6-8FFF-887C67DF7501}"/>
    <dgm:cxn modelId="{7F62213D-F228-4842-8691-425D4FCD6162}" type="presOf" srcId="{CFA32A03-89E1-4028-B215-BF2D77037171}" destId="{74A01703-31E2-4C64-B485-E6A30179811E}" srcOrd="0" destOrd="0" presId="urn:microsoft.com/office/officeart/2005/8/layout/vList5"/>
    <dgm:cxn modelId="{4BEE76F5-7AB7-47D0-8477-3710D081CC24}" type="presOf" srcId="{E10C2A64-CC2D-4E6C-919A-058CA60928D6}" destId="{E84D991F-C1C4-4430-9B2B-1CBCDF77D5D4}" srcOrd="0" destOrd="0" presId="urn:microsoft.com/office/officeart/2005/8/layout/vList5"/>
    <dgm:cxn modelId="{E2F19785-049C-4DA8-897F-3AA9487EA9A3}" srcId="{E10C2A64-CC2D-4E6C-919A-058CA60928D6}" destId="{65761FF1-B930-4554-B815-C64FCBCAEBE9}" srcOrd="1" destOrd="0" parTransId="{120781EE-F541-4B45-999E-D104AF51DF89}" sibTransId="{430E9195-E1D3-45EF-A967-64895CA66916}"/>
    <dgm:cxn modelId="{B208E973-CDE5-4052-80B8-FB5E7F08B5EF}" type="presOf" srcId="{E7891E1C-3379-4006-8207-E79B5647EC81}" destId="{572A12AC-F283-4DCF-A6B3-1A22B41A0201}" srcOrd="0" destOrd="0" presId="urn:microsoft.com/office/officeart/2005/8/layout/vList5"/>
    <dgm:cxn modelId="{86A5D3D6-2038-4C89-B03B-452E77713396}" srcId="{65761FF1-B930-4554-B815-C64FCBCAEBE9}" destId="{4886FEA0-36F6-41CA-93FE-81C741DFD5E2}" srcOrd="0" destOrd="0" parTransId="{B091ACF1-9DDD-4C25-91DA-F816A8F4FFC2}" sibTransId="{7FCF909D-D930-404C-B44C-4B4CB8882969}"/>
    <dgm:cxn modelId="{3F55DB19-0D98-47D6-90D4-39633A5D11DA}" srcId="{E7891E1C-3379-4006-8207-E79B5647EC81}" destId="{7292F411-E1B5-4448-80A5-CB3004A9175C}" srcOrd="0" destOrd="0" parTransId="{16CF386E-99EC-4088-81E3-E46184DCD579}" sibTransId="{B6F660C7-C549-48E2-BC9C-967BCF817445}"/>
    <dgm:cxn modelId="{74FD8F11-8203-4873-9C8E-7CD3EA57946C}" srcId="{E10C2A64-CC2D-4E6C-919A-058CA60928D6}" destId="{E7891E1C-3379-4006-8207-E79B5647EC81}" srcOrd="2" destOrd="0" parTransId="{1A17E7FB-6997-4C0D-B9A3-DE2C3FA23181}" sibTransId="{6DB8D399-AC83-42A7-9E5E-205163C16144}"/>
    <dgm:cxn modelId="{2F2ABB60-100D-49DB-A8AD-77489655B70C}" type="presOf" srcId="{65761FF1-B930-4554-B815-C64FCBCAEBE9}" destId="{B2E8C087-81C4-4871-BAC4-662E4012021F}" srcOrd="0" destOrd="0" presId="urn:microsoft.com/office/officeart/2005/8/layout/vList5"/>
    <dgm:cxn modelId="{52F2C114-40DB-476D-AB00-6D3B55AF3B51}" type="presOf" srcId="{7292F411-E1B5-4448-80A5-CB3004A9175C}" destId="{0A1EFAE2-4C03-4ADD-A812-948A5F07919F}" srcOrd="0" destOrd="0" presId="urn:microsoft.com/office/officeart/2005/8/layout/vList5"/>
    <dgm:cxn modelId="{A4B748F5-ADF4-4C2E-B4BF-D4F5AB39BFEC}" srcId="{E10C2A64-CC2D-4E6C-919A-058CA60928D6}" destId="{CFA32A03-89E1-4028-B215-BF2D77037171}" srcOrd="0" destOrd="0" parTransId="{AF4AF669-25B0-4CA8-9623-82945542ADCA}" sibTransId="{0971A502-6DF7-4AC3-87B8-75DBF8E304F8}"/>
    <dgm:cxn modelId="{20517DDD-7E12-4480-AFA8-8F4C8E389195}" srcId="{3D9C8C66-39D7-4029-901D-4E7D98632A03}" destId="{C1B4755D-908B-4112-B7CA-37E21527FF6F}" srcOrd="0" destOrd="0" parTransId="{ABD2D695-3C8D-455D-8FD8-85FBE65AA322}" sibTransId="{5D14D5B9-0BE9-4D06-9FAB-FF8C52A44FA2}"/>
    <dgm:cxn modelId="{61B6DECD-8E96-4B34-A36B-F2F070373F76}" type="presParOf" srcId="{E84D991F-C1C4-4430-9B2B-1CBCDF77D5D4}" destId="{5EC93E09-66C5-4C05-86CA-15BB9EF5DC8D}" srcOrd="0" destOrd="0" presId="urn:microsoft.com/office/officeart/2005/8/layout/vList5"/>
    <dgm:cxn modelId="{F66D0A5C-55AD-4EA7-B208-7B6100BFDE24}" type="presParOf" srcId="{5EC93E09-66C5-4C05-86CA-15BB9EF5DC8D}" destId="{74A01703-31E2-4C64-B485-E6A30179811E}" srcOrd="0" destOrd="0" presId="urn:microsoft.com/office/officeart/2005/8/layout/vList5"/>
    <dgm:cxn modelId="{D822B333-D2E0-4A10-B122-404D95DB87C8}" type="presParOf" srcId="{E84D991F-C1C4-4430-9B2B-1CBCDF77D5D4}" destId="{9477F2EE-C2EA-4C82-988D-732DAD519581}" srcOrd="1" destOrd="0" presId="urn:microsoft.com/office/officeart/2005/8/layout/vList5"/>
    <dgm:cxn modelId="{E9F1FE65-1993-47FF-A1E1-A56C65FF88EE}" type="presParOf" srcId="{E84D991F-C1C4-4430-9B2B-1CBCDF77D5D4}" destId="{CA1E0C60-3D3C-4C9D-931E-7544CC0426B9}" srcOrd="2" destOrd="0" presId="urn:microsoft.com/office/officeart/2005/8/layout/vList5"/>
    <dgm:cxn modelId="{DB362561-29F3-4379-8D35-6B6C18AC1BB2}" type="presParOf" srcId="{CA1E0C60-3D3C-4C9D-931E-7544CC0426B9}" destId="{B2E8C087-81C4-4871-BAC4-662E4012021F}" srcOrd="0" destOrd="0" presId="urn:microsoft.com/office/officeart/2005/8/layout/vList5"/>
    <dgm:cxn modelId="{107EE4ED-C4E8-4DC1-ABDB-5C75D4E19FEA}" type="presParOf" srcId="{CA1E0C60-3D3C-4C9D-931E-7544CC0426B9}" destId="{6E215932-8E65-453A-B2CF-230309E67555}" srcOrd="1" destOrd="0" presId="urn:microsoft.com/office/officeart/2005/8/layout/vList5"/>
    <dgm:cxn modelId="{EF30BAF0-3EE6-4BE1-BF6D-C8B98A95A26C}" type="presParOf" srcId="{E84D991F-C1C4-4430-9B2B-1CBCDF77D5D4}" destId="{6EA7DB00-B499-470E-9D35-A4682C7E4797}" srcOrd="3" destOrd="0" presId="urn:microsoft.com/office/officeart/2005/8/layout/vList5"/>
    <dgm:cxn modelId="{4150787F-B93E-4844-8A8C-A3CAA9EF68C0}" type="presParOf" srcId="{E84D991F-C1C4-4430-9B2B-1CBCDF77D5D4}" destId="{0FAA6A42-AD1A-4AA4-BBC6-001708E2979D}" srcOrd="4" destOrd="0" presId="urn:microsoft.com/office/officeart/2005/8/layout/vList5"/>
    <dgm:cxn modelId="{EC1DAF33-5D4E-4B90-87E8-27311672E683}" type="presParOf" srcId="{0FAA6A42-AD1A-4AA4-BBC6-001708E2979D}" destId="{572A12AC-F283-4DCF-A6B3-1A22B41A0201}" srcOrd="0" destOrd="0" presId="urn:microsoft.com/office/officeart/2005/8/layout/vList5"/>
    <dgm:cxn modelId="{C4EA82BB-9FE7-4732-BE8C-884BF94DB23C}" type="presParOf" srcId="{0FAA6A42-AD1A-4AA4-BBC6-001708E2979D}" destId="{0A1EFAE2-4C03-4ADD-A812-948A5F07919F}" srcOrd="1" destOrd="0" presId="urn:microsoft.com/office/officeart/2005/8/layout/vList5"/>
    <dgm:cxn modelId="{F46F49F3-AA4A-4F3A-94D1-3BC52DCBC27D}" type="presParOf" srcId="{E84D991F-C1C4-4430-9B2B-1CBCDF77D5D4}" destId="{DC244A53-42B6-4557-AD18-F71C2267AC2D}" srcOrd="5" destOrd="0" presId="urn:microsoft.com/office/officeart/2005/8/layout/vList5"/>
    <dgm:cxn modelId="{F3EA271D-E4B4-4089-943E-4D9CE822E187}" type="presParOf" srcId="{E84D991F-C1C4-4430-9B2B-1CBCDF77D5D4}" destId="{4090F268-3A1E-4CE0-92D2-735FAB50981B}" srcOrd="6" destOrd="0" presId="urn:microsoft.com/office/officeart/2005/8/layout/vList5"/>
    <dgm:cxn modelId="{A30D348A-67E1-495B-9C2A-44C8E1CE0EC2}" type="presParOf" srcId="{4090F268-3A1E-4CE0-92D2-735FAB50981B}" destId="{244CC20B-AA39-409D-835B-D35AE42F1A04}" srcOrd="0" destOrd="0" presId="urn:microsoft.com/office/officeart/2005/8/layout/vList5"/>
    <dgm:cxn modelId="{F4D0A634-D34F-471D-BC19-695018A066BD}" type="presParOf" srcId="{4090F268-3A1E-4CE0-92D2-735FAB50981B}" destId="{484533F5-24D1-4DE9-AE62-F48805DD27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803778-D4B6-43E1-BD02-73FD9875170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15029D-ABD4-4299-B914-7112256C4A0A}">
      <dgm:prSet/>
      <dgm:spPr/>
      <dgm:t>
        <a:bodyPr/>
        <a:lstStyle/>
        <a:p>
          <a:pPr rtl="0"/>
          <a:r>
            <a:rPr lang="en-US" b="1" dirty="0" smtClean="0"/>
            <a:t>Axial joints are divided into:</a:t>
          </a:r>
          <a:endParaRPr lang="en-US" dirty="0"/>
        </a:p>
      </dgm:t>
    </dgm:pt>
    <dgm:pt modelId="{F0771009-6DC5-484E-8020-B6A115E3E341}" type="parTrans" cxnId="{3AE52E3A-A262-4CE9-9160-99209F23DDAC}">
      <dgm:prSet/>
      <dgm:spPr/>
      <dgm:t>
        <a:bodyPr/>
        <a:lstStyle/>
        <a:p>
          <a:endParaRPr lang="en-US"/>
        </a:p>
      </dgm:t>
    </dgm:pt>
    <dgm:pt modelId="{79506AAE-1F17-4D45-8EE8-DFA21B8F7370}" type="sibTrans" cxnId="{3AE52E3A-A262-4CE9-9160-99209F23DDAC}">
      <dgm:prSet/>
      <dgm:spPr/>
      <dgm:t>
        <a:bodyPr/>
        <a:lstStyle/>
        <a:p>
          <a:endParaRPr lang="en-US"/>
        </a:p>
      </dgm:t>
    </dgm:pt>
    <dgm:pt modelId="{F57A198A-9FD9-48A0-B8BC-39F24FEA2BD1}">
      <dgm:prSet/>
      <dgm:spPr/>
      <dgm:t>
        <a:bodyPr/>
        <a:lstStyle/>
        <a:p>
          <a:pPr rtl="0"/>
          <a:r>
            <a:rPr lang="en-US" dirty="0" smtClean="0"/>
            <a:t>- </a:t>
          </a:r>
          <a:r>
            <a:rPr lang="en-US" b="1" u="sng" dirty="0" smtClean="0"/>
            <a:t>Un</a:t>
          </a:r>
          <a:r>
            <a:rPr lang="en-US" b="1" dirty="0" smtClean="0"/>
            <a:t>iaxial.</a:t>
          </a:r>
          <a:endParaRPr lang="en-US" dirty="0"/>
        </a:p>
      </dgm:t>
    </dgm:pt>
    <dgm:pt modelId="{CE696682-84BD-4A83-8F09-40623B568DB9}" type="parTrans" cxnId="{85255B18-FA79-4FF3-9212-A552F4BB6010}">
      <dgm:prSet/>
      <dgm:spPr/>
      <dgm:t>
        <a:bodyPr/>
        <a:lstStyle/>
        <a:p>
          <a:endParaRPr lang="en-US"/>
        </a:p>
      </dgm:t>
    </dgm:pt>
    <dgm:pt modelId="{FDBCA344-770B-4189-ADB4-5A982DB6A02D}" type="sibTrans" cxnId="{85255B18-FA79-4FF3-9212-A552F4BB6010}">
      <dgm:prSet/>
      <dgm:spPr/>
      <dgm:t>
        <a:bodyPr/>
        <a:lstStyle/>
        <a:p>
          <a:endParaRPr lang="en-US"/>
        </a:p>
      </dgm:t>
    </dgm:pt>
    <dgm:pt modelId="{69AAF4CD-248D-48CB-9F0E-966F12D4F6BA}">
      <dgm:prSet/>
      <dgm:spPr/>
      <dgm:t>
        <a:bodyPr/>
        <a:lstStyle/>
        <a:p>
          <a:pPr rtl="0"/>
          <a:r>
            <a:rPr lang="en-US" dirty="0" smtClean="0"/>
            <a:t>- </a:t>
          </a:r>
          <a:r>
            <a:rPr lang="en-US" b="1" u="sng" dirty="0" smtClean="0"/>
            <a:t>B</a:t>
          </a:r>
          <a:r>
            <a:rPr lang="en-US" b="1" dirty="0" smtClean="0"/>
            <a:t>iaxial.</a:t>
          </a:r>
          <a:endParaRPr lang="en-US" dirty="0"/>
        </a:p>
      </dgm:t>
    </dgm:pt>
    <dgm:pt modelId="{816A677A-94E4-45DF-B2A7-F9EF4F5B219B}" type="parTrans" cxnId="{A9979F12-8D2D-4AEC-B36C-94A6CF5A5622}">
      <dgm:prSet/>
      <dgm:spPr/>
      <dgm:t>
        <a:bodyPr/>
        <a:lstStyle/>
        <a:p>
          <a:endParaRPr lang="en-US"/>
        </a:p>
      </dgm:t>
    </dgm:pt>
    <dgm:pt modelId="{4DBFE053-4291-4A6D-8E26-CF92A2A001E2}" type="sibTrans" cxnId="{A9979F12-8D2D-4AEC-B36C-94A6CF5A5622}">
      <dgm:prSet/>
      <dgm:spPr/>
      <dgm:t>
        <a:bodyPr/>
        <a:lstStyle/>
        <a:p>
          <a:endParaRPr lang="en-US"/>
        </a:p>
      </dgm:t>
    </dgm:pt>
    <dgm:pt modelId="{F0E06E59-8E35-4CA7-823E-DBA7226F48A4}">
      <dgm:prSet/>
      <dgm:spPr/>
      <dgm:t>
        <a:bodyPr/>
        <a:lstStyle/>
        <a:p>
          <a:pPr rtl="0"/>
          <a:r>
            <a:rPr lang="en-US" dirty="0" smtClean="0"/>
            <a:t>- </a:t>
          </a:r>
          <a:r>
            <a:rPr lang="en-US" b="1" u="sng" dirty="0" smtClean="0"/>
            <a:t>Multi</a:t>
          </a:r>
          <a:r>
            <a:rPr lang="en-US" b="1" dirty="0" smtClean="0"/>
            <a:t>-axial (</a:t>
          </a:r>
          <a:r>
            <a:rPr lang="en-US" b="1" u="sng" dirty="0" err="1" smtClean="0"/>
            <a:t>poly</a:t>
          </a:r>
          <a:r>
            <a:rPr lang="en-US" b="1" dirty="0" err="1" smtClean="0"/>
            <a:t>axial</a:t>
          </a:r>
          <a:r>
            <a:rPr lang="en-US" b="1" dirty="0" smtClean="0"/>
            <a:t>).</a:t>
          </a:r>
          <a:endParaRPr lang="en-US" dirty="0"/>
        </a:p>
      </dgm:t>
    </dgm:pt>
    <dgm:pt modelId="{23B97159-60F6-4EA2-91B3-808F86271420}" type="parTrans" cxnId="{58684A22-A816-4FF3-A39A-E730945C0736}">
      <dgm:prSet/>
      <dgm:spPr/>
      <dgm:t>
        <a:bodyPr/>
        <a:lstStyle/>
        <a:p>
          <a:endParaRPr lang="en-US"/>
        </a:p>
      </dgm:t>
    </dgm:pt>
    <dgm:pt modelId="{712BAD64-9F75-4AB1-84F9-31DD4747EB0F}" type="sibTrans" cxnId="{58684A22-A816-4FF3-A39A-E730945C0736}">
      <dgm:prSet/>
      <dgm:spPr/>
      <dgm:t>
        <a:bodyPr/>
        <a:lstStyle/>
        <a:p>
          <a:endParaRPr lang="en-US"/>
        </a:p>
      </dgm:t>
    </dgm:pt>
    <dgm:pt modelId="{0E052C3F-A361-4E56-AFBB-87B9BF4465D9}" type="pres">
      <dgm:prSet presAssocID="{78803778-D4B6-43E1-BD02-73FD987517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501BBA-0D92-4FAB-BA45-C1437CDCD573}" type="pres">
      <dgm:prSet presAssocID="{7F15029D-ABD4-4299-B914-7112256C4A0A}" presName="linNode" presStyleCnt="0"/>
      <dgm:spPr/>
    </dgm:pt>
    <dgm:pt modelId="{0D00CE5F-C428-47AC-BBC4-1AD3ED5A6EB4}" type="pres">
      <dgm:prSet presAssocID="{7F15029D-ABD4-4299-B914-7112256C4A0A}" presName="parentText" presStyleLbl="node1" presStyleIdx="0" presStyleCnt="4" custScaleX="15041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D9DEB-2A96-4E4C-8D8B-64AE965D3505}" type="pres">
      <dgm:prSet presAssocID="{79506AAE-1F17-4D45-8EE8-DFA21B8F7370}" presName="sp" presStyleCnt="0"/>
      <dgm:spPr/>
    </dgm:pt>
    <dgm:pt modelId="{8841213D-7112-41E2-9888-F6F7F84669EB}" type="pres">
      <dgm:prSet presAssocID="{F57A198A-9FD9-48A0-B8BC-39F24FEA2BD1}" presName="linNode" presStyleCnt="0"/>
      <dgm:spPr/>
    </dgm:pt>
    <dgm:pt modelId="{2BC46749-87E7-4748-98AE-62526528D6BF}" type="pres">
      <dgm:prSet presAssocID="{F57A198A-9FD9-48A0-B8BC-39F24FEA2BD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6EA00-A337-44E9-B9E4-7429E05A2E2D}" type="pres">
      <dgm:prSet presAssocID="{FDBCA344-770B-4189-ADB4-5A982DB6A02D}" presName="sp" presStyleCnt="0"/>
      <dgm:spPr/>
    </dgm:pt>
    <dgm:pt modelId="{A3AC54E7-0D8F-4472-8D9C-C253B69239E9}" type="pres">
      <dgm:prSet presAssocID="{69AAF4CD-248D-48CB-9F0E-966F12D4F6BA}" presName="linNode" presStyleCnt="0"/>
      <dgm:spPr/>
    </dgm:pt>
    <dgm:pt modelId="{0715A92A-9AAD-4F46-8D9A-C14677974B35}" type="pres">
      <dgm:prSet presAssocID="{69AAF4CD-248D-48CB-9F0E-966F12D4F6BA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CFE38-8A38-44B8-BC5C-28515635708E}" type="pres">
      <dgm:prSet presAssocID="{4DBFE053-4291-4A6D-8E26-CF92A2A001E2}" presName="sp" presStyleCnt="0"/>
      <dgm:spPr/>
    </dgm:pt>
    <dgm:pt modelId="{A2F76790-B0B3-48C4-8596-8D56D168A278}" type="pres">
      <dgm:prSet presAssocID="{F0E06E59-8E35-4CA7-823E-DBA7226F48A4}" presName="linNode" presStyleCnt="0"/>
      <dgm:spPr/>
    </dgm:pt>
    <dgm:pt modelId="{83ABEB21-E81E-4273-A785-85C175B3668A}" type="pres">
      <dgm:prSet presAssocID="{F0E06E59-8E35-4CA7-823E-DBA7226F48A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AD3800-7D79-4448-8700-2AA73DAF65E1}" type="presOf" srcId="{F57A198A-9FD9-48A0-B8BC-39F24FEA2BD1}" destId="{2BC46749-87E7-4748-98AE-62526528D6BF}" srcOrd="0" destOrd="0" presId="urn:microsoft.com/office/officeart/2005/8/layout/vList5"/>
    <dgm:cxn modelId="{3AE52E3A-A262-4CE9-9160-99209F23DDAC}" srcId="{78803778-D4B6-43E1-BD02-73FD98751700}" destId="{7F15029D-ABD4-4299-B914-7112256C4A0A}" srcOrd="0" destOrd="0" parTransId="{F0771009-6DC5-484E-8020-B6A115E3E341}" sibTransId="{79506AAE-1F17-4D45-8EE8-DFA21B8F7370}"/>
    <dgm:cxn modelId="{85255B18-FA79-4FF3-9212-A552F4BB6010}" srcId="{78803778-D4B6-43E1-BD02-73FD98751700}" destId="{F57A198A-9FD9-48A0-B8BC-39F24FEA2BD1}" srcOrd="1" destOrd="0" parTransId="{CE696682-84BD-4A83-8F09-40623B568DB9}" sibTransId="{FDBCA344-770B-4189-ADB4-5A982DB6A02D}"/>
    <dgm:cxn modelId="{58684A22-A816-4FF3-A39A-E730945C0736}" srcId="{78803778-D4B6-43E1-BD02-73FD98751700}" destId="{F0E06E59-8E35-4CA7-823E-DBA7226F48A4}" srcOrd="3" destOrd="0" parTransId="{23B97159-60F6-4EA2-91B3-808F86271420}" sibTransId="{712BAD64-9F75-4AB1-84F9-31DD4747EB0F}"/>
    <dgm:cxn modelId="{5984CE79-4F7E-484E-A9AF-8FA817BDF9C0}" type="presOf" srcId="{78803778-D4B6-43E1-BD02-73FD98751700}" destId="{0E052C3F-A361-4E56-AFBB-87B9BF4465D9}" srcOrd="0" destOrd="0" presId="urn:microsoft.com/office/officeart/2005/8/layout/vList5"/>
    <dgm:cxn modelId="{BBDBF852-C80C-443B-802D-DB70A647AF39}" type="presOf" srcId="{7F15029D-ABD4-4299-B914-7112256C4A0A}" destId="{0D00CE5F-C428-47AC-BBC4-1AD3ED5A6EB4}" srcOrd="0" destOrd="0" presId="urn:microsoft.com/office/officeart/2005/8/layout/vList5"/>
    <dgm:cxn modelId="{A9979F12-8D2D-4AEC-B36C-94A6CF5A5622}" srcId="{78803778-D4B6-43E1-BD02-73FD98751700}" destId="{69AAF4CD-248D-48CB-9F0E-966F12D4F6BA}" srcOrd="2" destOrd="0" parTransId="{816A677A-94E4-45DF-B2A7-F9EF4F5B219B}" sibTransId="{4DBFE053-4291-4A6D-8E26-CF92A2A001E2}"/>
    <dgm:cxn modelId="{4226E888-1C28-45D9-B6D2-DB38E1FEDFFE}" type="presOf" srcId="{F0E06E59-8E35-4CA7-823E-DBA7226F48A4}" destId="{83ABEB21-E81E-4273-A785-85C175B3668A}" srcOrd="0" destOrd="0" presId="urn:microsoft.com/office/officeart/2005/8/layout/vList5"/>
    <dgm:cxn modelId="{79B47DC8-B3F3-4EA1-A459-9B04834C7E61}" type="presOf" srcId="{69AAF4CD-248D-48CB-9F0E-966F12D4F6BA}" destId="{0715A92A-9AAD-4F46-8D9A-C14677974B35}" srcOrd="0" destOrd="0" presId="urn:microsoft.com/office/officeart/2005/8/layout/vList5"/>
    <dgm:cxn modelId="{4B6626E5-8389-4602-A222-69EF9086E6BF}" type="presParOf" srcId="{0E052C3F-A361-4E56-AFBB-87B9BF4465D9}" destId="{98501BBA-0D92-4FAB-BA45-C1437CDCD573}" srcOrd="0" destOrd="0" presId="urn:microsoft.com/office/officeart/2005/8/layout/vList5"/>
    <dgm:cxn modelId="{7715361D-B531-42CE-918F-8DBBF20DAA98}" type="presParOf" srcId="{98501BBA-0D92-4FAB-BA45-C1437CDCD573}" destId="{0D00CE5F-C428-47AC-BBC4-1AD3ED5A6EB4}" srcOrd="0" destOrd="0" presId="urn:microsoft.com/office/officeart/2005/8/layout/vList5"/>
    <dgm:cxn modelId="{A76BA312-4CE2-43B5-AF58-4D0E02C72805}" type="presParOf" srcId="{0E052C3F-A361-4E56-AFBB-87B9BF4465D9}" destId="{F71D9DEB-2A96-4E4C-8D8B-64AE965D3505}" srcOrd="1" destOrd="0" presId="urn:microsoft.com/office/officeart/2005/8/layout/vList5"/>
    <dgm:cxn modelId="{37C52302-1313-47E0-9045-833C485ACB03}" type="presParOf" srcId="{0E052C3F-A361-4E56-AFBB-87B9BF4465D9}" destId="{8841213D-7112-41E2-9888-F6F7F84669EB}" srcOrd="2" destOrd="0" presId="urn:microsoft.com/office/officeart/2005/8/layout/vList5"/>
    <dgm:cxn modelId="{9AE77077-53E0-4869-AEC2-97E74CE069EC}" type="presParOf" srcId="{8841213D-7112-41E2-9888-F6F7F84669EB}" destId="{2BC46749-87E7-4748-98AE-62526528D6BF}" srcOrd="0" destOrd="0" presId="urn:microsoft.com/office/officeart/2005/8/layout/vList5"/>
    <dgm:cxn modelId="{0C712EAD-3F3E-4193-B14E-E49261CBEB9D}" type="presParOf" srcId="{0E052C3F-A361-4E56-AFBB-87B9BF4465D9}" destId="{9906EA00-A337-44E9-B9E4-7429E05A2E2D}" srcOrd="3" destOrd="0" presId="urn:microsoft.com/office/officeart/2005/8/layout/vList5"/>
    <dgm:cxn modelId="{AAF6243C-9D49-46BB-8E00-39426B61CCC9}" type="presParOf" srcId="{0E052C3F-A361-4E56-AFBB-87B9BF4465D9}" destId="{A3AC54E7-0D8F-4472-8D9C-C253B69239E9}" srcOrd="4" destOrd="0" presId="urn:microsoft.com/office/officeart/2005/8/layout/vList5"/>
    <dgm:cxn modelId="{0EB9219C-0816-4CA3-B3B6-8240BD9DF254}" type="presParOf" srcId="{A3AC54E7-0D8F-4472-8D9C-C253B69239E9}" destId="{0715A92A-9AAD-4F46-8D9A-C14677974B35}" srcOrd="0" destOrd="0" presId="urn:microsoft.com/office/officeart/2005/8/layout/vList5"/>
    <dgm:cxn modelId="{3155611B-5D52-4053-8941-2F81D8DEDB2B}" type="presParOf" srcId="{0E052C3F-A361-4E56-AFBB-87B9BF4465D9}" destId="{65ECFE38-8A38-44B8-BC5C-28515635708E}" srcOrd="5" destOrd="0" presId="urn:microsoft.com/office/officeart/2005/8/layout/vList5"/>
    <dgm:cxn modelId="{D2B0D427-33A1-4454-A089-80042BF0B326}" type="presParOf" srcId="{0E052C3F-A361-4E56-AFBB-87B9BF4465D9}" destId="{A2F76790-B0B3-48C4-8596-8D56D168A278}" srcOrd="6" destOrd="0" presId="urn:microsoft.com/office/officeart/2005/8/layout/vList5"/>
    <dgm:cxn modelId="{856E0DF4-B95D-4DDC-BC7A-576140AFCA10}" type="presParOf" srcId="{A2F76790-B0B3-48C4-8596-8D56D168A278}" destId="{83ABEB21-E81E-4273-A785-85C175B3668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93423F-50BD-420B-9DD6-3FF58EC9669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260B823-C598-4B77-BECC-18D4CCB630A4}">
      <dgm:prSet phldrT="[نص]" custT="1"/>
      <dgm:spPr/>
      <dgm:t>
        <a:bodyPr/>
        <a:lstStyle/>
        <a:p>
          <a:r>
            <a:rPr lang="en-US" sz="3200" dirty="0" smtClean="0"/>
            <a:t>JOINT</a:t>
          </a:r>
          <a:endParaRPr lang="en-US" sz="3200" dirty="0"/>
        </a:p>
      </dgm:t>
    </dgm:pt>
    <dgm:pt modelId="{A377BB2C-784C-464D-A240-3B156934E27B}" type="parTrans" cxnId="{DBFB6E6B-31E4-4889-8EB4-5782DFFB11B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3093BFF-05B7-4436-8FB0-8EE27F89165A}" type="sibTrans" cxnId="{DBFB6E6B-31E4-4889-8EB4-5782DFFB11B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4E3DD4E-B668-4220-A505-B8DB2CE28502}">
      <dgm:prSet phldrT="[نص]" custT="1"/>
      <dgm:spPr/>
      <dgm:t>
        <a:bodyPr/>
        <a:lstStyle/>
        <a:p>
          <a:r>
            <a:rPr lang="en-US" sz="1600" smtClean="0">
              <a:effectLst/>
            </a:rPr>
            <a:t>Fibrous </a:t>
          </a:r>
          <a:endParaRPr lang="en-US" sz="1600" dirty="0">
            <a:effectLst/>
          </a:endParaRPr>
        </a:p>
      </dgm:t>
    </dgm:pt>
    <dgm:pt modelId="{E4BD7636-7B64-4697-9257-72EC3D886213}" type="parTrans" cxnId="{DF3B0DD4-67E1-404C-A486-C2E9B76E456B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09AA40D-A25B-4CE2-8D04-637DEC6F0C6B}" type="sibTrans" cxnId="{DF3B0DD4-67E1-404C-A486-C2E9B76E456B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15C781B-6416-4367-9905-692285F57C97}">
      <dgm:prSet phldrT="[نص]" custT="1"/>
      <dgm:spPr/>
      <dgm:t>
        <a:bodyPr/>
        <a:lstStyle/>
        <a:p>
          <a:r>
            <a:rPr lang="en-US" sz="1200" dirty="0" smtClean="0"/>
            <a:t>Skull sutures*</a:t>
          </a:r>
          <a:endParaRPr lang="en-US" sz="1200" dirty="0"/>
        </a:p>
      </dgm:t>
    </dgm:pt>
    <dgm:pt modelId="{2AB0ECE2-533D-40A7-93E3-AAE597282912}" type="parTrans" cxnId="{D36979A9-5F0D-4991-990B-72E0C2FF657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FBAE8423-2DF8-4502-86C1-F5CCA9A1D579}" type="sibTrans" cxnId="{D36979A9-5F0D-4991-990B-72E0C2FF657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F9642012-612A-4690-A387-E423F45879B0}">
      <dgm:prSet phldrT="[نص]" custT="1"/>
      <dgm:spPr/>
      <dgm:t>
        <a:bodyPr/>
        <a:lstStyle/>
        <a:p>
          <a:r>
            <a:rPr lang="en-US" sz="1200" dirty="0" err="1" smtClean="0"/>
            <a:t>syndesmosis</a:t>
          </a:r>
          <a:endParaRPr lang="en-US" sz="1200" dirty="0"/>
        </a:p>
      </dgm:t>
    </dgm:pt>
    <dgm:pt modelId="{88F0668A-7BF8-4B2E-BE8C-BED2A5CE7ED9}" type="parTrans" cxnId="{A0AFCC77-EC81-46F2-9CA3-CC44F702EFE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6A634CF-E49D-4577-99A2-77BD05741F2E}" type="sibTrans" cxnId="{A0AFCC77-EC81-46F2-9CA3-CC44F702EFE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DADEA8F-13BE-4262-A00E-893B75171E58}">
      <dgm:prSet phldrT="[نص]" custT="1"/>
      <dgm:spPr/>
      <dgm:t>
        <a:bodyPr/>
        <a:lstStyle/>
        <a:p>
          <a:r>
            <a:rPr lang="en-US" sz="1800" dirty="0" smtClean="0">
              <a:effectLst/>
            </a:rPr>
            <a:t>Cartilaginous </a:t>
          </a:r>
          <a:endParaRPr lang="en-US" sz="1800" dirty="0">
            <a:effectLst/>
          </a:endParaRPr>
        </a:p>
      </dgm:t>
    </dgm:pt>
    <dgm:pt modelId="{8E0FD0F7-2C58-4860-8426-FD17BEE4104C}" type="parTrans" cxnId="{81985A6F-AE9E-49EC-8331-3F83D7928BA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3B6DB03-650E-4338-B58C-687447B98FB9}" type="sibTrans" cxnId="{81985A6F-AE9E-49EC-8331-3F83D7928BA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109A522-A208-4CE9-BCF8-620F52EF1F45}">
      <dgm:prSet phldrT="[نص]" custT="1"/>
      <dgm:spPr/>
      <dgm:t>
        <a:bodyPr/>
        <a:lstStyle/>
        <a:p>
          <a:r>
            <a:rPr lang="en-US" sz="1100" dirty="0" smtClean="0">
              <a:effectLst/>
            </a:rPr>
            <a:t>Primary</a:t>
          </a:r>
        </a:p>
        <a:p>
          <a:r>
            <a:rPr lang="en-US" sz="1100" dirty="0" smtClean="0">
              <a:effectLst/>
            </a:rPr>
            <a:t>(</a:t>
          </a:r>
          <a:r>
            <a:rPr lang="en-US" sz="1100" dirty="0" err="1" smtClean="0">
              <a:effectLst/>
            </a:rPr>
            <a:t>synchondrosis</a:t>
          </a:r>
          <a:r>
            <a:rPr lang="en-US" sz="1100" dirty="0" smtClean="0">
              <a:effectLst/>
            </a:rPr>
            <a:t>)</a:t>
          </a:r>
          <a:endParaRPr lang="en-US" sz="1100" dirty="0">
            <a:effectLst/>
          </a:endParaRPr>
        </a:p>
      </dgm:t>
    </dgm:pt>
    <dgm:pt modelId="{B1504EE3-BF60-4153-9BE6-DC88490D2E3A}" type="parTrans" cxnId="{F0A8E718-5946-464E-89F3-68F75021292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CA16EEDA-F3CF-4855-B771-5B28AB842598}" type="sibTrans" cxnId="{F0A8E718-5946-464E-89F3-68F75021292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F616995-C98C-4010-814F-BDF75831AF93}">
      <dgm:prSet custT="1"/>
      <dgm:spPr/>
      <dgm:t>
        <a:bodyPr/>
        <a:lstStyle/>
        <a:p>
          <a:r>
            <a:rPr lang="en-US" sz="1200" dirty="0" smtClean="0">
              <a:effectLst/>
            </a:rPr>
            <a:t>Secondary </a:t>
          </a:r>
          <a:endParaRPr lang="en-US" sz="1200" dirty="0">
            <a:effectLst/>
          </a:endParaRPr>
        </a:p>
      </dgm:t>
    </dgm:pt>
    <dgm:pt modelId="{2166D84E-95B1-488A-B133-DDCD3F85A4D7}" type="parTrans" cxnId="{1384FE86-1B46-415A-B7AF-FEA57C52777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1B72F21C-E961-4454-A48C-5BC1B857522A}" type="sibTrans" cxnId="{1384FE86-1B46-415A-B7AF-FEA57C52777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1D9D9051-7837-4A19-BC04-4D113F177655}">
      <dgm:prSet custT="1"/>
      <dgm:spPr/>
      <dgm:t>
        <a:bodyPr/>
        <a:lstStyle/>
        <a:p>
          <a:r>
            <a:rPr lang="en-US" sz="1200" dirty="0" err="1" smtClean="0"/>
            <a:t>Gomphosis</a:t>
          </a:r>
          <a:endParaRPr lang="en-US" sz="1200" dirty="0"/>
        </a:p>
      </dgm:t>
    </dgm:pt>
    <dgm:pt modelId="{A972678B-7DA5-4CF8-9EAD-745256688B28}" type="parTrans" cxnId="{3D576203-CD91-4D39-BBCB-DAFB221928A6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E1FC52E7-9CB5-4581-BA40-7DA3B111446F}" type="sibTrans" cxnId="{3D576203-CD91-4D39-BBCB-DAFB221928A6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1E4CAF22-1661-4984-A138-F978D39CFAD9}">
      <dgm:prSet custT="1"/>
      <dgm:spPr/>
      <dgm:t>
        <a:bodyPr/>
        <a:lstStyle/>
        <a:p>
          <a:r>
            <a:rPr lang="en-US" sz="1000" dirty="0" smtClean="0">
              <a:effectLst/>
            </a:rPr>
            <a:t>Between the Epiphysis and the Diaphysis of a growing bone.*</a:t>
          </a:r>
          <a:endParaRPr lang="en-US" sz="1000" dirty="0">
            <a:effectLst/>
          </a:endParaRPr>
        </a:p>
      </dgm:t>
    </dgm:pt>
    <dgm:pt modelId="{892F1594-FF8D-42F6-81AE-FDBFF7070895}" type="parTrans" cxnId="{1EE8F12D-69DD-4D9D-9996-0E313C3ED47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4D73D62-FD25-4CB2-B9AC-895C7F0E6011}" type="sibTrans" cxnId="{1EE8F12D-69DD-4D9D-9996-0E313C3ED47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8F7CCDD-858C-49B7-813F-69255CFCBE1A}">
      <dgm:prSet custT="1"/>
      <dgm:spPr/>
      <dgm:t>
        <a:bodyPr/>
        <a:lstStyle/>
        <a:p>
          <a:r>
            <a:rPr lang="en-US" sz="1000" dirty="0" smtClean="0">
              <a:effectLst/>
            </a:rPr>
            <a:t>Between the First Rib and the Sternum &amp; (1</a:t>
          </a:r>
          <a:r>
            <a:rPr lang="en-US" sz="1000" baseline="30000" dirty="0" smtClean="0">
              <a:effectLst/>
            </a:rPr>
            <a:t>st</a:t>
          </a:r>
          <a:r>
            <a:rPr lang="en-US" sz="1000" dirty="0" smtClean="0">
              <a:effectLst/>
            </a:rPr>
            <a:t> </a:t>
          </a:r>
          <a:r>
            <a:rPr lang="en-US" sz="1000" dirty="0" err="1" smtClean="0">
              <a:effectLst/>
            </a:rPr>
            <a:t>sternocostal</a:t>
          </a:r>
          <a:r>
            <a:rPr lang="en-US" sz="1000" dirty="0" smtClean="0">
              <a:effectLst/>
            </a:rPr>
            <a:t> joint).*  </a:t>
          </a:r>
          <a:endParaRPr lang="en-US" sz="1000" dirty="0">
            <a:effectLst/>
          </a:endParaRPr>
        </a:p>
      </dgm:t>
    </dgm:pt>
    <dgm:pt modelId="{952968EC-3285-4D53-B87E-2C58810D8A6B}" type="parTrans" cxnId="{B2E27AC2-1A35-44EA-B762-76B49B8A1E0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6E792A0-5013-43EB-BD42-CF49CEE33A68}" type="sibTrans" cxnId="{B2E27AC2-1A35-44EA-B762-76B49B8A1E0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F7CE581-1C1D-49D8-9AA6-6EC0436B56B6}">
      <dgm:prSet custT="1"/>
      <dgm:spPr/>
      <dgm:t>
        <a:bodyPr/>
        <a:lstStyle/>
        <a:p>
          <a:r>
            <a:rPr lang="en-US" sz="1000" dirty="0" smtClean="0"/>
            <a:t>(intervertebral</a:t>
          </a:r>
          <a:r>
            <a: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000" dirty="0" smtClean="0"/>
            <a:t>discs</a:t>
          </a:r>
          <a:r>
            <a: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n-US" sz="1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EAF9F0-9075-4739-B293-C200AA7B1069}" type="parTrans" cxnId="{9217A39F-A193-43B6-8C41-526AE9EAA82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565BFEB-AFDD-49AD-A9C4-DF5880D3AEC0}" type="sibTrans" cxnId="{9217A39F-A193-43B6-8C41-526AE9EAA82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C3C7C4C8-BA3E-4E90-9FD3-BE2981198809}">
      <dgm:prSet custT="1"/>
      <dgm:spPr/>
      <dgm:t>
        <a:bodyPr/>
        <a:lstStyle/>
        <a:p>
          <a:r>
            <a:rPr lang="en-US" sz="1200" smtClean="0"/>
            <a:t>Symphysis Pubis</a:t>
          </a:r>
          <a:r>
            <a:rPr lang="en-US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7506AE-487A-403A-AD6D-400C0DA8E43B}" type="parTrans" cxnId="{B5BC8648-F6C1-4976-AB70-63290C7328AF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BBEB631-17F0-4758-BB66-CB6F3D372BA7}" type="sibTrans" cxnId="{B5BC8648-F6C1-4976-AB70-63290C7328AF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3A7AAA5E-2EDC-4136-A20A-AF3819FB460E}">
      <dgm:prSet custT="1"/>
      <dgm:spPr/>
      <dgm:t>
        <a:bodyPr/>
        <a:lstStyle/>
        <a:p>
          <a:r>
            <a:rPr lang="en-US" sz="1600" smtClean="0"/>
            <a:t>Synovial </a:t>
          </a:r>
          <a:endParaRPr lang="en-US" sz="1600" dirty="0"/>
        </a:p>
      </dgm:t>
    </dgm:pt>
    <dgm:pt modelId="{49AA7438-B625-41BD-B406-ED33ADACDC28}" type="parTrans" cxnId="{6CF7B980-A9F5-4162-9385-D00717A85BB9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31A20CC-44AF-41E0-B02F-F708B6A8E86E}" type="sibTrans" cxnId="{6CF7B980-A9F5-4162-9385-D00717A85BB9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0927744-81C4-46A2-BC3E-79CAC168812F}">
      <dgm:prSet custT="1"/>
      <dgm:spPr/>
      <dgm:t>
        <a:bodyPr/>
        <a:lstStyle/>
        <a:p>
          <a:r>
            <a:rPr lang="en-US" sz="1200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AXIAL </a:t>
          </a:r>
          <a:endParaRPr lang="en-US" sz="1200" b="0"/>
        </a:p>
      </dgm:t>
    </dgm:pt>
    <dgm:pt modelId="{8318C0B6-6103-42DC-A79A-9B6B5DBAD814}" type="parTrans" cxnId="{1361DCD5-1D10-425A-873D-55536039BD7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290894F-D2DC-4B90-86AE-B4504A39822F}" type="sibTrans" cxnId="{1361DCD5-1D10-425A-873D-55536039BD7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059D033-1478-42CB-8A3F-A17716073EDD}">
      <dgm:prSet custT="1"/>
      <dgm:spPr/>
      <dgm:t>
        <a:bodyPr/>
        <a:lstStyle/>
        <a:p>
          <a:r>
            <a:rPr lang="en-US" sz="1200" b="0" smtClean="0"/>
            <a:t>Plane </a:t>
          </a:r>
          <a:endParaRPr lang="en-US" sz="1200" b="0"/>
        </a:p>
      </dgm:t>
    </dgm:pt>
    <dgm:pt modelId="{855E7ECB-E10E-455A-A107-9694F90187CF}" type="parTrans" cxnId="{194ACDDE-67FA-40B1-A5B7-6DC1D243EBE4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C6F394BC-2CCF-4607-ADAF-3DB7B4C24DE5}" type="sibTrans" cxnId="{194ACDDE-67FA-40B1-A5B7-6DC1D243EBE4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86C727F-93C7-41F9-84C9-C1453C2A381E}">
      <dgm:prSet custT="1"/>
      <dgm:spPr/>
      <dgm:t>
        <a:bodyPr/>
        <a:lstStyle/>
        <a:p>
          <a:r>
            <a:rPr lang="en-US" sz="1200" b="1" smtClean="0"/>
            <a:t>UNIAXIAL</a:t>
          </a:r>
          <a:endParaRPr lang="en-US" sz="1200"/>
        </a:p>
      </dgm:t>
    </dgm:pt>
    <dgm:pt modelId="{2CB357C7-D400-4F16-AF88-73792D5FC922}" type="parTrans" cxnId="{881F6114-6109-435B-A44C-6C3CF81552C0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6F5C26D-CE1C-42F9-8AD5-EC56DB056CEF}" type="sibTrans" cxnId="{881F6114-6109-435B-A44C-6C3CF81552C0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0E4A499-D8B0-4285-BFAC-B5CF9DCDE7C7}">
      <dgm:prSet custT="1"/>
      <dgm:spPr/>
      <dgm:t>
        <a:bodyPr/>
        <a:lstStyle/>
        <a:p>
          <a:r>
            <a:rPr lang="en-US" sz="1200" b="1" dirty="0" smtClean="0"/>
            <a:t>BIAXIAL</a:t>
          </a:r>
          <a:endParaRPr lang="en-US" sz="1200" dirty="0"/>
        </a:p>
      </dgm:t>
    </dgm:pt>
    <dgm:pt modelId="{FC2BD431-7659-4930-9A61-A75CCDD9F513}" type="parTrans" cxnId="{FB47E2AB-BEDB-4C6F-A8D7-03C2B11BF11B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67D25BF-A722-4957-BE26-97C805495176}" type="sibTrans" cxnId="{FB47E2AB-BEDB-4C6F-A8D7-03C2B11BF11B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33F4122-F4D2-4F1B-ADEA-67FAF01C0AD6}">
      <dgm:prSet custT="1"/>
      <dgm:spPr/>
      <dgm:t>
        <a:bodyPr/>
        <a:lstStyle/>
        <a:p>
          <a:r>
            <a:rPr lang="en-US" sz="1200" b="1" dirty="0" smtClean="0"/>
            <a:t>POLYAXIAL</a:t>
          </a:r>
          <a:endParaRPr lang="en-US" sz="1200" dirty="0"/>
        </a:p>
      </dgm:t>
    </dgm:pt>
    <dgm:pt modelId="{709D9DF3-C0F7-48BC-90A8-764DC0BC2975}" type="parTrans" cxnId="{00627E19-AF18-4D53-8785-9B4852EDB92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B89E982-6B94-47B0-B79E-D5351F677D5D}" type="sibTrans" cxnId="{00627E19-AF18-4D53-8785-9B4852EDB92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073F08D4-A61B-437B-8139-CA930998A934}">
      <dgm:prSet custT="1"/>
      <dgm:spPr/>
      <dgm:t>
        <a:bodyPr/>
        <a:lstStyle/>
        <a:p>
          <a:r>
            <a:rPr lang="en-US" sz="1200" b="0" u="none" dirty="0" smtClean="0"/>
            <a:t>Hinge</a:t>
          </a:r>
          <a:r>
            <a:rPr lang="en-US" sz="1200" b="0" u="none" baseline="0" dirty="0" smtClean="0"/>
            <a:t> </a:t>
          </a:r>
        </a:p>
        <a:p>
          <a:r>
            <a:rPr lang="en-US" sz="1200" dirty="0" smtClean="0"/>
            <a:t>Ankle joint</a:t>
          </a:r>
          <a:endParaRPr lang="en-US" sz="1200" dirty="0"/>
        </a:p>
      </dgm:t>
    </dgm:pt>
    <dgm:pt modelId="{EDDE4BB5-8AE0-4CFE-83AB-301E73722019}" type="parTrans" cxnId="{68BE0397-DD84-4CB3-87DB-4CDE80B7AFC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36D1D3E-9C1F-4C6F-B78D-872322B4FAE8}" type="sibTrans" cxnId="{68BE0397-DD84-4CB3-87DB-4CDE80B7AFC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19915EA-0782-4604-8B1B-E9E74691C305}">
      <dgm:prSet custT="1"/>
      <dgm:spPr/>
      <dgm:t>
        <a:bodyPr/>
        <a:lstStyle/>
        <a:p>
          <a:r>
            <a:rPr lang="en-US" sz="1200" b="0" u="none" dirty="0" smtClean="0"/>
            <a:t>Pivot</a:t>
          </a:r>
        </a:p>
        <a:p>
          <a:r>
            <a:rPr lang="en-US" sz="1200" dirty="0" err="1" smtClean="0"/>
            <a:t>Radioulnar</a:t>
          </a:r>
          <a:r>
            <a:rPr lang="en-US" sz="1200" dirty="0" smtClean="0"/>
            <a:t> joint</a:t>
          </a:r>
          <a:r>
            <a:rPr lang="en-US" sz="1200" b="0" u="none" baseline="0" dirty="0" smtClean="0"/>
            <a:t> </a:t>
          </a:r>
          <a:endParaRPr lang="en-US" sz="1200" dirty="0"/>
        </a:p>
      </dgm:t>
    </dgm:pt>
    <dgm:pt modelId="{C9E0D991-32F4-4658-9D66-9FBF97E72237}" type="parTrans" cxnId="{8740E49D-D75B-4E58-BF96-F22756CB2F0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1775038-96F4-4DCD-B095-B7B0EF72DA02}" type="sibTrans" cxnId="{8740E49D-D75B-4E58-BF96-F22756CB2F0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E9E964E-8A12-46D0-811C-24F1B617956A}">
      <dgm:prSet custT="1"/>
      <dgm:spPr/>
      <dgm:t>
        <a:bodyPr/>
        <a:lstStyle/>
        <a:p>
          <a:r>
            <a:rPr lang="en-US" sz="1200" b="0" u="none" dirty="0" smtClean="0"/>
            <a:t>Ellipsoid</a:t>
          </a:r>
        </a:p>
        <a:p>
          <a:r>
            <a:rPr lang="en-US" sz="1200" dirty="0" smtClean="0"/>
            <a:t>Wrist joint</a:t>
          </a:r>
          <a:endParaRPr lang="en-US" sz="1200" dirty="0"/>
        </a:p>
      </dgm:t>
    </dgm:pt>
    <dgm:pt modelId="{B61BAAE1-B5A0-4EAF-8855-66F08435EE88}" type="parTrans" cxnId="{36B51EBC-ADC2-4223-A238-C92FEC9326C9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E79A10EC-B416-448B-87B7-43E83DC9A3E9}" type="sibTrans" cxnId="{36B51EBC-ADC2-4223-A238-C92FEC9326C9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EE373F5A-A204-4CC7-9D1D-DF97E7A6AB59}">
      <dgm:prSet custT="1"/>
      <dgm:spPr/>
      <dgm:t>
        <a:bodyPr/>
        <a:lstStyle/>
        <a:p>
          <a:r>
            <a:rPr lang="en-US" sz="1200" b="0" u="none" baseline="0" dirty="0" smtClean="0"/>
            <a:t>Saddle</a:t>
          </a:r>
        </a:p>
        <a:p>
          <a:r>
            <a:rPr lang="en-US" sz="1200" dirty="0" smtClean="0"/>
            <a:t>Carpometacarpal thumb</a:t>
          </a:r>
          <a:r>
            <a:rPr lang="en-US" sz="1200" b="0" u="none" baseline="0" dirty="0" smtClean="0"/>
            <a:t> </a:t>
          </a:r>
          <a:endParaRPr lang="en-US" sz="1200" dirty="0"/>
        </a:p>
      </dgm:t>
    </dgm:pt>
    <dgm:pt modelId="{EF9FFDD9-26DB-4CC6-81C0-7CCC1353BFD1}" type="parTrans" cxnId="{20B77D88-EF93-4A9A-87BC-F50DA76D78FC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F0003C5F-6531-4C19-9C57-D1C75D942D28}" type="sibTrans" cxnId="{20B77D88-EF93-4A9A-87BC-F50DA76D78FC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2884B51-9863-462C-B43B-DC2FE268C2ED}">
      <dgm:prSet custT="1"/>
      <dgm:spPr/>
      <dgm:t>
        <a:bodyPr/>
        <a:lstStyle/>
        <a:p>
          <a:r>
            <a:rPr lang="en-US" sz="1000" dirty="0" smtClean="0"/>
            <a:t>Shoulder &amp; hip joint </a:t>
          </a:r>
          <a:endParaRPr lang="en-US" sz="1000" dirty="0"/>
        </a:p>
      </dgm:t>
    </dgm:pt>
    <dgm:pt modelId="{83632264-136E-46F1-8794-E4AF7056E271}" type="parTrans" cxnId="{BF021037-F113-4D59-9AA9-E127D353D8CD}">
      <dgm:prSet/>
      <dgm:spPr/>
      <dgm:t>
        <a:bodyPr/>
        <a:lstStyle/>
        <a:p>
          <a:endParaRPr lang="en-US"/>
        </a:p>
      </dgm:t>
    </dgm:pt>
    <dgm:pt modelId="{F36A39F2-16B6-4640-B9F1-3FACC513A8C0}" type="sibTrans" cxnId="{BF021037-F113-4D59-9AA9-E127D353D8CD}">
      <dgm:prSet/>
      <dgm:spPr/>
      <dgm:t>
        <a:bodyPr/>
        <a:lstStyle/>
        <a:p>
          <a:endParaRPr lang="en-US"/>
        </a:p>
      </dgm:t>
    </dgm:pt>
    <dgm:pt modelId="{92A1E669-4358-4DAF-86F3-BB919AF2C81B}">
      <dgm:prSet/>
      <dgm:spPr/>
      <dgm:t>
        <a:bodyPr/>
        <a:lstStyle/>
        <a:p>
          <a:r>
            <a:rPr lang="en-US" dirty="0" smtClean="0"/>
            <a:t>1.Intercarpal Joints.</a:t>
          </a:r>
        </a:p>
        <a:p>
          <a:r>
            <a:rPr lang="en-US" dirty="0" smtClean="0"/>
            <a:t>+ </a:t>
          </a:r>
          <a:r>
            <a:rPr lang="en-US" dirty="0" err="1" smtClean="0"/>
            <a:t>Intertarsal</a:t>
          </a:r>
          <a:r>
            <a:rPr lang="en-US" dirty="0" smtClean="0"/>
            <a:t> Joints.</a:t>
          </a:r>
        </a:p>
        <a:p>
          <a:r>
            <a:rPr lang="en-US" dirty="0" smtClean="0"/>
            <a:t>2.Sternoclavicular</a:t>
          </a:r>
        </a:p>
        <a:p>
          <a:r>
            <a:rPr lang="en-US" dirty="0" smtClean="0"/>
            <a:t>3. </a:t>
          </a:r>
          <a:r>
            <a:rPr lang="en-US" dirty="0" err="1" smtClean="0"/>
            <a:t>Acromioclavicular</a:t>
          </a:r>
          <a:r>
            <a:rPr lang="en-US" dirty="0" smtClean="0"/>
            <a:t> joints.</a:t>
          </a:r>
        </a:p>
        <a:p>
          <a:r>
            <a:rPr lang="en-US" dirty="0" smtClean="0"/>
            <a:t>4.Between the 2nd -7th </a:t>
          </a:r>
          <a:r>
            <a:rPr lang="en-US" dirty="0" err="1" smtClean="0"/>
            <a:t>sternocostals</a:t>
          </a:r>
          <a:endParaRPr lang="en-US" dirty="0"/>
        </a:p>
      </dgm:t>
    </dgm:pt>
    <dgm:pt modelId="{8CE8BCD4-6FE3-4298-B512-6D7CDEA61E5E}" type="parTrans" cxnId="{4780CA7E-50A1-428E-A7FC-9BABC727D6CE}">
      <dgm:prSet/>
      <dgm:spPr/>
      <dgm:t>
        <a:bodyPr/>
        <a:lstStyle/>
        <a:p>
          <a:endParaRPr lang="en-US"/>
        </a:p>
      </dgm:t>
    </dgm:pt>
    <dgm:pt modelId="{A0BEDBBE-E1C9-4FBF-9252-7A761652AA2E}" type="sibTrans" cxnId="{4780CA7E-50A1-428E-A7FC-9BABC727D6CE}">
      <dgm:prSet/>
      <dgm:spPr/>
      <dgm:t>
        <a:bodyPr/>
        <a:lstStyle/>
        <a:p>
          <a:endParaRPr lang="en-US"/>
        </a:p>
      </dgm:t>
    </dgm:pt>
    <dgm:pt modelId="{9EB025F5-43A6-4704-A68C-E38FCF59AA6E}" type="pres">
      <dgm:prSet presAssocID="{2893423F-50BD-420B-9DD6-3FF58EC966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6F6B96-C4AD-4450-982B-F08861A16B6C}" type="pres">
      <dgm:prSet presAssocID="{3260B823-C598-4B77-BECC-18D4CCB630A4}" presName="hierRoot1" presStyleCnt="0"/>
      <dgm:spPr/>
      <dgm:t>
        <a:bodyPr/>
        <a:lstStyle/>
        <a:p>
          <a:endParaRPr lang="en-US"/>
        </a:p>
      </dgm:t>
    </dgm:pt>
    <dgm:pt modelId="{E35A6961-3671-4D6C-A088-19129DA32992}" type="pres">
      <dgm:prSet presAssocID="{3260B823-C598-4B77-BECC-18D4CCB630A4}" presName="composite" presStyleCnt="0"/>
      <dgm:spPr/>
      <dgm:t>
        <a:bodyPr/>
        <a:lstStyle/>
        <a:p>
          <a:endParaRPr lang="en-US"/>
        </a:p>
      </dgm:t>
    </dgm:pt>
    <dgm:pt modelId="{9D03ECD8-E6BE-42DF-8CFC-E00334E399AA}" type="pres">
      <dgm:prSet presAssocID="{3260B823-C598-4B77-BECC-18D4CCB630A4}" presName="background" presStyleLbl="node0" presStyleIdx="0" presStyleCnt="1"/>
      <dgm:spPr/>
      <dgm:t>
        <a:bodyPr/>
        <a:lstStyle/>
        <a:p>
          <a:endParaRPr lang="en-US"/>
        </a:p>
      </dgm:t>
    </dgm:pt>
    <dgm:pt modelId="{B50F326F-95A5-41DA-BDE6-13EAD65E94CB}" type="pres">
      <dgm:prSet presAssocID="{3260B823-C598-4B77-BECC-18D4CCB630A4}" presName="text" presStyleLbl="fgAcc0" presStyleIdx="0" presStyleCnt="1" custScaleX="212719" custScaleY="155582" custLinFactNeighborX="-19707" custLinFactNeighborY="-509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3DA6D2-B59D-4E09-AC51-5244E4D4A120}" type="pres">
      <dgm:prSet presAssocID="{3260B823-C598-4B77-BECC-18D4CCB630A4}" presName="hierChild2" presStyleCnt="0"/>
      <dgm:spPr/>
      <dgm:t>
        <a:bodyPr/>
        <a:lstStyle/>
        <a:p>
          <a:endParaRPr lang="en-US"/>
        </a:p>
      </dgm:t>
    </dgm:pt>
    <dgm:pt modelId="{6588A14B-9A2D-433F-843D-43B808DC16CD}" type="pres">
      <dgm:prSet presAssocID="{E4BD7636-7B64-4697-9257-72EC3D886213}" presName="Name10" presStyleLbl="parChTrans1D2" presStyleIdx="0" presStyleCnt="3"/>
      <dgm:spPr/>
      <dgm:t>
        <a:bodyPr/>
        <a:lstStyle/>
        <a:p>
          <a:endParaRPr lang="en-US"/>
        </a:p>
      </dgm:t>
    </dgm:pt>
    <dgm:pt modelId="{2B3205F6-752A-469F-A759-8B0483E9DAE5}" type="pres">
      <dgm:prSet presAssocID="{94E3DD4E-B668-4220-A505-B8DB2CE28502}" presName="hierRoot2" presStyleCnt="0"/>
      <dgm:spPr/>
      <dgm:t>
        <a:bodyPr/>
        <a:lstStyle/>
        <a:p>
          <a:endParaRPr lang="en-US"/>
        </a:p>
      </dgm:t>
    </dgm:pt>
    <dgm:pt modelId="{A27BFCBD-B562-4ACE-809F-11BF98A84EB0}" type="pres">
      <dgm:prSet presAssocID="{94E3DD4E-B668-4220-A505-B8DB2CE28502}" presName="composite2" presStyleCnt="0"/>
      <dgm:spPr/>
      <dgm:t>
        <a:bodyPr/>
        <a:lstStyle/>
        <a:p>
          <a:endParaRPr lang="en-US"/>
        </a:p>
      </dgm:t>
    </dgm:pt>
    <dgm:pt modelId="{2C216C4B-B0F3-470F-8E2C-50FB325EC7E5}" type="pres">
      <dgm:prSet presAssocID="{94E3DD4E-B668-4220-A505-B8DB2CE28502}" presName="background2" presStyleLbl="node2" presStyleIdx="0" presStyleCnt="3"/>
      <dgm:spPr/>
      <dgm:t>
        <a:bodyPr/>
        <a:lstStyle/>
        <a:p>
          <a:endParaRPr lang="en-US"/>
        </a:p>
      </dgm:t>
    </dgm:pt>
    <dgm:pt modelId="{500FAE41-D668-4485-ADE7-5B28CFD15A30}" type="pres">
      <dgm:prSet presAssocID="{94E3DD4E-B668-4220-A505-B8DB2CE28502}" presName="text2" presStyleLbl="fgAcc2" presStyleIdx="0" presStyleCnt="3" custScaleX="159751" custScaleY="121477" custLinFactNeighborX="-51299" custLinFactNeighborY="-44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644161-7992-45F1-9B47-D6F263FBB685}" type="pres">
      <dgm:prSet presAssocID="{94E3DD4E-B668-4220-A505-B8DB2CE28502}" presName="hierChild3" presStyleCnt="0"/>
      <dgm:spPr/>
      <dgm:t>
        <a:bodyPr/>
        <a:lstStyle/>
        <a:p>
          <a:endParaRPr lang="en-US"/>
        </a:p>
      </dgm:t>
    </dgm:pt>
    <dgm:pt modelId="{A88E3C79-C782-44FE-9E23-2E976DEEF3D0}" type="pres">
      <dgm:prSet presAssocID="{2AB0ECE2-533D-40A7-93E3-AAE597282912}" presName="Name17" presStyleLbl="parChTrans1D3" presStyleIdx="0" presStyleCnt="7"/>
      <dgm:spPr/>
      <dgm:t>
        <a:bodyPr/>
        <a:lstStyle/>
        <a:p>
          <a:endParaRPr lang="en-US"/>
        </a:p>
      </dgm:t>
    </dgm:pt>
    <dgm:pt modelId="{E68E88EB-0CA2-4204-94E3-FB92E1DDAD82}" type="pres">
      <dgm:prSet presAssocID="{715C781B-6416-4367-9905-692285F57C97}" presName="hierRoot3" presStyleCnt="0"/>
      <dgm:spPr/>
      <dgm:t>
        <a:bodyPr/>
        <a:lstStyle/>
        <a:p>
          <a:endParaRPr lang="en-US"/>
        </a:p>
      </dgm:t>
    </dgm:pt>
    <dgm:pt modelId="{D1A78013-E526-4344-A9F7-40375618AF77}" type="pres">
      <dgm:prSet presAssocID="{715C781B-6416-4367-9905-692285F57C97}" presName="composite3" presStyleCnt="0"/>
      <dgm:spPr/>
      <dgm:t>
        <a:bodyPr/>
        <a:lstStyle/>
        <a:p>
          <a:endParaRPr lang="en-US"/>
        </a:p>
      </dgm:t>
    </dgm:pt>
    <dgm:pt modelId="{4FA89EA3-31DE-4CAB-8C65-DEEE82828102}" type="pres">
      <dgm:prSet presAssocID="{715C781B-6416-4367-9905-692285F57C97}" presName="background3" presStyleLbl="node3" presStyleIdx="0" presStyleCnt="7"/>
      <dgm:spPr/>
      <dgm:t>
        <a:bodyPr/>
        <a:lstStyle/>
        <a:p>
          <a:endParaRPr lang="en-US"/>
        </a:p>
      </dgm:t>
    </dgm:pt>
    <dgm:pt modelId="{7468F1E6-AFFE-494F-9027-1C53FCFF945E}" type="pres">
      <dgm:prSet presAssocID="{715C781B-6416-4367-9905-692285F57C97}" presName="text3" presStyleLbl="fgAcc3" presStyleIdx="0" presStyleCnt="7" custScaleY="148102" custLinFactNeighborX="22212" custLinFactNeighborY="35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554905-6490-4CBC-AC01-2BCE9CB0D439}" type="pres">
      <dgm:prSet presAssocID="{715C781B-6416-4367-9905-692285F57C97}" presName="hierChild4" presStyleCnt="0"/>
      <dgm:spPr/>
      <dgm:t>
        <a:bodyPr/>
        <a:lstStyle/>
        <a:p>
          <a:endParaRPr lang="en-US"/>
        </a:p>
      </dgm:t>
    </dgm:pt>
    <dgm:pt modelId="{423A4460-6BF5-4ED1-9A88-3A1DD7E2520D}" type="pres">
      <dgm:prSet presAssocID="{88F0668A-7BF8-4B2E-BE8C-BED2A5CE7ED9}" presName="Name17" presStyleLbl="parChTrans1D3" presStyleIdx="1" presStyleCnt="7"/>
      <dgm:spPr/>
      <dgm:t>
        <a:bodyPr/>
        <a:lstStyle/>
        <a:p>
          <a:endParaRPr lang="en-US"/>
        </a:p>
      </dgm:t>
    </dgm:pt>
    <dgm:pt modelId="{A4181C32-AC92-4CD7-A171-A45625B0ABF5}" type="pres">
      <dgm:prSet presAssocID="{F9642012-612A-4690-A387-E423F45879B0}" presName="hierRoot3" presStyleCnt="0"/>
      <dgm:spPr/>
      <dgm:t>
        <a:bodyPr/>
        <a:lstStyle/>
        <a:p>
          <a:endParaRPr lang="en-US"/>
        </a:p>
      </dgm:t>
    </dgm:pt>
    <dgm:pt modelId="{A5B723C0-F635-4345-B929-A533AF4E1345}" type="pres">
      <dgm:prSet presAssocID="{F9642012-612A-4690-A387-E423F45879B0}" presName="composite3" presStyleCnt="0"/>
      <dgm:spPr/>
      <dgm:t>
        <a:bodyPr/>
        <a:lstStyle/>
        <a:p>
          <a:endParaRPr lang="en-US"/>
        </a:p>
      </dgm:t>
    </dgm:pt>
    <dgm:pt modelId="{072C25C9-ACE4-4FA4-87CC-50E70A1B3377}" type="pres">
      <dgm:prSet presAssocID="{F9642012-612A-4690-A387-E423F45879B0}" presName="background3" presStyleLbl="node3" presStyleIdx="1" presStyleCnt="7"/>
      <dgm:spPr/>
      <dgm:t>
        <a:bodyPr/>
        <a:lstStyle/>
        <a:p>
          <a:endParaRPr lang="en-US"/>
        </a:p>
      </dgm:t>
    </dgm:pt>
    <dgm:pt modelId="{130C9B11-F338-412A-948E-4C6B2E211D2F}" type="pres">
      <dgm:prSet presAssocID="{F9642012-612A-4690-A387-E423F45879B0}" presName="text3" presStyleLbl="fgAcc3" presStyleIdx="1" presStyleCnt="7" custScaleX="149049" custLinFactNeighborX="5579" custLinFactNeighborY="35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29271C-49B5-47A3-B2D4-80CB39944FAF}" type="pres">
      <dgm:prSet presAssocID="{F9642012-612A-4690-A387-E423F45879B0}" presName="hierChild4" presStyleCnt="0"/>
      <dgm:spPr/>
      <dgm:t>
        <a:bodyPr/>
        <a:lstStyle/>
        <a:p>
          <a:endParaRPr lang="en-US"/>
        </a:p>
      </dgm:t>
    </dgm:pt>
    <dgm:pt modelId="{0CB867D4-535D-4D50-943A-9CD4D3B394F0}" type="pres">
      <dgm:prSet presAssocID="{A972678B-7DA5-4CF8-9EAD-745256688B28}" presName="Name17" presStyleLbl="parChTrans1D3" presStyleIdx="2" presStyleCnt="7"/>
      <dgm:spPr/>
      <dgm:t>
        <a:bodyPr/>
        <a:lstStyle/>
        <a:p>
          <a:endParaRPr lang="en-US"/>
        </a:p>
      </dgm:t>
    </dgm:pt>
    <dgm:pt modelId="{3A35AB6F-D2A4-4ACD-9263-5ABB7F5E2545}" type="pres">
      <dgm:prSet presAssocID="{1D9D9051-7837-4A19-BC04-4D113F177655}" presName="hierRoot3" presStyleCnt="0"/>
      <dgm:spPr/>
      <dgm:t>
        <a:bodyPr/>
        <a:lstStyle/>
        <a:p>
          <a:endParaRPr lang="en-US"/>
        </a:p>
      </dgm:t>
    </dgm:pt>
    <dgm:pt modelId="{9AE462E2-2DB8-494E-BBCF-079C36FC030F}" type="pres">
      <dgm:prSet presAssocID="{1D9D9051-7837-4A19-BC04-4D113F177655}" presName="composite3" presStyleCnt="0"/>
      <dgm:spPr/>
      <dgm:t>
        <a:bodyPr/>
        <a:lstStyle/>
        <a:p>
          <a:endParaRPr lang="en-US"/>
        </a:p>
      </dgm:t>
    </dgm:pt>
    <dgm:pt modelId="{6740F2BD-69EF-4D6C-8433-AC01A11F7A8B}" type="pres">
      <dgm:prSet presAssocID="{1D9D9051-7837-4A19-BC04-4D113F177655}" presName="background3" presStyleLbl="node3" presStyleIdx="2" presStyleCnt="7"/>
      <dgm:spPr/>
      <dgm:t>
        <a:bodyPr/>
        <a:lstStyle/>
        <a:p>
          <a:endParaRPr lang="en-US"/>
        </a:p>
      </dgm:t>
    </dgm:pt>
    <dgm:pt modelId="{4EA3E74B-EABC-4448-BE38-2BBF0535E531}" type="pres">
      <dgm:prSet presAssocID="{1D9D9051-7837-4A19-BC04-4D113F177655}" presName="text3" presStyleLbl="fgAcc3" presStyleIdx="2" presStyleCnt="7" custScaleX="137569" custLinFactX="-69850" custLinFactY="26900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EAE021-0072-4476-B3FD-8FC2B14E2EE6}" type="pres">
      <dgm:prSet presAssocID="{1D9D9051-7837-4A19-BC04-4D113F177655}" presName="hierChild4" presStyleCnt="0"/>
      <dgm:spPr/>
      <dgm:t>
        <a:bodyPr/>
        <a:lstStyle/>
        <a:p>
          <a:endParaRPr lang="en-US"/>
        </a:p>
      </dgm:t>
    </dgm:pt>
    <dgm:pt modelId="{D3EEA0DB-DDCA-4EDF-AFC4-13F42FC7FB85}" type="pres">
      <dgm:prSet presAssocID="{8E0FD0F7-2C58-4860-8426-FD17BEE4104C}" presName="Name10" presStyleLbl="parChTrans1D2" presStyleIdx="1" presStyleCnt="3"/>
      <dgm:spPr/>
      <dgm:t>
        <a:bodyPr/>
        <a:lstStyle/>
        <a:p>
          <a:endParaRPr lang="en-US"/>
        </a:p>
      </dgm:t>
    </dgm:pt>
    <dgm:pt modelId="{C95A8015-373D-46FB-A228-A080139CFC73}" type="pres">
      <dgm:prSet presAssocID="{ADADEA8F-13BE-4262-A00E-893B75171E58}" presName="hierRoot2" presStyleCnt="0"/>
      <dgm:spPr/>
      <dgm:t>
        <a:bodyPr/>
        <a:lstStyle/>
        <a:p>
          <a:endParaRPr lang="en-US"/>
        </a:p>
      </dgm:t>
    </dgm:pt>
    <dgm:pt modelId="{39CE576E-D928-4B65-ACDE-5756FCD2F3D6}" type="pres">
      <dgm:prSet presAssocID="{ADADEA8F-13BE-4262-A00E-893B75171E58}" presName="composite2" presStyleCnt="0"/>
      <dgm:spPr/>
      <dgm:t>
        <a:bodyPr/>
        <a:lstStyle/>
        <a:p>
          <a:endParaRPr lang="en-US"/>
        </a:p>
      </dgm:t>
    </dgm:pt>
    <dgm:pt modelId="{A7029BB2-F2F2-478A-A81D-D1803007FDD7}" type="pres">
      <dgm:prSet presAssocID="{ADADEA8F-13BE-4262-A00E-893B75171E58}" presName="background2" presStyleLbl="node2" presStyleIdx="1" presStyleCnt="3"/>
      <dgm:spPr/>
      <dgm:t>
        <a:bodyPr/>
        <a:lstStyle/>
        <a:p>
          <a:endParaRPr lang="en-US"/>
        </a:p>
      </dgm:t>
    </dgm:pt>
    <dgm:pt modelId="{63675DF7-BA34-4D8B-9E90-B9E1303D0F0D}" type="pres">
      <dgm:prSet presAssocID="{ADADEA8F-13BE-4262-A00E-893B75171E58}" presName="text2" presStyleLbl="fgAcc2" presStyleIdx="1" presStyleCnt="3" custScaleX="232277" custScaleY="121477" custLinFactNeighborY="-31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5E5802-341F-4579-AF7B-F245D50C481D}" type="pres">
      <dgm:prSet presAssocID="{ADADEA8F-13BE-4262-A00E-893B75171E58}" presName="hierChild3" presStyleCnt="0"/>
      <dgm:spPr/>
      <dgm:t>
        <a:bodyPr/>
        <a:lstStyle/>
        <a:p>
          <a:endParaRPr lang="en-US"/>
        </a:p>
      </dgm:t>
    </dgm:pt>
    <dgm:pt modelId="{A450FFF0-3589-4F32-8DBB-F13D1730638D}" type="pres">
      <dgm:prSet presAssocID="{B1504EE3-BF60-4153-9BE6-DC88490D2E3A}" presName="Name17" presStyleLbl="parChTrans1D3" presStyleIdx="3" presStyleCnt="7"/>
      <dgm:spPr/>
      <dgm:t>
        <a:bodyPr/>
        <a:lstStyle/>
        <a:p>
          <a:endParaRPr lang="en-US"/>
        </a:p>
      </dgm:t>
    </dgm:pt>
    <dgm:pt modelId="{10E3BD31-8734-4A1F-80C3-5AD3A9C69499}" type="pres">
      <dgm:prSet presAssocID="{5109A522-A208-4CE9-BCF8-620F52EF1F45}" presName="hierRoot3" presStyleCnt="0"/>
      <dgm:spPr/>
      <dgm:t>
        <a:bodyPr/>
        <a:lstStyle/>
        <a:p>
          <a:endParaRPr lang="en-US"/>
        </a:p>
      </dgm:t>
    </dgm:pt>
    <dgm:pt modelId="{0C68B352-C9E3-4CFB-A9D7-A75EE1767168}" type="pres">
      <dgm:prSet presAssocID="{5109A522-A208-4CE9-BCF8-620F52EF1F45}" presName="composite3" presStyleCnt="0"/>
      <dgm:spPr/>
      <dgm:t>
        <a:bodyPr/>
        <a:lstStyle/>
        <a:p>
          <a:endParaRPr lang="en-US"/>
        </a:p>
      </dgm:t>
    </dgm:pt>
    <dgm:pt modelId="{DD07F5C1-48BA-4BF4-8E9E-28612C18A86A}" type="pres">
      <dgm:prSet presAssocID="{5109A522-A208-4CE9-BCF8-620F52EF1F45}" presName="background3" presStyleLbl="node3" presStyleIdx="3" presStyleCnt="7"/>
      <dgm:spPr/>
      <dgm:t>
        <a:bodyPr/>
        <a:lstStyle/>
        <a:p>
          <a:endParaRPr lang="en-US"/>
        </a:p>
      </dgm:t>
    </dgm:pt>
    <dgm:pt modelId="{01A83797-E5F5-4761-9D5D-222CEC07D05E}" type="pres">
      <dgm:prSet presAssocID="{5109A522-A208-4CE9-BCF8-620F52EF1F45}" presName="text3" presStyleLbl="fgAcc3" presStyleIdx="3" presStyleCnt="7" custScaleX="154578" custScaleY="120394" custLinFactNeighborX="-77421" custLinFactNeighborY="-2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F3D035-320A-49B9-8DD6-B180EC740B1C}" type="pres">
      <dgm:prSet presAssocID="{5109A522-A208-4CE9-BCF8-620F52EF1F45}" presName="hierChild4" presStyleCnt="0"/>
      <dgm:spPr/>
      <dgm:t>
        <a:bodyPr/>
        <a:lstStyle/>
        <a:p>
          <a:endParaRPr lang="en-US"/>
        </a:p>
      </dgm:t>
    </dgm:pt>
    <dgm:pt modelId="{DD40552C-CD38-439A-B8FB-89EB51840E47}" type="pres">
      <dgm:prSet presAssocID="{892F1594-FF8D-42F6-81AE-FDBFF7070895}" presName="Name23" presStyleLbl="parChTrans1D4" presStyleIdx="0" presStyleCnt="13"/>
      <dgm:spPr/>
      <dgm:t>
        <a:bodyPr/>
        <a:lstStyle/>
        <a:p>
          <a:endParaRPr lang="en-US"/>
        </a:p>
      </dgm:t>
    </dgm:pt>
    <dgm:pt modelId="{A82270A2-510F-4B9C-AF80-0580FB81ECB1}" type="pres">
      <dgm:prSet presAssocID="{1E4CAF22-1661-4984-A138-F978D39CFAD9}" presName="hierRoot4" presStyleCnt="0"/>
      <dgm:spPr/>
      <dgm:t>
        <a:bodyPr/>
        <a:lstStyle/>
        <a:p>
          <a:endParaRPr lang="en-US"/>
        </a:p>
      </dgm:t>
    </dgm:pt>
    <dgm:pt modelId="{B8D82A34-BC7B-4902-9822-0E589600B6E6}" type="pres">
      <dgm:prSet presAssocID="{1E4CAF22-1661-4984-A138-F978D39CFAD9}" presName="composite4" presStyleCnt="0"/>
      <dgm:spPr/>
      <dgm:t>
        <a:bodyPr/>
        <a:lstStyle/>
        <a:p>
          <a:endParaRPr lang="en-US"/>
        </a:p>
      </dgm:t>
    </dgm:pt>
    <dgm:pt modelId="{D7444069-510F-4A2C-A4CB-08D31785A25A}" type="pres">
      <dgm:prSet presAssocID="{1E4CAF22-1661-4984-A138-F978D39CFAD9}" presName="background4" presStyleLbl="node4" presStyleIdx="0" presStyleCnt="13"/>
      <dgm:spPr/>
      <dgm:t>
        <a:bodyPr/>
        <a:lstStyle/>
        <a:p>
          <a:endParaRPr lang="en-US"/>
        </a:p>
      </dgm:t>
    </dgm:pt>
    <dgm:pt modelId="{3B4FA414-34D0-4BD8-88F1-F797AECD8861}" type="pres">
      <dgm:prSet presAssocID="{1E4CAF22-1661-4984-A138-F978D39CFAD9}" presName="text4" presStyleLbl="fgAcc4" presStyleIdx="0" presStyleCnt="13" custScaleY="352710" custLinFactNeighborX="-85867" custLinFactNeighborY="44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C92682-7CEF-4AB5-B7DB-14DA96301D2C}" type="pres">
      <dgm:prSet presAssocID="{1E4CAF22-1661-4984-A138-F978D39CFAD9}" presName="hierChild5" presStyleCnt="0"/>
      <dgm:spPr/>
      <dgm:t>
        <a:bodyPr/>
        <a:lstStyle/>
        <a:p>
          <a:endParaRPr lang="en-US"/>
        </a:p>
      </dgm:t>
    </dgm:pt>
    <dgm:pt modelId="{41717B20-4A65-4F7E-BCA6-80AB45562301}" type="pres">
      <dgm:prSet presAssocID="{952968EC-3285-4D53-B87E-2C58810D8A6B}" presName="Name23" presStyleLbl="parChTrans1D4" presStyleIdx="1" presStyleCnt="13"/>
      <dgm:spPr/>
      <dgm:t>
        <a:bodyPr/>
        <a:lstStyle/>
        <a:p>
          <a:endParaRPr lang="en-US"/>
        </a:p>
      </dgm:t>
    </dgm:pt>
    <dgm:pt modelId="{7F799208-4F63-4051-BCC5-511E12A0847A}" type="pres">
      <dgm:prSet presAssocID="{98F7CCDD-858C-49B7-813F-69255CFCBE1A}" presName="hierRoot4" presStyleCnt="0"/>
      <dgm:spPr/>
      <dgm:t>
        <a:bodyPr/>
        <a:lstStyle/>
        <a:p>
          <a:endParaRPr lang="en-US"/>
        </a:p>
      </dgm:t>
    </dgm:pt>
    <dgm:pt modelId="{7D070201-D8E7-41A2-99BD-37EE4569C2D0}" type="pres">
      <dgm:prSet presAssocID="{98F7CCDD-858C-49B7-813F-69255CFCBE1A}" presName="composite4" presStyleCnt="0"/>
      <dgm:spPr/>
      <dgm:t>
        <a:bodyPr/>
        <a:lstStyle/>
        <a:p>
          <a:endParaRPr lang="en-US"/>
        </a:p>
      </dgm:t>
    </dgm:pt>
    <dgm:pt modelId="{9C3BBC60-750E-4327-9D73-AE7A7C1D3E91}" type="pres">
      <dgm:prSet presAssocID="{98F7CCDD-858C-49B7-813F-69255CFCBE1A}" presName="background4" presStyleLbl="node4" presStyleIdx="1" presStyleCnt="13"/>
      <dgm:spPr/>
      <dgm:t>
        <a:bodyPr/>
        <a:lstStyle/>
        <a:p>
          <a:endParaRPr lang="en-US"/>
        </a:p>
      </dgm:t>
    </dgm:pt>
    <dgm:pt modelId="{CCC9D2B9-6607-4892-8C4D-0B2F3E605EDF}" type="pres">
      <dgm:prSet presAssocID="{98F7CCDD-858C-49B7-813F-69255CFCBE1A}" presName="text4" presStyleLbl="fgAcc4" presStyleIdx="1" presStyleCnt="13" custScaleY="385501" custLinFactNeighborX="-80237" custLinFactNeighborY="44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FAA8E9-541B-449C-B102-F31828E85018}" type="pres">
      <dgm:prSet presAssocID="{98F7CCDD-858C-49B7-813F-69255CFCBE1A}" presName="hierChild5" presStyleCnt="0"/>
      <dgm:spPr/>
      <dgm:t>
        <a:bodyPr/>
        <a:lstStyle/>
        <a:p>
          <a:endParaRPr lang="en-US"/>
        </a:p>
      </dgm:t>
    </dgm:pt>
    <dgm:pt modelId="{009C9D16-62A1-46CE-9AF1-C4A949D2B1B6}" type="pres">
      <dgm:prSet presAssocID="{2166D84E-95B1-488A-B133-DDCD3F85A4D7}" presName="Name17" presStyleLbl="parChTrans1D3" presStyleIdx="4" presStyleCnt="7"/>
      <dgm:spPr/>
      <dgm:t>
        <a:bodyPr/>
        <a:lstStyle/>
        <a:p>
          <a:endParaRPr lang="en-US"/>
        </a:p>
      </dgm:t>
    </dgm:pt>
    <dgm:pt modelId="{4B3D899C-4257-45A4-BB78-FC4916485652}" type="pres">
      <dgm:prSet presAssocID="{2F616995-C98C-4010-814F-BDF75831AF93}" presName="hierRoot3" presStyleCnt="0"/>
      <dgm:spPr/>
      <dgm:t>
        <a:bodyPr/>
        <a:lstStyle/>
        <a:p>
          <a:endParaRPr lang="en-US"/>
        </a:p>
      </dgm:t>
    </dgm:pt>
    <dgm:pt modelId="{DD3B3900-7905-48AD-B183-AAB2511082F6}" type="pres">
      <dgm:prSet presAssocID="{2F616995-C98C-4010-814F-BDF75831AF93}" presName="composite3" presStyleCnt="0"/>
      <dgm:spPr/>
      <dgm:t>
        <a:bodyPr/>
        <a:lstStyle/>
        <a:p>
          <a:endParaRPr lang="en-US"/>
        </a:p>
      </dgm:t>
    </dgm:pt>
    <dgm:pt modelId="{EF51AAF2-8D24-4AD4-8B9F-C1CD89243C3D}" type="pres">
      <dgm:prSet presAssocID="{2F616995-C98C-4010-814F-BDF75831AF93}" presName="background3" presStyleLbl="node3" presStyleIdx="4" presStyleCnt="7"/>
      <dgm:spPr/>
      <dgm:t>
        <a:bodyPr/>
        <a:lstStyle/>
        <a:p>
          <a:endParaRPr lang="en-US"/>
        </a:p>
      </dgm:t>
    </dgm:pt>
    <dgm:pt modelId="{BC61A463-FD9C-42FF-BAB0-A6F8585CE44B}" type="pres">
      <dgm:prSet presAssocID="{2F616995-C98C-4010-814F-BDF75831AF93}" presName="text3" presStyleLbl="fgAcc3" presStyleIdx="4" presStyleCnt="7" custScaleX="1285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6FEEA8-CA34-4754-BC81-EE86102493A5}" type="pres">
      <dgm:prSet presAssocID="{2F616995-C98C-4010-814F-BDF75831AF93}" presName="hierChild4" presStyleCnt="0"/>
      <dgm:spPr/>
      <dgm:t>
        <a:bodyPr/>
        <a:lstStyle/>
        <a:p>
          <a:endParaRPr lang="en-US"/>
        </a:p>
      </dgm:t>
    </dgm:pt>
    <dgm:pt modelId="{A048466E-FB21-4095-A450-A94E4AB65C6A}" type="pres">
      <dgm:prSet presAssocID="{DAEAF9F0-9075-4739-B293-C200AA7B1069}" presName="Name23" presStyleLbl="parChTrans1D4" presStyleIdx="2" presStyleCnt="13"/>
      <dgm:spPr/>
      <dgm:t>
        <a:bodyPr/>
        <a:lstStyle/>
        <a:p>
          <a:endParaRPr lang="en-US"/>
        </a:p>
      </dgm:t>
    </dgm:pt>
    <dgm:pt modelId="{CAB25E69-77F7-462A-9FA8-F4A3FE45ACDC}" type="pres">
      <dgm:prSet presAssocID="{AF7CE581-1C1D-49D8-9AA6-6EC0436B56B6}" presName="hierRoot4" presStyleCnt="0"/>
      <dgm:spPr/>
      <dgm:t>
        <a:bodyPr/>
        <a:lstStyle/>
        <a:p>
          <a:endParaRPr lang="en-US"/>
        </a:p>
      </dgm:t>
    </dgm:pt>
    <dgm:pt modelId="{03A32954-5503-4A22-A2BD-827289187CA4}" type="pres">
      <dgm:prSet presAssocID="{AF7CE581-1C1D-49D8-9AA6-6EC0436B56B6}" presName="composite4" presStyleCnt="0"/>
      <dgm:spPr/>
      <dgm:t>
        <a:bodyPr/>
        <a:lstStyle/>
        <a:p>
          <a:endParaRPr lang="en-US"/>
        </a:p>
      </dgm:t>
    </dgm:pt>
    <dgm:pt modelId="{A30E015A-BD8F-4A92-A548-CD95D6F0F85E}" type="pres">
      <dgm:prSet presAssocID="{AF7CE581-1C1D-49D8-9AA6-6EC0436B56B6}" presName="background4" presStyleLbl="node4" presStyleIdx="2" presStyleCnt="13"/>
      <dgm:spPr/>
      <dgm:t>
        <a:bodyPr/>
        <a:lstStyle/>
        <a:p>
          <a:endParaRPr lang="en-US"/>
        </a:p>
      </dgm:t>
    </dgm:pt>
    <dgm:pt modelId="{61ED4B28-ADAF-4F90-A7C3-3B52308C35EA}" type="pres">
      <dgm:prSet presAssocID="{AF7CE581-1C1D-49D8-9AA6-6EC0436B56B6}" presName="text4" presStyleLbl="fgAcc4" presStyleIdx="2" presStyleCnt="13" custLinFactNeighborX="-45045" custLinFactNeighborY="2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FFB6B6-FDF7-41F3-9E79-311FC9E368B1}" type="pres">
      <dgm:prSet presAssocID="{AF7CE581-1C1D-49D8-9AA6-6EC0436B56B6}" presName="hierChild5" presStyleCnt="0"/>
      <dgm:spPr/>
      <dgm:t>
        <a:bodyPr/>
        <a:lstStyle/>
        <a:p>
          <a:endParaRPr lang="en-US"/>
        </a:p>
      </dgm:t>
    </dgm:pt>
    <dgm:pt modelId="{62FE64B5-E7F7-4E2C-BEF7-04788616E2D1}" type="pres">
      <dgm:prSet presAssocID="{BC7506AE-487A-403A-AD6D-400C0DA8E43B}" presName="Name23" presStyleLbl="parChTrans1D4" presStyleIdx="3" presStyleCnt="13"/>
      <dgm:spPr/>
      <dgm:t>
        <a:bodyPr/>
        <a:lstStyle/>
        <a:p>
          <a:endParaRPr lang="en-US"/>
        </a:p>
      </dgm:t>
    </dgm:pt>
    <dgm:pt modelId="{D496853A-A1EC-4A87-A53C-8D206B457506}" type="pres">
      <dgm:prSet presAssocID="{C3C7C4C8-BA3E-4E90-9FD3-BE2981198809}" presName="hierRoot4" presStyleCnt="0"/>
      <dgm:spPr/>
      <dgm:t>
        <a:bodyPr/>
        <a:lstStyle/>
        <a:p>
          <a:endParaRPr lang="en-US"/>
        </a:p>
      </dgm:t>
    </dgm:pt>
    <dgm:pt modelId="{D4F80D1A-6269-497C-B3FE-14FA72DFE6A3}" type="pres">
      <dgm:prSet presAssocID="{C3C7C4C8-BA3E-4E90-9FD3-BE2981198809}" presName="composite4" presStyleCnt="0"/>
      <dgm:spPr/>
      <dgm:t>
        <a:bodyPr/>
        <a:lstStyle/>
        <a:p>
          <a:endParaRPr lang="en-US"/>
        </a:p>
      </dgm:t>
    </dgm:pt>
    <dgm:pt modelId="{88EB39A1-AE75-42D3-914F-080BA18520BC}" type="pres">
      <dgm:prSet presAssocID="{C3C7C4C8-BA3E-4E90-9FD3-BE2981198809}" presName="background4" presStyleLbl="node4" presStyleIdx="3" presStyleCnt="13"/>
      <dgm:spPr/>
      <dgm:t>
        <a:bodyPr/>
        <a:lstStyle/>
        <a:p>
          <a:endParaRPr lang="en-US"/>
        </a:p>
      </dgm:t>
    </dgm:pt>
    <dgm:pt modelId="{B0302525-B3A0-44A3-BA4B-2230D982EDC8}" type="pres">
      <dgm:prSet presAssocID="{C3C7C4C8-BA3E-4E90-9FD3-BE2981198809}" presName="text4" presStyleLbl="fgAcc4" presStyleIdx="3" presStyleCnt="13" custScaleX="119150" custLinFactNeighborX="-40822" custLinFactNeighborY="2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6C103-7C39-44BF-B91A-92D7B22B3C54}" type="pres">
      <dgm:prSet presAssocID="{C3C7C4C8-BA3E-4E90-9FD3-BE2981198809}" presName="hierChild5" presStyleCnt="0"/>
      <dgm:spPr/>
      <dgm:t>
        <a:bodyPr/>
        <a:lstStyle/>
        <a:p>
          <a:endParaRPr lang="en-US"/>
        </a:p>
      </dgm:t>
    </dgm:pt>
    <dgm:pt modelId="{39EE06C5-E220-45E0-A6DA-773471B795BC}" type="pres">
      <dgm:prSet presAssocID="{49AA7438-B625-41BD-B406-ED33ADACDC28}" presName="Name10" presStyleLbl="parChTrans1D2" presStyleIdx="2" presStyleCnt="3"/>
      <dgm:spPr/>
      <dgm:t>
        <a:bodyPr/>
        <a:lstStyle/>
        <a:p>
          <a:endParaRPr lang="en-US"/>
        </a:p>
      </dgm:t>
    </dgm:pt>
    <dgm:pt modelId="{68EF0CC1-C1FC-429C-B826-FA3A457C5D88}" type="pres">
      <dgm:prSet presAssocID="{3A7AAA5E-2EDC-4136-A20A-AF3819FB460E}" presName="hierRoot2" presStyleCnt="0"/>
      <dgm:spPr/>
      <dgm:t>
        <a:bodyPr/>
        <a:lstStyle/>
        <a:p>
          <a:endParaRPr lang="en-US"/>
        </a:p>
      </dgm:t>
    </dgm:pt>
    <dgm:pt modelId="{23B0ECF7-E228-4062-8978-68F6BD90B9AF}" type="pres">
      <dgm:prSet presAssocID="{3A7AAA5E-2EDC-4136-A20A-AF3819FB460E}" presName="composite2" presStyleCnt="0"/>
      <dgm:spPr/>
      <dgm:t>
        <a:bodyPr/>
        <a:lstStyle/>
        <a:p>
          <a:endParaRPr lang="en-US"/>
        </a:p>
      </dgm:t>
    </dgm:pt>
    <dgm:pt modelId="{F72AAD0A-34C3-44F7-8E7F-ABEA00C159E6}" type="pres">
      <dgm:prSet presAssocID="{3A7AAA5E-2EDC-4136-A20A-AF3819FB460E}" presName="background2" presStyleLbl="node2" presStyleIdx="2" presStyleCnt="3"/>
      <dgm:spPr/>
      <dgm:t>
        <a:bodyPr/>
        <a:lstStyle/>
        <a:p>
          <a:endParaRPr lang="en-US"/>
        </a:p>
      </dgm:t>
    </dgm:pt>
    <dgm:pt modelId="{B6281D0D-B360-420A-B1A3-5E1E0E7AEF77}" type="pres">
      <dgm:prSet presAssocID="{3A7AAA5E-2EDC-4136-A20A-AF3819FB460E}" presName="text2" presStyleLbl="fgAcc2" presStyleIdx="2" presStyleCnt="3" custScaleX="159751" custScaleY="121477" custLinFactX="59066" custLinFactNeighborX="100000" custLinFactNeighborY="-44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AB5580-6CBB-4B33-A197-71E699D85929}" type="pres">
      <dgm:prSet presAssocID="{3A7AAA5E-2EDC-4136-A20A-AF3819FB460E}" presName="hierChild3" presStyleCnt="0"/>
      <dgm:spPr/>
      <dgm:t>
        <a:bodyPr/>
        <a:lstStyle/>
        <a:p>
          <a:endParaRPr lang="en-US"/>
        </a:p>
      </dgm:t>
    </dgm:pt>
    <dgm:pt modelId="{C3D6E9A6-43EB-453E-AF97-41994F213D03}" type="pres">
      <dgm:prSet presAssocID="{855E7ECB-E10E-455A-A107-9694F90187CF}" presName="Name17" presStyleLbl="parChTrans1D3" presStyleIdx="5" presStyleCnt="7"/>
      <dgm:spPr/>
      <dgm:t>
        <a:bodyPr/>
        <a:lstStyle/>
        <a:p>
          <a:endParaRPr lang="en-US"/>
        </a:p>
      </dgm:t>
    </dgm:pt>
    <dgm:pt modelId="{F804F55B-D29C-48E1-8DE7-F36ED3B6470E}" type="pres">
      <dgm:prSet presAssocID="{A059D033-1478-42CB-8A3F-A17716073EDD}" presName="hierRoot3" presStyleCnt="0"/>
      <dgm:spPr/>
      <dgm:t>
        <a:bodyPr/>
        <a:lstStyle/>
        <a:p>
          <a:endParaRPr lang="en-US"/>
        </a:p>
      </dgm:t>
    </dgm:pt>
    <dgm:pt modelId="{A483D24D-4F7D-4FE6-B9EB-91F4D12EF643}" type="pres">
      <dgm:prSet presAssocID="{A059D033-1478-42CB-8A3F-A17716073EDD}" presName="composite3" presStyleCnt="0"/>
      <dgm:spPr/>
      <dgm:t>
        <a:bodyPr/>
        <a:lstStyle/>
        <a:p>
          <a:endParaRPr lang="en-US"/>
        </a:p>
      </dgm:t>
    </dgm:pt>
    <dgm:pt modelId="{8014D95C-86E5-431F-99C4-0678EFE19671}" type="pres">
      <dgm:prSet presAssocID="{A059D033-1478-42CB-8A3F-A17716073EDD}" presName="background3" presStyleLbl="node3" presStyleIdx="5" presStyleCnt="7"/>
      <dgm:spPr/>
      <dgm:t>
        <a:bodyPr/>
        <a:lstStyle/>
        <a:p>
          <a:endParaRPr lang="en-US"/>
        </a:p>
      </dgm:t>
    </dgm:pt>
    <dgm:pt modelId="{55866374-0719-4489-8686-A6589DB2B486}" type="pres">
      <dgm:prSet presAssocID="{A059D033-1478-42CB-8A3F-A17716073EDD}" presName="text3" presStyleLbl="fgAcc3" presStyleIdx="5" presStyleCnt="7" custLinFactNeighborX="83531" custLinFactNeighborY="58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373D34-2F0A-4929-869E-1C0D43FFEA34}" type="pres">
      <dgm:prSet presAssocID="{A059D033-1478-42CB-8A3F-A17716073EDD}" presName="hierChild4" presStyleCnt="0"/>
      <dgm:spPr/>
      <dgm:t>
        <a:bodyPr/>
        <a:lstStyle/>
        <a:p>
          <a:endParaRPr lang="en-US"/>
        </a:p>
      </dgm:t>
    </dgm:pt>
    <dgm:pt modelId="{2699A64C-4BDB-4E89-B567-E6CEB088F7F7}" type="pres">
      <dgm:prSet presAssocID="{8CE8BCD4-6FE3-4298-B512-6D7CDEA61E5E}" presName="Name23" presStyleLbl="parChTrans1D4" presStyleIdx="4" presStyleCnt="13"/>
      <dgm:spPr/>
      <dgm:t>
        <a:bodyPr/>
        <a:lstStyle/>
        <a:p>
          <a:endParaRPr lang="en-US"/>
        </a:p>
      </dgm:t>
    </dgm:pt>
    <dgm:pt modelId="{00ED51AF-0819-425F-B5E8-6AAEC24C531A}" type="pres">
      <dgm:prSet presAssocID="{92A1E669-4358-4DAF-86F3-BB919AF2C81B}" presName="hierRoot4" presStyleCnt="0"/>
      <dgm:spPr/>
    </dgm:pt>
    <dgm:pt modelId="{DFF4A192-CA51-4500-B8C1-084249566689}" type="pres">
      <dgm:prSet presAssocID="{92A1E669-4358-4DAF-86F3-BB919AF2C81B}" presName="composite4" presStyleCnt="0"/>
      <dgm:spPr/>
    </dgm:pt>
    <dgm:pt modelId="{8BCCC627-2A8F-40B8-94ED-14FEE640FA90}" type="pres">
      <dgm:prSet presAssocID="{92A1E669-4358-4DAF-86F3-BB919AF2C81B}" presName="background4" presStyleLbl="node4" presStyleIdx="4" presStyleCnt="13"/>
      <dgm:spPr/>
    </dgm:pt>
    <dgm:pt modelId="{2680DD1E-CA6F-4168-BFC8-7644A3EC30DE}" type="pres">
      <dgm:prSet presAssocID="{92A1E669-4358-4DAF-86F3-BB919AF2C81B}" presName="text4" presStyleLbl="fgAcc4" presStyleIdx="4" presStyleCnt="13" custScaleX="161828" custScaleY="321077" custLinFactNeighborX="15334" custLinFactNeighborY="827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1F3515-DEB9-4F9E-A869-45F1CCD4F456}" type="pres">
      <dgm:prSet presAssocID="{92A1E669-4358-4DAF-86F3-BB919AF2C81B}" presName="hierChild5" presStyleCnt="0"/>
      <dgm:spPr/>
    </dgm:pt>
    <dgm:pt modelId="{B6E3F28C-47EC-4141-AD4A-6704E2A9AD0D}" type="pres">
      <dgm:prSet presAssocID="{8318C0B6-6103-42DC-A79A-9B6B5DBAD814}" presName="Name17" presStyleLbl="parChTrans1D3" presStyleIdx="6" presStyleCnt="7"/>
      <dgm:spPr/>
      <dgm:t>
        <a:bodyPr/>
        <a:lstStyle/>
        <a:p>
          <a:endParaRPr lang="en-US"/>
        </a:p>
      </dgm:t>
    </dgm:pt>
    <dgm:pt modelId="{A7F16FBE-6746-4E29-97AF-93F9F1E0A972}" type="pres">
      <dgm:prSet presAssocID="{90927744-81C4-46A2-BC3E-79CAC168812F}" presName="hierRoot3" presStyleCnt="0"/>
      <dgm:spPr/>
      <dgm:t>
        <a:bodyPr/>
        <a:lstStyle/>
        <a:p>
          <a:endParaRPr lang="en-US"/>
        </a:p>
      </dgm:t>
    </dgm:pt>
    <dgm:pt modelId="{56EA114D-554A-4149-896E-95B2C9878C94}" type="pres">
      <dgm:prSet presAssocID="{90927744-81C4-46A2-BC3E-79CAC168812F}" presName="composite3" presStyleCnt="0"/>
      <dgm:spPr/>
      <dgm:t>
        <a:bodyPr/>
        <a:lstStyle/>
        <a:p>
          <a:endParaRPr lang="en-US"/>
        </a:p>
      </dgm:t>
    </dgm:pt>
    <dgm:pt modelId="{11DE794A-2005-470A-A908-76DEA6710744}" type="pres">
      <dgm:prSet presAssocID="{90927744-81C4-46A2-BC3E-79CAC168812F}" presName="background3" presStyleLbl="node3" presStyleIdx="6" presStyleCnt="7"/>
      <dgm:spPr/>
      <dgm:t>
        <a:bodyPr/>
        <a:lstStyle/>
        <a:p>
          <a:endParaRPr lang="en-US"/>
        </a:p>
      </dgm:t>
    </dgm:pt>
    <dgm:pt modelId="{B02AA229-4459-4739-9455-B320C6E18483}" type="pres">
      <dgm:prSet presAssocID="{90927744-81C4-46A2-BC3E-79CAC168812F}" presName="text3" presStyleLbl="fgAcc3" presStyleIdx="6" presStyleCnt="7" custLinFactX="35136" custLinFactNeighborX="100000" custLinFactNeighborY="-2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BA72AF-7B42-4119-AF56-3C00E3F659E7}" type="pres">
      <dgm:prSet presAssocID="{90927744-81C4-46A2-BC3E-79CAC168812F}" presName="hierChild4" presStyleCnt="0"/>
      <dgm:spPr/>
      <dgm:t>
        <a:bodyPr/>
        <a:lstStyle/>
        <a:p>
          <a:endParaRPr lang="en-US"/>
        </a:p>
      </dgm:t>
    </dgm:pt>
    <dgm:pt modelId="{AAEBC729-2073-4392-BEBC-37950B4A45BD}" type="pres">
      <dgm:prSet presAssocID="{2CB357C7-D400-4F16-AF88-73792D5FC922}" presName="Name23" presStyleLbl="parChTrans1D4" presStyleIdx="5" presStyleCnt="13"/>
      <dgm:spPr/>
      <dgm:t>
        <a:bodyPr/>
        <a:lstStyle/>
        <a:p>
          <a:endParaRPr lang="en-US"/>
        </a:p>
      </dgm:t>
    </dgm:pt>
    <dgm:pt modelId="{15805323-416B-4E5C-8B7D-70D4A6F7200A}" type="pres">
      <dgm:prSet presAssocID="{886C727F-93C7-41F9-84C9-C1453C2A381E}" presName="hierRoot4" presStyleCnt="0"/>
      <dgm:spPr/>
      <dgm:t>
        <a:bodyPr/>
        <a:lstStyle/>
        <a:p>
          <a:endParaRPr lang="en-US"/>
        </a:p>
      </dgm:t>
    </dgm:pt>
    <dgm:pt modelId="{56C2CD69-ACE2-4F0F-9B3F-DDC279134179}" type="pres">
      <dgm:prSet presAssocID="{886C727F-93C7-41F9-84C9-C1453C2A381E}" presName="composite4" presStyleCnt="0"/>
      <dgm:spPr/>
      <dgm:t>
        <a:bodyPr/>
        <a:lstStyle/>
        <a:p>
          <a:endParaRPr lang="en-US"/>
        </a:p>
      </dgm:t>
    </dgm:pt>
    <dgm:pt modelId="{0BC6C570-3555-4021-B0F9-C7065B7741B4}" type="pres">
      <dgm:prSet presAssocID="{886C727F-93C7-41F9-84C9-C1453C2A381E}" presName="background4" presStyleLbl="node4" presStyleIdx="5" presStyleCnt="13"/>
      <dgm:spPr/>
      <dgm:t>
        <a:bodyPr/>
        <a:lstStyle/>
        <a:p>
          <a:endParaRPr lang="en-US"/>
        </a:p>
      </dgm:t>
    </dgm:pt>
    <dgm:pt modelId="{7D87F972-EF4D-4AE7-B3C1-3BD2393A1DC5}" type="pres">
      <dgm:prSet presAssocID="{886C727F-93C7-41F9-84C9-C1453C2A381E}" presName="text4" presStyleLbl="fgAcc4" presStyleIdx="5" presStyleCnt="13" custScaleX="126337" custLinFactNeighborX="56306" custLinFactNeighborY="2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B50878-027C-4610-AAD3-EE32FA84183A}" type="pres">
      <dgm:prSet presAssocID="{886C727F-93C7-41F9-84C9-C1453C2A381E}" presName="hierChild5" presStyleCnt="0"/>
      <dgm:spPr/>
      <dgm:t>
        <a:bodyPr/>
        <a:lstStyle/>
        <a:p>
          <a:endParaRPr lang="en-US"/>
        </a:p>
      </dgm:t>
    </dgm:pt>
    <dgm:pt modelId="{DA909992-2A6A-4D78-AA1F-191743E16FE8}" type="pres">
      <dgm:prSet presAssocID="{EDDE4BB5-8AE0-4CFE-83AB-301E73722019}" presName="Name23" presStyleLbl="parChTrans1D4" presStyleIdx="6" presStyleCnt="13"/>
      <dgm:spPr/>
      <dgm:t>
        <a:bodyPr/>
        <a:lstStyle/>
        <a:p>
          <a:endParaRPr lang="en-US"/>
        </a:p>
      </dgm:t>
    </dgm:pt>
    <dgm:pt modelId="{B673C51D-6CE1-458E-9BAF-23312DCC6D05}" type="pres">
      <dgm:prSet presAssocID="{073F08D4-A61B-437B-8139-CA930998A934}" presName="hierRoot4" presStyleCnt="0"/>
      <dgm:spPr/>
      <dgm:t>
        <a:bodyPr/>
        <a:lstStyle/>
        <a:p>
          <a:endParaRPr lang="en-US"/>
        </a:p>
      </dgm:t>
    </dgm:pt>
    <dgm:pt modelId="{A767DEBE-059D-4AC7-BE85-890B19C873CD}" type="pres">
      <dgm:prSet presAssocID="{073F08D4-A61B-437B-8139-CA930998A934}" presName="composite4" presStyleCnt="0"/>
      <dgm:spPr/>
      <dgm:t>
        <a:bodyPr/>
        <a:lstStyle/>
        <a:p>
          <a:endParaRPr lang="en-US"/>
        </a:p>
      </dgm:t>
    </dgm:pt>
    <dgm:pt modelId="{870CB223-B1C5-4E35-B776-3B6B41804D64}" type="pres">
      <dgm:prSet presAssocID="{073F08D4-A61B-437B-8139-CA930998A934}" presName="background4" presStyleLbl="node4" presStyleIdx="6" presStyleCnt="13"/>
      <dgm:spPr/>
      <dgm:t>
        <a:bodyPr/>
        <a:lstStyle/>
        <a:p>
          <a:endParaRPr lang="en-US"/>
        </a:p>
      </dgm:t>
    </dgm:pt>
    <dgm:pt modelId="{BFDCDA17-757F-47A2-80D2-0F11C16C0F96}" type="pres">
      <dgm:prSet presAssocID="{073F08D4-A61B-437B-8139-CA930998A934}" presName="text4" presStyleLbl="fgAcc4" presStyleIdx="6" presStyleCnt="13" custScaleX="149412" custScaleY="128751" custLinFactNeighborX="48173" custLinFactNeighborY="22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AEF538-6257-4AE1-8D0A-9B6225B41272}" type="pres">
      <dgm:prSet presAssocID="{073F08D4-A61B-437B-8139-CA930998A934}" presName="hierChild5" presStyleCnt="0"/>
      <dgm:spPr/>
      <dgm:t>
        <a:bodyPr/>
        <a:lstStyle/>
        <a:p>
          <a:endParaRPr lang="en-US"/>
        </a:p>
      </dgm:t>
    </dgm:pt>
    <dgm:pt modelId="{0DE6E94A-6E7B-45A6-A55F-BD4EFF2AD443}" type="pres">
      <dgm:prSet presAssocID="{C9E0D991-32F4-4658-9D66-9FBF97E72237}" presName="Name23" presStyleLbl="parChTrans1D4" presStyleIdx="7" presStyleCnt="13"/>
      <dgm:spPr/>
      <dgm:t>
        <a:bodyPr/>
        <a:lstStyle/>
        <a:p>
          <a:endParaRPr lang="en-US"/>
        </a:p>
      </dgm:t>
    </dgm:pt>
    <dgm:pt modelId="{E6BF04D7-7939-4DE9-8DAF-26BA7F6375C9}" type="pres">
      <dgm:prSet presAssocID="{519915EA-0782-4604-8B1B-E9E74691C305}" presName="hierRoot4" presStyleCnt="0"/>
      <dgm:spPr/>
      <dgm:t>
        <a:bodyPr/>
        <a:lstStyle/>
        <a:p>
          <a:endParaRPr lang="en-US"/>
        </a:p>
      </dgm:t>
    </dgm:pt>
    <dgm:pt modelId="{C4C971D2-41BF-43DC-94BA-5E714B4D7811}" type="pres">
      <dgm:prSet presAssocID="{519915EA-0782-4604-8B1B-E9E74691C305}" presName="composite4" presStyleCnt="0"/>
      <dgm:spPr/>
      <dgm:t>
        <a:bodyPr/>
        <a:lstStyle/>
        <a:p>
          <a:endParaRPr lang="en-US"/>
        </a:p>
      </dgm:t>
    </dgm:pt>
    <dgm:pt modelId="{1689D4AC-CEBB-47A5-BEAF-18CCDB9A45F7}" type="pres">
      <dgm:prSet presAssocID="{519915EA-0782-4604-8B1B-E9E74691C305}" presName="background4" presStyleLbl="node4" presStyleIdx="7" presStyleCnt="13"/>
      <dgm:spPr/>
      <dgm:t>
        <a:bodyPr/>
        <a:lstStyle/>
        <a:p>
          <a:endParaRPr lang="en-US"/>
        </a:p>
      </dgm:t>
    </dgm:pt>
    <dgm:pt modelId="{7DA68E0C-F26E-4BE5-986C-DC5A57145B32}" type="pres">
      <dgm:prSet presAssocID="{519915EA-0782-4604-8B1B-E9E74691C305}" presName="text4" presStyleLbl="fgAcc4" presStyleIdx="7" presStyleCnt="13" custScaleX="149412" custScaleY="163824" custLinFactY="61541" custLinFactNeighborX="5107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6B9098-F83E-4F4A-889E-9269BD89ABB3}" type="pres">
      <dgm:prSet presAssocID="{519915EA-0782-4604-8B1B-E9E74691C305}" presName="hierChild5" presStyleCnt="0"/>
      <dgm:spPr/>
      <dgm:t>
        <a:bodyPr/>
        <a:lstStyle/>
        <a:p>
          <a:endParaRPr lang="en-US"/>
        </a:p>
      </dgm:t>
    </dgm:pt>
    <dgm:pt modelId="{18B55068-C0F9-467E-8014-D59E1086F16D}" type="pres">
      <dgm:prSet presAssocID="{FC2BD431-7659-4930-9A61-A75CCDD9F513}" presName="Name23" presStyleLbl="parChTrans1D4" presStyleIdx="8" presStyleCnt="13"/>
      <dgm:spPr/>
      <dgm:t>
        <a:bodyPr/>
        <a:lstStyle/>
        <a:p>
          <a:endParaRPr lang="en-US"/>
        </a:p>
      </dgm:t>
    </dgm:pt>
    <dgm:pt modelId="{500A1EA1-7C4E-4939-BCCF-CDF9858E4253}" type="pres">
      <dgm:prSet presAssocID="{A0E4A499-D8B0-4285-BFAC-B5CF9DCDE7C7}" presName="hierRoot4" presStyleCnt="0"/>
      <dgm:spPr/>
      <dgm:t>
        <a:bodyPr/>
        <a:lstStyle/>
        <a:p>
          <a:endParaRPr lang="en-US"/>
        </a:p>
      </dgm:t>
    </dgm:pt>
    <dgm:pt modelId="{21FE8F62-4E0F-48CA-BDC6-9765FE66C68D}" type="pres">
      <dgm:prSet presAssocID="{A0E4A499-D8B0-4285-BFAC-B5CF9DCDE7C7}" presName="composite4" presStyleCnt="0"/>
      <dgm:spPr/>
      <dgm:t>
        <a:bodyPr/>
        <a:lstStyle/>
        <a:p>
          <a:endParaRPr lang="en-US"/>
        </a:p>
      </dgm:t>
    </dgm:pt>
    <dgm:pt modelId="{8BE12CFA-2429-4887-A714-813D587E72E6}" type="pres">
      <dgm:prSet presAssocID="{A0E4A499-D8B0-4285-BFAC-B5CF9DCDE7C7}" presName="background4" presStyleLbl="node4" presStyleIdx="8" presStyleCnt="13"/>
      <dgm:spPr/>
      <dgm:t>
        <a:bodyPr/>
        <a:lstStyle/>
        <a:p>
          <a:endParaRPr lang="en-US"/>
        </a:p>
      </dgm:t>
    </dgm:pt>
    <dgm:pt modelId="{5CB29853-D9B4-431B-8B92-84B075A8041E}" type="pres">
      <dgm:prSet presAssocID="{A0E4A499-D8B0-4285-BFAC-B5CF9DCDE7C7}" presName="text4" presStyleLbl="fgAcc4" presStyleIdx="8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C2A845-9668-4594-94D0-8E9CEC427655}" type="pres">
      <dgm:prSet presAssocID="{A0E4A499-D8B0-4285-BFAC-B5CF9DCDE7C7}" presName="hierChild5" presStyleCnt="0"/>
      <dgm:spPr/>
      <dgm:t>
        <a:bodyPr/>
        <a:lstStyle/>
        <a:p>
          <a:endParaRPr lang="en-US"/>
        </a:p>
      </dgm:t>
    </dgm:pt>
    <dgm:pt modelId="{41082B1E-31AE-44F1-A8BC-064AC205410B}" type="pres">
      <dgm:prSet presAssocID="{B61BAAE1-B5A0-4EAF-8855-66F08435EE88}" presName="Name23" presStyleLbl="parChTrans1D4" presStyleIdx="9" presStyleCnt="13"/>
      <dgm:spPr/>
      <dgm:t>
        <a:bodyPr/>
        <a:lstStyle/>
        <a:p>
          <a:endParaRPr lang="en-US"/>
        </a:p>
      </dgm:t>
    </dgm:pt>
    <dgm:pt modelId="{D51AEF8E-F671-4BF3-9F96-0B33C4BDBCFE}" type="pres">
      <dgm:prSet presAssocID="{7E9E964E-8A12-46D0-811C-24F1B617956A}" presName="hierRoot4" presStyleCnt="0"/>
      <dgm:spPr/>
      <dgm:t>
        <a:bodyPr/>
        <a:lstStyle/>
        <a:p>
          <a:endParaRPr lang="en-US"/>
        </a:p>
      </dgm:t>
    </dgm:pt>
    <dgm:pt modelId="{056EB98A-9297-46D5-A9B4-675ABA236A8A}" type="pres">
      <dgm:prSet presAssocID="{7E9E964E-8A12-46D0-811C-24F1B617956A}" presName="composite4" presStyleCnt="0"/>
      <dgm:spPr/>
      <dgm:t>
        <a:bodyPr/>
        <a:lstStyle/>
        <a:p>
          <a:endParaRPr lang="en-US"/>
        </a:p>
      </dgm:t>
    </dgm:pt>
    <dgm:pt modelId="{5EE649C3-4CDE-4870-AD94-DCFC661DEE2E}" type="pres">
      <dgm:prSet presAssocID="{7E9E964E-8A12-46D0-811C-24F1B617956A}" presName="background4" presStyleLbl="node4" presStyleIdx="9" presStyleCnt="13"/>
      <dgm:spPr/>
      <dgm:t>
        <a:bodyPr/>
        <a:lstStyle/>
        <a:p>
          <a:endParaRPr lang="en-US"/>
        </a:p>
      </dgm:t>
    </dgm:pt>
    <dgm:pt modelId="{55B25304-60C2-4A1F-9958-065A7FF00DC9}" type="pres">
      <dgm:prSet presAssocID="{7E9E964E-8A12-46D0-811C-24F1B617956A}" presName="text4" presStyleLbl="fgAcc4" presStyleIdx="9" presStyleCnt="13" custScaleX="149412" custScaleY="128751" custLinFactNeighborX="28575" custLinFactNeighborY="34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8EABCE-31B0-467B-AFEA-4BE106A20AA1}" type="pres">
      <dgm:prSet presAssocID="{7E9E964E-8A12-46D0-811C-24F1B617956A}" presName="hierChild5" presStyleCnt="0"/>
      <dgm:spPr/>
      <dgm:t>
        <a:bodyPr/>
        <a:lstStyle/>
        <a:p>
          <a:endParaRPr lang="en-US"/>
        </a:p>
      </dgm:t>
    </dgm:pt>
    <dgm:pt modelId="{7D17F54F-CBAF-4089-9A7E-9EC4AE9AA88A}" type="pres">
      <dgm:prSet presAssocID="{EF9FFDD9-26DB-4CC6-81C0-7CCC1353BFD1}" presName="Name23" presStyleLbl="parChTrans1D4" presStyleIdx="10" presStyleCnt="13"/>
      <dgm:spPr/>
      <dgm:t>
        <a:bodyPr/>
        <a:lstStyle/>
        <a:p>
          <a:endParaRPr lang="en-US"/>
        </a:p>
      </dgm:t>
    </dgm:pt>
    <dgm:pt modelId="{50A32E59-53ED-46F9-BEF5-7AE26987B231}" type="pres">
      <dgm:prSet presAssocID="{EE373F5A-A204-4CC7-9D1D-DF97E7A6AB59}" presName="hierRoot4" presStyleCnt="0"/>
      <dgm:spPr/>
      <dgm:t>
        <a:bodyPr/>
        <a:lstStyle/>
        <a:p>
          <a:endParaRPr lang="en-US"/>
        </a:p>
      </dgm:t>
    </dgm:pt>
    <dgm:pt modelId="{9C26F969-3B93-4F56-815A-15190097CF39}" type="pres">
      <dgm:prSet presAssocID="{EE373F5A-A204-4CC7-9D1D-DF97E7A6AB59}" presName="composite4" presStyleCnt="0"/>
      <dgm:spPr/>
      <dgm:t>
        <a:bodyPr/>
        <a:lstStyle/>
        <a:p>
          <a:endParaRPr lang="en-US"/>
        </a:p>
      </dgm:t>
    </dgm:pt>
    <dgm:pt modelId="{BDC3E4CA-EE62-4C20-B3B0-812222143D8D}" type="pres">
      <dgm:prSet presAssocID="{EE373F5A-A204-4CC7-9D1D-DF97E7A6AB59}" presName="background4" presStyleLbl="node4" presStyleIdx="10" presStyleCnt="13"/>
      <dgm:spPr/>
      <dgm:t>
        <a:bodyPr/>
        <a:lstStyle/>
        <a:p>
          <a:endParaRPr lang="en-US"/>
        </a:p>
      </dgm:t>
    </dgm:pt>
    <dgm:pt modelId="{0B7818EA-1CAA-40F1-9903-971E533DDACC}" type="pres">
      <dgm:prSet presAssocID="{EE373F5A-A204-4CC7-9D1D-DF97E7A6AB59}" presName="text4" presStyleLbl="fgAcc4" presStyleIdx="10" presStyleCnt="13" custScaleX="149412" custScaleY="128751" custLinFactY="18043" custLinFactNeighborX="2650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23CC38-79F1-4FF0-A38D-3829D18E897D}" type="pres">
      <dgm:prSet presAssocID="{EE373F5A-A204-4CC7-9D1D-DF97E7A6AB59}" presName="hierChild5" presStyleCnt="0"/>
      <dgm:spPr/>
      <dgm:t>
        <a:bodyPr/>
        <a:lstStyle/>
        <a:p>
          <a:endParaRPr lang="en-US"/>
        </a:p>
      </dgm:t>
    </dgm:pt>
    <dgm:pt modelId="{76B59545-99BF-488E-BDCB-6A99F5056279}" type="pres">
      <dgm:prSet presAssocID="{709D9DF3-C0F7-48BC-90A8-764DC0BC2975}" presName="Name23" presStyleLbl="parChTrans1D4" presStyleIdx="11" presStyleCnt="13"/>
      <dgm:spPr/>
      <dgm:t>
        <a:bodyPr/>
        <a:lstStyle/>
        <a:p>
          <a:endParaRPr lang="en-US"/>
        </a:p>
      </dgm:t>
    </dgm:pt>
    <dgm:pt modelId="{9121DD35-354F-482A-B92E-460D093B7562}" type="pres">
      <dgm:prSet presAssocID="{D33F4122-F4D2-4F1B-ADEA-67FAF01C0AD6}" presName="hierRoot4" presStyleCnt="0"/>
      <dgm:spPr/>
      <dgm:t>
        <a:bodyPr/>
        <a:lstStyle/>
        <a:p>
          <a:endParaRPr lang="en-US"/>
        </a:p>
      </dgm:t>
    </dgm:pt>
    <dgm:pt modelId="{215156CD-94DA-4747-9387-8FDC74597506}" type="pres">
      <dgm:prSet presAssocID="{D33F4122-F4D2-4F1B-ADEA-67FAF01C0AD6}" presName="composite4" presStyleCnt="0"/>
      <dgm:spPr/>
      <dgm:t>
        <a:bodyPr/>
        <a:lstStyle/>
        <a:p>
          <a:endParaRPr lang="en-US"/>
        </a:p>
      </dgm:t>
    </dgm:pt>
    <dgm:pt modelId="{10DE8711-450B-49FA-B2CE-2D543FB33FEB}" type="pres">
      <dgm:prSet presAssocID="{D33F4122-F4D2-4F1B-ADEA-67FAF01C0AD6}" presName="background4" presStyleLbl="node4" presStyleIdx="11" presStyleCnt="13"/>
      <dgm:spPr/>
      <dgm:t>
        <a:bodyPr/>
        <a:lstStyle/>
        <a:p>
          <a:endParaRPr lang="en-US"/>
        </a:p>
      </dgm:t>
    </dgm:pt>
    <dgm:pt modelId="{8E95014B-8833-4780-BCDB-4C64CB61CA52}" type="pres">
      <dgm:prSet presAssocID="{D33F4122-F4D2-4F1B-ADEA-67FAF01C0AD6}" presName="text4" presStyleLbl="fgAcc4" presStyleIdx="11" presStyleCnt="13" custScaleX="134060" custLinFactNeighborX="-252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2A5F1D-AECE-4D63-8E25-0E9466BC4A9C}" type="pres">
      <dgm:prSet presAssocID="{D33F4122-F4D2-4F1B-ADEA-67FAF01C0AD6}" presName="hierChild5" presStyleCnt="0"/>
      <dgm:spPr/>
      <dgm:t>
        <a:bodyPr/>
        <a:lstStyle/>
        <a:p>
          <a:endParaRPr lang="en-US"/>
        </a:p>
      </dgm:t>
    </dgm:pt>
    <dgm:pt modelId="{08A10A24-663B-419E-8E0F-5CB0078105F3}" type="pres">
      <dgm:prSet presAssocID="{83632264-136E-46F1-8794-E4AF7056E271}" presName="Name23" presStyleLbl="parChTrans1D4" presStyleIdx="12" presStyleCnt="13"/>
      <dgm:spPr/>
      <dgm:t>
        <a:bodyPr/>
        <a:lstStyle/>
        <a:p>
          <a:endParaRPr lang="en-US"/>
        </a:p>
      </dgm:t>
    </dgm:pt>
    <dgm:pt modelId="{5065BC2B-6419-46BB-BDB9-5D52CCABD500}" type="pres">
      <dgm:prSet presAssocID="{D2884B51-9863-462C-B43B-DC2FE268C2ED}" presName="hierRoot4" presStyleCnt="0"/>
      <dgm:spPr/>
    </dgm:pt>
    <dgm:pt modelId="{DFA37549-0E5E-4C25-BD7B-9CA656635368}" type="pres">
      <dgm:prSet presAssocID="{D2884B51-9863-462C-B43B-DC2FE268C2ED}" presName="composite4" presStyleCnt="0"/>
      <dgm:spPr/>
    </dgm:pt>
    <dgm:pt modelId="{4C2964FB-16C0-4212-BADA-E4AD86023144}" type="pres">
      <dgm:prSet presAssocID="{D2884B51-9863-462C-B43B-DC2FE268C2ED}" presName="background4" presStyleLbl="node4" presStyleIdx="12" presStyleCnt="13"/>
      <dgm:spPr/>
    </dgm:pt>
    <dgm:pt modelId="{DF84217E-3E12-4CFC-A01A-6712A46C42D7}" type="pres">
      <dgm:prSet presAssocID="{D2884B51-9863-462C-B43B-DC2FE268C2ED}" presName="text4" presStyleLbl="fgAcc4" presStyleIdx="1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69D6AF-5075-46BE-AC77-DE6DDA515C17}" type="pres">
      <dgm:prSet presAssocID="{D2884B51-9863-462C-B43B-DC2FE268C2ED}" presName="hierChild5" presStyleCnt="0"/>
      <dgm:spPr/>
    </dgm:pt>
  </dgm:ptLst>
  <dgm:cxnLst>
    <dgm:cxn modelId="{3FB3DB75-7238-4F71-A3C3-485C178B5EF4}" type="presOf" srcId="{A059D033-1478-42CB-8A3F-A17716073EDD}" destId="{55866374-0719-4489-8686-A6589DB2B486}" srcOrd="0" destOrd="0" presId="urn:microsoft.com/office/officeart/2005/8/layout/hierarchy1"/>
    <dgm:cxn modelId="{1F499C34-B615-45D7-96D8-37EE754BFA1D}" type="presOf" srcId="{855E7ECB-E10E-455A-A107-9694F90187CF}" destId="{C3D6E9A6-43EB-453E-AF97-41994F213D03}" srcOrd="0" destOrd="0" presId="urn:microsoft.com/office/officeart/2005/8/layout/hierarchy1"/>
    <dgm:cxn modelId="{688C5062-63C1-4BBB-930E-7AD5909EDFEE}" type="presOf" srcId="{AF7CE581-1C1D-49D8-9AA6-6EC0436B56B6}" destId="{61ED4B28-ADAF-4F90-A7C3-3B52308C35EA}" srcOrd="0" destOrd="0" presId="urn:microsoft.com/office/officeart/2005/8/layout/hierarchy1"/>
    <dgm:cxn modelId="{F55E94EB-5C8E-4B59-BDDE-DB7466A9BFEE}" type="presOf" srcId="{DAEAF9F0-9075-4739-B293-C200AA7B1069}" destId="{A048466E-FB21-4095-A450-A94E4AB65C6A}" srcOrd="0" destOrd="0" presId="urn:microsoft.com/office/officeart/2005/8/layout/hierarchy1"/>
    <dgm:cxn modelId="{73EB9619-277D-4B0E-AE59-FFE80F9FFD79}" type="presOf" srcId="{83632264-136E-46F1-8794-E4AF7056E271}" destId="{08A10A24-663B-419E-8E0F-5CB0078105F3}" srcOrd="0" destOrd="0" presId="urn:microsoft.com/office/officeart/2005/8/layout/hierarchy1"/>
    <dgm:cxn modelId="{9314176A-7E0F-4AAC-BE8F-B612C8387B6D}" type="presOf" srcId="{E4BD7636-7B64-4697-9257-72EC3D886213}" destId="{6588A14B-9A2D-433F-843D-43B808DC16CD}" srcOrd="0" destOrd="0" presId="urn:microsoft.com/office/officeart/2005/8/layout/hierarchy1"/>
    <dgm:cxn modelId="{1EE8F12D-69DD-4D9D-9996-0E313C3ED475}" srcId="{5109A522-A208-4CE9-BCF8-620F52EF1F45}" destId="{1E4CAF22-1661-4984-A138-F978D39CFAD9}" srcOrd="0" destOrd="0" parTransId="{892F1594-FF8D-42F6-81AE-FDBFF7070895}" sibTransId="{94D73D62-FD25-4CB2-B9AC-895C7F0E6011}"/>
    <dgm:cxn modelId="{8AD67A77-DEEE-4BA2-9616-235D017EC14E}" type="presOf" srcId="{ADADEA8F-13BE-4262-A00E-893B75171E58}" destId="{63675DF7-BA34-4D8B-9E90-B9E1303D0F0D}" srcOrd="0" destOrd="0" presId="urn:microsoft.com/office/officeart/2005/8/layout/hierarchy1"/>
    <dgm:cxn modelId="{4780CA7E-50A1-428E-A7FC-9BABC727D6CE}" srcId="{A059D033-1478-42CB-8A3F-A17716073EDD}" destId="{92A1E669-4358-4DAF-86F3-BB919AF2C81B}" srcOrd="0" destOrd="0" parTransId="{8CE8BCD4-6FE3-4298-B512-6D7CDEA61E5E}" sibTransId="{A0BEDBBE-E1C9-4FBF-9252-7A761652AA2E}"/>
    <dgm:cxn modelId="{1B6FA450-1D64-422F-BF6D-1E0AE2462F06}" type="presOf" srcId="{94E3DD4E-B668-4220-A505-B8DB2CE28502}" destId="{500FAE41-D668-4485-ADE7-5B28CFD15A30}" srcOrd="0" destOrd="0" presId="urn:microsoft.com/office/officeart/2005/8/layout/hierarchy1"/>
    <dgm:cxn modelId="{04470F76-4648-4D93-9076-16632F9A9B3D}" type="presOf" srcId="{8CE8BCD4-6FE3-4298-B512-6D7CDEA61E5E}" destId="{2699A64C-4BDB-4E89-B567-E6CEB088F7F7}" srcOrd="0" destOrd="0" presId="urn:microsoft.com/office/officeart/2005/8/layout/hierarchy1"/>
    <dgm:cxn modelId="{A0AFCC77-EC81-46F2-9CA3-CC44F702EFED}" srcId="{94E3DD4E-B668-4220-A505-B8DB2CE28502}" destId="{F9642012-612A-4690-A387-E423F45879B0}" srcOrd="1" destOrd="0" parTransId="{88F0668A-7BF8-4B2E-BE8C-BED2A5CE7ED9}" sibTransId="{D6A634CF-E49D-4577-99A2-77BD05741F2E}"/>
    <dgm:cxn modelId="{13CC846B-7A89-4FBF-8FE5-2C1478C812F9}" type="presOf" srcId="{892F1594-FF8D-42F6-81AE-FDBFF7070895}" destId="{DD40552C-CD38-439A-B8FB-89EB51840E47}" srcOrd="0" destOrd="0" presId="urn:microsoft.com/office/officeart/2005/8/layout/hierarchy1"/>
    <dgm:cxn modelId="{6DBDFFF2-C3EA-4835-B5B5-FF0C5F46683C}" type="presOf" srcId="{5109A522-A208-4CE9-BCF8-620F52EF1F45}" destId="{01A83797-E5F5-4761-9D5D-222CEC07D05E}" srcOrd="0" destOrd="0" presId="urn:microsoft.com/office/officeart/2005/8/layout/hierarchy1"/>
    <dgm:cxn modelId="{EA7F8BF4-C2E0-4E3D-B1B1-0C96D1D15AAC}" type="presOf" srcId="{3260B823-C598-4B77-BECC-18D4CCB630A4}" destId="{B50F326F-95A5-41DA-BDE6-13EAD65E94CB}" srcOrd="0" destOrd="0" presId="urn:microsoft.com/office/officeart/2005/8/layout/hierarchy1"/>
    <dgm:cxn modelId="{AC08DE69-216C-4924-A255-30610BC1E161}" type="presOf" srcId="{EF9FFDD9-26DB-4CC6-81C0-7CCC1353BFD1}" destId="{7D17F54F-CBAF-4089-9A7E-9EC4AE9AA88A}" srcOrd="0" destOrd="0" presId="urn:microsoft.com/office/officeart/2005/8/layout/hierarchy1"/>
    <dgm:cxn modelId="{AADAEFF7-FA6F-4497-B946-E7D882B40E56}" type="presOf" srcId="{8E0FD0F7-2C58-4860-8426-FD17BEE4104C}" destId="{D3EEA0DB-DDCA-4EDF-AFC4-13F42FC7FB85}" srcOrd="0" destOrd="0" presId="urn:microsoft.com/office/officeart/2005/8/layout/hierarchy1"/>
    <dgm:cxn modelId="{52C00204-6685-4F70-ADEA-7A0C818B861A}" type="presOf" srcId="{1E4CAF22-1661-4984-A138-F978D39CFAD9}" destId="{3B4FA414-34D0-4BD8-88F1-F797AECD8861}" srcOrd="0" destOrd="0" presId="urn:microsoft.com/office/officeart/2005/8/layout/hierarchy1"/>
    <dgm:cxn modelId="{FEB547F6-8C51-4F67-824F-DAE1F065A4C0}" type="presOf" srcId="{A972678B-7DA5-4CF8-9EAD-745256688B28}" destId="{0CB867D4-535D-4D50-943A-9CD4D3B394F0}" srcOrd="0" destOrd="0" presId="urn:microsoft.com/office/officeart/2005/8/layout/hierarchy1"/>
    <dgm:cxn modelId="{5D72C2E1-EA94-4A59-A919-1F0C67C77B33}" type="presOf" srcId="{EDDE4BB5-8AE0-4CFE-83AB-301E73722019}" destId="{DA909992-2A6A-4D78-AA1F-191743E16FE8}" srcOrd="0" destOrd="0" presId="urn:microsoft.com/office/officeart/2005/8/layout/hierarchy1"/>
    <dgm:cxn modelId="{7BDD12CF-612A-4DB0-88DB-3A03B9C7E218}" type="presOf" srcId="{D33F4122-F4D2-4F1B-ADEA-67FAF01C0AD6}" destId="{8E95014B-8833-4780-BCDB-4C64CB61CA52}" srcOrd="0" destOrd="0" presId="urn:microsoft.com/office/officeart/2005/8/layout/hierarchy1"/>
    <dgm:cxn modelId="{E51943DC-99E3-4F70-BA1B-EB32E7AFD60E}" type="presOf" srcId="{BC7506AE-487A-403A-AD6D-400C0DA8E43B}" destId="{62FE64B5-E7F7-4E2C-BEF7-04788616E2D1}" srcOrd="0" destOrd="0" presId="urn:microsoft.com/office/officeart/2005/8/layout/hierarchy1"/>
    <dgm:cxn modelId="{1361DCD5-1D10-425A-873D-55536039BD78}" srcId="{3A7AAA5E-2EDC-4136-A20A-AF3819FB460E}" destId="{90927744-81C4-46A2-BC3E-79CAC168812F}" srcOrd="1" destOrd="0" parTransId="{8318C0B6-6103-42DC-A79A-9B6B5DBAD814}" sibTransId="{4290894F-D2DC-4B90-86AE-B4504A39822F}"/>
    <dgm:cxn modelId="{20B77D88-EF93-4A9A-87BC-F50DA76D78FC}" srcId="{A0E4A499-D8B0-4285-BFAC-B5CF9DCDE7C7}" destId="{EE373F5A-A204-4CC7-9D1D-DF97E7A6AB59}" srcOrd="1" destOrd="0" parTransId="{EF9FFDD9-26DB-4CC6-81C0-7CCC1353BFD1}" sibTransId="{F0003C5F-6531-4C19-9C57-D1C75D942D28}"/>
    <dgm:cxn modelId="{A6F278A3-FC1C-4AB4-AA9F-DC0B2459B117}" type="presOf" srcId="{1D9D9051-7837-4A19-BC04-4D113F177655}" destId="{4EA3E74B-EABC-4448-BE38-2BBF0535E531}" srcOrd="0" destOrd="0" presId="urn:microsoft.com/office/officeart/2005/8/layout/hierarchy1"/>
    <dgm:cxn modelId="{955BAE65-06D1-4CD5-80FD-0F52DD820679}" type="presOf" srcId="{49AA7438-B625-41BD-B406-ED33ADACDC28}" destId="{39EE06C5-E220-45E0-A6DA-773471B795BC}" srcOrd="0" destOrd="0" presId="urn:microsoft.com/office/officeart/2005/8/layout/hierarchy1"/>
    <dgm:cxn modelId="{D12B1C16-F296-497D-9EEE-6F96B41E8368}" type="presOf" srcId="{EE373F5A-A204-4CC7-9D1D-DF97E7A6AB59}" destId="{0B7818EA-1CAA-40F1-9903-971E533DDACC}" srcOrd="0" destOrd="0" presId="urn:microsoft.com/office/officeart/2005/8/layout/hierarchy1"/>
    <dgm:cxn modelId="{5BEDF2BD-002D-490B-BC37-F22F68674C29}" type="presOf" srcId="{C9E0D991-32F4-4658-9D66-9FBF97E72237}" destId="{0DE6E94A-6E7B-45A6-A55F-BD4EFF2AD443}" srcOrd="0" destOrd="0" presId="urn:microsoft.com/office/officeart/2005/8/layout/hierarchy1"/>
    <dgm:cxn modelId="{E663A2E3-A99F-4CF7-8090-11B797CC37F9}" type="presOf" srcId="{A0E4A499-D8B0-4285-BFAC-B5CF9DCDE7C7}" destId="{5CB29853-D9B4-431B-8B92-84B075A8041E}" srcOrd="0" destOrd="0" presId="urn:microsoft.com/office/officeart/2005/8/layout/hierarchy1"/>
    <dgm:cxn modelId="{DBFB6E6B-31E4-4889-8EB4-5782DFFB11B8}" srcId="{2893423F-50BD-420B-9DD6-3FF58EC96697}" destId="{3260B823-C598-4B77-BECC-18D4CCB630A4}" srcOrd="0" destOrd="0" parTransId="{A377BB2C-784C-464D-A240-3B156934E27B}" sibTransId="{B3093BFF-05B7-4436-8FB0-8EE27F89165A}"/>
    <dgm:cxn modelId="{36B51EBC-ADC2-4223-A238-C92FEC9326C9}" srcId="{A0E4A499-D8B0-4285-BFAC-B5CF9DCDE7C7}" destId="{7E9E964E-8A12-46D0-811C-24F1B617956A}" srcOrd="0" destOrd="0" parTransId="{B61BAAE1-B5A0-4EAF-8855-66F08435EE88}" sibTransId="{E79A10EC-B416-448B-87B7-43E83DC9A3E9}"/>
    <dgm:cxn modelId="{2BAADEE5-63D8-425F-B71C-5C28DA5C6468}" type="presOf" srcId="{2CB357C7-D400-4F16-AF88-73792D5FC922}" destId="{AAEBC729-2073-4392-BEBC-37950B4A45BD}" srcOrd="0" destOrd="0" presId="urn:microsoft.com/office/officeart/2005/8/layout/hierarchy1"/>
    <dgm:cxn modelId="{25472EE7-8B87-47CB-A042-FB661E4E0FB7}" type="presOf" srcId="{2AB0ECE2-533D-40A7-93E3-AAE597282912}" destId="{A88E3C79-C782-44FE-9E23-2E976DEEF3D0}" srcOrd="0" destOrd="0" presId="urn:microsoft.com/office/officeart/2005/8/layout/hierarchy1"/>
    <dgm:cxn modelId="{1A33F1C8-5CF3-4751-A547-F8654C4B8309}" type="presOf" srcId="{8318C0B6-6103-42DC-A79A-9B6B5DBAD814}" destId="{B6E3F28C-47EC-4141-AD4A-6704E2A9AD0D}" srcOrd="0" destOrd="0" presId="urn:microsoft.com/office/officeart/2005/8/layout/hierarchy1"/>
    <dgm:cxn modelId="{194ACDDE-67FA-40B1-A5B7-6DC1D243EBE4}" srcId="{3A7AAA5E-2EDC-4136-A20A-AF3819FB460E}" destId="{A059D033-1478-42CB-8A3F-A17716073EDD}" srcOrd="0" destOrd="0" parTransId="{855E7ECB-E10E-455A-A107-9694F90187CF}" sibTransId="{C6F394BC-2CCF-4607-ADAF-3DB7B4C24DE5}"/>
    <dgm:cxn modelId="{3BFFE2DC-F014-40B1-96C9-0AE0A6CE430C}" type="presOf" srcId="{88F0668A-7BF8-4B2E-BE8C-BED2A5CE7ED9}" destId="{423A4460-6BF5-4ED1-9A88-3A1DD7E2520D}" srcOrd="0" destOrd="0" presId="urn:microsoft.com/office/officeart/2005/8/layout/hierarchy1"/>
    <dgm:cxn modelId="{00627E19-AF18-4D53-8785-9B4852EDB92D}" srcId="{90927744-81C4-46A2-BC3E-79CAC168812F}" destId="{D33F4122-F4D2-4F1B-ADEA-67FAF01C0AD6}" srcOrd="2" destOrd="0" parTransId="{709D9DF3-C0F7-48BC-90A8-764DC0BC2975}" sibTransId="{AB89E982-6B94-47B0-B79E-D5351F677D5D}"/>
    <dgm:cxn modelId="{B2E27AC2-1A35-44EA-B762-76B49B8A1E0E}" srcId="{5109A522-A208-4CE9-BCF8-620F52EF1F45}" destId="{98F7CCDD-858C-49B7-813F-69255CFCBE1A}" srcOrd="1" destOrd="0" parTransId="{952968EC-3285-4D53-B87E-2C58810D8A6B}" sibTransId="{A6E792A0-5013-43EB-BD42-CF49CEE33A68}"/>
    <dgm:cxn modelId="{3D576203-CD91-4D39-BBCB-DAFB221928A6}" srcId="{94E3DD4E-B668-4220-A505-B8DB2CE28502}" destId="{1D9D9051-7837-4A19-BC04-4D113F177655}" srcOrd="2" destOrd="0" parTransId="{A972678B-7DA5-4CF8-9EAD-745256688B28}" sibTransId="{E1FC52E7-9CB5-4581-BA40-7DA3B111446F}"/>
    <dgm:cxn modelId="{9217A39F-A193-43B6-8C41-526AE9EAA82A}" srcId="{2F616995-C98C-4010-814F-BDF75831AF93}" destId="{AF7CE581-1C1D-49D8-9AA6-6EC0436B56B6}" srcOrd="0" destOrd="0" parTransId="{DAEAF9F0-9075-4739-B293-C200AA7B1069}" sibTransId="{9565BFEB-AFDD-49AD-A9C4-DF5880D3AEC0}"/>
    <dgm:cxn modelId="{FB47E2AB-BEDB-4C6F-A8D7-03C2B11BF11B}" srcId="{90927744-81C4-46A2-BC3E-79CAC168812F}" destId="{A0E4A499-D8B0-4285-BFAC-B5CF9DCDE7C7}" srcOrd="1" destOrd="0" parTransId="{FC2BD431-7659-4930-9A61-A75CCDD9F513}" sibTransId="{B67D25BF-A722-4957-BE26-97C805495176}"/>
    <dgm:cxn modelId="{D36979A9-5F0D-4991-990B-72E0C2FF6575}" srcId="{94E3DD4E-B668-4220-A505-B8DB2CE28502}" destId="{715C781B-6416-4367-9905-692285F57C97}" srcOrd="0" destOrd="0" parTransId="{2AB0ECE2-533D-40A7-93E3-AAE597282912}" sibTransId="{FBAE8423-2DF8-4502-86C1-F5CCA9A1D579}"/>
    <dgm:cxn modelId="{5B8B2E97-BCF2-46E6-B0F0-30CEC99F0DFE}" type="presOf" srcId="{98F7CCDD-858C-49B7-813F-69255CFCBE1A}" destId="{CCC9D2B9-6607-4892-8C4D-0B2F3E605EDF}" srcOrd="0" destOrd="0" presId="urn:microsoft.com/office/officeart/2005/8/layout/hierarchy1"/>
    <dgm:cxn modelId="{54F0E6E4-61D4-41F3-A579-69461D44AEE6}" type="presOf" srcId="{F9642012-612A-4690-A387-E423F45879B0}" destId="{130C9B11-F338-412A-948E-4C6B2E211D2F}" srcOrd="0" destOrd="0" presId="urn:microsoft.com/office/officeart/2005/8/layout/hierarchy1"/>
    <dgm:cxn modelId="{24193F6B-FF31-48A8-99BB-E91488399C1F}" type="presOf" srcId="{90927744-81C4-46A2-BC3E-79CAC168812F}" destId="{B02AA229-4459-4739-9455-B320C6E18483}" srcOrd="0" destOrd="0" presId="urn:microsoft.com/office/officeart/2005/8/layout/hierarchy1"/>
    <dgm:cxn modelId="{CF61DC8E-B544-4BE3-9FE7-8D82A7BA7084}" type="presOf" srcId="{2893423F-50BD-420B-9DD6-3FF58EC96697}" destId="{9EB025F5-43A6-4704-A68C-E38FCF59AA6E}" srcOrd="0" destOrd="0" presId="urn:microsoft.com/office/officeart/2005/8/layout/hierarchy1"/>
    <dgm:cxn modelId="{B3C3F9AC-758E-47A9-90F0-35F89590E7A1}" type="presOf" srcId="{92A1E669-4358-4DAF-86F3-BB919AF2C81B}" destId="{2680DD1E-CA6F-4168-BFC8-7644A3EC30DE}" srcOrd="0" destOrd="0" presId="urn:microsoft.com/office/officeart/2005/8/layout/hierarchy1"/>
    <dgm:cxn modelId="{68BE0397-DD84-4CB3-87DB-4CDE80B7AFCA}" srcId="{886C727F-93C7-41F9-84C9-C1453C2A381E}" destId="{073F08D4-A61B-437B-8139-CA930998A934}" srcOrd="0" destOrd="0" parTransId="{EDDE4BB5-8AE0-4CFE-83AB-301E73722019}" sibTransId="{B36D1D3E-9C1F-4C6F-B78D-872322B4FAE8}"/>
    <dgm:cxn modelId="{489C603B-C802-4E5B-ABCD-15AFCE8544D5}" type="presOf" srcId="{2166D84E-95B1-488A-B133-DDCD3F85A4D7}" destId="{009C9D16-62A1-46CE-9AF1-C4A949D2B1B6}" srcOrd="0" destOrd="0" presId="urn:microsoft.com/office/officeart/2005/8/layout/hierarchy1"/>
    <dgm:cxn modelId="{881F6114-6109-435B-A44C-6C3CF81552C0}" srcId="{90927744-81C4-46A2-BC3E-79CAC168812F}" destId="{886C727F-93C7-41F9-84C9-C1453C2A381E}" srcOrd="0" destOrd="0" parTransId="{2CB357C7-D400-4F16-AF88-73792D5FC922}" sibTransId="{96F5C26D-CE1C-42F9-8AD5-EC56DB056CEF}"/>
    <dgm:cxn modelId="{ACA5D414-E0D6-40E5-B504-BAD5FBEB0917}" type="presOf" srcId="{B61BAAE1-B5A0-4EAF-8855-66F08435EE88}" destId="{41082B1E-31AE-44F1-A8BC-064AC205410B}" srcOrd="0" destOrd="0" presId="urn:microsoft.com/office/officeart/2005/8/layout/hierarchy1"/>
    <dgm:cxn modelId="{0BF0051F-5CDD-4249-9FE6-FC75E2E0C927}" type="presOf" srcId="{D2884B51-9863-462C-B43B-DC2FE268C2ED}" destId="{DF84217E-3E12-4CFC-A01A-6712A46C42D7}" srcOrd="0" destOrd="0" presId="urn:microsoft.com/office/officeart/2005/8/layout/hierarchy1"/>
    <dgm:cxn modelId="{BF021037-F113-4D59-9AA9-E127D353D8CD}" srcId="{D33F4122-F4D2-4F1B-ADEA-67FAF01C0AD6}" destId="{D2884B51-9863-462C-B43B-DC2FE268C2ED}" srcOrd="0" destOrd="0" parTransId="{83632264-136E-46F1-8794-E4AF7056E271}" sibTransId="{F36A39F2-16B6-4640-B9F1-3FACC513A8C0}"/>
    <dgm:cxn modelId="{4FF0A118-1829-4A57-A24E-3A097F6CFD8F}" type="presOf" srcId="{952968EC-3285-4D53-B87E-2C58810D8A6B}" destId="{41717B20-4A65-4F7E-BCA6-80AB45562301}" srcOrd="0" destOrd="0" presId="urn:microsoft.com/office/officeart/2005/8/layout/hierarchy1"/>
    <dgm:cxn modelId="{E5BEAF46-9871-470C-A758-906D4EC6A047}" type="presOf" srcId="{C3C7C4C8-BA3E-4E90-9FD3-BE2981198809}" destId="{B0302525-B3A0-44A3-BA4B-2230D982EDC8}" srcOrd="0" destOrd="0" presId="urn:microsoft.com/office/officeart/2005/8/layout/hierarchy1"/>
    <dgm:cxn modelId="{F4A3C9C2-ECB6-462E-A6F4-B5FA72AFDFC0}" type="presOf" srcId="{519915EA-0782-4604-8B1B-E9E74691C305}" destId="{7DA68E0C-F26E-4BE5-986C-DC5A57145B32}" srcOrd="0" destOrd="0" presId="urn:microsoft.com/office/officeart/2005/8/layout/hierarchy1"/>
    <dgm:cxn modelId="{DF3B0DD4-67E1-404C-A486-C2E9B76E456B}" srcId="{3260B823-C598-4B77-BECC-18D4CCB630A4}" destId="{94E3DD4E-B668-4220-A505-B8DB2CE28502}" srcOrd="0" destOrd="0" parTransId="{E4BD7636-7B64-4697-9257-72EC3D886213}" sibTransId="{709AA40D-A25B-4CE2-8D04-637DEC6F0C6B}"/>
    <dgm:cxn modelId="{352BE8D2-D046-44C9-8CDA-FC0CA8AEF410}" type="presOf" srcId="{715C781B-6416-4367-9905-692285F57C97}" destId="{7468F1E6-AFFE-494F-9027-1C53FCFF945E}" srcOrd="0" destOrd="0" presId="urn:microsoft.com/office/officeart/2005/8/layout/hierarchy1"/>
    <dgm:cxn modelId="{405E5D94-CCA7-4BEC-9FB2-6696F00B1F2E}" type="presOf" srcId="{073F08D4-A61B-437B-8139-CA930998A934}" destId="{BFDCDA17-757F-47A2-80D2-0F11C16C0F96}" srcOrd="0" destOrd="0" presId="urn:microsoft.com/office/officeart/2005/8/layout/hierarchy1"/>
    <dgm:cxn modelId="{65CF8636-A7D4-405B-9F71-A5122344D052}" type="presOf" srcId="{709D9DF3-C0F7-48BC-90A8-764DC0BC2975}" destId="{76B59545-99BF-488E-BDCB-6A99F5056279}" srcOrd="0" destOrd="0" presId="urn:microsoft.com/office/officeart/2005/8/layout/hierarchy1"/>
    <dgm:cxn modelId="{87C15F6A-1233-417C-8A9D-E29BF506C3AD}" type="presOf" srcId="{886C727F-93C7-41F9-84C9-C1453C2A381E}" destId="{7D87F972-EF4D-4AE7-B3C1-3BD2393A1DC5}" srcOrd="0" destOrd="0" presId="urn:microsoft.com/office/officeart/2005/8/layout/hierarchy1"/>
    <dgm:cxn modelId="{6CF7B980-A9F5-4162-9385-D00717A85BB9}" srcId="{3260B823-C598-4B77-BECC-18D4CCB630A4}" destId="{3A7AAA5E-2EDC-4136-A20A-AF3819FB460E}" srcOrd="2" destOrd="0" parTransId="{49AA7438-B625-41BD-B406-ED33ADACDC28}" sibTransId="{431A20CC-44AF-41E0-B02F-F708B6A8E86E}"/>
    <dgm:cxn modelId="{B5BC8648-F6C1-4976-AB70-63290C7328AF}" srcId="{2F616995-C98C-4010-814F-BDF75831AF93}" destId="{C3C7C4C8-BA3E-4E90-9FD3-BE2981198809}" srcOrd="1" destOrd="0" parTransId="{BC7506AE-487A-403A-AD6D-400C0DA8E43B}" sibTransId="{8BBEB631-17F0-4758-BB66-CB6F3D372BA7}"/>
    <dgm:cxn modelId="{81985A6F-AE9E-49EC-8331-3F83D7928BAE}" srcId="{3260B823-C598-4B77-BECC-18D4CCB630A4}" destId="{ADADEA8F-13BE-4262-A00E-893B75171E58}" srcOrd="1" destOrd="0" parTransId="{8E0FD0F7-2C58-4860-8426-FD17BEE4104C}" sibTransId="{53B6DB03-650E-4338-B58C-687447B98FB9}"/>
    <dgm:cxn modelId="{FC29B381-D262-4517-9219-B81142E996B8}" type="presOf" srcId="{3A7AAA5E-2EDC-4136-A20A-AF3819FB460E}" destId="{B6281D0D-B360-420A-B1A3-5E1E0E7AEF77}" srcOrd="0" destOrd="0" presId="urn:microsoft.com/office/officeart/2005/8/layout/hierarchy1"/>
    <dgm:cxn modelId="{0365DF9D-93D5-49B0-8FFD-336C0B79E4AD}" type="presOf" srcId="{2F616995-C98C-4010-814F-BDF75831AF93}" destId="{BC61A463-FD9C-42FF-BAB0-A6F8585CE44B}" srcOrd="0" destOrd="0" presId="urn:microsoft.com/office/officeart/2005/8/layout/hierarchy1"/>
    <dgm:cxn modelId="{1384FE86-1B46-415A-B7AF-FEA57C52777A}" srcId="{ADADEA8F-13BE-4262-A00E-893B75171E58}" destId="{2F616995-C98C-4010-814F-BDF75831AF93}" srcOrd="1" destOrd="0" parTransId="{2166D84E-95B1-488A-B133-DDCD3F85A4D7}" sibTransId="{1B72F21C-E961-4454-A48C-5BC1B857522A}"/>
    <dgm:cxn modelId="{F0A8E718-5946-464E-89F3-68F750212922}" srcId="{ADADEA8F-13BE-4262-A00E-893B75171E58}" destId="{5109A522-A208-4CE9-BCF8-620F52EF1F45}" srcOrd="0" destOrd="0" parTransId="{B1504EE3-BF60-4153-9BE6-DC88490D2E3A}" sibTransId="{CA16EEDA-F3CF-4855-B771-5B28AB842598}"/>
    <dgm:cxn modelId="{89E97F0E-56E3-4E9C-AD07-B11E5CB54CBC}" type="presOf" srcId="{7E9E964E-8A12-46D0-811C-24F1B617956A}" destId="{55B25304-60C2-4A1F-9958-065A7FF00DC9}" srcOrd="0" destOrd="0" presId="urn:microsoft.com/office/officeart/2005/8/layout/hierarchy1"/>
    <dgm:cxn modelId="{CFB89B05-06BD-4E31-9D23-ACA3600E7DE2}" type="presOf" srcId="{FC2BD431-7659-4930-9A61-A75CCDD9F513}" destId="{18B55068-C0F9-467E-8014-D59E1086F16D}" srcOrd="0" destOrd="0" presId="urn:microsoft.com/office/officeart/2005/8/layout/hierarchy1"/>
    <dgm:cxn modelId="{88AC825A-AE3D-4EDB-813F-E6988D9F75C7}" type="presOf" srcId="{B1504EE3-BF60-4153-9BE6-DC88490D2E3A}" destId="{A450FFF0-3589-4F32-8DBB-F13D1730638D}" srcOrd="0" destOrd="0" presId="urn:microsoft.com/office/officeart/2005/8/layout/hierarchy1"/>
    <dgm:cxn modelId="{8740E49D-D75B-4E58-BF96-F22756CB2F07}" srcId="{886C727F-93C7-41F9-84C9-C1453C2A381E}" destId="{519915EA-0782-4604-8B1B-E9E74691C305}" srcOrd="1" destOrd="0" parTransId="{C9E0D991-32F4-4658-9D66-9FBF97E72237}" sibTransId="{51775038-96F4-4DCD-B095-B7B0EF72DA02}"/>
    <dgm:cxn modelId="{197D62CA-1867-4886-B124-D323344CD39A}" type="presParOf" srcId="{9EB025F5-43A6-4704-A68C-E38FCF59AA6E}" destId="{916F6B96-C4AD-4450-982B-F08861A16B6C}" srcOrd="0" destOrd="0" presId="urn:microsoft.com/office/officeart/2005/8/layout/hierarchy1"/>
    <dgm:cxn modelId="{7236D2E5-C43E-4BD6-B56A-2708768DF56C}" type="presParOf" srcId="{916F6B96-C4AD-4450-982B-F08861A16B6C}" destId="{E35A6961-3671-4D6C-A088-19129DA32992}" srcOrd="0" destOrd="0" presId="urn:microsoft.com/office/officeart/2005/8/layout/hierarchy1"/>
    <dgm:cxn modelId="{8FCDF3AF-D24F-4CAE-8DFD-352287A807CD}" type="presParOf" srcId="{E35A6961-3671-4D6C-A088-19129DA32992}" destId="{9D03ECD8-E6BE-42DF-8CFC-E00334E399AA}" srcOrd="0" destOrd="0" presId="urn:microsoft.com/office/officeart/2005/8/layout/hierarchy1"/>
    <dgm:cxn modelId="{B3030375-C038-42A9-9217-4CEAA30BD6EC}" type="presParOf" srcId="{E35A6961-3671-4D6C-A088-19129DA32992}" destId="{B50F326F-95A5-41DA-BDE6-13EAD65E94CB}" srcOrd="1" destOrd="0" presId="urn:microsoft.com/office/officeart/2005/8/layout/hierarchy1"/>
    <dgm:cxn modelId="{1DE59C06-49B7-4487-A9AE-322DB4E20033}" type="presParOf" srcId="{916F6B96-C4AD-4450-982B-F08861A16B6C}" destId="{2D3DA6D2-B59D-4E09-AC51-5244E4D4A120}" srcOrd="1" destOrd="0" presId="urn:microsoft.com/office/officeart/2005/8/layout/hierarchy1"/>
    <dgm:cxn modelId="{5445B525-C48F-4B93-8768-0981E6C82963}" type="presParOf" srcId="{2D3DA6D2-B59D-4E09-AC51-5244E4D4A120}" destId="{6588A14B-9A2D-433F-843D-43B808DC16CD}" srcOrd="0" destOrd="0" presId="urn:microsoft.com/office/officeart/2005/8/layout/hierarchy1"/>
    <dgm:cxn modelId="{D331C33E-0457-4115-9492-E2B6D0933057}" type="presParOf" srcId="{2D3DA6D2-B59D-4E09-AC51-5244E4D4A120}" destId="{2B3205F6-752A-469F-A759-8B0483E9DAE5}" srcOrd="1" destOrd="0" presId="urn:microsoft.com/office/officeart/2005/8/layout/hierarchy1"/>
    <dgm:cxn modelId="{0F8B305F-B4D5-4D69-8149-637EC95B14BA}" type="presParOf" srcId="{2B3205F6-752A-469F-A759-8B0483E9DAE5}" destId="{A27BFCBD-B562-4ACE-809F-11BF98A84EB0}" srcOrd="0" destOrd="0" presId="urn:microsoft.com/office/officeart/2005/8/layout/hierarchy1"/>
    <dgm:cxn modelId="{F948E24F-2467-42E7-A24A-041D3D92F21F}" type="presParOf" srcId="{A27BFCBD-B562-4ACE-809F-11BF98A84EB0}" destId="{2C216C4B-B0F3-470F-8E2C-50FB325EC7E5}" srcOrd="0" destOrd="0" presId="urn:microsoft.com/office/officeart/2005/8/layout/hierarchy1"/>
    <dgm:cxn modelId="{24AB177C-2AD0-4143-ACA3-017873CD3C16}" type="presParOf" srcId="{A27BFCBD-B562-4ACE-809F-11BF98A84EB0}" destId="{500FAE41-D668-4485-ADE7-5B28CFD15A30}" srcOrd="1" destOrd="0" presId="urn:microsoft.com/office/officeart/2005/8/layout/hierarchy1"/>
    <dgm:cxn modelId="{F2B39622-095A-432C-B1FD-3439B9B68D1F}" type="presParOf" srcId="{2B3205F6-752A-469F-A759-8B0483E9DAE5}" destId="{C8644161-7992-45F1-9B47-D6F263FBB685}" srcOrd="1" destOrd="0" presId="urn:microsoft.com/office/officeart/2005/8/layout/hierarchy1"/>
    <dgm:cxn modelId="{B30E2BC5-8ED8-4377-80EF-B84C48AF8087}" type="presParOf" srcId="{C8644161-7992-45F1-9B47-D6F263FBB685}" destId="{A88E3C79-C782-44FE-9E23-2E976DEEF3D0}" srcOrd="0" destOrd="0" presId="urn:microsoft.com/office/officeart/2005/8/layout/hierarchy1"/>
    <dgm:cxn modelId="{B8DF9A24-0A00-4097-99C9-C9621382E81B}" type="presParOf" srcId="{C8644161-7992-45F1-9B47-D6F263FBB685}" destId="{E68E88EB-0CA2-4204-94E3-FB92E1DDAD82}" srcOrd="1" destOrd="0" presId="urn:microsoft.com/office/officeart/2005/8/layout/hierarchy1"/>
    <dgm:cxn modelId="{17E0E2A6-A694-415A-ACD2-19A7E8AB874A}" type="presParOf" srcId="{E68E88EB-0CA2-4204-94E3-FB92E1DDAD82}" destId="{D1A78013-E526-4344-A9F7-40375618AF77}" srcOrd="0" destOrd="0" presId="urn:microsoft.com/office/officeart/2005/8/layout/hierarchy1"/>
    <dgm:cxn modelId="{E82055A4-AB8F-4246-BF88-553F07F92579}" type="presParOf" srcId="{D1A78013-E526-4344-A9F7-40375618AF77}" destId="{4FA89EA3-31DE-4CAB-8C65-DEEE82828102}" srcOrd="0" destOrd="0" presId="urn:microsoft.com/office/officeart/2005/8/layout/hierarchy1"/>
    <dgm:cxn modelId="{DFC638C6-306F-4118-ABAD-8C6053DD0555}" type="presParOf" srcId="{D1A78013-E526-4344-A9F7-40375618AF77}" destId="{7468F1E6-AFFE-494F-9027-1C53FCFF945E}" srcOrd="1" destOrd="0" presId="urn:microsoft.com/office/officeart/2005/8/layout/hierarchy1"/>
    <dgm:cxn modelId="{03A86D43-5E6F-4DB5-870D-620BBC8519EE}" type="presParOf" srcId="{E68E88EB-0CA2-4204-94E3-FB92E1DDAD82}" destId="{CB554905-6490-4CBC-AC01-2BCE9CB0D439}" srcOrd="1" destOrd="0" presId="urn:microsoft.com/office/officeart/2005/8/layout/hierarchy1"/>
    <dgm:cxn modelId="{AA51C8B6-A422-4C1F-90CF-736B70D2D0EA}" type="presParOf" srcId="{C8644161-7992-45F1-9B47-D6F263FBB685}" destId="{423A4460-6BF5-4ED1-9A88-3A1DD7E2520D}" srcOrd="2" destOrd="0" presId="urn:microsoft.com/office/officeart/2005/8/layout/hierarchy1"/>
    <dgm:cxn modelId="{9C52B8BE-91F6-41C0-A088-B1A91FB41C57}" type="presParOf" srcId="{C8644161-7992-45F1-9B47-D6F263FBB685}" destId="{A4181C32-AC92-4CD7-A171-A45625B0ABF5}" srcOrd="3" destOrd="0" presId="urn:microsoft.com/office/officeart/2005/8/layout/hierarchy1"/>
    <dgm:cxn modelId="{B588B1F3-C479-4961-AF7B-192C4295DECC}" type="presParOf" srcId="{A4181C32-AC92-4CD7-A171-A45625B0ABF5}" destId="{A5B723C0-F635-4345-B929-A533AF4E1345}" srcOrd="0" destOrd="0" presId="urn:microsoft.com/office/officeart/2005/8/layout/hierarchy1"/>
    <dgm:cxn modelId="{E116C7F9-4B96-4096-837A-5DBE6622012B}" type="presParOf" srcId="{A5B723C0-F635-4345-B929-A533AF4E1345}" destId="{072C25C9-ACE4-4FA4-87CC-50E70A1B3377}" srcOrd="0" destOrd="0" presId="urn:microsoft.com/office/officeart/2005/8/layout/hierarchy1"/>
    <dgm:cxn modelId="{13DE7CBA-8443-4977-AB0C-BBC26518CDED}" type="presParOf" srcId="{A5B723C0-F635-4345-B929-A533AF4E1345}" destId="{130C9B11-F338-412A-948E-4C6B2E211D2F}" srcOrd="1" destOrd="0" presId="urn:microsoft.com/office/officeart/2005/8/layout/hierarchy1"/>
    <dgm:cxn modelId="{2642B6CB-CE8F-4BC6-B729-397315E59643}" type="presParOf" srcId="{A4181C32-AC92-4CD7-A171-A45625B0ABF5}" destId="{9429271C-49B5-47A3-B2D4-80CB39944FAF}" srcOrd="1" destOrd="0" presId="urn:microsoft.com/office/officeart/2005/8/layout/hierarchy1"/>
    <dgm:cxn modelId="{831E6583-0B71-49F3-9A84-39A171E29D40}" type="presParOf" srcId="{C8644161-7992-45F1-9B47-D6F263FBB685}" destId="{0CB867D4-535D-4D50-943A-9CD4D3B394F0}" srcOrd="4" destOrd="0" presId="urn:microsoft.com/office/officeart/2005/8/layout/hierarchy1"/>
    <dgm:cxn modelId="{3F0A4842-6CFC-44B9-96C9-B2A08F5CB95D}" type="presParOf" srcId="{C8644161-7992-45F1-9B47-D6F263FBB685}" destId="{3A35AB6F-D2A4-4ACD-9263-5ABB7F5E2545}" srcOrd="5" destOrd="0" presId="urn:microsoft.com/office/officeart/2005/8/layout/hierarchy1"/>
    <dgm:cxn modelId="{AD619850-6DC2-4D0D-BDD8-E83B7FA1B48E}" type="presParOf" srcId="{3A35AB6F-D2A4-4ACD-9263-5ABB7F5E2545}" destId="{9AE462E2-2DB8-494E-BBCF-079C36FC030F}" srcOrd="0" destOrd="0" presId="urn:microsoft.com/office/officeart/2005/8/layout/hierarchy1"/>
    <dgm:cxn modelId="{6FA1E6B6-8AC5-4360-9086-1C7296AEE4A2}" type="presParOf" srcId="{9AE462E2-2DB8-494E-BBCF-079C36FC030F}" destId="{6740F2BD-69EF-4D6C-8433-AC01A11F7A8B}" srcOrd="0" destOrd="0" presId="urn:microsoft.com/office/officeart/2005/8/layout/hierarchy1"/>
    <dgm:cxn modelId="{1C452925-246E-498A-974A-E6226CDF8ED6}" type="presParOf" srcId="{9AE462E2-2DB8-494E-BBCF-079C36FC030F}" destId="{4EA3E74B-EABC-4448-BE38-2BBF0535E531}" srcOrd="1" destOrd="0" presId="urn:microsoft.com/office/officeart/2005/8/layout/hierarchy1"/>
    <dgm:cxn modelId="{F1F6AA4A-12E1-404D-8593-40D8E849DF01}" type="presParOf" srcId="{3A35AB6F-D2A4-4ACD-9263-5ABB7F5E2545}" destId="{9CEAE021-0072-4476-B3FD-8FC2B14E2EE6}" srcOrd="1" destOrd="0" presId="urn:microsoft.com/office/officeart/2005/8/layout/hierarchy1"/>
    <dgm:cxn modelId="{96445528-859B-4B7D-ABDE-CEB5CA644CC4}" type="presParOf" srcId="{2D3DA6D2-B59D-4E09-AC51-5244E4D4A120}" destId="{D3EEA0DB-DDCA-4EDF-AFC4-13F42FC7FB85}" srcOrd="2" destOrd="0" presId="urn:microsoft.com/office/officeart/2005/8/layout/hierarchy1"/>
    <dgm:cxn modelId="{92579353-ACC9-42CF-8B2C-2DF5D696384F}" type="presParOf" srcId="{2D3DA6D2-B59D-4E09-AC51-5244E4D4A120}" destId="{C95A8015-373D-46FB-A228-A080139CFC73}" srcOrd="3" destOrd="0" presId="urn:microsoft.com/office/officeart/2005/8/layout/hierarchy1"/>
    <dgm:cxn modelId="{12B58F52-99D4-44D9-AC34-66CF5FC663E2}" type="presParOf" srcId="{C95A8015-373D-46FB-A228-A080139CFC73}" destId="{39CE576E-D928-4B65-ACDE-5756FCD2F3D6}" srcOrd="0" destOrd="0" presId="urn:microsoft.com/office/officeart/2005/8/layout/hierarchy1"/>
    <dgm:cxn modelId="{05996E3F-93B1-4287-A491-E1946A35100A}" type="presParOf" srcId="{39CE576E-D928-4B65-ACDE-5756FCD2F3D6}" destId="{A7029BB2-F2F2-478A-A81D-D1803007FDD7}" srcOrd="0" destOrd="0" presId="urn:microsoft.com/office/officeart/2005/8/layout/hierarchy1"/>
    <dgm:cxn modelId="{6B8EC888-AAEA-47AD-8B5E-04A3D7FE7CF7}" type="presParOf" srcId="{39CE576E-D928-4B65-ACDE-5756FCD2F3D6}" destId="{63675DF7-BA34-4D8B-9E90-B9E1303D0F0D}" srcOrd="1" destOrd="0" presId="urn:microsoft.com/office/officeart/2005/8/layout/hierarchy1"/>
    <dgm:cxn modelId="{107B84BD-F1F9-4E0F-A2A5-99127C924160}" type="presParOf" srcId="{C95A8015-373D-46FB-A228-A080139CFC73}" destId="{775E5802-341F-4579-AF7B-F245D50C481D}" srcOrd="1" destOrd="0" presId="urn:microsoft.com/office/officeart/2005/8/layout/hierarchy1"/>
    <dgm:cxn modelId="{00E9D1DB-CFEE-45EE-8227-53DBF0297753}" type="presParOf" srcId="{775E5802-341F-4579-AF7B-F245D50C481D}" destId="{A450FFF0-3589-4F32-8DBB-F13D1730638D}" srcOrd="0" destOrd="0" presId="urn:microsoft.com/office/officeart/2005/8/layout/hierarchy1"/>
    <dgm:cxn modelId="{781A1149-CBBB-4867-AA80-37AA02EE99D8}" type="presParOf" srcId="{775E5802-341F-4579-AF7B-F245D50C481D}" destId="{10E3BD31-8734-4A1F-80C3-5AD3A9C69499}" srcOrd="1" destOrd="0" presId="urn:microsoft.com/office/officeart/2005/8/layout/hierarchy1"/>
    <dgm:cxn modelId="{6C4843FF-5AA5-4616-8631-3BAB7AF5E962}" type="presParOf" srcId="{10E3BD31-8734-4A1F-80C3-5AD3A9C69499}" destId="{0C68B352-C9E3-4CFB-A9D7-A75EE1767168}" srcOrd="0" destOrd="0" presId="urn:microsoft.com/office/officeart/2005/8/layout/hierarchy1"/>
    <dgm:cxn modelId="{236893BC-5E66-4BE7-8B80-F97DAFBEC0AC}" type="presParOf" srcId="{0C68B352-C9E3-4CFB-A9D7-A75EE1767168}" destId="{DD07F5C1-48BA-4BF4-8E9E-28612C18A86A}" srcOrd="0" destOrd="0" presId="urn:microsoft.com/office/officeart/2005/8/layout/hierarchy1"/>
    <dgm:cxn modelId="{8B8B24B4-D983-4F1B-9C4D-85C67ADCA7D9}" type="presParOf" srcId="{0C68B352-C9E3-4CFB-A9D7-A75EE1767168}" destId="{01A83797-E5F5-4761-9D5D-222CEC07D05E}" srcOrd="1" destOrd="0" presId="urn:microsoft.com/office/officeart/2005/8/layout/hierarchy1"/>
    <dgm:cxn modelId="{C3E89126-48B9-4857-AB28-C5CCE6BFA429}" type="presParOf" srcId="{10E3BD31-8734-4A1F-80C3-5AD3A9C69499}" destId="{2CF3D035-320A-49B9-8DD6-B180EC740B1C}" srcOrd="1" destOrd="0" presId="urn:microsoft.com/office/officeart/2005/8/layout/hierarchy1"/>
    <dgm:cxn modelId="{7A992B2F-1DED-43C2-ADFF-CE1B9714EFD7}" type="presParOf" srcId="{2CF3D035-320A-49B9-8DD6-B180EC740B1C}" destId="{DD40552C-CD38-439A-B8FB-89EB51840E47}" srcOrd="0" destOrd="0" presId="urn:microsoft.com/office/officeart/2005/8/layout/hierarchy1"/>
    <dgm:cxn modelId="{AC4ED25D-5649-4975-A368-A68B5177C81F}" type="presParOf" srcId="{2CF3D035-320A-49B9-8DD6-B180EC740B1C}" destId="{A82270A2-510F-4B9C-AF80-0580FB81ECB1}" srcOrd="1" destOrd="0" presId="urn:microsoft.com/office/officeart/2005/8/layout/hierarchy1"/>
    <dgm:cxn modelId="{FB365B55-F06D-4745-AA3A-7368649E34D5}" type="presParOf" srcId="{A82270A2-510F-4B9C-AF80-0580FB81ECB1}" destId="{B8D82A34-BC7B-4902-9822-0E589600B6E6}" srcOrd="0" destOrd="0" presId="urn:microsoft.com/office/officeart/2005/8/layout/hierarchy1"/>
    <dgm:cxn modelId="{B0C997FA-4AD9-4328-8EBE-67C95DBE7A69}" type="presParOf" srcId="{B8D82A34-BC7B-4902-9822-0E589600B6E6}" destId="{D7444069-510F-4A2C-A4CB-08D31785A25A}" srcOrd="0" destOrd="0" presId="urn:microsoft.com/office/officeart/2005/8/layout/hierarchy1"/>
    <dgm:cxn modelId="{5CB1B5E0-5658-4032-97E8-7B05BA7D6341}" type="presParOf" srcId="{B8D82A34-BC7B-4902-9822-0E589600B6E6}" destId="{3B4FA414-34D0-4BD8-88F1-F797AECD8861}" srcOrd="1" destOrd="0" presId="urn:microsoft.com/office/officeart/2005/8/layout/hierarchy1"/>
    <dgm:cxn modelId="{2A51A648-D4DF-409A-9146-DFF5EF602865}" type="presParOf" srcId="{A82270A2-510F-4B9C-AF80-0580FB81ECB1}" destId="{C0C92682-7CEF-4AB5-B7DB-14DA96301D2C}" srcOrd="1" destOrd="0" presId="urn:microsoft.com/office/officeart/2005/8/layout/hierarchy1"/>
    <dgm:cxn modelId="{CB9E94B0-1130-40E1-A7DC-F9076C4A029B}" type="presParOf" srcId="{2CF3D035-320A-49B9-8DD6-B180EC740B1C}" destId="{41717B20-4A65-4F7E-BCA6-80AB45562301}" srcOrd="2" destOrd="0" presId="urn:microsoft.com/office/officeart/2005/8/layout/hierarchy1"/>
    <dgm:cxn modelId="{EFCDFD79-F035-4214-BFE2-1614C2A46A21}" type="presParOf" srcId="{2CF3D035-320A-49B9-8DD6-B180EC740B1C}" destId="{7F799208-4F63-4051-BCC5-511E12A0847A}" srcOrd="3" destOrd="0" presId="urn:microsoft.com/office/officeart/2005/8/layout/hierarchy1"/>
    <dgm:cxn modelId="{6FCF0CDF-CE2A-4FED-AA45-F0D525BACE26}" type="presParOf" srcId="{7F799208-4F63-4051-BCC5-511E12A0847A}" destId="{7D070201-D8E7-41A2-99BD-37EE4569C2D0}" srcOrd="0" destOrd="0" presId="urn:microsoft.com/office/officeart/2005/8/layout/hierarchy1"/>
    <dgm:cxn modelId="{D4A45703-C50D-41F7-B01A-10886551E63E}" type="presParOf" srcId="{7D070201-D8E7-41A2-99BD-37EE4569C2D0}" destId="{9C3BBC60-750E-4327-9D73-AE7A7C1D3E91}" srcOrd="0" destOrd="0" presId="urn:microsoft.com/office/officeart/2005/8/layout/hierarchy1"/>
    <dgm:cxn modelId="{2170C2E9-CC3C-4AF5-A4AC-812B7C189E50}" type="presParOf" srcId="{7D070201-D8E7-41A2-99BD-37EE4569C2D0}" destId="{CCC9D2B9-6607-4892-8C4D-0B2F3E605EDF}" srcOrd="1" destOrd="0" presId="urn:microsoft.com/office/officeart/2005/8/layout/hierarchy1"/>
    <dgm:cxn modelId="{B1528FBC-18F1-4CBD-BB82-264CA874ADEB}" type="presParOf" srcId="{7F799208-4F63-4051-BCC5-511E12A0847A}" destId="{69FAA8E9-541B-449C-B102-F31828E85018}" srcOrd="1" destOrd="0" presId="urn:microsoft.com/office/officeart/2005/8/layout/hierarchy1"/>
    <dgm:cxn modelId="{F98B336D-70E1-409D-A97A-DAF4E959D2F8}" type="presParOf" srcId="{775E5802-341F-4579-AF7B-F245D50C481D}" destId="{009C9D16-62A1-46CE-9AF1-C4A949D2B1B6}" srcOrd="2" destOrd="0" presId="urn:microsoft.com/office/officeart/2005/8/layout/hierarchy1"/>
    <dgm:cxn modelId="{CB0AA9B9-2895-4C9E-B862-F8F16C26A015}" type="presParOf" srcId="{775E5802-341F-4579-AF7B-F245D50C481D}" destId="{4B3D899C-4257-45A4-BB78-FC4916485652}" srcOrd="3" destOrd="0" presId="urn:microsoft.com/office/officeart/2005/8/layout/hierarchy1"/>
    <dgm:cxn modelId="{5E9FE9A5-9311-4028-B602-8EBF606218E0}" type="presParOf" srcId="{4B3D899C-4257-45A4-BB78-FC4916485652}" destId="{DD3B3900-7905-48AD-B183-AAB2511082F6}" srcOrd="0" destOrd="0" presId="urn:microsoft.com/office/officeart/2005/8/layout/hierarchy1"/>
    <dgm:cxn modelId="{A241719D-FBF3-4744-AF55-521E6A7A4C48}" type="presParOf" srcId="{DD3B3900-7905-48AD-B183-AAB2511082F6}" destId="{EF51AAF2-8D24-4AD4-8B9F-C1CD89243C3D}" srcOrd="0" destOrd="0" presId="urn:microsoft.com/office/officeart/2005/8/layout/hierarchy1"/>
    <dgm:cxn modelId="{5A7FBC45-F986-4598-82CE-D0BE52AA292B}" type="presParOf" srcId="{DD3B3900-7905-48AD-B183-AAB2511082F6}" destId="{BC61A463-FD9C-42FF-BAB0-A6F8585CE44B}" srcOrd="1" destOrd="0" presId="urn:microsoft.com/office/officeart/2005/8/layout/hierarchy1"/>
    <dgm:cxn modelId="{6EF8EF65-E327-44CA-8F50-03D185AACC34}" type="presParOf" srcId="{4B3D899C-4257-45A4-BB78-FC4916485652}" destId="{CA6FEEA8-CA34-4754-BC81-EE86102493A5}" srcOrd="1" destOrd="0" presId="urn:microsoft.com/office/officeart/2005/8/layout/hierarchy1"/>
    <dgm:cxn modelId="{AE6F2742-4BEE-47DB-848B-9CA3408B08B2}" type="presParOf" srcId="{CA6FEEA8-CA34-4754-BC81-EE86102493A5}" destId="{A048466E-FB21-4095-A450-A94E4AB65C6A}" srcOrd="0" destOrd="0" presId="urn:microsoft.com/office/officeart/2005/8/layout/hierarchy1"/>
    <dgm:cxn modelId="{83EE9FBF-0149-4053-A9F9-9583DA66C2D0}" type="presParOf" srcId="{CA6FEEA8-CA34-4754-BC81-EE86102493A5}" destId="{CAB25E69-77F7-462A-9FA8-F4A3FE45ACDC}" srcOrd="1" destOrd="0" presId="urn:microsoft.com/office/officeart/2005/8/layout/hierarchy1"/>
    <dgm:cxn modelId="{093DFF33-9DFD-4BB3-B10B-10F4C1885A2D}" type="presParOf" srcId="{CAB25E69-77F7-462A-9FA8-F4A3FE45ACDC}" destId="{03A32954-5503-4A22-A2BD-827289187CA4}" srcOrd="0" destOrd="0" presId="urn:microsoft.com/office/officeart/2005/8/layout/hierarchy1"/>
    <dgm:cxn modelId="{8A5A37EB-F70F-4C8E-ADF7-097E31735183}" type="presParOf" srcId="{03A32954-5503-4A22-A2BD-827289187CA4}" destId="{A30E015A-BD8F-4A92-A548-CD95D6F0F85E}" srcOrd="0" destOrd="0" presId="urn:microsoft.com/office/officeart/2005/8/layout/hierarchy1"/>
    <dgm:cxn modelId="{6B57864F-B0C5-4110-AFEB-AFB1001A1802}" type="presParOf" srcId="{03A32954-5503-4A22-A2BD-827289187CA4}" destId="{61ED4B28-ADAF-4F90-A7C3-3B52308C35EA}" srcOrd="1" destOrd="0" presId="urn:microsoft.com/office/officeart/2005/8/layout/hierarchy1"/>
    <dgm:cxn modelId="{83FA92B3-99FE-4B0B-A373-21496439CC28}" type="presParOf" srcId="{CAB25E69-77F7-462A-9FA8-F4A3FE45ACDC}" destId="{89FFB6B6-FDF7-41F3-9E79-311FC9E368B1}" srcOrd="1" destOrd="0" presId="urn:microsoft.com/office/officeart/2005/8/layout/hierarchy1"/>
    <dgm:cxn modelId="{1A734063-6DB8-4BCC-AC10-45A1F5481B42}" type="presParOf" srcId="{CA6FEEA8-CA34-4754-BC81-EE86102493A5}" destId="{62FE64B5-E7F7-4E2C-BEF7-04788616E2D1}" srcOrd="2" destOrd="0" presId="urn:microsoft.com/office/officeart/2005/8/layout/hierarchy1"/>
    <dgm:cxn modelId="{784B8CE4-E887-425B-8864-5C73FBF7803F}" type="presParOf" srcId="{CA6FEEA8-CA34-4754-BC81-EE86102493A5}" destId="{D496853A-A1EC-4A87-A53C-8D206B457506}" srcOrd="3" destOrd="0" presId="urn:microsoft.com/office/officeart/2005/8/layout/hierarchy1"/>
    <dgm:cxn modelId="{4C1253A6-A779-4AC9-B87D-2ED80B0F9A72}" type="presParOf" srcId="{D496853A-A1EC-4A87-A53C-8D206B457506}" destId="{D4F80D1A-6269-497C-B3FE-14FA72DFE6A3}" srcOrd="0" destOrd="0" presId="urn:microsoft.com/office/officeart/2005/8/layout/hierarchy1"/>
    <dgm:cxn modelId="{691FA15A-6F35-427F-9CC1-89E400A5428F}" type="presParOf" srcId="{D4F80D1A-6269-497C-B3FE-14FA72DFE6A3}" destId="{88EB39A1-AE75-42D3-914F-080BA18520BC}" srcOrd="0" destOrd="0" presId="urn:microsoft.com/office/officeart/2005/8/layout/hierarchy1"/>
    <dgm:cxn modelId="{91A8A8D8-5263-4956-8F86-6573858EB4F9}" type="presParOf" srcId="{D4F80D1A-6269-497C-B3FE-14FA72DFE6A3}" destId="{B0302525-B3A0-44A3-BA4B-2230D982EDC8}" srcOrd="1" destOrd="0" presId="urn:microsoft.com/office/officeart/2005/8/layout/hierarchy1"/>
    <dgm:cxn modelId="{CF43B998-C815-409C-BA70-DE4A585A7601}" type="presParOf" srcId="{D496853A-A1EC-4A87-A53C-8D206B457506}" destId="{6BA6C103-7C39-44BF-B91A-92D7B22B3C54}" srcOrd="1" destOrd="0" presId="urn:microsoft.com/office/officeart/2005/8/layout/hierarchy1"/>
    <dgm:cxn modelId="{3A94D9A1-E566-40E8-BFC7-F74FFFDB71C8}" type="presParOf" srcId="{2D3DA6D2-B59D-4E09-AC51-5244E4D4A120}" destId="{39EE06C5-E220-45E0-A6DA-773471B795BC}" srcOrd="4" destOrd="0" presId="urn:microsoft.com/office/officeart/2005/8/layout/hierarchy1"/>
    <dgm:cxn modelId="{380ACCDD-2FD9-4967-B54E-4D0FADA34153}" type="presParOf" srcId="{2D3DA6D2-B59D-4E09-AC51-5244E4D4A120}" destId="{68EF0CC1-C1FC-429C-B826-FA3A457C5D88}" srcOrd="5" destOrd="0" presId="urn:microsoft.com/office/officeart/2005/8/layout/hierarchy1"/>
    <dgm:cxn modelId="{453816E0-4453-452A-A4E4-BCCE7D18D7AD}" type="presParOf" srcId="{68EF0CC1-C1FC-429C-B826-FA3A457C5D88}" destId="{23B0ECF7-E228-4062-8978-68F6BD90B9AF}" srcOrd="0" destOrd="0" presId="urn:microsoft.com/office/officeart/2005/8/layout/hierarchy1"/>
    <dgm:cxn modelId="{A7EFC94F-4D32-4480-AB19-B12D22676C02}" type="presParOf" srcId="{23B0ECF7-E228-4062-8978-68F6BD90B9AF}" destId="{F72AAD0A-34C3-44F7-8E7F-ABEA00C159E6}" srcOrd="0" destOrd="0" presId="urn:microsoft.com/office/officeart/2005/8/layout/hierarchy1"/>
    <dgm:cxn modelId="{03736F9F-E849-499C-8270-F7A734E82EB5}" type="presParOf" srcId="{23B0ECF7-E228-4062-8978-68F6BD90B9AF}" destId="{B6281D0D-B360-420A-B1A3-5E1E0E7AEF77}" srcOrd="1" destOrd="0" presId="urn:microsoft.com/office/officeart/2005/8/layout/hierarchy1"/>
    <dgm:cxn modelId="{6F51CB15-7EB8-4AAC-B958-B5E89EBE98D0}" type="presParOf" srcId="{68EF0CC1-C1FC-429C-B826-FA3A457C5D88}" destId="{B5AB5580-6CBB-4B33-A197-71E699D85929}" srcOrd="1" destOrd="0" presId="urn:microsoft.com/office/officeart/2005/8/layout/hierarchy1"/>
    <dgm:cxn modelId="{1BC33DAC-DE18-4BA9-9EAC-6CAF6C2CCF96}" type="presParOf" srcId="{B5AB5580-6CBB-4B33-A197-71E699D85929}" destId="{C3D6E9A6-43EB-453E-AF97-41994F213D03}" srcOrd="0" destOrd="0" presId="urn:microsoft.com/office/officeart/2005/8/layout/hierarchy1"/>
    <dgm:cxn modelId="{CA16B737-821E-4B06-911D-26FB5752C6F1}" type="presParOf" srcId="{B5AB5580-6CBB-4B33-A197-71E699D85929}" destId="{F804F55B-D29C-48E1-8DE7-F36ED3B6470E}" srcOrd="1" destOrd="0" presId="urn:microsoft.com/office/officeart/2005/8/layout/hierarchy1"/>
    <dgm:cxn modelId="{CF382409-5918-4B29-8A36-5C542D767716}" type="presParOf" srcId="{F804F55B-D29C-48E1-8DE7-F36ED3B6470E}" destId="{A483D24D-4F7D-4FE6-B9EB-91F4D12EF643}" srcOrd="0" destOrd="0" presId="urn:microsoft.com/office/officeart/2005/8/layout/hierarchy1"/>
    <dgm:cxn modelId="{085D381B-0E34-43D8-9939-3699E84B46EF}" type="presParOf" srcId="{A483D24D-4F7D-4FE6-B9EB-91F4D12EF643}" destId="{8014D95C-86E5-431F-99C4-0678EFE19671}" srcOrd="0" destOrd="0" presId="urn:microsoft.com/office/officeart/2005/8/layout/hierarchy1"/>
    <dgm:cxn modelId="{BCE0E3BC-E427-4B8F-A0D7-1E1F4897614E}" type="presParOf" srcId="{A483D24D-4F7D-4FE6-B9EB-91F4D12EF643}" destId="{55866374-0719-4489-8686-A6589DB2B486}" srcOrd="1" destOrd="0" presId="urn:microsoft.com/office/officeart/2005/8/layout/hierarchy1"/>
    <dgm:cxn modelId="{A8E19DA7-9ECA-4DF6-B51A-40DA01C7CC83}" type="presParOf" srcId="{F804F55B-D29C-48E1-8DE7-F36ED3B6470E}" destId="{4A373D34-2F0A-4929-869E-1C0D43FFEA34}" srcOrd="1" destOrd="0" presId="urn:microsoft.com/office/officeart/2005/8/layout/hierarchy1"/>
    <dgm:cxn modelId="{283A6FB5-4B99-446F-A7FC-4DB82E6565A6}" type="presParOf" srcId="{4A373D34-2F0A-4929-869E-1C0D43FFEA34}" destId="{2699A64C-4BDB-4E89-B567-E6CEB088F7F7}" srcOrd="0" destOrd="0" presId="urn:microsoft.com/office/officeart/2005/8/layout/hierarchy1"/>
    <dgm:cxn modelId="{C264FA80-2795-4A33-A0D8-3171423E0FEC}" type="presParOf" srcId="{4A373D34-2F0A-4929-869E-1C0D43FFEA34}" destId="{00ED51AF-0819-425F-B5E8-6AAEC24C531A}" srcOrd="1" destOrd="0" presId="urn:microsoft.com/office/officeart/2005/8/layout/hierarchy1"/>
    <dgm:cxn modelId="{63EA35B8-9EF5-4FA0-9490-EEE0A9F55A87}" type="presParOf" srcId="{00ED51AF-0819-425F-B5E8-6AAEC24C531A}" destId="{DFF4A192-CA51-4500-B8C1-084249566689}" srcOrd="0" destOrd="0" presId="urn:microsoft.com/office/officeart/2005/8/layout/hierarchy1"/>
    <dgm:cxn modelId="{825FF656-F8EF-4572-9C2C-41031E174AB3}" type="presParOf" srcId="{DFF4A192-CA51-4500-B8C1-084249566689}" destId="{8BCCC627-2A8F-40B8-94ED-14FEE640FA90}" srcOrd="0" destOrd="0" presId="urn:microsoft.com/office/officeart/2005/8/layout/hierarchy1"/>
    <dgm:cxn modelId="{75B0CC87-70C8-4A3E-ABDF-BFADA42A851A}" type="presParOf" srcId="{DFF4A192-CA51-4500-B8C1-084249566689}" destId="{2680DD1E-CA6F-4168-BFC8-7644A3EC30DE}" srcOrd="1" destOrd="0" presId="urn:microsoft.com/office/officeart/2005/8/layout/hierarchy1"/>
    <dgm:cxn modelId="{D4D9B40D-398C-489D-B8E5-F195FC6BEED3}" type="presParOf" srcId="{00ED51AF-0819-425F-B5E8-6AAEC24C531A}" destId="{C81F3515-DEB9-4F9E-A869-45F1CCD4F456}" srcOrd="1" destOrd="0" presId="urn:microsoft.com/office/officeart/2005/8/layout/hierarchy1"/>
    <dgm:cxn modelId="{9C17C4A9-6437-4C37-B7E1-00D06637B599}" type="presParOf" srcId="{B5AB5580-6CBB-4B33-A197-71E699D85929}" destId="{B6E3F28C-47EC-4141-AD4A-6704E2A9AD0D}" srcOrd="2" destOrd="0" presId="urn:microsoft.com/office/officeart/2005/8/layout/hierarchy1"/>
    <dgm:cxn modelId="{BE20EDFB-9BBD-4728-85B8-74AE25AACA15}" type="presParOf" srcId="{B5AB5580-6CBB-4B33-A197-71E699D85929}" destId="{A7F16FBE-6746-4E29-97AF-93F9F1E0A972}" srcOrd="3" destOrd="0" presId="urn:microsoft.com/office/officeart/2005/8/layout/hierarchy1"/>
    <dgm:cxn modelId="{8C3DAC9E-3302-4448-BB07-9B78CB344CD7}" type="presParOf" srcId="{A7F16FBE-6746-4E29-97AF-93F9F1E0A972}" destId="{56EA114D-554A-4149-896E-95B2C9878C94}" srcOrd="0" destOrd="0" presId="urn:microsoft.com/office/officeart/2005/8/layout/hierarchy1"/>
    <dgm:cxn modelId="{4951A03E-718A-44F2-ABC8-5D0465F130A7}" type="presParOf" srcId="{56EA114D-554A-4149-896E-95B2C9878C94}" destId="{11DE794A-2005-470A-A908-76DEA6710744}" srcOrd="0" destOrd="0" presId="urn:microsoft.com/office/officeart/2005/8/layout/hierarchy1"/>
    <dgm:cxn modelId="{82D539FC-8BED-4781-835F-40F32D41C64F}" type="presParOf" srcId="{56EA114D-554A-4149-896E-95B2C9878C94}" destId="{B02AA229-4459-4739-9455-B320C6E18483}" srcOrd="1" destOrd="0" presId="urn:microsoft.com/office/officeart/2005/8/layout/hierarchy1"/>
    <dgm:cxn modelId="{EC9406EC-B195-4A2F-85EE-14B23D6B8B9D}" type="presParOf" srcId="{A7F16FBE-6746-4E29-97AF-93F9F1E0A972}" destId="{18BA72AF-7B42-4119-AF56-3C00E3F659E7}" srcOrd="1" destOrd="0" presId="urn:microsoft.com/office/officeart/2005/8/layout/hierarchy1"/>
    <dgm:cxn modelId="{E2528360-EFF7-4F33-91CC-60165442531A}" type="presParOf" srcId="{18BA72AF-7B42-4119-AF56-3C00E3F659E7}" destId="{AAEBC729-2073-4392-BEBC-37950B4A45BD}" srcOrd="0" destOrd="0" presId="urn:microsoft.com/office/officeart/2005/8/layout/hierarchy1"/>
    <dgm:cxn modelId="{23DD1CE0-BEFB-456D-9383-6A6F577A6550}" type="presParOf" srcId="{18BA72AF-7B42-4119-AF56-3C00E3F659E7}" destId="{15805323-416B-4E5C-8B7D-70D4A6F7200A}" srcOrd="1" destOrd="0" presId="urn:microsoft.com/office/officeart/2005/8/layout/hierarchy1"/>
    <dgm:cxn modelId="{BC9A458D-7673-4486-B589-6229B4895250}" type="presParOf" srcId="{15805323-416B-4E5C-8B7D-70D4A6F7200A}" destId="{56C2CD69-ACE2-4F0F-9B3F-DDC279134179}" srcOrd="0" destOrd="0" presId="urn:microsoft.com/office/officeart/2005/8/layout/hierarchy1"/>
    <dgm:cxn modelId="{17FEE4B0-D97B-4462-9075-B0153D43EA14}" type="presParOf" srcId="{56C2CD69-ACE2-4F0F-9B3F-DDC279134179}" destId="{0BC6C570-3555-4021-B0F9-C7065B7741B4}" srcOrd="0" destOrd="0" presId="urn:microsoft.com/office/officeart/2005/8/layout/hierarchy1"/>
    <dgm:cxn modelId="{048734F4-294B-4116-8C72-1850E7AC5930}" type="presParOf" srcId="{56C2CD69-ACE2-4F0F-9B3F-DDC279134179}" destId="{7D87F972-EF4D-4AE7-B3C1-3BD2393A1DC5}" srcOrd="1" destOrd="0" presId="urn:microsoft.com/office/officeart/2005/8/layout/hierarchy1"/>
    <dgm:cxn modelId="{3600869C-11FB-4803-ACEC-1409CB0052EA}" type="presParOf" srcId="{15805323-416B-4E5C-8B7D-70D4A6F7200A}" destId="{10B50878-027C-4610-AAD3-EE32FA84183A}" srcOrd="1" destOrd="0" presId="urn:microsoft.com/office/officeart/2005/8/layout/hierarchy1"/>
    <dgm:cxn modelId="{8CE9E810-1609-41CB-B162-F787D488F646}" type="presParOf" srcId="{10B50878-027C-4610-AAD3-EE32FA84183A}" destId="{DA909992-2A6A-4D78-AA1F-191743E16FE8}" srcOrd="0" destOrd="0" presId="urn:microsoft.com/office/officeart/2005/8/layout/hierarchy1"/>
    <dgm:cxn modelId="{47E8012D-48F3-4451-8198-B793F0521359}" type="presParOf" srcId="{10B50878-027C-4610-AAD3-EE32FA84183A}" destId="{B673C51D-6CE1-458E-9BAF-23312DCC6D05}" srcOrd="1" destOrd="0" presId="urn:microsoft.com/office/officeart/2005/8/layout/hierarchy1"/>
    <dgm:cxn modelId="{094DCFB2-1265-40F0-A959-B65DE45AE8C7}" type="presParOf" srcId="{B673C51D-6CE1-458E-9BAF-23312DCC6D05}" destId="{A767DEBE-059D-4AC7-BE85-890B19C873CD}" srcOrd="0" destOrd="0" presId="urn:microsoft.com/office/officeart/2005/8/layout/hierarchy1"/>
    <dgm:cxn modelId="{66EC031D-3112-4039-A1E3-ABB4F85B4840}" type="presParOf" srcId="{A767DEBE-059D-4AC7-BE85-890B19C873CD}" destId="{870CB223-B1C5-4E35-B776-3B6B41804D64}" srcOrd="0" destOrd="0" presId="urn:microsoft.com/office/officeart/2005/8/layout/hierarchy1"/>
    <dgm:cxn modelId="{90AFEA5A-067E-4D2B-9CE0-3858B92B0B84}" type="presParOf" srcId="{A767DEBE-059D-4AC7-BE85-890B19C873CD}" destId="{BFDCDA17-757F-47A2-80D2-0F11C16C0F96}" srcOrd="1" destOrd="0" presId="urn:microsoft.com/office/officeart/2005/8/layout/hierarchy1"/>
    <dgm:cxn modelId="{3330D784-BDDD-4509-8B88-665A33002AE3}" type="presParOf" srcId="{B673C51D-6CE1-458E-9BAF-23312DCC6D05}" destId="{A8AEF538-6257-4AE1-8D0A-9B6225B41272}" srcOrd="1" destOrd="0" presId="urn:microsoft.com/office/officeart/2005/8/layout/hierarchy1"/>
    <dgm:cxn modelId="{EB138477-59D9-4702-A43C-C4194B92DE01}" type="presParOf" srcId="{10B50878-027C-4610-AAD3-EE32FA84183A}" destId="{0DE6E94A-6E7B-45A6-A55F-BD4EFF2AD443}" srcOrd="2" destOrd="0" presId="urn:microsoft.com/office/officeart/2005/8/layout/hierarchy1"/>
    <dgm:cxn modelId="{F919202A-A92F-4813-9FE7-091963D9DD98}" type="presParOf" srcId="{10B50878-027C-4610-AAD3-EE32FA84183A}" destId="{E6BF04D7-7939-4DE9-8DAF-26BA7F6375C9}" srcOrd="3" destOrd="0" presId="urn:microsoft.com/office/officeart/2005/8/layout/hierarchy1"/>
    <dgm:cxn modelId="{3E8E8C17-E006-4412-ADD8-0DC927DE2031}" type="presParOf" srcId="{E6BF04D7-7939-4DE9-8DAF-26BA7F6375C9}" destId="{C4C971D2-41BF-43DC-94BA-5E714B4D7811}" srcOrd="0" destOrd="0" presId="urn:microsoft.com/office/officeart/2005/8/layout/hierarchy1"/>
    <dgm:cxn modelId="{F302634D-ADAD-4824-90E1-6A213578F149}" type="presParOf" srcId="{C4C971D2-41BF-43DC-94BA-5E714B4D7811}" destId="{1689D4AC-CEBB-47A5-BEAF-18CCDB9A45F7}" srcOrd="0" destOrd="0" presId="urn:microsoft.com/office/officeart/2005/8/layout/hierarchy1"/>
    <dgm:cxn modelId="{44A9F6B3-27C5-4823-BF06-B8CFA3A05EC6}" type="presParOf" srcId="{C4C971D2-41BF-43DC-94BA-5E714B4D7811}" destId="{7DA68E0C-F26E-4BE5-986C-DC5A57145B32}" srcOrd="1" destOrd="0" presId="urn:microsoft.com/office/officeart/2005/8/layout/hierarchy1"/>
    <dgm:cxn modelId="{5E92308A-D885-4B05-B2D2-5EFB546974CB}" type="presParOf" srcId="{E6BF04D7-7939-4DE9-8DAF-26BA7F6375C9}" destId="{C36B9098-F83E-4F4A-889E-9269BD89ABB3}" srcOrd="1" destOrd="0" presId="urn:microsoft.com/office/officeart/2005/8/layout/hierarchy1"/>
    <dgm:cxn modelId="{CE82EC14-5969-4535-9712-8935126E5C12}" type="presParOf" srcId="{18BA72AF-7B42-4119-AF56-3C00E3F659E7}" destId="{18B55068-C0F9-467E-8014-D59E1086F16D}" srcOrd="2" destOrd="0" presId="urn:microsoft.com/office/officeart/2005/8/layout/hierarchy1"/>
    <dgm:cxn modelId="{A32D4817-359F-41B7-B5EB-779A6E68AC32}" type="presParOf" srcId="{18BA72AF-7B42-4119-AF56-3C00E3F659E7}" destId="{500A1EA1-7C4E-4939-BCCF-CDF9858E4253}" srcOrd="3" destOrd="0" presId="urn:microsoft.com/office/officeart/2005/8/layout/hierarchy1"/>
    <dgm:cxn modelId="{B6D1AC7F-0993-4982-A555-625B339C8ADC}" type="presParOf" srcId="{500A1EA1-7C4E-4939-BCCF-CDF9858E4253}" destId="{21FE8F62-4E0F-48CA-BDC6-9765FE66C68D}" srcOrd="0" destOrd="0" presId="urn:microsoft.com/office/officeart/2005/8/layout/hierarchy1"/>
    <dgm:cxn modelId="{3143C884-B170-465A-A9ED-CCE192D5028D}" type="presParOf" srcId="{21FE8F62-4E0F-48CA-BDC6-9765FE66C68D}" destId="{8BE12CFA-2429-4887-A714-813D587E72E6}" srcOrd="0" destOrd="0" presId="urn:microsoft.com/office/officeart/2005/8/layout/hierarchy1"/>
    <dgm:cxn modelId="{5E608323-9F3E-4C1C-AD0B-9D8F4EB25BBE}" type="presParOf" srcId="{21FE8F62-4E0F-48CA-BDC6-9765FE66C68D}" destId="{5CB29853-D9B4-431B-8B92-84B075A8041E}" srcOrd="1" destOrd="0" presId="urn:microsoft.com/office/officeart/2005/8/layout/hierarchy1"/>
    <dgm:cxn modelId="{F7C05DE5-5E2F-450B-B876-5FE0868FAAEA}" type="presParOf" srcId="{500A1EA1-7C4E-4939-BCCF-CDF9858E4253}" destId="{9DC2A845-9668-4594-94D0-8E9CEC427655}" srcOrd="1" destOrd="0" presId="urn:microsoft.com/office/officeart/2005/8/layout/hierarchy1"/>
    <dgm:cxn modelId="{79BBA9AE-9095-4EF1-AC0E-E2A303BF068F}" type="presParOf" srcId="{9DC2A845-9668-4594-94D0-8E9CEC427655}" destId="{41082B1E-31AE-44F1-A8BC-064AC205410B}" srcOrd="0" destOrd="0" presId="urn:microsoft.com/office/officeart/2005/8/layout/hierarchy1"/>
    <dgm:cxn modelId="{DDE977F0-85A9-45C1-9824-BBBA701E244B}" type="presParOf" srcId="{9DC2A845-9668-4594-94D0-8E9CEC427655}" destId="{D51AEF8E-F671-4BF3-9F96-0B33C4BDBCFE}" srcOrd="1" destOrd="0" presId="urn:microsoft.com/office/officeart/2005/8/layout/hierarchy1"/>
    <dgm:cxn modelId="{D7CF7B5E-D450-4291-B757-36470B20D337}" type="presParOf" srcId="{D51AEF8E-F671-4BF3-9F96-0B33C4BDBCFE}" destId="{056EB98A-9297-46D5-A9B4-675ABA236A8A}" srcOrd="0" destOrd="0" presId="urn:microsoft.com/office/officeart/2005/8/layout/hierarchy1"/>
    <dgm:cxn modelId="{A9E5E955-9B8B-4BBD-948A-9931467F36A1}" type="presParOf" srcId="{056EB98A-9297-46D5-A9B4-675ABA236A8A}" destId="{5EE649C3-4CDE-4870-AD94-DCFC661DEE2E}" srcOrd="0" destOrd="0" presId="urn:microsoft.com/office/officeart/2005/8/layout/hierarchy1"/>
    <dgm:cxn modelId="{8C034AF9-9013-4060-AB7D-0F1D9C255DEB}" type="presParOf" srcId="{056EB98A-9297-46D5-A9B4-675ABA236A8A}" destId="{55B25304-60C2-4A1F-9958-065A7FF00DC9}" srcOrd="1" destOrd="0" presId="urn:microsoft.com/office/officeart/2005/8/layout/hierarchy1"/>
    <dgm:cxn modelId="{29B46407-724F-498B-B4FA-307DFAB080BD}" type="presParOf" srcId="{D51AEF8E-F671-4BF3-9F96-0B33C4BDBCFE}" destId="{B28EABCE-31B0-467B-AFEA-4BE106A20AA1}" srcOrd="1" destOrd="0" presId="urn:microsoft.com/office/officeart/2005/8/layout/hierarchy1"/>
    <dgm:cxn modelId="{A886F5BD-5245-4541-9AC1-78797C36A0FC}" type="presParOf" srcId="{9DC2A845-9668-4594-94D0-8E9CEC427655}" destId="{7D17F54F-CBAF-4089-9A7E-9EC4AE9AA88A}" srcOrd="2" destOrd="0" presId="urn:microsoft.com/office/officeart/2005/8/layout/hierarchy1"/>
    <dgm:cxn modelId="{03B656A1-4D14-4BE7-99E1-8A9E4F7B4899}" type="presParOf" srcId="{9DC2A845-9668-4594-94D0-8E9CEC427655}" destId="{50A32E59-53ED-46F9-BEF5-7AE26987B231}" srcOrd="3" destOrd="0" presId="urn:microsoft.com/office/officeart/2005/8/layout/hierarchy1"/>
    <dgm:cxn modelId="{C6860DFB-C044-481C-A22F-51A0AA8F2925}" type="presParOf" srcId="{50A32E59-53ED-46F9-BEF5-7AE26987B231}" destId="{9C26F969-3B93-4F56-815A-15190097CF39}" srcOrd="0" destOrd="0" presId="urn:microsoft.com/office/officeart/2005/8/layout/hierarchy1"/>
    <dgm:cxn modelId="{281ECC21-4DBB-49C2-8771-7D3536F3D2AC}" type="presParOf" srcId="{9C26F969-3B93-4F56-815A-15190097CF39}" destId="{BDC3E4CA-EE62-4C20-B3B0-812222143D8D}" srcOrd="0" destOrd="0" presId="urn:microsoft.com/office/officeart/2005/8/layout/hierarchy1"/>
    <dgm:cxn modelId="{CC9CD5A3-44AF-4F59-AC04-1C87011A9466}" type="presParOf" srcId="{9C26F969-3B93-4F56-815A-15190097CF39}" destId="{0B7818EA-1CAA-40F1-9903-971E533DDACC}" srcOrd="1" destOrd="0" presId="urn:microsoft.com/office/officeart/2005/8/layout/hierarchy1"/>
    <dgm:cxn modelId="{090D53B6-7925-42CF-8766-A7FCAFD8E165}" type="presParOf" srcId="{50A32E59-53ED-46F9-BEF5-7AE26987B231}" destId="{5123CC38-79F1-4FF0-A38D-3829D18E897D}" srcOrd="1" destOrd="0" presId="urn:microsoft.com/office/officeart/2005/8/layout/hierarchy1"/>
    <dgm:cxn modelId="{E08274E1-A568-48B5-93B9-46D1B7460284}" type="presParOf" srcId="{18BA72AF-7B42-4119-AF56-3C00E3F659E7}" destId="{76B59545-99BF-488E-BDCB-6A99F5056279}" srcOrd="4" destOrd="0" presId="urn:microsoft.com/office/officeart/2005/8/layout/hierarchy1"/>
    <dgm:cxn modelId="{06886077-451E-43CE-BAD9-BAED93786582}" type="presParOf" srcId="{18BA72AF-7B42-4119-AF56-3C00E3F659E7}" destId="{9121DD35-354F-482A-B92E-460D093B7562}" srcOrd="5" destOrd="0" presId="urn:microsoft.com/office/officeart/2005/8/layout/hierarchy1"/>
    <dgm:cxn modelId="{0A51C4AA-8E0A-4A57-BDED-BABB7FB96FCA}" type="presParOf" srcId="{9121DD35-354F-482A-B92E-460D093B7562}" destId="{215156CD-94DA-4747-9387-8FDC74597506}" srcOrd="0" destOrd="0" presId="urn:microsoft.com/office/officeart/2005/8/layout/hierarchy1"/>
    <dgm:cxn modelId="{E38AB0EE-6FE5-4001-AE87-132DEAE67E16}" type="presParOf" srcId="{215156CD-94DA-4747-9387-8FDC74597506}" destId="{10DE8711-450B-49FA-B2CE-2D543FB33FEB}" srcOrd="0" destOrd="0" presId="urn:microsoft.com/office/officeart/2005/8/layout/hierarchy1"/>
    <dgm:cxn modelId="{23368B75-0BE1-4AD6-90EE-CF11AAC05C68}" type="presParOf" srcId="{215156CD-94DA-4747-9387-8FDC74597506}" destId="{8E95014B-8833-4780-BCDB-4C64CB61CA52}" srcOrd="1" destOrd="0" presId="urn:microsoft.com/office/officeart/2005/8/layout/hierarchy1"/>
    <dgm:cxn modelId="{5E8F1704-9831-45F3-98A2-B518A3CC36DE}" type="presParOf" srcId="{9121DD35-354F-482A-B92E-460D093B7562}" destId="{682A5F1D-AECE-4D63-8E25-0E9466BC4A9C}" srcOrd="1" destOrd="0" presId="urn:microsoft.com/office/officeart/2005/8/layout/hierarchy1"/>
    <dgm:cxn modelId="{EE5C21C9-69E9-4C5E-BE93-8EFDD92C8326}" type="presParOf" srcId="{682A5F1D-AECE-4D63-8E25-0E9466BC4A9C}" destId="{08A10A24-663B-419E-8E0F-5CB0078105F3}" srcOrd="0" destOrd="0" presId="urn:microsoft.com/office/officeart/2005/8/layout/hierarchy1"/>
    <dgm:cxn modelId="{F90408AD-8206-4FCB-8B25-3D448CED0FE8}" type="presParOf" srcId="{682A5F1D-AECE-4D63-8E25-0E9466BC4A9C}" destId="{5065BC2B-6419-46BB-BDB9-5D52CCABD500}" srcOrd="1" destOrd="0" presId="urn:microsoft.com/office/officeart/2005/8/layout/hierarchy1"/>
    <dgm:cxn modelId="{802D1581-1923-456C-80D3-F43696FDED43}" type="presParOf" srcId="{5065BC2B-6419-46BB-BDB9-5D52CCABD500}" destId="{DFA37549-0E5E-4C25-BD7B-9CA656635368}" srcOrd="0" destOrd="0" presId="urn:microsoft.com/office/officeart/2005/8/layout/hierarchy1"/>
    <dgm:cxn modelId="{7425F688-D0C0-43D6-9D5B-747C67CA2340}" type="presParOf" srcId="{DFA37549-0E5E-4C25-BD7B-9CA656635368}" destId="{4C2964FB-16C0-4212-BADA-E4AD86023144}" srcOrd="0" destOrd="0" presId="urn:microsoft.com/office/officeart/2005/8/layout/hierarchy1"/>
    <dgm:cxn modelId="{A51F1C6C-65E5-4624-8694-50CA4A388600}" type="presParOf" srcId="{DFA37549-0E5E-4C25-BD7B-9CA656635368}" destId="{DF84217E-3E12-4CFC-A01A-6712A46C42D7}" srcOrd="1" destOrd="0" presId="urn:microsoft.com/office/officeart/2005/8/layout/hierarchy1"/>
    <dgm:cxn modelId="{5C540FC4-7EF4-468C-8297-BD594107063F}" type="presParOf" srcId="{5065BC2B-6419-46BB-BDB9-5D52CCABD500}" destId="{4669D6AF-5075-46BE-AC77-DE6DDA515C1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BC2CCE-2584-4760-A8AC-E1DA058275AE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81CD65B0-7A7C-4715-92D5-E38DE88CC9E1}">
      <dgm:prSet phldrT="[نص]"/>
      <dgm:spPr/>
      <dgm:t>
        <a:bodyPr/>
        <a:lstStyle/>
        <a:p>
          <a:r>
            <a:rPr lang="en-US" dirty="0" smtClean="0"/>
            <a:t>Stability Of Synovial Joints</a:t>
          </a:r>
          <a:endParaRPr lang="en-US" dirty="0"/>
        </a:p>
      </dgm:t>
    </dgm:pt>
    <dgm:pt modelId="{B9D5A4A7-1E35-45D7-9BF5-1C202C2A212E}" type="parTrans" cxnId="{679A9178-A0D0-47A9-84F4-02DA4F94E850}">
      <dgm:prSet/>
      <dgm:spPr/>
      <dgm:t>
        <a:bodyPr/>
        <a:lstStyle/>
        <a:p>
          <a:endParaRPr lang="en-US"/>
        </a:p>
      </dgm:t>
    </dgm:pt>
    <dgm:pt modelId="{759705D4-30D0-4ADE-85C4-3E2458CE46EA}" type="sibTrans" cxnId="{679A9178-A0D0-47A9-84F4-02DA4F94E850}">
      <dgm:prSet/>
      <dgm:spPr/>
      <dgm:t>
        <a:bodyPr/>
        <a:lstStyle/>
        <a:p>
          <a:endParaRPr lang="en-US"/>
        </a:p>
      </dgm:t>
    </dgm:pt>
    <dgm:pt modelId="{BE1BBAA2-19C3-49E8-A633-50B7A789C85C}">
      <dgm:prSet phldrT="[نص]"/>
      <dgm:spPr/>
      <dgm:t>
        <a:bodyPr/>
        <a:lstStyle/>
        <a:p>
          <a:pPr rtl="1"/>
          <a:r>
            <a:rPr lang="en-US" dirty="0" smtClean="0"/>
            <a:t>The </a:t>
          </a:r>
          <a:r>
            <a:rPr lang="en-US" u="sng" dirty="0" smtClean="0"/>
            <a:t>shape</a:t>
          </a:r>
          <a:r>
            <a:rPr lang="en-US" dirty="0" smtClean="0"/>
            <a:t> of </a:t>
          </a:r>
          <a:r>
            <a:rPr lang="en-US" u="sng" dirty="0" smtClean="0"/>
            <a:t>articular</a:t>
          </a:r>
          <a:r>
            <a:rPr lang="en-US" dirty="0" smtClean="0"/>
            <a:t> </a:t>
          </a:r>
          <a:r>
            <a:rPr lang="en-US" u="sng" dirty="0" smtClean="0"/>
            <a:t>surfaces</a:t>
          </a:r>
          <a:endParaRPr lang="en-US" dirty="0"/>
        </a:p>
      </dgm:t>
    </dgm:pt>
    <dgm:pt modelId="{2996849D-F20B-4D9D-B8E2-05F0DE5AC446}" type="parTrans" cxnId="{FD22E010-D51F-488F-AB05-6225E50B9E1C}">
      <dgm:prSet/>
      <dgm:spPr/>
      <dgm:t>
        <a:bodyPr/>
        <a:lstStyle/>
        <a:p>
          <a:endParaRPr lang="en-US"/>
        </a:p>
      </dgm:t>
    </dgm:pt>
    <dgm:pt modelId="{D3A02A27-CE99-4864-B5EF-575A5F9092A9}" type="sibTrans" cxnId="{FD22E010-D51F-488F-AB05-6225E50B9E1C}">
      <dgm:prSet/>
      <dgm:spPr/>
      <dgm:t>
        <a:bodyPr/>
        <a:lstStyle/>
        <a:p>
          <a:endParaRPr lang="en-US"/>
        </a:p>
      </dgm:t>
    </dgm:pt>
    <dgm:pt modelId="{D5574D9E-5155-4892-B337-8D80DEE01FE6}">
      <dgm:prSet phldrT="[نص]"/>
      <dgm:spPr/>
      <dgm:t>
        <a:bodyPr/>
        <a:lstStyle/>
        <a:p>
          <a:pPr rtl="1"/>
          <a:r>
            <a:rPr lang="en-US" u="sng" dirty="0" smtClean="0"/>
            <a:t>Strength</a:t>
          </a:r>
          <a:r>
            <a:rPr lang="en-US" dirty="0" smtClean="0"/>
            <a:t> of the </a:t>
          </a:r>
          <a:r>
            <a:rPr lang="en-US" u="sng" dirty="0" smtClean="0"/>
            <a:t>ligaments</a:t>
          </a:r>
          <a:r>
            <a:rPr lang="en-US" dirty="0" smtClean="0"/>
            <a:t>:</a:t>
          </a:r>
          <a:endParaRPr lang="en-US" dirty="0"/>
        </a:p>
      </dgm:t>
    </dgm:pt>
    <dgm:pt modelId="{26F7C3F3-1090-46DA-A543-10044A6260D7}" type="parTrans" cxnId="{BF90E0CC-EA54-470D-A91B-B4FC88414BFA}">
      <dgm:prSet/>
      <dgm:spPr/>
      <dgm:t>
        <a:bodyPr/>
        <a:lstStyle/>
        <a:p>
          <a:endParaRPr lang="en-US"/>
        </a:p>
      </dgm:t>
    </dgm:pt>
    <dgm:pt modelId="{2E6185F8-21AE-4077-B5C6-8563F1987DCC}" type="sibTrans" cxnId="{BF90E0CC-EA54-470D-A91B-B4FC88414BFA}">
      <dgm:prSet/>
      <dgm:spPr/>
      <dgm:t>
        <a:bodyPr/>
        <a:lstStyle/>
        <a:p>
          <a:endParaRPr lang="en-US"/>
        </a:p>
      </dgm:t>
    </dgm:pt>
    <dgm:pt modelId="{6322F909-62D8-4E6D-9925-0ED5A1D5A2AA}">
      <dgm:prSet phldrT="[نص]"/>
      <dgm:spPr/>
      <dgm:t>
        <a:bodyPr/>
        <a:lstStyle/>
        <a:p>
          <a:pPr rtl="1"/>
          <a:r>
            <a:rPr lang="en-US" u="sng" dirty="0" smtClean="0"/>
            <a:t>Tone</a:t>
          </a:r>
          <a:r>
            <a:rPr lang="en-US" dirty="0" smtClean="0"/>
            <a:t> of the surrounding </a:t>
          </a:r>
          <a:r>
            <a:rPr lang="en-US" u="sng" dirty="0" smtClean="0"/>
            <a:t>muscles</a:t>
          </a:r>
          <a:r>
            <a:rPr lang="en-US" dirty="0" smtClean="0"/>
            <a:t>:</a:t>
          </a:r>
          <a:endParaRPr lang="en-US" dirty="0"/>
        </a:p>
      </dgm:t>
    </dgm:pt>
    <dgm:pt modelId="{037C4D4D-0E3A-46D2-87D2-A9E584CFDFC2}" type="parTrans" cxnId="{23E6077E-78D2-4FC7-A17C-D9876C03C031}">
      <dgm:prSet/>
      <dgm:spPr/>
      <dgm:t>
        <a:bodyPr/>
        <a:lstStyle/>
        <a:p>
          <a:endParaRPr lang="en-US"/>
        </a:p>
      </dgm:t>
    </dgm:pt>
    <dgm:pt modelId="{FF7863EC-8433-40D8-96F1-FC0636BB39CE}" type="sibTrans" cxnId="{23E6077E-78D2-4FC7-A17C-D9876C03C031}">
      <dgm:prSet/>
      <dgm:spPr/>
      <dgm:t>
        <a:bodyPr/>
        <a:lstStyle/>
        <a:p>
          <a:endParaRPr lang="en-US"/>
        </a:p>
      </dgm:t>
    </dgm:pt>
    <dgm:pt modelId="{92219D64-E7F3-43E4-B039-4C450EC77A19}">
      <dgm:prSet/>
      <dgm:spPr/>
      <dgm:t>
        <a:bodyPr/>
        <a:lstStyle/>
        <a:p>
          <a:pPr rtl="1"/>
          <a:r>
            <a:rPr lang="en-US" dirty="0" smtClean="0"/>
            <a:t>rotator</a:t>
          </a:r>
          <a:r>
            <a:rPr lang="en-US" baseline="0" dirty="0" smtClean="0"/>
            <a:t> cuff muscles</a:t>
          </a:r>
          <a:r>
            <a:rPr lang="en-US" dirty="0" smtClean="0"/>
            <a:t> around the </a:t>
          </a:r>
          <a:r>
            <a:rPr lang="en-US" u="none" dirty="0" smtClean="0">
              <a:solidFill>
                <a:srgbClr val="FF0000"/>
              </a:solidFill>
              <a:effectLst/>
            </a:rPr>
            <a:t>shoulder</a:t>
          </a:r>
          <a:r>
            <a:rPr lang="en-US" u="none" dirty="0" smtClean="0">
              <a:effectLst/>
            </a:rPr>
            <a:t> joint</a:t>
          </a:r>
          <a:r>
            <a:rPr lang="en-US" u="none" baseline="0" dirty="0" smtClean="0">
              <a:effectLst/>
            </a:rPr>
            <a:t> </a:t>
          </a:r>
          <a:endParaRPr lang="en-US" dirty="0"/>
        </a:p>
      </dgm:t>
    </dgm:pt>
    <dgm:pt modelId="{3AE43AC6-4157-452F-AAE9-6511AEAFA2EF}" type="parTrans" cxnId="{1E1AC984-962F-472D-8976-E50A109ADBF0}">
      <dgm:prSet/>
      <dgm:spPr/>
      <dgm:t>
        <a:bodyPr/>
        <a:lstStyle/>
        <a:p>
          <a:endParaRPr lang="en-US"/>
        </a:p>
      </dgm:t>
    </dgm:pt>
    <dgm:pt modelId="{99E889A2-AB46-4DF0-AAFC-3537E71091AB}" type="sibTrans" cxnId="{1E1AC984-962F-472D-8976-E50A109ADBF0}">
      <dgm:prSet/>
      <dgm:spPr/>
      <dgm:t>
        <a:bodyPr/>
        <a:lstStyle/>
        <a:p>
          <a:endParaRPr lang="en-US"/>
        </a:p>
      </dgm:t>
    </dgm:pt>
    <dgm:pt modelId="{1A9C03A1-BD24-449E-91D5-14580CEB9230}">
      <dgm:prSet/>
      <dgm:spPr/>
      <dgm:t>
        <a:bodyPr/>
        <a:lstStyle/>
        <a:p>
          <a:pPr rtl="1"/>
          <a:r>
            <a:rPr lang="en-US" dirty="0" smtClean="0"/>
            <a:t>cruciate ligaments of the </a:t>
          </a:r>
          <a:r>
            <a:rPr lang="en-US" u="none" dirty="0" smtClean="0">
              <a:solidFill>
                <a:srgbClr val="FF0000"/>
              </a:solidFill>
            </a:rPr>
            <a:t>knee</a:t>
          </a:r>
          <a:r>
            <a:rPr lang="en-US" u="none" dirty="0" smtClean="0"/>
            <a:t> joint</a:t>
          </a:r>
          <a:endParaRPr lang="en-US" dirty="0"/>
        </a:p>
      </dgm:t>
    </dgm:pt>
    <dgm:pt modelId="{AA190A8A-0284-4D67-8F60-6416F0F0879F}" type="parTrans" cxnId="{2BAA3A78-4A96-47EF-BB00-F051D371FAAB}">
      <dgm:prSet/>
      <dgm:spPr/>
      <dgm:t>
        <a:bodyPr/>
        <a:lstStyle/>
        <a:p>
          <a:endParaRPr lang="en-US"/>
        </a:p>
      </dgm:t>
    </dgm:pt>
    <dgm:pt modelId="{CBCAFD91-6FD0-42A5-9FFD-CD182251BE27}" type="sibTrans" cxnId="{2BAA3A78-4A96-47EF-BB00-F051D371FAAB}">
      <dgm:prSet/>
      <dgm:spPr/>
      <dgm:t>
        <a:bodyPr/>
        <a:lstStyle/>
        <a:p>
          <a:endParaRPr lang="en-US"/>
        </a:p>
      </dgm:t>
    </dgm:pt>
    <dgm:pt modelId="{3A5F4CB6-FA84-45DD-9EC1-66085A53E962}">
      <dgm:prSet/>
      <dgm:spPr/>
      <dgm:t>
        <a:bodyPr/>
        <a:lstStyle/>
        <a:p>
          <a:r>
            <a:rPr lang="en-US" dirty="0" smtClean="0">
              <a:latin typeface="+mn-lt"/>
              <a:ea typeface="+mn-ea"/>
              <a:cs typeface="+mn-cs"/>
            </a:rPr>
            <a:t>ball and socket shape of the </a:t>
          </a:r>
          <a:r>
            <a:rPr lang="en-US" dirty="0" smtClean="0">
              <a:solidFill>
                <a:srgbClr val="FF0000"/>
              </a:solidFill>
              <a:latin typeface="+mn-lt"/>
              <a:ea typeface="+mn-ea"/>
              <a:cs typeface="+mn-cs"/>
            </a:rPr>
            <a:t>Hip</a:t>
          </a:r>
          <a:r>
            <a:rPr lang="en-US" dirty="0" smtClean="0">
              <a:latin typeface="+mn-lt"/>
              <a:ea typeface="+mn-ea"/>
              <a:cs typeface="+mn-cs"/>
            </a:rPr>
            <a:t> joint</a:t>
          </a:r>
          <a:r>
            <a:rPr lang="en-US" baseline="0" dirty="0" smtClean="0">
              <a:latin typeface="+mn-lt"/>
              <a:ea typeface="+mn-ea"/>
              <a:cs typeface="+mn-cs"/>
            </a:rPr>
            <a:t> </a:t>
          </a:r>
          <a:endParaRPr lang="en-US" dirty="0"/>
        </a:p>
      </dgm:t>
    </dgm:pt>
    <dgm:pt modelId="{8D7C4A7C-A54A-454B-BDBA-854FA2FE8FF9}" type="parTrans" cxnId="{89A4035F-7C21-415A-A7E4-61B4A1B135A4}">
      <dgm:prSet/>
      <dgm:spPr/>
      <dgm:t>
        <a:bodyPr/>
        <a:lstStyle/>
        <a:p>
          <a:endParaRPr lang="en-US"/>
        </a:p>
      </dgm:t>
    </dgm:pt>
    <dgm:pt modelId="{4D85E588-8BB1-45CB-B98B-6098E2AAD86F}" type="sibTrans" cxnId="{89A4035F-7C21-415A-A7E4-61B4A1B135A4}">
      <dgm:prSet/>
      <dgm:spPr/>
      <dgm:t>
        <a:bodyPr/>
        <a:lstStyle/>
        <a:p>
          <a:endParaRPr lang="en-US"/>
        </a:p>
      </dgm:t>
    </dgm:pt>
    <dgm:pt modelId="{46FAB843-0792-42A3-909A-1DD0892DCD04}" type="pres">
      <dgm:prSet presAssocID="{9ABC2CCE-2584-4760-A8AC-E1DA058275A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D07C3E-3C56-4693-991A-C875086CA97A}" type="pres">
      <dgm:prSet presAssocID="{81CD65B0-7A7C-4715-92D5-E38DE88CC9E1}" presName="root1" presStyleCnt="0"/>
      <dgm:spPr/>
    </dgm:pt>
    <dgm:pt modelId="{B42E9B9D-B886-48BC-B158-58DF5C5B6713}" type="pres">
      <dgm:prSet presAssocID="{81CD65B0-7A7C-4715-92D5-E38DE88CC9E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7192A6-5E78-4A32-89C6-8A022175D15D}" type="pres">
      <dgm:prSet presAssocID="{81CD65B0-7A7C-4715-92D5-E38DE88CC9E1}" presName="level2hierChild" presStyleCnt="0"/>
      <dgm:spPr/>
    </dgm:pt>
    <dgm:pt modelId="{4693D377-C34E-4B41-8FAA-04CD9A380629}" type="pres">
      <dgm:prSet presAssocID="{2996849D-F20B-4D9D-B8E2-05F0DE5AC446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B4A2473B-C445-4838-A50B-4F5AE5F5A90E}" type="pres">
      <dgm:prSet presAssocID="{2996849D-F20B-4D9D-B8E2-05F0DE5AC446}" presName="connTx" presStyleLbl="parChTrans1D2" presStyleIdx="0" presStyleCnt="3"/>
      <dgm:spPr/>
      <dgm:t>
        <a:bodyPr/>
        <a:lstStyle/>
        <a:p>
          <a:endParaRPr lang="en-US"/>
        </a:p>
      </dgm:t>
    </dgm:pt>
    <dgm:pt modelId="{C77B68CB-6E38-4651-BB18-91F63061C6D9}" type="pres">
      <dgm:prSet presAssocID="{BE1BBAA2-19C3-49E8-A633-50B7A789C85C}" presName="root2" presStyleCnt="0"/>
      <dgm:spPr/>
    </dgm:pt>
    <dgm:pt modelId="{3F891833-A7BF-4D83-9E9B-A13D40285FC4}" type="pres">
      <dgm:prSet presAssocID="{BE1BBAA2-19C3-49E8-A633-50B7A789C85C}" presName="LevelTwoTextNode" presStyleLbl="node2" presStyleIdx="0" presStyleCnt="3" custScaleX="134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716080-2AF7-4339-BFC8-90B75F8C8BDC}" type="pres">
      <dgm:prSet presAssocID="{BE1BBAA2-19C3-49E8-A633-50B7A789C85C}" presName="level3hierChild" presStyleCnt="0"/>
      <dgm:spPr/>
    </dgm:pt>
    <dgm:pt modelId="{0DE7D01B-D5A2-4E15-8C83-2363A2877772}" type="pres">
      <dgm:prSet presAssocID="{8D7C4A7C-A54A-454B-BDBA-854FA2FE8FF9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63D239FB-A366-47D0-8BB5-8655EBA31133}" type="pres">
      <dgm:prSet presAssocID="{8D7C4A7C-A54A-454B-BDBA-854FA2FE8FF9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5ED31F4-DF7F-49CB-8A6B-757D86524B04}" type="pres">
      <dgm:prSet presAssocID="{3A5F4CB6-FA84-45DD-9EC1-66085A53E962}" presName="root2" presStyleCnt="0"/>
      <dgm:spPr/>
    </dgm:pt>
    <dgm:pt modelId="{364F1E9E-BA72-4424-B514-992832C46F84}" type="pres">
      <dgm:prSet presAssocID="{3A5F4CB6-FA84-45DD-9EC1-66085A53E962}" presName="LevelTwoTextNode" presStyleLbl="node3" presStyleIdx="0" presStyleCnt="3" custScaleX="134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391015-F6B3-4223-90C5-383B56735311}" type="pres">
      <dgm:prSet presAssocID="{3A5F4CB6-FA84-45DD-9EC1-66085A53E962}" presName="level3hierChild" presStyleCnt="0"/>
      <dgm:spPr/>
    </dgm:pt>
    <dgm:pt modelId="{75DFD107-7C49-4AAE-9C09-E038757CBA14}" type="pres">
      <dgm:prSet presAssocID="{26F7C3F3-1090-46DA-A543-10044A6260D7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DC609A51-7636-46DC-A832-285CE1D76CA1}" type="pres">
      <dgm:prSet presAssocID="{26F7C3F3-1090-46DA-A543-10044A6260D7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16AAE42-159D-412C-BF14-E0988EE538BC}" type="pres">
      <dgm:prSet presAssocID="{D5574D9E-5155-4892-B337-8D80DEE01FE6}" presName="root2" presStyleCnt="0"/>
      <dgm:spPr/>
    </dgm:pt>
    <dgm:pt modelId="{4B34303B-20C4-46D1-8CF5-4688D9CCBED9}" type="pres">
      <dgm:prSet presAssocID="{D5574D9E-5155-4892-B337-8D80DEE01FE6}" presName="LevelTwoTextNode" presStyleLbl="node2" presStyleIdx="1" presStyleCnt="3" custScaleX="134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A88984-F630-4B24-B0E8-92A67F6CC540}" type="pres">
      <dgm:prSet presAssocID="{D5574D9E-5155-4892-B337-8D80DEE01FE6}" presName="level3hierChild" presStyleCnt="0"/>
      <dgm:spPr/>
    </dgm:pt>
    <dgm:pt modelId="{42BFF4D4-8263-4E52-AEDC-4BCCD1DDC78D}" type="pres">
      <dgm:prSet presAssocID="{AA190A8A-0284-4D67-8F60-6416F0F0879F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67ACC73C-AB4D-40AD-9B92-027AB3D79AF0}" type="pres">
      <dgm:prSet presAssocID="{AA190A8A-0284-4D67-8F60-6416F0F0879F}" presName="connTx" presStyleLbl="parChTrans1D3" presStyleIdx="1" presStyleCnt="3"/>
      <dgm:spPr/>
      <dgm:t>
        <a:bodyPr/>
        <a:lstStyle/>
        <a:p>
          <a:endParaRPr lang="en-US"/>
        </a:p>
      </dgm:t>
    </dgm:pt>
    <dgm:pt modelId="{5F0DB229-B69E-4468-90BC-56466640C6D5}" type="pres">
      <dgm:prSet presAssocID="{1A9C03A1-BD24-449E-91D5-14580CEB9230}" presName="root2" presStyleCnt="0"/>
      <dgm:spPr/>
    </dgm:pt>
    <dgm:pt modelId="{F75D7CD1-010C-491F-8D02-2CAE628AA1AF}" type="pres">
      <dgm:prSet presAssocID="{1A9C03A1-BD24-449E-91D5-14580CEB9230}" presName="LevelTwoTextNode" presStyleLbl="node3" presStyleIdx="1" presStyleCnt="3" custScaleX="134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FFB719-4466-46EC-913A-50A90D8009F6}" type="pres">
      <dgm:prSet presAssocID="{1A9C03A1-BD24-449E-91D5-14580CEB9230}" presName="level3hierChild" presStyleCnt="0"/>
      <dgm:spPr/>
    </dgm:pt>
    <dgm:pt modelId="{BF184DB9-F3DF-4F61-A153-4106A855A8EB}" type="pres">
      <dgm:prSet presAssocID="{037C4D4D-0E3A-46D2-87D2-A9E584CFDFC2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28C486B9-0DCD-4723-8CE8-6D3597B1EE32}" type="pres">
      <dgm:prSet presAssocID="{037C4D4D-0E3A-46D2-87D2-A9E584CFDFC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73138A8-BEAC-4367-8FB1-F92F377A948C}" type="pres">
      <dgm:prSet presAssocID="{6322F909-62D8-4E6D-9925-0ED5A1D5A2AA}" presName="root2" presStyleCnt="0"/>
      <dgm:spPr/>
    </dgm:pt>
    <dgm:pt modelId="{F9CF13B8-71B5-4BD8-907F-C67EB985E0E3}" type="pres">
      <dgm:prSet presAssocID="{6322F909-62D8-4E6D-9925-0ED5A1D5A2AA}" presName="LevelTwoTextNode" presStyleLbl="node2" presStyleIdx="2" presStyleCnt="3" custScaleX="134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2CFA4B-BB99-4F5C-8A31-8DAA4D7659C8}" type="pres">
      <dgm:prSet presAssocID="{6322F909-62D8-4E6D-9925-0ED5A1D5A2AA}" presName="level3hierChild" presStyleCnt="0"/>
      <dgm:spPr/>
    </dgm:pt>
    <dgm:pt modelId="{1AAABC69-A355-48FB-8F22-495A3678B05F}" type="pres">
      <dgm:prSet presAssocID="{3AE43AC6-4157-452F-AAE9-6511AEAFA2EF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38B438CC-E209-4921-B423-57455C871887}" type="pres">
      <dgm:prSet presAssocID="{3AE43AC6-4157-452F-AAE9-6511AEAFA2EF}" presName="connTx" presStyleLbl="parChTrans1D3" presStyleIdx="2" presStyleCnt="3"/>
      <dgm:spPr/>
      <dgm:t>
        <a:bodyPr/>
        <a:lstStyle/>
        <a:p>
          <a:endParaRPr lang="en-US"/>
        </a:p>
      </dgm:t>
    </dgm:pt>
    <dgm:pt modelId="{F6D480E0-D817-4B6D-8BBF-8BE410B5A17B}" type="pres">
      <dgm:prSet presAssocID="{92219D64-E7F3-43E4-B039-4C450EC77A19}" presName="root2" presStyleCnt="0"/>
      <dgm:spPr/>
    </dgm:pt>
    <dgm:pt modelId="{517398C9-3357-4E1E-9F80-F64B1DB7BA7A}" type="pres">
      <dgm:prSet presAssocID="{92219D64-E7F3-43E4-B039-4C450EC77A19}" presName="LevelTwoTextNode" presStyleLbl="node3" presStyleIdx="2" presStyleCnt="3" custScaleX="134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30F834-EC78-4C06-92CB-B635E8D6022F}" type="pres">
      <dgm:prSet presAssocID="{92219D64-E7F3-43E4-B039-4C450EC77A19}" presName="level3hierChild" presStyleCnt="0"/>
      <dgm:spPr/>
    </dgm:pt>
  </dgm:ptLst>
  <dgm:cxnLst>
    <dgm:cxn modelId="{FD22E010-D51F-488F-AB05-6225E50B9E1C}" srcId="{81CD65B0-7A7C-4715-92D5-E38DE88CC9E1}" destId="{BE1BBAA2-19C3-49E8-A633-50B7A789C85C}" srcOrd="0" destOrd="0" parTransId="{2996849D-F20B-4D9D-B8E2-05F0DE5AC446}" sibTransId="{D3A02A27-CE99-4864-B5EF-575A5F9092A9}"/>
    <dgm:cxn modelId="{89A4035F-7C21-415A-A7E4-61B4A1B135A4}" srcId="{BE1BBAA2-19C3-49E8-A633-50B7A789C85C}" destId="{3A5F4CB6-FA84-45DD-9EC1-66085A53E962}" srcOrd="0" destOrd="0" parTransId="{8D7C4A7C-A54A-454B-BDBA-854FA2FE8FF9}" sibTransId="{4D85E588-8BB1-45CB-B98B-6098E2AAD86F}"/>
    <dgm:cxn modelId="{E7A3DA63-C685-4689-85B1-6A01A61F0F98}" type="presOf" srcId="{6322F909-62D8-4E6D-9925-0ED5A1D5A2AA}" destId="{F9CF13B8-71B5-4BD8-907F-C67EB985E0E3}" srcOrd="0" destOrd="0" presId="urn:microsoft.com/office/officeart/2008/layout/HorizontalMultiLevelHierarchy"/>
    <dgm:cxn modelId="{2E34B1DF-B662-48CA-9685-F504BDF17C0B}" type="presOf" srcId="{2996849D-F20B-4D9D-B8E2-05F0DE5AC446}" destId="{B4A2473B-C445-4838-A50B-4F5AE5F5A90E}" srcOrd="1" destOrd="0" presId="urn:microsoft.com/office/officeart/2008/layout/HorizontalMultiLevelHierarchy"/>
    <dgm:cxn modelId="{2BAA3A78-4A96-47EF-BB00-F051D371FAAB}" srcId="{D5574D9E-5155-4892-B337-8D80DEE01FE6}" destId="{1A9C03A1-BD24-449E-91D5-14580CEB9230}" srcOrd="0" destOrd="0" parTransId="{AA190A8A-0284-4D67-8F60-6416F0F0879F}" sibTransId="{CBCAFD91-6FD0-42A5-9FFD-CD182251BE27}"/>
    <dgm:cxn modelId="{FEDB00F1-3D3C-4953-B586-939DAAF07106}" type="presOf" srcId="{037C4D4D-0E3A-46D2-87D2-A9E584CFDFC2}" destId="{28C486B9-0DCD-4723-8CE8-6D3597B1EE32}" srcOrd="1" destOrd="0" presId="urn:microsoft.com/office/officeart/2008/layout/HorizontalMultiLevelHierarchy"/>
    <dgm:cxn modelId="{679A9178-A0D0-47A9-84F4-02DA4F94E850}" srcId="{9ABC2CCE-2584-4760-A8AC-E1DA058275AE}" destId="{81CD65B0-7A7C-4715-92D5-E38DE88CC9E1}" srcOrd="0" destOrd="0" parTransId="{B9D5A4A7-1E35-45D7-9BF5-1C202C2A212E}" sibTransId="{759705D4-30D0-4ADE-85C4-3E2458CE46EA}"/>
    <dgm:cxn modelId="{1E1AC984-962F-472D-8976-E50A109ADBF0}" srcId="{6322F909-62D8-4E6D-9925-0ED5A1D5A2AA}" destId="{92219D64-E7F3-43E4-B039-4C450EC77A19}" srcOrd="0" destOrd="0" parTransId="{3AE43AC6-4157-452F-AAE9-6511AEAFA2EF}" sibTransId="{99E889A2-AB46-4DF0-AAFC-3537E71091AB}"/>
    <dgm:cxn modelId="{65F7EEDE-1E8B-45EB-9F10-827599158B89}" type="presOf" srcId="{1A9C03A1-BD24-449E-91D5-14580CEB9230}" destId="{F75D7CD1-010C-491F-8D02-2CAE628AA1AF}" srcOrd="0" destOrd="0" presId="urn:microsoft.com/office/officeart/2008/layout/HorizontalMultiLevelHierarchy"/>
    <dgm:cxn modelId="{08E1C613-3DE8-42AD-BC40-2F58C3676FC2}" type="presOf" srcId="{2996849D-F20B-4D9D-B8E2-05F0DE5AC446}" destId="{4693D377-C34E-4B41-8FAA-04CD9A380629}" srcOrd="0" destOrd="0" presId="urn:microsoft.com/office/officeart/2008/layout/HorizontalMultiLevelHierarchy"/>
    <dgm:cxn modelId="{BEA183CC-43B0-49A2-AEED-551C466B5DFB}" type="presOf" srcId="{BE1BBAA2-19C3-49E8-A633-50B7A789C85C}" destId="{3F891833-A7BF-4D83-9E9B-A13D40285FC4}" srcOrd="0" destOrd="0" presId="urn:microsoft.com/office/officeart/2008/layout/HorizontalMultiLevelHierarchy"/>
    <dgm:cxn modelId="{1C594DD8-D0DA-4DE8-BA6D-25C04C3C1AFF}" type="presOf" srcId="{9ABC2CCE-2584-4760-A8AC-E1DA058275AE}" destId="{46FAB843-0792-42A3-909A-1DD0892DCD04}" srcOrd="0" destOrd="0" presId="urn:microsoft.com/office/officeart/2008/layout/HorizontalMultiLevelHierarchy"/>
    <dgm:cxn modelId="{23E6077E-78D2-4FC7-A17C-D9876C03C031}" srcId="{81CD65B0-7A7C-4715-92D5-E38DE88CC9E1}" destId="{6322F909-62D8-4E6D-9925-0ED5A1D5A2AA}" srcOrd="2" destOrd="0" parTransId="{037C4D4D-0E3A-46D2-87D2-A9E584CFDFC2}" sibTransId="{FF7863EC-8433-40D8-96F1-FC0636BB39CE}"/>
    <dgm:cxn modelId="{2FDD79F4-8559-4D47-A746-5DA38E699B53}" type="presOf" srcId="{037C4D4D-0E3A-46D2-87D2-A9E584CFDFC2}" destId="{BF184DB9-F3DF-4F61-A153-4106A855A8EB}" srcOrd="0" destOrd="0" presId="urn:microsoft.com/office/officeart/2008/layout/HorizontalMultiLevelHierarchy"/>
    <dgm:cxn modelId="{CA8C7912-886A-4AA4-8BD5-1CC90DE3CF0A}" type="presOf" srcId="{81CD65B0-7A7C-4715-92D5-E38DE88CC9E1}" destId="{B42E9B9D-B886-48BC-B158-58DF5C5B6713}" srcOrd="0" destOrd="0" presId="urn:microsoft.com/office/officeart/2008/layout/HorizontalMultiLevelHierarchy"/>
    <dgm:cxn modelId="{13CE3C42-EE67-4439-9024-1186F3792396}" type="presOf" srcId="{3AE43AC6-4157-452F-AAE9-6511AEAFA2EF}" destId="{1AAABC69-A355-48FB-8F22-495A3678B05F}" srcOrd="0" destOrd="0" presId="urn:microsoft.com/office/officeart/2008/layout/HorizontalMultiLevelHierarchy"/>
    <dgm:cxn modelId="{82BE3DF5-64EF-4D33-8429-2524A8C84FA7}" type="presOf" srcId="{3A5F4CB6-FA84-45DD-9EC1-66085A53E962}" destId="{364F1E9E-BA72-4424-B514-992832C46F84}" srcOrd="0" destOrd="0" presId="urn:microsoft.com/office/officeart/2008/layout/HorizontalMultiLevelHierarchy"/>
    <dgm:cxn modelId="{BF90E0CC-EA54-470D-A91B-B4FC88414BFA}" srcId="{81CD65B0-7A7C-4715-92D5-E38DE88CC9E1}" destId="{D5574D9E-5155-4892-B337-8D80DEE01FE6}" srcOrd="1" destOrd="0" parTransId="{26F7C3F3-1090-46DA-A543-10044A6260D7}" sibTransId="{2E6185F8-21AE-4077-B5C6-8563F1987DCC}"/>
    <dgm:cxn modelId="{E5DC9F98-DC6B-4436-A03F-80E9F6BBB6D3}" type="presOf" srcId="{26F7C3F3-1090-46DA-A543-10044A6260D7}" destId="{DC609A51-7636-46DC-A832-285CE1D76CA1}" srcOrd="1" destOrd="0" presId="urn:microsoft.com/office/officeart/2008/layout/HorizontalMultiLevelHierarchy"/>
    <dgm:cxn modelId="{BCFB9C52-CA08-4415-ADCF-A22FCEEFCBBD}" type="presOf" srcId="{92219D64-E7F3-43E4-B039-4C450EC77A19}" destId="{517398C9-3357-4E1E-9F80-F64B1DB7BA7A}" srcOrd="0" destOrd="0" presId="urn:microsoft.com/office/officeart/2008/layout/HorizontalMultiLevelHierarchy"/>
    <dgm:cxn modelId="{E51A37EE-432A-4340-92A7-9E8DC718B620}" type="presOf" srcId="{AA190A8A-0284-4D67-8F60-6416F0F0879F}" destId="{67ACC73C-AB4D-40AD-9B92-027AB3D79AF0}" srcOrd="1" destOrd="0" presId="urn:microsoft.com/office/officeart/2008/layout/HorizontalMultiLevelHierarchy"/>
    <dgm:cxn modelId="{0C3A8D12-6752-482A-9FA8-6C0A69F48E68}" type="presOf" srcId="{D5574D9E-5155-4892-B337-8D80DEE01FE6}" destId="{4B34303B-20C4-46D1-8CF5-4688D9CCBED9}" srcOrd="0" destOrd="0" presId="urn:microsoft.com/office/officeart/2008/layout/HorizontalMultiLevelHierarchy"/>
    <dgm:cxn modelId="{5B5248B1-AFB7-4373-AC3A-77B412633A7B}" type="presOf" srcId="{AA190A8A-0284-4D67-8F60-6416F0F0879F}" destId="{42BFF4D4-8263-4E52-AEDC-4BCCD1DDC78D}" srcOrd="0" destOrd="0" presId="urn:microsoft.com/office/officeart/2008/layout/HorizontalMultiLevelHierarchy"/>
    <dgm:cxn modelId="{30189B83-482B-40DA-8DA9-D3E6D0D37563}" type="presOf" srcId="{26F7C3F3-1090-46DA-A543-10044A6260D7}" destId="{75DFD107-7C49-4AAE-9C09-E038757CBA14}" srcOrd="0" destOrd="0" presId="urn:microsoft.com/office/officeart/2008/layout/HorizontalMultiLevelHierarchy"/>
    <dgm:cxn modelId="{349F9E94-1BE6-4FF9-AD76-472E1B0A6250}" type="presOf" srcId="{3AE43AC6-4157-452F-AAE9-6511AEAFA2EF}" destId="{38B438CC-E209-4921-B423-57455C871887}" srcOrd="1" destOrd="0" presId="urn:microsoft.com/office/officeart/2008/layout/HorizontalMultiLevelHierarchy"/>
    <dgm:cxn modelId="{7FF9D2B3-01F7-4135-8B74-A424CEB1829A}" type="presOf" srcId="{8D7C4A7C-A54A-454B-BDBA-854FA2FE8FF9}" destId="{0DE7D01B-D5A2-4E15-8C83-2363A2877772}" srcOrd="0" destOrd="0" presId="urn:microsoft.com/office/officeart/2008/layout/HorizontalMultiLevelHierarchy"/>
    <dgm:cxn modelId="{BE3F53C9-4755-4702-991E-87D513A14CF5}" type="presOf" srcId="{8D7C4A7C-A54A-454B-BDBA-854FA2FE8FF9}" destId="{63D239FB-A366-47D0-8BB5-8655EBA31133}" srcOrd="1" destOrd="0" presId="urn:microsoft.com/office/officeart/2008/layout/HorizontalMultiLevelHierarchy"/>
    <dgm:cxn modelId="{EF4D7D72-4C98-4839-A4BC-2C02529ED40B}" type="presParOf" srcId="{46FAB843-0792-42A3-909A-1DD0892DCD04}" destId="{04D07C3E-3C56-4693-991A-C875086CA97A}" srcOrd="0" destOrd="0" presId="urn:microsoft.com/office/officeart/2008/layout/HorizontalMultiLevelHierarchy"/>
    <dgm:cxn modelId="{DEF1BCC9-F01F-4F50-A9CE-ECEC62683B09}" type="presParOf" srcId="{04D07C3E-3C56-4693-991A-C875086CA97A}" destId="{B42E9B9D-B886-48BC-B158-58DF5C5B6713}" srcOrd="0" destOrd="0" presId="urn:microsoft.com/office/officeart/2008/layout/HorizontalMultiLevelHierarchy"/>
    <dgm:cxn modelId="{80F23A1C-EDAA-48FB-9BA0-4E233A81A51F}" type="presParOf" srcId="{04D07C3E-3C56-4693-991A-C875086CA97A}" destId="{927192A6-5E78-4A32-89C6-8A022175D15D}" srcOrd="1" destOrd="0" presId="urn:microsoft.com/office/officeart/2008/layout/HorizontalMultiLevelHierarchy"/>
    <dgm:cxn modelId="{90422969-A717-43D3-A6FC-A2BD25D46700}" type="presParOf" srcId="{927192A6-5E78-4A32-89C6-8A022175D15D}" destId="{4693D377-C34E-4B41-8FAA-04CD9A380629}" srcOrd="0" destOrd="0" presId="urn:microsoft.com/office/officeart/2008/layout/HorizontalMultiLevelHierarchy"/>
    <dgm:cxn modelId="{41B62E07-9C67-45CD-9B91-6F8AA259FBE6}" type="presParOf" srcId="{4693D377-C34E-4B41-8FAA-04CD9A380629}" destId="{B4A2473B-C445-4838-A50B-4F5AE5F5A90E}" srcOrd="0" destOrd="0" presId="urn:microsoft.com/office/officeart/2008/layout/HorizontalMultiLevelHierarchy"/>
    <dgm:cxn modelId="{49E5F66E-D2AB-4D15-97ED-6D51AFC28305}" type="presParOf" srcId="{927192A6-5E78-4A32-89C6-8A022175D15D}" destId="{C77B68CB-6E38-4651-BB18-91F63061C6D9}" srcOrd="1" destOrd="0" presId="urn:microsoft.com/office/officeart/2008/layout/HorizontalMultiLevelHierarchy"/>
    <dgm:cxn modelId="{A99BF8AC-10C9-40CC-B15E-4142A3C2647A}" type="presParOf" srcId="{C77B68CB-6E38-4651-BB18-91F63061C6D9}" destId="{3F891833-A7BF-4D83-9E9B-A13D40285FC4}" srcOrd="0" destOrd="0" presId="urn:microsoft.com/office/officeart/2008/layout/HorizontalMultiLevelHierarchy"/>
    <dgm:cxn modelId="{1F5B2C67-587C-4AAE-9286-B2348D6177EB}" type="presParOf" srcId="{C77B68CB-6E38-4651-BB18-91F63061C6D9}" destId="{88716080-2AF7-4339-BFC8-90B75F8C8BDC}" srcOrd="1" destOrd="0" presId="urn:microsoft.com/office/officeart/2008/layout/HorizontalMultiLevelHierarchy"/>
    <dgm:cxn modelId="{350E17A7-B2BB-4BC4-8304-DF172E8EEBDB}" type="presParOf" srcId="{88716080-2AF7-4339-BFC8-90B75F8C8BDC}" destId="{0DE7D01B-D5A2-4E15-8C83-2363A2877772}" srcOrd="0" destOrd="0" presId="urn:microsoft.com/office/officeart/2008/layout/HorizontalMultiLevelHierarchy"/>
    <dgm:cxn modelId="{11CB416F-AECF-45E2-9E3C-AC60015AAC9F}" type="presParOf" srcId="{0DE7D01B-D5A2-4E15-8C83-2363A2877772}" destId="{63D239FB-A366-47D0-8BB5-8655EBA31133}" srcOrd="0" destOrd="0" presId="urn:microsoft.com/office/officeart/2008/layout/HorizontalMultiLevelHierarchy"/>
    <dgm:cxn modelId="{8F5420B4-2263-4C87-9FC0-826423DA5778}" type="presParOf" srcId="{88716080-2AF7-4339-BFC8-90B75F8C8BDC}" destId="{F5ED31F4-DF7F-49CB-8A6B-757D86524B04}" srcOrd="1" destOrd="0" presId="urn:microsoft.com/office/officeart/2008/layout/HorizontalMultiLevelHierarchy"/>
    <dgm:cxn modelId="{32952431-4167-4D47-A25E-0772687FD044}" type="presParOf" srcId="{F5ED31F4-DF7F-49CB-8A6B-757D86524B04}" destId="{364F1E9E-BA72-4424-B514-992832C46F84}" srcOrd="0" destOrd="0" presId="urn:microsoft.com/office/officeart/2008/layout/HorizontalMultiLevelHierarchy"/>
    <dgm:cxn modelId="{19E35919-196A-484B-9AA5-A38B498D596E}" type="presParOf" srcId="{F5ED31F4-DF7F-49CB-8A6B-757D86524B04}" destId="{42391015-F6B3-4223-90C5-383B56735311}" srcOrd="1" destOrd="0" presId="urn:microsoft.com/office/officeart/2008/layout/HorizontalMultiLevelHierarchy"/>
    <dgm:cxn modelId="{6CE77816-3D7C-470F-AE35-99F4162774C2}" type="presParOf" srcId="{927192A6-5E78-4A32-89C6-8A022175D15D}" destId="{75DFD107-7C49-4AAE-9C09-E038757CBA14}" srcOrd="2" destOrd="0" presId="urn:microsoft.com/office/officeart/2008/layout/HorizontalMultiLevelHierarchy"/>
    <dgm:cxn modelId="{AD6B2B3A-D93F-460E-847B-92AF42710334}" type="presParOf" srcId="{75DFD107-7C49-4AAE-9C09-E038757CBA14}" destId="{DC609A51-7636-46DC-A832-285CE1D76CA1}" srcOrd="0" destOrd="0" presId="urn:microsoft.com/office/officeart/2008/layout/HorizontalMultiLevelHierarchy"/>
    <dgm:cxn modelId="{856F3109-8F97-4830-B94B-F7A9E44EDC8F}" type="presParOf" srcId="{927192A6-5E78-4A32-89C6-8A022175D15D}" destId="{316AAE42-159D-412C-BF14-E0988EE538BC}" srcOrd="3" destOrd="0" presId="urn:microsoft.com/office/officeart/2008/layout/HorizontalMultiLevelHierarchy"/>
    <dgm:cxn modelId="{E6513106-CE6A-4861-8280-DB047F794383}" type="presParOf" srcId="{316AAE42-159D-412C-BF14-E0988EE538BC}" destId="{4B34303B-20C4-46D1-8CF5-4688D9CCBED9}" srcOrd="0" destOrd="0" presId="urn:microsoft.com/office/officeart/2008/layout/HorizontalMultiLevelHierarchy"/>
    <dgm:cxn modelId="{EB7F89BD-93AF-4E4C-8AB6-DB13D72ABD8D}" type="presParOf" srcId="{316AAE42-159D-412C-BF14-E0988EE538BC}" destId="{29A88984-F630-4B24-B0E8-92A67F6CC540}" srcOrd="1" destOrd="0" presId="urn:microsoft.com/office/officeart/2008/layout/HorizontalMultiLevelHierarchy"/>
    <dgm:cxn modelId="{C5287169-1706-440C-9D9C-E3C1D4FA53FE}" type="presParOf" srcId="{29A88984-F630-4B24-B0E8-92A67F6CC540}" destId="{42BFF4D4-8263-4E52-AEDC-4BCCD1DDC78D}" srcOrd="0" destOrd="0" presId="urn:microsoft.com/office/officeart/2008/layout/HorizontalMultiLevelHierarchy"/>
    <dgm:cxn modelId="{68547333-C0BD-4A36-B86C-F270FEADA43C}" type="presParOf" srcId="{42BFF4D4-8263-4E52-AEDC-4BCCD1DDC78D}" destId="{67ACC73C-AB4D-40AD-9B92-027AB3D79AF0}" srcOrd="0" destOrd="0" presId="urn:microsoft.com/office/officeart/2008/layout/HorizontalMultiLevelHierarchy"/>
    <dgm:cxn modelId="{F13D2815-8B59-43C7-ABE2-1675E44C9160}" type="presParOf" srcId="{29A88984-F630-4B24-B0E8-92A67F6CC540}" destId="{5F0DB229-B69E-4468-90BC-56466640C6D5}" srcOrd="1" destOrd="0" presId="urn:microsoft.com/office/officeart/2008/layout/HorizontalMultiLevelHierarchy"/>
    <dgm:cxn modelId="{C0542BC4-BF94-492D-A71E-35325792CB90}" type="presParOf" srcId="{5F0DB229-B69E-4468-90BC-56466640C6D5}" destId="{F75D7CD1-010C-491F-8D02-2CAE628AA1AF}" srcOrd="0" destOrd="0" presId="urn:microsoft.com/office/officeart/2008/layout/HorizontalMultiLevelHierarchy"/>
    <dgm:cxn modelId="{2F192BD5-E354-4D3C-B344-BF680F863DA6}" type="presParOf" srcId="{5F0DB229-B69E-4468-90BC-56466640C6D5}" destId="{06FFB719-4466-46EC-913A-50A90D8009F6}" srcOrd="1" destOrd="0" presId="urn:microsoft.com/office/officeart/2008/layout/HorizontalMultiLevelHierarchy"/>
    <dgm:cxn modelId="{FA13DE75-E659-4A4B-B4B0-0BDB92001594}" type="presParOf" srcId="{927192A6-5E78-4A32-89C6-8A022175D15D}" destId="{BF184DB9-F3DF-4F61-A153-4106A855A8EB}" srcOrd="4" destOrd="0" presId="urn:microsoft.com/office/officeart/2008/layout/HorizontalMultiLevelHierarchy"/>
    <dgm:cxn modelId="{A11856F1-EE1A-484D-BC48-7EEEFBFF5BF4}" type="presParOf" srcId="{BF184DB9-F3DF-4F61-A153-4106A855A8EB}" destId="{28C486B9-0DCD-4723-8CE8-6D3597B1EE32}" srcOrd="0" destOrd="0" presId="urn:microsoft.com/office/officeart/2008/layout/HorizontalMultiLevelHierarchy"/>
    <dgm:cxn modelId="{2EF031CB-28AE-4565-AB73-A0728E3BDE6B}" type="presParOf" srcId="{927192A6-5E78-4A32-89C6-8A022175D15D}" destId="{C73138A8-BEAC-4367-8FB1-F92F377A948C}" srcOrd="5" destOrd="0" presId="urn:microsoft.com/office/officeart/2008/layout/HorizontalMultiLevelHierarchy"/>
    <dgm:cxn modelId="{F88DDBC4-532E-4E5B-8DA0-EA0BA1470A87}" type="presParOf" srcId="{C73138A8-BEAC-4367-8FB1-F92F377A948C}" destId="{F9CF13B8-71B5-4BD8-907F-C67EB985E0E3}" srcOrd="0" destOrd="0" presId="urn:microsoft.com/office/officeart/2008/layout/HorizontalMultiLevelHierarchy"/>
    <dgm:cxn modelId="{7EA6EA48-55A3-4D34-8570-DD8F01192D6D}" type="presParOf" srcId="{C73138A8-BEAC-4367-8FB1-F92F377A948C}" destId="{DF2CFA4B-BB99-4F5C-8A31-8DAA4D7659C8}" srcOrd="1" destOrd="0" presId="urn:microsoft.com/office/officeart/2008/layout/HorizontalMultiLevelHierarchy"/>
    <dgm:cxn modelId="{83ECB446-C3AD-4A17-8136-62534B1647AF}" type="presParOf" srcId="{DF2CFA4B-BB99-4F5C-8A31-8DAA4D7659C8}" destId="{1AAABC69-A355-48FB-8F22-495A3678B05F}" srcOrd="0" destOrd="0" presId="urn:microsoft.com/office/officeart/2008/layout/HorizontalMultiLevelHierarchy"/>
    <dgm:cxn modelId="{2C8EB09E-8E71-4B98-A18A-FC084E09625A}" type="presParOf" srcId="{1AAABC69-A355-48FB-8F22-495A3678B05F}" destId="{38B438CC-E209-4921-B423-57455C871887}" srcOrd="0" destOrd="0" presId="urn:microsoft.com/office/officeart/2008/layout/HorizontalMultiLevelHierarchy"/>
    <dgm:cxn modelId="{7E58E80F-D0A7-4007-86DE-EE0F761B71D2}" type="presParOf" srcId="{DF2CFA4B-BB99-4F5C-8A31-8DAA4D7659C8}" destId="{F6D480E0-D817-4B6D-8BBF-8BE410B5A17B}" srcOrd="1" destOrd="0" presId="urn:microsoft.com/office/officeart/2008/layout/HorizontalMultiLevelHierarchy"/>
    <dgm:cxn modelId="{CE2B2AA8-1A71-4D6D-8ABE-227D8065FC34}" type="presParOf" srcId="{F6D480E0-D817-4B6D-8BBF-8BE410B5A17B}" destId="{517398C9-3357-4E1E-9F80-F64B1DB7BA7A}" srcOrd="0" destOrd="0" presId="urn:microsoft.com/office/officeart/2008/layout/HorizontalMultiLevelHierarchy"/>
    <dgm:cxn modelId="{E23FCF28-643B-498E-9298-E3F59FDFB128}" type="presParOf" srcId="{F6D480E0-D817-4B6D-8BBF-8BE410B5A17B}" destId="{5930F834-EC78-4C06-92CB-B635E8D6022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BCE98-F8C2-0342-AD7F-F880C287F301}">
      <dsp:nvSpPr>
        <dsp:cNvPr id="0" name=""/>
        <dsp:cNvSpPr/>
      </dsp:nvSpPr>
      <dsp:spPr>
        <a:xfrm>
          <a:off x="554670" y="215159"/>
          <a:ext cx="7032817" cy="13300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Joints are classified according to the </a:t>
          </a:r>
          <a:r>
            <a:rPr lang="en-US" sz="2800" u="sng" kern="1200" dirty="0" smtClean="0">
              <a:solidFill>
                <a:srgbClr val="FF0000"/>
              </a:solidFill>
            </a:rPr>
            <a:t>tissues</a:t>
          </a:r>
          <a:r>
            <a:rPr lang="en-US" sz="2800" kern="1200" dirty="0" smtClean="0">
              <a:solidFill>
                <a:srgbClr val="FF0000"/>
              </a:solidFill>
            </a:rPr>
            <a:t> that lie between the bones </a:t>
          </a:r>
          <a:r>
            <a:rPr lang="en-US" sz="2800" kern="1200" dirty="0" smtClean="0"/>
            <a:t>into: </a:t>
          </a:r>
          <a:endParaRPr lang="en-US" sz="2800" kern="1200" dirty="0"/>
        </a:p>
      </dsp:txBody>
      <dsp:txXfrm>
        <a:off x="593625" y="254114"/>
        <a:ext cx="6954907" cy="1252123"/>
      </dsp:txXfrm>
    </dsp:sp>
    <dsp:sp modelId="{9C468854-00F0-3E4E-8B45-7FF6D91C038A}">
      <dsp:nvSpPr>
        <dsp:cNvPr id="0" name=""/>
        <dsp:cNvSpPr/>
      </dsp:nvSpPr>
      <dsp:spPr>
        <a:xfrm>
          <a:off x="1257952" y="1545192"/>
          <a:ext cx="647604" cy="749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9600"/>
              </a:lnTo>
              <a:lnTo>
                <a:pt x="647604" y="74960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A1E12-FE98-E84D-9221-2515E650D924}">
      <dsp:nvSpPr>
        <dsp:cNvPr id="0" name=""/>
        <dsp:cNvSpPr/>
      </dsp:nvSpPr>
      <dsp:spPr>
        <a:xfrm>
          <a:off x="1905556" y="1879829"/>
          <a:ext cx="1924121" cy="82992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A. Fibrous</a:t>
          </a:r>
          <a:endParaRPr lang="en-US" sz="2800" kern="1200" dirty="0"/>
        </a:p>
      </dsp:txBody>
      <dsp:txXfrm>
        <a:off x="1929864" y="1904137"/>
        <a:ext cx="1875505" cy="781311"/>
      </dsp:txXfrm>
    </dsp:sp>
    <dsp:sp modelId="{1C0738C9-39E8-514D-BE23-9C8A63BD0D54}">
      <dsp:nvSpPr>
        <dsp:cNvPr id="0" name=""/>
        <dsp:cNvSpPr/>
      </dsp:nvSpPr>
      <dsp:spPr>
        <a:xfrm>
          <a:off x="1257952" y="1545192"/>
          <a:ext cx="647604" cy="1696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6876"/>
              </a:lnTo>
              <a:lnTo>
                <a:pt x="647604" y="169687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DB455-3688-8D4E-8BAA-1C39AAE0044F}">
      <dsp:nvSpPr>
        <dsp:cNvPr id="0" name=""/>
        <dsp:cNvSpPr/>
      </dsp:nvSpPr>
      <dsp:spPr>
        <a:xfrm>
          <a:off x="1905556" y="2827105"/>
          <a:ext cx="2472287" cy="82992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B. Cartilaginous</a:t>
          </a:r>
          <a:endParaRPr lang="en-US" sz="2800" kern="1200" dirty="0"/>
        </a:p>
      </dsp:txBody>
      <dsp:txXfrm>
        <a:off x="1929864" y="2851413"/>
        <a:ext cx="2423671" cy="781311"/>
      </dsp:txXfrm>
    </dsp:sp>
    <dsp:sp modelId="{65640132-4804-0545-BBDD-C961478CC860}">
      <dsp:nvSpPr>
        <dsp:cNvPr id="0" name=""/>
        <dsp:cNvSpPr/>
      </dsp:nvSpPr>
      <dsp:spPr>
        <a:xfrm>
          <a:off x="1257952" y="1545192"/>
          <a:ext cx="647582" cy="26979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7952"/>
              </a:lnTo>
              <a:lnTo>
                <a:pt x="647582" y="269795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DDD77-F7C6-A646-B49B-160BF3778DCB}">
      <dsp:nvSpPr>
        <dsp:cNvPr id="0" name=""/>
        <dsp:cNvSpPr/>
      </dsp:nvSpPr>
      <dsp:spPr>
        <a:xfrm>
          <a:off x="1905535" y="3828181"/>
          <a:ext cx="1988601" cy="82992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C. Synovial</a:t>
          </a:r>
          <a:endParaRPr lang="en-US" sz="2800" kern="1200" dirty="0"/>
        </a:p>
      </dsp:txBody>
      <dsp:txXfrm>
        <a:off x="1929843" y="3852489"/>
        <a:ext cx="1939985" cy="781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007C7-D1A5-4F80-8790-0BD9AAEE768C}">
      <dsp:nvSpPr>
        <dsp:cNvPr id="0" name=""/>
        <dsp:cNvSpPr/>
      </dsp:nvSpPr>
      <dsp:spPr>
        <a:xfrm>
          <a:off x="1565801" y="40399"/>
          <a:ext cx="1939160" cy="1939160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 according to the </a:t>
          </a:r>
          <a:r>
            <a:rPr lang="en-US" sz="1300" u="sng" kern="1200" dirty="0" smtClean="0"/>
            <a:t>range of movement, </a:t>
          </a:r>
          <a:r>
            <a:rPr lang="en-US" sz="1300" kern="1200" dirty="0" smtClean="0"/>
            <a:t>synovial joints are classified into:</a:t>
          </a:r>
          <a:endParaRPr lang="en-US" sz="1300" kern="1200" dirty="0"/>
        </a:p>
      </dsp:txBody>
      <dsp:txXfrm>
        <a:off x="1824356" y="379752"/>
        <a:ext cx="1422050" cy="872622"/>
      </dsp:txXfrm>
    </dsp:sp>
    <dsp:sp modelId="{40821567-8EBC-4C4C-8EB9-A5F56F336129}">
      <dsp:nvSpPr>
        <dsp:cNvPr id="0" name=""/>
        <dsp:cNvSpPr/>
      </dsp:nvSpPr>
      <dsp:spPr>
        <a:xfrm>
          <a:off x="2265515" y="1252374"/>
          <a:ext cx="1939160" cy="1939160"/>
        </a:xfrm>
        <a:prstGeom prst="ellipse">
          <a:avLst/>
        </a:prstGeom>
        <a:solidFill>
          <a:schemeClr val="accent2">
            <a:shade val="80000"/>
            <a:alpha val="50000"/>
            <a:hueOff val="-394149"/>
            <a:satOff val="5157"/>
            <a:lumOff val="244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•Plane synovial joints.</a:t>
          </a:r>
          <a:endParaRPr lang="en-US" sz="1300" kern="1200" dirty="0"/>
        </a:p>
      </dsp:txBody>
      <dsp:txXfrm>
        <a:off x="2858575" y="1753324"/>
        <a:ext cx="1163496" cy="1066538"/>
      </dsp:txXfrm>
    </dsp:sp>
    <dsp:sp modelId="{83FC2AC4-0A31-4599-B2AF-77CB74C84EB0}">
      <dsp:nvSpPr>
        <dsp:cNvPr id="0" name=""/>
        <dsp:cNvSpPr/>
      </dsp:nvSpPr>
      <dsp:spPr>
        <a:xfrm>
          <a:off x="866088" y="1252374"/>
          <a:ext cx="1939160" cy="1939160"/>
        </a:xfrm>
        <a:prstGeom prst="ellipse">
          <a:avLst/>
        </a:prstGeom>
        <a:solidFill>
          <a:schemeClr val="accent2">
            <a:shade val="80000"/>
            <a:alpha val="50000"/>
            <a:hueOff val="-394149"/>
            <a:satOff val="5157"/>
            <a:lumOff val="244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•Axial synovial joints: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 branches</a:t>
          </a:r>
          <a:endParaRPr lang="en-US" sz="1300" kern="1200" dirty="0"/>
        </a:p>
      </dsp:txBody>
      <dsp:txXfrm>
        <a:off x="1048692" y="1753324"/>
        <a:ext cx="1163496" cy="10665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01703-31E2-4C64-B485-E6A30179811E}">
      <dsp:nvSpPr>
        <dsp:cNvPr id="0" name=""/>
        <dsp:cNvSpPr/>
      </dsp:nvSpPr>
      <dsp:spPr>
        <a:xfrm>
          <a:off x="455994" y="1192"/>
          <a:ext cx="4802951" cy="5736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Movements occur </a:t>
          </a:r>
          <a:r>
            <a:rPr lang="en-US" sz="2000" b="1" u="sng" kern="1200" dirty="0" smtClean="0"/>
            <a:t>along axes:</a:t>
          </a:r>
          <a:endParaRPr lang="en-US" sz="2000" kern="1200" dirty="0"/>
        </a:p>
      </dsp:txBody>
      <dsp:txXfrm>
        <a:off x="483997" y="29195"/>
        <a:ext cx="4746945" cy="517631"/>
      </dsp:txXfrm>
    </dsp:sp>
    <dsp:sp modelId="{6E215932-8E65-453A-B2CF-230309E67555}">
      <dsp:nvSpPr>
        <dsp:cNvPr id="0" name=""/>
        <dsp:cNvSpPr/>
      </dsp:nvSpPr>
      <dsp:spPr>
        <a:xfrm rot="5400000">
          <a:off x="4658451" y="-783883"/>
          <a:ext cx="458910" cy="334842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/>
            <a:t>flexion &amp; extension occur.</a:t>
          </a:r>
          <a:endParaRPr lang="en-US" sz="1900" kern="1200" dirty="0"/>
        </a:p>
      </dsp:txBody>
      <dsp:txXfrm rot="-5400000">
        <a:off x="3213692" y="683278"/>
        <a:ext cx="3326027" cy="414106"/>
      </dsp:txXfrm>
    </dsp:sp>
    <dsp:sp modelId="{B2E8C087-81C4-4871-BAC4-662E4012021F}">
      <dsp:nvSpPr>
        <dsp:cNvPr id="0" name=""/>
        <dsp:cNvSpPr/>
      </dsp:nvSpPr>
      <dsp:spPr>
        <a:xfrm>
          <a:off x="469842" y="603512"/>
          <a:ext cx="2743849" cy="573637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1.</a:t>
          </a:r>
          <a:r>
            <a:rPr lang="en-US" sz="1800" b="1" kern="1200" dirty="0" smtClean="0"/>
            <a:t>Transverse</a:t>
          </a:r>
          <a:r>
            <a:rPr lang="en-US" sz="1800" b="1" kern="1200" dirty="0" smtClean="0">
              <a:solidFill>
                <a:schemeClr val="bg1">
                  <a:lumMod val="85000"/>
                </a:schemeClr>
              </a:solidFill>
            </a:rPr>
            <a:t>(x-axis)</a:t>
          </a:r>
          <a:r>
            <a:rPr lang="en-US" sz="1800" b="1" kern="1200" dirty="0" smtClean="0"/>
            <a:t>:</a:t>
          </a:r>
          <a:endParaRPr lang="en-US" sz="1800" kern="1200" dirty="0"/>
        </a:p>
      </dsp:txBody>
      <dsp:txXfrm>
        <a:off x="497845" y="631515"/>
        <a:ext cx="2687843" cy="517631"/>
      </dsp:txXfrm>
    </dsp:sp>
    <dsp:sp modelId="{0A1EFAE2-4C03-4ADD-A812-948A5F07919F}">
      <dsp:nvSpPr>
        <dsp:cNvPr id="0" name=""/>
        <dsp:cNvSpPr/>
      </dsp:nvSpPr>
      <dsp:spPr>
        <a:xfrm rot="5400000">
          <a:off x="4658451" y="-181564"/>
          <a:ext cx="458910" cy="3348429"/>
        </a:xfrm>
        <a:prstGeom prst="round2SameRect">
          <a:avLst/>
        </a:prstGeom>
        <a:solidFill>
          <a:schemeClr val="accent2">
            <a:tint val="40000"/>
            <a:alpha val="90000"/>
            <a:hueOff val="-424614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4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/>
            <a:t>rotation occurs</a:t>
          </a:r>
          <a:r>
            <a:rPr lang="en-US" sz="19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.(M-L)</a:t>
          </a:r>
          <a:endParaRPr lang="en-US" sz="19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 rot="-5400000">
        <a:off x="3213692" y="1285597"/>
        <a:ext cx="3326027" cy="414106"/>
      </dsp:txXfrm>
    </dsp:sp>
    <dsp:sp modelId="{572A12AC-F283-4DCF-A6B3-1A22B41A0201}">
      <dsp:nvSpPr>
        <dsp:cNvPr id="0" name=""/>
        <dsp:cNvSpPr/>
      </dsp:nvSpPr>
      <dsp:spPr>
        <a:xfrm>
          <a:off x="469842" y="1205831"/>
          <a:ext cx="2743849" cy="573637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2.</a:t>
          </a:r>
          <a:r>
            <a:rPr lang="en-US" sz="1800" b="1" kern="1200" dirty="0" smtClean="0"/>
            <a:t>Longitudinal</a:t>
          </a:r>
          <a:r>
            <a:rPr lang="en-US" sz="1800" b="1" kern="1200" dirty="0" smtClean="0">
              <a:solidFill>
                <a:schemeClr val="bg1">
                  <a:lumMod val="85000"/>
                </a:schemeClr>
              </a:solidFill>
            </a:rPr>
            <a:t>(y-axis)</a:t>
          </a:r>
          <a:r>
            <a:rPr lang="en-US" sz="1800" b="1" kern="1200" dirty="0" smtClean="0"/>
            <a:t>:</a:t>
          </a:r>
          <a:endParaRPr lang="en-US" sz="1800" kern="1200" dirty="0"/>
        </a:p>
      </dsp:txBody>
      <dsp:txXfrm>
        <a:off x="497845" y="1233834"/>
        <a:ext cx="2687843" cy="517631"/>
      </dsp:txXfrm>
    </dsp:sp>
    <dsp:sp modelId="{484533F5-24D1-4DE9-AE62-F48805DD2791}">
      <dsp:nvSpPr>
        <dsp:cNvPr id="0" name=""/>
        <dsp:cNvSpPr/>
      </dsp:nvSpPr>
      <dsp:spPr>
        <a:xfrm rot="5400000">
          <a:off x="4658577" y="479311"/>
          <a:ext cx="458910" cy="3348429"/>
        </a:xfrm>
        <a:prstGeom prst="round2SameRect">
          <a:avLst/>
        </a:prstGeom>
        <a:solidFill>
          <a:schemeClr val="accent2">
            <a:tint val="40000"/>
            <a:alpha val="90000"/>
            <a:hueOff val="-849227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7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/>
            <a:t>abduction &amp; adduction occur.</a:t>
          </a:r>
          <a:endParaRPr lang="en-US" sz="1900" kern="1200" dirty="0"/>
        </a:p>
      </dsp:txBody>
      <dsp:txXfrm rot="-5400000">
        <a:off x="3213818" y="1946472"/>
        <a:ext cx="3326027" cy="414106"/>
      </dsp:txXfrm>
    </dsp:sp>
    <dsp:sp modelId="{244CC20B-AA39-409D-835B-D35AE42F1A04}">
      <dsp:nvSpPr>
        <dsp:cNvPr id="0" name=""/>
        <dsp:cNvSpPr/>
      </dsp:nvSpPr>
      <dsp:spPr>
        <a:xfrm>
          <a:off x="469842" y="1808150"/>
          <a:ext cx="2743849" cy="57363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3.</a:t>
          </a:r>
          <a:r>
            <a:rPr lang="en-US" sz="1800" b="1" kern="1200" dirty="0" smtClean="0"/>
            <a:t>Antero-posterior</a:t>
          </a:r>
          <a:r>
            <a:rPr lang="en-US" sz="1800" b="1" kern="1200" dirty="0" smtClean="0">
              <a:solidFill>
                <a:schemeClr val="bg1">
                  <a:lumMod val="85000"/>
                </a:schemeClr>
              </a:solidFill>
            </a:rPr>
            <a:t>(z-axis)</a:t>
          </a:r>
          <a:r>
            <a:rPr lang="en-US" sz="1800" b="1" kern="1200" dirty="0" smtClean="0"/>
            <a:t>:</a:t>
          </a:r>
          <a:endParaRPr lang="en-US" sz="1800" kern="1200" dirty="0"/>
        </a:p>
      </dsp:txBody>
      <dsp:txXfrm>
        <a:off x="497845" y="1836153"/>
        <a:ext cx="2687843" cy="517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0CE5F-C428-47AC-BBC4-1AD3ED5A6EB4}">
      <dsp:nvSpPr>
        <dsp:cNvPr id="0" name=""/>
        <dsp:cNvSpPr/>
      </dsp:nvSpPr>
      <dsp:spPr>
        <a:xfrm>
          <a:off x="1733646" y="1059"/>
          <a:ext cx="4094980" cy="5094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Axial joints are divided into:</a:t>
          </a:r>
          <a:endParaRPr lang="en-US" sz="1900" kern="1200" dirty="0"/>
        </a:p>
      </dsp:txBody>
      <dsp:txXfrm>
        <a:off x="1758513" y="25926"/>
        <a:ext cx="4045246" cy="459672"/>
      </dsp:txXfrm>
    </dsp:sp>
    <dsp:sp modelId="{2BC46749-87E7-4748-98AE-62526528D6BF}">
      <dsp:nvSpPr>
        <dsp:cNvPr id="0" name=""/>
        <dsp:cNvSpPr/>
      </dsp:nvSpPr>
      <dsp:spPr>
        <a:xfrm>
          <a:off x="1733646" y="535935"/>
          <a:ext cx="2722418" cy="509406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</a:t>
          </a:r>
          <a:r>
            <a:rPr lang="en-US" sz="1900" b="1" u="sng" kern="1200" dirty="0" smtClean="0"/>
            <a:t>Un</a:t>
          </a:r>
          <a:r>
            <a:rPr lang="en-US" sz="1900" b="1" kern="1200" dirty="0" smtClean="0"/>
            <a:t>iaxial.</a:t>
          </a:r>
          <a:endParaRPr lang="en-US" sz="1900" kern="1200" dirty="0"/>
        </a:p>
      </dsp:txBody>
      <dsp:txXfrm>
        <a:off x="1758513" y="560802"/>
        <a:ext cx="2672684" cy="459672"/>
      </dsp:txXfrm>
    </dsp:sp>
    <dsp:sp modelId="{0715A92A-9AAD-4F46-8D9A-C14677974B35}">
      <dsp:nvSpPr>
        <dsp:cNvPr id="0" name=""/>
        <dsp:cNvSpPr/>
      </dsp:nvSpPr>
      <dsp:spPr>
        <a:xfrm>
          <a:off x="1733646" y="1070812"/>
          <a:ext cx="2722418" cy="509406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</a:t>
          </a:r>
          <a:r>
            <a:rPr lang="en-US" sz="1900" b="1" u="sng" kern="1200" dirty="0" smtClean="0"/>
            <a:t>B</a:t>
          </a:r>
          <a:r>
            <a:rPr lang="en-US" sz="1900" b="1" kern="1200" dirty="0" smtClean="0"/>
            <a:t>iaxial.</a:t>
          </a:r>
          <a:endParaRPr lang="en-US" sz="1900" kern="1200" dirty="0"/>
        </a:p>
      </dsp:txBody>
      <dsp:txXfrm>
        <a:off x="1758513" y="1095679"/>
        <a:ext cx="2672684" cy="459672"/>
      </dsp:txXfrm>
    </dsp:sp>
    <dsp:sp modelId="{83ABEB21-E81E-4273-A785-85C175B3668A}">
      <dsp:nvSpPr>
        <dsp:cNvPr id="0" name=""/>
        <dsp:cNvSpPr/>
      </dsp:nvSpPr>
      <dsp:spPr>
        <a:xfrm>
          <a:off x="1733646" y="1605688"/>
          <a:ext cx="2722418" cy="50940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</a:t>
          </a:r>
          <a:r>
            <a:rPr lang="en-US" sz="1900" b="1" u="sng" kern="1200" dirty="0" smtClean="0"/>
            <a:t>Multi</a:t>
          </a:r>
          <a:r>
            <a:rPr lang="en-US" sz="1900" b="1" kern="1200" dirty="0" smtClean="0"/>
            <a:t>-axial (</a:t>
          </a:r>
          <a:r>
            <a:rPr lang="en-US" sz="1900" b="1" u="sng" kern="1200" dirty="0" err="1" smtClean="0"/>
            <a:t>poly</a:t>
          </a:r>
          <a:r>
            <a:rPr lang="en-US" sz="1900" b="1" kern="1200" dirty="0" err="1" smtClean="0"/>
            <a:t>axial</a:t>
          </a:r>
          <a:r>
            <a:rPr lang="en-US" sz="1900" b="1" kern="1200" dirty="0" smtClean="0"/>
            <a:t>).</a:t>
          </a:r>
          <a:endParaRPr lang="en-US" sz="1900" kern="1200" dirty="0"/>
        </a:p>
      </dsp:txBody>
      <dsp:txXfrm>
        <a:off x="1758513" y="1630555"/>
        <a:ext cx="2672684" cy="459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10A24-663B-419E-8E0F-5CB0078105F3}">
      <dsp:nvSpPr>
        <dsp:cNvPr id="0" name=""/>
        <dsp:cNvSpPr/>
      </dsp:nvSpPr>
      <dsp:spPr>
        <a:xfrm>
          <a:off x="11536916" y="3851331"/>
          <a:ext cx="160007" cy="184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35"/>
              </a:lnTo>
              <a:lnTo>
                <a:pt x="160007" y="125435"/>
              </a:lnTo>
              <a:lnTo>
                <a:pt x="160007" y="1840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59545-99BF-488E-BDCB-6A99F5056279}">
      <dsp:nvSpPr>
        <dsp:cNvPr id="0" name=""/>
        <dsp:cNvSpPr/>
      </dsp:nvSpPr>
      <dsp:spPr>
        <a:xfrm>
          <a:off x="10741636" y="3256469"/>
          <a:ext cx="795279" cy="192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45"/>
              </a:lnTo>
              <a:lnTo>
                <a:pt x="795279" y="134345"/>
              </a:lnTo>
              <a:lnTo>
                <a:pt x="795279" y="19297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7F54F-CBAF-4089-9A7E-9EC4AE9AA88A}">
      <dsp:nvSpPr>
        <dsp:cNvPr id="0" name=""/>
        <dsp:cNvSpPr/>
      </dsp:nvSpPr>
      <dsp:spPr>
        <a:xfrm>
          <a:off x="10223898" y="3851331"/>
          <a:ext cx="710902" cy="658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9834"/>
              </a:lnTo>
              <a:lnTo>
                <a:pt x="710902" y="599834"/>
              </a:lnTo>
              <a:lnTo>
                <a:pt x="710902" y="6584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82B1E-31AE-44F1-A8BC-064AC205410B}">
      <dsp:nvSpPr>
        <dsp:cNvPr id="0" name=""/>
        <dsp:cNvSpPr/>
      </dsp:nvSpPr>
      <dsp:spPr>
        <a:xfrm>
          <a:off x="9861618" y="3851331"/>
          <a:ext cx="362280" cy="197754"/>
        </a:xfrm>
        <a:custGeom>
          <a:avLst/>
          <a:gdLst/>
          <a:ahLst/>
          <a:cxnLst/>
          <a:rect l="0" t="0" r="0" b="0"/>
          <a:pathLst>
            <a:path>
              <a:moveTo>
                <a:pt x="362280" y="0"/>
              </a:moveTo>
              <a:lnTo>
                <a:pt x="362280" y="139123"/>
              </a:lnTo>
              <a:lnTo>
                <a:pt x="0" y="139123"/>
              </a:lnTo>
              <a:lnTo>
                <a:pt x="0" y="1977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55068-C0F9-467E-8014-D59E1086F16D}">
      <dsp:nvSpPr>
        <dsp:cNvPr id="0" name=""/>
        <dsp:cNvSpPr/>
      </dsp:nvSpPr>
      <dsp:spPr>
        <a:xfrm>
          <a:off x="10223898" y="3256469"/>
          <a:ext cx="517738" cy="192975"/>
        </a:xfrm>
        <a:custGeom>
          <a:avLst/>
          <a:gdLst/>
          <a:ahLst/>
          <a:cxnLst/>
          <a:rect l="0" t="0" r="0" b="0"/>
          <a:pathLst>
            <a:path>
              <a:moveTo>
                <a:pt x="517738" y="0"/>
              </a:moveTo>
              <a:lnTo>
                <a:pt x="517738" y="134345"/>
              </a:lnTo>
              <a:lnTo>
                <a:pt x="0" y="134345"/>
              </a:lnTo>
              <a:lnTo>
                <a:pt x="0" y="19297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6E94A-6E7B-45A6-A55F-BD4EFF2AD443}">
      <dsp:nvSpPr>
        <dsp:cNvPr id="0" name=""/>
        <dsp:cNvSpPr/>
      </dsp:nvSpPr>
      <dsp:spPr>
        <a:xfrm>
          <a:off x="8407737" y="3860241"/>
          <a:ext cx="510010" cy="824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736"/>
              </a:lnTo>
              <a:lnTo>
                <a:pt x="510010" y="765736"/>
              </a:lnTo>
              <a:lnTo>
                <a:pt x="510010" y="8243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909992-2A6A-4D78-AA1F-191743E16FE8}">
      <dsp:nvSpPr>
        <dsp:cNvPr id="0" name=""/>
        <dsp:cNvSpPr/>
      </dsp:nvSpPr>
      <dsp:spPr>
        <a:xfrm>
          <a:off x="7813135" y="3860241"/>
          <a:ext cx="594602" cy="266231"/>
        </a:xfrm>
        <a:custGeom>
          <a:avLst/>
          <a:gdLst/>
          <a:ahLst/>
          <a:cxnLst/>
          <a:rect l="0" t="0" r="0" b="0"/>
          <a:pathLst>
            <a:path>
              <a:moveTo>
                <a:pt x="594602" y="0"/>
              </a:moveTo>
              <a:lnTo>
                <a:pt x="594602" y="207601"/>
              </a:lnTo>
              <a:lnTo>
                <a:pt x="0" y="207601"/>
              </a:lnTo>
              <a:lnTo>
                <a:pt x="0" y="26623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BC729-2073-4392-BEBC-37950B4A45BD}">
      <dsp:nvSpPr>
        <dsp:cNvPr id="0" name=""/>
        <dsp:cNvSpPr/>
      </dsp:nvSpPr>
      <dsp:spPr>
        <a:xfrm>
          <a:off x="8407737" y="3256469"/>
          <a:ext cx="2333899" cy="201885"/>
        </a:xfrm>
        <a:custGeom>
          <a:avLst/>
          <a:gdLst/>
          <a:ahLst/>
          <a:cxnLst/>
          <a:rect l="0" t="0" r="0" b="0"/>
          <a:pathLst>
            <a:path>
              <a:moveTo>
                <a:pt x="2333899" y="0"/>
              </a:moveTo>
              <a:lnTo>
                <a:pt x="2333899" y="143255"/>
              </a:lnTo>
              <a:lnTo>
                <a:pt x="0" y="143255"/>
              </a:lnTo>
              <a:lnTo>
                <a:pt x="0" y="20188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3F28C-47EC-4141-AD4A-6704E2A9AD0D}">
      <dsp:nvSpPr>
        <dsp:cNvPr id="0" name=""/>
        <dsp:cNvSpPr/>
      </dsp:nvSpPr>
      <dsp:spPr>
        <a:xfrm>
          <a:off x="9141253" y="2661607"/>
          <a:ext cx="1600383" cy="192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45"/>
              </a:lnTo>
              <a:lnTo>
                <a:pt x="1600383" y="134345"/>
              </a:lnTo>
              <a:lnTo>
                <a:pt x="1600383" y="19297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9A64C-4BDB-4E89-B567-E6CEB088F7F7}">
      <dsp:nvSpPr>
        <dsp:cNvPr id="0" name=""/>
        <dsp:cNvSpPr/>
      </dsp:nvSpPr>
      <dsp:spPr>
        <a:xfrm>
          <a:off x="6479751" y="3289050"/>
          <a:ext cx="431613" cy="492798"/>
        </a:xfrm>
        <a:custGeom>
          <a:avLst/>
          <a:gdLst/>
          <a:ahLst/>
          <a:cxnLst/>
          <a:rect l="0" t="0" r="0" b="0"/>
          <a:pathLst>
            <a:path>
              <a:moveTo>
                <a:pt x="431613" y="0"/>
              </a:moveTo>
              <a:lnTo>
                <a:pt x="431613" y="434168"/>
              </a:lnTo>
              <a:lnTo>
                <a:pt x="0" y="434168"/>
              </a:lnTo>
              <a:lnTo>
                <a:pt x="0" y="49279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D6E9A6-43EB-453E-AF97-41994F213D03}">
      <dsp:nvSpPr>
        <dsp:cNvPr id="0" name=""/>
        <dsp:cNvSpPr/>
      </dsp:nvSpPr>
      <dsp:spPr>
        <a:xfrm>
          <a:off x="6911364" y="2661607"/>
          <a:ext cx="2229889" cy="225556"/>
        </a:xfrm>
        <a:custGeom>
          <a:avLst/>
          <a:gdLst/>
          <a:ahLst/>
          <a:cxnLst/>
          <a:rect l="0" t="0" r="0" b="0"/>
          <a:pathLst>
            <a:path>
              <a:moveTo>
                <a:pt x="2229889" y="0"/>
              </a:moveTo>
              <a:lnTo>
                <a:pt x="2229889" y="166926"/>
              </a:lnTo>
              <a:lnTo>
                <a:pt x="0" y="166926"/>
              </a:lnTo>
              <a:lnTo>
                <a:pt x="0" y="22555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E06C5-E220-45E0-A6DA-773471B795BC}">
      <dsp:nvSpPr>
        <dsp:cNvPr id="0" name=""/>
        <dsp:cNvSpPr/>
      </dsp:nvSpPr>
      <dsp:spPr>
        <a:xfrm>
          <a:off x="4624848" y="1802256"/>
          <a:ext cx="4516405" cy="371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521"/>
              </a:lnTo>
              <a:lnTo>
                <a:pt x="4516405" y="312521"/>
              </a:lnTo>
              <a:lnTo>
                <a:pt x="4516405" y="37115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E64B5-E7F7-4E2C-BEF7-04788616E2D1}">
      <dsp:nvSpPr>
        <dsp:cNvPr id="0" name=""/>
        <dsp:cNvSpPr/>
      </dsp:nvSpPr>
      <dsp:spPr>
        <a:xfrm>
          <a:off x="4966151" y="3265379"/>
          <a:ext cx="128408" cy="192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45"/>
              </a:lnTo>
              <a:lnTo>
                <a:pt x="128408" y="134345"/>
              </a:lnTo>
              <a:lnTo>
                <a:pt x="128408" y="19297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8466E-FB21-4095-A450-A94E4AB65C6A}">
      <dsp:nvSpPr>
        <dsp:cNvPr id="0" name=""/>
        <dsp:cNvSpPr/>
      </dsp:nvSpPr>
      <dsp:spPr>
        <a:xfrm>
          <a:off x="4233698" y="3265379"/>
          <a:ext cx="732452" cy="192975"/>
        </a:xfrm>
        <a:custGeom>
          <a:avLst/>
          <a:gdLst/>
          <a:ahLst/>
          <a:cxnLst/>
          <a:rect l="0" t="0" r="0" b="0"/>
          <a:pathLst>
            <a:path>
              <a:moveTo>
                <a:pt x="732452" y="0"/>
              </a:moveTo>
              <a:lnTo>
                <a:pt x="732452" y="134345"/>
              </a:lnTo>
              <a:lnTo>
                <a:pt x="0" y="134345"/>
              </a:lnTo>
              <a:lnTo>
                <a:pt x="0" y="19297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C9D16-62A1-46CE-9AF1-C4A949D2B1B6}">
      <dsp:nvSpPr>
        <dsp:cNvPr id="0" name=""/>
        <dsp:cNvSpPr/>
      </dsp:nvSpPr>
      <dsp:spPr>
        <a:xfrm>
          <a:off x="4121145" y="2666908"/>
          <a:ext cx="845005" cy="196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954"/>
              </a:lnTo>
              <a:lnTo>
                <a:pt x="845005" y="137954"/>
              </a:lnTo>
              <a:lnTo>
                <a:pt x="845005" y="19658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17B20-4A65-4F7E-BCA6-80AB45562301}">
      <dsp:nvSpPr>
        <dsp:cNvPr id="0" name=""/>
        <dsp:cNvSpPr/>
      </dsp:nvSpPr>
      <dsp:spPr>
        <a:xfrm>
          <a:off x="2868492" y="3338430"/>
          <a:ext cx="368944" cy="210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165"/>
              </a:lnTo>
              <a:lnTo>
                <a:pt x="368944" y="152165"/>
              </a:lnTo>
              <a:lnTo>
                <a:pt x="368944" y="21079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0552C-CD38-439A-B8FB-89EB51840E47}">
      <dsp:nvSpPr>
        <dsp:cNvPr id="0" name=""/>
        <dsp:cNvSpPr/>
      </dsp:nvSpPr>
      <dsp:spPr>
        <a:xfrm>
          <a:off x="2428271" y="3338430"/>
          <a:ext cx="440221" cy="210795"/>
        </a:xfrm>
        <a:custGeom>
          <a:avLst/>
          <a:gdLst/>
          <a:ahLst/>
          <a:cxnLst/>
          <a:rect l="0" t="0" r="0" b="0"/>
          <a:pathLst>
            <a:path>
              <a:moveTo>
                <a:pt x="440221" y="0"/>
              </a:moveTo>
              <a:lnTo>
                <a:pt x="440221" y="152165"/>
              </a:lnTo>
              <a:lnTo>
                <a:pt x="0" y="152165"/>
              </a:lnTo>
              <a:lnTo>
                <a:pt x="0" y="21079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0FFF0-3589-4F32-8DBB-F13D1730638D}">
      <dsp:nvSpPr>
        <dsp:cNvPr id="0" name=""/>
        <dsp:cNvSpPr/>
      </dsp:nvSpPr>
      <dsp:spPr>
        <a:xfrm>
          <a:off x="2868492" y="2666908"/>
          <a:ext cx="1252653" cy="187674"/>
        </a:xfrm>
        <a:custGeom>
          <a:avLst/>
          <a:gdLst/>
          <a:ahLst/>
          <a:cxnLst/>
          <a:rect l="0" t="0" r="0" b="0"/>
          <a:pathLst>
            <a:path>
              <a:moveTo>
                <a:pt x="1252653" y="0"/>
              </a:moveTo>
              <a:lnTo>
                <a:pt x="1252653" y="129044"/>
              </a:lnTo>
              <a:lnTo>
                <a:pt x="0" y="129044"/>
              </a:lnTo>
              <a:lnTo>
                <a:pt x="0" y="187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EA0DB-DDCA-4EDF-AFC4-13F42FC7FB85}">
      <dsp:nvSpPr>
        <dsp:cNvPr id="0" name=""/>
        <dsp:cNvSpPr/>
      </dsp:nvSpPr>
      <dsp:spPr>
        <a:xfrm>
          <a:off x="4121145" y="1802256"/>
          <a:ext cx="503702" cy="376452"/>
        </a:xfrm>
        <a:custGeom>
          <a:avLst/>
          <a:gdLst/>
          <a:ahLst/>
          <a:cxnLst/>
          <a:rect l="0" t="0" r="0" b="0"/>
          <a:pathLst>
            <a:path>
              <a:moveTo>
                <a:pt x="503702" y="0"/>
              </a:moveTo>
              <a:lnTo>
                <a:pt x="503702" y="317822"/>
              </a:lnTo>
              <a:lnTo>
                <a:pt x="0" y="317822"/>
              </a:lnTo>
              <a:lnTo>
                <a:pt x="0" y="37645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867D4-535D-4D50-943A-9CD4D3B394F0}">
      <dsp:nvSpPr>
        <dsp:cNvPr id="0" name=""/>
        <dsp:cNvSpPr/>
      </dsp:nvSpPr>
      <dsp:spPr>
        <a:xfrm>
          <a:off x="1039939" y="2661607"/>
          <a:ext cx="178448" cy="711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248"/>
              </a:lnTo>
              <a:lnTo>
                <a:pt x="178448" y="653248"/>
              </a:lnTo>
              <a:lnTo>
                <a:pt x="178448" y="7118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A4460-6BF5-4ED1-9A88-3A1DD7E2520D}">
      <dsp:nvSpPr>
        <dsp:cNvPr id="0" name=""/>
        <dsp:cNvSpPr/>
      </dsp:nvSpPr>
      <dsp:spPr>
        <a:xfrm>
          <a:off x="1039939" y="2661607"/>
          <a:ext cx="241090" cy="216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95"/>
              </a:lnTo>
              <a:lnTo>
                <a:pt x="241090" y="157695"/>
              </a:lnTo>
              <a:lnTo>
                <a:pt x="241090" y="21632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E3C79-C782-44FE-9E23-2E976DEEF3D0}">
      <dsp:nvSpPr>
        <dsp:cNvPr id="0" name=""/>
        <dsp:cNvSpPr/>
      </dsp:nvSpPr>
      <dsp:spPr>
        <a:xfrm>
          <a:off x="457550" y="2661607"/>
          <a:ext cx="582388" cy="216329"/>
        </a:xfrm>
        <a:custGeom>
          <a:avLst/>
          <a:gdLst/>
          <a:ahLst/>
          <a:cxnLst/>
          <a:rect l="0" t="0" r="0" b="0"/>
          <a:pathLst>
            <a:path>
              <a:moveTo>
                <a:pt x="582388" y="0"/>
              </a:moveTo>
              <a:lnTo>
                <a:pt x="582388" y="157699"/>
              </a:lnTo>
              <a:lnTo>
                <a:pt x="0" y="157699"/>
              </a:lnTo>
              <a:lnTo>
                <a:pt x="0" y="21632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88A14B-9A2D-433F-843D-43B808DC16CD}">
      <dsp:nvSpPr>
        <dsp:cNvPr id="0" name=""/>
        <dsp:cNvSpPr/>
      </dsp:nvSpPr>
      <dsp:spPr>
        <a:xfrm>
          <a:off x="1039939" y="1802256"/>
          <a:ext cx="3584909" cy="371152"/>
        </a:xfrm>
        <a:custGeom>
          <a:avLst/>
          <a:gdLst/>
          <a:ahLst/>
          <a:cxnLst/>
          <a:rect l="0" t="0" r="0" b="0"/>
          <a:pathLst>
            <a:path>
              <a:moveTo>
                <a:pt x="3584909" y="0"/>
              </a:moveTo>
              <a:lnTo>
                <a:pt x="3584909" y="312521"/>
              </a:lnTo>
              <a:lnTo>
                <a:pt x="0" y="312521"/>
              </a:lnTo>
              <a:lnTo>
                <a:pt x="0" y="37115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3ECD8-E6BE-42DF-8CFC-E00334E399AA}">
      <dsp:nvSpPr>
        <dsp:cNvPr id="0" name=""/>
        <dsp:cNvSpPr/>
      </dsp:nvSpPr>
      <dsp:spPr>
        <a:xfrm>
          <a:off x="3951707" y="1176993"/>
          <a:ext cx="1346280" cy="6252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F326F-95A5-41DA-BDE6-13EAD65E94CB}">
      <dsp:nvSpPr>
        <dsp:cNvPr id="0" name=""/>
        <dsp:cNvSpPr/>
      </dsp:nvSpPr>
      <dsp:spPr>
        <a:xfrm>
          <a:off x="4022029" y="1243799"/>
          <a:ext cx="1346280" cy="6252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JOINT</a:t>
          </a:r>
          <a:endParaRPr lang="en-US" sz="3200" kern="1200" dirty="0"/>
        </a:p>
      </dsp:txBody>
      <dsp:txXfrm>
        <a:off x="4040342" y="1262112"/>
        <a:ext cx="1309654" cy="588636"/>
      </dsp:txXfrm>
    </dsp:sp>
    <dsp:sp modelId="{2C216C4B-B0F3-470F-8E2C-50FB325EC7E5}">
      <dsp:nvSpPr>
        <dsp:cNvPr id="0" name=""/>
        <dsp:cNvSpPr/>
      </dsp:nvSpPr>
      <dsp:spPr>
        <a:xfrm>
          <a:off x="534413" y="2173408"/>
          <a:ext cx="1011050" cy="48819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FAE41-D668-4485-ADE7-5B28CFD15A30}">
      <dsp:nvSpPr>
        <dsp:cNvPr id="0" name=""/>
        <dsp:cNvSpPr/>
      </dsp:nvSpPr>
      <dsp:spPr>
        <a:xfrm>
          <a:off x="604735" y="2240213"/>
          <a:ext cx="1011050" cy="488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effectLst/>
            </a:rPr>
            <a:t>Fibrous </a:t>
          </a:r>
          <a:endParaRPr lang="en-US" sz="1600" kern="1200" dirty="0">
            <a:effectLst/>
          </a:endParaRPr>
        </a:p>
      </dsp:txBody>
      <dsp:txXfrm>
        <a:off x="619034" y="2254512"/>
        <a:ext cx="982452" cy="459601"/>
      </dsp:txXfrm>
    </dsp:sp>
    <dsp:sp modelId="{4FA89EA3-31DE-4CAB-8C65-DEEE82828102}">
      <dsp:nvSpPr>
        <dsp:cNvPr id="0" name=""/>
        <dsp:cNvSpPr/>
      </dsp:nvSpPr>
      <dsp:spPr>
        <a:xfrm>
          <a:off x="141104" y="2877937"/>
          <a:ext cx="632891" cy="595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8F1E6-AFFE-494F-9027-1C53FCFF945E}">
      <dsp:nvSpPr>
        <dsp:cNvPr id="0" name=""/>
        <dsp:cNvSpPr/>
      </dsp:nvSpPr>
      <dsp:spPr>
        <a:xfrm>
          <a:off x="211426" y="2944742"/>
          <a:ext cx="632891" cy="595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Skull sutures*</a:t>
          </a:r>
          <a:endParaRPr lang="en-US" sz="1200" kern="1200" dirty="0"/>
        </a:p>
      </dsp:txBody>
      <dsp:txXfrm>
        <a:off x="228859" y="2962175"/>
        <a:ext cx="598025" cy="560335"/>
      </dsp:txXfrm>
    </dsp:sp>
    <dsp:sp modelId="{072C25C9-ACE4-4FA4-87CC-50E70A1B3377}">
      <dsp:nvSpPr>
        <dsp:cNvPr id="0" name=""/>
        <dsp:cNvSpPr/>
      </dsp:nvSpPr>
      <dsp:spPr>
        <a:xfrm>
          <a:off x="809370" y="2877933"/>
          <a:ext cx="943318" cy="401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C9B11-F338-412A-948E-4C6B2E211D2F}">
      <dsp:nvSpPr>
        <dsp:cNvPr id="0" name=""/>
        <dsp:cNvSpPr/>
      </dsp:nvSpPr>
      <dsp:spPr>
        <a:xfrm>
          <a:off x="879691" y="2944738"/>
          <a:ext cx="943318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syndesmosis</a:t>
          </a:r>
          <a:endParaRPr lang="en-US" sz="1200" kern="1200" dirty="0"/>
        </a:p>
      </dsp:txBody>
      <dsp:txXfrm>
        <a:off x="891462" y="2956509"/>
        <a:ext cx="919776" cy="378344"/>
      </dsp:txXfrm>
    </dsp:sp>
    <dsp:sp modelId="{6740F2BD-69EF-4D6C-8433-AC01A11F7A8B}">
      <dsp:nvSpPr>
        <dsp:cNvPr id="0" name=""/>
        <dsp:cNvSpPr/>
      </dsp:nvSpPr>
      <dsp:spPr>
        <a:xfrm>
          <a:off x="783056" y="3373486"/>
          <a:ext cx="870662" cy="401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3E74B-EABC-4448-BE38-2BBF0535E531}">
      <dsp:nvSpPr>
        <dsp:cNvPr id="0" name=""/>
        <dsp:cNvSpPr/>
      </dsp:nvSpPr>
      <dsp:spPr>
        <a:xfrm>
          <a:off x="853377" y="3440292"/>
          <a:ext cx="870662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Gomphosis</a:t>
          </a:r>
          <a:endParaRPr lang="en-US" sz="1200" kern="1200" dirty="0"/>
        </a:p>
      </dsp:txBody>
      <dsp:txXfrm>
        <a:off x="865148" y="3452063"/>
        <a:ext cx="847120" cy="378344"/>
      </dsp:txXfrm>
    </dsp:sp>
    <dsp:sp modelId="{A7029BB2-F2F2-478A-A81D-D1803007FDD7}">
      <dsp:nvSpPr>
        <dsp:cNvPr id="0" name=""/>
        <dsp:cNvSpPr/>
      </dsp:nvSpPr>
      <dsp:spPr>
        <a:xfrm>
          <a:off x="3386115" y="2178709"/>
          <a:ext cx="1470061" cy="48819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75DF7-BA34-4D8B-9E90-B9E1303D0F0D}">
      <dsp:nvSpPr>
        <dsp:cNvPr id="0" name=""/>
        <dsp:cNvSpPr/>
      </dsp:nvSpPr>
      <dsp:spPr>
        <a:xfrm>
          <a:off x="3456436" y="2245514"/>
          <a:ext cx="1470061" cy="488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/>
            </a:rPr>
            <a:t>Cartilaginous </a:t>
          </a:r>
          <a:endParaRPr lang="en-US" sz="1800" kern="1200" dirty="0">
            <a:effectLst/>
          </a:endParaRPr>
        </a:p>
      </dsp:txBody>
      <dsp:txXfrm>
        <a:off x="3470735" y="2259813"/>
        <a:ext cx="1441463" cy="459601"/>
      </dsp:txXfrm>
    </dsp:sp>
    <dsp:sp modelId="{DD07F5C1-48BA-4BF4-8E9E-28612C18A86A}">
      <dsp:nvSpPr>
        <dsp:cNvPr id="0" name=""/>
        <dsp:cNvSpPr/>
      </dsp:nvSpPr>
      <dsp:spPr>
        <a:xfrm>
          <a:off x="2379336" y="2854583"/>
          <a:ext cx="978311" cy="483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83797-E5F5-4761-9D5D-222CEC07D05E}">
      <dsp:nvSpPr>
        <dsp:cNvPr id="0" name=""/>
        <dsp:cNvSpPr/>
      </dsp:nvSpPr>
      <dsp:spPr>
        <a:xfrm>
          <a:off x="2449657" y="2921388"/>
          <a:ext cx="978311" cy="48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effectLst/>
            </a:rPr>
            <a:t>Primary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effectLst/>
            </a:rPr>
            <a:t>(</a:t>
          </a:r>
          <a:r>
            <a:rPr lang="en-US" sz="1100" kern="1200" dirty="0" err="1" smtClean="0">
              <a:effectLst/>
            </a:rPr>
            <a:t>synchondrosis</a:t>
          </a:r>
          <a:r>
            <a:rPr lang="en-US" sz="1100" kern="1200" dirty="0" smtClean="0">
              <a:effectLst/>
            </a:rPr>
            <a:t>)</a:t>
          </a:r>
          <a:endParaRPr lang="en-US" sz="1100" kern="1200" dirty="0">
            <a:effectLst/>
          </a:endParaRPr>
        </a:p>
      </dsp:txBody>
      <dsp:txXfrm>
        <a:off x="2463828" y="2935559"/>
        <a:ext cx="949969" cy="455504"/>
      </dsp:txXfrm>
    </dsp:sp>
    <dsp:sp modelId="{D7444069-510F-4A2C-A4CB-08D31785A25A}">
      <dsp:nvSpPr>
        <dsp:cNvPr id="0" name=""/>
        <dsp:cNvSpPr/>
      </dsp:nvSpPr>
      <dsp:spPr>
        <a:xfrm>
          <a:off x="2111825" y="3549225"/>
          <a:ext cx="632891" cy="14174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FA414-34D0-4BD8-88F1-F797AECD8861}">
      <dsp:nvSpPr>
        <dsp:cNvPr id="0" name=""/>
        <dsp:cNvSpPr/>
      </dsp:nvSpPr>
      <dsp:spPr>
        <a:xfrm>
          <a:off x="2182146" y="3616030"/>
          <a:ext cx="632891" cy="1417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effectLst/>
            </a:rPr>
            <a:t>Between the Epiphysis and the Diaphysis of a growing bone.*</a:t>
          </a:r>
          <a:endParaRPr lang="en-US" sz="1000" kern="1200" dirty="0">
            <a:effectLst/>
          </a:endParaRPr>
        </a:p>
      </dsp:txBody>
      <dsp:txXfrm>
        <a:off x="2200683" y="3634567"/>
        <a:ext cx="595817" cy="1380418"/>
      </dsp:txXfrm>
    </dsp:sp>
    <dsp:sp modelId="{9C3BBC60-750E-4327-9D73-AE7A7C1D3E91}">
      <dsp:nvSpPr>
        <dsp:cNvPr id="0" name=""/>
        <dsp:cNvSpPr/>
      </dsp:nvSpPr>
      <dsp:spPr>
        <a:xfrm>
          <a:off x="2920991" y="3549225"/>
          <a:ext cx="632891" cy="15492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9D2B9-6607-4892-8C4D-0B2F3E605EDF}">
      <dsp:nvSpPr>
        <dsp:cNvPr id="0" name=""/>
        <dsp:cNvSpPr/>
      </dsp:nvSpPr>
      <dsp:spPr>
        <a:xfrm>
          <a:off x="2991312" y="3616030"/>
          <a:ext cx="632891" cy="1549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effectLst/>
            </a:rPr>
            <a:t>Between the First Rib and the Sternum &amp; (1</a:t>
          </a:r>
          <a:r>
            <a:rPr lang="en-US" sz="1000" kern="1200" baseline="30000" dirty="0" smtClean="0">
              <a:effectLst/>
            </a:rPr>
            <a:t>st</a:t>
          </a:r>
          <a:r>
            <a:rPr lang="en-US" sz="1000" kern="1200" dirty="0" smtClean="0">
              <a:effectLst/>
            </a:rPr>
            <a:t> </a:t>
          </a:r>
          <a:r>
            <a:rPr lang="en-US" sz="1000" kern="1200" dirty="0" err="1" smtClean="0">
              <a:effectLst/>
            </a:rPr>
            <a:t>sternocostal</a:t>
          </a:r>
          <a:r>
            <a:rPr lang="en-US" sz="1000" kern="1200" dirty="0" smtClean="0">
              <a:effectLst/>
            </a:rPr>
            <a:t> joint).*  </a:t>
          </a:r>
          <a:endParaRPr lang="en-US" sz="1000" kern="1200" dirty="0">
            <a:effectLst/>
          </a:endParaRPr>
        </a:p>
      </dsp:txBody>
      <dsp:txXfrm>
        <a:off x="3009849" y="3634567"/>
        <a:ext cx="595817" cy="1512201"/>
      </dsp:txXfrm>
    </dsp:sp>
    <dsp:sp modelId="{EF51AAF2-8D24-4AD4-8B9F-C1CD89243C3D}">
      <dsp:nvSpPr>
        <dsp:cNvPr id="0" name=""/>
        <dsp:cNvSpPr/>
      </dsp:nvSpPr>
      <dsp:spPr>
        <a:xfrm>
          <a:off x="4559337" y="2863493"/>
          <a:ext cx="813626" cy="401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1A463-FD9C-42FF-BAB0-A6F8585CE44B}">
      <dsp:nvSpPr>
        <dsp:cNvPr id="0" name=""/>
        <dsp:cNvSpPr/>
      </dsp:nvSpPr>
      <dsp:spPr>
        <a:xfrm>
          <a:off x="4629659" y="2930298"/>
          <a:ext cx="813626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effectLst/>
            </a:rPr>
            <a:t>Secondary </a:t>
          </a:r>
          <a:endParaRPr lang="en-US" sz="1200" kern="1200" dirty="0">
            <a:effectLst/>
          </a:endParaRPr>
        </a:p>
      </dsp:txBody>
      <dsp:txXfrm>
        <a:off x="4641430" y="2942069"/>
        <a:ext cx="790084" cy="378344"/>
      </dsp:txXfrm>
    </dsp:sp>
    <dsp:sp modelId="{A30E015A-BD8F-4A92-A548-CD95D6F0F85E}">
      <dsp:nvSpPr>
        <dsp:cNvPr id="0" name=""/>
        <dsp:cNvSpPr/>
      </dsp:nvSpPr>
      <dsp:spPr>
        <a:xfrm>
          <a:off x="3917252" y="3458355"/>
          <a:ext cx="632891" cy="4018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D4B28-ADAF-4F90-A7C3-3B52308C35EA}">
      <dsp:nvSpPr>
        <dsp:cNvPr id="0" name=""/>
        <dsp:cNvSpPr/>
      </dsp:nvSpPr>
      <dsp:spPr>
        <a:xfrm>
          <a:off x="3987574" y="3525160"/>
          <a:ext cx="632891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(intervertebral</a:t>
          </a: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000" kern="1200" dirty="0" smtClean="0"/>
            <a:t>discs</a:t>
          </a: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n-US" sz="1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345" y="3536931"/>
        <a:ext cx="609349" cy="378344"/>
      </dsp:txXfrm>
    </dsp:sp>
    <dsp:sp modelId="{88EB39A1-AE75-42D3-914F-080BA18520BC}">
      <dsp:nvSpPr>
        <dsp:cNvPr id="0" name=""/>
        <dsp:cNvSpPr/>
      </dsp:nvSpPr>
      <dsp:spPr>
        <a:xfrm>
          <a:off x="4717513" y="3458355"/>
          <a:ext cx="754090" cy="4018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02525-B3A0-44A3-BA4B-2230D982EDC8}">
      <dsp:nvSpPr>
        <dsp:cNvPr id="0" name=""/>
        <dsp:cNvSpPr/>
      </dsp:nvSpPr>
      <dsp:spPr>
        <a:xfrm>
          <a:off x="4787835" y="3525160"/>
          <a:ext cx="754090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Symphysis Pubis</a:t>
          </a:r>
          <a:r>
            <a:rPr lang="en-US" sz="12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-US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606" y="3536931"/>
        <a:ext cx="730548" cy="378344"/>
      </dsp:txXfrm>
    </dsp:sp>
    <dsp:sp modelId="{F72AAD0A-34C3-44F7-8E7F-ABEA00C159E6}">
      <dsp:nvSpPr>
        <dsp:cNvPr id="0" name=""/>
        <dsp:cNvSpPr/>
      </dsp:nvSpPr>
      <dsp:spPr>
        <a:xfrm>
          <a:off x="8635728" y="2173408"/>
          <a:ext cx="1011050" cy="48819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81D0D-B360-420A-B1A3-5E1E0E7AEF77}">
      <dsp:nvSpPr>
        <dsp:cNvPr id="0" name=""/>
        <dsp:cNvSpPr/>
      </dsp:nvSpPr>
      <dsp:spPr>
        <a:xfrm>
          <a:off x="8706049" y="2240213"/>
          <a:ext cx="1011050" cy="488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Synovial </a:t>
          </a:r>
          <a:endParaRPr lang="en-US" sz="1600" kern="1200" dirty="0"/>
        </a:p>
      </dsp:txBody>
      <dsp:txXfrm>
        <a:off x="8720348" y="2254512"/>
        <a:ext cx="982452" cy="459601"/>
      </dsp:txXfrm>
    </dsp:sp>
    <dsp:sp modelId="{8014D95C-86E5-431F-99C4-0678EFE19671}">
      <dsp:nvSpPr>
        <dsp:cNvPr id="0" name=""/>
        <dsp:cNvSpPr/>
      </dsp:nvSpPr>
      <dsp:spPr>
        <a:xfrm>
          <a:off x="6594918" y="2887164"/>
          <a:ext cx="632891" cy="401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66374-0719-4489-8686-A6589DB2B486}">
      <dsp:nvSpPr>
        <dsp:cNvPr id="0" name=""/>
        <dsp:cNvSpPr/>
      </dsp:nvSpPr>
      <dsp:spPr>
        <a:xfrm>
          <a:off x="6665239" y="2953969"/>
          <a:ext cx="632891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smtClean="0"/>
            <a:t>Plane </a:t>
          </a:r>
          <a:endParaRPr lang="en-US" sz="1200" b="0" kern="1200"/>
        </a:p>
      </dsp:txBody>
      <dsp:txXfrm>
        <a:off x="6677010" y="2965740"/>
        <a:ext cx="609349" cy="378344"/>
      </dsp:txXfrm>
    </dsp:sp>
    <dsp:sp modelId="{8BCCC627-2A8F-40B8-94ED-14FEE640FA90}">
      <dsp:nvSpPr>
        <dsp:cNvPr id="0" name=""/>
        <dsp:cNvSpPr/>
      </dsp:nvSpPr>
      <dsp:spPr>
        <a:xfrm>
          <a:off x="5967653" y="3781849"/>
          <a:ext cx="1024195" cy="12903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0DD1E-CA6F-4168-BFC8-7644A3EC30DE}">
      <dsp:nvSpPr>
        <dsp:cNvPr id="0" name=""/>
        <dsp:cNvSpPr/>
      </dsp:nvSpPr>
      <dsp:spPr>
        <a:xfrm>
          <a:off x="6037974" y="3848654"/>
          <a:ext cx="1024195" cy="1290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1.Intercarpal Joints.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+ </a:t>
          </a:r>
          <a:r>
            <a:rPr lang="en-US" sz="800" kern="1200" dirty="0" err="1" smtClean="0"/>
            <a:t>Intertarsal</a:t>
          </a:r>
          <a:r>
            <a:rPr lang="en-US" sz="800" kern="1200" dirty="0" smtClean="0"/>
            <a:t> Joints.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2.Sternoclavicular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3. </a:t>
          </a:r>
          <a:r>
            <a:rPr lang="en-US" sz="800" kern="1200" dirty="0" err="1" smtClean="0"/>
            <a:t>Acromioclavicular</a:t>
          </a:r>
          <a:r>
            <a:rPr lang="en-US" sz="800" kern="1200" dirty="0" smtClean="0"/>
            <a:t> joints.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4.Between the 2nd -7th </a:t>
          </a:r>
          <a:r>
            <a:rPr lang="en-US" sz="800" kern="1200" dirty="0" err="1" smtClean="0"/>
            <a:t>sternocostals</a:t>
          </a:r>
          <a:endParaRPr lang="en-US" sz="800" kern="1200" dirty="0"/>
        </a:p>
      </dsp:txBody>
      <dsp:txXfrm>
        <a:off x="6067972" y="3878652"/>
        <a:ext cx="964199" cy="1230368"/>
      </dsp:txXfrm>
    </dsp:sp>
    <dsp:sp modelId="{11DE794A-2005-470A-A908-76DEA6710744}">
      <dsp:nvSpPr>
        <dsp:cNvPr id="0" name=""/>
        <dsp:cNvSpPr/>
      </dsp:nvSpPr>
      <dsp:spPr>
        <a:xfrm>
          <a:off x="10425191" y="2854583"/>
          <a:ext cx="632891" cy="401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AA229-4459-4739-9455-B320C6E18483}">
      <dsp:nvSpPr>
        <dsp:cNvPr id="0" name=""/>
        <dsp:cNvSpPr/>
      </dsp:nvSpPr>
      <dsp:spPr>
        <a:xfrm>
          <a:off x="10495512" y="2921388"/>
          <a:ext cx="632891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AXIAL </a:t>
          </a:r>
          <a:endParaRPr lang="en-US" sz="1200" b="0" kern="1200"/>
        </a:p>
      </dsp:txBody>
      <dsp:txXfrm>
        <a:off x="10507283" y="2933159"/>
        <a:ext cx="609349" cy="378344"/>
      </dsp:txXfrm>
    </dsp:sp>
    <dsp:sp modelId="{0BC6C570-3555-4021-B0F9-C7065B7741B4}">
      <dsp:nvSpPr>
        <dsp:cNvPr id="0" name=""/>
        <dsp:cNvSpPr/>
      </dsp:nvSpPr>
      <dsp:spPr>
        <a:xfrm>
          <a:off x="8007949" y="3458355"/>
          <a:ext cx="799576" cy="4018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7F972-EF4D-4AE7-B3C1-3BD2393A1DC5}">
      <dsp:nvSpPr>
        <dsp:cNvPr id="0" name=""/>
        <dsp:cNvSpPr/>
      </dsp:nvSpPr>
      <dsp:spPr>
        <a:xfrm>
          <a:off x="8078270" y="3525160"/>
          <a:ext cx="799576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UNIAXIAL</a:t>
          </a:r>
          <a:endParaRPr lang="en-US" sz="1200" kern="1200"/>
        </a:p>
      </dsp:txBody>
      <dsp:txXfrm>
        <a:off x="8090041" y="3536931"/>
        <a:ext cx="776034" cy="378344"/>
      </dsp:txXfrm>
    </dsp:sp>
    <dsp:sp modelId="{870CB223-B1C5-4E35-B776-3B6B41804D64}">
      <dsp:nvSpPr>
        <dsp:cNvPr id="0" name=""/>
        <dsp:cNvSpPr/>
      </dsp:nvSpPr>
      <dsp:spPr>
        <a:xfrm>
          <a:off x="7340327" y="4126472"/>
          <a:ext cx="945615" cy="5174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CDA17-757F-47A2-80D2-0F11C16C0F96}">
      <dsp:nvSpPr>
        <dsp:cNvPr id="0" name=""/>
        <dsp:cNvSpPr/>
      </dsp:nvSpPr>
      <dsp:spPr>
        <a:xfrm>
          <a:off x="7410648" y="4193278"/>
          <a:ext cx="945615" cy="517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u="none" kern="1200" dirty="0" smtClean="0"/>
            <a:t>Hinge</a:t>
          </a:r>
          <a:r>
            <a:rPr lang="en-US" sz="1200" b="0" u="none" kern="1200" baseline="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Ankle joint</a:t>
          </a:r>
          <a:endParaRPr lang="en-US" sz="1200" kern="1200" dirty="0"/>
        </a:p>
      </dsp:txBody>
      <dsp:txXfrm>
        <a:off x="7425803" y="4208433"/>
        <a:ext cx="915305" cy="487122"/>
      </dsp:txXfrm>
    </dsp:sp>
    <dsp:sp modelId="{1689D4AC-CEBB-47A5-BEAF-18CCDB9A45F7}">
      <dsp:nvSpPr>
        <dsp:cNvPr id="0" name=""/>
        <dsp:cNvSpPr/>
      </dsp:nvSpPr>
      <dsp:spPr>
        <a:xfrm>
          <a:off x="8444939" y="4684608"/>
          <a:ext cx="945615" cy="6583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68E0C-F26E-4BE5-986C-DC5A57145B32}">
      <dsp:nvSpPr>
        <dsp:cNvPr id="0" name=""/>
        <dsp:cNvSpPr/>
      </dsp:nvSpPr>
      <dsp:spPr>
        <a:xfrm>
          <a:off x="8515260" y="4751413"/>
          <a:ext cx="945615" cy="658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u="none" kern="1200" dirty="0" smtClean="0"/>
            <a:t>Pivot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Radioulnar</a:t>
          </a:r>
          <a:r>
            <a:rPr lang="en-US" sz="1200" kern="1200" dirty="0" smtClean="0"/>
            <a:t> joint</a:t>
          </a:r>
          <a:r>
            <a:rPr lang="en-US" sz="1200" b="0" u="none" kern="1200" baseline="0" dirty="0" smtClean="0"/>
            <a:t> </a:t>
          </a:r>
          <a:endParaRPr lang="en-US" sz="1200" kern="1200" dirty="0"/>
        </a:p>
      </dsp:txBody>
      <dsp:txXfrm>
        <a:off x="8534543" y="4770696"/>
        <a:ext cx="907049" cy="619819"/>
      </dsp:txXfrm>
    </dsp:sp>
    <dsp:sp modelId="{8BE12CFA-2429-4887-A714-813D587E72E6}">
      <dsp:nvSpPr>
        <dsp:cNvPr id="0" name=""/>
        <dsp:cNvSpPr/>
      </dsp:nvSpPr>
      <dsp:spPr>
        <a:xfrm>
          <a:off x="9907452" y="3449445"/>
          <a:ext cx="632891" cy="4018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29853-D9B4-431B-8B92-84B075A8041E}">
      <dsp:nvSpPr>
        <dsp:cNvPr id="0" name=""/>
        <dsp:cNvSpPr/>
      </dsp:nvSpPr>
      <dsp:spPr>
        <a:xfrm>
          <a:off x="9977774" y="3516250"/>
          <a:ext cx="632891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BIAXIAL</a:t>
          </a:r>
          <a:endParaRPr lang="en-US" sz="1200" kern="1200" dirty="0"/>
        </a:p>
      </dsp:txBody>
      <dsp:txXfrm>
        <a:off x="9989545" y="3528021"/>
        <a:ext cx="609349" cy="378344"/>
      </dsp:txXfrm>
    </dsp:sp>
    <dsp:sp modelId="{5EE649C3-4CDE-4870-AD94-DCFC661DEE2E}">
      <dsp:nvSpPr>
        <dsp:cNvPr id="0" name=""/>
        <dsp:cNvSpPr/>
      </dsp:nvSpPr>
      <dsp:spPr>
        <a:xfrm>
          <a:off x="9388810" y="4049085"/>
          <a:ext cx="945615" cy="5174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25304-60C2-4A1F-9958-065A7FF00DC9}">
      <dsp:nvSpPr>
        <dsp:cNvPr id="0" name=""/>
        <dsp:cNvSpPr/>
      </dsp:nvSpPr>
      <dsp:spPr>
        <a:xfrm>
          <a:off x="9459131" y="4115891"/>
          <a:ext cx="945615" cy="517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u="none" kern="1200" dirty="0" smtClean="0"/>
            <a:t>Ellipsoid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Wrist joint</a:t>
          </a:r>
          <a:endParaRPr lang="en-US" sz="1200" kern="1200" dirty="0"/>
        </a:p>
      </dsp:txBody>
      <dsp:txXfrm>
        <a:off x="9474286" y="4131046"/>
        <a:ext cx="915305" cy="487122"/>
      </dsp:txXfrm>
    </dsp:sp>
    <dsp:sp modelId="{BDC3E4CA-EE62-4C20-B3B0-812222143D8D}">
      <dsp:nvSpPr>
        <dsp:cNvPr id="0" name=""/>
        <dsp:cNvSpPr/>
      </dsp:nvSpPr>
      <dsp:spPr>
        <a:xfrm>
          <a:off x="10461993" y="4509796"/>
          <a:ext cx="945615" cy="5174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818EA-1CAA-40F1-9903-971E533DDACC}">
      <dsp:nvSpPr>
        <dsp:cNvPr id="0" name=""/>
        <dsp:cNvSpPr/>
      </dsp:nvSpPr>
      <dsp:spPr>
        <a:xfrm>
          <a:off x="10532314" y="4576601"/>
          <a:ext cx="945615" cy="517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u="none" kern="1200" baseline="0" dirty="0" smtClean="0"/>
            <a:t>Saddle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Carpometacarpal thumb</a:t>
          </a:r>
          <a:r>
            <a:rPr lang="en-US" sz="1200" b="0" u="none" kern="1200" baseline="0" dirty="0" smtClean="0"/>
            <a:t> </a:t>
          </a:r>
          <a:endParaRPr lang="en-US" sz="1200" kern="1200" dirty="0"/>
        </a:p>
      </dsp:txBody>
      <dsp:txXfrm>
        <a:off x="10547469" y="4591756"/>
        <a:ext cx="915305" cy="487122"/>
      </dsp:txXfrm>
    </dsp:sp>
    <dsp:sp modelId="{10DE8711-450B-49FA-B2CE-2D543FB33FEB}">
      <dsp:nvSpPr>
        <dsp:cNvPr id="0" name=""/>
        <dsp:cNvSpPr/>
      </dsp:nvSpPr>
      <dsp:spPr>
        <a:xfrm>
          <a:off x="11112689" y="3449445"/>
          <a:ext cx="848454" cy="4018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5014B-8833-4780-BCDB-4C64CB61CA52}">
      <dsp:nvSpPr>
        <dsp:cNvPr id="0" name=""/>
        <dsp:cNvSpPr/>
      </dsp:nvSpPr>
      <dsp:spPr>
        <a:xfrm>
          <a:off x="11183010" y="3516250"/>
          <a:ext cx="848454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POLYAXIAL</a:t>
          </a:r>
          <a:endParaRPr lang="en-US" sz="1200" kern="1200" dirty="0"/>
        </a:p>
      </dsp:txBody>
      <dsp:txXfrm>
        <a:off x="11194781" y="3528021"/>
        <a:ext cx="824912" cy="378344"/>
      </dsp:txXfrm>
    </dsp:sp>
    <dsp:sp modelId="{4C2964FB-16C0-4212-BADA-E4AD86023144}">
      <dsp:nvSpPr>
        <dsp:cNvPr id="0" name=""/>
        <dsp:cNvSpPr/>
      </dsp:nvSpPr>
      <dsp:spPr>
        <a:xfrm>
          <a:off x="11380478" y="4035397"/>
          <a:ext cx="632891" cy="4018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4217E-3E12-4CFC-A01A-6712A46C42D7}">
      <dsp:nvSpPr>
        <dsp:cNvPr id="0" name=""/>
        <dsp:cNvSpPr/>
      </dsp:nvSpPr>
      <dsp:spPr>
        <a:xfrm>
          <a:off x="11450799" y="4102202"/>
          <a:ext cx="632891" cy="401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Shoulder &amp; hip joint </a:t>
          </a:r>
          <a:endParaRPr lang="en-US" sz="1000" kern="1200" dirty="0"/>
        </a:p>
      </dsp:txBody>
      <dsp:txXfrm>
        <a:off x="11462570" y="4113973"/>
        <a:ext cx="609349" cy="3783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ABC69-A355-48FB-8F22-495A3678B05F}">
      <dsp:nvSpPr>
        <dsp:cNvPr id="0" name=""/>
        <dsp:cNvSpPr/>
      </dsp:nvSpPr>
      <dsp:spPr>
        <a:xfrm>
          <a:off x="5915558" y="3640836"/>
          <a:ext cx="6230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3040" y="45720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11502" y="3670979"/>
        <a:ext cx="31152" cy="31152"/>
      </dsp:txXfrm>
    </dsp:sp>
    <dsp:sp modelId="{BF184DB9-F3DF-4F61-A153-4106A855A8EB}">
      <dsp:nvSpPr>
        <dsp:cNvPr id="0" name=""/>
        <dsp:cNvSpPr/>
      </dsp:nvSpPr>
      <dsp:spPr>
        <a:xfrm>
          <a:off x="1093443" y="2499360"/>
          <a:ext cx="623040" cy="1187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1520" y="0"/>
              </a:lnTo>
              <a:lnTo>
                <a:pt x="311520" y="1187196"/>
              </a:lnTo>
              <a:lnTo>
                <a:pt x="623040" y="1187196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371444" y="3059439"/>
        <a:ext cx="67037" cy="67037"/>
      </dsp:txXfrm>
    </dsp:sp>
    <dsp:sp modelId="{42BFF4D4-8263-4E52-AEDC-4BCCD1DDC78D}">
      <dsp:nvSpPr>
        <dsp:cNvPr id="0" name=""/>
        <dsp:cNvSpPr/>
      </dsp:nvSpPr>
      <dsp:spPr>
        <a:xfrm>
          <a:off x="5915558" y="2453640"/>
          <a:ext cx="6230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3040" y="45720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11502" y="2483783"/>
        <a:ext cx="31152" cy="31152"/>
      </dsp:txXfrm>
    </dsp:sp>
    <dsp:sp modelId="{75DFD107-7C49-4AAE-9C09-E038757CBA14}">
      <dsp:nvSpPr>
        <dsp:cNvPr id="0" name=""/>
        <dsp:cNvSpPr/>
      </dsp:nvSpPr>
      <dsp:spPr>
        <a:xfrm>
          <a:off x="1093443" y="2453640"/>
          <a:ext cx="6230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3040" y="45720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389387" y="2483783"/>
        <a:ext cx="31152" cy="31152"/>
      </dsp:txXfrm>
    </dsp:sp>
    <dsp:sp modelId="{0DE7D01B-D5A2-4E15-8C83-2363A2877772}">
      <dsp:nvSpPr>
        <dsp:cNvPr id="0" name=""/>
        <dsp:cNvSpPr/>
      </dsp:nvSpPr>
      <dsp:spPr>
        <a:xfrm>
          <a:off x="5915558" y="1266443"/>
          <a:ext cx="6230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3040" y="45720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11502" y="1296587"/>
        <a:ext cx="31152" cy="31152"/>
      </dsp:txXfrm>
    </dsp:sp>
    <dsp:sp modelId="{4693D377-C34E-4B41-8FAA-04CD9A380629}">
      <dsp:nvSpPr>
        <dsp:cNvPr id="0" name=""/>
        <dsp:cNvSpPr/>
      </dsp:nvSpPr>
      <dsp:spPr>
        <a:xfrm>
          <a:off x="1093443" y="1312164"/>
          <a:ext cx="623040" cy="1187196"/>
        </a:xfrm>
        <a:custGeom>
          <a:avLst/>
          <a:gdLst/>
          <a:ahLst/>
          <a:cxnLst/>
          <a:rect l="0" t="0" r="0" b="0"/>
          <a:pathLst>
            <a:path>
              <a:moveTo>
                <a:pt x="0" y="1187196"/>
              </a:moveTo>
              <a:lnTo>
                <a:pt x="311520" y="1187196"/>
              </a:lnTo>
              <a:lnTo>
                <a:pt x="311520" y="0"/>
              </a:lnTo>
              <a:lnTo>
                <a:pt x="623040" y="0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371444" y="1872243"/>
        <a:ext cx="67037" cy="67037"/>
      </dsp:txXfrm>
    </dsp:sp>
    <dsp:sp modelId="{B42E9B9D-B886-48BC-B158-58DF5C5B6713}">
      <dsp:nvSpPr>
        <dsp:cNvPr id="0" name=""/>
        <dsp:cNvSpPr/>
      </dsp:nvSpPr>
      <dsp:spPr>
        <a:xfrm rot="16200000">
          <a:off x="-1880795" y="2024481"/>
          <a:ext cx="4998720" cy="9497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Stability Of Synovial Joints</a:t>
          </a:r>
          <a:endParaRPr lang="en-US" sz="3600" kern="1200" dirty="0"/>
        </a:p>
      </dsp:txBody>
      <dsp:txXfrm>
        <a:off x="-1880795" y="2024481"/>
        <a:ext cx="4998720" cy="949756"/>
      </dsp:txXfrm>
    </dsp:sp>
    <dsp:sp modelId="{3F891833-A7BF-4D83-9E9B-A13D40285FC4}">
      <dsp:nvSpPr>
        <dsp:cNvPr id="0" name=""/>
        <dsp:cNvSpPr/>
      </dsp:nvSpPr>
      <dsp:spPr>
        <a:xfrm>
          <a:off x="1716483" y="837285"/>
          <a:ext cx="4199074" cy="9497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The </a:t>
          </a:r>
          <a:r>
            <a:rPr lang="en-US" sz="2500" u="sng" kern="1200" dirty="0" smtClean="0"/>
            <a:t>shape</a:t>
          </a:r>
          <a:r>
            <a:rPr lang="en-US" sz="2500" kern="1200" dirty="0" smtClean="0"/>
            <a:t> of </a:t>
          </a:r>
          <a:r>
            <a:rPr lang="en-US" sz="2500" u="sng" kern="1200" dirty="0" smtClean="0"/>
            <a:t>articular</a:t>
          </a:r>
          <a:r>
            <a:rPr lang="en-US" sz="2500" kern="1200" dirty="0" smtClean="0"/>
            <a:t> </a:t>
          </a:r>
          <a:r>
            <a:rPr lang="en-US" sz="2500" u="sng" kern="1200" dirty="0" smtClean="0"/>
            <a:t>surfaces</a:t>
          </a:r>
          <a:endParaRPr lang="en-US" sz="2500" kern="1200" dirty="0"/>
        </a:p>
      </dsp:txBody>
      <dsp:txXfrm>
        <a:off x="1716483" y="837285"/>
        <a:ext cx="4199074" cy="949756"/>
      </dsp:txXfrm>
    </dsp:sp>
    <dsp:sp modelId="{364F1E9E-BA72-4424-B514-992832C46F84}">
      <dsp:nvSpPr>
        <dsp:cNvPr id="0" name=""/>
        <dsp:cNvSpPr/>
      </dsp:nvSpPr>
      <dsp:spPr>
        <a:xfrm>
          <a:off x="6538598" y="837285"/>
          <a:ext cx="4199074" cy="9497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+mn-lt"/>
              <a:ea typeface="+mn-ea"/>
              <a:cs typeface="+mn-cs"/>
            </a:rPr>
            <a:t>ball and socket shape of the </a:t>
          </a:r>
          <a:r>
            <a:rPr lang="en-US" sz="2500" kern="1200" dirty="0" smtClean="0">
              <a:solidFill>
                <a:srgbClr val="FF0000"/>
              </a:solidFill>
              <a:latin typeface="+mn-lt"/>
              <a:ea typeface="+mn-ea"/>
              <a:cs typeface="+mn-cs"/>
            </a:rPr>
            <a:t>Hip</a:t>
          </a:r>
          <a:r>
            <a:rPr lang="en-US" sz="2500" kern="1200" dirty="0" smtClean="0">
              <a:latin typeface="+mn-lt"/>
              <a:ea typeface="+mn-ea"/>
              <a:cs typeface="+mn-cs"/>
            </a:rPr>
            <a:t> joint</a:t>
          </a:r>
          <a:r>
            <a:rPr lang="en-US" sz="2500" kern="1200" baseline="0" dirty="0" smtClean="0">
              <a:latin typeface="+mn-lt"/>
              <a:ea typeface="+mn-ea"/>
              <a:cs typeface="+mn-cs"/>
            </a:rPr>
            <a:t> </a:t>
          </a:r>
          <a:endParaRPr lang="en-US" sz="2500" kern="1200" dirty="0"/>
        </a:p>
      </dsp:txBody>
      <dsp:txXfrm>
        <a:off x="6538598" y="837285"/>
        <a:ext cx="4199074" cy="949756"/>
      </dsp:txXfrm>
    </dsp:sp>
    <dsp:sp modelId="{4B34303B-20C4-46D1-8CF5-4688D9CCBED9}">
      <dsp:nvSpPr>
        <dsp:cNvPr id="0" name=""/>
        <dsp:cNvSpPr/>
      </dsp:nvSpPr>
      <dsp:spPr>
        <a:xfrm>
          <a:off x="1716483" y="2024481"/>
          <a:ext cx="4199074" cy="9497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u="sng" kern="1200" dirty="0" smtClean="0"/>
            <a:t>Strength</a:t>
          </a:r>
          <a:r>
            <a:rPr lang="en-US" sz="2500" kern="1200" dirty="0" smtClean="0"/>
            <a:t> of the </a:t>
          </a:r>
          <a:r>
            <a:rPr lang="en-US" sz="2500" u="sng" kern="1200" dirty="0" smtClean="0"/>
            <a:t>ligaments</a:t>
          </a:r>
          <a:r>
            <a:rPr lang="en-US" sz="2500" kern="1200" dirty="0" smtClean="0"/>
            <a:t>:</a:t>
          </a:r>
          <a:endParaRPr lang="en-US" sz="2500" kern="1200" dirty="0"/>
        </a:p>
      </dsp:txBody>
      <dsp:txXfrm>
        <a:off x="1716483" y="2024481"/>
        <a:ext cx="4199074" cy="949756"/>
      </dsp:txXfrm>
    </dsp:sp>
    <dsp:sp modelId="{F75D7CD1-010C-491F-8D02-2CAE628AA1AF}">
      <dsp:nvSpPr>
        <dsp:cNvPr id="0" name=""/>
        <dsp:cNvSpPr/>
      </dsp:nvSpPr>
      <dsp:spPr>
        <a:xfrm>
          <a:off x="6538598" y="2024481"/>
          <a:ext cx="4199074" cy="9497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cruciate ligaments of the </a:t>
          </a:r>
          <a:r>
            <a:rPr lang="en-US" sz="2500" u="none" kern="1200" dirty="0" smtClean="0">
              <a:solidFill>
                <a:srgbClr val="FF0000"/>
              </a:solidFill>
            </a:rPr>
            <a:t>knee</a:t>
          </a:r>
          <a:r>
            <a:rPr lang="en-US" sz="2500" u="none" kern="1200" dirty="0" smtClean="0"/>
            <a:t> joint</a:t>
          </a:r>
          <a:endParaRPr lang="en-US" sz="2500" kern="1200" dirty="0"/>
        </a:p>
      </dsp:txBody>
      <dsp:txXfrm>
        <a:off x="6538598" y="2024481"/>
        <a:ext cx="4199074" cy="949756"/>
      </dsp:txXfrm>
    </dsp:sp>
    <dsp:sp modelId="{F9CF13B8-71B5-4BD8-907F-C67EB985E0E3}">
      <dsp:nvSpPr>
        <dsp:cNvPr id="0" name=""/>
        <dsp:cNvSpPr/>
      </dsp:nvSpPr>
      <dsp:spPr>
        <a:xfrm>
          <a:off x="1716483" y="3211677"/>
          <a:ext cx="4199074" cy="9497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u="sng" kern="1200" dirty="0" smtClean="0"/>
            <a:t>Tone</a:t>
          </a:r>
          <a:r>
            <a:rPr lang="en-US" sz="2500" kern="1200" dirty="0" smtClean="0"/>
            <a:t> of the surrounding </a:t>
          </a:r>
          <a:r>
            <a:rPr lang="en-US" sz="2500" u="sng" kern="1200" dirty="0" smtClean="0"/>
            <a:t>muscles</a:t>
          </a:r>
          <a:r>
            <a:rPr lang="en-US" sz="2500" kern="1200" dirty="0" smtClean="0"/>
            <a:t>:</a:t>
          </a:r>
          <a:endParaRPr lang="en-US" sz="2500" kern="1200" dirty="0"/>
        </a:p>
      </dsp:txBody>
      <dsp:txXfrm>
        <a:off x="1716483" y="3211677"/>
        <a:ext cx="4199074" cy="949756"/>
      </dsp:txXfrm>
    </dsp:sp>
    <dsp:sp modelId="{517398C9-3357-4E1E-9F80-F64B1DB7BA7A}">
      <dsp:nvSpPr>
        <dsp:cNvPr id="0" name=""/>
        <dsp:cNvSpPr/>
      </dsp:nvSpPr>
      <dsp:spPr>
        <a:xfrm>
          <a:off x="6538598" y="3211677"/>
          <a:ext cx="4199074" cy="9497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rotator</a:t>
          </a:r>
          <a:r>
            <a:rPr lang="en-US" sz="2500" kern="1200" baseline="0" dirty="0" smtClean="0"/>
            <a:t> cuff muscles</a:t>
          </a:r>
          <a:r>
            <a:rPr lang="en-US" sz="2500" kern="1200" dirty="0" smtClean="0"/>
            <a:t> around the </a:t>
          </a:r>
          <a:r>
            <a:rPr lang="en-US" sz="2500" u="none" kern="1200" dirty="0" smtClean="0">
              <a:solidFill>
                <a:srgbClr val="FF0000"/>
              </a:solidFill>
              <a:effectLst/>
            </a:rPr>
            <a:t>shoulder</a:t>
          </a:r>
          <a:r>
            <a:rPr lang="en-US" sz="2500" u="none" kern="1200" dirty="0" smtClean="0">
              <a:effectLst/>
            </a:rPr>
            <a:t> joint</a:t>
          </a:r>
          <a:r>
            <a:rPr lang="en-US" sz="2500" u="none" kern="1200" baseline="0" dirty="0" smtClean="0">
              <a:effectLst/>
            </a:rPr>
            <a:t> </a:t>
          </a:r>
          <a:endParaRPr lang="en-US" sz="2500" kern="1200" dirty="0"/>
        </a:p>
      </dsp:txBody>
      <dsp:txXfrm>
        <a:off x="6538598" y="3211677"/>
        <a:ext cx="4199074" cy="94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0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6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7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6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3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9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1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72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0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4DAF9-C28E-1E45-A178-AE9EBF79223D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DE13A-1EFC-2544-8F60-7F0CFBB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https://docs.google.com/presentation/d/140VDDhoTo3PgOLIvTXFmLpQ1NNY7bZ5aGvCMcmnAirs/edit#slide=id.p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4.xml"/><Relationship Id="rId12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diagramData" Target="../diagrams/data4.xml"/><Relationship Id="rId9" Type="http://schemas.openxmlformats.org/officeDocument/2006/relationships/diagramLayout" Target="../diagrams/layout4.xml"/><Relationship Id="rId10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.sa/url?sa=i&amp;rct=j&amp;q=&amp;esrc=s&amp;source=images&amp;cd=&amp;cad=rja&amp;uact=8&amp;ved=0ahUKEwjrsZTE7K3RAhVGrxoKHbgmBLkQjRwIBw&amp;url=http://slideplayer.com/slide/8784391/&amp;psig=AFQjCNFWcLYmpAZUDVQLvWk8wVG5stnQeQ&amp;ust=148380337799090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hyperlink" Target="http://www.google.com.sa/url?sa=i&amp;rct=j&amp;q=&amp;esrc=s&amp;source=images&amp;cd=&amp;cad=rja&amp;uact=8&amp;ved=0CAcQjRw&amp;url=http://www.nytimes.com/imagepages/2007/08/01/health/adam/19622Rotatorcuffmuscles.html&amp;ei=vHKdVL_ODcrgOJHggbAO&amp;psig=AFQjCNGavYgRFzu8iXyeLYdEpH0md7en8w&amp;ust=1419691025322610" TargetMode="External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عنوان 15"/>
          <p:cNvSpPr>
            <a:spLocks noGrp="1"/>
          </p:cNvSpPr>
          <p:nvPr>
            <p:ph type="title"/>
          </p:nvPr>
        </p:nvSpPr>
        <p:spPr>
          <a:xfrm>
            <a:off x="159327" y="5435528"/>
            <a:ext cx="7987146" cy="1163524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  <a:endParaRPr lang="en-US" sz="7200" b="1" dirty="0">
              <a:solidFill>
                <a:srgbClr val="99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hape 85" descr="Image result for ‫بسم الله الرحمن الرحيم‬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91554" y="169950"/>
            <a:ext cx="3669927" cy="3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33122"/>
          <a:stretch/>
        </p:blipFill>
        <p:spPr>
          <a:xfrm>
            <a:off x="0" y="605412"/>
            <a:ext cx="12192000" cy="4693295"/>
          </a:xfrm>
          <a:prstGeom prst="rect">
            <a:avLst/>
          </a:prstGeom>
        </p:spPr>
      </p:pic>
      <p:grpSp>
        <p:nvGrpSpPr>
          <p:cNvPr id="8" name="Group 1"/>
          <p:cNvGrpSpPr/>
          <p:nvPr/>
        </p:nvGrpSpPr>
        <p:grpSpPr>
          <a:xfrm>
            <a:off x="8536534" y="5435527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en-US" sz="1600" b="1" dirty="0" smtClean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0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13" name="Rectangle 11"/>
          <p:cNvSpPr/>
          <p:nvPr/>
        </p:nvSpPr>
        <p:spPr>
          <a:xfrm>
            <a:off x="7852349" y="581835"/>
            <a:ext cx="2946400" cy="470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376247" y="6425113"/>
            <a:ext cx="2719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Editing file</a:t>
            </a:r>
            <a:endParaRPr lang="en-US" dirty="0"/>
          </a:p>
        </p:txBody>
      </p:sp>
      <p:pic>
        <p:nvPicPr>
          <p:cNvPr id="18" name="Picture 2" descr="#Med436 - KS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79500" y="2098209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421974" y="478009"/>
            <a:ext cx="1835935" cy="1862353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52" y="3751801"/>
            <a:ext cx="1721377" cy="14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593" t="54602" r="1763" b="6391"/>
          <a:stretch/>
        </p:blipFill>
        <p:spPr>
          <a:xfrm>
            <a:off x="5918200" y="1491160"/>
            <a:ext cx="5611090" cy="3116692"/>
          </a:xfrm>
          <a:prstGeom prst="rect">
            <a:avLst/>
          </a:prstGeom>
        </p:spPr>
      </p:pic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2183390958"/>
              </p:ext>
            </p:extLst>
          </p:nvPr>
        </p:nvGraphicFramePr>
        <p:xfrm>
          <a:off x="-187447" y="1491160"/>
          <a:ext cx="7031963" cy="238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مستطيل 4"/>
          <p:cNvSpPr/>
          <p:nvPr/>
        </p:nvSpPr>
        <p:spPr>
          <a:xfrm>
            <a:off x="282396" y="224042"/>
            <a:ext cx="7545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SYNOVIAL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II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AXIAL SYNOVIAL JOINTS</a:t>
            </a:r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2483002588"/>
              </p:ext>
            </p:extLst>
          </p:nvPr>
        </p:nvGraphicFramePr>
        <p:xfrm>
          <a:off x="-1295400" y="4421737"/>
          <a:ext cx="7562274" cy="2116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397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4676" y="175840"/>
            <a:ext cx="4242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A) UNIAXIAL</a:t>
            </a:r>
            <a:r>
              <a:rPr lang="en-US" sz="2400" b="1" dirty="0"/>
              <a:t>* SYNOVIAL JOINTS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074627"/>
              </p:ext>
            </p:extLst>
          </p:nvPr>
        </p:nvGraphicFramePr>
        <p:xfrm>
          <a:off x="2264518" y="1066934"/>
          <a:ext cx="7543800" cy="2000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/>
                <a:gridCol w="2514600"/>
                <a:gridCol w="2514600"/>
              </a:tblGrid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Type: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rgbClr val="FF0000"/>
                          </a:solidFill>
                        </a:rPr>
                        <a:t>Hinge</a:t>
                      </a:r>
                      <a:r>
                        <a:rPr lang="en-US" b="0" u="none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0" u="none" baseline="0" dirty="0" smtClean="0">
                          <a:solidFill>
                            <a:schemeClr val="tx1"/>
                          </a:solidFill>
                        </a:rPr>
                        <a:t>joint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rgbClr val="FF0000"/>
                          </a:solidFill>
                        </a:rPr>
                        <a:t>Pivot</a:t>
                      </a:r>
                      <a:r>
                        <a:rPr lang="en-US" b="0" u="none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0" u="none" baseline="0" dirty="0" smtClean="0">
                          <a:solidFill>
                            <a:schemeClr val="tx1"/>
                          </a:solidFill>
                        </a:rPr>
                        <a:t>joint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Axis: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Transverse**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Longitudinal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Movement: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Flexion &amp; 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Rotation </a:t>
                      </a:r>
                      <a:r>
                        <a:rPr lang="en-US" b="0" u="none" dirty="0" smtClean="0">
                          <a:solidFill>
                            <a:srgbClr val="92D050"/>
                          </a:solidFill>
                        </a:rPr>
                        <a:t>(s-p)</a:t>
                      </a:r>
                      <a:endParaRPr lang="en-US" b="0" u="none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Example: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rgbClr val="FF0000"/>
                          </a:solidFill>
                        </a:rPr>
                        <a:t>Elbow</a:t>
                      </a:r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 and ankle joints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u="none" dirty="0" smtClean="0">
                          <a:solidFill>
                            <a:srgbClr val="FF0000"/>
                          </a:solidFill>
                        </a:rPr>
                        <a:t>Radio-ulnar</a:t>
                      </a:r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joints and </a:t>
                      </a:r>
                      <a:r>
                        <a:rPr lang="en-US" b="0" u="none" dirty="0" err="1" smtClean="0">
                          <a:solidFill>
                            <a:schemeClr val="tx1"/>
                          </a:solidFill>
                        </a:rPr>
                        <a:t>atlantoaxial</a:t>
                      </a:r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 joint</a:t>
                      </a:r>
                      <a:endParaRPr lang="en-US" b="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ontent Placeholder 10" descr="F66122-007-f07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8333"/>
          <a:stretch>
            <a:fillRect/>
          </a:stretch>
        </p:blipFill>
        <p:spPr>
          <a:xfrm>
            <a:off x="4876800" y="3357678"/>
            <a:ext cx="2245468" cy="2514600"/>
          </a:xfrm>
          <a:prstGeom prst="rect">
            <a:avLst/>
          </a:prstGeo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24301" y="600949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Elbow</a:t>
            </a:r>
          </a:p>
        </p:txBody>
      </p:sp>
      <p:pic>
        <p:nvPicPr>
          <p:cNvPr id="9" name="Picture 3" descr="C:\Documents and Settings\user1\Desktop\joints\F66122-007-f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0345" b="6061"/>
          <a:stretch>
            <a:fillRect/>
          </a:stretch>
        </p:blipFill>
        <p:spPr bwMode="auto">
          <a:xfrm>
            <a:off x="7525966" y="3352800"/>
            <a:ext cx="2303834" cy="2514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48864" y="5883946"/>
            <a:ext cx="190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Radio-ulnar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533" y="5605620"/>
            <a:ext cx="2133600" cy="64633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*one axis</a:t>
            </a:r>
          </a:p>
          <a:p>
            <a:pPr algn="r"/>
            <a:r>
              <a:rPr lang="ar-S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**مثل حركة اللابتوب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628" y="213550"/>
            <a:ext cx="199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Important always mentioned  in exams.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4"/>
          <a:srcRect l="45593" t="12706" r="1763" b="47834"/>
          <a:stretch/>
        </p:blipFill>
        <p:spPr>
          <a:xfrm>
            <a:off x="1272933" y="3173012"/>
            <a:ext cx="3065603" cy="172254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63885" t="16537" r="17905" b="50822"/>
          <a:stretch/>
        </p:blipFill>
        <p:spPr>
          <a:xfrm>
            <a:off x="3349824" y="4729760"/>
            <a:ext cx="1309705" cy="131980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6"/>
          <a:srcRect l="70211" t="40207" r="20269" b="21589"/>
          <a:stretch/>
        </p:blipFill>
        <p:spPr>
          <a:xfrm>
            <a:off x="9848850" y="3357678"/>
            <a:ext cx="2057400" cy="250972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451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865924"/>
              </p:ext>
            </p:extLst>
          </p:nvPr>
        </p:nvGraphicFramePr>
        <p:xfrm>
          <a:off x="2133601" y="633681"/>
          <a:ext cx="8264399" cy="3649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8987"/>
                <a:gridCol w="3235413"/>
                <a:gridCol w="3539999"/>
              </a:tblGrid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Type: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Ellipsoid**</a:t>
                      </a:r>
                      <a:r>
                        <a:rPr lang="en-US" b="0" u="none" baseline="0" dirty="0" smtClean="0">
                          <a:solidFill>
                            <a:schemeClr val="tx1"/>
                          </a:solidFill>
                        </a:rPr>
                        <a:t> joint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baseline="0" dirty="0" smtClean="0">
                          <a:solidFill>
                            <a:schemeClr val="tx1"/>
                          </a:solidFill>
                        </a:rPr>
                        <a:t>Saddle</a:t>
                      </a:r>
                      <a:r>
                        <a:rPr lang="en-US" b="0" u="none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0" u="none" baseline="0" dirty="0" smtClean="0">
                          <a:solidFill>
                            <a:schemeClr val="tx1"/>
                          </a:solidFill>
                        </a:rPr>
                        <a:t>joint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Axis: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Transverse</a:t>
                      </a:r>
                      <a:r>
                        <a:rPr lang="en-US" b="0" u="none" baseline="0" dirty="0" smtClean="0">
                          <a:solidFill>
                            <a:schemeClr val="tx1"/>
                          </a:solidFill>
                        </a:rPr>
                        <a:t> +</a:t>
                      </a:r>
                      <a:r>
                        <a:rPr lang="en-US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u="none" dirty="0" err="1" smtClean="0">
                          <a:solidFill>
                            <a:schemeClr val="tx1"/>
                          </a:solidFill>
                        </a:rPr>
                        <a:t>antero</a:t>
                      </a:r>
                      <a:r>
                        <a:rPr lang="en-US" u="none" dirty="0" smtClean="0">
                          <a:solidFill>
                            <a:schemeClr val="tx1"/>
                          </a:solidFill>
                        </a:rPr>
                        <a:t>-posterior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u="non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Transverse</a:t>
                      </a:r>
                      <a:r>
                        <a:rPr lang="en-US" b="0" u="non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+</a:t>
                      </a:r>
                      <a:r>
                        <a:rPr lang="en-US" u="non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u="non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antero</a:t>
                      </a:r>
                      <a:r>
                        <a:rPr lang="en-US" u="non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-posterior</a:t>
                      </a:r>
                      <a:r>
                        <a:rPr lang="en-US" b="0" u="non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+ </a:t>
                      </a:r>
                      <a:r>
                        <a:rPr lang="en-US" b="0" u="non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Longitudinal </a:t>
                      </a:r>
                      <a:r>
                        <a:rPr lang="en-US" sz="1600" b="0" u="non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(limited)</a:t>
                      </a:r>
                      <a:endParaRPr lang="en-US" sz="1600" b="0" u="none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Movement: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Flexion &amp; extension + abduction &amp; adduction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but rotation is </a:t>
                      </a:r>
                      <a:r>
                        <a:rPr lang="en-US" u="sng" dirty="0" smtClean="0">
                          <a:solidFill>
                            <a:srgbClr val="FF0000"/>
                          </a:solidFill>
                        </a:rPr>
                        <a:t>impossible</a:t>
                      </a:r>
                      <a:endParaRPr lang="en-US" b="0" u="sng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dirty="0" smtClean="0">
                          <a:solidFill>
                            <a:schemeClr val="tx1"/>
                          </a:solidFill>
                        </a:rPr>
                        <a:t>As ellipsoid joints (Flexion &amp; extension + abduction &amp; adduction) + </a:t>
                      </a:r>
                      <a:r>
                        <a:rPr lang="en-US" sz="1800" b="0" i="0" u="none" dirty="0" smtClean="0">
                          <a:solidFill>
                            <a:srgbClr val="FF0000"/>
                          </a:solidFill>
                        </a:rPr>
                        <a:t>a </a:t>
                      </a:r>
                      <a:r>
                        <a:rPr lang="en-US" sz="1800" b="0" i="0" u="sng" dirty="0" smtClean="0">
                          <a:solidFill>
                            <a:srgbClr val="FF0000"/>
                          </a:solidFill>
                        </a:rPr>
                        <a:t>small</a:t>
                      </a:r>
                      <a:r>
                        <a:rPr lang="en-US" sz="1800" b="0" i="0" u="none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i="0" u="sng" dirty="0" smtClean="0">
                          <a:solidFill>
                            <a:srgbClr val="FF0000"/>
                          </a:solidFill>
                        </a:rPr>
                        <a:t>range</a:t>
                      </a:r>
                      <a:r>
                        <a:rPr lang="en-US" sz="1800" b="0" i="0" u="none" dirty="0" smtClean="0">
                          <a:solidFill>
                            <a:srgbClr val="FF0000"/>
                          </a:solidFill>
                        </a:rPr>
                        <a:t> of rotation***</a:t>
                      </a:r>
                      <a:endParaRPr lang="en-US" sz="1800" b="0" i="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Example: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Wrist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 joint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Carpometacarpal joint of the </a:t>
                      </a:r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thumb</a:t>
                      </a:r>
                      <a:endParaRPr lang="en-US" b="0" u="none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Further</a:t>
                      </a:r>
                      <a:r>
                        <a:rPr lang="en-US" b="1" baseline="0" dirty="0" smtClean="0"/>
                        <a:t> info.: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An elliptical </a:t>
                      </a:r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convex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^^^ fits into an elliptical </a:t>
                      </a:r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concave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 articular surface.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fontAlgn="auto" hangingPunct="1"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 The articular surfaces are reciprocally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concavoconvex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^.</a:t>
                      </a:r>
                    </a:p>
                    <a:p>
                      <a:pPr eaLnBrk="1" fontAlgn="auto" hangingPunct="1"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 They resemble a saddle^^ on a  horse’s back.</a:t>
                      </a:r>
                      <a:endParaRPr lang="en-US" b="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343400" y="106234"/>
            <a:ext cx="4000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B) BIAXIAL</a:t>
            </a:r>
            <a:r>
              <a:rPr lang="en-US" sz="2400" b="1" dirty="0"/>
              <a:t>* SYNOVIAL JOINTS</a:t>
            </a:r>
            <a:endParaRPr lang="en-US" sz="2400" dirty="0"/>
          </a:p>
        </p:txBody>
      </p:sp>
      <p:pic>
        <p:nvPicPr>
          <p:cNvPr id="6" name="Picture 7" descr="نتيجة بحث الصور عن ‪ellipsoid joints‬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455" y="4364185"/>
            <a:ext cx="2971800" cy="21336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Content Placeholder 5" descr="File0134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l="9091" t="8475" b="13005"/>
          <a:stretch>
            <a:fillRect/>
          </a:stretch>
        </p:blipFill>
        <p:spPr>
          <a:xfrm>
            <a:off x="7107380" y="4364185"/>
            <a:ext cx="3048000" cy="21336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1600" y="4321757"/>
            <a:ext cx="3502211" cy="224676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 rt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*Two axis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r" rtl="1"/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**</a:t>
            </a:r>
            <a:r>
              <a:rPr lang="ar-SA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بيضاوي.</a:t>
            </a:r>
            <a:endParaRPr lang="ar-SA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28600" indent="-228600" algn="r" rtl="1"/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^  العظمة </a:t>
            </a:r>
            <a:r>
              <a:rPr lang="ar-SA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نفسها فيها جزئين واحد مُحدّب والثاني مُقعّر. فتكون العظمة الثانية المرتبطة فيها وتكوّن المفصل معها شكلها عكس الأولى (مثلًا الأولى بدايتها مُحدّبة الثانية تصير بدايتها </a:t>
            </a:r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مُقعَرة وهكذا</a:t>
            </a:r>
            <a:r>
              <a:rPr lang="ar-SA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</a:p>
          <a:p>
            <a:pPr algn="r" rtl="1"/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^^  سرج </a:t>
            </a:r>
            <a:r>
              <a:rPr lang="ar-SA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الحصان.</a:t>
            </a:r>
          </a:p>
          <a:p>
            <a:pPr marL="349250" indent="-349250" algn="r" rtl="1"/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^^^  هنا </a:t>
            </a:r>
            <a:r>
              <a:rPr lang="ar-SA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الجزء المُقعّر والجزء المُحدّب يكونون بعظمتين منفصلتين</a:t>
            </a:r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rtl="1"/>
            <a:r>
              <a:rPr lang="ar-SA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*** زي لما نسبّح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6201" y="228601"/>
            <a:ext cx="4344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C) POLYAXIAL</a:t>
            </a:r>
            <a:r>
              <a:rPr lang="en-US" sz="2400" b="1" dirty="0"/>
              <a:t>* SYNOVIAL JOINTS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39814" y="6116448"/>
            <a:ext cx="1847892" cy="64633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*has all range of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movements.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2" descr="C:\Documents and Settings\user1\Desktop\joints\F66122-007-f0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12766" r="12766" b="5991"/>
          <a:stretch>
            <a:fillRect/>
          </a:stretch>
        </p:blipFill>
        <p:spPr>
          <a:xfrm>
            <a:off x="8604760" y="3938155"/>
            <a:ext cx="2431539" cy="263416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Picture 3" descr="BALLSOCK"/>
          <p:cNvPicPr>
            <a:picLocks noChangeAspect="1" noChangeArrowheads="1"/>
          </p:cNvPicPr>
          <p:nvPr/>
        </p:nvPicPr>
        <p:blipFill>
          <a:blip r:embed="rId3"/>
          <a:srcRect r="10913" b="5009"/>
          <a:stretch>
            <a:fillRect/>
          </a:stretch>
        </p:blipFill>
        <p:spPr bwMode="auto">
          <a:xfrm>
            <a:off x="5936532" y="3938155"/>
            <a:ext cx="2370495" cy="2178293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8866" y="3938155"/>
            <a:ext cx="5638800" cy="2062103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*In Shoulder joint, ball is the head of humerus and socket is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Glenoid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cavity of scapula (shallow </a:t>
            </a:r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سطحي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In Hip joint, ball is the head of femur and socket is acetabulum of hip bone (very deep). For that (shallowness and deepness) the stability is more in acetabulum than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Glenoid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cavity. *Glenoid cavity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 stabilized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ligaments*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^don’t be afraid of details will explain later.</a:t>
            </a:r>
            <a:endParaRPr lang="ar-SA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**نفس ما قالت دكتورة سناء «كُل ما تشتهيه من الموفمنت هنا».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29983"/>
              </p:ext>
            </p:extLst>
          </p:nvPr>
        </p:nvGraphicFramePr>
        <p:xfrm>
          <a:off x="2118990" y="902863"/>
          <a:ext cx="8320410" cy="2758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7564"/>
                <a:gridCol w="5992846"/>
              </a:tblGrid>
              <a:tr h="30939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Type: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Ball-and-socket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joints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939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Axis: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none" dirty="0" smtClean="0">
                          <a:solidFill>
                            <a:schemeClr val="tx1"/>
                          </a:solidFill>
                        </a:rPr>
                        <a:t>All axis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2284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Movement: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Flexion &amp; extension + abduction &amp; adduction + rotation along a separate axis.</a:t>
                      </a:r>
                      <a:endParaRPr lang="en-US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169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Example: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700" b="1" u="sng" dirty="0" smtClean="0"/>
                    </a:p>
                    <a:p>
                      <a:pPr marL="514350" indent="-514350">
                        <a:buFont typeface="+mj-lt"/>
                        <a:buAutoNum type="arabicPeriod"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Shoulder</a:t>
                      </a:r>
                      <a:r>
                        <a:rPr lang="en-US" dirty="0" smtClean="0"/>
                        <a:t> joint.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Hip</a:t>
                      </a:r>
                      <a:r>
                        <a:rPr lang="en-US" dirty="0" smtClean="0"/>
                        <a:t> Joint.</a:t>
                      </a:r>
                      <a:endParaRPr lang="en-US" dirty="0"/>
                    </a:p>
                  </a:txBody>
                  <a:tcPr/>
                </a:tc>
              </a:tr>
              <a:tr h="541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Further</a:t>
                      </a:r>
                      <a:r>
                        <a:rPr lang="en-US" b="1" baseline="0" dirty="0" smtClean="0"/>
                        <a:t> info.:</a:t>
                      </a:r>
                      <a:endParaRPr lang="en-US" b="1" dirty="0" smtClean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A ball</a:t>
                      </a:r>
                      <a:r>
                        <a:rPr lang="en-US" dirty="0" smtClean="0">
                          <a:latin typeface="Arial"/>
                        </a:rPr>
                        <a:t>–</a:t>
                      </a:r>
                      <a:r>
                        <a:rPr lang="en-US" dirty="0" smtClean="0"/>
                        <a:t>shaped* head of a bone fits into a socket-like concavity of another.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7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08" y="8527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Stability Of Synovial </a:t>
            </a:r>
            <a:r>
              <a:rPr lang="en-US" sz="2800" dirty="0" smtClean="0"/>
              <a:t>Joints</a:t>
            </a:r>
          </a:p>
          <a:p>
            <a:r>
              <a:rPr lang="en-US" sz="1800" dirty="0" smtClean="0"/>
              <a:t>It depends on :</a:t>
            </a:r>
            <a:endParaRPr lang="ar-SA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93670"/>
              </p:ext>
            </p:extLst>
          </p:nvPr>
        </p:nvGraphicFramePr>
        <p:xfrm>
          <a:off x="425668" y="961696"/>
          <a:ext cx="11288112" cy="5480074"/>
        </p:xfrm>
        <a:graphic>
          <a:graphicData uri="http://schemas.openxmlformats.org/drawingml/2006/table">
            <a:tbl>
              <a:tblPr rtl="1" firstRow="1" bandRow="1">
                <a:tableStyleId>{F2DE63D5-997A-4646-A377-4702673A728D}</a:tableStyleId>
              </a:tblPr>
              <a:tblGrid>
                <a:gridCol w="3762704">
                  <a:extLst>
                    <a:ext uri="{9D8B030D-6E8A-4147-A177-3AD203B41FA5}">
                      <a16:colId xmlns:a16="http://schemas.microsoft.com/office/drawing/2014/main" xmlns="" val="922224272"/>
                    </a:ext>
                  </a:extLst>
                </a:gridCol>
                <a:gridCol w="3316014">
                  <a:extLst>
                    <a:ext uri="{9D8B030D-6E8A-4147-A177-3AD203B41FA5}">
                      <a16:colId xmlns:a16="http://schemas.microsoft.com/office/drawing/2014/main" xmlns="" val="2245569191"/>
                    </a:ext>
                  </a:extLst>
                </a:gridCol>
                <a:gridCol w="4209394">
                  <a:extLst>
                    <a:ext uri="{9D8B030D-6E8A-4147-A177-3AD203B41FA5}">
                      <a16:colId xmlns:a16="http://schemas.microsoft.com/office/drawing/2014/main" xmlns="" val="1822359226"/>
                    </a:ext>
                  </a:extLst>
                </a:gridCol>
              </a:tblGrid>
              <a:tr h="64638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</a:rPr>
                        <a:t>3-</a:t>
                      </a: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dirty="0"/>
                        <a:t>Tone of the surrounding </a:t>
                      </a:r>
                      <a:r>
                        <a:rPr lang="en-US" u="sng" dirty="0"/>
                        <a:t>muscles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2-Strength of the </a:t>
                      </a:r>
                      <a:r>
                        <a:rPr lang="en-US" sz="1800" u="sng" dirty="0"/>
                        <a:t>ligaments</a:t>
                      </a:r>
                      <a:r>
                        <a:rPr lang="en-US" sz="1800" dirty="0" smtClean="0"/>
                        <a:t>: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1-The shape of </a:t>
                      </a:r>
                      <a:r>
                        <a:rPr lang="en-US" sz="1800" u="sng" dirty="0"/>
                        <a:t>articular</a:t>
                      </a:r>
                      <a:r>
                        <a:rPr lang="en-US" sz="1800" dirty="0"/>
                        <a:t> </a:t>
                      </a:r>
                      <a:r>
                        <a:rPr lang="en-US" sz="1800" u="sng" dirty="0"/>
                        <a:t>surfaces</a:t>
                      </a:r>
                      <a:endParaRPr lang="ar-SA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69847147"/>
                  </a:ext>
                </a:extLst>
              </a:tr>
              <a:tr h="266944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 most joints, it is the </a:t>
                      </a:r>
                      <a:r>
                        <a:rPr lang="en-US" dirty="0">
                          <a:effectLst/>
                        </a:rPr>
                        <a:t>major factor </a:t>
                      </a:r>
                      <a:r>
                        <a:rPr lang="en-US" dirty="0"/>
                        <a:t>controlling stability.</a:t>
                      </a:r>
                    </a:p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  <a:p>
                      <a:pPr algn="ctr" rtl="1"/>
                      <a:r>
                        <a:rPr lang="en-US" dirty="0" smtClean="0"/>
                        <a:t>-Ex: The </a:t>
                      </a:r>
                      <a:r>
                        <a:rPr lang="en-US" dirty="0"/>
                        <a:t>short </a:t>
                      </a:r>
                      <a:r>
                        <a:rPr lang="en-US" dirty="0" smtClean="0"/>
                        <a:t>muscles 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(rotator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cuff muscles)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/>
                        <a:t>around the </a:t>
                      </a:r>
                      <a:r>
                        <a:rPr lang="en-US" u="none" dirty="0">
                          <a:solidFill>
                            <a:srgbClr val="FF0000"/>
                          </a:solidFill>
                          <a:effectLst/>
                        </a:rPr>
                        <a:t>shoulder</a:t>
                      </a:r>
                      <a:r>
                        <a:rPr lang="en-US" u="none" dirty="0">
                          <a:effectLst/>
                        </a:rPr>
                        <a:t> joint</a:t>
                      </a:r>
                      <a:r>
                        <a:rPr lang="en-US" u="none" baseline="0" dirty="0">
                          <a:effectLst/>
                        </a:rPr>
                        <a:t> </a:t>
                      </a:r>
                      <a:endParaRPr lang="en-US" u="none" dirty="0">
                        <a:effectLst/>
                      </a:endParaRPr>
                    </a:p>
                    <a:p>
                      <a:pPr algn="ctr" rtl="0"/>
                      <a:r>
                        <a:rPr lang="en-US" dirty="0" smtClean="0"/>
                        <a:t>-keeps </a:t>
                      </a:r>
                      <a:r>
                        <a:rPr lang="en-US" dirty="0"/>
                        <a:t>the head of the </a:t>
                      </a:r>
                      <a:r>
                        <a:rPr lang="en-US" dirty="0" err="1"/>
                        <a:t>humerus</a:t>
                      </a:r>
                      <a:r>
                        <a:rPr lang="en-US" dirty="0"/>
                        <a:t> in the shallow glenoid cavity</a:t>
                      </a:r>
                      <a:r>
                        <a:rPr lang="en-US"/>
                        <a:t>.</a:t>
                      </a:r>
                      <a:r>
                        <a:rPr lang="en-US" u="sng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rtl="0"/>
                      <a:r>
                        <a:rPr lang="en-US" sz="140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Note: the</a:t>
                      </a:r>
                      <a:r>
                        <a:rPr lang="en-US" sz="1400" baseline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muscle does not have to be contracted the tone is enough to stabilize the joint</a:t>
                      </a:r>
                      <a:endParaRPr lang="ar-SA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-Ex: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cruciate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/>
                        <a:t>ligaments of the </a:t>
                      </a:r>
                      <a:r>
                        <a:rPr lang="en-US" sz="1800" u="none" dirty="0">
                          <a:solidFill>
                            <a:srgbClr val="FF0000"/>
                          </a:solidFill>
                        </a:rPr>
                        <a:t>knee</a:t>
                      </a:r>
                      <a:r>
                        <a:rPr lang="en-US" sz="1800" u="none" dirty="0"/>
                        <a:t> </a:t>
                      </a:r>
                      <a:r>
                        <a:rPr lang="en-US" sz="1800" u="none" dirty="0" smtClean="0"/>
                        <a:t>joint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u="none" dirty="0" smtClean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dirty="0" smtClean="0"/>
                        <a:t>-</a:t>
                      </a:r>
                      <a:r>
                        <a:rPr lang="en-US" sz="1800" dirty="0" smtClean="0"/>
                        <a:t>They prevent excessive movement in a joint.</a:t>
                      </a:r>
                    </a:p>
                    <a:p>
                      <a:pPr rtl="1"/>
                      <a:endParaRPr lang="ar-SA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-ex: the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ball and socket shape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Hip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 smtClean="0"/>
                        <a:t>is a good examples of the importance of bone shape to maintain joint stability. 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-</a:t>
                      </a: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The </a:t>
                      </a:r>
                      <a:r>
                        <a:rPr lang="en-US" sz="1600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hip joint</a:t>
                      </a:r>
                      <a:r>
                        <a:rPr lang="en-US" sz="1600" u="sng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is more stable than the </a:t>
                      </a:r>
                      <a:r>
                        <a:rPr lang="en-US" sz="1600" u="sng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shoulder joint</a:t>
                      </a:r>
                      <a:r>
                        <a:rPr lang="en-US" sz="1600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because The hip has Deep concavity that</a:t>
                      </a:r>
                      <a:r>
                        <a:rPr lang="en-US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600" u="sng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gives more support </a:t>
                      </a:r>
                      <a:r>
                        <a:rPr lang="en-US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than The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shoulder which</a:t>
                      </a:r>
                      <a:r>
                        <a:rPr lang="en-US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shallowly concave and needs more support into it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US" sz="1600" dirty="0" smtClean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/>
                        <a:t> -</a:t>
                      </a:r>
                      <a:r>
                        <a:rPr lang="en-US" sz="1600" b="0" dirty="0" smtClean="0">
                          <a:effectLst/>
                        </a:rPr>
                        <a:t>The </a:t>
                      </a:r>
                      <a:r>
                        <a:rPr lang="en-US" sz="1600" b="0" u="sng" dirty="0" smtClean="0">
                          <a:effectLst/>
                        </a:rPr>
                        <a:t>shape</a:t>
                      </a:r>
                      <a:r>
                        <a:rPr lang="en-US" sz="1600" b="0" u="none" dirty="0" smtClean="0">
                          <a:effectLst/>
                        </a:rPr>
                        <a:t> of the </a:t>
                      </a:r>
                      <a:r>
                        <a:rPr lang="en-US" sz="1600" b="0" u="sng" dirty="0" smtClean="0">
                          <a:effectLst/>
                        </a:rPr>
                        <a:t>bones</a:t>
                      </a:r>
                      <a:r>
                        <a:rPr lang="en-US" sz="1600" b="0" u="none" dirty="0" smtClean="0">
                          <a:effectLst/>
                        </a:rPr>
                        <a:t> </a:t>
                      </a:r>
                      <a:r>
                        <a:rPr lang="en-US" sz="1600" b="0" dirty="0" smtClean="0">
                          <a:effectLst/>
                        </a:rPr>
                        <a:t>forming the Knee joint </a:t>
                      </a:r>
                      <a:r>
                        <a:rPr lang="en-US" sz="1600" b="0" u="none" dirty="0" smtClean="0">
                          <a:effectLst/>
                        </a:rPr>
                        <a:t>has</a:t>
                      </a:r>
                      <a:r>
                        <a:rPr lang="en-US" sz="1600" b="0" u="sng" dirty="0" smtClean="0">
                          <a:effectLst/>
                        </a:rPr>
                        <a:t> nothing </a:t>
                      </a:r>
                      <a:r>
                        <a:rPr lang="en-US" sz="1600" b="0" dirty="0" smtClean="0">
                          <a:effectLst/>
                        </a:rPr>
                        <a:t>to do for </a:t>
                      </a:r>
                      <a:r>
                        <a:rPr lang="en-US" sz="1600" b="0" u="none" dirty="0" smtClean="0">
                          <a:effectLst/>
                        </a:rPr>
                        <a:t>stability.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99737957"/>
                  </a:ext>
                </a:extLst>
              </a:tr>
              <a:tr h="206000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7313926"/>
                  </a:ext>
                </a:extLst>
              </a:tr>
            </a:tbl>
          </a:graphicData>
        </a:graphic>
      </p:graphicFrame>
      <p:pic>
        <p:nvPicPr>
          <p:cNvPr id="6" name="Picture 5" descr="File0134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6725" r="4401" b="10907"/>
          <a:stretch/>
        </p:blipFill>
        <p:spPr bwMode="auto">
          <a:xfrm>
            <a:off x="961696" y="4455555"/>
            <a:ext cx="2767565" cy="181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ile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7988" y="4455554"/>
            <a:ext cx="3039500" cy="181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ttps://encrypted-tbn1.gstatic.com/images?q=tbn:ANd9GcSUD-5Vvj2jfVgwgZe8wjHSVXkIpGAiFX5rbnL6ci_YnMucN50P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18297"/>
          <a:stretch/>
        </p:blipFill>
        <p:spPr bwMode="auto">
          <a:xfrm>
            <a:off x="8697813" y="4486728"/>
            <a:ext cx="2175642" cy="181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9144560" y="4455554"/>
            <a:ext cx="1282148" cy="226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80416" y="1913055"/>
            <a:ext cx="7131766" cy="30432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capsule and ligaments </a:t>
            </a:r>
            <a:r>
              <a:rPr lang="en-US" dirty="0" smtClean="0"/>
              <a:t>receive an abundant sensory nerve supply.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Not with joint cavity!</a:t>
            </a:r>
          </a:p>
          <a:p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Hilton’s Law</a:t>
            </a:r>
            <a:r>
              <a:rPr lang="en-US" dirty="0" smtClean="0"/>
              <a:t>: “A nerve supplying a joint also supplies the </a:t>
            </a:r>
            <a:r>
              <a:rPr lang="en-US" u="sng" dirty="0" smtClean="0"/>
              <a:t>muscles</a:t>
            </a:r>
            <a:r>
              <a:rPr lang="en-US" dirty="0" smtClean="0"/>
              <a:t> moving that joint and the </a:t>
            </a:r>
            <a:r>
              <a:rPr lang="en-US" u="sng" dirty="0" smtClean="0"/>
              <a:t>skin</a:t>
            </a:r>
            <a:r>
              <a:rPr lang="en-US" dirty="0" smtClean="0"/>
              <a:t> overlying the insertions of these muscles.”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0416" y="604735"/>
            <a:ext cx="6383620" cy="649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Nerve supply of joints</a:t>
            </a:r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11474" r="13061" b="1645"/>
          <a:stretch/>
        </p:blipFill>
        <p:spPr>
          <a:xfrm>
            <a:off x="7654914" y="1659220"/>
            <a:ext cx="4415445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473292"/>
            <a:ext cx="10515600" cy="518150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 Joint </a:t>
            </a:r>
            <a:r>
              <a:rPr lang="en-US" dirty="0"/>
              <a:t>is the site where two or more bones come together, whether movement occurs or not between them. </a:t>
            </a:r>
            <a:endParaRPr lang="en-US" dirty="0" smtClean="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 Joints </a:t>
            </a:r>
            <a:r>
              <a:rPr lang="en-US" dirty="0"/>
              <a:t>are classified according to the </a:t>
            </a:r>
            <a:r>
              <a:rPr lang="en-US" dirty="0" smtClean="0"/>
              <a:t>tissues </a:t>
            </a:r>
            <a:r>
              <a:rPr lang="en-US" dirty="0"/>
              <a:t>that lie between the bones into 3 types: </a:t>
            </a:r>
            <a:r>
              <a:rPr lang="en-US" dirty="0" smtClean="0"/>
              <a:t>fibrous</a:t>
            </a:r>
            <a:r>
              <a:rPr lang="en-US" dirty="0"/>
              <a:t>, </a:t>
            </a:r>
            <a:r>
              <a:rPr lang="en-US" dirty="0" smtClean="0"/>
              <a:t>cartilaginous </a:t>
            </a:r>
            <a:r>
              <a:rPr lang="en-US" dirty="0"/>
              <a:t>&amp; synovial. </a:t>
            </a:r>
            <a:endParaRPr lang="en-US" dirty="0" smtClean="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 Synovial </a:t>
            </a:r>
            <a:r>
              <a:rPr lang="en-US" dirty="0"/>
              <a:t>joints are freely movable &amp; characterized by the presence of : fibrous capsule, </a:t>
            </a:r>
            <a:r>
              <a:rPr lang="en-US" dirty="0" smtClean="0"/>
              <a:t>articular cartilage</a:t>
            </a:r>
            <a:r>
              <a:rPr lang="en-US" dirty="0"/>
              <a:t>, synovial membrane &amp; joint cavity containing synovial fluid. </a:t>
            </a:r>
            <a:endParaRPr lang="en-US" dirty="0" smtClean="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 Synovial </a:t>
            </a:r>
            <a:r>
              <a:rPr lang="en-US" dirty="0"/>
              <a:t>joints are classified according to the range of movement into: plane and axial. </a:t>
            </a:r>
            <a:endParaRPr lang="en-US" dirty="0" smtClean="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 Axial </a:t>
            </a:r>
            <a:r>
              <a:rPr lang="en-US" dirty="0"/>
              <a:t>are divided according to the number of axes of movements into: uniaxial, biaxial &amp; </a:t>
            </a:r>
            <a:r>
              <a:rPr lang="en-US" dirty="0" err="1"/>
              <a:t>polyaxial</a:t>
            </a:r>
            <a:r>
              <a:rPr lang="en-US" dirty="0"/>
              <a:t> or </a:t>
            </a:r>
            <a:r>
              <a:rPr lang="en-US" dirty="0" err="1" smtClean="0"/>
              <a:t>multiaxial</a:t>
            </a:r>
            <a:r>
              <a:rPr lang="en-US" dirty="0"/>
              <a:t>. </a:t>
            </a:r>
            <a:endParaRPr lang="en-US" dirty="0" smtClean="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 Stability </a:t>
            </a:r>
            <a:r>
              <a:rPr lang="en-US" dirty="0"/>
              <a:t>of synovial joints depends on: shape of </a:t>
            </a:r>
            <a:r>
              <a:rPr lang="en-US" dirty="0" smtClean="0"/>
              <a:t>articular </a:t>
            </a:r>
            <a:r>
              <a:rPr lang="en-US" dirty="0"/>
              <a:t>surfaces, ligaments &amp; muscle tone. </a:t>
            </a:r>
            <a:endParaRPr lang="en-US" dirty="0" smtClean="0"/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 Joints </a:t>
            </a:r>
            <a:r>
              <a:rPr lang="en-US" dirty="0"/>
              <a:t>have same nerve supply as muscles moving them. </a:t>
            </a:r>
          </a:p>
        </p:txBody>
      </p:sp>
      <p:sp>
        <p:nvSpPr>
          <p:cNvPr id="4" name="عنوان 5"/>
          <p:cNvSpPr>
            <a:spLocks noGrp="1"/>
          </p:cNvSpPr>
          <p:nvPr>
            <p:ph type="title"/>
          </p:nvPr>
        </p:nvSpPr>
        <p:spPr>
          <a:xfrm>
            <a:off x="505898" y="304500"/>
            <a:ext cx="10515600" cy="13255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73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401256"/>
              </p:ext>
            </p:extLst>
          </p:nvPr>
        </p:nvGraphicFramePr>
        <p:xfrm>
          <a:off x="0" y="214314"/>
          <a:ext cx="12192000" cy="6529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عنوان 5"/>
          <p:cNvSpPr>
            <a:spLocks noGrp="1"/>
          </p:cNvSpPr>
          <p:nvPr>
            <p:ph type="title"/>
          </p:nvPr>
        </p:nvSpPr>
        <p:spPr>
          <a:xfrm>
            <a:off x="532793" y="196085"/>
            <a:ext cx="10515600" cy="13255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6040105"/>
            <a:ext cx="3914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*No movement, </a:t>
            </a:r>
            <a:r>
              <a:rPr lang="en-US" sz="1600" dirty="0" smtClean="0"/>
              <a:t>Temporary </a:t>
            </a:r>
            <a:r>
              <a:rPr lang="en-US" sz="1600" dirty="0"/>
              <a:t>(as it ossify later)</a:t>
            </a:r>
          </a:p>
        </p:txBody>
      </p:sp>
    </p:spTree>
    <p:extLst>
      <p:ext uri="{BB962C8B-B14F-4D97-AF65-F5344CB8AC3E}">
        <p14:creationId xmlns:p14="http://schemas.microsoft.com/office/powerpoint/2010/main" val="30387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" y="36120"/>
            <a:ext cx="10515600" cy="13255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378713"/>
              </p:ext>
            </p:extLst>
          </p:nvPr>
        </p:nvGraphicFramePr>
        <p:xfrm>
          <a:off x="502920" y="1356360"/>
          <a:ext cx="10881360" cy="499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45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0" y="0"/>
            <a:ext cx="3255819" cy="6858000"/>
          </a:xfrm>
          <a:prstGeom prst="rect">
            <a:avLst/>
          </a:prstGeom>
        </p:spPr>
      </p:pic>
      <p:cxnSp>
        <p:nvCxnSpPr>
          <p:cNvPr id="4" name="Straight Arrow Connector 3"/>
          <p:cNvCxnSpPr>
            <a:endCxn id="5" idx="3"/>
          </p:cNvCxnSpPr>
          <p:nvPr/>
        </p:nvCxnSpPr>
        <p:spPr>
          <a:xfrm flipH="1">
            <a:off x="3983421" y="409903"/>
            <a:ext cx="1660636" cy="187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25669" y="-5108"/>
            <a:ext cx="3557752" cy="12054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401" y="0"/>
            <a:ext cx="2867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sutures in skull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movement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Temporary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Example of : </a:t>
            </a:r>
            <a:r>
              <a:rPr lang="en-US" dirty="0"/>
              <a:t>Fibrous </a:t>
            </a:r>
            <a:r>
              <a:rPr lang="en-US" dirty="0" smtClean="0"/>
              <a:t>joint</a:t>
            </a:r>
            <a:endParaRPr lang="en-US" dirty="0"/>
          </a:p>
        </p:txBody>
      </p:sp>
      <p:cxnSp>
        <p:nvCxnSpPr>
          <p:cNvPr id="9" name="Straight Arrow Connector 8"/>
          <p:cNvCxnSpPr>
            <a:endCxn id="10" idx="1"/>
          </p:cNvCxnSpPr>
          <p:nvPr/>
        </p:nvCxnSpPr>
        <p:spPr>
          <a:xfrm>
            <a:off x="6359236" y="4524704"/>
            <a:ext cx="1409343" cy="128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68579" y="4770284"/>
            <a:ext cx="3831020" cy="20877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89599" y="4798479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Epiphyseal plate in </a:t>
            </a:r>
            <a:r>
              <a:rPr lang="en-US" dirty="0" smtClean="0"/>
              <a:t>femur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Primary Bones are joined through hyaline cartilage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movement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Temporary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of: </a:t>
            </a:r>
            <a:r>
              <a:rPr lang="en-US" dirty="0"/>
              <a:t>Cartilaginous </a:t>
            </a:r>
            <a:r>
              <a:rPr lang="en-US" dirty="0" smtClean="0"/>
              <a:t>joint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15" idx="1"/>
          </p:cNvCxnSpPr>
          <p:nvPr/>
        </p:nvCxnSpPr>
        <p:spPr>
          <a:xfrm flipV="1">
            <a:off x="6019799" y="2534261"/>
            <a:ext cx="1748779" cy="35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768578" y="1600107"/>
            <a:ext cx="3831022" cy="18683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Between vertebrae in </a:t>
            </a:r>
            <a:r>
              <a:rPr lang="en-US" dirty="0" smtClean="0"/>
              <a:t>column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Secondary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Articulate surfaces covered by hyaline cartilage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Limited movement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Permanent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Of: Cartilaginous </a:t>
            </a:r>
            <a:r>
              <a:rPr lang="en-US" dirty="0"/>
              <a:t>joint</a:t>
            </a:r>
          </a:p>
        </p:txBody>
      </p:sp>
      <p:cxnSp>
        <p:nvCxnSpPr>
          <p:cNvPr id="17" name="Straight Arrow Connector 16"/>
          <p:cNvCxnSpPr>
            <a:endCxn id="19" idx="3"/>
          </p:cNvCxnSpPr>
          <p:nvPr/>
        </p:nvCxnSpPr>
        <p:spPr>
          <a:xfrm flipH="1">
            <a:off x="3983421" y="1307242"/>
            <a:ext cx="1847913" cy="50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25669" y="1200329"/>
            <a:ext cx="3557752" cy="12297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sternoclavicular</a:t>
            </a:r>
            <a:r>
              <a:rPr lang="en-US" dirty="0"/>
              <a:t> </a:t>
            </a:r>
            <a:r>
              <a:rPr lang="en-US" dirty="0" smtClean="0"/>
              <a:t>joint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Articaulate</a:t>
            </a:r>
            <a:r>
              <a:rPr lang="en-US" dirty="0" smtClean="0"/>
              <a:t> surface is flat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Gliding movement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 :Plane </a:t>
            </a:r>
            <a:r>
              <a:rPr lang="en-US" dirty="0"/>
              <a:t>Synovial Joint</a:t>
            </a:r>
          </a:p>
        </p:txBody>
      </p:sp>
      <p:cxnSp>
        <p:nvCxnSpPr>
          <p:cNvPr id="22" name="Straight Arrow Connector 21"/>
          <p:cNvCxnSpPr>
            <a:endCxn id="23" idx="3"/>
          </p:cNvCxnSpPr>
          <p:nvPr/>
        </p:nvCxnSpPr>
        <p:spPr>
          <a:xfrm flipH="1">
            <a:off x="3981987" y="6101255"/>
            <a:ext cx="1662069" cy="84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5669" y="5491964"/>
            <a:ext cx="3556318" cy="13873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Ankle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Hinge joint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Transverse movement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Flexion and extension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 : Uniaxial </a:t>
            </a:r>
            <a:r>
              <a:rPr lang="en-US" dirty="0"/>
              <a:t>Synovial Joint</a:t>
            </a:r>
          </a:p>
        </p:txBody>
      </p:sp>
      <p:cxnSp>
        <p:nvCxnSpPr>
          <p:cNvPr id="28" name="Straight Arrow Connector 27"/>
          <p:cNvCxnSpPr>
            <a:endCxn id="29" idx="1"/>
          </p:cNvCxnSpPr>
          <p:nvPr/>
        </p:nvCxnSpPr>
        <p:spPr>
          <a:xfrm flipV="1">
            <a:off x="6779172" y="801721"/>
            <a:ext cx="989406" cy="505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768578" y="0"/>
            <a:ext cx="3831021" cy="16034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Shoulder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ball and socket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Flexion, extension, adduction, abduction, and rotation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 : </a:t>
            </a:r>
            <a:r>
              <a:rPr lang="en-US" dirty="0" err="1" smtClean="0"/>
              <a:t>Polyaxial</a:t>
            </a:r>
            <a:r>
              <a:rPr lang="en-US" dirty="0" smtClean="0"/>
              <a:t> </a:t>
            </a:r>
            <a:r>
              <a:rPr lang="en-US" dirty="0"/>
              <a:t>Synovial Joint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cxnSp>
        <p:nvCxnSpPr>
          <p:cNvPr id="31" name="Straight Arrow Connector 30"/>
          <p:cNvCxnSpPr>
            <a:endCxn id="32" idx="3"/>
          </p:cNvCxnSpPr>
          <p:nvPr/>
        </p:nvCxnSpPr>
        <p:spPr>
          <a:xfrm flipH="1">
            <a:off x="3983421" y="2770094"/>
            <a:ext cx="1166803" cy="346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25669" y="2417691"/>
            <a:ext cx="3557752" cy="13975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Radioulnar</a:t>
            </a:r>
            <a:r>
              <a:rPr lang="en-US" dirty="0"/>
              <a:t> </a:t>
            </a:r>
            <a:r>
              <a:rPr lang="en-US" dirty="0" smtClean="0"/>
              <a:t>joint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Pivot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Longitudinal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Rotation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 : Uniaxial </a:t>
            </a:r>
            <a:r>
              <a:rPr lang="en-US" dirty="0"/>
              <a:t>Synovial joint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768578" y="3468414"/>
            <a:ext cx="3831021" cy="13300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Wrist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Ellipsoid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Flexion, extension, adduction, abduction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Of: Biaxial </a:t>
            </a:r>
            <a:r>
              <a:rPr lang="en-US" dirty="0"/>
              <a:t>Synovial joint</a:t>
            </a:r>
          </a:p>
        </p:txBody>
      </p:sp>
      <p:cxnSp>
        <p:nvCxnSpPr>
          <p:cNvPr id="37" name="Straight Arrow Connector 36"/>
          <p:cNvCxnSpPr>
            <a:endCxn id="35" idx="1"/>
          </p:cNvCxnSpPr>
          <p:nvPr/>
        </p:nvCxnSpPr>
        <p:spPr>
          <a:xfrm>
            <a:off x="7266280" y="3399843"/>
            <a:ext cx="502298" cy="733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25669" y="3836586"/>
            <a:ext cx="3557752" cy="16340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Carpometacarpal joint of thumb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Saddle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Flexion, extension, adduction, abduction, and limited rotation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Ex. Of : Biaxial </a:t>
            </a:r>
            <a:r>
              <a:rPr lang="en-US" dirty="0"/>
              <a:t>Synovial </a:t>
            </a:r>
            <a:r>
              <a:rPr lang="en-US" dirty="0" smtClean="0"/>
              <a:t>Joints</a:t>
            </a:r>
            <a:endParaRPr lang="en-US" dirty="0"/>
          </a:p>
        </p:txBody>
      </p:sp>
      <p:cxnSp>
        <p:nvCxnSpPr>
          <p:cNvPr id="27" name="Straight Arrow Connector 30"/>
          <p:cNvCxnSpPr>
            <a:endCxn id="39" idx="3"/>
          </p:cNvCxnSpPr>
          <p:nvPr/>
        </p:nvCxnSpPr>
        <p:spPr>
          <a:xfrm flipH="1">
            <a:off x="3983421" y="3561347"/>
            <a:ext cx="732958" cy="109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>
            <a:off x="4716379" y="3561347"/>
            <a:ext cx="15928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رابط مستقيم 39"/>
          <p:cNvCxnSpPr/>
          <p:nvPr/>
        </p:nvCxnSpPr>
        <p:spPr>
          <a:xfrm>
            <a:off x="7106996" y="3399843"/>
            <a:ext cx="15928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4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6875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By the end of the lecture, students should be able to: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Define </a:t>
            </a:r>
            <a:r>
              <a:rPr lang="en-US" dirty="0"/>
              <a:t>the term “Joint” 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Describe </a:t>
            </a:r>
            <a:r>
              <a:rPr lang="en-US" dirty="0"/>
              <a:t>the </a:t>
            </a:r>
            <a:r>
              <a:rPr lang="en-US" dirty="0" smtClean="0"/>
              <a:t>classification </a:t>
            </a:r>
            <a:r>
              <a:rPr lang="en-US" dirty="0"/>
              <a:t>of the 3 types of joints &amp; give an example of each.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Describe </a:t>
            </a:r>
            <a:r>
              <a:rPr lang="en-US" dirty="0"/>
              <a:t>the </a:t>
            </a:r>
            <a:r>
              <a:rPr lang="en-US" dirty="0" smtClean="0"/>
              <a:t>characteristics </a:t>
            </a:r>
            <a:r>
              <a:rPr lang="en-US" dirty="0"/>
              <a:t>of synovial joints.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Describe </a:t>
            </a:r>
            <a:r>
              <a:rPr lang="en-US" dirty="0"/>
              <a:t>the </a:t>
            </a:r>
            <a:r>
              <a:rPr lang="en-US" dirty="0" smtClean="0"/>
              <a:t>classification </a:t>
            </a:r>
            <a:r>
              <a:rPr lang="en-US" dirty="0"/>
              <a:t>of synovial joints &amp; give an example of each.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List </a:t>
            </a:r>
            <a:r>
              <a:rPr lang="en-US" dirty="0"/>
              <a:t>factors maintaining </a:t>
            </a:r>
            <a:r>
              <a:rPr lang="en-US" u="sng" dirty="0"/>
              <a:t>stability</a:t>
            </a:r>
            <a:r>
              <a:rPr lang="en-US" dirty="0"/>
              <a:t> of joints.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Recite </a:t>
            </a:r>
            <a:r>
              <a:rPr lang="en-US" dirty="0"/>
              <a:t>“</a:t>
            </a:r>
            <a:r>
              <a:rPr lang="en-US" u="sng" dirty="0"/>
              <a:t>Hilton’s law</a:t>
            </a:r>
            <a:r>
              <a:rPr lang="en-US" dirty="0"/>
              <a:t>” for nerve supply of joints.</a:t>
            </a:r>
          </a:p>
        </p:txBody>
      </p:sp>
    </p:spTree>
    <p:extLst>
      <p:ext uri="{BB962C8B-B14F-4D97-AF65-F5344CB8AC3E}">
        <p14:creationId xmlns:p14="http://schemas.microsoft.com/office/powerpoint/2010/main" val="35956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2"/>
          <a:srcRect l="39844" t="13232" r="6836" b="40532"/>
          <a:stretch/>
        </p:blipFill>
        <p:spPr>
          <a:xfrm>
            <a:off x="5422475" y="2696979"/>
            <a:ext cx="5567565" cy="361908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715000" y="3738250"/>
            <a:ext cx="1224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 smtClean="0"/>
              <a:t>Intercarpal</a:t>
            </a:r>
            <a:r>
              <a:rPr lang="en-US" dirty="0" smtClean="0"/>
              <a:t> </a:t>
            </a:r>
            <a:r>
              <a:rPr lang="en-US" dirty="0"/>
              <a:t>Joints.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9283349" y="6316067"/>
            <a:ext cx="1274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+Wrist </a:t>
            </a:r>
            <a:r>
              <a:rPr lang="en-US" dirty="0"/>
              <a:t>joint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0313785" y="3276585"/>
            <a:ext cx="1792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Carpometacarpal joint of the thumb</a:t>
            </a:r>
          </a:p>
        </p:txBody>
      </p:sp>
      <p:sp>
        <p:nvSpPr>
          <p:cNvPr id="6" name="عنوان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039209" y="5150215"/>
            <a:ext cx="2401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BIAXIAL</a:t>
            </a:r>
            <a:endParaRPr lang="en-US" dirty="0"/>
          </a:p>
        </p:txBody>
      </p:sp>
      <p:sp>
        <p:nvSpPr>
          <p:cNvPr id="8" name="قوس كبير أيمن 7"/>
          <p:cNvSpPr/>
          <p:nvPr/>
        </p:nvSpPr>
        <p:spPr>
          <a:xfrm>
            <a:off x="10313785" y="4506523"/>
            <a:ext cx="676255" cy="16567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نتيجة بحث الصور عن ‪type joint in hand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2" y="1427108"/>
            <a:ext cx="4857906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/>
          <p:cNvGrpSpPr/>
          <p:nvPr/>
        </p:nvGrpSpPr>
        <p:grpSpPr>
          <a:xfrm>
            <a:off x="8199120" y="284952"/>
            <a:ext cx="3179265" cy="2412027"/>
            <a:chOff x="8549640" y="284952"/>
            <a:chExt cx="2828745" cy="2100263"/>
          </a:xfrm>
        </p:grpSpPr>
        <p:pic>
          <p:nvPicPr>
            <p:cNvPr id="1032" name="Picture 8" descr="نتيجة بحث الصور عن ‪type joint in hand‬‏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8035" y="284952"/>
              <a:ext cx="2800350" cy="2100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مستطيل 8"/>
            <p:cNvSpPr/>
            <p:nvPr/>
          </p:nvSpPr>
          <p:spPr>
            <a:xfrm>
              <a:off x="8549640" y="284952"/>
              <a:ext cx="791220" cy="568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34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نتيجة بحث الصور عن ‪type joint in hand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0" y="406249"/>
            <a:ext cx="5071273" cy="64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07" y="327043"/>
            <a:ext cx="5478928" cy="65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نوان 5"/>
          <p:cNvSpPr>
            <a:spLocks noGrp="1"/>
          </p:cNvSpPr>
          <p:nvPr>
            <p:ph type="title"/>
          </p:nvPr>
        </p:nvSpPr>
        <p:spPr>
          <a:xfrm>
            <a:off x="838200" y="-29765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067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010835" y="241571"/>
            <a:ext cx="6181165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  <a:defRPr/>
            </a:pPr>
            <a:r>
              <a:rPr lang="en-US" sz="1800" dirty="0" smtClean="0"/>
              <a:t>4) Primary cartilaginous joint are bones joined by fibrocartilage.</a:t>
            </a:r>
          </a:p>
          <a:p>
            <a:pPr marL="457200" lvl="1" indent="-342900">
              <a:lnSpc>
                <a:spcPct val="100000"/>
              </a:lnSpc>
              <a:buFont typeface="+mj-lt"/>
              <a:buAutoNum type="alphaUcPeriod"/>
              <a:defRPr/>
            </a:pPr>
            <a:r>
              <a:rPr lang="en-US" sz="1800" dirty="0" smtClean="0"/>
              <a:t>True </a:t>
            </a:r>
          </a:p>
          <a:p>
            <a:pPr marL="457200" lvl="1" indent="-342900">
              <a:lnSpc>
                <a:spcPct val="100000"/>
              </a:lnSpc>
              <a:buFont typeface="+mj-lt"/>
              <a:buAutoNum type="alphaUcPeriod"/>
              <a:defRPr/>
            </a:pPr>
            <a:r>
              <a:rPr lang="en-US" sz="1800" dirty="0" smtClean="0"/>
              <a:t>False </a:t>
            </a:r>
          </a:p>
          <a:p>
            <a:pPr marL="0" lvl="1" indent="0">
              <a:lnSpc>
                <a:spcPct val="100000"/>
              </a:lnSpc>
              <a:buFont typeface="Arial"/>
              <a:buNone/>
              <a:defRPr/>
            </a:pPr>
            <a:endParaRPr lang="en-US" sz="900" dirty="0" smtClean="0"/>
          </a:p>
          <a:p>
            <a:pPr marL="0" lvl="1" indent="0">
              <a:lnSpc>
                <a:spcPct val="100000"/>
              </a:lnSpc>
              <a:buFont typeface="Arial"/>
              <a:buNone/>
              <a:defRPr/>
            </a:pPr>
            <a:r>
              <a:rPr lang="en-US" sz="1800" dirty="0" smtClean="0"/>
              <a:t>5) Articular capsule is a thin vascular membrane lining the inner surface of the capsule.</a:t>
            </a:r>
          </a:p>
          <a:p>
            <a:pPr marL="349250" lvl="1" indent="-342900">
              <a:lnSpc>
                <a:spcPct val="100000"/>
              </a:lnSpc>
              <a:buFont typeface="+mj-lt"/>
              <a:buAutoNum type="alphaUcPeriod"/>
              <a:defRPr/>
            </a:pPr>
            <a:r>
              <a:rPr lang="en-US" sz="1800" dirty="0" smtClean="0"/>
              <a:t>True </a:t>
            </a:r>
          </a:p>
          <a:p>
            <a:pPr marL="349250" lvl="1" indent="-342900">
              <a:lnSpc>
                <a:spcPct val="100000"/>
              </a:lnSpc>
              <a:buFont typeface="+mj-lt"/>
              <a:buAutoNum type="alphaUcPeriod"/>
              <a:defRPr/>
            </a:pPr>
            <a:r>
              <a:rPr lang="en-US" sz="1800" dirty="0" smtClean="0"/>
              <a:t>False 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800" dirty="0" smtClean="0"/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800" dirty="0" smtClean="0"/>
              <a:t>6)  According to the range of movement synovial joints are classified into :</a:t>
            </a:r>
          </a:p>
          <a:p>
            <a:pPr>
              <a:lnSpc>
                <a:spcPct val="100000"/>
              </a:lnSpc>
              <a:buFont typeface="+mj-lt"/>
              <a:buAutoNum type="alphaUcPeriod"/>
            </a:pPr>
            <a:r>
              <a:rPr lang="en-US" sz="1800" dirty="0"/>
              <a:t>plane and </a:t>
            </a:r>
            <a:r>
              <a:rPr lang="en-US" sz="1800" dirty="0" smtClean="0"/>
              <a:t>axial</a:t>
            </a:r>
          </a:p>
          <a:p>
            <a:pPr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/>
              <a:t>proximal </a:t>
            </a:r>
            <a:r>
              <a:rPr lang="en-US" sz="1800" dirty="0"/>
              <a:t>and distal </a:t>
            </a:r>
            <a:endParaRPr lang="en-US" sz="1800" dirty="0" smtClean="0"/>
          </a:p>
          <a:p>
            <a:pPr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/>
              <a:t>plane </a:t>
            </a:r>
            <a:r>
              <a:rPr lang="en-US" sz="1800" dirty="0"/>
              <a:t>and </a:t>
            </a:r>
            <a:r>
              <a:rPr lang="en-US" sz="1800" dirty="0" smtClean="0"/>
              <a:t>distal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800" dirty="0" smtClean="0"/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800" dirty="0" smtClean="0"/>
              <a:t>7) Elbow is one of which these joints:</a:t>
            </a:r>
          </a:p>
          <a:p>
            <a:pPr marL="342900" indent="-342900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/>
              <a:t>Hinge synovial joint</a:t>
            </a:r>
          </a:p>
          <a:p>
            <a:pPr marL="342900" indent="-342900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/>
              <a:t>Pivot synovial joint</a:t>
            </a:r>
          </a:p>
          <a:p>
            <a:pPr marL="342900" indent="-342900">
              <a:lnSpc>
                <a:spcPct val="100000"/>
              </a:lnSpc>
              <a:buFont typeface="+mj-lt"/>
              <a:buAutoNum type="alphaUcPeriod"/>
            </a:pPr>
            <a:r>
              <a:rPr lang="en-US" sz="1800" dirty="0" smtClean="0"/>
              <a:t>Plane synovial joint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800" dirty="0" smtClean="0"/>
          </a:p>
        </p:txBody>
      </p:sp>
      <p:sp>
        <p:nvSpPr>
          <p:cNvPr id="6" name="مستطيل 1"/>
          <p:cNvSpPr/>
          <p:nvPr/>
        </p:nvSpPr>
        <p:spPr>
          <a:xfrm>
            <a:off x="11353391" y="5095616"/>
            <a:ext cx="21877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4) B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5)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6)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 </a:t>
            </a:r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7) A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8) C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80" y="-89516"/>
            <a:ext cx="6745044" cy="7860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Questions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80" y="574918"/>
            <a:ext cx="5866455" cy="63526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1) What is the classification of </a:t>
            </a:r>
            <a:r>
              <a:rPr lang="en-US" sz="1800" dirty="0" err="1" smtClean="0"/>
              <a:t>gomphosis</a:t>
            </a:r>
            <a:r>
              <a:rPr lang="en-US" sz="1800" dirty="0" smtClean="0"/>
              <a:t>? </a:t>
            </a:r>
          </a:p>
          <a:p>
            <a:pPr marL="282575" indent="-282575">
              <a:buAutoNum type="alphaUcPeriod"/>
            </a:pPr>
            <a:r>
              <a:rPr lang="en-US" sz="1800" dirty="0" smtClean="0"/>
              <a:t>Fibrous</a:t>
            </a:r>
          </a:p>
          <a:p>
            <a:pPr marL="282575" indent="-282575">
              <a:buAutoNum type="alphaUcPeriod"/>
            </a:pPr>
            <a:r>
              <a:rPr lang="en-US" sz="1800" dirty="0" smtClean="0"/>
              <a:t>Cartilaginous</a:t>
            </a:r>
          </a:p>
          <a:p>
            <a:pPr marL="282575" indent="-282575">
              <a:buAutoNum type="alphaUcPeriod"/>
            </a:pPr>
            <a:r>
              <a:rPr lang="en-US" sz="1800" dirty="0" smtClean="0"/>
              <a:t>Axial Synovial</a:t>
            </a:r>
          </a:p>
          <a:p>
            <a:pPr marL="282575" indent="-282575">
              <a:buAutoNum type="alphaUcPeriod"/>
            </a:pPr>
            <a:r>
              <a:rPr lang="en-US" sz="1800" dirty="0" smtClean="0"/>
              <a:t>Plane Synovial</a:t>
            </a:r>
          </a:p>
          <a:p>
            <a:pPr marL="514350" indent="-514350">
              <a:buAutoNum type="alphaUcPeriod"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2) Which of the following joints has a minimal movement? </a:t>
            </a:r>
          </a:p>
          <a:p>
            <a:pPr marL="282575" indent="-282575">
              <a:buAutoNum type="alphaUcPeriod"/>
            </a:pPr>
            <a:r>
              <a:rPr lang="en-US" sz="1800" dirty="0" smtClean="0"/>
              <a:t>Skull sutures </a:t>
            </a:r>
          </a:p>
          <a:p>
            <a:pPr marL="282575" indent="-282575">
              <a:buAutoNum type="alphaUcPeriod"/>
            </a:pPr>
            <a:r>
              <a:rPr lang="en-US" sz="1800" dirty="0" smtClean="0"/>
              <a:t>Inferior tibiofibular joint</a:t>
            </a:r>
          </a:p>
          <a:p>
            <a:pPr marL="282575" indent="-282575">
              <a:buAutoNum type="alphaUcPeriod"/>
            </a:pPr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</a:t>
            </a:r>
            <a:r>
              <a:rPr lang="en-US" sz="1800" dirty="0" err="1" smtClean="0"/>
              <a:t>sternocostal</a:t>
            </a:r>
            <a:r>
              <a:rPr lang="en-US" sz="1800" dirty="0" smtClean="0"/>
              <a:t> rib</a:t>
            </a:r>
          </a:p>
          <a:p>
            <a:pPr marL="282575" indent="-282575">
              <a:buAutoNum type="alphaUcPeriod"/>
            </a:pPr>
            <a:r>
              <a:rPr lang="en-US" sz="1800" dirty="0" err="1" smtClean="0"/>
              <a:t>Gomphosis</a:t>
            </a:r>
            <a:r>
              <a:rPr lang="en-US" sz="1800" dirty="0" smtClean="0"/>
              <a:t> </a:t>
            </a:r>
          </a:p>
          <a:p>
            <a:pPr marL="514350" indent="-514350">
              <a:buAutoNum type="alphaUcPeriod"/>
            </a:pPr>
            <a:endParaRPr lang="en-US" sz="1800" dirty="0" smtClean="0"/>
          </a:p>
          <a:p>
            <a:pPr marL="0" indent="0">
              <a:buNone/>
              <a:defRPr/>
            </a:pPr>
            <a:r>
              <a:rPr lang="en-US" sz="1800" dirty="0" smtClean="0"/>
              <a:t>3</a:t>
            </a:r>
            <a:r>
              <a:rPr lang="en-US" sz="1800" dirty="0"/>
              <a:t>) Which of the following joints has a free range of </a:t>
            </a:r>
            <a:r>
              <a:rPr lang="en-US" sz="1800" dirty="0" smtClean="0"/>
              <a:t>movement?</a:t>
            </a:r>
            <a:endParaRPr lang="en-US" sz="1800" dirty="0"/>
          </a:p>
          <a:p>
            <a:pPr marL="282575" indent="-282575">
              <a:buFont typeface="Arial"/>
              <a:buAutoNum type="alphaUcPeriod"/>
              <a:defRPr/>
            </a:pPr>
            <a:r>
              <a:rPr lang="en-US" sz="1800" dirty="0"/>
              <a:t>Primary cartilaginous </a:t>
            </a:r>
            <a:r>
              <a:rPr lang="en-US" sz="1800" dirty="0" smtClean="0"/>
              <a:t>joint</a:t>
            </a:r>
          </a:p>
          <a:p>
            <a:pPr marL="282575" indent="-282575">
              <a:buFont typeface="Arial"/>
              <a:buAutoNum type="alphaUcPeriod"/>
              <a:defRPr/>
            </a:pPr>
            <a:r>
              <a:rPr lang="en-US" sz="1800" dirty="0" smtClean="0"/>
              <a:t>Secondary </a:t>
            </a:r>
            <a:r>
              <a:rPr lang="en-US" sz="1800" dirty="0"/>
              <a:t>cartilaginous joint </a:t>
            </a:r>
            <a:endParaRPr lang="en-US" sz="1800" dirty="0" smtClean="0"/>
          </a:p>
          <a:p>
            <a:pPr marL="282575" indent="-282575">
              <a:buFont typeface="Arial"/>
              <a:buAutoNum type="alphaUcPeriod"/>
              <a:defRPr/>
            </a:pPr>
            <a:r>
              <a:rPr lang="en-US" sz="1800" dirty="0" smtClean="0"/>
              <a:t>Synovial </a:t>
            </a:r>
            <a:r>
              <a:rPr lang="en-US" sz="1800" dirty="0"/>
              <a:t>joint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1353391" y="4270502"/>
            <a:ext cx="2595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1) A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2) B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3) C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29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446060" y="76233"/>
            <a:ext cx="674594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11) A 40 year old obese woman came to see an orthopedic doctor for her left knee pain, the MRI Showed a tear in the cruciate ligaments. What is expected in her case?</a:t>
            </a:r>
          </a:p>
          <a:p>
            <a:pPr marL="0" indent="0">
              <a:buNone/>
            </a:pPr>
            <a:r>
              <a:rPr lang="en-US" sz="1800" dirty="0"/>
              <a:t>A. muscular atrophy around knee</a:t>
            </a:r>
          </a:p>
          <a:p>
            <a:pPr marL="0" indent="0">
              <a:buNone/>
            </a:pPr>
            <a:r>
              <a:rPr lang="en-US" sz="1800" dirty="0"/>
              <a:t>B. excessive movement of joint</a:t>
            </a:r>
          </a:p>
          <a:p>
            <a:pPr marL="0" indent="0">
              <a:buNone/>
            </a:pPr>
            <a:r>
              <a:rPr lang="en-US" sz="1800" dirty="0"/>
              <a:t>C. ball and socket joint dislocation</a:t>
            </a:r>
          </a:p>
          <a:p>
            <a:pPr marL="0" indent="0">
              <a:buNone/>
            </a:pPr>
            <a:r>
              <a:rPr lang="en-US" sz="1800" dirty="0"/>
              <a:t>D. loss of sensation</a:t>
            </a:r>
          </a:p>
          <a:p>
            <a:pPr marL="0" indent="0">
              <a:buFont typeface="Arial"/>
              <a:buNone/>
            </a:pPr>
            <a:endParaRPr lang="en-US" sz="9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12) Which of the following is a primary cartilaginous joint? 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</a:t>
            </a:r>
            <a:r>
              <a:rPr lang="en-US" sz="1800" dirty="0" err="1" smtClean="0"/>
              <a:t>sternocostal</a:t>
            </a:r>
            <a:r>
              <a:rPr lang="en-US" sz="1800" dirty="0" smtClean="0"/>
              <a:t> joint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</a:t>
            </a:r>
            <a:r>
              <a:rPr lang="en-US" sz="1800" dirty="0" err="1"/>
              <a:t>sternocostal</a:t>
            </a:r>
            <a:r>
              <a:rPr lang="en-US" sz="1800" dirty="0"/>
              <a:t> joint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 err="1"/>
              <a:t>sternocostal</a:t>
            </a:r>
            <a:r>
              <a:rPr lang="en-US" sz="1800" dirty="0"/>
              <a:t> joint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12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 err="1"/>
              <a:t>sternocostal</a:t>
            </a:r>
            <a:r>
              <a:rPr lang="en-US" sz="1800" dirty="0"/>
              <a:t> joint</a:t>
            </a:r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13) Hiltons law states that the nerve supplying a joint also supplies :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The muscles moving the joint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The skin overlying the insertion of the muscles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The bones</a:t>
            </a:r>
          </a:p>
          <a:p>
            <a:pPr marL="282575" indent="-282575">
              <a:buFont typeface="Arial"/>
              <a:buAutoNum type="alphaUcPeriod"/>
            </a:pPr>
            <a:r>
              <a:rPr lang="en-US" sz="1800" dirty="0" smtClean="0"/>
              <a:t>A &amp; B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85" y="228700"/>
            <a:ext cx="5175210" cy="6705533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8) Wrist is one of which these joints:</a:t>
            </a:r>
          </a:p>
          <a:p>
            <a:pPr>
              <a:lnSpc>
                <a:spcPct val="80000"/>
              </a:lnSpc>
              <a:buFont typeface="+mj-lt"/>
              <a:buAutoNum type="alphaUcPeriod"/>
            </a:pPr>
            <a:r>
              <a:rPr lang="en-US" sz="1800" dirty="0"/>
              <a:t>Hinge synovial joint</a:t>
            </a:r>
          </a:p>
          <a:p>
            <a:pPr>
              <a:lnSpc>
                <a:spcPct val="80000"/>
              </a:lnSpc>
              <a:buFont typeface="+mj-lt"/>
              <a:buAutoNum type="alphaUcPeriod"/>
            </a:pPr>
            <a:r>
              <a:rPr lang="en-US" sz="1800" dirty="0"/>
              <a:t>Pivot synovial joint</a:t>
            </a:r>
          </a:p>
          <a:p>
            <a:pPr>
              <a:lnSpc>
                <a:spcPct val="80000"/>
              </a:lnSpc>
              <a:buFont typeface="+mj-lt"/>
              <a:buAutoNum type="alphaUcPeriod"/>
            </a:pPr>
            <a:r>
              <a:rPr lang="en-US" sz="1800" dirty="0"/>
              <a:t>Ellipsoid synovial joint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9</a:t>
            </a:r>
            <a:r>
              <a:rPr lang="en-US" sz="1800" dirty="0"/>
              <a:t>) Carpometacarpal joint of the thumb is Saddle joint. It has:</a:t>
            </a:r>
          </a:p>
          <a:p>
            <a:pPr>
              <a:buFont typeface="+mj-lt"/>
              <a:buAutoNum type="alphaUcPeriod"/>
            </a:pPr>
            <a:r>
              <a:rPr lang="en-US" sz="1800" dirty="0"/>
              <a:t>All range of movement </a:t>
            </a:r>
            <a:r>
              <a:rPr lang="en-US" sz="1800" u="sng" dirty="0"/>
              <a:t>except</a:t>
            </a:r>
            <a:r>
              <a:rPr lang="en-US" sz="1800" dirty="0"/>
              <a:t> rotation</a:t>
            </a:r>
          </a:p>
          <a:p>
            <a:pPr>
              <a:buFont typeface="+mj-lt"/>
              <a:buAutoNum type="alphaUcPeriod"/>
            </a:pPr>
            <a:r>
              <a:rPr lang="en-US" sz="1800" dirty="0"/>
              <a:t>All range of movement including a small range of rotation</a:t>
            </a:r>
          </a:p>
          <a:p>
            <a:pPr>
              <a:buFont typeface="+mj-lt"/>
              <a:buAutoNum type="alphaUcPeriod"/>
            </a:pPr>
            <a:r>
              <a:rPr lang="en-US" sz="1800" dirty="0"/>
              <a:t>All range of movement including a large range of rotation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10) The </a:t>
            </a:r>
            <a:r>
              <a:rPr lang="en-US" sz="1800" dirty="0"/>
              <a:t>main factor of joint stability </a:t>
            </a:r>
            <a:r>
              <a:rPr lang="en-US" sz="1800" dirty="0" smtClean="0"/>
              <a:t>in most joints is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 smtClean="0"/>
              <a:t>A. Shape </a:t>
            </a:r>
            <a:r>
              <a:rPr lang="en-US" sz="1800" dirty="0"/>
              <a:t>of articular surfaces</a:t>
            </a:r>
          </a:p>
          <a:p>
            <a:pPr marL="0" indent="0">
              <a:buNone/>
            </a:pPr>
            <a:r>
              <a:rPr lang="en-US" sz="1800" dirty="0" smtClean="0"/>
              <a:t>B. Strength </a:t>
            </a:r>
            <a:r>
              <a:rPr lang="en-US" sz="1800" dirty="0"/>
              <a:t>of the ligaments</a:t>
            </a:r>
          </a:p>
          <a:p>
            <a:pPr marL="0" indent="0">
              <a:buNone/>
            </a:pPr>
            <a:r>
              <a:rPr lang="en-US" sz="1800" dirty="0" smtClean="0"/>
              <a:t>C. Tone </a:t>
            </a:r>
            <a:r>
              <a:rPr lang="en-US" sz="1800" dirty="0"/>
              <a:t>of muscles around it</a:t>
            </a:r>
          </a:p>
          <a:p>
            <a:pPr marL="0" indent="0">
              <a:buNone/>
            </a:pPr>
            <a:r>
              <a:rPr lang="en-US" sz="1800" dirty="0" smtClean="0"/>
              <a:t>D. Shape </a:t>
            </a:r>
            <a:r>
              <a:rPr lang="en-US" sz="1800" dirty="0"/>
              <a:t>of bones of the joint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11546745" y="5103674"/>
            <a:ext cx="7931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8) C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9) B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10) C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11) B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12) A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13) D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3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/>
        </p:nvSpPr>
        <p:spPr>
          <a:xfrm>
            <a:off x="3744686" y="746316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</a:p>
          <a:p>
            <a:pPr marL="177800" indent="0">
              <a:buNone/>
            </a:pPr>
            <a:r>
              <a:rPr lang="ar-SA" dirty="0">
                <a:latin typeface="Calibri" panose="020F0502020204030204" pitchFamily="34" charset="0"/>
              </a:rPr>
              <a:t>غادة </a:t>
            </a:r>
            <a:r>
              <a:rPr lang="ar-SA" dirty="0" smtClean="0">
                <a:latin typeface="Calibri" panose="020F0502020204030204" pitchFamily="34" charset="0"/>
              </a:rPr>
              <a:t>المزروع</a:t>
            </a:r>
            <a:endParaRPr lang="ar-SA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ar-SA" dirty="0" smtClean="0">
                <a:latin typeface="Calibri" panose="020F0502020204030204" pitchFamily="34" charset="0"/>
              </a:rPr>
              <a:t>جواهر </a:t>
            </a:r>
            <a:r>
              <a:rPr lang="ar-SA" dirty="0">
                <a:latin typeface="Calibri" panose="020F0502020204030204" pitchFamily="34" charset="0"/>
              </a:rPr>
              <a:t>ا</a:t>
            </a:r>
            <a:r>
              <a:rPr lang="ar-SA" dirty="0" smtClean="0">
                <a:latin typeface="Calibri" panose="020F0502020204030204" pitchFamily="34" charset="0"/>
              </a:rPr>
              <a:t>بانمي</a:t>
            </a:r>
            <a:endParaRPr lang="ar-SA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ar-SA" dirty="0" smtClean="0">
                <a:latin typeface="Calibri" panose="020F0502020204030204" pitchFamily="34" charset="0"/>
              </a:rPr>
              <a:t>نواف الخضيري</a:t>
            </a:r>
            <a:endParaRPr lang="en-GB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i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i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6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800" i="1" dirty="0" smtClean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7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800" i="1" dirty="0" smtClean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4" name="Content Placeholder 9"/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7714343" y="74631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Members</a:t>
            </a:r>
            <a:r>
              <a:rPr lang="en-US" i="1" dirty="0" smtClean="0">
                <a:latin typeface="Calibri" panose="020F0502020204030204" pitchFamily="34" charset="0"/>
              </a:rPr>
              <a:t>: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نجد </a:t>
            </a:r>
            <a:r>
              <a:rPr lang="ar-SA" sz="2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الذيب</a:t>
            </a:r>
            <a:endParaRPr lang="ar-SA" sz="2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177800" indent="0">
              <a:buFont typeface="Arial" panose="020B0604020202020204" pitchFamily="34" charset="0"/>
              <a:buNone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نورة السهلي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بدرية الصباغ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سمية الغامدي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ريما العتيبي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رنا </a:t>
            </a:r>
            <a:r>
              <a:rPr lang="ar-SA" sz="2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باراسين</a:t>
            </a:r>
            <a:endParaRPr lang="ar-SA" sz="2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177800" indent="0">
              <a:buNone/>
            </a:pPr>
            <a:r>
              <a:rPr lang="ar-SA" sz="28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آمال الشيبي</a:t>
            </a: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3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6069" y="211245"/>
            <a:ext cx="2901696" cy="47415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Definition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871553"/>
            <a:ext cx="9144000" cy="5676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</a:t>
            </a:r>
            <a:r>
              <a:rPr lang="en-US" dirty="0"/>
              <a:t>is a joint? </a:t>
            </a:r>
            <a:r>
              <a:rPr lang="en-US" dirty="0" smtClean="0"/>
              <a:t>It </a:t>
            </a:r>
            <a:r>
              <a:rPr lang="en-US" dirty="0"/>
              <a:t>is the site where two or more bones meet together</a:t>
            </a:r>
            <a:r>
              <a:rPr lang="en-US" dirty="0" smtClean="0"/>
              <a:t>.     </a:t>
            </a:r>
            <a:r>
              <a:rPr lang="en-US" dirty="0" smtClean="0">
                <a:solidFill>
                  <a:srgbClr val="92D050"/>
                </a:solidFill>
              </a:rPr>
              <a:t>Another def. : it is the meeting of two or more articulating joints </a:t>
            </a:r>
            <a:endParaRPr lang="en-US" dirty="0" smtClean="0">
              <a:solidFill>
                <a:srgbClr val="92D050"/>
              </a:solidFill>
              <a:effectLst/>
            </a:endParaRP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75143560"/>
              </p:ext>
            </p:extLst>
          </p:nvPr>
        </p:nvGraphicFramePr>
        <p:xfrm>
          <a:off x="-316069" y="1865930"/>
          <a:ext cx="7587488" cy="4821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-106017" y="1625332"/>
            <a:ext cx="4218432" cy="4741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Classification of joints 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76" y="3944835"/>
            <a:ext cx="7191519" cy="27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80416" y="1552836"/>
            <a:ext cx="8065007" cy="50557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articulating surfaces are joined by </a:t>
            </a:r>
            <a:r>
              <a:rPr lang="en-US" sz="2400" dirty="0">
                <a:solidFill>
                  <a:srgbClr val="FF0000"/>
                </a:solidFill>
              </a:rPr>
              <a:t>fibrous connective tissue</a:t>
            </a:r>
            <a:r>
              <a:rPr lang="en-US" sz="2400" dirty="0"/>
              <a:t>, where </a:t>
            </a:r>
            <a:r>
              <a:rPr lang="en-US" sz="2400" dirty="0">
                <a:solidFill>
                  <a:srgbClr val="FF0000"/>
                </a:solidFill>
              </a:rPr>
              <a:t>No or very mild </a:t>
            </a:r>
            <a:r>
              <a:rPr lang="en-US" sz="2400" dirty="0" smtClean="0">
                <a:solidFill>
                  <a:srgbClr val="FF0000"/>
                </a:solidFill>
              </a:rPr>
              <a:t>movement.</a:t>
            </a:r>
          </a:p>
          <a:p>
            <a:pPr marL="0" indent="0">
              <a:buNone/>
            </a:pPr>
            <a:endParaRPr lang="en-US" sz="2400" dirty="0" smtClean="0">
              <a:effectLst/>
            </a:endParaRPr>
          </a:p>
          <a:p>
            <a:pPr marL="0" indent="0">
              <a:buNone/>
            </a:pPr>
            <a:r>
              <a:rPr lang="en-US" sz="2400" dirty="0"/>
              <a:t>1. Skull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sutures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/>
              <a:t>Temporary (as it ossify later)</a:t>
            </a:r>
          </a:p>
          <a:p>
            <a:pPr marL="0" indent="0">
              <a:buNone/>
            </a:pPr>
            <a:endParaRPr lang="en-US" sz="2400" dirty="0" smtClean="0">
              <a:effectLst/>
            </a:endParaRPr>
          </a:p>
          <a:p>
            <a:pPr marL="0" indent="0">
              <a:buNone/>
            </a:pPr>
            <a:r>
              <a:rPr lang="en-US" sz="2400" dirty="0"/>
              <a:t>2. Inferior </a:t>
            </a:r>
            <a:r>
              <a:rPr lang="en-US" sz="2400" dirty="0" smtClean="0"/>
              <a:t>tibiofibular </a:t>
            </a:r>
            <a:r>
              <a:rPr lang="en-US" sz="2400" dirty="0"/>
              <a:t>joints </a:t>
            </a:r>
            <a:r>
              <a:rPr lang="en-US" sz="2400" dirty="0">
                <a:solidFill>
                  <a:srgbClr val="FF0000"/>
                </a:solidFill>
              </a:rPr>
              <a:t>(syndesmosis):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minimal </a:t>
            </a:r>
            <a:r>
              <a:rPr lang="en-US" sz="2400" dirty="0"/>
              <a:t>movement, permanent joints.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>
              <a:effectLst/>
            </a:endParaRPr>
          </a:p>
          <a:p>
            <a:pPr marL="0" indent="0">
              <a:buNone/>
            </a:pPr>
            <a:r>
              <a:rPr lang="en-US" sz="2400" dirty="0"/>
              <a:t>3. </a:t>
            </a:r>
            <a:r>
              <a:rPr lang="en-US" sz="2400" dirty="0" err="1">
                <a:solidFill>
                  <a:srgbClr val="FF0000"/>
                </a:solidFill>
              </a:rPr>
              <a:t>Gomphosis</a:t>
            </a:r>
            <a:r>
              <a:rPr lang="en-US" sz="2400" dirty="0" smtClean="0"/>
              <a:t>: dental </a:t>
            </a:r>
            <a:r>
              <a:rPr lang="en-US" sz="2400" dirty="0"/>
              <a:t>alveolar joints.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Articulation between root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of the tooth with mandible or maxilla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endParaRPr lang="en-US" sz="2400" dirty="0" smtClean="0"/>
          </a:p>
          <a:p>
            <a:r>
              <a:rPr lang="ar-SA" sz="2000" dirty="0" smtClean="0">
                <a:solidFill>
                  <a:srgbClr val="92D050"/>
                </a:solidFill>
              </a:rPr>
              <a:t>مهمة الأمثلة تجي عليه</a:t>
            </a:r>
            <a:r>
              <a:rPr lang="ar-SA" sz="2000" dirty="0">
                <a:solidFill>
                  <a:srgbClr val="92D050"/>
                </a:solidFill>
              </a:rPr>
              <a:t>ا</a:t>
            </a:r>
            <a:r>
              <a:rPr lang="ar-SA" sz="2000" dirty="0" smtClean="0">
                <a:solidFill>
                  <a:srgbClr val="92D050"/>
                </a:solidFill>
              </a:rPr>
              <a:t> أسئلة (المثال ولأي نوع)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9022" y="392493"/>
            <a:ext cx="4152018" cy="474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Fibrous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51" y="4523638"/>
            <a:ext cx="2603377" cy="2334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23" y="629570"/>
            <a:ext cx="3322705" cy="41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57" y="245311"/>
            <a:ext cx="8229600" cy="6397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Cartilaginous Joints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4" y="1037468"/>
            <a:ext cx="7479796" cy="621823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  <a:defRPr/>
            </a:pPr>
            <a:r>
              <a:rPr lang="en-US" sz="1800" dirty="0"/>
              <a:t>When two bones are joined by </a:t>
            </a:r>
            <a:r>
              <a:rPr lang="en-US" sz="1800" dirty="0">
                <a:solidFill>
                  <a:srgbClr val="FF0000"/>
                </a:solidFill>
              </a:rPr>
              <a:t>cartilage</a:t>
            </a:r>
            <a:r>
              <a:rPr lang="en-US" sz="1800" dirty="0"/>
              <a:t> the formed joint is called “cartilaginous </a:t>
            </a:r>
            <a:r>
              <a:rPr lang="en-US" sz="1800" dirty="0" smtClean="0"/>
              <a:t>joint”</a:t>
            </a:r>
          </a:p>
          <a:p>
            <a:pPr>
              <a:buFont typeface="Wingdings" charset="2"/>
              <a:buChar char="ü"/>
              <a:defRPr/>
            </a:pPr>
            <a:r>
              <a:rPr lang="en-US" sz="1800" dirty="0" smtClean="0"/>
              <a:t>and </a:t>
            </a:r>
            <a:r>
              <a:rPr lang="en-US" sz="1800" dirty="0"/>
              <a:t>are classified into 2 types:</a:t>
            </a:r>
          </a:p>
          <a:p>
            <a:pPr lvl="1">
              <a:buFont typeface="Courier New" charset="0"/>
              <a:buChar char="o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Cartilaginous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synchondrosis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dirty="0"/>
              <a:t>The bones are united by a plate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/>
              <a:t>or a bar of </a:t>
            </a:r>
            <a:r>
              <a:rPr lang="en-US" sz="1600" i="1" dirty="0">
                <a:solidFill>
                  <a:srgbClr val="FF0000"/>
                </a:solidFill>
              </a:rPr>
              <a:t>hyaline cartilage</a:t>
            </a:r>
            <a:r>
              <a:rPr lang="en-US" sz="1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i="1" u="sng" dirty="0">
                <a:solidFill>
                  <a:srgbClr val="FF0000"/>
                </a:solidFill>
              </a:rPr>
              <a:t>No</a:t>
            </a:r>
            <a:r>
              <a:rPr lang="en-US" sz="1600" i="1" u="sng" dirty="0">
                <a:solidFill>
                  <a:srgbClr val="0070C0"/>
                </a:solidFill>
              </a:rPr>
              <a:t> </a:t>
            </a:r>
            <a:r>
              <a:rPr lang="en-US" sz="1600" i="1" u="sng" dirty="0"/>
              <a:t>movement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temporary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joints  (ossify later).</a:t>
            </a: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dirty="0"/>
              <a:t> Example:</a:t>
            </a:r>
          </a:p>
          <a:p>
            <a:pPr marL="1428750" lvl="3" indent="-171450">
              <a:buFont typeface="Courier New" charset="0"/>
              <a:buChar char="o"/>
              <a:defRPr/>
            </a:pPr>
            <a:r>
              <a:rPr lang="en-US" sz="1600" dirty="0"/>
              <a:t>Between the </a:t>
            </a:r>
            <a:r>
              <a:rPr lang="en-US" sz="1600" dirty="0">
                <a:solidFill>
                  <a:srgbClr val="FF0000"/>
                </a:solidFill>
              </a:rPr>
              <a:t>Epiphysis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FF0000"/>
                </a:solidFill>
              </a:rPr>
              <a:t>the Diaphysis </a:t>
            </a:r>
            <a:r>
              <a:rPr lang="en-US" sz="1600" dirty="0"/>
              <a:t>of a growing bone.</a:t>
            </a:r>
          </a:p>
          <a:p>
            <a:pPr marL="1428750" lvl="3" indent="-171450">
              <a:buFont typeface="Courier New" charset="0"/>
              <a:buChar char="o"/>
              <a:defRPr/>
            </a:pPr>
            <a:r>
              <a:rPr lang="en-US" sz="1600" dirty="0"/>
              <a:t>Between the </a:t>
            </a:r>
            <a:r>
              <a:rPr lang="en-US" sz="1600" dirty="0">
                <a:solidFill>
                  <a:srgbClr val="FF0000"/>
                </a:solidFill>
              </a:rPr>
              <a:t>First Rib </a:t>
            </a:r>
            <a:r>
              <a:rPr lang="en-US" sz="1600" dirty="0"/>
              <a:t>and the</a:t>
            </a:r>
            <a:r>
              <a:rPr lang="en-US" sz="1600" dirty="0">
                <a:solidFill>
                  <a:srgbClr val="FF0000"/>
                </a:solidFill>
              </a:rPr>
              <a:t> Sternum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</a:t>
            </a:r>
            <a:r>
              <a:rPr lang="en-US" sz="16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sternocostal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joint).  </a:t>
            </a:r>
          </a:p>
          <a:p>
            <a:pPr marL="1257300" lvl="3" indent="0">
              <a:buNone/>
              <a:defRPr/>
            </a:pP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1600" dirty="0"/>
              <a:t>(</a:t>
            </a:r>
            <a:r>
              <a:rPr lang="en-US" sz="1600" u="sng" dirty="0"/>
              <a:t>The rest of the </a:t>
            </a:r>
            <a:r>
              <a:rPr lang="en-US" sz="1600" u="sng" dirty="0" err="1"/>
              <a:t>sternocostal</a:t>
            </a:r>
            <a:r>
              <a:rPr lang="en-US" sz="1600" u="sng" dirty="0"/>
              <a:t> joints are synovial </a:t>
            </a:r>
            <a:r>
              <a:rPr lang="en-US" sz="1600" b="1" u="sng" dirty="0"/>
              <a:t>plane</a:t>
            </a:r>
            <a:r>
              <a:rPr lang="en-US" sz="1600" u="sng" dirty="0"/>
              <a:t> joints</a:t>
            </a:r>
            <a:r>
              <a:rPr lang="en-US" sz="1600" dirty="0"/>
              <a:t>.)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Courier New" charset="0"/>
              <a:buChar char="o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Courier New" charset="0"/>
              <a:buChar char="o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Cartilaginous:</a:t>
            </a: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dirty="0"/>
              <a:t>The bones are united by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1600" dirty="0"/>
              <a:t>plate of </a:t>
            </a:r>
            <a:r>
              <a:rPr lang="en-US" sz="1600" i="1" dirty="0">
                <a:solidFill>
                  <a:srgbClr val="FF0000"/>
                </a:solidFill>
              </a:rPr>
              <a:t>fibrocartilage</a:t>
            </a:r>
            <a:r>
              <a:rPr lang="en-US" sz="1600" u="sng" dirty="0"/>
              <a:t>.</a:t>
            </a: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dirty="0"/>
              <a:t>Their </a:t>
            </a:r>
            <a:r>
              <a:rPr lang="en-US" sz="1600" i="1" u="sng" dirty="0"/>
              <a:t>articulating surfaces </a:t>
            </a:r>
            <a:r>
              <a:rPr lang="en-US" sz="1600" dirty="0"/>
              <a:t>are covered by a thin plate of </a:t>
            </a:r>
            <a:r>
              <a:rPr lang="en-US" sz="1600" dirty="0">
                <a:solidFill>
                  <a:srgbClr val="FF0000"/>
                </a:solidFill>
              </a:rPr>
              <a:t>hyaline cartilage</a:t>
            </a:r>
            <a:r>
              <a:rPr lang="en-US" sz="1600" dirty="0"/>
              <a:t>.</a:t>
            </a: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i="1" u="sng" dirty="0">
                <a:solidFill>
                  <a:srgbClr val="FF0000"/>
                </a:solidFill>
              </a:rPr>
              <a:t>Little</a:t>
            </a:r>
            <a:r>
              <a:rPr lang="en-US" sz="1600" i="1" u="sng" dirty="0"/>
              <a:t> movement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permanent</a:t>
            </a:r>
            <a:r>
              <a:rPr lang="en-US" sz="1600" dirty="0"/>
              <a:t> joints.</a:t>
            </a: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dirty="0"/>
              <a:t>The are called </a:t>
            </a:r>
            <a:r>
              <a:rPr lang="en-US" sz="1600" dirty="0">
                <a:solidFill>
                  <a:srgbClr val="FF0000"/>
                </a:solidFill>
              </a:rPr>
              <a:t>Midline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/>
              <a:t>joints</a:t>
            </a:r>
            <a:r>
              <a:rPr lang="en-US" sz="1600" dirty="0" smtClean="0"/>
              <a:t>.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Because they are mainly found in the axial skeleton (midline of body)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  <a:p>
            <a:pPr marL="971550" lvl="2" indent="-171450">
              <a:buFont typeface="Courier New" charset="0"/>
              <a:buChar char="o"/>
              <a:defRPr/>
            </a:pPr>
            <a:r>
              <a:rPr lang="en-US" sz="1600" dirty="0"/>
              <a:t>Example</a:t>
            </a:r>
            <a:r>
              <a:rPr lang="en-US" sz="1600" dirty="0" smtClean="0"/>
              <a:t>:</a:t>
            </a:r>
            <a:r>
              <a:rPr lang="ar-SA" sz="1600" dirty="0" smtClean="0"/>
              <a:t> </a:t>
            </a:r>
            <a:r>
              <a:rPr lang="en-US" sz="1600" dirty="0" smtClean="0"/>
              <a:t>(in axial)</a:t>
            </a:r>
            <a:endParaRPr lang="en-US" sz="1600" dirty="0"/>
          </a:p>
          <a:p>
            <a:pPr marL="1428750" lvl="3" indent="-171450">
              <a:buFont typeface="Courier New" charset="0"/>
              <a:buChar char="o"/>
              <a:defRPr/>
            </a:pPr>
            <a:r>
              <a:rPr lang="en-US" sz="1600" dirty="0"/>
              <a:t>Joints between the Vertebral Bodies </a:t>
            </a:r>
            <a:r>
              <a:rPr lang="en-US" sz="1600" dirty="0">
                <a:solidFill>
                  <a:srgbClr val="FF0000"/>
                </a:solidFill>
              </a:rPr>
              <a:t>(intervertebral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discs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marL="1428750" lvl="3" indent="-171450">
              <a:buFont typeface="Courier New" charset="0"/>
              <a:buChar char="o"/>
              <a:defRPr/>
            </a:pPr>
            <a:r>
              <a:rPr lang="en-US" sz="1600" dirty="0"/>
              <a:t>Symphysis Pubis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>
            <a:fillRect/>
          </a:stretch>
        </p:blipFill>
        <p:spPr bwMode="auto">
          <a:xfrm>
            <a:off x="8747760" y="547280"/>
            <a:ext cx="3352800" cy="59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دائرة مجوفة 3"/>
          <p:cNvSpPr/>
          <p:nvPr/>
        </p:nvSpPr>
        <p:spPr>
          <a:xfrm>
            <a:off x="7032529" y="1991586"/>
            <a:ext cx="1039661" cy="1002082"/>
          </a:xfrm>
          <a:prstGeom prst="donut">
            <a:avLst>
              <a:gd name="adj" fmla="val 312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دائرة مجوفة 5"/>
          <p:cNvSpPr/>
          <p:nvPr/>
        </p:nvSpPr>
        <p:spPr>
          <a:xfrm>
            <a:off x="7068154" y="3947786"/>
            <a:ext cx="1039661" cy="1002082"/>
          </a:xfrm>
          <a:prstGeom prst="donut">
            <a:avLst>
              <a:gd name="adj" fmla="val 312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581753" y="3332227"/>
            <a:ext cx="12380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143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Calibri" charset="0"/>
                <a:ea typeface="Arial" charset="0"/>
                <a:cs typeface="Arial" charset="0"/>
              </a:rPr>
              <a:t>hyaline cartilage.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6746691" y="3076847"/>
            <a:ext cx="15295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plate of </a:t>
            </a:r>
            <a:r>
              <a:rPr lang="en-US" sz="1050" dirty="0"/>
              <a:t>hyaline cartilage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6949417" y="3637249"/>
            <a:ext cx="13644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plate </a:t>
            </a:r>
            <a:r>
              <a:rPr lang="en-US" sz="1050" dirty="0"/>
              <a:t>of fibrocartilage</a:t>
            </a:r>
          </a:p>
        </p:txBody>
      </p:sp>
      <p:cxnSp>
        <p:nvCxnSpPr>
          <p:cNvPr id="12" name="رابط كسهم مستقيم 11"/>
          <p:cNvCxnSpPr/>
          <p:nvPr/>
        </p:nvCxnSpPr>
        <p:spPr>
          <a:xfrm flipH="1" flipV="1">
            <a:off x="7941625" y="2555132"/>
            <a:ext cx="576829" cy="799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H="1">
            <a:off x="7938355" y="3609226"/>
            <a:ext cx="639556" cy="716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مستطيل 23"/>
          <p:cNvSpPr/>
          <p:nvPr/>
        </p:nvSpPr>
        <p:spPr>
          <a:xfrm>
            <a:off x="8624602" y="3387642"/>
            <a:ext cx="33037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92D050"/>
                </a:solidFill>
                <a:latin typeface="Calibri" charset="0"/>
                <a:ea typeface="Arial" charset="0"/>
                <a:cs typeface="Arial" charset="0"/>
              </a:rPr>
              <a:t>Any articulating surface will has a plate of hyaline cartilage</a:t>
            </a:r>
            <a:r>
              <a:rPr lang="ar-SA" altLang="en-US" sz="1000" dirty="0" smtClean="0">
                <a:solidFill>
                  <a:srgbClr val="92D050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endParaRPr lang="en-US" altLang="en-US" sz="1000" dirty="0">
              <a:solidFill>
                <a:srgbClr val="92D05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7344693" y="2307323"/>
            <a:ext cx="412057" cy="37319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رابط كسهم مستقيم 9"/>
          <p:cNvCxnSpPr>
            <a:stCxn id="7" idx="0"/>
          </p:cNvCxnSpPr>
          <p:nvPr/>
        </p:nvCxnSpPr>
        <p:spPr>
          <a:xfrm flipV="1">
            <a:off x="7511484" y="2504541"/>
            <a:ext cx="11455" cy="636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شكل بيضاوي 16"/>
          <p:cNvSpPr/>
          <p:nvPr/>
        </p:nvSpPr>
        <p:spPr>
          <a:xfrm>
            <a:off x="7386483" y="4266396"/>
            <a:ext cx="412057" cy="37319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رابط كسهم مستقيم 19"/>
          <p:cNvCxnSpPr>
            <a:stCxn id="8" idx="2"/>
          </p:cNvCxnSpPr>
          <p:nvPr/>
        </p:nvCxnSpPr>
        <p:spPr>
          <a:xfrm flipH="1">
            <a:off x="7587985" y="3891165"/>
            <a:ext cx="43670" cy="527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2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591691"/>
              </p:ext>
            </p:extLst>
          </p:nvPr>
        </p:nvGraphicFramePr>
        <p:xfrm>
          <a:off x="596566" y="1270549"/>
          <a:ext cx="11004884" cy="5412639"/>
        </p:xfrm>
        <a:graphic>
          <a:graphicData uri="http://schemas.openxmlformats.org/drawingml/2006/table">
            <a:tbl>
              <a:tblPr/>
              <a:tblGrid>
                <a:gridCol w="1277352"/>
                <a:gridCol w="4912895"/>
                <a:gridCol w="4814637"/>
              </a:tblGrid>
              <a:tr h="405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Primary Cartilaginous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synchondrosis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):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Secondary Cartilaginous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: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6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Structure 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The bones are united by a plate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or a bar of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hyaline cartilage</a:t>
                      </a:r>
                      <a:r>
                        <a:rPr kumimoji="0" lang="en-US" alt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-1143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The bones are united by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a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plate of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fibrocartilage</a:t>
                      </a:r>
                      <a:r>
                        <a:rPr kumimoji="0" lang="en-US" alt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Their </a:t>
                      </a:r>
                      <a:r>
                        <a:rPr kumimoji="0" lang="en-US" alt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articulating surfaces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are covered by a thin plate of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hyaline cartilage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They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are called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Midline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joints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1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Degree of movement and duration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No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movement,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temporary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joints  (ossify later).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Little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movement,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permanent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joints.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21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Examples 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-1143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Between the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Epiphysis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and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the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Diaphysis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of a growing bone.</a:t>
                      </a:r>
                    </a:p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Between the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First Rib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and the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Sternum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(1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sternocostal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 joint).  </a:t>
                      </a:r>
                    </a:p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    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(The rest of the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sternocostal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joints are synovial plane joints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.)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-1143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Joints between the Vertebral Bodies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(intervertebral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discs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).</a:t>
                      </a:r>
                    </a:p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Symphysis Pubis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97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Pictures 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6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8889"/>
          <a:stretch>
            <a:fillRect/>
          </a:stretch>
        </p:blipFill>
        <p:spPr bwMode="auto">
          <a:xfrm>
            <a:off x="2381250" y="4910910"/>
            <a:ext cx="35052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3333" r="-1476"/>
          <a:stretch>
            <a:fillRect/>
          </a:stretch>
        </p:blipFill>
        <p:spPr bwMode="auto">
          <a:xfrm>
            <a:off x="7426492" y="4922817"/>
            <a:ext cx="35814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95885"/>
            <a:ext cx="8229600" cy="6397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Cartilaginous Joints :</a:t>
            </a: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94828" y="810902"/>
            <a:ext cx="9272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dirty="0"/>
              <a:t>When two bones are joined by cartilage the formed joint is called “cartilaginous joint” </a:t>
            </a:r>
          </a:p>
        </p:txBody>
      </p:sp>
    </p:spTree>
    <p:extLst>
      <p:ext uri="{BB962C8B-B14F-4D97-AF65-F5344CB8AC3E}">
        <p14:creationId xmlns:p14="http://schemas.microsoft.com/office/powerpoint/2010/main" val="12510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93" y="693969"/>
            <a:ext cx="8229600" cy="10870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Synovial Joints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dirty="0" smtClean="0">
                <a:latin typeface="+mn-lt"/>
                <a:ea typeface="+mn-ea"/>
                <a:cs typeface="+mn-cs"/>
              </a:rPr>
              <a:t>- Characteristic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latin typeface="+mn-lt"/>
                <a:ea typeface="+mn-ea"/>
                <a:cs typeface="+mn-cs"/>
              </a:rPr>
              <a:t>features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276" y="1607125"/>
            <a:ext cx="7988090" cy="4115445"/>
          </a:xfrm>
        </p:spPr>
        <p:txBody>
          <a:bodyPr>
            <a:noAutofit/>
          </a:bodyPr>
          <a:lstStyle/>
          <a:p>
            <a:pPr lvl="1">
              <a:buFont typeface="Courier New" charset="0"/>
              <a:buChar char="o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Freely </a:t>
            </a:r>
            <a:r>
              <a:rPr lang="en-US" sz="1800" dirty="0">
                <a:solidFill>
                  <a:srgbClr val="FF0000"/>
                </a:solidFill>
              </a:rPr>
              <a:t>movable </a:t>
            </a:r>
            <a:r>
              <a:rPr lang="en-US" sz="1800" dirty="0"/>
              <a:t>joints.</a:t>
            </a:r>
          </a:p>
          <a:p>
            <a:pPr lvl="1">
              <a:buFont typeface="Courier New" charset="0"/>
              <a:buChar char="o"/>
              <a:defRPr/>
            </a:pPr>
            <a:r>
              <a:rPr lang="en-US" sz="1800" dirty="0"/>
              <a:t>The 2 bones are joined by </a:t>
            </a:r>
            <a:r>
              <a:rPr lang="en-US" sz="1800" dirty="0">
                <a:solidFill>
                  <a:srgbClr val="FF0000"/>
                </a:solidFill>
              </a:rPr>
              <a:t>a fibrous capsule</a:t>
            </a:r>
            <a:r>
              <a:rPr lang="en-US" sz="1800" dirty="0"/>
              <a:t>, which is attached to the margins of articular surfaces &amp; enclosing the joint.</a:t>
            </a:r>
          </a:p>
          <a:p>
            <a:pPr lvl="1">
              <a:buFont typeface="Courier New" charset="0"/>
              <a:buChar char="o"/>
              <a:defRPr/>
            </a:pPr>
            <a:r>
              <a:rPr lang="en-US" sz="1800" dirty="0"/>
              <a:t>The articular surfaces are covered by a thin layer of hyaline cartilage </a:t>
            </a:r>
            <a:r>
              <a:rPr lang="en-US" sz="1800" dirty="0">
                <a:solidFill>
                  <a:srgbClr val="FF0000"/>
                </a:solidFill>
              </a:rPr>
              <a:t>(articular cartilage).</a:t>
            </a:r>
          </a:p>
          <a:p>
            <a:pPr lvl="1">
              <a:buFont typeface="Courier New" charset="0"/>
              <a:buChar char="o"/>
              <a:defRPr/>
            </a:pPr>
            <a:r>
              <a:rPr lang="en-US" sz="1800" dirty="0"/>
              <a:t>A </a:t>
            </a:r>
            <a:r>
              <a:rPr lang="en-US" sz="1800" dirty="0">
                <a:solidFill>
                  <a:srgbClr val="FF0000"/>
                </a:solidFill>
              </a:rPr>
              <a:t>joint cavity </a:t>
            </a:r>
            <a:r>
              <a:rPr lang="en-US" sz="1800" dirty="0"/>
              <a:t>enclosed within the capsule</a:t>
            </a:r>
            <a:r>
              <a:rPr lang="en-US" sz="1800" dirty="0" smtClean="0"/>
              <a:t>. </a:t>
            </a:r>
            <a:r>
              <a:rPr lang="en-US" sz="1800" dirty="0" smtClean="0">
                <a:solidFill>
                  <a:srgbClr val="92D050"/>
                </a:solidFill>
              </a:rPr>
              <a:t>The internal surface of it.. is </a:t>
            </a:r>
            <a:r>
              <a:rPr lang="en-US" sz="1800" dirty="0">
                <a:solidFill>
                  <a:srgbClr val="92D050"/>
                </a:solidFill>
              </a:rPr>
              <a:t>Synovial </a:t>
            </a:r>
            <a:r>
              <a:rPr lang="en-US" sz="1800" dirty="0" smtClean="0">
                <a:solidFill>
                  <a:srgbClr val="92D050"/>
                </a:solidFill>
              </a:rPr>
              <a:t>membrane</a:t>
            </a:r>
            <a:endParaRPr lang="en-US" sz="1800" dirty="0">
              <a:solidFill>
                <a:srgbClr val="92D050"/>
              </a:solidFill>
            </a:endParaRPr>
          </a:p>
          <a:p>
            <a:pPr lvl="1">
              <a:buFont typeface="Courier New" charset="0"/>
              <a:buChar char="o"/>
              <a:defRPr/>
            </a:pPr>
            <a:endParaRPr lang="en-US" sz="3600" dirty="0" smtClean="0"/>
          </a:p>
          <a:p>
            <a:pPr marL="0" indent="0">
              <a:buNone/>
              <a:defRPr/>
            </a:pPr>
            <a:r>
              <a:rPr lang="en-US" sz="2400" b="1" dirty="0"/>
              <a:t>Synovial membrane :</a:t>
            </a:r>
          </a:p>
          <a:p>
            <a:pPr marL="400050" lvl="1" indent="0">
              <a:buNone/>
              <a:defRPr/>
            </a:pPr>
            <a:r>
              <a:rPr lang="en-US" sz="1800" dirty="0"/>
              <a:t> a thin vascular membrane lining the inner surface of the capsule</a:t>
            </a:r>
            <a:r>
              <a:rPr lang="en-US" sz="1800" dirty="0" smtClean="0"/>
              <a:t>. It produces the </a:t>
            </a:r>
            <a:r>
              <a:rPr lang="en-US" sz="1800" dirty="0"/>
              <a:t>Synovial fluid </a:t>
            </a:r>
            <a:endParaRPr lang="en-US" b="1" dirty="0"/>
          </a:p>
          <a:p>
            <a:pPr marL="400050" lvl="1" indent="0">
              <a:buNone/>
              <a:defRPr/>
            </a:pPr>
            <a:endParaRPr lang="en-US" sz="2400" b="1" dirty="0"/>
          </a:p>
          <a:p>
            <a:pPr marL="0" indent="0">
              <a:buNone/>
              <a:defRPr/>
            </a:pPr>
            <a:r>
              <a:rPr lang="en-US" sz="2400" b="1" dirty="0"/>
              <a:t>Synovial fluid :</a:t>
            </a:r>
          </a:p>
          <a:p>
            <a:pPr marL="400050" lvl="1" indent="0">
              <a:buNone/>
              <a:defRPr/>
            </a:pPr>
            <a:r>
              <a:rPr lang="en-US" sz="1800" dirty="0"/>
              <a:t> a lubricating fluid produced by the synovial membrane in the joint cavity. </a:t>
            </a:r>
          </a:p>
          <a:p>
            <a:pPr marL="400050" lvl="1" indent="0">
              <a:buNone/>
              <a:defRPr/>
            </a:pPr>
            <a:r>
              <a:rPr lang="en-US" sz="1800" dirty="0"/>
              <a:t>The fluid </a:t>
            </a:r>
            <a:r>
              <a:rPr lang="en-US" sz="1800" dirty="0">
                <a:solidFill>
                  <a:srgbClr val="FF0000"/>
                </a:solidFill>
              </a:rPr>
              <a:t>minimizes</a:t>
            </a:r>
            <a:r>
              <a:rPr lang="en-US" sz="1800" dirty="0"/>
              <a:t> the friction between the articular surfaces.</a:t>
            </a:r>
          </a:p>
          <a:p>
            <a:pPr>
              <a:defRPr/>
            </a:pPr>
            <a:endParaRPr lang="en-US" sz="3600" dirty="0"/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t="13637" b="4546"/>
          <a:stretch>
            <a:fillRect/>
          </a:stretch>
        </p:blipFill>
        <p:spPr bwMode="auto">
          <a:xfrm>
            <a:off x="8156066" y="577058"/>
            <a:ext cx="39006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ame 5"/>
          <p:cNvSpPr/>
          <p:nvPr/>
        </p:nvSpPr>
        <p:spPr>
          <a:xfrm>
            <a:off x="48918" y="4165601"/>
            <a:ext cx="3062581" cy="467428"/>
          </a:xfrm>
          <a:prstGeom prst="frame">
            <a:avLst>
              <a:gd name="adj1" fmla="val 5000"/>
            </a:avLst>
          </a:prstGeom>
          <a:solidFill>
            <a:srgbClr val="DD1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42576" y="5630639"/>
            <a:ext cx="1992229" cy="361661"/>
          </a:xfrm>
          <a:prstGeom prst="frame">
            <a:avLst>
              <a:gd name="adj1" fmla="val 5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10317963" y="2982390"/>
            <a:ext cx="593191" cy="457200"/>
          </a:xfrm>
          <a:prstGeom prst="frame">
            <a:avLst>
              <a:gd name="adj1" fmla="val 5000"/>
            </a:avLst>
          </a:prstGeom>
          <a:solidFill>
            <a:srgbClr val="DD1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10338512" y="3736978"/>
            <a:ext cx="1194230" cy="200025"/>
          </a:xfrm>
          <a:prstGeom prst="frame">
            <a:avLst>
              <a:gd name="adj1" fmla="val 5000"/>
            </a:avLst>
          </a:prstGeom>
          <a:solidFill>
            <a:srgbClr val="7030A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79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229" y="1510155"/>
            <a:ext cx="7084882" cy="2244438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algn="l"/>
            <a:r>
              <a:rPr lang="en-US" sz="2000" dirty="0"/>
              <a:t>Synovial joints can be classified </a:t>
            </a:r>
            <a:r>
              <a:rPr lang="en-US" sz="2000" u="sng" dirty="0"/>
              <a:t>according</a:t>
            </a:r>
            <a:r>
              <a:rPr lang="en-US" sz="2000" dirty="0"/>
              <a:t> to:</a:t>
            </a:r>
          </a:p>
          <a:p>
            <a:pPr algn="l"/>
            <a:r>
              <a:rPr lang="en-US" sz="2000" dirty="0" smtClean="0"/>
              <a:t>          •</a:t>
            </a: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arrangement</a:t>
            </a:r>
            <a:r>
              <a:rPr lang="en-US" sz="2000" dirty="0"/>
              <a:t> of the </a:t>
            </a:r>
            <a:r>
              <a:rPr lang="en-US" sz="2000" dirty="0">
                <a:solidFill>
                  <a:srgbClr val="FF0000"/>
                </a:solidFill>
              </a:rPr>
              <a:t>articular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surfaces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 smtClean="0"/>
              <a:t>          •</a:t>
            </a: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range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movement</a:t>
            </a:r>
            <a:r>
              <a:rPr lang="en-US" sz="2000" dirty="0"/>
              <a:t> that are </a:t>
            </a:r>
            <a:r>
              <a:rPr lang="en-US" sz="2000" dirty="0" smtClean="0"/>
              <a:t>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360" t="22406" r="2102"/>
          <a:stretch/>
        </p:blipFill>
        <p:spPr>
          <a:xfrm>
            <a:off x="7084881" y="785810"/>
            <a:ext cx="4735859" cy="556077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83130" y="20888"/>
            <a:ext cx="6096000" cy="1561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3) 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Synovial joints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dirty="0" smtClean="0"/>
              <a:t>          - Classification</a:t>
            </a:r>
            <a:endParaRPr lang="en-US" sz="2800" dirty="0"/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1210879475"/>
              </p:ext>
            </p:extLst>
          </p:nvPr>
        </p:nvGraphicFramePr>
        <p:xfrm>
          <a:off x="595748" y="3312197"/>
          <a:ext cx="5070764" cy="323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94531" y="5718256"/>
            <a:ext cx="1425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Note: plane joints do not have an axis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2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595" y="1265483"/>
            <a:ext cx="6981752" cy="55276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>
                <a:solidFill>
                  <a:srgbClr val="FF0000"/>
                </a:solidFill>
              </a:rPr>
              <a:t>articulating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surfaces</a:t>
            </a:r>
            <a:r>
              <a:rPr lang="en-US" sz="2000" dirty="0"/>
              <a:t> are </a:t>
            </a:r>
            <a:r>
              <a:rPr lang="en-US" sz="2000" u="sng" dirty="0">
                <a:solidFill>
                  <a:srgbClr val="FF0000"/>
                </a:solidFill>
              </a:rPr>
              <a:t>flat</a:t>
            </a:r>
            <a:r>
              <a:rPr lang="en-US" sz="2000" dirty="0"/>
              <a:t> and the bones slide on one another, </a:t>
            </a:r>
            <a:endParaRPr lang="en-US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producing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FF0000"/>
                </a:solidFill>
              </a:rPr>
              <a:t>gliding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movement</a:t>
            </a:r>
            <a:r>
              <a:rPr lang="en-US" sz="2000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sng" dirty="0" smtClean="0"/>
              <a:t>Examples:</a:t>
            </a:r>
            <a:endParaRPr lang="en-US" sz="2000" dirty="0"/>
          </a:p>
          <a:p>
            <a:pPr algn="l"/>
            <a:r>
              <a:rPr lang="en-US" sz="2000" dirty="0" smtClean="0"/>
              <a:t>     1.Intercarpal </a:t>
            </a:r>
            <a:r>
              <a:rPr lang="en-US" sz="2000" dirty="0"/>
              <a:t>Joints</a:t>
            </a:r>
            <a:r>
              <a:rPr lang="en-US" sz="2000" dirty="0" smtClean="0"/>
              <a:t>.</a:t>
            </a:r>
          </a:p>
          <a:p>
            <a:pPr algn="l"/>
            <a:r>
              <a:rPr lang="en-US" sz="2000" dirty="0" smtClean="0"/>
              <a:t>         + </a:t>
            </a:r>
            <a:r>
              <a:rPr lang="en-US" sz="2000" dirty="0" err="1" smtClean="0"/>
              <a:t>Intertarsal</a:t>
            </a:r>
            <a:r>
              <a:rPr lang="en-US" sz="2000" dirty="0" smtClean="0"/>
              <a:t> </a:t>
            </a:r>
            <a:r>
              <a:rPr lang="en-US" sz="2000" dirty="0"/>
              <a:t>Joints</a:t>
            </a:r>
            <a:r>
              <a:rPr lang="en-US" sz="2000" dirty="0" smtClean="0"/>
              <a:t>.</a:t>
            </a:r>
            <a:endParaRPr lang="en-US" sz="2000" dirty="0"/>
          </a:p>
          <a:p>
            <a:pPr algn="l"/>
            <a:r>
              <a:rPr lang="en-US" sz="2000" dirty="0" smtClean="0"/>
              <a:t>     2.Sterno</a:t>
            </a:r>
            <a:r>
              <a:rPr lang="en-US" sz="2000" b="1" dirty="0" smtClean="0"/>
              <a:t>clavicular</a:t>
            </a:r>
            <a:endParaRPr lang="en-US" sz="2000" b="1" dirty="0"/>
          </a:p>
          <a:p>
            <a:pPr algn="l"/>
            <a:r>
              <a:rPr lang="en-US" sz="2000" dirty="0" smtClean="0"/>
              <a:t>     3</a:t>
            </a:r>
            <a:r>
              <a:rPr lang="en-US" sz="2000" dirty="0"/>
              <a:t>. </a:t>
            </a:r>
            <a:r>
              <a:rPr lang="en-US" sz="2000" dirty="0" err="1"/>
              <a:t>Acromio</a:t>
            </a:r>
            <a:r>
              <a:rPr lang="en-US" sz="2000" b="1" dirty="0" err="1"/>
              <a:t>clavicular</a:t>
            </a:r>
            <a:r>
              <a:rPr lang="en-US" sz="2000" dirty="0"/>
              <a:t> joints.</a:t>
            </a:r>
          </a:p>
          <a:p>
            <a:pPr algn="l"/>
            <a:r>
              <a:rPr lang="en-US" sz="2000" dirty="0" smtClean="0"/>
              <a:t>     4.Between </a:t>
            </a:r>
            <a:r>
              <a:rPr lang="en-US" sz="2000" dirty="0"/>
              <a:t>the 2nd -7th </a:t>
            </a:r>
            <a:r>
              <a:rPr lang="en-US" sz="2000" dirty="0" err="1"/>
              <a:t>sternocostals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844" t="59836" r="6836" b="4060"/>
          <a:stretch/>
        </p:blipFill>
        <p:spPr>
          <a:xfrm>
            <a:off x="6426200" y="3871913"/>
            <a:ext cx="5567565" cy="282604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82396" y="224042"/>
            <a:ext cx="7545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SYNOVIAL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 - PLANE SYNOVIAL JOINTS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/>
          <a:srcRect l="39844" t="13232" r="34903" b="47587"/>
          <a:stretch/>
        </p:blipFill>
        <p:spPr>
          <a:xfrm>
            <a:off x="7827818" y="376443"/>
            <a:ext cx="2636838" cy="30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6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2494</TotalTime>
  <Words>2298</Words>
  <Application>Microsoft Macintosh PowerPoint</Application>
  <PresentationFormat>Widescreen</PresentationFormat>
  <Paragraphs>398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Wingdings</vt:lpstr>
      <vt:lpstr>Office Theme</vt:lpstr>
      <vt:lpstr>JOINTS</vt:lpstr>
      <vt:lpstr>Objectives</vt:lpstr>
      <vt:lpstr>Definition </vt:lpstr>
      <vt:lpstr>PowerPoint Presentation</vt:lpstr>
      <vt:lpstr>2) Cartilaginous Joints</vt:lpstr>
      <vt:lpstr>2) Cartilaginous Joints :summery</vt:lpstr>
      <vt:lpstr>3) Synovial Joints      - Characteristic features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</vt:lpstr>
      <vt:lpstr>Summary:</vt:lpstr>
      <vt:lpstr>Summary:</vt:lpstr>
      <vt:lpstr>PowerPoint Presentation</vt:lpstr>
      <vt:lpstr>Summary</vt:lpstr>
      <vt:lpstr>Summary</vt:lpstr>
      <vt:lpstr>Questions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najdaltheeb@gmail.com</dc:creator>
  <cp:lastModifiedBy>nawafrocks@gmail.com</cp:lastModifiedBy>
  <cp:revision>58</cp:revision>
  <dcterms:created xsi:type="dcterms:W3CDTF">2017-01-08T16:23:22Z</dcterms:created>
  <dcterms:modified xsi:type="dcterms:W3CDTF">2017-01-11T19:35:45Z</dcterms:modified>
</cp:coreProperties>
</file>