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57" r:id="rId5"/>
    <p:sldId id="260" r:id="rId6"/>
    <p:sldId id="264" r:id="rId7"/>
    <p:sldId id="261" r:id="rId8"/>
    <p:sldId id="267" r:id="rId9"/>
    <p:sldId id="268" r:id="rId10"/>
    <p:sldId id="262" r:id="rId11"/>
    <p:sldId id="273" r:id="rId12"/>
    <p:sldId id="269" r:id="rId13"/>
    <p:sldId id="270" r:id="rId14"/>
    <p:sldId id="272" r:id="rId15"/>
    <p:sldId id="275" r:id="rId16"/>
    <p:sldId id="276" r:id="rId17"/>
    <p:sldId id="266"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767" autoAdjust="0"/>
  </p:normalViewPr>
  <p:slideViewPr>
    <p:cSldViewPr snapToGrid="0">
      <p:cViewPr varScale="1">
        <p:scale>
          <a:sx n="87" d="100"/>
          <a:sy n="87" d="100"/>
        </p:scale>
        <p:origin x="6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50758-CC19-4C5B-83FC-6C88CDD1A59C}"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en-US"/>
        </a:p>
      </dgm:t>
    </dgm:pt>
    <dgm:pt modelId="{27703638-559C-4F58-AF0D-2DFD16CE5849}">
      <dgm:prSet phldrT="[Text]"/>
      <dgm:spPr/>
      <dgm:t>
        <a:bodyPr/>
        <a:lstStyle/>
        <a:p>
          <a:r>
            <a:rPr lang="en-US" dirty="0"/>
            <a:t>Muscles of the back</a:t>
          </a:r>
        </a:p>
      </dgm:t>
    </dgm:pt>
    <dgm:pt modelId="{10D57F0A-15EC-4A1E-903C-CC21ECA80DFB}" type="parTrans" cxnId="{81353B61-9BA0-4A64-975E-19BA9689AA15}">
      <dgm:prSet/>
      <dgm:spPr/>
      <dgm:t>
        <a:bodyPr/>
        <a:lstStyle/>
        <a:p>
          <a:endParaRPr lang="en-US"/>
        </a:p>
      </dgm:t>
    </dgm:pt>
    <dgm:pt modelId="{8C79D968-E692-4271-B6B9-8DFD0214C47E}" type="sibTrans" cxnId="{81353B61-9BA0-4A64-975E-19BA9689AA15}">
      <dgm:prSet/>
      <dgm:spPr/>
      <dgm:t>
        <a:bodyPr/>
        <a:lstStyle/>
        <a:p>
          <a:endParaRPr lang="en-US"/>
        </a:p>
      </dgm:t>
    </dgm:pt>
    <dgm:pt modelId="{680DF5F8-5CF0-465F-AAB9-F7EB709FABCD}">
      <dgm:prSet phldrT="[Text]"/>
      <dgm:spPr/>
      <dgm:t>
        <a:bodyPr/>
        <a:lstStyle/>
        <a:p>
          <a:r>
            <a:rPr lang="en-US" dirty="0"/>
            <a:t>Extrinsic</a:t>
          </a:r>
        </a:p>
      </dgm:t>
    </dgm:pt>
    <dgm:pt modelId="{4E125A9A-F5A0-4578-AA45-EFE902799626}" type="parTrans" cxnId="{AB215D2D-2F4A-4A9E-8FB7-0AC0E74A2A8D}">
      <dgm:prSet/>
      <dgm:spPr/>
      <dgm:t>
        <a:bodyPr/>
        <a:lstStyle/>
        <a:p>
          <a:endParaRPr lang="en-US"/>
        </a:p>
      </dgm:t>
    </dgm:pt>
    <dgm:pt modelId="{3EAD9958-F986-43F2-9B37-17CD78723DCF}" type="sibTrans" cxnId="{AB215D2D-2F4A-4A9E-8FB7-0AC0E74A2A8D}">
      <dgm:prSet/>
      <dgm:spPr/>
      <dgm:t>
        <a:bodyPr/>
        <a:lstStyle/>
        <a:p>
          <a:endParaRPr lang="en-US"/>
        </a:p>
      </dgm:t>
    </dgm:pt>
    <dgm:pt modelId="{83292E6E-D561-489C-9F54-6FC3B7EA068C}">
      <dgm:prSet phldrT="[Text]"/>
      <dgm:spPr/>
      <dgm:t>
        <a:bodyPr/>
        <a:lstStyle/>
        <a:p>
          <a:r>
            <a:rPr lang="en-US" sz="2600" dirty="0"/>
            <a:t>Intrinsic</a:t>
          </a:r>
        </a:p>
      </dgm:t>
    </dgm:pt>
    <dgm:pt modelId="{C955C8FA-62B4-4BA8-83BF-011D5B80573E}" type="parTrans" cxnId="{B1B91DEA-0CB9-4FC4-81CF-C190ADBDA7CF}">
      <dgm:prSet/>
      <dgm:spPr/>
      <dgm:t>
        <a:bodyPr/>
        <a:lstStyle/>
        <a:p>
          <a:endParaRPr lang="en-US"/>
        </a:p>
      </dgm:t>
    </dgm:pt>
    <dgm:pt modelId="{77B983C0-7746-44CE-97D7-CC4FF255F9F7}" type="sibTrans" cxnId="{B1B91DEA-0CB9-4FC4-81CF-C190ADBDA7CF}">
      <dgm:prSet/>
      <dgm:spPr/>
      <dgm:t>
        <a:bodyPr/>
        <a:lstStyle/>
        <a:p>
          <a:pPr rtl="1"/>
          <a:endParaRPr lang="ar-SA"/>
        </a:p>
      </dgm:t>
    </dgm:pt>
    <dgm:pt modelId="{FF77A151-79F0-43D8-BDC8-9F371E510FD6}">
      <dgm:prSet phldrT="[Text]"/>
      <dgm:spPr/>
      <dgm:t>
        <a:bodyPr/>
        <a:lstStyle/>
        <a:p>
          <a:r>
            <a:rPr lang="en-US" sz="2600" dirty="0"/>
            <a:t>Deep group "vertebral column"</a:t>
          </a:r>
        </a:p>
      </dgm:t>
    </dgm:pt>
    <dgm:pt modelId="{4C2019FD-C9CA-411C-AEA8-06E57DE62D2C}" type="parTrans" cxnId="{93D2F977-CE58-486A-B8CE-EFFB262FA427}">
      <dgm:prSet/>
      <dgm:spPr/>
      <dgm:t>
        <a:bodyPr/>
        <a:lstStyle/>
        <a:p>
          <a:endParaRPr lang="en-US"/>
        </a:p>
      </dgm:t>
    </dgm:pt>
    <dgm:pt modelId="{F98158EA-A8CE-414C-9C37-8773E295B781}" type="sibTrans" cxnId="{93D2F977-CE58-486A-B8CE-EFFB262FA427}">
      <dgm:prSet/>
      <dgm:spPr/>
      <dgm:t>
        <a:bodyPr/>
        <a:lstStyle/>
        <a:p>
          <a:pPr rtl="1"/>
          <a:endParaRPr lang="ar-SA"/>
        </a:p>
      </dgm:t>
    </dgm:pt>
    <dgm:pt modelId="{442A34AF-3E7A-4BE0-AFD8-C8FD1F5CBE62}">
      <dgm:prSet phldrT="[Text]"/>
      <dgm:spPr/>
      <dgm:t>
        <a:bodyPr/>
        <a:lstStyle/>
        <a:p>
          <a:r>
            <a:rPr lang="en-US" sz="2600" dirty="0"/>
            <a:t>Superficial"upper limb"</a:t>
          </a:r>
        </a:p>
      </dgm:t>
    </dgm:pt>
    <dgm:pt modelId="{C47E6D3F-1951-47B3-805A-8DCEB3F53AB3}" type="parTrans" cxnId="{D40E6DBE-AB51-43AB-9DB2-3C0D86BF4B51}">
      <dgm:prSet/>
      <dgm:spPr/>
      <dgm:t>
        <a:bodyPr/>
        <a:lstStyle/>
        <a:p>
          <a:endParaRPr lang="en-US"/>
        </a:p>
      </dgm:t>
    </dgm:pt>
    <dgm:pt modelId="{A900D6A0-3690-4F5A-B49D-50D32B600E85}" type="sibTrans" cxnId="{D40E6DBE-AB51-43AB-9DB2-3C0D86BF4B51}">
      <dgm:prSet/>
      <dgm:spPr/>
      <dgm:t>
        <a:bodyPr/>
        <a:lstStyle/>
        <a:p>
          <a:pPr rtl="1"/>
          <a:endParaRPr lang="ar-SA"/>
        </a:p>
      </dgm:t>
    </dgm:pt>
    <dgm:pt modelId="{51007763-9A16-4EBC-9AB4-B1AA30F6030F}">
      <dgm:prSet phldrT="[Text]"/>
      <dgm:spPr/>
      <dgm:t>
        <a:bodyPr/>
        <a:lstStyle/>
        <a:p>
          <a:r>
            <a:rPr lang="en-US" sz="2600" dirty="0"/>
            <a:t>Intermediate"ribs and respiratory" </a:t>
          </a:r>
        </a:p>
      </dgm:t>
    </dgm:pt>
    <dgm:pt modelId="{CC34D147-5884-4E6B-821C-653ADFD97AD7}" type="parTrans" cxnId="{D3439B0C-1FB1-4476-BBAE-68A7209925A7}">
      <dgm:prSet/>
      <dgm:spPr/>
      <dgm:t>
        <a:bodyPr/>
        <a:lstStyle/>
        <a:p>
          <a:endParaRPr lang="en-US"/>
        </a:p>
      </dgm:t>
    </dgm:pt>
    <dgm:pt modelId="{C1417063-2C16-4C89-ABFB-F5A29C629E34}" type="sibTrans" cxnId="{D3439B0C-1FB1-4476-BBAE-68A7209925A7}">
      <dgm:prSet/>
      <dgm:spPr/>
      <dgm:t>
        <a:bodyPr/>
        <a:lstStyle/>
        <a:p>
          <a:pPr rtl="1"/>
          <a:endParaRPr lang="ar-SA"/>
        </a:p>
      </dgm:t>
    </dgm:pt>
    <dgm:pt modelId="{797373B3-BB2B-4109-9EBA-0E2C1551C590}">
      <dgm:prSet phldrT="[Text]"/>
      <dgm:spPr/>
      <dgm:t>
        <a:bodyPr/>
        <a:lstStyle/>
        <a:p>
          <a:r>
            <a:rPr lang="en-US" sz="2600" dirty="0"/>
            <a:t>Spinalis</a:t>
          </a:r>
        </a:p>
      </dgm:t>
    </dgm:pt>
    <dgm:pt modelId="{F76D502C-EF76-4218-A8CE-85CCFE72176F}" type="parTrans" cxnId="{74E53659-73CF-4D99-8D9E-F5C107F800AC}">
      <dgm:prSet/>
      <dgm:spPr/>
      <dgm:t>
        <a:bodyPr/>
        <a:lstStyle/>
        <a:p>
          <a:endParaRPr lang="en-US"/>
        </a:p>
      </dgm:t>
    </dgm:pt>
    <dgm:pt modelId="{2E87C1AE-CCD0-41A3-B5FF-EC9D0DECBCD7}" type="sibTrans" cxnId="{74E53659-73CF-4D99-8D9E-F5C107F800AC}">
      <dgm:prSet/>
      <dgm:spPr/>
      <dgm:t>
        <a:bodyPr/>
        <a:lstStyle/>
        <a:p>
          <a:pPr rtl="1"/>
          <a:endParaRPr lang="ar-SA"/>
        </a:p>
      </dgm:t>
    </dgm:pt>
    <dgm:pt modelId="{13AC579E-6B9C-4056-A27F-E5FFC273CD95}">
      <dgm:prSet phldrT="[Text]"/>
      <dgm:spPr/>
      <dgm:t>
        <a:bodyPr/>
        <a:lstStyle/>
        <a:p>
          <a:r>
            <a:rPr lang="en-US" sz="2600" dirty="0"/>
            <a:t>Erector spinae </a:t>
          </a:r>
        </a:p>
      </dgm:t>
    </dgm:pt>
    <dgm:pt modelId="{14CBE5F4-F1DE-4728-BC44-85D4323C72C5}" type="parTrans" cxnId="{A63076EC-2137-4820-9A9F-113E719A1DF6}">
      <dgm:prSet/>
      <dgm:spPr/>
      <dgm:t>
        <a:bodyPr/>
        <a:lstStyle/>
        <a:p>
          <a:endParaRPr lang="en-US"/>
        </a:p>
      </dgm:t>
    </dgm:pt>
    <dgm:pt modelId="{68F5AEAF-C05F-4B09-9AD8-D12635DD5763}" type="sibTrans" cxnId="{A63076EC-2137-4820-9A9F-113E719A1DF6}">
      <dgm:prSet/>
      <dgm:spPr/>
      <dgm:t>
        <a:bodyPr/>
        <a:lstStyle/>
        <a:p>
          <a:pPr rtl="1"/>
          <a:endParaRPr lang="ar-SA"/>
        </a:p>
      </dgm:t>
    </dgm:pt>
    <dgm:pt modelId="{42116B66-2C31-4F39-B3D5-ECCA2D105CCC}">
      <dgm:prSet phldrT="[Text]"/>
      <dgm:spPr/>
      <dgm:t>
        <a:bodyPr/>
        <a:lstStyle/>
        <a:p>
          <a:r>
            <a:rPr lang="en-US" sz="2600" dirty="0" err="1"/>
            <a:t>Longissmus</a:t>
          </a:r>
          <a:endParaRPr lang="en-US" sz="2600" dirty="0"/>
        </a:p>
      </dgm:t>
    </dgm:pt>
    <dgm:pt modelId="{6EED7B35-F4DF-4DAD-A7DF-61DBDCAA7D2B}" type="parTrans" cxnId="{06C6CEF3-A1F1-4173-9D4B-F3FAC07E721B}">
      <dgm:prSet/>
      <dgm:spPr/>
      <dgm:t>
        <a:bodyPr/>
        <a:lstStyle/>
        <a:p>
          <a:endParaRPr lang="en-US"/>
        </a:p>
      </dgm:t>
    </dgm:pt>
    <dgm:pt modelId="{40470CCE-8346-46DE-B9CF-F2798D2CFE99}" type="sibTrans" cxnId="{06C6CEF3-A1F1-4173-9D4B-F3FAC07E721B}">
      <dgm:prSet/>
      <dgm:spPr/>
      <dgm:t>
        <a:bodyPr/>
        <a:lstStyle/>
        <a:p>
          <a:pPr rtl="1"/>
          <a:endParaRPr lang="ar-SA"/>
        </a:p>
      </dgm:t>
    </dgm:pt>
    <dgm:pt modelId="{A20EB25F-53D0-4BB0-9510-A7866BBC78D3}">
      <dgm:prSet phldrT="[Text]"/>
      <dgm:spPr/>
      <dgm:t>
        <a:bodyPr/>
        <a:lstStyle/>
        <a:p>
          <a:r>
            <a:rPr lang="en-US" sz="2600" dirty="0"/>
            <a:t>iliocostalis</a:t>
          </a:r>
        </a:p>
      </dgm:t>
    </dgm:pt>
    <dgm:pt modelId="{78E80708-FABB-4693-A49B-8EDBAB3BE037}" type="parTrans" cxnId="{8B59E0AF-2E02-43CE-8CE8-B7E2DD7B45C7}">
      <dgm:prSet/>
      <dgm:spPr/>
      <dgm:t>
        <a:bodyPr/>
        <a:lstStyle/>
        <a:p>
          <a:endParaRPr lang="en-US"/>
        </a:p>
      </dgm:t>
    </dgm:pt>
    <dgm:pt modelId="{0AAD0679-2F59-420D-8CC1-78D4FAE4B2F7}" type="sibTrans" cxnId="{8B59E0AF-2E02-43CE-8CE8-B7E2DD7B45C7}">
      <dgm:prSet/>
      <dgm:spPr/>
      <dgm:t>
        <a:bodyPr/>
        <a:lstStyle/>
        <a:p>
          <a:pPr rtl="1"/>
          <a:endParaRPr lang="ar-SA"/>
        </a:p>
      </dgm:t>
    </dgm:pt>
    <dgm:pt modelId="{74B7CDAA-41B7-49F3-A92D-968CF9900CBE}">
      <dgm:prSet phldrT="[Text]"/>
      <dgm:spPr/>
      <dgm:t>
        <a:bodyPr/>
        <a:lstStyle/>
        <a:p>
          <a:r>
            <a:rPr lang="en-US" sz="2600" dirty="0"/>
            <a:t>Serratus posterior inferior </a:t>
          </a:r>
        </a:p>
      </dgm:t>
    </dgm:pt>
    <dgm:pt modelId="{50121EF5-5E29-4F28-B6BE-35966A6721D8}" type="parTrans" cxnId="{EEA341D7-7959-49C4-9C96-4A6CDA8276DE}">
      <dgm:prSet/>
      <dgm:spPr/>
      <dgm:t>
        <a:bodyPr/>
        <a:lstStyle/>
        <a:p>
          <a:endParaRPr lang="en-US"/>
        </a:p>
      </dgm:t>
    </dgm:pt>
    <dgm:pt modelId="{4C1D0336-6DB1-41DF-BB14-590749E5EA03}" type="sibTrans" cxnId="{EEA341D7-7959-49C4-9C96-4A6CDA8276DE}">
      <dgm:prSet/>
      <dgm:spPr/>
      <dgm:t>
        <a:bodyPr/>
        <a:lstStyle/>
        <a:p>
          <a:pPr rtl="1"/>
          <a:endParaRPr lang="ar-SA"/>
        </a:p>
      </dgm:t>
    </dgm:pt>
    <dgm:pt modelId="{67CBED56-05F8-4A52-BF90-DF2D9B05A894}">
      <dgm:prSet/>
      <dgm:spPr/>
      <dgm:t>
        <a:bodyPr/>
        <a:lstStyle/>
        <a:p>
          <a:pPr rtl="0"/>
          <a:r>
            <a:rPr lang="en-US" sz="2800" dirty="0"/>
            <a:t>Vertebral</a:t>
          </a:r>
          <a:r>
            <a:rPr lang="ar-SA" sz="2800" dirty="0"/>
            <a:t> </a:t>
          </a:r>
          <a:r>
            <a:rPr lang="en-US" sz="2800" dirty="0"/>
            <a:t>column to Scapula</a:t>
          </a:r>
          <a:endParaRPr lang="ar-SA" sz="2800" dirty="0"/>
        </a:p>
      </dgm:t>
    </dgm:pt>
    <dgm:pt modelId="{5D0070BE-E348-4838-9372-005EF81AA2E1}" type="parTrans" cxnId="{116BB6BA-162E-4CB8-AF21-C1E114D36CF5}">
      <dgm:prSet/>
      <dgm:spPr/>
      <dgm:t>
        <a:bodyPr/>
        <a:lstStyle/>
        <a:p>
          <a:pPr rtl="1"/>
          <a:endParaRPr lang="ar-SA"/>
        </a:p>
      </dgm:t>
    </dgm:pt>
    <dgm:pt modelId="{7E4132D0-472D-4FC7-B828-6D21A9958EDB}" type="sibTrans" cxnId="{116BB6BA-162E-4CB8-AF21-C1E114D36CF5}">
      <dgm:prSet/>
      <dgm:spPr/>
      <dgm:t>
        <a:bodyPr/>
        <a:lstStyle/>
        <a:p>
          <a:pPr rtl="1"/>
          <a:endParaRPr lang="ar-SA"/>
        </a:p>
      </dgm:t>
    </dgm:pt>
    <dgm:pt modelId="{4166CA79-FC8A-499E-A23E-9DCDFB626C23}">
      <dgm:prSet/>
      <dgm:spPr/>
      <dgm:t>
        <a:bodyPr/>
        <a:lstStyle/>
        <a:p>
          <a:pPr rtl="1"/>
          <a:r>
            <a:rPr lang="en-US"/>
            <a:t>Serratus posterior superior</a:t>
          </a:r>
          <a:endParaRPr lang="ar-SA"/>
        </a:p>
      </dgm:t>
    </dgm:pt>
    <dgm:pt modelId="{7E99CF84-4AF4-4799-B462-FFB929A048F6}" type="sibTrans" cxnId="{02141AD2-490B-4A9E-9716-E9B7F84E2F53}">
      <dgm:prSet/>
      <dgm:spPr/>
      <dgm:t>
        <a:bodyPr/>
        <a:lstStyle/>
        <a:p>
          <a:pPr rtl="1"/>
          <a:endParaRPr lang="ar-SA"/>
        </a:p>
      </dgm:t>
    </dgm:pt>
    <dgm:pt modelId="{5864C6A2-28A7-43CC-BB46-736244A9CF13}" type="parTrans" cxnId="{02141AD2-490B-4A9E-9716-E9B7F84E2F53}">
      <dgm:prSet/>
      <dgm:spPr/>
      <dgm:t>
        <a:bodyPr/>
        <a:lstStyle/>
        <a:p>
          <a:pPr rtl="1"/>
          <a:endParaRPr lang="ar-SA"/>
        </a:p>
      </dgm:t>
    </dgm:pt>
    <dgm:pt modelId="{DB561B2A-B96A-40D3-A247-CBE23BAC90A0}">
      <dgm:prSet/>
      <dgm:spPr/>
      <dgm:t>
        <a:bodyPr/>
        <a:lstStyle/>
        <a:p>
          <a:pPr rtl="0"/>
          <a:r>
            <a:rPr lang="en-US" sz="2800" dirty="0"/>
            <a:t>Vertebral</a:t>
          </a:r>
          <a:r>
            <a:rPr lang="ar-SA" sz="2800" dirty="0"/>
            <a:t> </a:t>
          </a:r>
          <a:r>
            <a:rPr lang="en-US" sz="2800" dirty="0"/>
            <a:t>column to </a:t>
          </a:r>
          <a:r>
            <a:rPr lang="en-US" sz="2800" dirty="0" err="1"/>
            <a:t>Humerus</a:t>
          </a:r>
          <a:endParaRPr lang="ar-SA" sz="2800" dirty="0"/>
        </a:p>
      </dgm:t>
    </dgm:pt>
    <dgm:pt modelId="{AD9C5A9F-E88F-4AC9-BDCA-74839A056EC6}" type="parTrans" cxnId="{019D53A6-10C0-4AB9-AF97-97A0E8E2E1D1}">
      <dgm:prSet/>
      <dgm:spPr/>
      <dgm:t>
        <a:bodyPr/>
        <a:lstStyle/>
        <a:p>
          <a:pPr rtl="1"/>
          <a:endParaRPr lang="ar-SA"/>
        </a:p>
      </dgm:t>
    </dgm:pt>
    <dgm:pt modelId="{DDB5B6C2-57DE-4935-AC12-B6DAB2F835CA}" type="sibTrans" cxnId="{019D53A6-10C0-4AB9-AF97-97A0E8E2E1D1}">
      <dgm:prSet/>
      <dgm:spPr/>
      <dgm:t>
        <a:bodyPr/>
        <a:lstStyle/>
        <a:p>
          <a:pPr rtl="1"/>
          <a:endParaRPr lang="ar-SA"/>
        </a:p>
      </dgm:t>
    </dgm:pt>
    <dgm:pt modelId="{5239378D-C716-4EA8-AB76-62CBF93C9C0C}">
      <dgm:prSet/>
      <dgm:spPr/>
      <dgm:t>
        <a:bodyPr/>
        <a:lstStyle/>
        <a:p>
          <a:pPr rtl="1"/>
          <a:r>
            <a:rPr lang="en-US"/>
            <a:t>Latissimus dorsi</a:t>
          </a:r>
          <a:endParaRPr lang="ar-SA"/>
        </a:p>
      </dgm:t>
    </dgm:pt>
    <dgm:pt modelId="{0BE7AF85-178B-4B3F-8748-B32A064647FE}" type="parTrans" cxnId="{9FC8A48E-5D86-4AA3-A5E8-29B1C84AFF71}">
      <dgm:prSet/>
      <dgm:spPr/>
      <dgm:t>
        <a:bodyPr/>
        <a:lstStyle/>
        <a:p>
          <a:pPr rtl="1"/>
          <a:endParaRPr lang="ar-SA"/>
        </a:p>
      </dgm:t>
    </dgm:pt>
    <dgm:pt modelId="{CD63A320-115D-4F7C-95E8-BBBBC34AD5FA}" type="sibTrans" cxnId="{9FC8A48E-5D86-4AA3-A5E8-29B1C84AFF71}">
      <dgm:prSet/>
      <dgm:spPr/>
      <dgm:t>
        <a:bodyPr/>
        <a:lstStyle/>
        <a:p>
          <a:pPr rtl="1"/>
          <a:endParaRPr lang="ar-SA"/>
        </a:p>
      </dgm:t>
    </dgm:pt>
    <dgm:pt modelId="{2BBBD71B-2F47-4FAE-959E-16D99F185E24}">
      <dgm:prSet/>
      <dgm:spPr/>
      <dgm:t>
        <a:bodyPr/>
        <a:lstStyle/>
        <a:p>
          <a:pPr rtl="1"/>
          <a:r>
            <a:rPr lang="en-US"/>
            <a:t>Trapezius</a:t>
          </a:r>
        </a:p>
      </dgm:t>
    </dgm:pt>
    <dgm:pt modelId="{89841230-5F76-4B62-AFBB-0412E0695C5A}" type="parTrans" cxnId="{9685B7E4-C7DB-4FDD-9836-18EF797EC69C}">
      <dgm:prSet/>
      <dgm:spPr/>
      <dgm:t>
        <a:bodyPr/>
        <a:lstStyle/>
        <a:p>
          <a:pPr rtl="1"/>
          <a:endParaRPr lang="ar-SA"/>
        </a:p>
      </dgm:t>
    </dgm:pt>
    <dgm:pt modelId="{5DCBA0FA-8494-43FA-A2E6-07ECAD2FB0BF}" type="sibTrans" cxnId="{9685B7E4-C7DB-4FDD-9836-18EF797EC69C}">
      <dgm:prSet/>
      <dgm:spPr/>
      <dgm:t>
        <a:bodyPr/>
        <a:lstStyle/>
        <a:p>
          <a:pPr rtl="1"/>
          <a:endParaRPr lang="ar-SA"/>
        </a:p>
      </dgm:t>
    </dgm:pt>
    <dgm:pt modelId="{4CAFB0E2-EBB1-4F6A-8BDA-C7C452871C11}">
      <dgm:prSet/>
      <dgm:spPr/>
      <dgm:t>
        <a:bodyPr/>
        <a:lstStyle/>
        <a:p>
          <a:pPr rtl="1"/>
          <a:r>
            <a:rPr lang="en-US"/>
            <a:t>Rhomboid major</a:t>
          </a:r>
        </a:p>
      </dgm:t>
    </dgm:pt>
    <dgm:pt modelId="{3C6E4354-394B-47CA-ADC1-36E66B112FC2}" type="parTrans" cxnId="{7141188A-AB30-47F6-97D8-62E6C160CB1A}">
      <dgm:prSet/>
      <dgm:spPr/>
      <dgm:t>
        <a:bodyPr/>
        <a:lstStyle/>
        <a:p>
          <a:pPr rtl="1"/>
          <a:endParaRPr lang="ar-SA"/>
        </a:p>
      </dgm:t>
    </dgm:pt>
    <dgm:pt modelId="{CE71D492-24FA-493E-AC12-516784E90DF4}" type="sibTrans" cxnId="{7141188A-AB30-47F6-97D8-62E6C160CB1A}">
      <dgm:prSet/>
      <dgm:spPr/>
      <dgm:t>
        <a:bodyPr/>
        <a:lstStyle/>
        <a:p>
          <a:pPr rtl="1"/>
          <a:endParaRPr lang="ar-SA"/>
        </a:p>
      </dgm:t>
    </dgm:pt>
    <dgm:pt modelId="{533007BA-EA2F-402A-9D89-CD0BE23CF9EE}">
      <dgm:prSet/>
      <dgm:spPr/>
      <dgm:t>
        <a:bodyPr/>
        <a:lstStyle/>
        <a:p>
          <a:pPr rtl="1"/>
          <a:r>
            <a:rPr lang="en-US" dirty="0"/>
            <a:t>Rhomboid minor</a:t>
          </a:r>
          <a:endParaRPr lang="ar-SA" dirty="0"/>
        </a:p>
      </dgm:t>
    </dgm:pt>
    <dgm:pt modelId="{A24F36D3-9666-4E21-899C-EB92CAAFE172}" type="parTrans" cxnId="{B648915A-7B34-4BAE-AF93-7CCFE4DD4A34}">
      <dgm:prSet/>
      <dgm:spPr/>
      <dgm:t>
        <a:bodyPr/>
        <a:lstStyle/>
        <a:p>
          <a:pPr rtl="1"/>
          <a:endParaRPr lang="ar-SA"/>
        </a:p>
      </dgm:t>
    </dgm:pt>
    <dgm:pt modelId="{8C1FCE9B-04FF-43C7-ACFE-18D596411A5E}" type="sibTrans" cxnId="{B648915A-7B34-4BAE-AF93-7CCFE4DD4A34}">
      <dgm:prSet/>
      <dgm:spPr/>
      <dgm:t>
        <a:bodyPr/>
        <a:lstStyle/>
        <a:p>
          <a:pPr rtl="1"/>
          <a:endParaRPr lang="ar-SA"/>
        </a:p>
      </dgm:t>
    </dgm:pt>
    <dgm:pt modelId="{077ED028-0B10-45D1-9E8E-282160BF77A2}">
      <dgm:prSet/>
      <dgm:spPr/>
      <dgm:t>
        <a:bodyPr/>
        <a:lstStyle/>
        <a:p>
          <a:pPr rtl="1"/>
          <a:r>
            <a:rPr lang="en-US" dirty="0"/>
            <a:t>Levator scapulae</a:t>
          </a:r>
          <a:endParaRPr lang="ar-SA" dirty="0"/>
        </a:p>
      </dgm:t>
    </dgm:pt>
    <dgm:pt modelId="{DC7CF084-CDFF-4EA4-A3BD-DC8382FF2E26}" type="parTrans" cxnId="{172D1469-D5A7-4E71-AD7E-638B2AB1CE2C}">
      <dgm:prSet/>
      <dgm:spPr/>
      <dgm:t>
        <a:bodyPr/>
        <a:lstStyle/>
        <a:p>
          <a:pPr rtl="1"/>
          <a:endParaRPr lang="ar-SA"/>
        </a:p>
      </dgm:t>
    </dgm:pt>
    <dgm:pt modelId="{4E7872E9-E93A-49BE-A78B-4B2A2A41DBC3}" type="sibTrans" cxnId="{172D1469-D5A7-4E71-AD7E-638B2AB1CE2C}">
      <dgm:prSet/>
      <dgm:spPr/>
      <dgm:t>
        <a:bodyPr/>
        <a:lstStyle/>
        <a:p>
          <a:pPr rtl="1"/>
          <a:endParaRPr lang="ar-SA"/>
        </a:p>
      </dgm:t>
    </dgm:pt>
    <dgm:pt modelId="{E04A6D20-E0FB-4AF8-957B-FD3FCD2874B6}" type="pres">
      <dgm:prSet presAssocID="{8FA50758-CC19-4C5B-83FC-6C88CDD1A59C}" presName="diagram" presStyleCnt="0">
        <dgm:presLayoutVars>
          <dgm:chPref val="1"/>
          <dgm:dir/>
          <dgm:animOne val="branch"/>
          <dgm:animLvl val="lvl"/>
          <dgm:resizeHandles val="exact"/>
        </dgm:presLayoutVars>
      </dgm:prSet>
      <dgm:spPr/>
    </dgm:pt>
    <dgm:pt modelId="{3AAB24D4-A9F8-4F73-8480-B0068296AF2C}" type="pres">
      <dgm:prSet presAssocID="{27703638-559C-4F58-AF0D-2DFD16CE5849}" presName="root1" presStyleCnt="0"/>
      <dgm:spPr/>
    </dgm:pt>
    <dgm:pt modelId="{99F77690-58DC-4125-A09C-86624A639681}" type="pres">
      <dgm:prSet presAssocID="{27703638-559C-4F58-AF0D-2DFD16CE5849}" presName="LevelOneTextNode" presStyleLbl="node0" presStyleIdx="0" presStyleCnt="1">
        <dgm:presLayoutVars>
          <dgm:chPref val="3"/>
        </dgm:presLayoutVars>
      </dgm:prSet>
      <dgm:spPr/>
    </dgm:pt>
    <dgm:pt modelId="{10530518-665B-42F2-BC31-D61604C3EDA4}" type="pres">
      <dgm:prSet presAssocID="{27703638-559C-4F58-AF0D-2DFD16CE5849}" presName="level2hierChild" presStyleCnt="0"/>
      <dgm:spPr/>
    </dgm:pt>
    <dgm:pt modelId="{F6B772BC-74B3-494D-957C-D8367BD5E4A0}" type="pres">
      <dgm:prSet presAssocID="{C955C8FA-62B4-4BA8-83BF-011D5B80573E}" presName="conn2-1" presStyleLbl="parChTrans1D2" presStyleIdx="0" presStyleCnt="2"/>
      <dgm:spPr/>
    </dgm:pt>
    <dgm:pt modelId="{2EE45288-8A47-40CE-A8FA-1BD45C82FD15}" type="pres">
      <dgm:prSet presAssocID="{C955C8FA-62B4-4BA8-83BF-011D5B80573E}" presName="connTx" presStyleLbl="parChTrans1D2" presStyleIdx="0" presStyleCnt="2"/>
      <dgm:spPr/>
    </dgm:pt>
    <dgm:pt modelId="{FD1A5F2E-BE99-46FF-96F9-0D7C38066535}" type="pres">
      <dgm:prSet presAssocID="{83292E6E-D561-489C-9F54-6FC3B7EA068C}" presName="root2" presStyleCnt="0"/>
      <dgm:spPr/>
    </dgm:pt>
    <dgm:pt modelId="{8A1B65BD-393D-49E0-9D88-D3D838F4D602}" type="pres">
      <dgm:prSet presAssocID="{83292E6E-D561-489C-9F54-6FC3B7EA068C}" presName="LevelTwoTextNode" presStyleLbl="node2" presStyleIdx="0" presStyleCnt="2" custLinFactNeighborX="-20856" custLinFactNeighborY="54408">
        <dgm:presLayoutVars>
          <dgm:chPref val="3"/>
        </dgm:presLayoutVars>
      </dgm:prSet>
      <dgm:spPr/>
    </dgm:pt>
    <dgm:pt modelId="{511C51E6-7D59-4548-860A-6A3783990CAA}" type="pres">
      <dgm:prSet presAssocID="{83292E6E-D561-489C-9F54-6FC3B7EA068C}" presName="level3hierChild" presStyleCnt="0"/>
      <dgm:spPr/>
    </dgm:pt>
    <dgm:pt modelId="{00CC9E9D-9390-4053-9DFA-80C3A2CC46ED}" type="pres">
      <dgm:prSet presAssocID="{4C2019FD-C9CA-411C-AEA8-06E57DE62D2C}" presName="conn2-1" presStyleLbl="parChTrans1D3" presStyleIdx="0" presStyleCnt="3"/>
      <dgm:spPr/>
    </dgm:pt>
    <dgm:pt modelId="{B1215135-5769-462F-B1C4-D5D863390451}" type="pres">
      <dgm:prSet presAssocID="{4C2019FD-C9CA-411C-AEA8-06E57DE62D2C}" presName="connTx" presStyleLbl="parChTrans1D3" presStyleIdx="0" presStyleCnt="3"/>
      <dgm:spPr/>
    </dgm:pt>
    <dgm:pt modelId="{2F495A89-BE0A-4A8C-A86A-842D4D104897}" type="pres">
      <dgm:prSet presAssocID="{FF77A151-79F0-43D8-BDC8-9F371E510FD6}" presName="root2" presStyleCnt="0"/>
      <dgm:spPr/>
    </dgm:pt>
    <dgm:pt modelId="{A24B7E6F-4D70-4879-AEBF-9D0E08F9CFAA}" type="pres">
      <dgm:prSet presAssocID="{FF77A151-79F0-43D8-BDC8-9F371E510FD6}" presName="LevelTwoTextNode" presStyleLbl="node3" presStyleIdx="0" presStyleCnt="3" custLinFactNeighborX="-10000" custLinFactNeighborY="54407">
        <dgm:presLayoutVars>
          <dgm:chPref val="3"/>
        </dgm:presLayoutVars>
      </dgm:prSet>
      <dgm:spPr/>
    </dgm:pt>
    <dgm:pt modelId="{BBB1662D-CE2A-4ACF-AC28-9DAEC8D9497D}" type="pres">
      <dgm:prSet presAssocID="{FF77A151-79F0-43D8-BDC8-9F371E510FD6}" presName="level3hierChild" presStyleCnt="0"/>
      <dgm:spPr/>
    </dgm:pt>
    <dgm:pt modelId="{004B2EB6-8B81-425D-9EA9-E7C77D7C45C7}" type="pres">
      <dgm:prSet presAssocID="{14CBE5F4-F1DE-4728-BC44-85D4323C72C5}" presName="conn2-1" presStyleLbl="parChTrans1D4" presStyleIdx="0" presStyleCnt="13"/>
      <dgm:spPr/>
    </dgm:pt>
    <dgm:pt modelId="{F216DEDC-FE6E-465B-AAF2-A85BE3C0B1C8}" type="pres">
      <dgm:prSet presAssocID="{14CBE5F4-F1DE-4728-BC44-85D4323C72C5}" presName="connTx" presStyleLbl="parChTrans1D4" presStyleIdx="0" presStyleCnt="13"/>
      <dgm:spPr/>
    </dgm:pt>
    <dgm:pt modelId="{C07FEA13-B5AE-47C3-99E5-8F84D882F4A2}" type="pres">
      <dgm:prSet presAssocID="{13AC579E-6B9C-4056-A27F-E5FFC273CD95}" presName="root2" presStyleCnt="0"/>
      <dgm:spPr/>
    </dgm:pt>
    <dgm:pt modelId="{B48BAFEC-17EE-414A-910A-77140612DE30}" type="pres">
      <dgm:prSet presAssocID="{13AC579E-6B9C-4056-A27F-E5FFC273CD95}" presName="LevelTwoTextNode" presStyleLbl="node4" presStyleIdx="0" presStyleCnt="13" custLinFactNeighborX="-7048" custLinFactNeighborY="51907">
        <dgm:presLayoutVars>
          <dgm:chPref val="3"/>
        </dgm:presLayoutVars>
      </dgm:prSet>
      <dgm:spPr/>
    </dgm:pt>
    <dgm:pt modelId="{BAC3F912-4692-4E81-AB0B-CA30D21C5370}" type="pres">
      <dgm:prSet presAssocID="{13AC579E-6B9C-4056-A27F-E5FFC273CD95}" presName="level3hierChild" presStyleCnt="0"/>
      <dgm:spPr/>
    </dgm:pt>
    <dgm:pt modelId="{76A6467C-C9C3-49F6-89EB-34CA8D7203CF}" type="pres">
      <dgm:prSet presAssocID="{F76D502C-EF76-4218-A8CE-85CCFE72176F}" presName="conn2-1" presStyleLbl="parChTrans1D4" presStyleIdx="1" presStyleCnt="13"/>
      <dgm:spPr/>
    </dgm:pt>
    <dgm:pt modelId="{E4881A1F-BAD5-4C18-8E9A-DFDAFC9318A5}" type="pres">
      <dgm:prSet presAssocID="{F76D502C-EF76-4218-A8CE-85CCFE72176F}" presName="connTx" presStyleLbl="parChTrans1D4" presStyleIdx="1" presStyleCnt="13"/>
      <dgm:spPr/>
    </dgm:pt>
    <dgm:pt modelId="{1300BE20-66EF-4ACA-AFEA-E1FB317C4BBB}" type="pres">
      <dgm:prSet presAssocID="{797373B3-BB2B-4109-9EBA-0E2C1551C590}" presName="root2" presStyleCnt="0"/>
      <dgm:spPr/>
    </dgm:pt>
    <dgm:pt modelId="{D4198368-B45B-4CFD-81A7-883C130C52DF}" type="pres">
      <dgm:prSet presAssocID="{797373B3-BB2B-4109-9EBA-0E2C1551C590}" presName="LevelTwoTextNode" presStyleLbl="node4" presStyleIdx="1" presStyleCnt="13" custLinFactNeighborX="-6279" custLinFactNeighborY="15006">
        <dgm:presLayoutVars>
          <dgm:chPref val="3"/>
        </dgm:presLayoutVars>
      </dgm:prSet>
      <dgm:spPr/>
    </dgm:pt>
    <dgm:pt modelId="{D0468529-5084-47F1-B605-C3050C7D7793}" type="pres">
      <dgm:prSet presAssocID="{797373B3-BB2B-4109-9EBA-0E2C1551C590}" presName="level3hierChild" presStyleCnt="0"/>
      <dgm:spPr/>
    </dgm:pt>
    <dgm:pt modelId="{D9C75A34-1847-4F4F-99BA-CAFD44CF7A53}" type="pres">
      <dgm:prSet presAssocID="{6EED7B35-F4DF-4DAD-A7DF-61DBDCAA7D2B}" presName="conn2-1" presStyleLbl="parChTrans1D4" presStyleIdx="2" presStyleCnt="13"/>
      <dgm:spPr/>
    </dgm:pt>
    <dgm:pt modelId="{1F00B86D-5B6F-4DEA-ADD5-83B66F1BA509}" type="pres">
      <dgm:prSet presAssocID="{6EED7B35-F4DF-4DAD-A7DF-61DBDCAA7D2B}" presName="connTx" presStyleLbl="parChTrans1D4" presStyleIdx="2" presStyleCnt="13"/>
      <dgm:spPr/>
    </dgm:pt>
    <dgm:pt modelId="{00331E30-E9CD-42C6-B527-919FDA2B1C23}" type="pres">
      <dgm:prSet presAssocID="{42116B66-2C31-4F39-B3D5-ECCA2D105CCC}" presName="root2" presStyleCnt="0"/>
      <dgm:spPr/>
    </dgm:pt>
    <dgm:pt modelId="{C2388253-E2BA-4031-BFB6-D357553904F9}" type="pres">
      <dgm:prSet presAssocID="{42116B66-2C31-4F39-B3D5-ECCA2D105CCC}" presName="LevelTwoTextNode" presStyleLbl="node4" presStyleIdx="2" presStyleCnt="13" custLinFactNeighborX="-6990" custLinFactNeighborY="26489">
        <dgm:presLayoutVars>
          <dgm:chPref val="3"/>
        </dgm:presLayoutVars>
      </dgm:prSet>
      <dgm:spPr/>
    </dgm:pt>
    <dgm:pt modelId="{AEB02C0B-2074-4027-BBB3-B85A2092DE2F}" type="pres">
      <dgm:prSet presAssocID="{42116B66-2C31-4F39-B3D5-ECCA2D105CCC}" presName="level3hierChild" presStyleCnt="0"/>
      <dgm:spPr/>
    </dgm:pt>
    <dgm:pt modelId="{F1862FDC-B523-4CA7-9F97-9F59113884FA}" type="pres">
      <dgm:prSet presAssocID="{78E80708-FABB-4693-A49B-8EDBAB3BE037}" presName="conn2-1" presStyleLbl="parChTrans1D4" presStyleIdx="3" presStyleCnt="13"/>
      <dgm:spPr/>
    </dgm:pt>
    <dgm:pt modelId="{6E407415-9D82-417B-82D8-C1E1EB969D9C}" type="pres">
      <dgm:prSet presAssocID="{78E80708-FABB-4693-A49B-8EDBAB3BE037}" presName="connTx" presStyleLbl="parChTrans1D4" presStyleIdx="3" presStyleCnt="13"/>
      <dgm:spPr/>
    </dgm:pt>
    <dgm:pt modelId="{1EE6FE07-6FA4-4A64-AB67-C6CFCD5EC884}" type="pres">
      <dgm:prSet presAssocID="{A20EB25F-53D0-4BB0-9510-A7866BBC78D3}" presName="root2" presStyleCnt="0"/>
      <dgm:spPr/>
    </dgm:pt>
    <dgm:pt modelId="{F78CF6FE-6579-42C2-904E-50B62BF7D13A}" type="pres">
      <dgm:prSet presAssocID="{A20EB25F-53D0-4BB0-9510-A7866BBC78D3}" presName="LevelTwoTextNode" presStyleLbl="node4" presStyleIdx="3" presStyleCnt="13" custLinFactNeighborX="-8691" custLinFactNeighborY="34792">
        <dgm:presLayoutVars>
          <dgm:chPref val="3"/>
        </dgm:presLayoutVars>
      </dgm:prSet>
      <dgm:spPr/>
    </dgm:pt>
    <dgm:pt modelId="{7B401E90-7931-441B-8A54-5C79848D1B0A}" type="pres">
      <dgm:prSet presAssocID="{A20EB25F-53D0-4BB0-9510-A7866BBC78D3}" presName="level3hierChild" presStyleCnt="0"/>
      <dgm:spPr/>
    </dgm:pt>
    <dgm:pt modelId="{2224D509-4E00-46DF-9A41-9E369972FC9E}" type="pres">
      <dgm:prSet presAssocID="{4E125A9A-F5A0-4578-AA45-EFE902799626}" presName="conn2-1" presStyleLbl="parChTrans1D2" presStyleIdx="1" presStyleCnt="2"/>
      <dgm:spPr/>
    </dgm:pt>
    <dgm:pt modelId="{EBA284ED-851E-4EEC-A9A0-F1DC0811EB1B}" type="pres">
      <dgm:prSet presAssocID="{4E125A9A-F5A0-4578-AA45-EFE902799626}" presName="connTx" presStyleLbl="parChTrans1D2" presStyleIdx="1" presStyleCnt="2"/>
      <dgm:spPr/>
    </dgm:pt>
    <dgm:pt modelId="{AB5A44B3-ADC5-4D28-994A-34A2936D022E}" type="pres">
      <dgm:prSet presAssocID="{680DF5F8-5CF0-465F-AAB9-F7EB709FABCD}" presName="root2" presStyleCnt="0"/>
      <dgm:spPr/>
    </dgm:pt>
    <dgm:pt modelId="{0DBEBF44-E05A-4FCD-B852-E899CFF9B0AF}" type="pres">
      <dgm:prSet presAssocID="{680DF5F8-5CF0-465F-AAB9-F7EB709FABCD}" presName="LevelTwoTextNode" presStyleLbl="node2" presStyleIdx="1" presStyleCnt="2" custLinFactNeighborX="-20528" custLinFactNeighborY="-25789">
        <dgm:presLayoutVars>
          <dgm:chPref val="3"/>
        </dgm:presLayoutVars>
      </dgm:prSet>
      <dgm:spPr/>
    </dgm:pt>
    <dgm:pt modelId="{D5D3D3DF-1759-49B3-8C41-05E57C95EE1C}" type="pres">
      <dgm:prSet presAssocID="{680DF5F8-5CF0-465F-AAB9-F7EB709FABCD}" presName="level3hierChild" presStyleCnt="0"/>
      <dgm:spPr/>
    </dgm:pt>
    <dgm:pt modelId="{549CAF6E-D8D4-4C63-8B6A-1D9E24E6718A}" type="pres">
      <dgm:prSet presAssocID="{C47E6D3F-1951-47B3-805A-8DCEB3F53AB3}" presName="conn2-1" presStyleLbl="parChTrans1D3" presStyleIdx="1" presStyleCnt="3"/>
      <dgm:spPr/>
    </dgm:pt>
    <dgm:pt modelId="{49DBCF02-EA8A-4963-85DF-90BD11B2487A}" type="pres">
      <dgm:prSet presAssocID="{C47E6D3F-1951-47B3-805A-8DCEB3F53AB3}" presName="connTx" presStyleLbl="parChTrans1D3" presStyleIdx="1" presStyleCnt="3"/>
      <dgm:spPr/>
    </dgm:pt>
    <dgm:pt modelId="{E003D9E3-FC6D-4D0D-B86F-D1796FF0CB6C}" type="pres">
      <dgm:prSet presAssocID="{442A34AF-3E7A-4BE0-AFD8-C8FD1F5CBE62}" presName="root2" presStyleCnt="0"/>
      <dgm:spPr/>
    </dgm:pt>
    <dgm:pt modelId="{6380BDFF-AD8A-42D9-8880-89CE9EDC6F74}" type="pres">
      <dgm:prSet presAssocID="{442A34AF-3E7A-4BE0-AFD8-C8FD1F5CBE62}" presName="LevelTwoTextNode" presStyleLbl="node3" presStyleIdx="1" presStyleCnt="3" custLinFactY="103054" custLinFactNeighborX="-5584" custLinFactNeighborY="200000">
        <dgm:presLayoutVars>
          <dgm:chPref val="3"/>
        </dgm:presLayoutVars>
      </dgm:prSet>
      <dgm:spPr/>
    </dgm:pt>
    <dgm:pt modelId="{B78B5813-68DE-4051-BA35-B06FB4B1C37F}" type="pres">
      <dgm:prSet presAssocID="{442A34AF-3E7A-4BE0-AFD8-C8FD1F5CBE62}" presName="level3hierChild" presStyleCnt="0"/>
      <dgm:spPr/>
    </dgm:pt>
    <dgm:pt modelId="{0388373E-D045-4C01-8282-F51F575E16BA}" type="pres">
      <dgm:prSet presAssocID="{5D0070BE-E348-4838-9372-005EF81AA2E1}" presName="conn2-1" presStyleLbl="parChTrans1D4" presStyleIdx="4" presStyleCnt="13"/>
      <dgm:spPr/>
    </dgm:pt>
    <dgm:pt modelId="{9CE3F5C8-2993-463D-9443-24161664FC56}" type="pres">
      <dgm:prSet presAssocID="{5D0070BE-E348-4838-9372-005EF81AA2E1}" presName="connTx" presStyleLbl="parChTrans1D4" presStyleIdx="4" presStyleCnt="13"/>
      <dgm:spPr/>
    </dgm:pt>
    <dgm:pt modelId="{14FF2D63-8F5C-4A7B-8D76-80CD9B1393E7}" type="pres">
      <dgm:prSet presAssocID="{67CBED56-05F8-4A52-BF90-DF2D9B05A894}" presName="root2" presStyleCnt="0"/>
      <dgm:spPr/>
    </dgm:pt>
    <dgm:pt modelId="{6632D797-34DA-4EEE-8D23-AEE838591155}" type="pres">
      <dgm:prSet presAssocID="{67CBED56-05F8-4A52-BF90-DF2D9B05A894}" presName="LevelTwoTextNode" presStyleLbl="node4" presStyleIdx="4" presStyleCnt="13" custLinFactY="100000" custLinFactNeighborX="-857" custLinFactNeighborY="109646">
        <dgm:presLayoutVars>
          <dgm:chPref val="3"/>
        </dgm:presLayoutVars>
      </dgm:prSet>
      <dgm:spPr/>
    </dgm:pt>
    <dgm:pt modelId="{2144ED21-92F4-403C-BA8B-995D3A4488F4}" type="pres">
      <dgm:prSet presAssocID="{67CBED56-05F8-4A52-BF90-DF2D9B05A894}" presName="level3hierChild" presStyleCnt="0"/>
      <dgm:spPr/>
    </dgm:pt>
    <dgm:pt modelId="{D8782B9E-83CA-4D22-84F7-51721AE42677}" type="pres">
      <dgm:prSet presAssocID="{DC7CF084-CDFF-4EA4-A3BD-DC8382FF2E26}" presName="conn2-1" presStyleLbl="parChTrans1D4" presStyleIdx="5" presStyleCnt="13"/>
      <dgm:spPr/>
    </dgm:pt>
    <dgm:pt modelId="{C296BDDA-C4F7-4F3B-A5F1-0A2BAC4D1A97}" type="pres">
      <dgm:prSet presAssocID="{DC7CF084-CDFF-4EA4-A3BD-DC8382FF2E26}" presName="connTx" presStyleLbl="parChTrans1D4" presStyleIdx="5" presStyleCnt="13"/>
      <dgm:spPr/>
    </dgm:pt>
    <dgm:pt modelId="{60B0EA91-1F8B-4831-ABF1-4CF2B86F6B42}" type="pres">
      <dgm:prSet presAssocID="{077ED028-0B10-45D1-9E8E-282160BF77A2}" presName="root2" presStyleCnt="0"/>
      <dgm:spPr/>
    </dgm:pt>
    <dgm:pt modelId="{D3F71AAB-76A4-4FE5-B48E-5C535A73B409}" type="pres">
      <dgm:prSet presAssocID="{077ED028-0B10-45D1-9E8E-282160BF77A2}" presName="LevelTwoTextNode" presStyleLbl="node4" presStyleIdx="5" presStyleCnt="13" custLinFactY="111713" custLinFactNeighborX="-8423" custLinFactNeighborY="200000">
        <dgm:presLayoutVars>
          <dgm:chPref val="3"/>
        </dgm:presLayoutVars>
      </dgm:prSet>
      <dgm:spPr/>
    </dgm:pt>
    <dgm:pt modelId="{C800A842-5480-45BF-9170-0BFE109EA3FF}" type="pres">
      <dgm:prSet presAssocID="{077ED028-0B10-45D1-9E8E-282160BF77A2}" presName="level3hierChild" presStyleCnt="0"/>
      <dgm:spPr/>
    </dgm:pt>
    <dgm:pt modelId="{47ECA181-66AA-4592-99BA-F2FC89FC1BA8}" type="pres">
      <dgm:prSet presAssocID="{A24F36D3-9666-4E21-899C-EB92CAAFE172}" presName="conn2-1" presStyleLbl="parChTrans1D4" presStyleIdx="6" presStyleCnt="13"/>
      <dgm:spPr/>
    </dgm:pt>
    <dgm:pt modelId="{08D7705F-D667-4DAE-AEE0-4044CD9242A3}" type="pres">
      <dgm:prSet presAssocID="{A24F36D3-9666-4E21-899C-EB92CAAFE172}" presName="connTx" presStyleLbl="parChTrans1D4" presStyleIdx="6" presStyleCnt="13"/>
      <dgm:spPr/>
    </dgm:pt>
    <dgm:pt modelId="{0624F3D4-264B-49D4-8AC8-000E63D154B2}" type="pres">
      <dgm:prSet presAssocID="{533007BA-EA2F-402A-9D89-CD0BE23CF9EE}" presName="root2" presStyleCnt="0"/>
      <dgm:spPr/>
    </dgm:pt>
    <dgm:pt modelId="{1AA5EDD1-CD7F-40A7-B333-BAF48A57B0AC}" type="pres">
      <dgm:prSet presAssocID="{533007BA-EA2F-402A-9D89-CD0BE23CF9EE}" presName="LevelTwoTextNode" presStyleLbl="node4" presStyleIdx="6" presStyleCnt="13" custLinFactY="200000" custLinFactNeighborX="-8750" custLinFactNeighborY="242519">
        <dgm:presLayoutVars>
          <dgm:chPref val="3"/>
        </dgm:presLayoutVars>
      </dgm:prSet>
      <dgm:spPr/>
    </dgm:pt>
    <dgm:pt modelId="{7AC4E47C-78BA-4FE6-B5AC-3929B9292646}" type="pres">
      <dgm:prSet presAssocID="{533007BA-EA2F-402A-9D89-CD0BE23CF9EE}" presName="level3hierChild" presStyleCnt="0"/>
      <dgm:spPr/>
    </dgm:pt>
    <dgm:pt modelId="{54403EBC-79D5-46B5-A2F6-75324EDF568F}" type="pres">
      <dgm:prSet presAssocID="{3C6E4354-394B-47CA-ADC1-36E66B112FC2}" presName="conn2-1" presStyleLbl="parChTrans1D4" presStyleIdx="7" presStyleCnt="13"/>
      <dgm:spPr/>
    </dgm:pt>
    <dgm:pt modelId="{B6AB0AFC-EA17-4A72-91A7-2646A3961AC6}" type="pres">
      <dgm:prSet presAssocID="{3C6E4354-394B-47CA-ADC1-36E66B112FC2}" presName="connTx" presStyleLbl="parChTrans1D4" presStyleIdx="7" presStyleCnt="13"/>
      <dgm:spPr/>
    </dgm:pt>
    <dgm:pt modelId="{10997357-85F6-401F-82A4-B1F00CE3C752}" type="pres">
      <dgm:prSet presAssocID="{4CAFB0E2-EBB1-4F6A-8BDA-C7C452871C11}" presName="root2" presStyleCnt="0"/>
      <dgm:spPr/>
    </dgm:pt>
    <dgm:pt modelId="{673D2D8A-89CD-4980-BD51-989880A65737}" type="pres">
      <dgm:prSet presAssocID="{4CAFB0E2-EBB1-4F6A-8BDA-C7C452871C11}" presName="LevelTwoTextNode" presStyleLbl="node4" presStyleIdx="7" presStyleCnt="13" custLinFactY="100000" custLinFactNeighborX="-8750" custLinFactNeighborY="103559">
        <dgm:presLayoutVars>
          <dgm:chPref val="3"/>
        </dgm:presLayoutVars>
      </dgm:prSet>
      <dgm:spPr/>
    </dgm:pt>
    <dgm:pt modelId="{2C87153E-DD03-4C97-AB7F-A7610DB47F04}" type="pres">
      <dgm:prSet presAssocID="{4CAFB0E2-EBB1-4F6A-8BDA-C7C452871C11}" presName="level3hierChild" presStyleCnt="0"/>
      <dgm:spPr/>
    </dgm:pt>
    <dgm:pt modelId="{87CF3AE0-5E62-4913-A635-EE34B82A7306}" type="pres">
      <dgm:prSet presAssocID="{89841230-5F76-4B62-AFBB-0412E0695C5A}" presName="conn2-1" presStyleLbl="parChTrans1D4" presStyleIdx="8" presStyleCnt="13"/>
      <dgm:spPr/>
    </dgm:pt>
    <dgm:pt modelId="{D2D35C9D-9D28-4EA2-A247-6689E6A82451}" type="pres">
      <dgm:prSet presAssocID="{89841230-5F76-4B62-AFBB-0412E0695C5A}" presName="connTx" presStyleLbl="parChTrans1D4" presStyleIdx="8" presStyleCnt="13"/>
      <dgm:spPr/>
    </dgm:pt>
    <dgm:pt modelId="{5EA5FF7F-D892-42F3-AD64-661120D96820}" type="pres">
      <dgm:prSet presAssocID="{2BBBD71B-2F47-4FAE-959E-16D99F185E24}" presName="root2" presStyleCnt="0"/>
      <dgm:spPr/>
    </dgm:pt>
    <dgm:pt modelId="{1777DF65-9901-4476-93A4-E5150743D46F}" type="pres">
      <dgm:prSet presAssocID="{2BBBD71B-2F47-4FAE-959E-16D99F185E24}" presName="LevelTwoTextNode" presStyleLbl="node4" presStyleIdx="8" presStyleCnt="13" custLinFactY="-77650" custLinFactNeighborX="-9298" custLinFactNeighborY="-100000">
        <dgm:presLayoutVars>
          <dgm:chPref val="3"/>
        </dgm:presLayoutVars>
      </dgm:prSet>
      <dgm:spPr/>
    </dgm:pt>
    <dgm:pt modelId="{2E8B70D0-0754-40AD-8932-C05B266A06F5}" type="pres">
      <dgm:prSet presAssocID="{2BBBD71B-2F47-4FAE-959E-16D99F185E24}" presName="level3hierChild" presStyleCnt="0"/>
      <dgm:spPr/>
    </dgm:pt>
    <dgm:pt modelId="{1E842049-CEA5-408B-BE91-22F7D2210118}" type="pres">
      <dgm:prSet presAssocID="{AD9C5A9F-E88F-4AC9-BDCA-74839A056EC6}" presName="conn2-1" presStyleLbl="parChTrans1D4" presStyleIdx="9" presStyleCnt="13"/>
      <dgm:spPr/>
    </dgm:pt>
    <dgm:pt modelId="{51E0778F-A190-4A4E-91FE-CC9A635B79D1}" type="pres">
      <dgm:prSet presAssocID="{AD9C5A9F-E88F-4AC9-BDCA-74839A056EC6}" presName="connTx" presStyleLbl="parChTrans1D4" presStyleIdx="9" presStyleCnt="13"/>
      <dgm:spPr/>
    </dgm:pt>
    <dgm:pt modelId="{FBF5876A-4A42-44BE-BDA4-BD588F97105F}" type="pres">
      <dgm:prSet presAssocID="{DB561B2A-B96A-40D3-A247-CBE23BAC90A0}" presName="root2" presStyleCnt="0"/>
      <dgm:spPr/>
    </dgm:pt>
    <dgm:pt modelId="{AB6D3DBF-1521-4271-9F48-5601B0C2338B}" type="pres">
      <dgm:prSet presAssocID="{DB561B2A-B96A-40D3-A247-CBE23BAC90A0}" presName="LevelTwoTextNode" presStyleLbl="node4" presStyleIdx="9" presStyleCnt="13" custLinFactY="100000" custLinFactNeighborX="-2529" custLinFactNeighborY="156452">
        <dgm:presLayoutVars>
          <dgm:chPref val="3"/>
        </dgm:presLayoutVars>
      </dgm:prSet>
      <dgm:spPr/>
    </dgm:pt>
    <dgm:pt modelId="{9C5B4DF0-113F-4CDB-A5A0-A4FF47BFE621}" type="pres">
      <dgm:prSet presAssocID="{DB561B2A-B96A-40D3-A247-CBE23BAC90A0}" presName="level3hierChild" presStyleCnt="0"/>
      <dgm:spPr/>
    </dgm:pt>
    <dgm:pt modelId="{8805B1D4-B394-4913-8BDA-AC6AD513A968}" type="pres">
      <dgm:prSet presAssocID="{0BE7AF85-178B-4B3F-8748-B32A064647FE}" presName="conn2-1" presStyleLbl="parChTrans1D4" presStyleIdx="10" presStyleCnt="13"/>
      <dgm:spPr/>
    </dgm:pt>
    <dgm:pt modelId="{A414208C-D925-48CC-99AD-31BA4F790C60}" type="pres">
      <dgm:prSet presAssocID="{0BE7AF85-178B-4B3F-8748-B32A064647FE}" presName="connTx" presStyleLbl="parChTrans1D4" presStyleIdx="10" presStyleCnt="13"/>
      <dgm:spPr/>
    </dgm:pt>
    <dgm:pt modelId="{82FCF1A2-FC91-4C24-B1C4-B975357A76B7}" type="pres">
      <dgm:prSet presAssocID="{5239378D-C716-4EA8-AB76-62CBF93C9C0C}" presName="root2" presStyleCnt="0"/>
      <dgm:spPr/>
    </dgm:pt>
    <dgm:pt modelId="{C4782EC4-7A33-4787-A02B-04063F92233F}" type="pres">
      <dgm:prSet presAssocID="{5239378D-C716-4EA8-AB76-62CBF93C9C0C}" presName="LevelTwoTextNode" presStyleLbl="node4" presStyleIdx="10" presStyleCnt="13" custLinFactY="100000" custLinFactNeighborX="-6854" custLinFactNeighborY="176472">
        <dgm:presLayoutVars>
          <dgm:chPref val="3"/>
        </dgm:presLayoutVars>
      </dgm:prSet>
      <dgm:spPr/>
    </dgm:pt>
    <dgm:pt modelId="{191E8487-A7B3-407A-A8BE-9F378C7A7308}" type="pres">
      <dgm:prSet presAssocID="{5239378D-C716-4EA8-AB76-62CBF93C9C0C}" presName="level3hierChild" presStyleCnt="0"/>
      <dgm:spPr/>
    </dgm:pt>
    <dgm:pt modelId="{73B20E9C-04CB-43E5-8481-93AF0457A5A1}" type="pres">
      <dgm:prSet presAssocID="{CC34D147-5884-4E6B-821C-653ADFD97AD7}" presName="conn2-1" presStyleLbl="parChTrans1D3" presStyleIdx="2" presStyleCnt="3"/>
      <dgm:spPr/>
    </dgm:pt>
    <dgm:pt modelId="{6DF4880B-A476-4F07-8BCF-5D5B7C38F966}" type="pres">
      <dgm:prSet presAssocID="{CC34D147-5884-4E6B-821C-653ADFD97AD7}" presName="connTx" presStyleLbl="parChTrans1D3" presStyleIdx="2" presStyleCnt="3"/>
      <dgm:spPr/>
    </dgm:pt>
    <dgm:pt modelId="{C3C41F6B-9FD0-46AA-8CE1-9169B852266F}" type="pres">
      <dgm:prSet presAssocID="{51007763-9A16-4EBC-9AB4-B1AA30F6030F}" presName="root2" presStyleCnt="0"/>
      <dgm:spPr/>
    </dgm:pt>
    <dgm:pt modelId="{4BA3D14C-62C3-48BA-8C23-FD43D691F106}" type="pres">
      <dgm:prSet presAssocID="{51007763-9A16-4EBC-9AB4-B1AA30F6030F}" presName="LevelTwoTextNode" presStyleLbl="node3" presStyleIdx="2" presStyleCnt="3" custLinFactY="-200000" custLinFactNeighborX="2994" custLinFactNeighborY="-292989">
        <dgm:presLayoutVars>
          <dgm:chPref val="3"/>
        </dgm:presLayoutVars>
      </dgm:prSet>
      <dgm:spPr/>
    </dgm:pt>
    <dgm:pt modelId="{ABEA1C63-175B-49A4-B24D-7A00433832E8}" type="pres">
      <dgm:prSet presAssocID="{51007763-9A16-4EBC-9AB4-B1AA30F6030F}" presName="level3hierChild" presStyleCnt="0"/>
      <dgm:spPr/>
    </dgm:pt>
    <dgm:pt modelId="{A48ED22F-D919-4A74-A5AF-B37C1E1DCB84}" type="pres">
      <dgm:prSet presAssocID="{50121EF5-5E29-4F28-B6BE-35966A6721D8}" presName="conn2-1" presStyleLbl="parChTrans1D4" presStyleIdx="11" presStyleCnt="13"/>
      <dgm:spPr/>
    </dgm:pt>
    <dgm:pt modelId="{171FAE1E-AF3C-4A70-B211-6EAB1085AE9B}" type="pres">
      <dgm:prSet presAssocID="{50121EF5-5E29-4F28-B6BE-35966A6721D8}" presName="connTx" presStyleLbl="parChTrans1D4" presStyleIdx="11" presStyleCnt="13"/>
      <dgm:spPr/>
    </dgm:pt>
    <dgm:pt modelId="{2ECAB1BF-7443-4834-987F-C2B8A4C7A184}" type="pres">
      <dgm:prSet presAssocID="{74B7CDAA-41B7-49F3-A92D-968CF9900CBE}" presName="root2" presStyleCnt="0"/>
      <dgm:spPr/>
    </dgm:pt>
    <dgm:pt modelId="{9E2B77F5-3B7F-4732-97CC-EEA053F8C400}" type="pres">
      <dgm:prSet presAssocID="{74B7CDAA-41B7-49F3-A92D-968CF9900CBE}" presName="LevelTwoTextNode" presStyleLbl="node4" presStyleIdx="11" presStyleCnt="13" custLinFactY="-168794" custLinFactNeighborX="-2914" custLinFactNeighborY="-200000">
        <dgm:presLayoutVars>
          <dgm:chPref val="3"/>
        </dgm:presLayoutVars>
      </dgm:prSet>
      <dgm:spPr/>
    </dgm:pt>
    <dgm:pt modelId="{03690015-E2EB-44E9-ABD6-DB4B62387E54}" type="pres">
      <dgm:prSet presAssocID="{74B7CDAA-41B7-49F3-A92D-968CF9900CBE}" presName="level3hierChild" presStyleCnt="0"/>
      <dgm:spPr/>
    </dgm:pt>
    <dgm:pt modelId="{9242C90B-E7AF-48CD-BC14-6017204A4B5A}" type="pres">
      <dgm:prSet presAssocID="{5864C6A2-28A7-43CC-BB46-736244A9CF13}" presName="conn2-1" presStyleLbl="parChTrans1D4" presStyleIdx="12" presStyleCnt="13"/>
      <dgm:spPr/>
    </dgm:pt>
    <dgm:pt modelId="{7AA0CBBB-58AF-41CF-AF6F-C64A128B6E58}" type="pres">
      <dgm:prSet presAssocID="{5864C6A2-28A7-43CC-BB46-736244A9CF13}" presName="connTx" presStyleLbl="parChTrans1D4" presStyleIdx="12" presStyleCnt="13"/>
      <dgm:spPr/>
    </dgm:pt>
    <dgm:pt modelId="{24EFE225-B8DC-4E99-823E-EA4D406A47BE}" type="pres">
      <dgm:prSet presAssocID="{4166CA79-FC8A-499E-A23E-9DCDFB626C23}" presName="root2" presStyleCnt="0"/>
      <dgm:spPr/>
    </dgm:pt>
    <dgm:pt modelId="{621F4BE4-7A29-464C-8540-6963550EDAD9}" type="pres">
      <dgm:prSet presAssocID="{4166CA79-FC8A-499E-A23E-9DCDFB626C23}" presName="LevelTwoTextNode" presStyleLbl="node4" presStyleIdx="12" presStyleCnt="13" custLinFactY="-300000" custLinFactNeighborX="505" custLinFactNeighborY="-368710">
        <dgm:presLayoutVars>
          <dgm:chPref val="3"/>
        </dgm:presLayoutVars>
      </dgm:prSet>
      <dgm:spPr/>
    </dgm:pt>
    <dgm:pt modelId="{08BB9860-9599-4D46-A9A4-0A7B0C119F47}" type="pres">
      <dgm:prSet presAssocID="{4166CA79-FC8A-499E-A23E-9DCDFB626C23}" presName="level3hierChild" presStyleCnt="0"/>
      <dgm:spPr/>
    </dgm:pt>
  </dgm:ptLst>
  <dgm:cxnLst>
    <dgm:cxn modelId="{AB215D2D-2F4A-4A9E-8FB7-0AC0E74A2A8D}" srcId="{27703638-559C-4F58-AF0D-2DFD16CE5849}" destId="{680DF5F8-5CF0-465F-AAB9-F7EB709FABCD}" srcOrd="1" destOrd="0" parTransId="{4E125A9A-F5A0-4578-AA45-EFE902799626}" sibTransId="{3EAD9958-F986-43F2-9B37-17CD78723DCF}"/>
    <dgm:cxn modelId="{9FC8A48E-5D86-4AA3-A5E8-29B1C84AFF71}" srcId="{DB561B2A-B96A-40D3-A247-CBE23BAC90A0}" destId="{5239378D-C716-4EA8-AB76-62CBF93C9C0C}" srcOrd="0" destOrd="0" parTransId="{0BE7AF85-178B-4B3F-8748-B32A064647FE}" sibTransId="{CD63A320-115D-4F7C-95E8-BBBBC34AD5FA}"/>
    <dgm:cxn modelId="{31016707-90AD-48D0-B86B-8B0E2C2D0E99}" type="presOf" srcId="{5D0070BE-E348-4838-9372-005EF81AA2E1}" destId="{0388373E-D045-4C01-8282-F51F575E16BA}" srcOrd="0" destOrd="0" presId="urn:microsoft.com/office/officeart/2005/8/layout/hierarchy2"/>
    <dgm:cxn modelId="{87FD0658-4B80-48B6-93B5-FE18FFBE7411}" type="presOf" srcId="{AD9C5A9F-E88F-4AC9-BDCA-74839A056EC6}" destId="{51E0778F-A190-4A4E-91FE-CC9A635B79D1}" srcOrd="1" destOrd="0" presId="urn:microsoft.com/office/officeart/2005/8/layout/hierarchy2"/>
    <dgm:cxn modelId="{5D5CE83E-791B-4416-91DA-6954BD871C0F}" type="presOf" srcId="{A20EB25F-53D0-4BB0-9510-A7866BBC78D3}" destId="{F78CF6FE-6579-42C2-904E-50B62BF7D13A}" srcOrd="0" destOrd="0" presId="urn:microsoft.com/office/officeart/2005/8/layout/hierarchy2"/>
    <dgm:cxn modelId="{2A7115C4-11D0-4F51-9508-8ACFBBD28F3D}" type="presOf" srcId="{8FA50758-CC19-4C5B-83FC-6C88CDD1A59C}" destId="{E04A6D20-E0FB-4AF8-957B-FD3FCD2874B6}" srcOrd="0" destOrd="0" presId="urn:microsoft.com/office/officeart/2005/8/layout/hierarchy2"/>
    <dgm:cxn modelId="{14C80773-5337-4CE1-9955-496378007DFC}" type="presOf" srcId="{680DF5F8-5CF0-465F-AAB9-F7EB709FABCD}" destId="{0DBEBF44-E05A-4FCD-B852-E899CFF9B0AF}" srcOrd="0" destOrd="0" presId="urn:microsoft.com/office/officeart/2005/8/layout/hierarchy2"/>
    <dgm:cxn modelId="{EEA341D7-7959-49C4-9C96-4A6CDA8276DE}" srcId="{51007763-9A16-4EBC-9AB4-B1AA30F6030F}" destId="{74B7CDAA-41B7-49F3-A92D-968CF9900CBE}" srcOrd="0" destOrd="0" parTransId="{50121EF5-5E29-4F28-B6BE-35966A6721D8}" sibTransId="{4C1D0336-6DB1-41DF-BB14-590749E5EA03}"/>
    <dgm:cxn modelId="{D40E6DBE-AB51-43AB-9DB2-3C0D86BF4B51}" srcId="{680DF5F8-5CF0-465F-AAB9-F7EB709FABCD}" destId="{442A34AF-3E7A-4BE0-AFD8-C8FD1F5CBE62}" srcOrd="0" destOrd="0" parTransId="{C47E6D3F-1951-47B3-805A-8DCEB3F53AB3}" sibTransId="{A900D6A0-3690-4F5A-B49D-50D32B600E85}"/>
    <dgm:cxn modelId="{116BB6BA-162E-4CB8-AF21-C1E114D36CF5}" srcId="{442A34AF-3E7A-4BE0-AFD8-C8FD1F5CBE62}" destId="{67CBED56-05F8-4A52-BF90-DF2D9B05A894}" srcOrd="0" destOrd="0" parTransId="{5D0070BE-E348-4838-9372-005EF81AA2E1}" sibTransId="{7E4132D0-472D-4FC7-B828-6D21A9958EDB}"/>
    <dgm:cxn modelId="{BCEC42F0-44CD-455B-9209-00823846CBBD}" type="presOf" srcId="{CC34D147-5884-4E6B-821C-653ADFD97AD7}" destId="{6DF4880B-A476-4F07-8BCF-5D5B7C38F966}" srcOrd="1" destOrd="0" presId="urn:microsoft.com/office/officeart/2005/8/layout/hierarchy2"/>
    <dgm:cxn modelId="{13A991D1-0052-4C73-84F8-0A11F1C75EBB}" type="presOf" srcId="{4CAFB0E2-EBB1-4F6A-8BDA-C7C452871C11}" destId="{673D2D8A-89CD-4980-BD51-989880A65737}" srcOrd="0" destOrd="0" presId="urn:microsoft.com/office/officeart/2005/8/layout/hierarchy2"/>
    <dgm:cxn modelId="{27D3E542-AD64-4E38-BE6F-3047B9C90B06}" type="presOf" srcId="{89841230-5F76-4B62-AFBB-0412E0695C5A}" destId="{87CF3AE0-5E62-4913-A635-EE34B82A7306}" srcOrd="0" destOrd="0" presId="urn:microsoft.com/office/officeart/2005/8/layout/hierarchy2"/>
    <dgm:cxn modelId="{55EEE57F-A020-4FBA-879A-097CD1DCB3D1}" type="presOf" srcId="{5864C6A2-28A7-43CC-BB46-736244A9CF13}" destId="{9242C90B-E7AF-48CD-BC14-6017204A4B5A}" srcOrd="0" destOrd="0" presId="urn:microsoft.com/office/officeart/2005/8/layout/hierarchy2"/>
    <dgm:cxn modelId="{6A91DF4B-D623-48F2-8D09-915A2C7ACF58}" type="presOf" srcId="{5864C6A2-28A7-43CC-BB46-736244A9CF13}" destId="{7AA0CBBB-58AF-41CF-AF6F-C64A128B6E58}" srcOrd="1" destOrd="0" presId="urn:microsoft.com/office/officeart/2005/8/layout/hierarchy2"/>
    <dgm:cxn modelId="{C89E6F9C-031C-4C7E-84B8-EC6B5BB99791}" type="presOf" srcId="{78E80708-FABB-4693-A49B-8EDBAB3BE037}" destId="{6E407415-9D82-417B-82D8-C1E1EB969D9C}" srcOrd="1" destOrd="0" presId="urn:microsoft.com/office/officeart/2005/8/layout/hierarchy2"/>
    <dgm:cxn modelId="{38A8939E-34F2-4EB6-9613-354FFED4C46E}" type="presOf" srcId="{4C2019FD-C9CA-411C-AEA8-06E57DE62D2C}" destId="{B1215135-5769-462F-B1C4-D5D863390451}" srcOrd="1" destOrd="0" presId="urn:microsoft.com/office/officeart/2005/8/layout/hierarchy2"/>
    <dgm:cxn modelId="{5D65754A-9FF3-4FC3-BAE4-4B69B503DBE7}" type="presOf" srcId="{14CBE5F4-F1DE-4728-BC44-85D4323C72C5}" destId="{004B2EB6-8B81-425D-9EA9-E7C77D7C45C7}" srcOrd="0" destOrd="0" presId="urn:microsoft.com/office/officeart/2005/8/layout/hierarchy2"/>
    <dgm:cxn modelId="{67BA4FA1-5C2D-455B-910B-18DF31531282}" type="presOf" srcId="{83292E6E-D561-489C-9F54-6FC3B7EA068C}" destId="{8A1B65BD-393D-49E0-9D88-D3D838F4D602}" srcOrd="0" destOrd="0" presId="urn:microsoft.com/office/officeart/2005/8/layout/hierarchy2"/>
    <dgm:cxn modelId="{74E53659-73CF-4D99-8D9E-F5C107F800AC}" srcId="{13AC579E-6B9C-4056-A27F-E5FFC273CD95}" destId="{797373B3-BB2B-4109-9EBA-0E2C1551C590}" srcOrd="0" destOrd="0" parTransId="{F76D502C-EF76-4218-A8CE-85CCFE72176F}" sibTransId="{2E87C1AE-CCD0-41A3-B5FF-EC9D0DECBCD7}"/>
    <dgm:cxn modelId="{287CCB65-C587-441C-BD9D-AFE6DD262042}" type="presOf" srcId="{077ED028-0B10-45D1-9E8E-282160BF77A2}" destId="{D3F71AAB-76A4-4FE5-B48E-5C535A73B409}" srcOrd="0" destOrd="0" presId="urn:microsoft.com/office/officeart/2005/8/layout/hierarchy2"/>
    <dgm:cxn modelId="{1AAD0997-7172-4DAA-A1C0-1C5EC3A2B4D6}" type="presOf" srcId="{C47E6D3F-1951-47B3-805A-8DCEB3F53AB3}" destId="{49DBCF02-EA8A-4963-85DF-90BD11B2487A}" srcOrd="1" destOrd="0" presId="urn:microsoft.com/office/officeart/2005/8/layout/hierarchy2"/>
    <dgm:cxn modelId="{E9E8FFB5-8878-421F-8740-F3ADE567B05B}" type="presOf" srcId="{0BE7AF85-178B-4B3F-8748-B32A064647FE}" destId="{A414208C-D925-48CC-99AD-31BA4F790C60}" srcOrd="1" destOrd="0" presId="urn:microsoft.com/office/officeart/2005/8/layout/hierarchy2"/>
    <dgm:cxn modelId="{019D53A6-10C0-4AB9-AF97-97A0E8E2E1D1}" srcId="{442A34AF-3E7A-4BE0-AFD8-C8FD1F5CBE62}" destId="{DB561B2A-B96A-40D3-A247-CBE23BAC90A0}" srcOrd="1" destOrd="0" parTransId="{AD9C5A9F-E88F-4AC9-BDCA-74839A056EC6}" sibTransId="{DDB5B6C2-57DE-4935-AC12-B6DAB2F835CA}"/>
    <dgm:cxn modelId="{71982482-3606-4AF3-BCF8-052E84826A55}" type="presOf" srcId="{AD9C5A9F-E88F-4AC9-BDCA-74839A056EC6}" destId="{1E842049-CEA5-408B-BE91-22F7D2210118}" srcOrd="0" destOrd="0" presId="urn:microsoft.com/office/officeart/2005/8/layout/hierarchy2"/>
    <dgm:cxn modelId="{A1A432ED-8C1A-4890-BC23-88AC3F3C3F46}" type="presOf" srcId="{A24F36D3-9666-4E21-899C-EB92CAAFE172}" destId="{47ECA181-66AA-4592-99BA-F2FC89FC1BA8}" srcOrd="0" destOrd="0" presId="urn:microsoft.com/office/officeart/2005/8/layout/hierarchy2"/>
    <dgm:cxn modelId="{B34DA7F4-7253-48B3-8249-DA5A011ED584}" type="presOf" srcId="{DC7CF084-CDFF-4EA4-A3BD-DC8382FF2E26}" destId="{D8782B9E-83CA-4D22-84F7-51721AE42677}" srcOrd="0" destOrd="0" presId="urn:microsoft.com/office/officeart/2005/8/layout/hierarchy2"/>
    <dgm:cxn modelId="{A1D118C7-28C8-4775-9A92-AFD665223BF6}" type="presOf" srcId="{27703638-559C-4F58-AF0D-2DFD16CE5849}" destId="{99F77690-58DC-4125-A09C-86624A639681}" srcOrd="0" destOrd="0" presId="urn:microsoft.com/office/officeart/2005/8/layout/hierarchy2"/>
    <dgm:cxn modelId="{A43A8401-8F03-4CFE-AB6A-895800EFD855}" type="presOf" srcId="{F76D502C-EF76-4218-A8CE-85CCFE72176F}" destId="{76A6467C-C9C3-49F6-89EB-34CA8D7203CF}" srcOrd="0" destOrd="0" presId="urn:microsoft.com/office/officeart/2005/8/layout/hierarchy2"/>
    <dgm:cxn modelId="{93D2F977-CE58-486A-B8CE-EFFB262FA427}" srcId="{83292E6E-D561-489C-9F54-6FC3B7EA068C}" destId="{FF77A151-79F0-43D8-BDC8-9F371E510FD6}" srcOrd="0" destOrd="0" parTransId="{4C2019FD-C9CA-411C-AEA8-06E57DE62D2C}" sibTransId="{F98158EA-A8CE-414C-9C37-8773E295B781}"/>
    <dgm:cxn modelId="{C6AB84D2-C745-4434-B3D9-C9742BD9F166}" type="presOf" srcId="{CC34D147-5884-4E6B-821C-653ADFD97AD7}" destId="{73B20E9C-04CB-43E5-8481-93AF0457A5A1}" srcOrd="0" destOrd="0" presId="urn:microsoft.com/office/officeart/2005/8/layout/hierarchy2"/>
    <dgm:cxn modelId="{50DF4607-B85A-46F6-89CD-B56F80CFFBCA}" type="presOf" srcId="{6EED7B35-F4DF-4DAD-A7DF-61DBDCAA7D2B}" destId="{1F00B86D-5B6F-4DEA-ADD5-83B66F1BA509}" srcOrd="1" destOrd="0" presId="urn:microsoft.com/office/officeart/2005/8/layout/hierarchy2"/>
    <dgm:cxn modelId="{B380A339-65F9-4038-90DE-46F83186AC64}" type="presOf" srcId="{51007763-9A16-4EBC-9AB4-B1AA30F6030F}" destId="{4BA3D14C-62C3-48BA-8C23-FD43D691F106}" srcOrd="0" destOrd="0" presId="urn:microsoft.com/office/officeart/2005/8/layout/hierarchy2"/>
    <dgm:cxn modelId="{C05F4505-777A-4607-92E8-8D3ACFEC5AA1}" type="presOf" srcId="{50121EF5-5E29-4F28-B6BE-35966A6721D8}" destId="{A48ED22F-D919-4A74-A5AF-B37C1E1DCB84}" srcOrd="0" destOrd="0" presId="urn:microsoft.com/office/officeart/2005/8/layout/hierarchy2"/>
    <dgm:cxn modelId="{06C6CEF3-A1F1-4173-9D4B-F3FAC07E721B}" srcId="{13AC579E-6B9C-4056-A27F-E5FFC273CD95}" destId="{42116B66-2C31-4F39-B3D5-ECCA2D105CCC}" srcOrd="1" destOrd="0" parTransId="{6EED7B35-F4DF-4DAD-A7DF-61DBDCAA7D2B}" sibTransId="{40470CCE-8346-46DE-B9CF-F2798D2CFE99}"/>
    <dgm:cxn modelId="{7D01FD56-8E99-4321-80DE-E1E835B9B77D}" type="presOf" srcId="{67CBED56-05F8-4A52-BF90-DF2D9B05A894}" destId="{6632D797-34DA-4EEE-8D23-AEE838591155}" srcOrd="0" destOrd="0" presId="urn:microsoft.com/office/officeart/2005/8/layout/hierarchy2"/>
    <dgm:cxn modelId="{15E5AA57-BAAB-4AFE-9D6B-93804B0925E0}" type="presOf" srcId="{0BE7AF85-178B-4B3F-8748-B32A064647FE}" destId="{8805B1D4-B394-4913-8BDA-AC6AD513A968}" srcOrd="0" destOrd="0" presId="urn:microsoft.com/office/officeart/2005/8/layout/hierarchy2"/>
    <dgm:cxn modelId="{AE89A700-6621-4B28-B27B-3375A365E62B}" type="presOf" srcId="{2BBBD71B-2F47-4FAE-959E-16D99F185E24}" destId="{1777DF65-9901-4476-93A4-E5150743D46F}" srcOrd="0" destOrd="0" presId="urn:microsoft.com/office/officeart/2005/8/layout/hierarchy2"/>
    <dgm:cxn modelId="{D3439B0C-1FB1-4476-BBAE-68A7209925A7}" srcId="{680DF5F8-5CF0-465F-AAB9-F7EB709FABCD}" destId="{51007763-9A16-4EBC-9AB4-B1AA30F6030F}" srcOrd="1" destOrd="0" parTransId="{CC34D147-5884-4E6B-821C-653ADFD97AD7}" sibTransId="{C1417063-2C16-4C89-ABFB-F5A29C629E34}"/>
    <dgm:cxn modelId="{62839A02-009B-4026-8D22-E50047CB1CE2}" type="presOf" srcId="{3C6E4354-394B-47CA-ADC1-36E66B112FC2}" destId="{54403EBC-79D5-46B5-A2F6-75324EDF568F}" srcOrd="0" destOrd="0" presId="urn:microsoft.com/office/officeart/2005/8/layout/hierarchy2"/>
    <dgm:cxn modelId="{6038D3DC-4DEC-4A56-8392-A4D08CAFCD69}" type="presOf" srcId="{50121EF5-5E29-4F28-B6BE-35966A6721D8}" destId="{171FAE1E-AF3C-4A70-B211-6EAB1085AE9B}" srcOrd="1" destOrd="0" presId="urn:microsoft.com/office/officeart/2005/8/layout/hierarchy2"/>
    <dgm:cxn modelId="{6D620F02-E1C8-49A2-A8F3-D4216FF1A6EA}" type="presOf" srcId="{74B7CDAA-41B7-49F3-A92D-968CF9900CBE}" destId="{9E2B77F5-3B7F-4732-97CC-EEA053F8C400}" srcOrd="0" destOrd="0" presId="urn:microsoft.com/office/officeart/2005/8/layout/hierarchy2"/>
    <dgm:cxn modelId="{A12944A4-C981-45A5-AAB6-881DFAB0580A}" type="presOf" srcId="{4C2019FD-C9CA-411C-AEA8-06E57DE62D2C}" destId="{00CC9E9D-9390-4053-9DFA-80C3A2CC46ED}" srcOrd="0" destOrd="0" presId="urn:microsoft.com/office/officeart/2005/8/layout/hierarchy2"/>
    <dgm:cxn modelId="{02141AD2-490B-4A9E-9716-E9B7F84E2F53}" srcId="{51007763-9A16-4EBC-9AB4-B1AA30F6030F}" destId="{4166CA79-FC8A-499E-A23E-9DCDFB626C23}" srcOrd="1" destOrd="0" parTransId="{5864C6A2-28A7-43CC-BB46-736244A9CF13}" sibTransId="{7E99CF84-4AF4-4799-B462-FFB929A048F6}"/>
    <dgm:cxn modelId="{1E40781D-90CE-4BCD-9D6C-628AC6FAE2D7}" type="presOf" srcId="{C955C8FA-62B4-4BA8-83BF-011D5B80573E}" destId="{F6B772BC-74B3-494D-957C-D8367BD5E4A0}" srcOrd="0" destOrd="0" presId="urn:microsoft.com/office/officeart/2005/8/layout/hierarchy2"/>
    <dgm:cxn modelId="{DC010391-CA68-4DB9-A173-EF14AA4CD2AB}" type="presOf" srcId="{4E125A9A-F5A0-4578-AA45-EFE902799626}" destId="{EBA284ED-851E-4EEC-A9A0-F1DC0811EB1B}" srcOrd="1" destOrd="0" presId="urn:microsoft.com/office/officeart/2005/8/layout/hierarchy2"/>
    <dgm:cxn modelId="{CE404BD5-167E-49C9-93F9-4B4B5587E801}" type="presOf" srcId="{442A34AF-3E7A-4BE0-AFD8-C8FD1F5CBE62}" destId="{6380BDFF-AD8A-42D9-8880-89CE9EDC6F74}" srcOrd="0" destOrd="0" presId="urn:microsoft.com/office/officeart/2005/8/layout/hierarchy2"/>
    <dgm:cxn modelId="{E388244F-B108-4052-93AD-D1A26B6371CD}" type="presOf" srcId="{6EED7B35-F4DF-4DAD-A7DF-61DBDCAA7D2B}" destId="{D9C75A34-1847-4F4F-99BA-CAFD44CF7A53}" srcOrd="0" destOrd="0" presId="urn:microsoft.com/office/officeart/2005/8/layout/hierarchy2"/>
    <dgm:cxn modelId="{6D3C0460-39C3-4EA7-9C6D-7B4B0931262C}" type="presOf" srcId="{533007BA-EA2F-402A-9D89-CD0BE23CF9EE}" destId="{1AA5EDD1-CD7F-40A7-B333-BAF48A57B0AC}" srcOrd="0" destOrd="0" presId="urn:microsoft.com/office/officeart/2005/8/layout/hierarchy2"/>
    <dgm:cxn modelId="{87F4E0E5-BA48-4B97-BA77-E0211471D735}" type="presOf" srcId="{4E125A9A-F5A0-4578-AA45-EFE902799626}" destId="{2224D509-4E00-46DF-9A41-9E369972FC9E}" srcOrd="0" destOrd="0" presId="urn:microsoft.com/office/officeart/2005/8/layout/hierarchy2"/>
    <dgm:cxn modelId="{7CCB3D32-453C-4FD4-A0DF-28125D92E767}" type="presOf" srcId="{13AC579E-6B9C-4056-A27F-E5FFC273CD95}" destId="{B48BAFEC-17EE-414A-910A-77140612DE30}" srcOrd="0" destOrd="0" presId="urn:microsoft.com/office/officeart/2005/8/layout/hierarchy2"/>
    <dgm:cxn modelId="{191F0CB9-8E03-47C5-A692-F936F0042F8F}" type="presOf" srcId="{3C6E4354-394B-47CA-ADC1-36E66B112FC2}" destId="{B6AB0AFC-EA17-4A72-91A7-2646A3961AC6}" srcOrd="1" destOrd="0" presId="urn:microsoft.com/office/officeart/2005/8/layout/hierarchy2"/>
    <dgm:cxn modelId="{B937218F-4904-4FAF-8851-CE8A3A38F283}" type="presOf" srcId="{42116B66-2C31-4F39-B3D5-ECCA2D105CCC}" destId="{C2388253-E2BA-4031-BFB6-D357553904F9}" srcOrd="0" destOrd="0" presId="urn:microsoft.com/office/officeart/2005/8/layout/hierarchy2"/>
    <dgm:cxn modelId="{63943A70-56D0-4C17-8A60-18397AF846F3}" type="presOf" srcId="{DC7CF084-CDFF-4EA4-A3BD-DC8382FF2E26}" destId="{C296BDDA-C4F7-4F3B-A5F1-0A2BAC4D1A97}" srcOrd="1" destOrd="0" presId="urn:microsoft.com/office/officeart/2005/8/layout/hierarchy2"/>
    <dgm:cxn modelId="{7B4742C2-79B8-4DF9-A29D-42A9194589DE}" type="presOf" srcId="{FF77A151-79F0-43D8-BDC8-9F371E510FD6}" destId="{A24B7E6F-4D70-4879-AEBF-9D0E08F9CFAA}" srcOrd="0" destOrd="0" presId="urn:microsoft.com/office/officeart/2005/8/layout/hierarchy2"/>
    <dgm:cxn modelId="{9685B7E4-C7DB-4FDD-9836-18EF797EC69C}" srcId="{67CBED56-05F8-4A52-BF90-DF2D9B05A894}" destId="{2BBBD71B-2F47-4FAE-959E-16D99F185E24}" srcOrd="3" destOrd="0" parTransId="{89841230-5F76-4B62-AFBB-0412E0695C5A}" sibTransId="{5DCBA0FA-8494-43FA-A2E6-07ECAD2FB0BF}"/>
    <dgm:cxn modelId="{A63076EC-2137-4820-9A9F-113E719A1DF6}" srcId="{FF77A151-79F0-43D8-BDC8-9F371E510FD6}" destId="{13AC579E-6B9C-4056-A27F-E5FFC273CD95}" srcOrd="0" destOrd="0" parTransId="{14CBE5F4-F1DE-4728-BC44-85D4323C72C5}" sibTransId="{68F5AEAF-C05F-4B09-9AD8-D12635DD5763}"/>
    <dgm:cxn modelId="{8B59E0AF-2E02-43CE-8CE8-B7E2DD7B45C7}" srcId="{13AC579E-6B9C-4056-A27F-E5FFC273CD95}" destId="{A20EB25F-53D0-4BB0-9510-A7866BBC78D3}" srcOrd="2" destOrd="0" parTransId="{78E80708-FABB-4693-A49B-8EDBAB3BE037}" sibTransId="{0AAD0679-2F59-420D-8CC1-78D4FAE4B2F7}"/>
    <dgm:cxn modelId="{FCDB4F67-7115-44A3-B45A-724774196F23}" type="presOf" srcId="{5239378D-C716-4EA8-AB76-62CBF93C9C0C}" destId="{C4782EC4-7A33-4787-A02B-04063F92233F}" srcOrd="0" destOrd="0" presId="urn:microsoft.com/office/officeart/2005/8/layout/hierarchy2"/>
    <dgm:cxn modelId="{65474ADB-1325-496D-A6FD-666003F7A57E}" type="presOf" srcId="{89841230-5F76-4B62-AFBB-0412E0695C5A}" destId="{D2D35C9D-9D28-4EA2-A247-6689E6A82451}" srcOrd="1" destOrd="0" presId="urn:microsoft.com/office/officeart/2005/8/layout/hierarchy2"/>
    <dgm:cxn modelId="{B1B91DEA-0CB9-4FC4-81CF-C190ADBDA7CF}" srcId="{27703638-559C-4F58-AF0D-2DFD16CE5849}" destId="{83292E6E-D561-489C-9F54-6FC3B7EA068C}" srcOrd="0" destOrd="0" parTransId="{C955C8FA-62B4-4BA8-83BF-011D5B80573E}" sibTransId="{77B983C0-7746-44CE-97D7-CC4FF255F9F7}"/>
    <dgm:cxn modelId="{E5164686-CF6C-4BBF-BC93-7C5A3FD52BF9}" type="presOf" srcId="{78E80708-FABB-4693-A49B-8EDBAB3BE037}" destId="{F1862FDC-B523-4CA7-9F97-9F59113884FA}" srcOrd="0" destOrd="0" presId="urn:microsoft.com/office/officeart/2005/8/layout/hierarchy2"/>
    <dgm:cxn modelId="{39C91544-6DDA-46C4-A249-4B188B174EFE}" type="presOf" srcId="{C47E6D3F-1951-47B3-805A-8DCEB3F53AB3}" destId="{549CAF6E-D8D4-4C63-8B6A-1D9E24E6718A}" srcOrd="0" destOrd="0" presId="urn:microsoft.com/office/officeart/2005/8/layout/hierarchy2"/>
    <dgm:cxn modelId="{81353B61-9BA0-4A64-975E-19BA9689AA15}" srcId="{8FA50758-CC19-4C5B-83FC-6C88CDD1A59C}" destId="{27703638-559C-4F58-AF0D-2DFD16CE5849}" srcOrd="0" destOrd="0" parTransId="{10D57F0A-15EC-4A1E-903C-CC21ECA80DFB}" sibTransId="{8C79D968-E692-4271-B6B9-8DFD0214C47E}"/>
    <dgm:cxn modelId="{7141188A-AB30-47F6-97D8-62E6C160CB1A}" srcId="{67CBED56-05F8-4A52-BF90-DF2D9B05A894}" destId="{4CAFB0E2-EBB1-4F6A-8BDA-C7C452871C11}" srcOrd="2" destOrd="0" parTransId="{3C6E4354-394B-47CA-ADC1-36E66B112FC2}" sibTransId="{CE71D492-24FA-493E-AC12-516784E90DF4}"/>
    <dgm:cxn modelId="{4F1599BE-001B-4EC1-8C49-76E36D63A9E2}" type="presOf" srcId="{5D0070BE-E348-4838-9372-005EF81AA2E1}" destId="{9CE3F5C8-2993-463D-9443-24161664FC56}" srcOrd="1" destOrd="0" presId="urn:microsoft.com/office/officeart/2005/8/layout/hierarchy2"/>
    <dgm:cxn modelId="{7133C21E-9976-4E3A-916E-E88B41063D8A}" type="presOf" srcId="{DB561B2A-B96A-40D3-A247-CBE23BAC90A0}" destId="{AB6D3DBF-1521-4271-9F48-5601B0C2338B}" srcOrd="0" destOrd="0" presId="urn:microsoft.com/office/officeart/2005/8/layout/hierarchy2"/>
    <dgm:cxn modelId="{54AEBDB1-7D0A-4B24-915E-619F871EF412}" type="presOf" srcId="{4166CA79-FC8A-499E-A23E-9DCDFB626C23}" destId="{621F4BE4-7A29-464C-8540-6963550EDAD9}" srcOrd="0" destOrd="0" presId="urn:microsoft.com/office/officeart/2005/8/layout/hierarchy2"/>
    <dgm:cxn modelId="{1B8350B2-4BB7-4D7A-88AE-B67B4FF50321}" type="presOf" srcId="{A24F36D3-9666-4E21-899C-EB92CAAFE172}" destId="{08D7705F-D667-4DAE-AEE0-4044CD9242A3}" srcOrd="1" destOrd="0" presId="urn:microsoft.com/office/officeart/2005/8/layout/hierarchy2"/>
    <dgm:cxn modelId="{DC385369-B4A3-4FC1-B4EC-2F7E506B5CC1}" type="presOf" srcId="{797373B3-BB2B-4109-9EBA-0E2C1551C590}" destId="{D4198368-B45B-4CFD-81A7-883C130C52DF}" srcOrd="0" destOrd="0" presId="urn:microsoft.com/office/officeart/2005/8/layout/hierarchy2"/>
    <dgm:cxn modelId="{B648915A-7B34-4BAE-AF93-7CCFE4DD4A34}" srcId="{67CBED56-05F8-4A52-BF90-DF2D9B05A894}" destId="{533007BA-EA2F-402A-9D89-CD0BE23CF9EE}" srcOrd="1" destOrd="0" parTransId="{A24F36D3-9666-4E21-899C-EB92CAAFE172}" sibTransId="{8C1FCE9B-04FF-43C7-ACFE-18D596411A5E}"/>
    <dgm:cxn modelId="{8C031F6D-B95C-4B42-BB06-F391F79442ED}" type="presOf" srcId="{14CBE5F4-F1DE-4728-BC44-85D4323C72C5}" destId="{F216DEDC-FE6E-465B-AAF2-A85BE3C0B1C8}" srcOrd="1" destOrd="0" presId="urn:microsoft.com/office/officeart/2005/8/layout/hierarchy2"/>
    <dgm:cxn modelId="{6A1D85F0-3104-45AB-9DE2-7EFD71828B68}" type="presOf" srcId="{F76D502C-EF76-4218-A8CE-85CCFE72176F}" destId="{E4881A1F-BAD5-4C18-8E9A-DFDAFC9318A5}" srcOrd="1" destOrd="0" presId="urn:microsoft.com/office/officeart/2005/8/layout/hierarchy2"/>
    <dgm:cxn modelId="{172D1469-D5A7-4E71-AD7E-638B2AB1CE2C}" srcId="{67CBED56-05F8-4A52-BF90-DF2D9B05A894}" destId="{077ED028-0B10-45D1-9E8E-282160BF77A2}" srcOrd="0" destOrd="0" parTransId="{DC7CF084-CDFF-4EA4-A3BD-DC8382FF2E26}" sibTransId="{4E7872E9-E93A-49BE-A78B-4B2A2A41DBC3}"/>
    <dgm:cxn modelId="{4A9189B1-9135-4443-A855-439A3D103818}" type="presOf" srcId="{C955C8FA-62B4-4BA8-83BF-011D5B80573E}" destId="{2EE45288-8A47-40CE-A8FA-1BD45C82FD15}" srcOrd="1" destOrd="0" presId="urn:microsoft.com/office/officeart/2005/8/layout/hierarchy2"/>
    <dgm:cxn modelId="{8425DBAB-43B8-4021-9594-D6AD023EEC0E}" type="presParOf" srcId="{E04A6D20-E0FB-4AF8-957B-FD3FCD2874B6}" destId="{3AAB24D4-A9F8-4F73-8480-B0068296AF2C}" srcOrd="0" destOrd="0" presId="urn:microsoft.com/office/officeart/2005/8/layout/hierarchy2"/>
    <dgm:cxn modelId="{0E863D63-D7FD-4721-8FAD-C49D03F76908}" type="presParOf" srcId="{3AAB24D4-A9F8-4F73-8480-B0068296AF2C}" destId="{99F77690-58DC-4125-A09C-86624A639681}" srcOrd="0" destOrd="0" presId="urn:microsoft.com/office/officeart/2005/8/layout/hierarchy2"/>
    <dgm:cxn modelId="{747339DE-884E-4028-9B34-14FD102FF92C}" type="presParOf" srcId="{3AAB24D4-A9F8-4F73-8480-B0068296AF2C}" destId="{10530518-665B-42F2-BC31-D61604C3EDA4}" srcOrd="1" destOrd="0" presId="urn:microsoft.com/office/officeart/2005/8/layout/hierarchy2"/>
    <dgm:cxn modelId="{9C490512-D812-4812-AE87-9480F16872B2}" type="presParOf" srcId="{10530518-665B-42F2-BC31-D61604C3EDA4}" destId="{F6B772BC-74B3-494D-957C-D8367BD5E4A0}" srcOrd="0" destOrd="0" presId="urn:microsoft.com/office/officeart/2005/8/layout/hierarchy2"/>
    <dgm:cxn modelId="{5A2FD00E-86CA-4638-A3A2-4BEE2E960683}" type="presParOf" srcId="{F6B772BC-74B3-494D-957C-D8367BD5E4A0}" destId="{2EE45288-8A47-40CE-A8FA-1BD45C82FD15}" srcOrd="0" destOrd="0" presId="urn:microsoft.com/office/officeart/2005/8/layout/hierarchy2"/>
    <dgm:cxn modelId="{48589DDA-1BE4-4D88-AD02-4D44310B6C5C}" type="presParOf" srcId="{10530518-665B-42F2-BC31-D61604C3EDA4}" destId="{FD1A5F2E-BE99-46FF-96F9-0D7C38066535}" srcOrd="1" destOrd="0" presId="urn:microsoft.com/office/officeart/2005/8/layout/hierarchy2"/>
    <dgm:cxn modelId="{D3CBEDEE-F37D-4C1A-9E6E-6A4E2ADF0E4E}" type="presParOf" srcId="{FD1A5F2E-BE99-46FF-96F9-0D7C38066535}" destId="{8A1B65BD-393D-49E0-9D88-D3D838F4D602}" srcOrd="0" destOrd="0" presId="urn:microsoft.com/office/officeart/2005/8/layout/hierarchy2"/>
    <dgm:cxn modelId="{716C008B-6179-49DE-B68B-2C97A7617438}" type="presParOf" srcId="{FD1A5F2E-BE99-46FF-96F9-0D7C38066535}" destId="{511C51E6-7D59-4548-860A-6A3783990CAA}" srcOrd="1" destOrd="0" presId="urn:microsoft.com/office/officeart/2005/8/layout/hierarchy2"/>
    <dgm:cxn modelId="{9C5FE383-0148-4E7B-BEA1-857C89BC7973}" type="presParOf" srcId="{511C51E6-7D59-4548-860A-6A3783990CAA}" destId="{00CC9E9D-9390-4053-9DFA-80C3A2CC46ED}" srcOrd="0" destOrd="0" presId="urn:microsoft.com/office/officeart/2005/8/layout/hierarchy2"/>
    <dgm:cxn modelId="{9FAEB94A-14BD-484D-9F60-387BF416414F}" type="presParOf" srcId="{00CC9E9D-9390-4053-9DFA-80C3A2CC46ED}" destId="{B1215135-5769-462F-B1C4-D5D863390451}" srcOrd="0" destOrd="0" presId="urn:microsoft.com/office/officeart/2005/8/layout/hierarchy2"/>
    <dgm:cxn modelId="{9FAC1291-938B-42AE-AFB3-A38ED9A14D6A}" type="presParOf" srcId="{511C51E6-7D59-4548-860A-6A3783990CAA}" destId="{2F495A89-BE0A-4A8C-A86A-842D4D104897}" srcOrd="1" destOrd="0" presId="urn:microsoft.com/office/officeart/2005/8/layout/hierarchy2"/>
    <dgm:cxn modelId="{102FFC32-34D4-4C18-8C50-0EAEE56455C7}" type="presParOf" srcId="{2F495A89-BE0A-4A8C-A86A-842D4D104897}" destId="{A24B7E6F-4D70-4879-AEBF-9D0E08F9CFAA}" srcOrd="0" destOrd="0" presId="urn:microsoft.com/office/officeart/2005/8/layout/hierarchy2"/>
    <dgm:cxn modelId="{06401BF6-89AD-4808-A0ED-2B54D5FEFD58}" type="presParOf" srcId="{2F495A89-BE0A-4A8C-A86A-842D4D104897}" destId="{BBB1662D-CE2A-4ACF-AC28-9DAEC8D9497D}" srcOrd="1" destOrd="0" presId="urn:microsoft.com/office/officeart/2005/8/layout/hierarchy2"/>
    <dgm:cxn modelId="{741D41E6-8796-423E-B8A4-9B6F969D6704}" type="presParOf" srcId="{BBB1662D-CE2A-4ACF-AC28-9DAEC8D9497D}" destId="{004B2EB6-8B81-425D-9EA9-E7C77D7C45C7}" srcOrd="0" destOrd="0" presId="urn:microsoft.com/office/officeart/2005/8/layout/hierarchy2"/>
    <dgm:cxn modelId="{BD9E2C03-E014-43A9-9F88-9FC17ACFC207}" type="presParOf" srcId="{004B2EB6-8B81-425D-9EA9-E7C77D7C45C7}" destId="{F216DEDC-FE6E-465B-AAF2-A85BE3C0B1C8}" srcOrd="0" destOrd="0" presId="urn:microsoft.com/office/officeart/2005/8/layout/hierarchy2"/>
    <dgm:cxn modelId="{B07BFEA1-943E-4DA3-83E1-E6D31B46B49F}" type="presParOf" srcId="{BBB1662D-CE2A-4ACF-AC28-9DAEC8D9497D}" destId="{C07FEA13-B5AE-47C3-99E5-8F84D882F4A2}" srcOrd="1" destOrd="0" presId="urn:microsoft.com/office/officeart/2005/8/layout/hierarchy2"/>
    <dgm:cxn modelId="{1E13F49A-F3EC-4D19-BFE4-D9047735C15E}" type="presParOf" srcId="{C07FEA13-B5AE-47C3-99E5-8F84D882F4A2}" destId="{B48BAFEC-17EE-414A-910A-77140612DE30}" srcOrd="0" destOrd="0" presId="urn:microsoft.com/office/officeart/2005/8/layout/hierarchy2"/>
    <dgm:cxn modelId="{00082F4E-F02D-4D9B-B7CB-60602A2A577E}" type="presParOf" srcId="{C07FEA13-B5AE-47C3-99E5-8F84D882F4A2}" destId="{BAC3F912-4692-4E81-AB0B-CA30D21C5370}" srcOrd="1" destOrd="0" presId="urn:microsoft.com/office/officeart/2005/8/layout/hierarchy2"/>
    <dgm:cxn modelId="{D1C8BB14-652A-4DB3-B0AB-7BA13BE9B8DE}" type="presParOf" srcId="{BAC3F912-4692-4E81-AB0B-CA30D21C5370}" destId="{76A6467C-C9C3-49F6-89EB-34CA8D7203CF}" srcOrd="0" destOrd="0" presId="urn:microsoft.com/office/officeart/2005/8/layout/hierarchy2"/>
    <dgm:cxn modelId="{DC83E6FB-EDED-49FC-B14A-2536A688DDB6}" type="presParOf" srcId="{76A6467C-C9C3-49F6-89EB-34CA8D7203CF}" destId="{E4881A1F-BAD5-4C18-8E9A-DFDAFC9318A5}" srcOrd="0" destOrd="0" presId="urn:microsoft.com/office/officeart/2005/8/layout/hierarchy2"/>
    <dgm:cxn modelId="{885ECE7A-FB95-4677-953D-A2AA090F25E5}" type="presParOf" srcId="{BAC3F912-4692-4E81-AB0B-CA30D21C5370}" destId="{1300BE20-66EF-4ACA-AFEA-E1FB317C4BBB}" srcOrd="1" destOrd="0" presId="urn:microsoft.com/office/officeart/2005/8/layout/hierarchy2"/>
    <dgm:cxn modelId="{2FF6BA27-9A49-4B79-82E3-ACF196EB6EB0}" type="presParOf" srcId="{1300BE20-66EF-4ACA-AFEA-E1FB317C4BBB}" destId="{D4198368-B45B-4CFD-81A7-883C130C52DF}" srcOrd="0" destOrd="0" presId="urn:microsoft.com/office/officeart/2005/8/layout/hierarchy2"/>
    <dgm:cxn modelId="{0E1A20FA-4E6F-4024-892C-3D10BB8258F0}" type="presParOf" srcId="{1300BE20-66EF-4ACA-AFEA-E1FB317C4BBB}" destId="{D0468529-5084-47F1-B605-C3050C7D7793}" srcOrd="1" destOrd="0" presId="urn:microsoft.com/office/officeart/2005/8/layout/hierarchy2"/>
    <dgm:cxn modelId="{0D2A7225-3263-4AFC-9FF9-2CC76F99D712}" type="presParOf" srcId="{BAC3F912-4692-4E81-AB0B-CA30D21C5370}" destId="{D9C75A34-1847-4F4F-99BA-CAFD44CF7A53}" srcOrd="2" destOrd="0" presId="urn:microsoft.com/office/officeart/2005/8/layout/hierarchy2"/>
    <dgm:cxn modelId="{49F7135F-8EC4-401C-B5F8-5C66F8FE5BB1}" type="presParOf" srcId="{D9C75A34-1847-4F4F-99BA-CAFD44CF7A53}" destId="{1F00B86D-5B6F-4DEA-ADD5-83B66F1BA509}" srcOrd="0" destOrd="0" presId="urn:microsoft.com/office/officeart/2005/8/layout/hierarchy2"/>
    <dgm:cxn modelId="{06557A78-EE14-4D57-A038-059D33D4E046}" type="presParOf" srcId="{BAC3F912-4692-4E81-AB0B-CA30D21C5370}" destId="{00331E30-E9CD-42C6-B527-919FDA2B1C23}" srcOrd="3" destOrd="0" presId="urn:microsoft.com/office/officeart/2005/8/layout/hierarchy2"/>
    <dgm:cxn modelId="{A9050BC0-317D-492B-B58B-266705B1B3DB}" type="presParOf" srcId="{00331E30-E9CD-42C6-B527-919FDA2B1C23}" destId="{C2388253-E2BA-4031-BFB6-D357553904F9}" srcOrd="0" destOrd="0" presId="urn:microsoft.com/office/officeart/2005/8/layout/hierarchy2"/>
    <dgm:cxn modelId="{6D9F1318-3D85-4130-A279-86AA4884022B}" type="presParOf" srcId="{00331E30-E9CD-42C6-B527-919FDA2B1C23}" destId="{AEB02C0B-2074-4027-BBB3-B85A2092DE2F}" srcOrd="1" destOrd="0" presId="urn:microsoft.com/office/officeart/2005/8/layout/hierarchy2"/>
    <dgm:cxn modelId="{AE8EB49B-8CC6-41C9-9230-2E986C93E3E3}" type="presParOf" srcId="{BAC3F912-4692-4E81-AB0B-CA30D21C5370}" destId="{F1862FDC-B523-4CA7-9F97-9F59113884FA}" srcOrd="4" destOrd="0" presId="urn:microsoft.com/office/officeart/2005/8/layout/hierarchy2"/>
    <dgm:cxn modelId="{00C7CC37-12D0-41E6-8D84-CAB4C4A0A850}" type="presParOf" srcId="{F1862FDC-B523-4CA7-9F97-9F59113884FA}" destId="{6E407415-9D82-417B-82D8-C1E1EB969D9C}" srcOrd="0" destOrd="0" presId="urn:microsoft.com/office/officeart/2005/8/layout/hierarchy2"/>
    <dgm:cxn modelId="{48AF344D-8CBF-4395-A686-B58770C71623}" type="presParOf" srcId="{BAC3F912-4692-4E81-AB0B-CA30D21C5370}" destId="{1EE6FE07-6FA4-4A64-AB67-C6CFCD5EC884}" srcOrd="5" destOrd="0" presId="urn:microsoft.com/office/officeart/2005/8/layout/hierarchy2"/>
    <dgm:cxn modelId="{7F1B1700-6B2F-422D-994D-9DBEA10F3239}" type="presParOf" srcId="{1EE6FE07-6FA4-4A64-AB67-C6CFCD5EC884}" destId="{F78CF6FE-6579-42C2-904E-50B62BF7D13A}" srcOrd="0" destOrd="0" presId="urn:microsoft.com/office/officeart/2005/8/layout/hierarchy2"/>
    <dgm:cxn modelId="{5EE287B1-903F-4C87-819F-F6CAA5079B68}" type="presParOf" srcId="{1EE6FE07-6FA4-4A64-AB67-C6CFCD5EC884}" destId="{7B401E90-7931-441B-8A54-5C79848D1B0A}" srcOrd="1" destOrd="0" presId="urn:microsoft.com/office/officeart/2005/8/layout/hierarchy2"/>
    <dgm:cxn modelId="{F4015C87-A5B2-4DCA-8909-9A2F69718B93}" type="presParOf" srcId="{10530518-665B-42F2-BC31-D61604C3EDA4}" destId="{2224D509-4E00-46DF-9A41-9E369972FC9E}" srcOrd="2" destOrd="0" presId="urn:microsoft.com/office/officeart/2005/8/layout/hierarchy2"/>
    <dgm:cxn modelId="{8BC259E0-E6EA-44E8-8304-E053695459CE}" type="presParOf" srcId="{2224D509-4E00-46DF-9A41-9E369972FC9E}" destId="{EBA284ED-851E-4EEC-A9A0-F1DC0811EB1B}" srcOrd="0" destOrd="0" presId="urn:microsoft.com/office/officeart/2005/8/layout/hierarchy2"/>
    <dgm:cxn modelId="{2BBF0EAC-E088-495F-A907-9FE2ACF55AEA}" type="presParOf" srcId="{10530518-665B-42F2-BC31-D61604C3EDA4}" destId="{AB5A44B3-ADC5-4D28-994A-34A2936D022E}" srcOrd="3" destOrd="0" presId="urn:microsoft.com/office/officeart/2005/8/layout/hierarchy2"/>
    <dgm:cxn modelId="{C3FA0171-313A-4D21-A395-D04CF3779F56}" type="presParOf" srcId="{AB5A44B3-ADC5-4D28-994A-34A2936D022E}" destId="{0DBEBF44-E05A-4FCD-B852-E899CFF9B0AF}" srcOrd="0" destOrd="0" presId="urn:microsoft.com/office/officeart/2005/8/layout/hierarchy2"/>
    <dgm:cxn modelId="{FD8DA759-F3E6-4C3B-AE6C-2717C26B556E}" type="presParOf" srcId="{AB5A44B3-ADC5-4D28-994A-34A2936D022E}" destId="{D5D3D3DF-1759-49B3-8C41-05E57C95EE1C}" srcOrd="1" destOrd="0" presId="urn:microsoft.com/office/officeart/2005/8/layout/hierarchy2"/>
    <dgm:cxn modelId="{8B4AFB4D-D7A6-4C36-AFAD-3B5DE3F73961}" type="presParOf" srcId="{D5D3D3DF-1759-49B3-8C41-05E57C95EE1C}" destId="{549CAF6E-D8D4-4C63-8B6A-1D9E24E6718A}" srcOrd="0" destOrd="0" presId="urn:microsoft.com/office/officeart/2005/8/layout/hierarchy2"/>
    <dgm:cxn modelId="{D819A5E9-A346-4058-B864-E115E6E6A120}" type="presParOf" srcId="{549CAF6E-D8D4-4C63-8B6A-1D9E24E6718A}" destId="{49DBCF02-EA8A-4963-85DF-90BD11B2487A}" srcOrd="0" destOrd="0" presId="urn:microsoft.com/office/officeart/2005/8/layout/hierarchy2"/>
    <dgm:cxn modelId="{A2597F21-B44F-417C-8A44-15153CD215B3}" type="presParOf" srcId="{D5D3D3DF-1759-49B3-8C41-05E57C95EE1C}" destId="{E003D9E3-FC6D-4D0D-B86F-D1796FF0CB6C}" srcOrd="1" destOrd="0" presId="urn:microsoft.com/office/officeart/2005/8/layout/hierarchy2"/>
    <dgm:cxn modelId="{9F7F9E4D-BE9C-4CDC-A98B-3BE03870F4B7}" type="presParOf" srcId="{E003D9E3-FC6D-4D0D-B86F-D1796FF0CB6C}" destId="{6380BDFF-AD8A-42D9-8880-89CE9EDC6F74}" srcOrd="0" destOrd="0" presId="urn:microsoft.com/office/officeart/2005/8/layout/hierarchy2"/>
    <dgm:cxn modelId="{FB90551C-0541-4C98-908A-E52EC6E24A6A}" type="presParOf" srcId="{E003D9E3-FC6D-4D0D-B86F-D1796FF0CB6C}" destId="{B78B5813-68DE-4051-BA35-B06FB4B1C37F}" srcOrd="1" destOrd="0" presId="urn:microsoft.com/office/officeart/2005/8/layout/hierarchy2"/>
    <dgm:cxn modelId="{2110598A-0682-4699-9100-1FC6534D2913}" type="presParOf" srcId="{B78B5813-68DE-4051-BA35-B06FB4B1C37F}" destId="{0388373E-D045-4C01-8282-F51F575E16BA}" srcOrd="0" destOrd="0" presId="urn:microsoft.com/office/officeart/2005/8/layout/hierarchy2"/>
    <dgm:cxn modelId="{57C6721E-A931-476F-A5E7-45C47998DD77}" type="presParOf" srcId="{0388373E-D045-4C01-8282-F51F575E16BA}" destId="{9CE3F5C8-2993-463D-9443-24161664FC56}" srcOrd="0" destOrd="0" presId="urn:microsoft.com/office/officeart/2005/8/layout/hierarchy2"/>
    <dgm:cxn modelId="{AF0356C9-7410-4F21-80EF-E9B27D2A6D3C}" type="presParOf" srcId="{B78B5813-68DE-4051-BA35-B06FB4B1C37F}" destId="{14FF2D63-8F5C-4A7B-8D76-80CD9B1393E7}" srcOrd="1" destOrd="0" presId="urn:microsoft.com/office/officeart/2005/8/layout/hierarchy2"/>
    <dgm:cxn modelId="{A45699F1-B8DE-4631-8075-D6A63305344A}" type="presParOf" srcId="{14FF2D63-8F5C-4A7B-8D76-80CD9B1393E7}" destId="{6632D797-34DA-4EEE-8D23-AEE838591155}" srcOrd="0" destOrd="0" presId="urn:microsoft.com/office/officeart/2005/8/layout/hierarchy2"/>
    <dgm:cxn modelId="{143173D7-3F43-449B-B683-74D20FC7A438}" type="presParOf" srcId="{14FF2D63-8F5C-4A7B-8D76-80CD9B1393E7}" destId="{2144ED21-92F4-403C-BA8B-995D3A4488F4}" srcOrd="1" destOrd="0" presId="urn:microsoft.com/office/officeart/2005/8/layout/hierarchy2"/>
    <dgm:cxn modelId="{39778B4A-A4A3-40EC-8B23-9F542421FA70}" type="presParOf" srcId="{2144ED21-92F4-403C-BA8B-995D3A4488F4}" destId="{D8782B9E-83CA-4D22-84F7-51721AE42677}" srcOrd="0" destOrd="0" presId="urn:microsoft.com/office/officeart/2005/8/layout/hierarchy2"/>
    <dgm:cxn modelId="{C7228E3C-4DC7-4323-A543-E066DEB616A3}" type="presParOf" srcId="{D8782B9E-83CA-4D22-84F7-51721AE42677}" destId="{C296BDDA-C4F7-4F3B-A5F1-0A2BAC4D1A97}" srcOrd="0" destOrd="0" presId="urn:microsoft.com/office/officeart/2005/8/layout/hierarchy2"/>
    <dgm:cxn modelId="{2497AB66-5E7A-4CE5-B816-D0AC22DABB6E}" type="presParOf" srcId="{2144ED21-92F4-403C-BA8B-995D3A4488F4}" destId="{60B0EA91-1F8B-4831-ABF1-4CF2B86F6B42}" srcOrd="1" destOrd="0" presId="urn:microsoft.com/office/officeart/2005/8/layout/hierarchy2"/>
    <dgm:cxn modelId="{38E0C759-A0A4-4E66-8251-0E3534E1603E}" type="presParOf" srcId="{60B0EA91-1F8B-4831-ABF1-4CF2B86F6B42}" destId="{D3F71AAB-76A4-4FE5-B48E-5C535A73B409}" srcOrd="0" destOrd="0" presId="urn:microsoft.com/office/officeart/2005/8/layout/hierarchy2"/>
    <dgm:cxn modelId="{423EB61A-2159-40EB-8E88-75671BC5CF5B}" type="presParOf" srcId="{60B0EA91-1F8B-4831-ABF1-4CF2B86F6B42}" destId="{C800A842-5480-45BF-9170-0BFE109EA3FF}" srcOrd="1" destOrd="0" presId="urn:microsoft.com/office/officeart/2005/8/layout/hierarchy2"/>
    <dgm:cxn modelId="{77D5962E-8919-4306-AA38-5AE97C1F8330}" type="presParOf" srcId="{2144ED21-92F4-403C-BA8B-995D3A4488F4}" destId="{47ECA181-66AA-4592-99BA-F2FC89FC1BA8}" srcOrd="2" destOrd="0" presId="urn:microsoft.com/office/officeart/2005/8/layout/hierarchy2"/>
    <dgm:cxn modelId="{57272B4E-19FE-4707-8415-CCF9D865B54E}" type="presParOf" srcId="{47ECA181-66AA-4592-99BA-F2FC89FC1BA8}" destId="{08D7705F-D667-4DAE-AEE0-4044CD9242A3}" srcOrd="0" destOrd="0" presId="urn:microsoft.com/office/officeart/2005/8/layout/hierarchy2"/>
    <dgm:cxn modelId="{7AA59258-10B1-424B-B36F-81A650485858}" type="presParOf" srcId="{2144ED21-92F4-403C-BA8B-995D3A4488F4}" destId="{0624F3D4-264B-49D4-8AC8-000E63D154B2}" srcOrd="3" destOrd="0" presId="urn:microsoft.com/office/officeart/2005/8/layout/hierarchy2"/>
    <dgm:cxn modelId="{86E172C5-C369-4272-B3BC-2D9515285F17}" type="presParOf" srcId="{0624F3D4-264B-49D4-8AC8-000E63D154B2}" destId="{1AA5EDD1-CD7F-40A7-B333-BAF48A57B0AC}" srcOrd="0" destOrd="0" presId="urn:microsoft.com/office/officeart/2005/8/layout/hierarchy2"/>
    <dgm:cxn modelId="{9EB233BE-C708-4E09-B399-7D5F5CD21F82}" type="presParOf" srcId="{0624F3D4-264B-49D4-8AC8-000E63D154B2}" destId="{7AC4E47C-78BA-4FE6-B5AC-3929B9292646}" srcOrd="1" destOrd="0" presId="urn:microsoft.com/office/officeart/2005/8/layout/hierarchy2"/>
    <dgm:cxn modelId="{27EAA9DB-6CD9-4B17-A991-646873031443}" type="presParOf" srcId="{2144ED21-92F4-403C-BA8B-995D3A4488F4}" destId="{54403EBC-79D5-46B5-A2F6-75324EDF568F}" srcOrd="4" destOrd="0" presId="urn:microsoft.com/office/officeart/2005/8/layout/hierarchy2"/>
    <dgm:cxn modelId="{4827BE10-589B-4C6E-9584-4627F9CE842D}" type="presParOf" srcId="{54403EBC-79D5-46B5-A2F6-75324EDF568F}" destId="{B6AB0AFC-EA17-4A72-91A7-2646A3961AC6}" srcOrd="0" destOrd="0" presId="urn:microsoft.com/office/officeart/2005/8/layout/hierarchy2"/>
    <dgm:cxn modelId="{06ECD271-741B-40DE-9FFC-141E4393E921}" type="presParOf" srcId="{2144ED21-92F4-403C-BA8B-995D3A4488F4}" destId="{10997357-85F6-401F-82A4-B1F00CE3C752}" srcOrd="5" destOrd="0" presId="urn:microsoft.com/office/officeart/2005/8/layout/hierarchy2"/>
    <dgm:cxn modelId="{F0691FAE-27AA-4E3B-B7A2-1119589CCF2B}" type="presParOf" srcId="{10997357-85F6-401F-82A4-B1F00CE3C752}" destId="{673D2D8A-89CD-4980-BD51-989880A65737}" srcOrd="0" destOrd="0" presId="urn:microsoft.com/office/officeart/2005/8/layout/hierarchy2"/>
    <dgm:cxn modelId="{3D6ECC68-E87A-47AD-83FC-F6293E61736B}" type="presParOf" srcId="{10997357-85F6-401F-82A4-B1F00CE3C752}" destId="{2C87153E-DD03-4C97-AB7F-A7610DB47F04}" srcOrd="1" destOrd="0" presId="urn:microsoft.com/office/officeart/2005/8/layout/hierarchy2"/>
    <dgm:cxn modelId="{5C909ABE-1B4D-4A20-9FEE-6BE889D2F757}" type="presParOf" srcId="{2144ED21-92F4-403C-BA8B-995D3A4488F4}" destId="{87CF3AE0-5E62-4913-A635-EE34B82A7306}" srcOrd="6" destOrd="0" presId="urn:microsoft.com/office/officeart/2005/8/layout/hierarchy2"/>
    <dgm:cxn modelId="{5BAD0469-CE5B-482F-AF97-EEEF3972AB25}" type="presParOf" srcId="{87CF3AE0-5E62-4913-A635-EE34B82A7306}" destId="{D2D35C9D-9D28-4EA2-A247-6689E6A82451}" srcOrd="0" destOrd="0" presId="urn:microsoft.com/office/officeart/2005/8/layout/hierarchy2"/>
    <dgm:cxn modelId="{8EC9574E-7C5B-4070-9825-C3FC98C854E9}" type="presParOf" srcId="{2144ED21-92F4-403C-BA8B-995D3A4488F4}" destId="{5EA5FF7F-D892-42F3-AD64-661120D96820}" srcOrd="7" destOrd="0" presId="urn:microsoft.com/office/officeart/2005/8/layout/hierarchy2"/>
    <dgm:cxn modelId="{E5267745-AD83-48BB-BFF5-236B2ADD5874}" type="presParOf" srcId="{5EA5FF7F-D892-42F3-AD64-661120D96820}" destId="{1777DF65-9901-4476-93A4-E5150743D46F}" srcOrd="0" destOrd="0" presId="urn:microsoft.com/office/officeart/2005/8/layout/hierarchy2"/>
    <dgm:cxn modelId="{BD8FB3E9-EAA4-4FCB-AEF2-0B346E8B6671}" type="presParOf" srcId="{5EA5FF7F-D892-42F3-AD64-661120D96820}" destId="{2E8B70D0-0754-40AD-8932-C05B266A06F5}" srcOrd="1" destOrd="0" presId="urn:microsoft.com/office/officeart/2005/8/layout/hierarchy2"/>
    <dgm:cxn modelId="{5EC05D6C-BBDC-4A11-AAF2-D19FBE01B5B6}" type="presParOf" srcId="{B78B5813-68DE-4051-BA35-B06FB4B1C37F}" destId="{1E842049-CEA5-408B-BE91-22F7D2210118}" srcOrd="2" destOrd="0" presId="urn:microsoft.com/office/officeart/2005/8/layout/hierarchy2"/>
    <dgm:cxn modelId="{A1D81B67-5106-427B-BA7E-2BFA17AA2F2A}" type="presParOf" srcId="{1E842049-CEA5-408B-BE91-22F7D2210118}" destId="{51E0778F-A190-4A4E-91FE-CC9A635B79D1}" srcOrd="0" destOrd="0" presId="urn:microsoft.com/office/officeart/2005/8/layout/hierarchy2"/>
    <dgm:cxn modelId="{D4C60F15-E278-42E2-B18C-DDB3FE7BFA0D}" type="presParOf" srcId="{B78B5813-68DE-4051-BA35-B06FB4B1C37F}" destId="{FBF5876A-4A42-44BE-BDA4-BD588F97105F}" srcOrd="3" destOrd="0" presId="urn:microsoft.com/office/officeart/2005/8/layout/hierarchy2"/>
    <dgm:cxn modelId="{802F09FC-566F-43A3-958D-F194E7991358}" type="presParOf" srcId="{FBF5876A-4A42-44BE-BDA4-BD588F97105F}" destId="{AB6D3DBF-1521-4271-9F48-5601B0C2338B}" srcOrd="0" destOrd="0" presId="urn:microsoft.com/office/officeart/2005/8/layout/hierarchy2"/>
    <dgm:cxn modelId="{43BCDF50-4D37-4315-8555-AF40F0F9E8C2}" type="presParOf" srcId="{FBF5876A-4A42-44BE-BDA4-BD588F97105F}" destId="{9C5B4DF0-113F-4CDB-A5A0-A4FF47BFE621}" srcOrd="1" destOrd="0" presId="urn:microsoft.com/office/officeart/2005/8/layout/hierarchy2"/>
    <dgm:cxn modelId="{E9FFACF7-C37F-4029-9BB8-6C24BA0F1D43}" type="presParOf" srcId="{9C5B4DF0-113F-4CDB-A5A0-A4FF47BFE621}" destId="{8805B1D4-B394-4913-8BDA-AC6AD513A968}" srcOrd="0" destOrd="0" presId="urn:microsoft.com/office/officeart/2005/8/layout/hierarchy2"/>
    <dgm:cxn modelId="{1B97E067-5A36-4C34-AB49-1A347061B590}" type="presParOf" srcId="{8805B1D4-B394-4913-8BDA-AC6AD513A968}" destId="{A414208C-D925-48CC-99AD-31BA4F790C60}" srcOrd="0" destOrd="0" presId="urn:microsoft.com/office/officeart/2005/8/layout/hierarchy2"/>
    <dgm:cxn modelId="{7A2D7986-DB1C-429A-8DD0-428A249411D4}" type="presParOf" srcId="{9C5B4DF0-113F-4CDB-A5A0-A4FF47BFE621}" destId="{82FCF1A2-FC91-4C24-B1C4-B975357A76B7}" srcOrd="1" destOrd="0" presId="urn:microsoft.com/office/officeart/2005/8/layout/hierarchy2"/>
    <dgm:cxn modelId="{7332C65E-E50E-4416-BFE3-65E18694C469}" type="presParOf" srcId="{82FCF1A2-FC91-4C24-B1C4-B975357A76B7}" destId="{C4782EC4-7A33-4787-A02B-04063F92233F}" srcOrd="0" destOrd="0" presId="urn:microsoft.com/office/officeart/2005/8/layout/hierarchy2"/>
    <dgm:cxn modelId="{FE532056-C63A-45F7-A93B-5D013294A57D}" type="presParOf" srcId="{82FCF1A2-FC91-4C24-B1C4-B975357A76B7}" destId="{191E8487-A7B3-407A-A8BE-9F378C7A7308}" srcOrd="1" destOrd="0" presId="urn:microsoft.com/office/officeart/2005/8/layout/hierarchy2"/>
    <dgm:cxn modelId="{7FD9F422-BC85-4552-BAF6-5AABD6D57D0D}" type="presParOf" srcId="{D5D3D3DF-1759-49B3-8C41-05E57C95EE1C}" destId="{73B20E9C-04CB-43E5-8481-93AF0457A5A1}" srcOrd="2" destOrd="0" presId="urn:microsoft.com/office/officeart/2005/8/layout/hierarchy2"/>
    <dgm:cxn modelId="{C4E45BC1-5825-4B01-B599-41ED304FF593}" type="presParOf" srcId="{73B20E9C-04CB-43E5-8481-93AF0457A5A1}" destId="{6DF4880B-A476-4F07-8BCF-5D5B7C38F966}" srcOrd="0" destOrd="0" presId="urn:microsoft.com/office/officeart/2005/8/layout/hierarchy2"/>
    <dgm:cxn modelId="{F22F813C-B214-47AE-9F00-A768DB49DCA9}" type="presParOf" srcId="{D5D3D3DF-1759-49B3-8C41-05E57C95EE1C}" destId="{C3C41F6B-9FD0-46AA-8CE1-9169B852266F}" srcOrd="3" destOrd="0" presId="urn:microsoft.com/office/officeart/2005/8/layout/hierarchy2"/>
    <dgm:cxn modelId="{EB2CB4C4-9B1B-49B7-B0D4-E76AAD17B96C}" type="presParOf" srcId="{C3C41F6B-9FD0-46AA-8CE1-9169B852266F}" destId="{4BA3D14C-62C3-48BA-8C23-FD43D691F106}" srcOrd="0" destOrd="0" presId="urn:microsoft.com/office/officeart/2005/8/layout/hierarchy2"/>
    <dgm:cxn modelId="{0D8D7EF1-1DBB-4078-B9E3-1409CB8427DF}" type="presParOf" srcId="{C3C41F6B-9FD0-46AA-8CE1-9169B852266F}" destId="{ABEA1C63-175B-49A4-B24D-7A00433832E8}" srcOrd="1" destOrd="0" presId="urn:microsoft.com/office/officeart/2005/8/layout/hierarchy2"/>
    <dgm:cxn modelId="{06209043-3425-4B41-88D0-22131BCD3A6B}" type="presParOf" srcId="{ABEA1C63-175B-49A4-B24D-7A00433832E8}" destId="{A48ED22F-D919-4A74-A5AF-B37C1E1DCB84}" srcOrd="0" destOrd="0" presId="urn:microsoft.com/office/officeart/2005/8/layout/hierarchy2"/>
    <dgm:cxn modelId="{1EFD3117-099E-47B3-9E9A-61D84965D729}" type="presParOf" srcId="{A48ED22F-D919-4A74-A5AF-B37C1E1DCB84}" destId="{171FAE1E-AF3C-4A70-B211-6EAB1085AE9B}" srcOrd="0" destOrd="0" presId="urn:microsoft.com/office/officeart/2005/8/layout/hierarchy2"/>
    <dgm:cxn modelId="{330E029A-9D46-4632-BEE3-60CA539F8B1C}" type="presParOf" srcId="{ABEA1C63-175B-49A4-B24D-7A00433832E8}" destId="{2ECAB1BF-7443-4834-987F-C2B8A4C7A184}" srcOrd="1" destOrd="0" presId="urn:microsoft.com/office/officeart/2005/8/layout/hierarchy2"/>
    <dgm:cxn modelId="{D981FCF8-4469-45D8-B826-4B3D2E998620}" type="presParOf" srcId="{2ECAB1BF-7443-4834-987F-C2B8A4C7A184}" destId="{9E2B77F5-3B7F-4732-97CC-EEA053F8C400}" srcOrd="0" destOrd="0" presId="urn:microsoft.com/office/officeart/2005/8/layout/hierarchy2"/>
    <dgm:cxn modelId="{74E0FE2B-4DBD-49A7-8A23-DD060AB28E68}" type="presParOf" srcId="{2ECAB1BF-7443-4834-987F-C2B8A4C7A184}" destId="{03690015-E2EB-44E9-ABD6-DB4B62387E54}" srcOrd="1" destOrd="0" presId="urn:microsoft.com/office/officeart/2005/8/layout/hierarchy2"/>
    <dgm:cxn modelId="{60C371EE-C011-4EEF-8598-90FC5F0681EC}" type="presParOf" srcId="{ABEA1C63-175B-49A4-B24D-7A00433832E8}" destId="{9242C90B-E7AF-48CD-BC14-6017204A4B5A}" srcOrd="2" destOrd="0" presId="urn:microsoft.com/office/officeart/2005/8/layout/hierarchy2"/>
    <dgm:cxn modelId="{DEB1DD81-11E5-4DFB-B370-853137244940}" type="presParOf" srcId="{9242C90B-E7AF-48CD-BC14-6017204A4B5A}" destId="{7AA0CBBB-58AF-41CF-AF6F-C64A128B6E58}" srcOrd="0" destOrd="0" presId="urn:microsoft.com/office/officeart/2005/8/layout/hierarchy2"/>
    <dgm:cxn modelId="{179AC108-0C02-4E63-B914-735C44C71613}" type="presParOf" srcId="{ABEA1C63-175B-49A4-B24D-7A00433832E8}" destId="{24EFE225-B8DC-4E99-823E-EA4D406A47BE}" srcOrd="3" destOrd="0" presId="urn:microsoft.com/office/officeart/2005/8/layout/hierarchy2"/>
    <dgm:cxn modelId="{D88598B4-2FEA-4403-BD88-886B854A1A8C}" type="presParOf" srcId="{24EFE225-B8DC-4E99-823E-EA4D406A47BE}" destId="{621F4BE4-7A29-464C-8540-6963550EDAD9}" srcOrd="0" destOrd="0" presId="urn:microsoft.com/office/officeart/2005/8/layout/hierarchy2"/>
    <dgm:cxn modelId="{B81E895C-1D89-4B26-B52D-D4108F3270A6}" type="presParOf" srcId="{24EFE225-B8DC-4E99-823E-EA4D406A47BE}" destId="{08BB9860-9599-4D46-A9A4-0A7B0C119F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77690-58DC-4125-A09C-86624A639681}">
      <dsp:nvSpPr>
        <dsp:cNvPr id="0" name=""/>
        <dsp:cNvSpPr/>
      </dsp:nvSpPr>
      <dsp:spPr>
        <a:xfrm>
          <a:off x="1951373" y="2710130"/>
          <a:ext cx="1158701" cy="57935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Muscles of the back</a:t>
          </a:r>
        </a:p>
      </dsp:txBody>
      <dsp:txXfrm>
        <a:off x="1968342" y="2727099"/>
        <a:ext cx="1124763" cy="545412"/>
      </dsp:txXfrm>
    </dsp:sp>
    <dsp:sp modelId="{F6B772BC-74B3-494D-957C-D8367BD5E4A0}">
      <dsp:nvSpPr>
        <dsp:cNvPr id="0" name=""/>
        <dsp:cNvSpPr/>
      </dsp:nvSpPr>
      <dsp:spPr>
        <a:xfrm rot="16639608">
          <a:off x="2351290" y="2129290"/>
          <a:ext cx="1739390" cy="15842"/>
        </a:xfrm>
        <a:custGeom>
          <a:avLst/>
          <a:gdLst/>
          <a:ahLst/>
          <a:cxnLst/>
          <a:rect l="0" t="0" r="0" b="0"/>
          <a:pathLst>
            <a:path>
              <a:moveTo>
                <a:pt x="0" y="7921"/>
              </a:moveTo>
              <a:lnTo>
                <a:pt x="1739390" y="792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77501" y="2093726"/>
        <a:ext cx="86969" cy="86969"/>
      </dsp:txXfrm>
    </dsp:sp>
    <dsp:sp modelId="{8A1B65BD-393D-49E0-9D88-D3D838F4D602}">
      <dsp:nvSpPr>
        <dsp:cNvPr id="0" name=""/>
        <dsp:cNvSpPr/>
      </dsp:nvSpPr>
      <dsp:spPr>
        <a:xfrm>
          <a:off x="3331896" y="984942"/>
          <a:ext cx="1158701" cy="5793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Intrinsic</a:t>
          </a:r>
        </a:p>
      </dsp:txBody>
      <dsp:txXfrm>
        <a:off x="3348865" y="1001911"/>
        <a:ext cx="1124763" cy="545412"/>
      </dsp:txXfrm>
    </dsp:sp>
    <dsp:sp modelId="{00CC9E9D-9390-4053-9DFA-80C3A2CC46ED}">
      <dsp:nvSpPr>
        <dsp:cNvPr id="0" name=""/>
        <dsp:cNvSpPr/>
      </dsp:nvSpPr>
      <dsp:spPr>
        <a:xfrm rot="21599966">
          <a:off x="4490598" y="1266693"/>
          <a:ext cx="589269" cy="15842"/>
        </a:xfrm>
        <a:custGeom>
          <a:avLst/>
          <a:gdLst/>
          <a:ahLst/>
          <a:cxnLst/>
          <a:rect l="0" t="0" r="0" b="0"/>
          <a:pathLst>
            <a:path>
              <a:moveTo>
                <a:pt x="0" y="7921"/>
              </a:moveTo>
              <a:lnTo>
                <a:pt x="589269" y="792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0501" y="1259882"/>
        <a:ext cx="29463" cy="29463"/>
      </dsp:txXfrm>
    </dsp:sp>
    <dsp:sp modelId="{A24B7E6F-4D70-4879-AEBF-9D0E08F9CFAA}">
      <dsp:nvSpPr>
        <dsp:cNvPr id="0" name=""/>
        <dsp:cNvSpPr/>
      </dsp:nvSpPr>
      <dsp:spPr>
        <a:xfrm>
          <a:off x="5079867" y="984936"/>
          <a:ext cx="1158701" cy="57935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Deep group "vertebral column"</a:t>
          </a:r>
        </a:p>
      </dsp:txBody>
      <dsp:txXfrm>
        <a:off x="5096836" y="1001905"/>
        <a:ext cx="1124763" cy="545412"/>
      </dsp:txXfrm>
    </dsp:sp>
    <dsp:sp modelId="{004B2EB6-8B81-425D-9EA9-E7C77D7C45C7}">
      <dsp:nvSpPr>
        <dsp:cNvPr id="0" name=""/>
        <dsp:cNvSpPr/>
      </dsp:nvSpPr>
      <dsp:spPr>
        <a:xfrm rot="21499982">
          <a:off x="6238464" y="1259448"/>
          <a:ext cx="497896" cy="15842"/>
        </a:xfrm>
        <a:custGeom>
          <a:avLst/>
          <a:gdLst/>
          <a:ahLst/>
          <a:cxnLst/>
          <a:rect l="0" t="0" r="0" b="0"/>
          <a:pathLst>
            <a:path>
              <a:moveTo>
                <a:pt x="0" y="7921"/>
              </a:moveTo>
              <a:lnTo>
                <a:pt x="497896"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4965" y="1254922"/>
        <a:ext cx="24894" cy="24894"/>
      </dsp:txXfrm>
    </dsp:sp>
    <dsp:sp modelId="{B48BAFEC-17EE-414A-910A-77140612DE30}">
      <dsp:nvSpPr>
        <dsp:cNvPr id="0" name=""/>
        <dsp:cNvSpPr/>
      </dsp:nvSpPr>
      <dsp:spPr>
        <a:xfrm>
          <a:off x="6736255" y="970452"/>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Erector spinae </a:t>
          </a:r>
        </a:p>
      </dsp:txBody>
      <dsp:txXfrm>
        <a:off x="6753224" y="987421"/>
        <a:ext cx="1124763" cy="545412"/>
      </dsp:txXfrm>
    </dsp:sp>
    <dsp:sp modelId="{76A6467C-C9C3-49F6-89EB-34CA8D7203CF}">
      <dsp:nvSpPr>
        <dsp:cNvPr id="0" name=""/>
        <dsp:cNvSpPr/>
      </dsp:nvSpPr>
      <dsp:spPr>
        <a:xfrm rot="17893571">
          <a:off x="7631747" y="812186"/>
          <a:ext cx="998810" cy="15842"/>
        </a:xfrm>
        <a:custGeom>
          <a:avLst/>
          <a:gdLst/>
          <a:ahLst/>
          <a:cxnLst/>
          <a:rect l="0" t="0" r="0" b="0"/>
          <a:pathLst>
            <a:path>
              <a:moveTo>
                <a:pt x="0" y="7921"/>
              </a:moveTo>
              <a:lnTo>
                <a:pt x="998810"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06182" y="795137"/>
        <a:ext cx="49940" cy="49940"/>
      </dsp:txXfrm>
    </dsp:sp>
    <dsp:sp modelId="{D4198368-B45B-4CFD-81A7-883C130C52DF}">
      <dsp:nvSpPr>
        <dsp:cNvPr id="0" name=""/>
        <dsp:cNvSpPr/>
      </dsp:nvSpPr>
      <dsp:spPr>
        <a:xfrm>
          <a:off x="8367348" y="90412"/>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Spinalis</a:t>
          </a:r>
        </a:p>
      </dsp:txBody>
      <dsp:txXfrm>
        <a:off x="8384317" y="107381"/>
        <a:ext cx="1124763" cy="545412"/>
      </dsp:txXfrm>
    </dsp:sp>
    <dsp:sp modelId="{D9C75A34-1847-4F4F-99BA-CAFD44CF7A53}">
      <dsp:nvSpPr>
        <dsp:cNvPr id="0" name=""/>
        <dsp:cNvSpPr/>
      </dsp:nvSpPr>
      <dsp:spPr>
        <a:xfrm rot="20543855">
          <a:off x="7883556" y="1178577"/>
          <a:ext cx="486952" cy="15842"/>
        </a:xfrm>
        <a:custGeom>
          <a:avLst/>
          <a:gdLst/>
          <a:ahLst/>
          <a:cxnLst/>
          <a:rect l="0" t="0" r="0" b="0"/>
          <a:pathLst>
            <a:path>
              <a:moveTo>
                <a:pt x="0" y="7921"/>
              </a:moveTo>
              <a:lnTo>
                <a:pt x="486952"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14859" y="1174324"/>
        <a:ext cx="24347" cy="24347"/>
      </dsp:txXfrm>
    </dsp:sp>
    <dsp:sp modelId="{C2388253-E2BA-4031-BFB6-D357553904F9}">
      <dsp:nvSpPr>
        <dsp:cNvPr id="0" name=""/>
        <dsp:cNvSpPr/>
      </dsp:nvSpPr>
      <dsp:spPr>
        <a:xfrm>
          <a:off x="8359109" y="823193"/>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Longissmus</a:t>
          </a:r>
          <a:endParaRPr lang="en-US" sz="1200" kern="1200" dirty="0"/>
        </a:p>
      </dsp:txBody>
      <dsp:txXfrm>
        <a:off x="8376078" y="840162"/>
        <a:ext cx="1124763" cy="545412"/>
      </dsp:txXfrm>
    </dsp:sp>
    <dsp:sp modelId="{F1862FDC-B523-4CA7-9F97-9F59113884FA}">
      <dsp:nvSpPr>
        <dsp:cNvPr id="0" name=""/>
        <dsp:cNvSpPr/>
      </dsp:nvSpPr>
      <dsp:spPr>
        <a:xfrm rot="3114819">
          <a:off x="7756925" y="1535755"/>
          <a:ext cx="720506" cy="15842"/>
        </a:xfrm>
        <a:custGeom>
          <a:avLst/>
          <a:gdLst/>
          <a:ahLst/>
          <a:cxnLst/>
          <a:rect l="0" t="0" r="0" b="0"/>
          <a:pathLst>
            <a:path>
              <a:moveTo>
                <a:pt x="0" y="7921"/>
              </a:moveTo>
              <a:lnTo>
                <a:pt x="720506"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99165" y="1525664"/>
        <a:ext cx="36025" cy="36025"/>
      </dsp:txXfrm>
    </dsp:sp>
    <dsp:sp modelId="{F78CF6FE-6579-42C2-904E-50B62BF7D13A}">
      <dsp:nvSpPr>
        <dsp:cNvPr id="0" name=""/>
        <dsp:cNvSpPr/>
      </dsp:nvSpPr>
      <dsp:spPr>
        <a:xfrm>
          <a:off x="8339400" y="1537550"/>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iliocostalis</a:t>
          </a:r>
        </a:p>
      </dsp:txBody>
      <dsp:txXfrm>
        <a:off x="8356369" y="1554519"/>
        <a:ext cx="1124763" cy="545412"/>
      </dsp:txXfrm>
    </dsp:sp>
    <dsp:sp modelId="{2224D509-4E00-46DF-9A41-9E369972FC9E}">
      <dsp:nvSpPr>
        <dsp:cNvPr id="0" name=""/>
        <dsp:cNvSpPr/>
      </dsp:nvSpPr>
      <dsp:spPr>
        <a:xfrm rot="4991758">
          <a:off x="2270683" y="3937380"/>
          <a:ext cx="1904404" cy="15842"/>
        </a:xfrm>
        <a:custGeom>
          <a:avLst/>
          <a:gdLst/>
          <a:ahLst/>
          <a:cxnLst/>
          <a:rect l="0" t="0" r="0" b="0"/>
          <a:pathLst>
            <a:path>
              <a:moveTo>
                <a:pt x="0" y="7921"/>
              </a:moveTo>
              <a:lnTo>
                <a:pt x="1904404" y="792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75276" y="3897691"/>
        <a:ext cx="95220" cy="95220"/>
      </dsp:txXfrm>
    </dsp:sp>
    <dsp:sp modelId="{0DBEBF44-E05A-4FCD-B852-E899CFF9B0AF}">
      <dsp:nvSpPr>
        <dsp:cNvPr id="0" name=""/>
        <dsp:cNvSpPr/>
      </dsp:nvSpPr>
      <dsp:spPr>
        <a:xfrm>
          <a:off x="3335697" y="4601122"/>
          <a:ext cx="1158701" cy="57935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Extrinsic</a:t>
          </a:r>
        </a:p>
      </dsp:txBody>
      <dsp:txXfrm>
        <a:off x="3352666" y="4618091"/>
        <a:ext cx="1124763" cy="545412"/>
      </dsp:txXfrm>
    </dsp:sp>
    <dsp:sp modelId="{549CAF6E-D8D4-4C63-8B6A-1D9E24E6718A}">
      <dsp:nvSpPr>
        <dsp:cNvPr id="0" name=""/>
        <dsp:cNvSpPr/>
      </dsp:nvSpPr>
      <dsp:spPr>
        <a:xfrm rot="3433882">
          <a:off x="4224598" y="5377405"/>
          <a:ext cx="1176239" cy="15842"/>
        </a:xfrm>
        <a:custGeom>
          <a:avLst/>
          <a:gdLst/>
          <a:ahLst/>
          <a:cxnLst/>
          <a:rect l="0" t="0" r="0" b="0"/>
          <a:pathLst>
            <a:path>
              <a:moveTo>
                <a:pt x="0" y="7921"/>
              </a:moveTo>
              <a:lnTo>
                <a:pt x="1176239" y="792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3311" y="5355920"/>
        <a:ext cx="58811" cy="58811"/>
      </dsp:txXfrm>
    </dsp:sp>
    <dsp:sp modelId="{6380BDFF-AD8A-42D9-8880-89CE9EDC6F74}">
      <dsp:nvSpPr>
        <dsp:cNvPr id="0" name=""/>
        <dsp:cNvSpPr/>
      </dsp:nvSpPr>
      <dsp:spPr>
        <a:xfrm>
          <a:off x="5131036" y="5590178"/>
          <a:ext cx="1158701" cy="57935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Superficial"upper limb"</a:t>
          </a:r>
        </a:p>
      </dsp:txBody>
      <dsp:txXfrm>
        <a:off x="5148005" y="5607147"/>
        <a:ext cx="1124763" cy="545412"/>
      </dsp:txXfrm>
    </dsp:sp>
    <dsp:sp modelId="{0388373E-D045-4C01-8282-F51F575E16BA}">
      <dsp:nvSpPr>
        <dsp:cNvPr id="0" name=""/>
        <dsp:cNvSpPr/>
      </dsp:nvSpPr>
      <dsp:spPr>
        <a:xfrm rot="17439963">
          <a:off x="5814630" y="5184944"/>
          <a:ext cx="1468468" cy="15842"/>
        </a:xfrm>
        <a:custGeom>
          <a:avLst/>
          <a:gdLst/>
          <a:ahLst/>
          <a:cxnLst/>
          <a:rect l="0" t="0" r="0" b="0"/>
          <a:pathLst>
            <a:path>
              <a:moveTo>
                <a:pt x="0" y="7921"/>
              </a:moveTo>
              <a:lnTo>
                <a:pt x="1468468"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512152" y="5156154"/>
        <a:ext cx="73423" cy="73423"/>
      </dsp:txXfrm>
    </dsp:sp>
    <dsp:sp modelId="{6632D797-34DA-4EEE-8D23-AEE838591155}">
      <dsp:nvSpPr>
        <dsp:cNvPr id="0" name=""/>
        <dsp:cNvSpPr/>
      </dsp:nvSpPr>
      <dsp:spPr>
        <a:xfrm>
          <a:off x="6807990" y="4216201"/>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Vertebral</a:t>
          </a:r>
          <a:r>
            <a:rPr lang="ar-SA" sz="1200" kern="1200" dirty="0"/>
            <a:t> </a:t>
          </a:r>
          <a:r>
            <a:rPr lang="en-US" sz="1200" kern="1200" dirty="0"/>
            <a:t>column to Scapula</a:t>
          </a:r>
          <a:endParaRPr lang="ar-SA" sz="1200" kern="1200" dirty="0"/>
        </a:p>
      </dsp:txBody>
      <dsp:txXfrm>
        <a:off x="6824959" y="4233170"/>
        <a:ext cx="1124763" cy="545412"/>
      </dsp:txXfrm>
    </dsp:sp>
    <dsp:sp modelId="{D8782B9E-83CA-4D22-84F7-51721AE42677}">
      <dsp:nvSpPr>
        <dsp:cNvPr id="0" name=""/>
        <dsp:cNvSpPr/>
      </dsp:nvSpPr>
      <dsp:spPr>
        <a:xfrm rot="18758683">
          <a:off x="7877225" y="4293929"/>
          <a:ext cx="554746" cy="15842"/>
        </a:xfrm>
        <a:custGeom>
          <a:avLst/>
          <a:gdLst/>
          <a:ahLst/>
          <a:cxnLst/>
          <a:rect l="0" t="0" r="0" b="0"/>
          <a:pathLst>
            <a:path>
              <a:moveTo>
                <a:pt x="0" y="7921"/>
              </a:moveTo>
              <a:lnTo>
                <a:pt x="554746"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140730" y="4287981"/>
        <a:ext cx="27737" cy="27737"/>
      </dsp:txXfrm>
    </dsp:sp>
    <dsp:sp modelId="{D3F71AAB-76A4-4FE5-B48E-5C535A73B409}">
      <dsp:nvSpPr>
        <dsp:cNvPr id="0" name=""/>
        <dsp:cNvSpPr/>
      </dsp:nvSpPr>
      <dsp:spPr>
        <a:xfrm>
          <a:off x="8342505" y="3808147"/>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dirty="0"/>
            <a:t>Levator scapulae</a:t>
          </a:r>
          <a:endParaRPr lang="ar-SA" sz="1200" kern="1200" dirty="0"/>
        </a:p>
      </dsp:txBody>
      <dsp:txXfrm>
        <a:off x="8359474" y="3825116"/>
        <a:ext cx="1124763" cy="545412"/>
      </dsp:txXfrm>
    </dsp:sp>
    <dsp:sp modelId="{47ECA181-66AA-4592-99BA-F2FC89FC1BA8}">
      <dsp:nvSpPr>
        <dsp:cNvPr id="0" name=""/>
        <dsp:cNvSpPr/>
      </dsp:nvSpPr>
      <dsp:spPr>
        <a:xfrm rot="4193367">
          <a:off x="7611707" y="5005968"/>
          <a:ext cx="1081993" cy="15842"/>
        </a:xfrm>
        <a:custGeom>
          <a:avLst/>
          <a:gdLst/>
          <a:ahLst/>
          <a:cxnLst/>
          <a:rect l="0" t="0" r="0" b="0"/>
          <a:pathLst>
            <a:path>
              <a:moveTo>
                <a:pt x="0" y="7921"/>
              </a:moveTo>
              <a:lnTo>
                <a:pt x="1081993"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125654" y="4986840"/>
        <a:ext cx="54099" cy="54099"/>
      </dsp:txXfrm>
    </dsp:sp>
    <dsp:sp modelId="{1AA5EDD1-CD7F-40A7-B333-BAF48A57B0AC}">
      <dsp:nvSpPr>
        <dsp:cNvPr id="0" name=""/>
        <dsp:cNvSpPr/>
      </dsp:nvSpPr>
      <dsp:spPr>
        <a:xfrm>
          <a:off x="8338716" y="5232226"/>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dirty="0"/>
            <a:t>Rhomboid minor</a:t>
          </a:r>
          <a:endParaRPr lang="ar-SA" sz="1200" kern="1200" dirty="0"/>
        </a:p>
      </dsp:txBody>
      <dsp:txXfrm>
        <a:off x="8355685" y="5249195"/>
        <a:ext cx="1124763" cy="545412"/>
      </dsp:txXfrm>
    </dsp:sp>
    <dsp:sp modelId="{54403EBC-79D5-46B5-A2F6-75324EDF568F}">
      <dsp:nvSpPr>
        <dsp:cNvPr id="0" name=""/>
        <dsp:cNvSpPr/>
      </dsp:nvSpPr>
      <dsp:spPr>
        <a:xfrm rot="2320953">
          <a:off x="7914416" y="4646887"/>
          <a:ext cx="476574" cy="15842"/>
        </a:xfrm>
        <a:custGeom>
          <a:avLst/>
          <a:gdLst/>
          <a:ahLst/>
          <a:cxnLst/>
          <a:rect l="0" t="0" r="0" b="0"/>
          <a:pathLst>
            <a:path>
              <a:moveTo>
                <a:pt x="0" y="7921"/>
              </a:moveTo>
              <a:lnTo>
                <a:pt x="476574"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140790" y="4642893"/>
        <a:ext cx="23828" cy="23828"/>
      </dsp:txXfrm>
    </dsp:sp>
    <dsp:sp modelId="{673D2D8A-89CD-4980-BD51-989880A65737}">
      <dsp:nvSpPr>
        <dsp:cNvPr id="0" name=""/>
        <dsp:cNvSpPr/>
      </dsp:nvSpPr>
      <dsp:spPr>
        <a:xfrm>
          <a:off x="8338716" y="4514063"/>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a:t>Rhomboid major</a:t>
          </a:r>
        </a:p>
      </dsp:txBody>
      <dsp:txXfrm>
        <a:off x="8355685" y="4531032"/>
        <a:ext cx="1124763" cy="545412"/>
      </dsp:txXfrm>
    </dsp:sp>
    <dsp:sp modelId="{87CF3AE0-5E62-4913-A635-EE34B82A7306}">
      <dsp:nvSpPr>
        <dsp:cNvPr id="0" name=""/>
        <dsp:cNvSpPr/>
      </dsp:nvSpPr>
      <dsp:spPr>
        <a:xfrm rot="17182528">
          <a:off x="7501011" y="3875745"/>
          <a:ext cx="1297037" cy="15842"/>
        </a:xfrm>
        <a:custGeom>
          <a:avLst/>
          <a:gdLst/>
          <a:ahLst/>
          <a:cxnLst/>
          <a:rect l="0" t="0" r="0" b="0"/>
          <a:pathLst>
            <a:path>
              <a:moveTo>
                <a:pt x="0" y="7921"/>
              </a:moveTo>
              <a:lnTo>
                <a:pt x="1297037"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117103" y="3851240"/>
        <a:ext cx="64851" cy="64851"/>
      </dsp:txXfrm>
    </dsp:sp>
    <dsp:sp modelId="{1777DF65-9901-4476-93A4-E5150743D46F}">
      <dsp:nvSpPr>
        <dsp:cNvPr id="0" name=""/>
        <dsp:cNvSpPr/>
      </dsp:nvSpPr>
      <dsp:spPr>
        <a:xfrm>
          <a:off x="8332366" y="2971779"/>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a:t>Trapezius</a:t>
          </a:r>
        </a:p>
      </dsp:txBody>
      <dsp:txXfrm>
        <a:off x="8349335" y="2988748"/>
        <a:ext cx="1124763" cy="545412"/>
      </dsp:txXfrm>
    </dsp:sp>
    <dsp:sp modelId="{1E842049-CEA5-408B-BE91-22F7D2210118}">
      <dsp:nvSpPr>
        <dsp:cNvPr id="0" name=""/>
        <dsp:cNvSpPr/>
      </dsp:nvSpPr>
      <dsp:spPr>
        <a:xfrm rot="2377409">
          <a:off x="6215335" y="6078459"/>
          <a:ext cx="647682" cy="15842"/>
        </a:xfrm>
        <a:custGeom>
          <a:avLst/>
          <a:gdLst/>
          <a:ahLst/>
          <a:cxnLst/>
          <a:rect l="0" t="0" r="0" b="0"/>
          <a:pathLst>
            <a:path>
              <a:moveTo>
                <a:pt x="0" y="7921"/>
              </a:moveTo>
              <a:lnTo>
                <a:pt x="647682"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522985" y="6070188"/>
        <a:ext cx="32384" cy="32384"/>
      </dsp:txXfrm>
    </dsp:sp>
    <dsp:sp modelId="{AB6D3DBF-1521-4271-9F48-5601B0C2338B}">
      <dsp:nvSpPr>
        <dsp:cNvPr id="0" name=""/>
        <dsp:cNvSpPr/>
      </dsp:nvSpPr>
      <dsp:spPr>
        <a:xfrm>
          <a:off x="6788617" y="6003232"/>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Vertebral</a:t>
          </a:r>
          <a:r>
            <a:rPr lang="ar-SA" sz="1200" kern="1200" dirty="0"/>
            <a:t> </a:t>
          </a:r>
          <a:r>
            <a:rPr lang="en-US" sz="1200" kern="1200" dirty="0"/>
            <a:t>column to </a:t>
          </a:r>
          <a:r>
            <a:rPr lang="en-US" sz="1200" kern="1200" dirty="0" err="1"/>
            <a:t>Humerus</a:t>
          </a:r>
          <a:endParaRPr lang="ar-SA" sz="1200" kern="1200" dirty="0"/>
        </a:p>
      </dsp:txBody>
      <dsp:txXfrm>
        <a:off x="6805586" y="6020201"/>
        <a:ext cx="1124763" cy="545412"/>
      </dsp:txXfrm>
    </dsp:sp>
    <dsp:sp modelId="{8805B1D4-B394-4913-8BDA-AC6AD513A968}">
      <dsp:nvSpPr>
        <dsp:cNvPr id="0" name=""/>
        <dsp:cNvSpPr/>
      </dsp:nvSpPr>
      <dsp:spPr>
        <a:xfrm>
          <a:off x="7947318" y="6284986"/>
          <a:ext cx="413366" cy="15842"/>
        </a:xfrm>
        <a:custGeom>
          <a:avLst/>
          <a:gdLst/>
          <a:ahLst/>
          <a:cxnLst/>
          <a:rect l="0" t="0" r="0" b="0"/>
          <a:pathLst>
            <a:path>
              <a:moveTo>
                <a:pt x="0" y="7921"/>
              </a:moveTo>
              <a:lnTo>
                <a:pt x="413366"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143667" y="6282573"/>
        <a:ext cx="20668" cy="20668"/>
      </dsp:txXfrm>
    </dsp:sp>
    <dsp:sp modelId="{C4782EC4-7A33-4787-A02B-04063F92233F}">
      <dsp:nvSpPr>
        <dsp:cNvPr id="0" name=""/>
        <dsp:cNvSpPr/>
      </dsp:nvSpPr>
      <dsp:spPr>
        <a:xfrm>
          <a:off x="8360685" y="6003232"/>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a:t>Latissimus dorsi</a:t>
          </a:r>
          <a:endParaRPr lang="ar-SA" sz="1200" kern="1200"/>
        </a:p>
      </dsp:txBody>
      <dsp:txXfrm>
        <a:off x="8377654" y="6020201"/>
        <a:ext cx="1124763" cy="545412"/>
      </dsp:txXfrm>
    </dsp:sp>
    <dsp:sp modelId="{73B20E9C-04CB-43E5-8481-93AF0457A5A1}">
      <dsp:nvSpPr>
        <dsp:cNvPr id="0" name=""/>
        <dsp:cNvSpPr/>
      </dsp:nvSpPr>
      <dsp:spPr>
        <a:xfrm rot="17540695">
          <a:off x="3894414" y="3987562"/>
          <a:ext cx="1935998" cy="15842"/>
        </a:xfrm>
        <a:custGeom>
          <a:avLst/>
          <a:gdLst/>
          <a:ahLst/>
          <a:cxnLst/>
          <a:rect l="0" t="0" r="0" b="0"/>
          <a:pathLst>
            <a:path>
              <a:moveTo>
                <a:pt x="0" y="7921"/>
              </a:moveTo>
              <a:lnTo>
                <a:pt x="1935998" y="792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814014" y="3947083"/>
        <a:ext cx="96799" cy="96799"/>
      </dsp:txXfrm>
    </dsp:sp>
    <dsp:sp modelId="{4BA3D14C-62C3-48BA-8C23-FD43D691F106}">
      <dsp:nvSpPr>
        <dsp:cNvPr id="0" name=""/>
        <dsp:cNvSpPr/>
      </dsp:nvSpPr>
      <dsp:spPr>
        <a:xfrm>
          <a:off x="5230429" y="2810494"/>
          <a:ext cx="1158701" cy="57935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Intermediate"ribs and respiratory" </a:t>
          </a:r>
        </a:p>
      </dsp:txBody>
      <dsp:txXfrm>
        <a:off x="5247398" y="2827463"/>
        <a:ext cx="1124763" cy="545412"/>
      </dsp:txXfrm>
    </dsp:sp>
    <dsp:sp modelId="{A48ED22F-D919-4A74-A5AF-B37C1E1DCB84}">
      <dsp:nvSpPr>
        <dsp:cNvPr id="0" name=""/>
        <dsp:cNvSpPr/>
      </dsp:nvSpPr>
      <dsp:spPr>
        <a:xfrm rot="2662050">
          <a:off x="6310352" y="3285447"/>
          <a:ext cx="552582" cy="15842"/>
        </a:xfrm>
        <a:custGeom>
          <a:avLst/>
          <a:gdLst/>
          <a:ahLst/>
          <a:cxnLst/>
          <a:rect l="0" t="0" r="0" b="0"/>
          <a:pathLst>
            <a:path>
              <a:moveTo>
                <a:pt x="0" y="7921"/>
              </a:moveTo>
              <a:lnTo>
                <a:pt x="552582"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72829" y="3279553"/>
        <a:ext cx="27629" cy="27629"/>
      </dsp:txXfrm>
    </dsp:sp>
    <dsp:sp modelId="{9E2B77F5-3B7F-4732-97CC-EEA053F8C400}">
      <dsp:nvSpPr>
        <dsp:cNvPr id="0" name=""/>
        <dsp:cNvSpPr/>
      </dsp:nvSpPr>
      <dsp:spPr>
        <a:xfrm>
          <a:off x="6784156" y="3196892"/>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Serratus posterior inferior </a:t>
          </a:r>
        </a:p>
      </dsp:txBody>
      <dsp:txXfrm>
        <a:off x="6801125" y="3213861"/>
        <a:ext cx="1124763" cy="545412"/>
      </dsp:txXfrm>
    </dsp:sp>
    <dsp:sp modelId="{9242C90B-E7AF-48CD-BC14-6017204A4B5A}">
      <dsp:nvSpPr>
        <dsp:cNvPr id="0" name=""/>
        <dsp:cNvSpPr/>
      </dsp:nvSpPr>
      <dsp:spPr>
        <a:xfrm rot="18143931">
          <a:off x="6200859" y="2749791"/>
          <a:ext cx="811184" cy="15842"/>
        </a:xfrm>
        <a:custGeom>
          <a:avLst/>
          <a:gdLst/>
          <a:ahLst/>
          <a:cxnLst/>
          <a:rect l="0" t="0" r="0" b="0"/>
          <a:pathLst>
            <a:path>
              <a:moveTo>
                <a:pt x="0" y="7921"/>
              </a:moveTo>
              <a:lnTo>
                <a:pt x="811184" y="79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6586172" y="2737432"/>
        <a:ext cx="40559" cy="40559"/>
      </dsp:txXfrm>
    </dsp:sp>
    <dsp:sp modelId="{621F4BE4-7A29-464C-8540-6963550EDAD9}">
      <dsp:nvSpPr>
        <dsp:cNvPr id="0" name=""/>
        <dsp:cNvSpPr/>
      </dsp:nvSpPr>
      <dsp:spPr>
        <a:xfrm>
          <a:off x="6823772" y="2125579"/>
          <a:ext cx="1158701" cy="57935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a:t>Serratus posterior superior</a:t>
          </a:r>
          <a:endParaRPr lang="ar-SA" sz="1200" kern="1200"/>
        </a:p>
      </dsp:txBody>
      <dsp:txXfrm>
        <a:off x="6840741" y="2142548"/>
        <a:ext cx="1124763" cy="5454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FA006-FAD5-45BE-A918-B652BF89479C}" type="datetimeFigureOut">
              <a:rPr lang="en-US"/>
              <a:t>12/25/2016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0FADC-CB44-49A1-9B12-FF53B13F6513}" type="slidenum">
              <a:rPr lang="en-US"/>
              <a:t>‹#›</a:t>
            </a:fld>
            <a:endParaRPr lang="en-US"/>
          </a:p>
        </p:txBody>
      </p:sp>
    </p:spTree>
    <p:extLst>
      <p:ext uri="{BB962C8B-B14F-4D97-AF65-F5344CB8AC3E}">
        <p14:creationId xmlns:p14="http://schemas.microsoft.com/office/powerpoint/2010/main" val="344210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a:t>
            </a:fld>
            <a:endParaRPr lang="en-US"/>
          </a:p>
        </p:txBody>
      </p:sp>
    </p:spTree>
    <p:extLst>
      <p:ext uri="{BB962C8B-B14F-4D97-AF65-F5344CB8AC3E}">
        <p14:creationId xmlns:p14="http://schemas.microsoft.com/office/powerpoint/2010/main" val="409567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10</a:t>
            </a:fld>
            <a:endParaRPr lang="en-US"/>
          </a:p>
        </p:txBody>
      </p:sp>
    </p:spTree>
    <p:extLst>
      <p:ext uri="{BB962C8B-B14F-4D97-AF65-F5344CB8AC3E}">
        <p14:creationId xmlns:p14="http://schemas.microsoft.com/office/powerpoint/2010/main" val="284498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11</a:t>
            </a:fld>
            <a:endParaRPr lang="en-US"/>
          </a:p>
        </p:txBody>
      </p:sp>
    </p:spTree>
    <p:extLst>
      <p:ext uri="{BB962C8B-B14F-4D97-AF65-F5344CB8AC3E}">
        <p14:creationId xmlns:p14="http://schemas.microsoft.com/office/powerpoint/2010/main" val="221335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12</a:t>
            </a:fld>
            <a:endParaRPr lang="en-US"/>
          </a:p>
        </p:txBody>
      </p:sp>
    </p:spTree>
    <p:extLst>
      <p:ext uri="{BB962C8B-B14F-4D97-AF65-F5344CB8AC3E}">
        <p14:creationId xmlns:p14="http://schemas.microsoft.com/office/powerpoint/2010/main" val="4274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13</a:t>
            </a:fld>
            <a:endParaRPr lang="en-US"/>
          </a:p>
        </p:txBody>
      </p:sp>
    </p:spTree>
    <p:extLst>
      <p:ext uri="{BB962C8B-B14F-4D97-AF65-F5344CB8AC3E}">
        <p14:creationId xmlns:p14="http://schemas.microsoft.com/office/powerpoint/2010/main" val="371404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14</a:t>
            </a:fld>
            <a:endParaRPr lang="en-US"/>
          </a:p>
        </p:txBody>
      </p:sp>
    </p:spTree>
    <p:extLst>
      <p:ext uri="{BB962C8B-B14F-4D97-AF65-F5344CB8AC3E}">
        <p14:creationId xmlns:p14="http://schemas.microsoft.com/office/powerpoint/2010/main" val="79369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15</a:t>
            </a:fld>
            <a:endParaRPr lang="en-US"/>
          </a:p>
        </p:txBody>
      </p:sp>
    </p:spTree>
    <p:extLst>
      <p:ext uri="{BB962C8B-B14F-4D97-AF65-F5344CB8AC3E}">
        <p14:creationId xmlns:p14="http://schemas.microsoft.com/office/powerpoint/2010/main" val="45875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16</a:t>
            </a:fld>
            <a:endParaRPr lang="en-US"/>
          </a:p>
        </p:txBody>
      </p:sp>
    </p:spTree>
    <p:extLst>
      <p:ext uri="{BB962C8B-B14F-4D97-AF65-F5344CB8AC3E}">
        <p14:creationId xmlns:p14="http://schemas.microsoft.com/office/powerpoint/2010/main" val="148018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17</a:t>
            </a:fld>
            <a:endParaRPr lang="en-US"/>
          </a:p>
        </p:txBody>
      </p:sp>
    </p:spTree>
    <p:extLst>
      <p:ext uri="{BB962C8B-B14F-4D97-AF65-F5344CB8AC3E}">
        <p14:creationId xmlns:p14="http://schemas.microsoft.com/office/powerpoint/2010/main" val="154826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18</a:t>
            </a:fld>
            <a:endParaRPr lang="en-US"/>
          </a:p>
        </p:txBody>
      </p:sp>
    </p:spTree>
    <p:extLst>
      <p:ext uri="{BB962C8B-B14F-4D97-AF65-F5344CB8AC3E}">
        <p14:creationId xmlns:p14="http://schemas.microsoft.com/office/powerpoint/2010/main" val="191966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2</a:t>
            </a:fld>
            <a:endParaRPr lang="en-US"/>
          </a:p>
        </p:txBody>
      </p:sp>
    </p:spTree>
    <p:extLst>
      <p:ext uri="{BB962C8B-B14F-4D97-AF65-F5344CB8AC3E}">
        <p14:creationId xmlns:p14="http://schemas.microsoft.com/office/powerpoint/2010/main" val="30432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3</a:t>
            </a:fld>
            <a:endParaRPr lang="en-US"/>
          </a:p>
        </p:txBody>
      </p:sp>
    </p:spTree>
    <p:extLst>
      <p:ext uri="{BB962C8B-B14F-4D97-AF65-F5344CB8AC3E}">
        <p14:creationId xmlns:p14="http://schemas.microsoft.com/office/powerpoint/2010/main" val="154438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4</a:t>
            </a:fld>
            <a:endParaRPr lang="en-US"/>
          </a:p>
        </p:txBody>
      </p:sp>
    </p:spTree>
    <p:extLst>
      <p:ext uri="{BB962C8B-B14F-4D97-AF65-F5344CB8AC3E}">
        <p14:creationId xmlns:p14="http://schemas.microsoft.com/office/powerpoint/2010/main" val="238131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5</a:t>
            </a:fld>
            <a:endParaRPr lang="en-US"/>
          </a:p>
        </p:txBody>
      </p:sp>
    </p:spTree>
    <p:extLst>
      <p:ext uri="{BB962C8B-B14F-4D97-AF65-F5344CB8AC3E}">
        <p14:creationId xmlns:p14="http://schemas.microsoft.com/office/powerpoint/2010/main" val="334859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6</a:t>
            </a:fld>
            <a:endParaRPr lang="en-US"/>
          </a:p>
        </p:txBody>
      </p:sp>
    </p:spTree>
    <p:extLst>
      <p:ext uri="{BB962C8B-B14F-4D97-AF65-F5344CB8AC3E}">
        <p14:creationId xmlns:p14="http://schemas.microsoft.com/office/powerpoint/2010/main" val="335733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7</a:t>
            </a:fld>
            <a:endParaRPr lang="en-US"/>
          </a:p>
        </p:txBody>
      </p:sp>
    </p:spTree>
    <p:extLst>
      <p:ext uri="{BB962C8B-B14F-4D97-AF65-F5344CB8AC3E}">
        <p14:creationId xmlns:p14="http://schemas.microsoft.com/office/powerpoint/2010/main" val="125049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8</a:t>
            </a:fld>
            <a:endParaRPr lang="en-US"/>
          </a:p>
        </p:txBody>
      </p:sp>
    </p:spTree>
    <p:extLst>
      <p:ext uri="{BB962C8B-B14F-4D97-AF65-F5344CB8AC3E}">
        <p14:creationId xmlns:p14="http://schemas.microsoft.com/office/powerpoint/2010/main" val="13644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20FADC-CB44-49A1-9B12-FF53B13F6513}" type="slidenum">
              <a:rPr lang="en-US"/>
              <a:t>9</a:t>
            </a:fld>
            <a:endParaRPr lang="en-US"/>
          </a:p>
        </p:txBody>
      </p:sp>
    </p:spTree>
    <p:extLst>
      <p:ext uri="{BB962C8B-B14F-4D97-AF65-F5344CB8AC3E}">
        <p14:creationId xmlns:p14="http://schemas.microsoft.com/office/powerpoint/2010/main" val="225287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docs.google.com/presentation/d/140VDDhoTo3PgOLIvTXFmLpQ1NNY7bZ5aGvCMcmnAirs/edit?usp=shar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stretch>
            <a:fillRect/>
          </a:stretch>
        </p:blipFill>
        <p:spPr>
          <a:xfrm>
            <a:off x="0" y="28575"/>
            <a:ext cx="12196763" cy="6829425"/>
          </a:xfrm>
          <a:prstGeom prst="rect">
            <a:avLst/>
          </a:prstGeom>
        </p:spPr>
      </p:pic>
      <p:sp>
        <p:nvSpPr>
          <p:cNvPr id="3" name="Title 2"/>
          <p:cNvSpPr>
            <a:spLocks noGrp="1"/>
          </p:cNvSpPr>
          <p:nvPr>
            <p:ph type="title"/>
          </p:nvPr>
        </p:nvSpPr>
        <p:spPr>
          <a:xfrm>
            <a:off x="1505080" y="3571875"/>
            <a:ext cx="9683181" cy="2852738"/>
          </a:xfrm>
        </p:spPr>
        <p:txBody>
          <a:bodyPr>
            <a:normAutofit/>
          </a:bodyPr>
          <a:lstStyle/>
          <a:p>
            <a:r>
              <a:rPr lang="en-US" sz="4000" b="1" dirty="0">
                <a:solidFill>
                  <a:srgbClr val="8EAADB"/>
                </a:solidFill>
              </a:rPr>
              <a:t> Muscles Of The Back</a:t>
            </a:r>
            <a:endParaRPr lang="en-US" sz="2800" b="1" dirty="0">
              <a:solidFill>
                <a:srgbClr val="8EAADB"/>
              </a:solidFill>
              <a:latin typeface="Calibri Light"/>
            </a:endParaRPr>
          </a:p>
        </p:txBody>
      </p:sp>
      <p:sp>
        <p:nvSpPr>
          <p:cNvPr id="4" name="TextBox 3"/>
          <p:cNvSpPr txBox="1"/>
          <p:nvPr/>
        </p:nvSpPr>
        <p:spPr>
          <a:xfrm>
            <a:off x="3091499" y="6486787"/>
            <a:ext cx="1244319" cy="369332"/>
          </a:xfrm>
          <a:prstGeom prst="rect">
            <a:avLst/>
          </a:prstGeom>
          <a:noFill/>
        </p:spPr>
        <p:txBody>
          <a:bodyPr wrap="square" rtlCol="0">
            <a:spAutoFit/>
          </a:bodyPr>
          <a:lstStyle/>
          <a:p>
            <a:r>
              <a:rPr lang="en-US" sz="1800" dirty="0">
                <a:latin typeface="+mn-lt"/>
                <a:hlinkClick r:id="rId4"/>
              </a:rPr>
              <a:t>Editing File</a:t>
            </a:r>
            <a:endParaRPr lang="en-GB" sz="1800" dirty="0">
              <a:latin typeface="+mn-l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534" y="5458400"/>
            <a:ext cx="2111528" cy="139771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15" y="1203385"/>
            <a:ext cx="5384800" cy="882950"/>
          </a:xfrm>
        </p:spPr>
        <p:txBody>
          <a:bodyPr>
            <a:normAutofit/>
          </a:bodyPr>
          <a:lstStyle/>
          <a:p>
            <a:r>
              <a:rPr lang="en-US" sz="3200" b="1" dirty="0">
                <a:latin typeface="Arial"/>
              </a:rPr>
              <a:t>Latissimus Dorsi</a:t>
            </a:r>
          </a:p>
        </p:txBody>
      </p:sp>
      <p:sp>
        <p:nvSpPr>
          <p:cNvPr id="3" name="Content Placeholder 2"/>
          <p:cNvSpPr>
            <a:spLocks noGrp="1"/>
          </p:cNvSpPr>
          <p:nvPr>
            <p:ph idx="1"/>
          </p:nvPr>
        </p:nvSpPr>
        <p:spPr>
          <a:xfrm>
            <a:off x="800100" y="2016125"/>
            <a:ext cx="10515600" cy="3848636"/>
          </a:xfrm>
        </p:spPr>
        <p:txBody>
          <a:bodyPr vert="horz" lIns="91440" tIns="45720" rIns="91440" bIns="45720" rtlCol="0" anchor="t">
            <a:normAutofit lnSpcReduction="10000"/>
          </a:bodyPr>
          <a:lstStyle/>
          <a:p>
            <a:pPr>
              <a:lnSpc>
                <a:spcPct val="100000"/>
              </a:lnSpc>
            </a:pPr>
            <a:r>
              <a:rPr lang="en-US" sz="1800" b="1" dirty="0"/>
              <a:t>Origin: </a:t>
            </a:r>
          </a:p>
          <a:p>
            <a:pPr marL="0" indent="0">
              <a:lnSpc>
                <a:spcPct val="100000"/>
              </a:lnSpc>
              <a:spcBef>
                <a:spcPts val="0"/>
              </a:spcBef>
              <a:buNone/>
            </a:pPr>
            <a:r>
              <a:rPr lang="en-US" sz="1800" dirty="0"/>
              <a:t>    spines of thoracic &amp;lumbar vertebrae.</a:t>
            </a:r>
          </a:p>
          <a:p>
            <a:pPr marL="0" indent="0">
              <a:lnSpc>
                <a:spcPct val="100000"/>
              </a:lnSpc>
              <a:spcBef>
                <a:spcPts val="0"/>
              </a:spcBef>
              <a:buNone/>
            </a:pPr>
            <a:endParaRPr lang="en-US" sz="1800" dirty="0"/>
          </a:p>
          <a:p>
            <a:pPr>
              <a:lnSpc>
                <a:spcPct val="100000"/>
              </a:lnSpc>
            </a:pPr>
            <a:r>
              <a:rPr lang="en-US" sz="1800" b="1" dirty="0"/>
              <a:t>Insertion:</a:t>
            </a:r>
          </a:p>
          <a:p>
            <a:pPr marL="0" indent="0">
              <a:lnSpc>
                <a:spcPct val="100000"/>
              </a:lnSpc>
              <a:spcBef>
                <a:spcPts val="0"/>
              </a:spcBef>
              <a:buNone/>
            </a:pPr>
            <a:r>
              <a:rPr lang="en-US" sz="1800" dirty="0"/>
              <a:t>    </a:t>
            </a:r>
            <a:r>
              <a:rPr lang="en-US" sz="1800" dirty="0" err="1"/>
              <a:t>bicipital</a:t>
            </a:r>
            <a:r>
              <a:rPr lang="en-US" sz="1800" dirty="0"/>
              <a:t> groove of humerus.</a:t>
            </a:r>
          </a:p>
          <a:p>
            <a:pPr>
              <a:lnSpc>
                <a:spcPct val="100000"/>
              </a:lnSpc>
            </a:pPr>
            <a:endParaRPr lang="en-US" sz="1800" b="1" dirty="0"/>
          </a:p>
          <a:p>
            <a:pPr>
              <a:lnSpc>
                <a:spcPct val="100000"/>
              </a:lnSpc>
            </a:pPr>
            <a:r>
              <a:rPr lang="en-US" sz="1800" b="1" dirty="0"/>
              <a:t>Nerve supply: </a:t>
            </a:r>
          </a:p>
          <a:p>
            <a:pPr marL="0" indent="0">
              <a:lnSpc>
                <a:spcPct val="100000"/>
              </a:lnSpc>
              <a:spcBef>
                <a:spcPts val="0"/>
              </a:spcBef>
              <a:buNone/>
            </a:pPr>
            <a:r>
              <a:rPr lang="en-US" sz="1800" dirty="0"/>
              <a:t>    </a:t>
            </a:r>
            <a:r>
              <a:rPr lang="en-US" sz="1800" dirty="0" err="1"/>
              <a:t>thoracodorsal</a:t>
            </a:r>
            <a:r>
              <a:rPr lang="en-US" sz="1800" dirty="0"/>
              <a:t> nerve. </a:t>
            </a:r>
            <a:r>
              <a:rPr lang="en-US" sz="1800" dirty="0">
                <a:solidFill>
                  <a:srgbClr val="FF0000"/>
                </a:solidFill>
              </a:rPr>
              <a:t>(C6,7,8) From posterior cord of brachial plexus</a:t>
            </a:r>
          </a:p>
          <a:p>
            <a:pPr marL="0" indent="0">
              <a:lnSpc>
                <a:spcPct val="100000"/>
              </a:lnSpc>
              <a:buNone/>
            </a:pPr>
            <a:r>
              <a:rPr lang="en-US" sz="1800" dirty="0">
                <a:solidFill>
                  <a:srgbClr val="92D050"/>
                </a:solidFill>
              </a:rPr>
              <a:t>	(Also called nerve to latissimus </a:t>
            </a:r>
            <a:r>
              <a:rPr lang="en-US" sz="1800" dirty="0" err="1">
                <a:solidFill>
                  <a:srgbClr val="92D050"/>
                </a:solidFill>
              </a:rPr>
              <a:t>dorsi</a:t>
            </a:r>
            <a:r>
              <a:rPr lang="en-US" sz="1800" dirty="0">
                <a:solidFill>
                  <a:srgbClr val="92D050"/>
                </a:solidFill>
              </a:rPr>
              <a:t>)</a:t>
            </a:r>
          </a:p>
          <a:p>
            <a:pPr>
              <a:lnSpc>
                <a:spcPct val="100000"/>
              </a:lnSpc>
            </a:pPr>
            <a:r>
              <a:rPr lang="en-US" sz="1800" b="1" dirty="0"/>
              <a:t>Actions: </a:t>
            </a:r>
          </a:p>
          <a:p>
            <a:pPr marL="0" indent="0">
              <a:lnSpc>
                <a:spcPct val="100000"/>
              </a:lnSpc>
              <a:spcBef>
                <a:spcPts val="0"/>
              </a:spcBef>
              <a:buNone/>
            </a:pPr>
            <a:r>
              <a:rPr lang="en-US" sz="1800" i="1" dirty="0"/>
              <a:t>   extension, adduction &amp; medial rotation </a:t>
            </a:r>
            <a:r>
              <a:rPr lang="en-US" sz="1800" dirty="0"/>
              <a:t>of humerus (arm, shoulder joint).</a:t>
            </a:r>
          </a:p>
          <a:p>
            <a:pPr marL="0" indent="0">
              <a:lnSpc>
                <a:spcPct val="100000"/>
              </a:lnSpc>
              <a:spcBef>
                <a:spcPts val="0"/>
              </a:spcBef>
              <a:buNone/>
            </a:pPr>
            <a:r>
              <a:rPr lang="en-US" sz="1800" dirty="0"/>
              <a:t>It is called the </a:t>
            </a:r>
            <a:r>
              <a:rPr lang="en-US" sz="1800" dirty="0">
                <a:solidFill>
                  <a:srgbClr val="FF0000"/>
                </a:solidFill>
              </a:rPr>
              <a:t>climbing muscle.</a:t>
            </a:r>
          </a:p>
          <a:p>
            <a:pPr marL="0" indent="0">
              <a:buNone/>
            </a:pPr>
            <a:endParaRPr lang="en-US" sz="1800" dirty="0"/>
          </a:p>
        </p:txBody>
      </p:sp>
      <p:pic>
        <p:nvPicPr>
          <p:cNvPr id="4" name="Picture 3" descr="11.png"/>
          <p:cNvPicPr>
            <a:picLocks noChangeAspect="1"/>
          </p:cNvPicPr>
          <p:nvPr/>
        </p:nvPicPr>
        <p:blipFill>
          <a:blip r:embed="rId3"/>
          <a:stretch>
            <a:fillRect/>
          </a:stretch>
        </p:blipFill>
        <p:spPr>
          <a:xfrm>
            <a:off x="7080713" y="864734"/>
            <a:ext cx="2743200" cy="3075709"/>
          </a:xfrm>
          <a:prstGeom prst="rect">
            <a:avLst/>
          </a:prstGeom>
        </p:spPr>
      </p:pic>
      <p:pic>
        <p:nvPicPr>
          <p:cNvPr id="5" name="Picture 4" descr="1.png"/>
          <p:cNvPicPr>
            <a:picLocks noChangeAspect="1"/>
          </p:cNvPicPr>
          <p:nvPr/>
        </p:nvPicPr>
        <p:blipFill>
          <a:blip r:embed="rId4"/>
          <a:stretch>
            <a:fillRect/>
          </a:stretch>
        </p:blipFill>
        <p:spPr>
          <a:xfrm>
            <a:off x="9434286" y="2789052"/>
            <a:ext cx="2743200" cy="4068948"/>
          </a:xfrm>
          <a:prstGeom prst="rect">
            <a:avLst/>
          </a:prstGeom>
          <a:ln>
            <a:noFill/>
          </a:ln>
        </p:spPr>
      </p:pic>
      <p:sp>
        <p:nvSpPr>
          <p:cNvPr id="6" name="TextBox 5"/>
          <p:cNvSpPr txBox="1"/>
          <p:nvPr/>
        </p:nvSpPr>
        <p:spPr>
          <a:xfrm>
            <a:off x="171450" y="266700"/>
            <a:ext cx="7052335" cy="887422"/>
          </a:xfrm>
          <a:prstGeom prst="rect">
            <a:avLst/>
          </a:prstGeom>
        </p:spPr>
        <p:txBody>
          <a:bodyPr rtlCol="0" anchor="t">
            <a:spAutoFit/>
          </a:bodyPr>
          <a:lstStyle/>
          <a:p>
            <a:r>
              <a:rPr lang="en-US" sz="2800" b="1" dirty="0">
                <a:latin typeface="Arial"/>
                <a:cs typeface="Arial"/>
              </a:rPr>
              <a:t>3- Superficial Group Of Back Muscles:</a:t>
            </a:r>
          </a:p>
          <a:p>
            <a:pPr>
              <a:lnSpc>
                <a:spcPct val="150000"/>
              </a:lnSpc>
            </a:pPr>
            <a:r>
              <a:rPr lang="en-US" b="1" dirty="0">
                <a:latin typeface="Arial"/>
              </a:rPr>
              <a:t>               B-</a:t>
            </a:r>
            <a:r>
              <a:rPr lang="en-US" dirty="0">
                <a:latin typeface="Arial"/>
              </a:rPr>
              <a:t> Muscle connecting vertebral column to </a:t>
            </a:r>
            <a:r>
              <a:rPr lang="en-US" b="1" dirty="0" err="1">
                <a:latin typeface="Arial"/>
              </a:rPr>
              <a:t>humerus</a:t>
            </a:r>
            <a:endParaRPr lang="en-US" b="1" dirty="0">
              <a:latin typeface="Arial"/>
            </a:endParaRPr>
          </a:p>
        </p:txBody>
      </p:sp>
    </p:spTree>
    <p:extLst>
      <p:ext uri="{BB962C8B-B14F-4D97-AF65-F5344CB8AC3E}">
        <p14:creationId xmlns:p14="http://schemas.microsoft.com/office/powerpoint/2010/main" val="13989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61925"/>
            <a:ext cx="10515600" cy="1325563"/>
          </a:xfrm>
        </p:spPr>
        <p:txBody>
          <a:bodyPr/>
          <a:lstStyle/>
          <a:p>
            <a:r>
              <a:rPr lang="en-US" dirty="0"/>
              <a:t>Muscular triangles of back</a:t>
            </a:r>
          </a:p>
        </p:txBody>
      </p:sp>
      <p:sp>
        <p:nvSpPr>
          <p:cNvPr id="3" name="Content Placeholder 2"/>
          <p:cNvSpPr>
            <a:spLocks noGrp="1"/>
          </p:cNvSpPr>
          <p:nvPr>
            <p:ph idx="1"/>
          </p:nvPr>
        </p:nvSpPr>
        <p:spPr>
          <a:xfrm>
            <a:off x="374694" y="1677294"/>
            <a:ext cx="6259469" cy="4854135"/>
          </a:xfrm>
        </p:spPr>
        <p:txBody>
          <a:bodyPr vert="horz" lIns="91440" tIns="45720" rIns="91440" bIns="45720" rtlCol="0" anchor="t">
            <a:normAutofit fontScale="55000" lnSpcReduction="20000"/>
          </a:bodyPr>
          <a:lstStyle/>
          <a:p>
            <a:pPr marL="0" indent="0">
              <a:buNone/>
            </a:pPr>
            <a:r>
              <a:rPr lang="en-US" sz="3200" dirty="0">
                <a:latin typeface="Calibri"/>
              </a:rPr>
              <a:t>1- </a:t>
            </a:r>
            <a:r>
              <a:rPr lang="en-US" sz="3200" dirty="0" err="1">
                <a:latin typeface="Calibri"/>
              </a:rPr>
              <a:t>Auscultatory</a:t>
            </a:r>
            <a:r>
              <a:rPr lang="en-US" sz="3200" dirty="0">
                <a:solidFill>
                  <a:schemeClr val="bg1">
                    <a:lumMod val="65000"/>
                  </a:schemeClr>
                </a:solidFill>
                <a:latin typeface="Calibri"/>
              </a:rPr>
              <a:t>*</a:t>
            </a:r>
            <a:r>
              <a:rPr lang="en-US" sz="3200" dirty="0">
                <a:latin typeface="Calibri"/>
              </a:rPr>
              <a:t> Triangle:  </a:t>
            </a:r>
          </a:p>
          <a:p>
            <a:r>
              <a:rPr lang="en-US" dirty="0">
                <a:latin typeface="Times New Roman"/>
              </a:rPr>
              <a:t> </a:t>
            </a:r>
            <a:r>
              <a:rPr lang="en-US" sz="2900" b="1" i="1" dirty="0">
                <a:latin typeface="Calibri"/>
              </a:rPr>
              <a:t>Boundaries</a:t>
            </a:r>
            <a:r>
              <a:rPr lang="en-US" i="1" dirty="0">
                <a:latin typeface="Calibri"/>
              </a:rPr>
              <a:t>:</a:t>
            </a:r>
          </a:p>
          <a:p>
            <a:pPr marL="0" indent="0">
              <a:buNone/>
            </a:pPr>
            <a:r>
              <a:rPr lang="en-US" dirty="0">
                <a:latin typeface="Calibri"/>
              </a:rPr>
              <a:t>         - </a:t>
            </a:r>
            <a:r>
              <a:rPr lang="en-US" dirty="0" err="1">
                <a:latin typeface="Calibri"/>
              </a:rPr>
              <a:t>latissimus</a:t>
            </a:r>
            <a:r>
              <a:rPr lang="en-US" dirty="0">
                <a:latin typeface="Calibri"/>
              </a:rPr>
              <a:t> </a:t>
            </a:r>
            <a:r>
              <a:rPr lang="en-US" dirty="0" err="1">
                <a:latin typeface="Calibri"/>
              </a:rPr>
              <a:t>dorsi</a:t>
            </a:r>
            <a:r>
              <a:rPr lang="en-US" dirty="0">
                <a:latin typeface="Calibri"/>
              </a:rPr>
              <a:t> </a:t>
            </a:r>
          </a:p>
          <a:p>
            <a:pPr marL="0" indent="0">
              <a:buNone/>
            </a:pPr>
            <a:r>
              <a:rPr lang="en-US" dirty="0">
                <a:latin typeface="Calibri"/>
              </a:rPr>
              <a:t>         -trapezius</a:t>
            </a:r>
          </a:p>
          <a:p>
            <a:pPr marL="0" indent="0">
              <a:buNone/>
            </a:pPr>
            <a:r>
              <a:rPr lang="en-US" dirty="0">
                <a:latin typeface="Calibri"/>
              </a:rPr>
              <a:t>         -medial border of scapula.</a:t>
            </a:r>
          </a:p>
          <a:p>
            <a:r>
              <a:rPr lang="en-US" sz="2900" b="1" i="1" dirty="0">
                <a:latin typeface="Calibri"/>
              </a:rPr>
              <a:t>Site </a:t>
            </a:r>
            <a:endParaRPr lang="en-US" b="1" i="1" dirty="0">
              <a:latin typeface="Calibri"/>
            </a:endParaRPr>
          </a:p>
          <a:p>
            <a:pPr marL="0" indent="0">
              <a:spcBef>
                <a:spcPts val="0"/>
              </a:spcBef>
              <a:buNone/>
            </a:pPr>
            <a:r>
              <a:rPr lang="en-US" sz="2900" dirty="0">
                <a:latin typeface="Calibri"/>
              </a:rPr>
              <a:t>          where breath sounds are most easily heard with a stethoscope.</a:t>
            </a:r>
          </a:p>
          <a:p>
            <a:pPr marL="0" indent="0">
              <a:buNone/>
            </a:pPr>
            <a:endParaRPr lang="en-US" dirty="0">
              <a:latin typeface="Calibri"/>
            </a:endParaRPr>
          </a:p>
          <a:p>
            <a:pPr marL="0" indent="0">
              <a:buNone/>
            </a:pPr>
            <a:r>
              <a:rPr lang="en-US" sz="3200" dirty="0">
                <a:latin typeface="Calibri"/>
              </a:rPr>
              <a:t>2- Lumbar Triangle:</a:t>
            </a:r>
            <a:r>
              <a:rPr lang="en-US" sz="3200" dirty="0">
                <a:latin typeface="Times New Roman"/>
              </a:rPr>
              <a:t>  </a:t>
            </a:r>
            <a:r>
              <a:rPr lang="en-US" sz="3200" dirty="0">
                <a:solidFill>
                  <a:srgbClr val="FF0000"/>
                </a:solidFill>
                <a:latin typeface="Times New Roman"/>
              </a:rPr>
              <a:t> </a:t>
            </a:r>
            <a:r>
              <a:rPr lang="en-US" dirty="0">
                <a:latin typeface="Times New Roman"/>
              </a:rPr>
              <a:t>   (Triangle of Petit)</a:t>
            </a:r>
          </a:p>
          <a:p>
            <a:r>
              <a:rPr lang="en-US" sz="2900" b="1" i="1" dirty="0">
                <a:latin typeface="Calibri"/>
              </a:rPr>
              <a:t>Boundaries</a:t>
            </a:r>
            <a:r>
              <a:rPr lang="en-US" sz="2900" i="1" dirty="0">
                <a:latin typeface="Calibri"/>
              </a:rPr>
              <a:t> </a:t>
            </a:r>
            <a:r>
              <a:rPr lang="en-US" i="1" dirty="0">
                <a:latin typeface="Calibri"/>
              </a:rPr>
              <a:t>:</a:t>
            </a:r>
          </a:p>
          <a:p>
            <a:pPr marL="0" indent="0">
              <a:buNone/>
            </a:pPr>
            <a:r>
              <a:rPr lang="en-US" i="1" dirty="0">
                <a:latin typeface="Calibri"/>
              </a:rPr>
              <a:t>           -</a:t>
            </a:r>
            <a:r>
              <a:rPr lang="en-US" dirty="0" err="1">
                <a:latin typeface="Calibri"/>
              </a:rPr>
              <a:t>latissimus</a:t>
            </a:r>
            <a:r>
              <a:rPr lang="en-US" dirty="0">
                <a:latin typeface="Calibri"/>
              </a:rPr>
              <a:t> </a:t>
            </a:r>
            <a:r>
              <a:rPr lang="en-US" dirty="0" err="1">
                <a:latin typeface="Calibri"/>
              </a:rPr>
              <a:t>dorsi</a:t>
            </a:r>
            <a:endParaRPr lang="en-US" dirty="0">
              <a:latin typeface="Calibri"/>
            </a:endParaRPr>
          </a:p>
          <a:p>
            <a:pPr marL="0" indent="0">
              <a:buNone/>
            </a:pPr>
            <a:r>
              <a:rPr lang="en-US" dirty="0">
                <a:latin typeface="Calibri"/>
              </a:rPr>
              <a:t>           -posterior border of external oblique muscle of the abdomen</a:t>
            </a:r>
          </a:p>
          <a:p>
            <a:pPr marL="0" indent="0">
              <a:buNone/>
            </a:pPr>
            <a:r>
              <a:rPr lang="en-US" dirty="0">
                <a:latin typeface="Calibri"/>
              </a:rPr>
              <a:t>           -iliac crest.</a:t>
            </a:r>
          </a:p>
          <a:p>
            <a:r>
              <a:rPr lang="en-US" sz="2900" b="1" i="1" dirty="0"/>
              <a:t>Site</a:t>
            </a:r>
            <a:endParaRPr lang="en-US" b="1" i="1" dirty="0"/>
          </a:p>
          <a:p>
            <a:pPr marL="0" indent="0">
              <a:spcBef>
                <a:spcPts val="0"/>
              </a:spcBef>
              <a:buNone/>
            </a:pPr>
            <a:r>
              <a:rPr lang="en-US" dirty="0"/>
              <a:t>      of an abdominal hernia</a:t>
            </a:r>
            <a:r>
              <a:rPr lang="en-US" dirty="0">
                <a:solidFill>
                  <a:schemeClr val="bg1">
                    <a:lumMod val="65000"/>
                  </a:schemeClr>
                </a:solidFill>
              </a:rPr>
              <a:t>*</a:t>
            </a:r>
            <a:r>
              <a:rPr lang="en-US" dirty="0"/>
              <a:t>;  or</a:t>
            </a:r>
            <a:r>
              <a:rPr lang="en-US" dirty="0">
                <a:latin typeface="Times New Roman"/>
              </a:rPr>
              <a:t> </a:t>
            </a:r>
            <a:r>
              <a:rPr lang="en-US" dirty="0"/>
              <a:t>where pus may emerge</a:t>
            </a:r>
          </a:p>
          <a:p>
            <a:pPr marL="0" indent="0">
              <a:spcBef>
                <a:spcPts val="0"/>
              </a:spcBef>
              <a:buNone/>
            </a:pPr>
            <a:r>
              <a:rPr lang="en-US" dirty="0"/>
              <a:t> from the abdominal wall in extra-abdominal lumbar abscess.</a:t>
            </a:r>
          </a:p>
          <a:p>
            <a:pPr marL="0" indent="0">
              <a:buNone/>
            </a:pPr>
            <a:endParaRPr lang="en-US" dirty="0"/>
          </a:p>
        </p:txBody>
      </p:sp>
      <p:pic>
        <p:nvPicPr>
          <p:cNvPr id="4" name="Picture 3" descr="2.png"/>
          <p:cNvPicPr>
            <a:picLocks noChangeAspect="1"/>
          </p:cNvPicPr>
          <p:nvPr/>
        </p:nvPicPr>
        <p:blipFill>
          <a:blip r:embed="rId3"/>
          <a:stretch>
            <a:fillRect/>
          </a:stretch>
        </p:blipFill>
        <p:spPr>
          <a:xfrm>
            <a:off x="6769420" y="1197732"/>
            <a:ext cx="5368539" cy="4665911"/>
          </a:xfrm>
          <a:prstGeom prst="rect">
            <a:avLst/>
          </a:prstGeom>
        </p:spPr>
      </p:pic>
      <p:sp>
        <p:nvSpPr>
          <p:cNvPr id="5" name="Isosceles Triangle 4"/>
          <p:cNvSpPr/>
          <p:nvPr/>
        </p:nvSpPr>
        <p:spPr>
          <a:xfrm>
            <a:off x="8696275" y="3282937"/>
            <a:ext cx="396926" cy="444699"/>
          </a:xfrm>
          <a:prstGeom prst="triangle">
            <a:avLst>
              <a:gd name="adj" fmla="val 281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8645475" y="4651932"/>
            <a:ext cx="358825" cy="263725"/>
          </a:xfrm>
          <a:prstGeom prst="triangle">
            <a:avLst>
              <a:gd name="adj" fmla="val 3606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3408685" y="1759612"/>
            <a:ext cx="464514" cy="37526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315404" y="3916728"/>
            <a:ext cx="464514" cy="37526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10"/>
          <p:cNvSpPr/>
          <p:nvPr/>
        </p:nvSpPr>
        <p:spPr>
          <a:xfrm>
            <a:off x="171450" y="1638300"/>
            <a:ext cx="6292850" cy="1981200"/>
          </a:xfrm>
          <a:prstGeom prst="round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Rounded Corners 10"/>
          <p:cNvSpPr/>
          <p:nvPr/>
        </p:nvSpPr>
        <p:spPr>
          <a:xfrm>
            <a:off x="171449" y="3804552"/>
            <a:ext cx="6462713" cy="2372411"/>
          </a:xfrm>
          <a:prstGeom prst="roundRect">
            <a:avLst/>
          </a:prstGeom>
          <a:noFill/>
          <a:ln w="28575">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
          <p:cNvSpPr>
            <a:spLocks noChangeArrowheads="1"/>
          </p:cNvSpPr>
          <p:nvPr/>
        </p:nvSpPr>
        <p:spPr bwMode="auto">
          <a:xfrm>
            <a:off x="141861" y="6366769"/>
            <a:ext cx="2354596" cy="3411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lvl="0" eaLnBrk="0" fontAlgn="base" hangingPunct="0">
              <a:spcBef>
                <a:spcPct val="0"/>
              </a:spcBef>
              <a:spcAft>
                <a:spcPct val="0"/>
              </a:spcAft>
            </a:pPr>
            <a:r>
              <a:rPr lang="en-US" sz="1400" dirty="0">
                <a:solidFill>
                  <a:schemeClr val="bg1">
                    <a:lumMod val="65000"/>
                  </a:schemeClr>
                </a:solidFill>
                <a:latin typeface="inherit"/>
              </a:rPr>
              <a:t>Hernia : </a:t>
            </a:r>
            <a:r>
              <a:rPr lang="ar-SA" sz="1400" dirty="0">
                <a:solidFill>
                  <a:schemeClr val="bg1">
                    <a:lumMod val="65000"/>
                  </a:schemeClr>
                </a:solidFill>
                <a:latin typeface="inherit"/>
              </a:rPr>
              <a:t>فتق</a:t>
            </a:r>
          </a:p>
          <a:p>
            <a:pPr lvl="0" eaLnBrk="0" fontAlgn="base" hangingPunct="0">
              <a:spcBef>
                <a:spcPct val="0"/>
              </a:spcBef>
              <a:spcAft>
                <a:spcPct val="0"/>
              </a:spcAft>
            </a:pPr>
            <a:r>
              <a:rPr lang="en-US" sz="1400" dirty="0" err="1">
                <a:solidFill>
                  <a:schemeClr val="bg1">
                    <a:lumMod val="65000"/>
                  </a:schemeClr>
                </a:solidFill>
                <a:latin typeface="Arial" panose="020B0604020202020204" pitchFamily="34" charset="0"/>
              </a:rPr>
              <a:t>Auscultatory</a:t>
            </a:r>
            <a:r>
              <a:rPr lang="ar-SA" sz="1400" dirty="0">
                <a:solidFill>
                  <a:schemeClr val="bg1">
                    <a:lumMod val="65000"/>
                  </a:schemeClr>
                </a:solidFill>
                <a:latin typeface="Arial" panose="020B0604020202020204" pitchFamily="34" charset="0"/>
              </a:rPr>
              <a:t>   تسمعي: </a:t>
            </a:r>
            <a:endParaRPr kumimoji="0" lang="ar-SA" sz="1400" b="0" i="0" u="none" strike="noStrike" cap="none" normalizeH="0" baseline="0" dirty="0">
              <a:ln>
                <a:noFill/>
              </a:ln>
              <a:solidFill>
                <a:schemeClr val="bg1">
                  <a:lumMod val="65000"/>
                </a:schemeClr>
              </a:solidFill>
              <a:effectLst/>
              <a:latin typeface="Arial" panose="020B0604020202020204" pitchFamily="34" charset="0"/>
            </a:endParaRPr>
          </a:p>
        </p:txBody>
      </p:sp>
      <p:pic>
        <p:nvPicPr>
          <p:cNvPr id="14" name="صورة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370" y="1338142"/>
            <a:ext cx="1365913" cy="908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صورة 14"/>
          <p:cNvPicPr>
            <a:picLocks noChangeAspect="1"/>
          </p:cNvPicPr>
          <p:nvPr/>
        </p:nvPicPr>
        <p:blipFill rotWithShape="1">
          <a:blip r:embed="rId5" cstate="print">
            <a:extLst>
              <a:ext uri="{28A0092B-C50C-407E-A947-70E740481C1C}">
                <a14:useLocalDpi xmlns:a14="http://schemas.microsoft.com/office/drawing/2010/main" val="0"/>
              </a:ext>
            </a:extLst>
          </a:blip>
          <a:srcRect l="10364" t="2306" r="20990" b="12132"/>
          <a:stretch/>
        </p:blipFill>
        <p:spPr>
          <a:xfrm>
            <a:off x="6180410" y="5020182"/>
            <a:ext cx="1015999" cy="168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639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82575"/>
            <a:ext cx="10515600" cy="1325563"/>
          </a:xfrm>
        </p:spPr>
        <p:txBody>
          <a:bodyPr/>
          <a:lstStyle/>
          <a:p>
            <a:r>
              <a:rPr lang="en-US" dirty="0"/>
              <a:t>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0301687"/>
              </p:ext>
            </p:extLst>
          </p:nvPr>
        </p:nvGraphicFramePr>
        <p:xfrm>
          <a:off x="-395787" y="93877"/>
          <a:ext cx="11550178" cy="658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05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17475"/>
            <a:ext cx="10515600" cy="663575"/>
          </a:xfrm>
        </p:spPr>
        <p:txBody>
          <a:bodyPr>
            <a:normAutofit/>
          </a:bodyPr>
          <a:lstStyle/>
          <a:p>
            <a:r>
              <a:rPr lang="en-US" sz="3200" dirty="0"/>
              <a:t>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122590"/>
              </p:ext>
            </p:extLst>
          </p:nvPr>
        </p:nvGraphicFramePr>
        <p:xfrm>
          <a:off x="1549400" y="549243"/>
          <a:ext cx="10485703" cy="6158059"/>
        </p:xfrm>
        <a:graphic>
          <a:graphicData uri="http://schemas.openxmlformats.org/drawingml/2006/table">
            <a:tbl>
              <a:tblPr firstRow="1" bandRow="1">
                <a:tableStyleId>{93296810-A885-4BE3-A3E7-6D5BEEA58F35}</a:tableStyleId>
              </a:tblPr>
              <a:tblGrid>
                <a:gridCol w="419100">
                  <a:extLst>
                    <a:ext uri="{9D8B030D-6E8A-4147-A177-3AD203B41FA5}">
                      <a16:colId xmlns:a16="http://schemas.microsoft.com/office/drawing/2014/main" val="20000"/>
                    </a:ext>
                  </a:extLst>
                </a:gridCol>
                <a:gridCol w="274260">
                  <a:extLst>
                    <a:ext uri="{9D8B030D-6E8A-4147-A177-3AD203B41FA5}">
                      <a16:colId xmlns:a16="http://schemas.microsoft.com/office/drawing/2014/main" val="20001"/>
                    </a:ext>
                  </a:extLst>
                </a:gridCol>
                <a:gridCol w="2801875">
                  <a:extLst>
                    <a:ext uri="{9D8B030D-6E8A-4147-A177-3AD203B41FA5}">
                      <a16:colId xmlns:a16="http://schemas.microsoft.com/office/drawing/2014/main" val="2735232968"/>
                    </a:ext>
                  </a:extLst>
                </a:gridCol>
                <a:gridCol w="1747617">
                  <a:extLst>
                    <a:ext uri="{9D8B030D-6E8A-4147-A177-3AD203B41FA5}">
                      <a16:colId xmlns:a16="http://schemas.microsoft.com/office/drawing/2014/main" val="3339182433"/>
                    </a:ext>
                  </a:extLst>
                </a:gridCol>
                <a:gridCol w="1747617">
                  <a:extLst>
                    <a:ext uri="{9D8B030D-6E8A-4147-A177-3AD203B41FA5}">
                      <a16:colId xmlns:a16="http://schemas.microsoft.com/office/drawing/2014/main" val="1566742503"/>
                    </a:ext>
                  </a:extLst>
                </a:gridCol>
                <a:gridCol w="1747617">
                  <a:extLst>
                    <a:ext uri="{9D8B030D-6E8A-4147-A177-3AD203B41FA5}">
                      <a16:colId xmlns:a16="http://schemas.microsoft.com/office/drawing/2014/main" val="623009759"/>
                    </a:ext>
                  </a:extLst>
                </a:gridCol>
                <a:gridCol w="1747617">
                  <a:extLst>
                    <a:ext uri="{9D8B030D-6E8A-4147-A177-3AD203B41FA5}">
                      <a16:colId xmlns:a16="http://schemas.microsoft.com/office/drawing/2014/main" val="1625688252"/>
                    </a:ext>
                  </a:extLst>
                </a:gridCol>
              </a:tblGrid>
              <a:tr h="244719">
                <a:tc gridSpan="2">
                  <a:txBody>
                    <a:bodyPr/>
                    <a:lstStyle/>
                    <a:p>
                      <a:pPr algn="ctr"/>
                      <a:r>
                        <a:rPr lang="en-US" sz="1400" dirty="0"/>
                        <a:t>group</a:t>
                      </a:r>
                    </a:p>
                  </a:txBody>
                  <a:tcPr/>
                </a:tc>
                <a:tc hMerge="1">
                  <a:txBody>
                    <a:bodyPr/>
                    <a:lstStyle/>
                    <a:p>
                      <a:pPr rtl="1"/>
                      <a:endParaRPr lang="ar-SA"/>
                    </a:p>
                  </a:txBody>
                  <a:tcPr/>
                </a:tc>
                <a:tc>
                  <a:txBody>
                    <a:bodyPr/>
                    <a:lstStyle/>
                    <a:p>
                      <a:pPr algn="ctr"/>
                      <a:r>
                        <a:rPr lang="en-US" sz="1400" dirty="0"/>
                        <a:t>Muscle</a:t>
                      </a:r>
                    </a:p>
                  </a:txBody>
                  <a:tcPr/>
                </a:tc>
                <a:tc>
                  <a:txBody>
                    <a:bodyPr/>
                    <a:lstStyle/>
                    <a:p>
                      <a:pPr algn="ctr"/>
                      <a:r>
                        <a:rPr lang="en-US" sz="1400" dirty="0"/>
                        <a:t>Origin</a:t>
                      </a:r>
                    </a:p>
                  </a:txBody>
                  <a:tcPr/>
                </a:tc>
                <a:tc>
                  <a:txBody>
                    <a:bodyPr/>
                    <a:lstStyle/>
                    <a:p>
                      <a:pPr algn="ctr"/>
                      <a:r>
                        <a:rPr lang="en-US" sz="1400" dirty="0"/>
                        <a:t>Insertion</a:t>
                      </a:r>
                    </a:p>
                  </a:txBody>
                  <a:tcPr/>
                </a:tc>
                <a:tc>
                  <a:txBody>
                    <a:bodyPr/>
                    <a:lstStyle/>
                    <a:p>
                      <a:pPr algn="ctr"/>
                      <a:r>
                        <a:rPr lang="en-US" sz="1400" dirty="0"/>
                        <a:t>Innervation</a:t>
                      </a:r>
                    </a:p>
                  </a:txBody>
                  <a:tcPr/>
                </a:tc>
                <a:tc>
                  <a:txBody>
                    <a:bodyPr/>
                    <a:lstStyle/>
                    <a:p>
                      <a:pPr algn="ctr"/>
                      <a:r>
                        <a:rPr lang="en-US" sz="1400" dirty="0"/>
                        <a:t>Function</a:t>
                      </a:r>
                    </a:p>
                  </a:txBody>
                  <a:tcPr/>
                </a:tc>
                <a:extLst>
                  <a:ext uri="{0D108BD9-81ED-4DB2-BD59-A6C34878D82A}">
                    <a16:rowId xmlns:a16="http://schemas.microsoft.com/office/drawing/2014/main" val="2061359942"/>
                  </a:ext>
                </a:extLst>
              </a:tr>
              <a:tr h="9216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Arial"/>
                        </a:rPr>
                        <a:t>Deep </a:t>
                      </a:r>
                      <a:endParaRPr lang="ar-SA" sz="1400" b="0" dirty="0"/>
                    </a:p>
                  </a:txBody>
                  <a:tcPr/>
                </a:tc>
                <a:tc hMerge="1">
                  <a:txBody>
                    <a:bodyPr/>
                    <a:lstStyle/>
                    <a:p>
                      <a:pPr rtl="1"/>
                      <a:endParaRPr lang="ar-SA"/>
                    </a:p>
                  </a:txBody>
                  <a:tcPr/>
                </a:tc>
                <a:tc>
                  <a:txBody>
                    <a:bodyPr/>
                    <a:lstStyle/>
                    <a:p>
                      <a:pPr marL="0" indent="0">
                        <a:buFont typeface="Arial" panose="020B0604020202020204" pitchFamily="34" charset="0"/>
                        <a:buNone/>
                      </a:pPr>
                      <a:r>
                        <a:rPr lang="en-US" sz="1200" b="0" dirty="0">
                          <a:solidFill>
                            <a:schemeClr val="tx1"/>
                          </a:solidFill>
                          <a:latin typeface="Arial"/>
                          <a:sym typeface="Wingdings"/>
                        </a:rPr>
                        <a:t>The largest muscle of this group is “erector </a:t>
                      </a:r>
                      <a:r>
                        <a:rPr lang="en-US" sz="1200" b="0" dirty="0" err="1">
                          <a:solidFill>
                            <a:schemeClr val="tx1"/>
                          </a:solidFill>
                          <a:latin typeface="Arial"/>
                          <a:sym typeface="Wingdings"/>
                        </a:rPr>
                        <a:t>spinae</a:t>
                      </a:r>
                      <a:r>
                        <a:rPr lang="en-US" sz="1200" b="0" dirty="0">
                          <a:solidFill>
                            <a:schemeClr val="tx1"/>
                          </a:solidFill>
                          <a:latin typeface="Arial"/>
                          <a:sym typeface="Wingdings"/>
                        </a:rPr>
                        <a:t>”  formed of 3 vertical columns (</a:t>
                      </a:r>
                      <a:r>
                        <a:rPr lang="en-US" sz="1200" b="0" i="1" dirty="0">
                          <a:solidFill>
                            <a:schemeClr val="tx1"/>
                          </a:solidFill>
                          <a:latin typeface="Arial"/>
                          <a:sym typeface="Wingdings"/>
                        </a:rPr>
                        <a:t>from lateral </a:t>
                      </a:r>
                      <a:r>
                        <a:rPr lang="en-US" sz="1200" b="0" i="1" dirty="0">
                          <a:solidFill>
                            <a:schemeClr val="tx1"/>
                          </a:solidFill>
                          <a:latin typeface="Arial"/>
                        </a:rPr>
                        <a:t>to medial): </a:t>
                      </a:r>
                    </a:p>
                    <a:p>
                      <a:pPr marL="0" indent="0">
                        <a:buFont typeface="Arial" panose="020B0604020202020204" pitchFamily="34" charset="0"/>
                        <a:buNone/>
                      </a:pPr>
                      <a:r>
                        <a:rPr lang="en-US" sz="1200" b="0" dirty="0" err="1">
                          <a:solidFill>
                            <a:schemeClr val="tx1"/>
                          </a:solidFill>
                          <a:latin typeface="Arial"/>
                        </a:rPr>
                        <a:t>iliocostalis</a:t>
                      </a:r>
                      <a:r>
                        <a:rPr lang="en-US" sz="1200" b="0" dirty="0">
                          <a:solidFill>
                            <a:schemeClr val="tx1"/>
                          </a:solidFill>
                          <a:latin typeface="Arial"/>
                        </a:rPr>
                        <a:t>,</a:t>
                      </a:r>
                      <a:r>
                        <a:rPr lang="en-US" sz="1200" b="0" baseline="0" dirty="0">
                          <a:solidFill>
                            <a:schemeClr val="tx1"/>
                          </a:solidFill>
                          <a:latin typeface="Arial"/>
                        </a:rPr>
                        <a:t> </a:t>
                      </a:r>
                      <a:r>
                        <a:rPr lang="en-US" sz="1200" b="0" dirty="0" err="1">
                          <a:solidFill>
                            <a:schemeClr val="tx1"/>
                          </a:solidFill>
                          <a:latin typeface="Arial"/>
                        </a:rPr>
                        <a:t>Longissimus</a:t>
                      </a:r>
                      <a:r>
                        <a:rPr lang="en-US" sz="1200" b="0" baseline="0" dirty="0">
                          <a:solidFill>
                            <a:schemeClr val="tx1"/>
                          </a:solidFill>
                          <a:latin typeface="Arial"/>
                        </a:rPr>
                        <a:t> , </a:t>
                      </a:r>
                      <a:r>
                        <a:rPr lang="en-US" sz="1200" b="0" dirty="0" err="1">
                          <a:solidFill>
                            <a:schemeClr val="tx1"/>
                          </a:solidFill>
                          <a:latin typeface="Arial"/>
                        </a:rPr>
                        <a:t>spinalis</a:t>
                      </a:r>
                      <a:r>
                        <a:rPr lang="en-US" sz="1200" b="0" dirty="0">
                          <a:solidFill>
                            <a:schemeClr val="tx1"/>
                          </a:solidFill>
                          <a:latin typeface="Arial"/>
                        </a:rPr>
                        <a:t>. </a:t>
                      </a:r>
                      <a:r>
                        <a:rPr lang="en-US" sz="1200" b="0" i="1" dirty="0">
                          <a:solidFill>
                            <a:schemeClr val="tx1"/>
                          </a:solidFill>
                          <a:latin typeface="Arial"/>
                        </a:rPr>
                        <a:t>   </a:t>
                      </a:r>
                      <a:endParaRPr lang="en-US" sz="1200" b="0" dirty="0">
                        <a:solidFill>
                          <a:schemeClr val="tx1"/>
                        </a:solidFill>
                      </a:endParaRPr>
                    </a:p>
                  </a:txBody>
                  <a:tcPr/>
                </a:tc>
                <a:tc>
                  <a:txBody>
                    <a:bodyPr/>
                    <a:lstStyle/>
                    <a:p>
                      <a:r>
                        <a:rPr lang="en-US" sz="1400" dirty="0"/>
                        <a:t>Sacrum</a:t>
                      </a:r>
                    </a:p>
                  </a:txBody>
                  <a:tcPr/>
                </a:tc>
                <a:tc>
                  <a:txBody>
                    <a:bodyPr/>
                    <a:lstStyle/>
                    <a:p>
                      <a:r>
                        <a:rPr lang="en-US" sz="1400" dirty="0"/>
                        <a:t>Skull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Posterior Rami of spinal nerves </a:t>
                      </a:r>
                      <a:endParaRPr lang="en-US" sz="1400" dirty="0">
                        <a:solidFill>
                          <a:schemeClr val="tx1"/>
                        </a:solidFill>
                        <a:latin typeface="Arial"/>
                      </a:endParaRPr>
                    </a:p>
                  </a:txBody>
                  <a:tcPr/>
                </a:tc>
                <a:tc>
                  <a:txBody>
                    <a:bodyPr/>
                    <a:lstStyle/>
                    <a:p>
                      <a:r>
                        <a:rPr lang="en-US" sz="1400" dirty="0">
                          <a:sym typeface="Wingdings"/>
                        </a:rPr>
                        <a:t>straighten and rotate the back.</a:t>
                      </a:r>
                    </a:p>
                    <a:p>
                      <a:r>
                        <a:rPr lang="en-US" sz="1400" b="0" dirty="0">
                          <a:sym typeface="Wingdings"/>
                        </a:rPr>
                        <a:t>extensors and rotators of head &amp; vertebral column</a:t>
                      </a:r>
                    </a:p>
                  </a:txBody>
                  <a:tcPr/>
                </a:tc>
                <a:extLst>
                  <a:ext uri="{0D108BD9-81ED-4DB2-BD59-A6C34878D82A}">
                    <a16:rowId xmlns:a16="http://schemas.microsoft.com/office/drawing/2014/main" val="10001"/>
                  </a:ext>
                </a:extLst>
              </a:tr>
              <a:tr h="291054">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Intermediate</a:t>
                      </a:r>
                      <a:endParaRPr lang="ar-SA" sz="1400" dirty="0"/>
                    </a:p>
                  </a:txBody>
                  <a:tcPr/>
                </a:tc>
                <a:tc rowSpan="2" hMerge="1">
                  <a:txBody>
                    <a:bodyPr/>
                    <a:lstStyle/>
                    <a:p>
                      <a:pPr rtl="1"/>
                      <a:endParaRPr lang="ar-S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Serratus</a:t>
                      </a:r>
                      <a:r>
                        <a:rPr lang="en-US" sz="1400" dirty="0"/>
                        <a:t> posterior </a:t>
                      </a:r>
                      <a:r>
                        <a:rPr lang="en-US" sz="1600" dirty="0"/>
                        <a:t>superior</a:t>
                      </a:r>
                      <a:r>
                        <a:rPr lang="en-US" sz="1400" dirty="0"/>
                        <a:t> </a:t>
                      </a:r>
                    </a:p>
                  </a:txBody>
                  <a:tcPr/>
                </a:tc>
                <a:tc rowSpan="2">
                  <a:txBody>
                    <a:bodyPr/>
                    <a:lstStyle/>
                    <a:p>
                      <a:r>
                        <a:rPr lang="en-US" sz="1400" dirty="0"/>
                        <a:t>_</a:t>
                      </a:r>
                    </a:p>
                  </a:txBody>
                  <a:tcPr/>
                </a:tc>
                <a:tc rowSpan="2">
                  <a:txBody>
                    <a:bodyPr/>
                    <a:lstStyle/>
                    <a:p>
                      <a:r>
                        <a:rPr lang="en-US" sz="1400" dirty="0"/>
                        <a:t>_</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a:rPr>
                        <a:t>anterior rami</a:t>
                      </a:r>
                      <a:r>
                        <a:rPr lang="en-US" sz="1400" dirty="0">
                          <a:latin typeface="Arial"/>
                        </a:rPr>
                        <a:t> of thoracic spinal nerves.</a:t>
                      </a:r>
                    </a:p>
                  </a:txBody>
                  <a:tcPr/>
                </a:tc>
                <a:tc>
                  <a:txBody>
                    <a:bodyPr/>
                    <a:lstStyle/>
                    <a:p>
                      <a:r>
                        <a:rPr lang="en-US" sz="1400" u="sng" dirty="0">
                          <a:latin typeface="Arial"/>
                        </a:rPr>
                        <a:t>deep </a:t>
                      </a:r>
                      <a:r>
                        <a:rPr lang="en-US" sz="1400" b="1" u="none" dirty="0">
                          <a:latin typeface="Arial"/>
                        </a:rPr>
                        <a:t>in</a:t>
                      </a:r>
                      <a:r>
                        <a:rPr lang="en-US" sz="1400" u="none" dirty="0">
                          <a:latin typeface="Arial"/>
                        </a:rPr>
                        <a:t>spiration</a:t>
                      </a:r>
                      <a:r>
                        <a:rPr lang="en-US" sz="1400" dirty="0">
                          <a:latin typeface="Arial"/>
                        </a:rPr>
                        <a:t>.</a:t>
                      </a:r>
                      <a:endParaRPr lang="en-US" sz="1400" dirty="0"/>
                    </a:p>
                  </a:txBody>
                  <a:tcPr/>
                </a:tc>
                <a:extLst>
                  <a:ext uri="{0D108BD9-81ED-4DB2-BD59-A6C34878D82A}">
                    <a16:rowId xmlns:a16="http://schemas.microsoft.com/office/drawing/2014/main" val="10002"/>
                  </a:ext>
                </a:extLst>
              </a:tr>
              <a:tr h="291054">
                <a:tc gridSpan="2" vMerge="1">
                  <a:txBody>
                    <a:bodyPr/>
                    <a:lstStyle/>
                    <a:p>
                      <a:pPr rtl="1"/>
                      <a:endParaRPr lang="ar-SA"/>
                    </a:p>
                  </a:txBody>
                  <a:tcPr/>
                </a:tc>
                <a:tc hMerge="1" vMerge="1">
                  <a:txBody>
                    <a:bodyPr/>
                    <a:lstStyle/>
                    <a:p>
                      <a:pPr rtl="1"/>
                      <a:endParaRPr lang="ar-S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Serratus</a:t>
                      </a:r>
                      <a:r>
                        <a:rPr lang="en-US" sz="1400" dirty="0"/>
                        <a:t> posterior </a:t>
                      </a:r>
                      <a:r>
                        <a:rPr lang="en-US" sz="1600" dirty="0"/>
                        <a:t>inferior</a:t>
                      </a:r>
                      <a:r>
                        <a:rPr lang="en-US" sz="1400" dirty="0"/>
                        <a:t> </a:t>
                      </a:r>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r>
                        <a:rPr lang="en-US" sz="1400" u="none" dirty="0">
                          <a:latin typeface="Arial"/>
                        </a:rPr>
                        <a:t>forced </a:t>
                      </a:r>
                      <a:r>
                        <a:rPr lang="en-US" sz="1400" b="1" u="none" dirty="0">
                          <a:latin typeface="Arial"/>
                        </a:rPr>
                        <a:t>ex</a:t>
                      </a:r>
                      <a:r>
                        <a:rPr lang="en-US" sz="1400" u="none" dirty="0">
                          <a:latin typeface="Arial"/>
                        </a:rPr>
                        <a:t>piration</a:t>
                      </a:r>
                      <a:endParaRPr lang="en-US" sz="1400" u="none" dirty="0"/>
                    </a:p>
                  </a:txBody>
                  <a:tcPr/>
                </a:tc>
                <a:extLst>
                  <a:ext uri="{0D108BD9-81ED-4DB2-BD59-A6C34878D82A}">
                    <a16:rowId xmlns:a16="http://schemas.microsoft.com/office/drawing/2014/main" val="10003"/>
                  </a:ext>
                </a:extLst>
              </a:tr>
              <a:tr h="1162414">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Superficial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Arial"/>
                        </a:rPr>
                        <a:t>Muscles connecting vertebral column to</a:t>
                      </a:r>
                      <a:endParaRPr lang="ar-SA" sz="1100" dirty="0"/>
                    </a:p>
                  </a:txBody>
                  <a:tcPr vert="vert27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rial"/>
                        </a:rPr>
                        <a:t> </a:t>
                      </a:r>
                      <a:r>
                        <a:rPr lang="en-US" sz="1200" b="0" dirty="0">
                          <a:latin typeface="Arial"/>
                        </a:rPr>
                        <a:t>scapula</a:t>
                      </a:r>
                      <a:endParaRPr lang="en-US" sz="1600" b="0" dirty="0">
                        <a:latin typeface="Arial"/>
                      </a:endParaRPr>
                    </a:p>
                  </a:txBody>
                  <a:tcPr vert="vert270" anchor="ctr"/>
                </a:tc>
                <a:tc>
                  <a:txBody>
                    <a:bodyPr/>
                    <a:lstStyle/>
                    <a:p>
                      <a:r>
                        <a:rPr lang="en-US" sz="1400" dirty="0" err="1"/>
                        <a:t>Trapezuis</a:t>
                      </a:r>
                      <a:endParaRPr lang="en-US" sz="1400" dirty="0"/>
                    </a:p>
                  </a:txBody>
                  <a:tcPr anchor="ctr"/>
                </a:tc>
                <a:tc>
                  <a:txBody>
                    <a:bodyPr/>
                    <a:lstStyle/>
                    <a:p>
                      <a:r>
                        <a:rPr lang="en-US" sz="1400" dirty="0"/>
                        <a:t>Spines of Cervical and Thoracic Vertebrae</a:t>
                      </a:r>
                    </a:p>
                  </a:txBody>
                  <a:tcPr/>
                </a:tc>
                <a:tc>
                  <a:txBody>
                    <a:bodyPr/>
                    <a:lstStyle/>
                    <a:p>
                      <a:r>
                        <a:rPr lang="en-US" sz="1400" dirty="0">
                          <a:sym typeface="Wingdings"/>
                        </a:rPr>
                        <a:t>lateral </a:t>
                      </a:r>
                      <a:r>
                        <a:rPr lang="en-US" sz="1400" dirty="0"/>
                        <a:t>1/3 of clavicle + acromion &amp; spine of scapula.</a:t>
                      </a:r>
                    </a:p>
                    <a:p>
                      <a:endParaRPr lang="en-US" sz="1400" dirty="0"/>
                    </a:p>
                  </a:txBody>
                  <a:tcPr/>
                </a:tc>
                <a:tc>
                  <a:txBody>
                    <a:bodyPr/>
                    <a:lstStyle/>
                    <a:p>
                      <a:r>
                        <a:rPr lang="en-US" sz="1400" dirty="0"/>
                        <a:t>11th cranial nerve (accessory) </a:t>
                      </a:r>
                    </a:p>
                  </a:txBody>
                  <a:tcPr/>
                </a:tc>
                <a:tc>
                  <a:txBody>
                    <a:bodyPr/>
                    <a:lstStyle/>
                    <a:p>
                      <a:r>
                        <a:rPr lang="en-US" sz="1400" dirty="0"/>
                        <a:t>Upper fibers: elevate scapula</a:t>
                      </a:r>
                    </a:p>
                    <a:p>
                      <a:r>
                        <a:rPr lang="en-US" sz="1400" dirty="0"/>
                        <a:t>Middle: retract scapula</a:t>
                      </a:r>
                    </a:p>
                    <a:p>
                      <a:r>
                        <a:rPr lang="en-US" sz="1400" dirty="0"/>
                        <a:t>Lower: depress scapula</a:t>
                      </a:r>
                    </a:p>
                  </a:txBody>
                  <a:tcPr/>
                </a:tc>
                <a:extLst>
                  <a:ext uri="{0D108BD9-81ED-4DB2-BD59-A6C34878D82A}">
                    <a16:rowId xmlns:a16="http://schemas.microsoft.com/office/drawing/2014/main" val="3016206894"/>
                  </a:ext>
                </a:extLst>
              </a:tr>
              <a:tr h="610699">
                <a:tc vMerge="1">
                  <a:txBody>
                    <a:bodyPr/>
                    <a:lstStyle/>
                    <a:p>
                      <a:endParaRPr lang="en-US" dirty="0"/>
                    </a:p>
                  </a:txBody>
                  <a:tcPr/>
                </a:tc>
                <a:tc vMerge="1">
                  <a:txBody>
                    <a:bodyPr/>
                    <a:lstStyle/>
                    <a:p>
                      <a:pPr rtl="1"/>
                      <a:endParaRPr lang="ar-SA"/>
                    </a:p>
                  </a:txBody>
                  <a:tcPr/>
                </a:tc>
                <a:tc>
                  <a:txBody>
                    <a:bodyPr/>
                    <a:lstStyle/>
                    <a:p>
                      <a:r>
                        <a:rPr lang="en-US" sz="1400" dirty="0"/>
                        <a:t>Levator Scapulae</a:t>
                      </a:r>
                    </a:p>
                  </a:txBody>
                  <a:tcPr anchor="ctr"/>
                </a:tc>
                <a:tc>
                  <a:txBody>
                    <a:bodyPr/>
                    <a:lstStyle/>
                    <a:p>
                      <a:r>
                        <a:rPr lang="en-US" sz="1400" dirty="0"/>
                        <a:t>Cervical transverse process </a:t>
                      </a:r>
                    </a:p>
                  </a:txBody>
                  <a:tcPr/>
                </a:tc>
                <a:tc>
                  <a:txBody>
                    <a:bodyPr/>
                    <a:lstStyle/>
                    <a:p>
                      <a:r>
                        <a:rPr lang="en-US" sz="1400" dirty="0"/>
                        <a:t>Medial border of scapula</a:t>
                      </a:r>
                    </a:p>
                  </a:txBody>
                  <a:tcPr/>
                </a:tc>
                <a:tc>
                  <a:txBody>
                    <a:bodyPr/>
                    <a:lstStyle/>
                    <a:p>
                      <a:r>
                        <a:rPr lang="en-US" sz="1400" dirty="0"/>
                        <a:t>Root of brachial plexus C5</a:t>
                      </a:r>
                    </a:p>
                  </a:txBody>
                  <a:tcPr/>
                </a:tc>
                <a:tc>
                  <a:txBody>
                    <a:bodyPr/>
                    <a:lstStyle/>
                    <a:p>
                      <a:r>
                        <a:rPr lang="en-US" sz="1400" dirty="0"/>
                        <a:t>Elevate scapula</a:t>
                      </a:r>
                    </a:p>
                  </a:txBody>
                  <a:tcPr/>
                </a:tc>
                <a:extLst>
                  <a:ext uri="{0D108BD9-81ED-4DB2-BD59-A6C34878D82A}">
                    <a16:rowId xmlns:a16="http://schemas.microsoft.com/office/drawing/2014/main" val="1871348809"/>
                  </a:ext>
                </a:extLst>
              </a:tr>
              <a:tr h="428258">
                <a:tc vMerge="1">
                  <a:txBody>
                    <a:bodyPr/>
                    <a:lstStyle/>
                    <a:p>
                      <a:endParaRPr lang="en-US" dirty="0"/>
                    </a:p>
                  </a:txBody>
                  <a:tcPr/>
                </a:tc>
                <a:tc vMerge="1">
                  <a:txBody>
                    <a:bodyPr/>
                    <a:lstStyle/>
                    <a:p>
                      <a:pPr rtl="1"/>
                      <a:endParaRPr lang="ar-SA"/>
                    </a:p>
                  </a:txBody>
                  <a:tcPr/>
                </a:tc>
                <a:tc>
                  <a:txBody>
                    <a:bodyPr/>
                    <a:lstStyle/>
                    <a:p>
                      <a:r>
                        <a:rPr lang="en-US" sz="1400" dirty="0"/>
                        <a:t>Rhomboid Major</a:t>
                      </a:r>
                    </a:p>
                  </a:txBody>
                  <a:tcPr anchor="ctr"/>
                </a:tc>
                <a:tc>
                  <a:txBody>
                    <a:bodyPr/>
                    <a:lstStyle/>
                    <a:p>
                      <a:r>
                        <a:rPr lang="en-US" sz="1400" dirty="0"/>
                        <a:t>Thoracic spines</a:t>
                      </a:r>
                    </a:p>
                  </a:txBody>
                  <a:tcPr/>
                </a:tc>
                <a:tc>
                  <a:txBody>
                    <a:bodyPr/>
                    <a:lstStyle/>
                    <a:p>
                      <a:r>
                        <a:rPr lang="en-US" sz="1400" dirty="0"/>
                        <a:t>Medial border of scapula</a:t>
                      </a:r>
                    </a:p>
                  </a:txBody>
                  <a:tcPr/>
                </a:tc>
                <a:tc>
                  <a:txBody>
                    <a:bodyPr/>
                    <a:lstStyle/>
                    <a:p>
                      <a:r>
                        <a:rPr lang="en-US" sz="1400" dirty="0"/>
                        <a:t>Root of brachial plexus C5</a:t>
                      </a:r>
                    </a:p>
                  </a:txBody>
                  <a:tcPr/>
                </a:tc>
                <a:tc>
                  <a:txBody>
                    <a:bodyPr/>
                    <a:lstStyle/>
                    <a:p>
                      <a:r>
                        <a:rPr lang="en-US" sz="1400" dirty="0"/>
                        <a:t>Retract Scapula</a:t>
                      </a:r>
                    </a:p>
                  </a:txBody>
                  <a:tcPr/>
                </a:tc>
                <a:extLst>
                  <a:ext uri="{0D108BD9-81ED-4DB2-BD59-A6C34878D82A}">
                    <a16:rowId xmlns:a16="http://schemas.microsoft.com/office/drawing/2014/main" val="4099621400"/>
                  </a:ext>
                </a:extLst>
              </a:tr>
              <a:tr h="428258">
                <a:tc vMerge="1">
                  <a:txBody>
                    <a:bodyPr/>
                    <a:lstStyle/>
                    <a:p>
                      <a:endParaRPr lang="en-US" dirty="0"/>
                    </a:p>
                  </a:txBody>
                  <a:tcPr/>
                </a:tc>
                <a:tc vMerge="1">
                  <a:txBody>
                    <a:bodyPr/>
                    <a:lstStyle/>
                    <a:p>
                      <a:pPr rtl="1"/>
                      <a:endParaRPr lang="ar-SA"/>
                    </a:p>
                  </a:txBody>
                  <a:tcPr/>
                </a:tc>
                <a:tc>
                  <a:txBody>
                    <a:bodyPr/>
                    <a:lstStyle/>
                    <a:p>
                      <a:r>
                        <a:rPr lang="en-US" sz="1400" dirty="0"/>
                        <a:t>Rhomboid Minor</a:t>
                      </a:r>
                    </a:p>
                  </a:txBody>
                  <a:tcPr anchor="ctr"/>
                </a:tc>
                <a:tc>
                  <a:txBody>
                    <a:bodyPr/>
                    <a:lstStyle/>
                    <a:p>
                      <a:r>
                        <a:rPr lang="en-US" sz="1400" dirty="0"/>
                        <a:t>Thoracic Spines</a:t>
                      </a:r>
                    </a:p>
                  </a:txBody>
                  <a:tcPr/>
                </a:tc>
                <a:tc>
                  <a:txBody>
                    <a:bodyPr/>
                    <a:lstStyle/>
                    <a:p>
                      <a:r>
                        <a:rPr lang="en-US" sz="1400" dirty="0"/>
                        <a:t>Medial border of scapula</a:t>
                      </a:r>
                    </a:p>
                  </a:txBody>
                  <a:tcPr/>
                </a:tc>
                <a:tc>
                  <a:txBody>
                    <a:bodyPr/>
                    <a:lstStyle/>
                    <a:p>
                      <a:r>
                        <a:rPr lang="en-US" sz="1400" dirty="0"/>
                        <a:t>Root of brachial plexus C5</a:t>
                      </a:r>
                    </a:p>
                  </a:txBody>
                  <a:tcPr/>
                </a:tc>
                <a:tc>
                  <a:txBody>
                    <a:bodyPr/>
                    <a:lstStyle/>
                    <a:p>
                      <a:r>
                        <a:rPr lang="en-US" sz="1400" dirty="0"/>
                        <a:t>Retract scapula</a:t>
                      </a:r>
                    </a:p>
                  </a:txBody>
                  <a:tcPr/>
                </a:tc>
                <a:extLst>
                  <a:ext uri="{0D108BD9-81ED-4DB2-BD59-A6C34878D82A}">
                    <a16:rowId xmlns:a16="http://schemas.microsoft.com/office/drawing/2014/main" val="4273471826"/>
                  </a:ext>
                </a:extLst>
              </a:tr>
              <a:tr h="428258">
                <a:tc vMerge="1">
                  <a:txBody>
                    <a:bodyPr/>
                    <a:lstStyle/>
                    <a:p>
                      <a:endParaRPr lang="en-US" sz="1400" dirty="0"/>
                    </a:p>
                  </a:txBody>
                  <a:tcPr vert="vert27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100" b="0" dirty="0">
                          <a:latin typeface="Arial"/>
                        </a:rPr>
                        <a:t> </a:t>
                      </a:r>
                      <a:r>
                        <a:rPr lang="en-US" sz="1100" b="0" dirty="0" err="1">
                          <a:latin typeface="Arial"/>
                        </a:rPr>
                        <a:t>humerus</a:t>
                      </a:r>
                      <a:endParaRPr lang="en-US" sz="1100" b="0" dirty="0">
                        <a:latin typeface="Arial"/>
                      </a:endParaRPr>
                    </a:p>
                  </a:txBody>
                  <a:tcPr vert="vert270" anchor="ctr"/>
                </a:tc>
                <a:tc>
                  <a:txBody>
                    <a:bodyPr/>
                    <a:lstStyle/>
                    <a:p>
                      <a:r>
                        <a:rPr lang="en-US" sz="1400" dirty="0"/>
                        <a:t>Latissimus Dorsi</a:t>
                      </a:r>
                    </a:p>
                  </a:txBody>
                  <a:tcPr anchor="ctr"/>
                </a:tc>
                <a:tc>
                  <a:txBody>
                    <a:bodyPr/>
                    <a:lstStyle/>
                    <a:p>
                      <a:r>
                        <a:rPr lang="en-US" sz="1400" dirty="0"/>
                        <a:t>Spines of Thoracic and Lumbar Vertebrae </a:t>
                      </a:r>
                    </a:p>
                  </a:txBody>
                  <a:tcPr/>
                </a:tc>
                <a:tc>
                  <a:txBody>
                    <a:bodyPr/>
                    <a:lstStyle/>
                    <a:p>
                      <a:r>
                        <a:rPr lang="en-US" sz="1400" dirty="0" err="1"/>
                        <a:t>Biciptal</a:t>
                      </a:r>
                      <a:r>
                        <a:rPr lang="en-US" sz="1400" dirty="0"/>
                        <a:t> groove of the humerus </a:t>
                      </a:r>
                    </a:p>
                  </a:txBody>
                  <a:tcPr/>
                </a:tc>
                <a:tc>
                  <a:txBody>
                    <a:bodyPr/>
                    <a:lstStyle/>
                    <a:p>
                      <a:r>
                        <a:rPr lang="en-US" sz="1400" dirty="0"/>
                        <a:t>Thoracodorsal nerve</a:t>
                      </a:r>
                    </a:p>
                    <a:p>
                      <a:r>
                        <a:rPr lang="en-US" sz="1400" dirty="0"/>
                        <a:t>C6,7,8</a:t>
                      </a:r>
                    </a:p>
                  </a:txBody>
                  <a:tcPr/>
                </a:tc>
                <a:tc>
                  <a:txBody>
                    <a:bodyPr/>
                    <a:lstStyle/>
                    <a:p>
                      <a:r>
                        <a:rPr lang="en-US" sz="1400" dirty="0"/>
                        <a:t>Extension, adduction, and medial rotation of humerus"climbing"</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522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aphicFrame>
        <p:nvGraphicFramePr>
          <p:cNvPr id="3" name="جدول 2"/>
          <p:cNvGraphicFramePr/>
          <p:nvPr>
            <p:extLst>
              <p:ext uri="{D42A27DB-BD31-4B8C-83A1-F6EECF244321}">
                <p14:modId xmlns:p14="http://schemas.microsoft.com/office/powerpoint/2010/main" val="2021023669"/>
              </p:ext>
            </p:extLst>
          </p:nvPr>
        </p:nvGraphicFramePr>
        <p:xfrm>
          <a:off x="3766081" y="1535536"/>
          <a:ext cx="8132064" cy="4540885"/>
        </p:xfrm>
        <a:graphic>
          <a:graphicData uri="http://schemas.openxmlformats.org/drawingml/2006/table">
            <a:tbl>
              <a:tblPr rtl="1" firstRow="1" bandRow="1">
                <a:tableStyleId>{8799B23B-EC83-4686-B30A-512413B5E67A}</a:tableStyleId>
              </a:tblPr>
              <a:tblGrid>
                <a:gridCol w="4066032">
                  <a:extLst>
                    <a:ext uri="{9D8B030D-6E8A-4147-A177-3AD203B41FA5}">
                      <a16:colId xmlns:a16="http://schemas.microsoft.com/office/drawing/2014/main" val="3717817594"/>
                    </a:ext>
                  </a:extLst>
                </a:gridCol>
                <a:gridCol w="4066032">
                  <a:extLst>
                    <a:ext uri="{9D8B030D-6E8A-4147-A177-3AD203B41FA5}">
                      <a16:colId xmlns:a16="http://schemas.microsoft.com/office/drawing/2014/main" val="167817199"/>
                    </a:ext>
                  </a:extLst>
                </a:gridCol>
              </a:tblGrid>
              <a:tr h="390525">
                <a:tc>
                  <a:txBody>
                    <a:bodyPr/>
                    <a:lstStyle/>
                    <a:p>
                      <a:pPr algn="ctr" rtl="1"/>
                      <a:r>
                        <a:rPr lang="ar-SA" dirty="0" err="1"/>
                        <a:t>Muscle</a:t>
                      </a:r>
                      <a:endParaRPr lang="ar-SA" dirty="0"/>
                    </a:p>
                  </a:txBody>
                  <a:tcPr/>
                </a:tc>
                <a:tc>
                  <a:txBody>
                    <a:bodyPr/>
                    <a:lstStyle/>
                    <a:p>
                      <a:pPr algn="ctr" rtl="1"/>
                      <a:r>
                        <a:rPr lang="ar-SA" dirty="0"/>
                        <a:t>Action</a:t>
                      </a:r>
                    </a:p>
                  </a:txBody>
                  <a:tcPr/>
                </a:tc>
                <a:extLst>
                  <a:ext uri="{0D108BD9-81ED-4DB2-BD59-A6C34878D82A}">
                    <a16:rowId xmlns:a16="http://schemas.microsoft.com/office/drawing/2014/main" val="3551330084"/>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dirty="0"/>
                        <a:t>Muscles of</a:t>
                      </a:r>
                      <a:r>
                        <a:rPr lang="en-US" sz="1800" baseline="0" dirty="0"/>
                        <a:t> </a:t>
                      </a:r>
                      <a:r>
                        <a:rPr lang="en-US" sz="1800" dirty="0"/>
                        <a:t>deep group </a:t>
                      </a:r>
                      <a:endParaRPr lang="en-US" sz="3000" b="0" dirty="0">
                        <a:solidFill>
                          <a:srgbClr val="010000"/>
                        </a:solidFill>
                        <a:latin typeface="+mn-lt"/>
                      </a:endParaRPr>
                    </a:p>
                  </a:txBody>
                  <a:tcPr/>
                </a:tc>
                <a:tc>
                  <a:txBody>
                    <a:bodyPr/>
                    <a:lstStyle/>
                    <a:p>
                      <a:r>
                        <a:rPr lang="en-US" dirty="0">
                          <a:sym typeface="Wingdings"/>
                        </a:rPr>
                        <a:t>straighten and rotate the back.</a:t>
                      </a:r>
                    </a:p>
                    <a:p>
                      <a:r>
                        <a:rPr lang="en-US" dirty="0">
                          <a:sym typeface="Wingdings"/>
                        </a:rPr>
                        <a:t>extensors and rotators of </a:t>
                      </a:r>
                      <a:r>
                        <a:rPr lang="en-US" b="1" dirty="0">
                          <a:sym typeface="Wingdings"/>
                        </a:rPr>
                        <a:t>head</a:t>
                      </a:r>
                      <a:r>
                        <a:rPr lang="en-US" dirty="0">
                          <a:sym typeface="Wingdings"/>
                        </a:rPr>
                        <a:t> &amp; </a:t>
                      </a:r>
                      <a:r>
                        <a:rPr lang="en-US" b="1" dirty="0">
                          <a:sym typeface="Wingdings"/>
                        </a:rPr>
                        <a:t>vertebral</a:t>
                      </a:r>
                      <a:r>
                        <a:rPr lang="en-US" dirty="0">
                          <a:sym typeface="Wingdings"/>
                        </a:rPr>
                        <a:t> </a:t>
                      </a:r>
                      <a:r>
                        <a:rPr lang="en-US" b="1" dirty="0">
                          <a:sym typeface="Wingdings"/>
                        </a:rPr>
                        <a:t>column</a:t>
                      </a:r>
                    </a:p>
                  </a:txBody>
                  <a:tcPr/>
                </a:tc>
                <a:extLst>
                  <a:ext uri="{0D108BD9-81ED-4DB2-BD59-A6C34878D82A}">
                    <a16:rowId xmlns:a16="http://schemas.microsoft.com/office/drawing/2014/main" val="10001"/>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err="1"/>
                        <a:t>Serratus</a:t>
                      </a:r>
                      <a:r>
                        <a:rPr lang="en-US" dirty="0"/>
                        <a:t> posterior Superior</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1" dirty="0"/>
                        <a:t>rib</a:t>
                      </a:r>
                      <a:r>
                        <a:rPr lang="en-US" dirty="0"/>
                        <a:t> elevator</a:t>
                      </a:r>
                      <a:endParaRPr lang="en-US" dirty="0">
                        <a:solidFill>
                          <a:srgbClr val="000000"/>
                        </a:solidFill>
                        <a:latin typeface="+mn-lt"/>
                      </a:endParaRPr>
                    </a:p>
                  </a:txBody>
                  <a:tcPr/>
                </a:tc>
                <a:extLst>
                  <a:ext uri="{0D108BD9-81ED-4DB2-BD59-A6C34878D82A}">
                    <a16:rowId xmlns:a16="http://schemas.microsoft.com/office/drawing/2014/main" val="1401237679"/>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err="1"/>
                        <a:t>Serratus</a:t>
                      </a:r>
                      <a:r>
                        <a:rPr lang="en-US" dirty="0"/>
                        <a:t> Posterior Inferior</a:t>
                      </a:r>
                    </a:p>
                  </a:txBody>
                  <a:tcPr/>
                </a:tc>
                <a:tc>
                  <a:txBody>
                    <a:bodyPr/>
                    <a:lstStyle/>
                    <a:p>
                      <a:pPr rtl="1"/>
                      <a:r>
                        <a:rPr lang="en-US" b="1" dirty="0"/>
                        <a:t>rib</a:t>
                      </a:r>
                      <a:r>
                        <a:rPr lang="en-US" dirty="0"/>
                        <a:t>  depressor</a:t>
                      </a:r>
                      <a:endParaRPr lang="ar-SA" b="0" dirty="0">
                        <a:latin typeface="+mn-lt"/>
                      </a:endParaRPr>
                    </a:p>
                  </a:txBody>
                  <a:tcPr/>
                </a:tc>
                <a:extLst>
                  <a:ext uri="{0D108BD9-81ED-4DB2-BD59-A6C34878D82A}">
                    <a16:rowId xmlns:a16="http://schemas.microsoft.com/office/drawing/2014/main" val="2996438858"/>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err="1"/>
                        <a:t>Latismuss</a:t>
                      </a:r>
                      <a:r>
                        <a:rPr lang="en-US" dirty="0"/>
                        <a:t> </a:t>
                      </a:r>
                      <a:r>
                        <a:rPr lang="en-US" dirty="0" err="1"/>
                        <a:t>Dorsi</a:t>
                      </a:r>
                      <a:endParaRPr lang="en-US"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Extension, adduction, and medial rotation of </a:t>
                      </a:r>
                      <a:r>
                        <a:rPr lang="en-US" b="1" dirty="0" err="1"/>
                        <a:t>humerus</a:t>
                      </a:r>
                      <a:endParaRPr lang="en-US" b="1" dirty="0"/>
                    </a:p>
                  </a:txBody>
                  <a:tcPr/>
                </a:tc>
                <a:extLst>
                  <a:ext uri="{0D108BD9-81ED-4DB2-BD59-A6C34878D82A}">
                    <a16:rowId xmlns:a16="http://schemas.microsoft.com/office/drawing/2014/main" val="1675976562"/>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Lower fibers of </a:t>
                      </a:r>
                      <a:r>
                        <a:rPr lang="en-US" dirty="0" err="1"/>
                        <a:t>Trapezuis</a:t>
                      </a:r>
                      <a:r>
                        <a:rPr lang="en-US" dirty="0"/>
                        <a:t> </a:t>
                      </a:r>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depress </a:t>
                      </a:r>
                      <a:r>
                        <a:rPr lang="en-US" b="1" dirty="0"/>
                        <a:t>scapula</a:t>
                      </a:r>
                    </a:p>
                  </a:txBody>
                  <a:tcPr/>
                </a:tc>
                <a:extLst>
                  <a:ext uri="{0D108BD9-81ED-4DB2-BD59-A6C34878D82A}">
                    <a16:rowId xmlns:a16="http://schemas.microsoft.com/office/drawing/2014/main" val="10005"/>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Levator Scapulae </a:t>
                      </a:r>
                    </a:p>
                  </a:txBody>
                  <a:tcPr/>
                </a:tc>
                <a:tc rowSpan="2">
                  <a:txBody>
                    <a:bodyPr/>
                    <a:lstStyle/>
                    <a:p>
                      <a:pPr lvl="0"/>
                      <a:r>
                        <a:rPr lang="en-US" dirty="0"/>
                        <a:t>Elevates </a:t>
                      </a:r>
                      <a:r>
                        <a:rPr lang="en-US" b="1" dirty="0"/>
                        <a:t>scapula</a:t>
                      </a:r>
                    </a:p>
                  </a:txBody>
                  <a:tcPr/>
                </a:tc>
                <a:extLst>
                  <a:ext uri="{0D108BD9-81ED-4DB2-BD59-A6C34878D82A}">
                    <a16:rowId xmlns:a16="http://schemas.microsoft.com/office/drawing/2014/main" val="70217845"/>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Upper fibers of </a:t>
                      </a:r>
                      <a:r>
                        <a:rPr lang="en-US" dirty="0" err="1"/>
                        <a:t>Trapezuis</a:t>
                      </a:r>
                      <a:endParaRPr lang="en-US" dirty="0"/>
                    </a:p>
                  </a:txBody>
                  <a:tcPr/>
                </a:tc>
                <a:tc vMerge="1">
                  <a:txBody>
                    <a:bodyPr/>
                    <a:lstStyle/>
                    <a:p>
                      <a:pPr lvl="0"/>
                      <a:endParaRPr lang="en-US" dirty="0"/>
                    </a:p>
                  </a:txBody>
                  <a:tcPr/>
                </a:tc>
                <a:extLst>
                  <a:ext uri="{0D108BD9-81ED-4DB2-BD59-A6C34878D82A}">
                    <a16:rowId xmlns:a16="http://schemas.microsoft.com/office/drawing/2014/main" val="10007"/>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Rhomboid major and minor</a:t>
                      </a:r>
                    </a:p>
                  </a:txBody>
                  <a:tcPr/>
                </a:tc>
                <a:tc row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Retracts </a:t>
                      </a:r>
                      <a:r>
                        <a:rPr lang="en-US" b="1" dirty="0"/>
                        <a:t>scapula</a:t>
                      </a:r>
                    </a:p>
                  </a:txBody>
                  <a:tcPr/>
                </a:tc>
                <a:extLst>
                  <a:ext uri="{0D108BD9-81ED-4DB2-BD59-A6C34878D82A}">
                    <a16:rowId xmlns:a16="http://schemas.microsoft.com/office/drawing/2014/main" val="3729692510"/>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Middle fibers of </a:t>
                      </a:r>
                      <a:r>
                        <a:rPr lang="en-US" dirty="0" err="1"/>
                        <a:t>Trapezuis</a:t>
                      </a:r>
                      <a:endParaRPr lang="ar-SA" dirty="0"/>
                    </a:p>
                  </a:txBody>
                  <a:tcPr/>
                </a:tc>
                <a:tc vMerge="1">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9"/>
                  </a:ext>
                </a:extLst>
              </a:tr>
            </a:tbl>
          </a:graphicData>
        </a:graphic>
      </p:graphicFrame>
      <p:pic>
        <p:nvPicPr>
          <p:cNvPr id="11" name="Picture 3" descr="3.jpg"/>
          <p:cNvPicPr>
            <a:picLocks noChangeAspect="1"/>
          </p:cNvPicPr>
          <p:nvPr/>
        </p:nvPicPr>
        <p:blipFill rotWithShape="1">
          <a:blip r:embed="rId3"/>
          <a:srcRect l="20881" r="50282"/>
          <a:stretch/>
        </p:blipFill>
        <p:spPr>
          <a:xfrm>
            <a:off x="725135" y="1698171"/>
            <a:ext cx="2052906" cy="3077029"/>
          </a:xfrm>
          <a:prstGeom prst="rect">
            <a:avLst/>
          </a:prstGeom>
        </p:spPr>
      </p:pic>
      <p:pic>
        <p:nvPicPr>
          <p:cNvPr id="12" name="Picture 3" descr="3.jpg"/>
          <p:cNvPicPr>
            <a:picLocks noChangeAspect="1"/>
          </p:cNvPicPr>
          <p:nvPr/>
        </p:nvPicPr>
        <p:blipFill rotWithShape="1">
          <a:blip r:embed="rId3"/>
          <a:srcRect l="61675" r="11949" b="50534"/>
          <a:stretch/>
        </p:blipFill>
        <p:spPr>
          <a:xfrm>
            <a:off x="789584" y="4788355"/>
            <a:ext cx="1953616" cy="1583649"/>
          </a:xfrm>
          <a:prstGeom prst="rect">
            <a:avLst/>
          </a:prstGeom>
        </p:spPr>
      </p:pic>
      <p:sp>
        <p:nvSpPr>
          <p:cNvPr id="13" name="قوس كبير أيمن 12"/>
          <p:cNvSpPr/>
          <p:nvPr/>
        </p:nvSpPr>
        <p:spPr>
          <a:xfrm flipH="1">
            <a:off x="3251200" y="4259943"/>
            <a:ext cx="478970" cy="1741714"/>
          </a:xfrm>
          <a:prstGeom prst="rightBrace">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4" name="قوس كبير أيمن 13"/>
          <p:cNvSpPr/>
          <p:nvPr/>
        </p:nvSpPr>
        <p:spPr>
          <a:xfrm>
            <a:off x="2583546" y="1727199"/>
            <a:ext cx="558799" cy="4274458"/>
          </a:xfrm>
          <a:prstGeom prst="rightBrace">
            <a:avLst>
              <a:gd name="adj1" fmla="val 8333"/>
              <a:gd name="adj2" fmla="val 79541"/>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74096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228600"/>
            <a:ext cx="11677978" cy="6908800"/>
          </a:xfrm>
          <a:prstGeom prst="rect">
            <a:avLst/>
          </a:prstGeom>
        </p:spPr>
        <p:txBody>
          <a:bodyPr rtlCol="0" anchor="t">
            <a:spAutoFit/>
          </a:bodyPr>
          <a:lstStyle/>
          <a:p>
            <a:r>
              <a:rPr lang="en-US" sz="2400" dirty="0"/>
              <a:t>Questions:</a:t>
            </a:r>
          </a:p>
          <a:p>
            <a:r>
              <a:rPr lang="en-US" dirty="0"/>
              <a:t>1- </a:t>
            </a:r>
            <a:r>
              <a:rPr lang="en-US" b="1" dirty="0"/>
              <a:t>Which of these spinalis, iliocostalis and longissimus lies most laterally?</a:t>
            </a:r>
            <a:r>
              <a:rPr lang="en-US" dirty="0"/>
              <a:t>  </a:t>
            </a:r>
            <a:br>
              <a:rPr lang="en-US" sz="3200" dirty="0"/>
            </a:br>
            <a:r>
              <a:rPr lang="en-US" dirty="0"/>
              <a:t>A- Spinalis </a:t>
            </a:r>
            <a:br>
              <a:rPr lang="en-US" sz="3200" dirty="0"/>
            </a:br>
            <a:r>
              <a:rPr lang="en-US" dirty="0"/>
              <a:t>B- Iliocostalis </a:t>
            </a:r>
            <a:br>
              <a:rPr lang="en-US" sz="3200" dirty="0"/>
            </a:br>
            <a:r>
              <a:rPr lang="en-US" dirty="0"/>
              <a:t>C- Longissimus </a:t>
            </a:r>
            <a:br>
              <a:rPr lang="en-US" sz="3200" dirty="0"/>
            </a:br>
            <a:r>
              <a:rPr lang="en-US" dirty="0"/>
              <a:t>D- They all lie in the same plane</a:t>
            </a:r>
          </a:p>
          <a:p>
            <a:endParaRPr lang="en-US" sz="2000" b="1" dirty="0"/>
          </a:p>
          <a:p>
            <a:r>
              <a:rPr lang="en-US" sz="2000" b="1" dirty="0"/>
              <a:t>2- Which of these groups of muscles form erector spinae?</a:t>
            </a:r>
            <a:r>
              <a:rPr lang="en-US" sz="2000" dirty="0"/>
              <a:t> </a:t>
            </a:r>
            <a:br>
              <a:rPr lang="en-US" sz="3200" dirty="0"/>
            </a:br>
            <a:r>
              <a:rPr lang="en-US" sz="2000" dirty="0"/>
              <a:t>A- Iliocostalis- Multifidus- Spinalis </a:t>
            </a:r>
            <a:br>
              <a:rPr lang="en-US" sz="3200" dirty="0"/>
            </a:br>
            <a:r>
              <a:rPr lang="en-US" sz="2000" dirty="0"/>
              <a:t>B- </a:t>
            </a:r>
            <a:r>
              <a:rPr lang="en-US" sz="2000" dirty="0" err="1"/>
              <a:t>Iliocosatlis</a:t>
            </a:r>
            <a:r>
              <a:rPr lang="en-US" sz="2000" dirty="0"/>
              <a:t>- Longissimus- Rotatores </a:t>
            </a:r>
            <a:br>
              <a:rPr lang="en-US" sz="3200" dirty="0"/>
            </a:br>
            <a:r>
              <a:rPr lang="en-US" sz="2000" dirty="0"/>
              <a:t>C- Spinalis- Iliocostalis- </a:t>
            </a:r>
            <a:r>
              <a:rPr lang="en-US" sz="2000" dirty="0" err="1"/>
              <a:t>Longissmius</a:t>
            </a:r>
            <a:r>
              <a:rPr lang="en-US" sz="2000" dirty="0"/>
              <a:t>  </a:t>
            </a:r>
            <a:br>
              <a:rPr lang="en-US" sz="3200" dirty="0"/>
            </a:br>
            <a:r>
              <a:rPr lang="en-US" sz="2000" dirty="0"/>
              <a:t>D- None of the above </a:t>
            </a:r>
          </a:p>
          <a:p>
            <a:endParaRPr lang="en-US" sz="1100" b="1" dirty="0"/>
          </a:p>
          <a:p>
            <a:r>
              <a:rPr lang="en-US" sz="2000" b="1" dirty="0"/>
              <a:t>3- which of the following separates the intermediate group from the deep group of back muscle:</a:t>
            </a:r>
            <a:r>
              <a:rPr lang="en-US" sz="2000" dirty="0"/>
              <a:t> </a:t>
            </a:r>
          </a:p>
          <a:p>
            <a:r>
              <a:rPr lang="en-US" sz="2000" dirty="0"/>
              <a:t>A- thoracolumbar fascia </a:t>
            </a:r>
          </a:p>
          <a:p>
            <a:r>
              <a:rPr lang="en-US" sz="2000" dirty="0"/>
              <a:t>B- iliac crest </a:t>
            </a:r>
          </a:p>
          <a:p>
            <a:r>
              <a:rPr lang="en-US" sz="2000" dirty="0"/>
              <a:t>C- Intervertebral disc </a:t>
            </a:r>
          </a:p>
          <a:p>
            <a:endParaRPr lang="en-US" sz="2000" dirty="0"/>
          </a:p>
          <a:p>
            <a:r>
              <a:rPr lang="en-US" sz="2000" b="1" dirty="0"/>
              <a:t>4-  which muscle of the following contributes in forced expiration in patient with asthma: </a:t>
            </a:r>
          </a:p>
          <a:p>
            <a:r>
              <a:rPr lang="en-US" sz="2000" dirty="0"/>
              <a:t>A- Serratus posterior superior </a:t>
            </a:r>
          </a:p>
          <a:p>
            <a:r>
              <a:rPr lang="en-US" sz="2000" dirty="0"/>
              <a:t>B- Serratus posterior inferior </a:t>
            </a:r>
          </a:p>
          <a:p>
            <a:r>
              <a:rPr lang="en-US" sz="2000" dirty="0"/>
              <a:t>C- Levator scapulae. </a:t>
            </a:r>
          </a:p>
          <a:p>
            <a:endParaRPr lang="en-US" sz="1100" dirty="0"/>
          </a:p>
          <a:p>
            <a:endParaRPr lang="en-US" sz="1100" b="1" dirty="0"/>
          </a:p>
        </p:txBody>
      </p:sp>
      <p:sp>
        <p:nvSpPr>
          <p:cNvPr id="2" name="مستطيل 1"/>
          <p:cNvSpPr/>
          <p:nvPr/>
        </p:nvSpPr>
        <p:spPr>
          <a:xfrm>
            <a:off x="10912882" y="5263634"/>
            <a:ext cx="1035092" cy="1477328"/>
          </a:xfrm>
          <a:prstGeom prst="rect">
            <a:avLst/>
          </a:prstGeom>
        </p:spPr>
        <p:txBody>
          <a:bodyPr wrap="none">
            <a:spAutoFit/>
          </a:bodyPr>
          <a:lstStyle/>
          <a:p>
            <a:pPr algn="ctr"/>
            <a:r>
              <a:rPr lang="en-US" dirty="0">
                <a:solidFill>
                  <a:schemeClr val="tx1">
                    <a:lumMod val="50000"/>
                    <a:lumOff val="50000"/>
                  </a:schemeClr>
                </a:solidFill>
              </a:rPr>
              <a:t>Answers:</a:t>
            </a:r>
          </a:p>
          <a:p>
            <a:pPr algn="ctr"/>
            <a:r>
              <a:rPr lang="en-US" dirty="0">
                <a:solidFill>
                  <a:schemeClr val="tx1">
                    <a:lumMod val="50000"/>
                    <a:lumOff val="50000"/>
                  </a:schemeClr>
                </a:solidFill>
              </a:rPr>
              <a:t>1-B</a:t>
            </a:r>
          </a:p>
          <a:p>
            <a:pPr algn="ctr"/>
            <a:r>
              <a:rPr lang="en-US" dirty="0">
                <a:solidFill>
                  <a:schemeClr val="tx1">
                    <a:lumMod val="50000"/>
                    <a:lumOff val="50000"/>
                  </a:schemeClr>
                </a:solidFill>
              </a:rPr>
              <a:t>2-C</a:t>
            </a:r>
          </a:p>
          <a:p>
            <a:pPr algn="ctr"/>
            <a:r>
              <a:rPr lang="en-US" dirty="0">
                <a:solidFill>
                  <a:schemeClr val="tx1">
                    <a:lumMod val="50000"/>
                    <a:lumOff val="50000"/>
                  </a:schemeClr>
                </a:solidFill>
              </a:rPr>
              <a:t>3-A</a:t>
            </a:r>
          </a:p>
          <a:p>
            <a:pPr algn="ctr"/>
            <a:r>
              <a:rPr lang="en-US" dirty="0">
                <a:solidFill>
                  <a:schemeClr val="tx1">
                    <a:lumMod val="50000"/>
                    <a:lumOff val="50000"/>
                  </a:schemeClr>
                </a:solidFill>
              </a:rPr>
              <a:t>4-B  </a:t>
            </a:r>
          </a:p>
        </p:txBody>
      </p:sp>
    </p:spTree>
    <p:extLst>
      <p:ext uri="{BB962C8B-B14F-4D97-AF65-F5344CB8AC3E}">
        <p14:creationId xmlns:p14="http://schemas.microsoft.com/office/powerpoint/2010/main" val="194722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285750"/>
            <a:ext cx="10416098" cy="6247864"/>
          </a:xfrm>
          <a:prstGeom prst="rect">
            <a:avLst/>
          </a:prstGeom>
        </p:spPr>
        <p:txBody>
          <a:bodyPr rtlCol="0" anchor="t">
            <a:spAutoFit/>
          </a:bodyPr>
          <a:lstStyle/>
          <a:p>
            <a:r>
              <a:rPr lang="en-US" sz="2000" b="1" dirty="0"/>
              <a:t>5- all superficial group of back muscles inserts in scapula </a:t>
            </a:r>
            <a:r>
              <a:rPr lang="en-US" sz="2000" b="1" u="sng" dirty="0"/>
              <a:t>Except</a:t>
            </a:r>
            <a:r>
              <a:rPr lang="en-US" sz="2000" dirty="0"/>
              <a:t>: ​</a:t>
            </a:r>
            <a:endParaRPr lang="en-US" sz="2000" dirty="0">
              <a:solidFill>
                <a:srgbClr val="000000"/>
              </a:solidFill>
              <a:latin typeface="Calibri"/>
            </a:endParaRPr>
          </a:p>
          <a:p>
            <a:r>
              <a:rPr lang="en-US" sz="2000" dirty="0"/>
              <a:t>A- Trapezius. ​</a:t>
            </a:r>
          </a:p>
          <a:p>
            <a:r>
              <a:rPr lang="en-US" sz="2000" dirty="0"/>
              <a:t>B- Levator scapulae. ​</a:t>
            </a:r>
          </a:p>
          <a:p>
            <a:r>
              <a:rPr lang="en-US" sz="2000" dirty="0"/>
              <a:t>C- Latissimus </a:t>
            </a:r>
            <a:r>
              <a:rPr lang="en-US" sz="2000" dirty="0" err="1"/>
              <a:t>dorsi</a:t>
            </a:r>
            <a:r>
              <a:rPr lang="en-US" sz="2000" dirty="0"/>
              <a:t>​</a:t>
            </a:r>
          </a:p>
          <a:p>
            <a:r>
              <a:rPr lang="en-US" sz="2000" dirty="0"/>
              <a:t>​</a:t>
            </a:r>
            <a:endParaRPr lang="en-US" sz="2000" b="1" dirty="0"/>
          </a:p>
          <a:p>
            <a:r>
              <a:rPr lang="en-US" sz="2000" b="1" dirty="0"/>
              <a:t>6- which of the following muscle connects the </a:t>
            </a:r>
            <a:r>
              <a:rPr lang="en-US" sz="2000" b="1" dirty="0" err="1"/>
              <a:t>vertbral</a:t>
            </a:r>
            <a:r>
              <a:rPr lang="en-US" sz="2000" b="1" dirty="0"/>
              <a:t> column to the humerus: ​</a:t>
            </a:r>
          </a:p>
          <a:p>
            <a:r>
              <a:rPr lang="en-US" sz="2000" dirty="0"/>
              <a:t>A- levator scapulae ​</a:t>
            </a:r>
          </a:p>
          <a:p>
            <a:r>
              <a:rPr lang="en-US" sz="2000" dirty="0"/>
              <a:t>B- Latissimus dorsi ​</a:t>
            </a:r>
          </a:p>
          <a:p>
            <a:r>
              <a:rPr lang="en-US" sz="2000" dirty="0"/>
              <a:t>C- Trapezius ​</a:t>
            </a:r>
          </a:p>
          <a:p>
            <a:r>
              <a:rPr lang="en-US" sz="2000" dirty="0"/>
              <a:t>​</a:t>
            </a:r>
          </a:p>
          <a:p>
            <a:r>
              <a:rPr lang="en-US" sz="2000" b="1" dirty="0"/>
              <a:t>7- intermediate back muscles supplied by: ​</a:t>
            </a:r>
          </a:p>
          <a:p>
            <a:r>
              <a:rPr lang="en-US" sz="2000" dirty="0"/>
              <a:t>A- The anterior rami of the lumbar spinal nerve ​</a:t>
            </a:r>
          </a:p>
          <a:p>
            <a:r>
              <a:rPr lang="en-US" sz="2000" dirty="0"/>
              <a:t>B- The anterior rami of thoracic spinal nerves ​</a:t>
            </a:r>
          </a:p>
          <a:p>
            <a:r>
              <a:rPr lang="en-US" sz="2000" dirty="0"/>
              <a:t>C- Spinal part of accessory (11th cranial) nerve ​</a:t>
            </a:r>
          </a:p>
          <a:p>
            <a:endParaRPr lang="en-US" sz="2000" b="1" dirty="0"/>
          </a:p>
          <a:p>
            <a:r>
              <a:rPr lang="en-US" sz="2000" b="1" dirty="0"/>
              <a:t>8- Which of the following is </a:t>
            </a:r>
            <a:r>
              <a:rPr lang="en-US" sz="2000" b="1" u="sng" dirty="0"/>
              <a:t>NOT</a:t>
            </a:r>
            <a:r>
              <a:rPr lang="en-US" sz="2000" b="1" dirty="0"/>
              <a:t> responsible for retracting the scapula? </a:t>
            </a:r>
          </a:p>
          <a:p>
            <a:r>
              <a:rPr lang="en-US" sz="2000" dirty="0"/>
              <a:t>A- Middle fibers of Trapezius. ​</a:t>
            </a:r>
          </a:p>
          <a:p>
            <a:r>
              <a:rPr lang="en-US" sz="2000" dirty="0"/>
              <a:t>B- Rhomboid major. ​</a:t>
            </a:r>
          </a:p>
          <a:p>
            <a:r>
              <a:rPr lang="en-US" sz="2000" dirty="0"/>
              <a:t>C- Latissimus </a:t>
            </a:r>
            <a:r>
              <a:rPr lang="en-US" sz="2000" dirty="0" err="1"/>
              <a:t>dorsi</a:t>
            </a:r>
            <a:endParaRPr lang="en-US" sz="2000" dirty="0"/>
          </a:p>
          <a:p>
            <a:r>
              <a:rPr lang="en-US" sz="2000" dirty="0"/>
              <a:t>D- Rhomboid minor</a:t>
            </a:r>
          </a:p>
        </p:txBody>
      </p:sp>
      <p:sp>
        <p:nvSpPr>
          <p:cNvPr id="3" name="مستطيل 2"/>
          <p:cNvSpPr/>
          <p:nvPr/>
        </p:nvSpPr>
        <p:spPr>
          <a:xfrm>
            <a:off x="11026751" y="5380672"/>
            <a:ext cx="1035092" cy="1477328"/>
          </a:xfrm>
          <a:prstGeom prst="rect">
            <a:avLst/>
          </a:prstGeom>
        </p:spPr>
        <p:txBody>
          <a:bodyPr wrap="none">
            <a:spAutoFit/>
          </a:bodyPr>
          <a:lstStyle/>
          <a:p>
            <a:pPr algn="ctr"/>
            <a:r>
              <a:rPr lang="en-US" dirty="0">
                <a:solidFill>
                  <a:schemeClr val="tx1">
                    <a:lumMod val="50000"/>
                    <a:lumOff val="50000"/>
                  </a:schemeClr>
                </a:solidFill>
              </a:rPr>
              <a:t>Answers:</a:t>
            </a:r>
          </a:p>
          <a:p>
            <a:pPr algn="ctr"/>
            <a:r>
              <a:rPr lang="en-US" dirty="0">
                <a:solidFill>
                  <a:schemeClr val="tx1">
                    <a:lumMod val="50000"/>
                    <a:lumOff val="50000"/>
                  </a:schemeClr>
                </a:solidFill>
              </a:rPr>
              <a:t>5-C</a:t>
            </a:r>
          </a:p>
          <a:p>
            <a:pPr algn="ctr"/>
            <a:r>
              <a:rPr lang="en-US" dirty="0">
                <a:solidFill>
                  <a:schemeClr val="tx1">
                    <a:lumMod val="50000"/>
                    <a:lumOff val="50000"/>
                  </a:schemeClr>
                </a:solidFill>
              </a:rPr>
              <a:t>6-B</a:t>
            </a:r>
          </a:p>
          <a:p>
            <a:pPr algn="ctr"/>
            <a:r>
              <a:rPr lang="en-US" dirty="0">
                <a:solidFill>
                  <a:schemeClr val="tx1">
                    <a:lumMod val="50000"/>
                    <a:lumOff val="50000"/>
                  </a:schemeClr>
                </a:solidFill>
              </a:rPr>
              <a:t>7-B</a:t>
            </a:r>
          </a:p>
          <a:p>
            <a:pPr algn="ctr"/>
            <a:r>
              <a:rPr lang="en-US" dirty="0">
                <a:solidFill>
                  <a:schemeClr val="tx1">
                    <a:lumMod val="50000"/>
                    <a:lumOff val="50000"/>
                  </a:schemeClr>
                </a:solidFill>
              </a:rPr>
              <a:t>8-C</a:t>
            </a:r>
          </a:p>
        </p:txBody>
      </p:sp>
    </p:spTree>
    <p:extLst>
      <p:ext uri="{BB962C8B-B14F-4D97-AF65-F5344CB8AC3E}">
        <p14:creationId xmlns:p14="http://schemas.microsoft.com/office/powerpoint/2010/main" val="76681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238125" y="222250"/>
            <a:ext cx="10515600" cy="6632119"/>
          </a:xfrm>
        </p:spPr>
        <p:txBody>
          <a:bodyPr vert="horz" lIns="91440" tIns="45720" rIns="91440" bIns="45720" rtlCol="0" anchor="t">
            <a:normAutofit fontScale="70000" lnSpcReduction="20000"/>
          </a:bodyPr>
          <a:lstStyle/>
          <a:p>
            <a:pPr marL="0" indent="0">
              <a:buNone/>
            </a:pPr>
            <a:r>
              <a:rPr lang="en-US" sz="2300" b="1" dirty="0"/>
              <a:t>9- Which nerve supplies the superficial and intermediate group of muscles?</a:t>
            </a:r>
            <a:endParaRPr lang="en-US" sz="2300" b="1" dirty="0">
              <a:solidFill>
                <a:srgbClr val="000000"/>
              </a:solidFill>
              <a:latin typeface="Calibri"/>
            </a:endParaRPr>
          </a:p>
          <a:p>
            <a:pPr marL="0" indent="0">
              <a:buNone/>
            </a:pPr>
            <a:r>
              <a:rPr lang="en-US" sz="2000" dirty="0"/>
              <a:t>A- Anterior rami of spinal cord</a:t>
            </a:r>
          </a:p>
          <a:p>
            <a:pPr marL="0" indent="0">
              <a:buNone/>
            </a:pPr>
            <a:r>
              <a:rPr lang="en-US" sz="2000" dirty="0"/>
              <a:t>B- Posterior rami of spinal cord</a:t>
            </a:r>
          </a:p>
          <a:p>
            <a:pPr marL="0" indent="0">
              <a:buNone/>
            </a:pPr>
            <a:r>
              <a:rPr lang="en-US" sz="2000" dirty="0"/>
              <a:t>C- Radial plexus root of C5</a:t>
            </a:r>
          </a:p>
          <a:p>
            <a:pPr marL="0" indent="0">
              <a:buNone/>
            </a:pPr>
            <a:r>
              <a:rPr lang="en-US" sz="2000" dirty="0"/>
              <a:t>D- Radial plexus of C6 C7 T1</a:t>
            </a:r>
          </a:p>
          <a:p>
            <a:pPr marL="0" indent="0">
              <a:buNone/>
            </a:pPr>
            <a:endParaRPr lang="en-US" sz="2000" b="1" dirty="0"/>
          </a:p>
          <a:p>
            <a:pPr marL="0" indent="0">
              <a:buNone/>
            </a:pPr>
            <a:r>
              <a:rPr lang="en-US" sz="2300" b="1" dirty="0"/>
              <a:t>10- A patient came into the clinic with back pain due to falling. You did the clinical examination and the patient couldn’t raise his left arm above horizontal line. What is the most likely affected muscles?</a:t>
            </a:r>
          </a:p>
          <a:p>
            <a:pPr marL="0" indent="0">
              <a:buNone/>
            </a:pPr>
            <a:r>
              <a:rPr lang="en-US" sz="2000" dirty="0">
                <a:solidFill>
                  <a:srgbClr val="000000"/>
                </a:solidFill>
                <a:latin typeface="Calibri"/>
              </a:rPr>
              <a:t>A- </a:t>
            </a:r>
            <a:r>
              <a:rPr lang="en-US" sz="2000" dirty="0">
                <a:solidFill>
                  <a:srgbClr val="000000"/>
                </a:solidFill>
                <a:latin typeface="Calibri Light"/>
              </a:rPr>
              <a:t>TRAPEZIUS</a:t>
            </a:r>
          </a:p>
          <a:p>
            <a:pPr marL="0" indent="0">
              <a:buNone/>
            </a:pPr>
            <a:r>
              <a:rPr lang="en-US" sz="2000" dirty="0"/>
              <a:t>B- RHOMBOID MINOR</a:t>
            </a:r>
          </a:p>
          <a:p>
            <a:pPr marL="0" indent="0">
              <a:buNone/>
            </a:pPr>
            <a:r>
              <a:rPr lang="en-US" sz="2000" dirty="0"/>
              <a:t>C- LEVATOR SCAPULAE</a:t>
            </a:r>
          </a:p>
          <a:p>
            <a:pPr marL="0" indent="0">
              <a:buNone/>
            </a:pPr>
            <a:endParaRPr lang="en-US" sz="2000" b="1" dirty="0">
              <a:solidFill>
                <a:srgbClr val="000000"/>
              </a:solidFill>
              <a:latin typeface="Calibri"/>
            </a:endParaRPr>
          </a:p>
          <a:p>
            <a:pPr marL="0" indent="0">
              <a:buNone/>
            </a:pPr>
            <a:r>
              <a:rPr lang="en-US" sz="2300" b="1" dirty="0"/>
              <a:t>11- A patient came to the neurology department after a car accident, he was told that his dorsal scapular nerve was affected. What muscle would be affected?</a:t>
            </a:r>
            <a:r>
              <a:rPr lang="en-US" sz="2000" b="1" dirty="0"/>
              <a:t> </a:t>
            </a:r>
          </a:p>
          <a:p>
            <a:pPr marL="0" indent="0">
              <a:buNone/>
            </a:pPr>
            <a:r>
              <a:rPr lang="en-US" sz="2000" dirty="0"/>
              <a:t>A- TRAPEZIUS</a:t>
            </a:r>
          </a:p>
          <a:p>
            <a:pPr marL="0" indent="0">
              <a:buNone/>
            </a:pPr>
            <a:r>
              <a:rPr lang="en-US" sz="2000" dirty="0"/>
              <a:t>B- RHOMBOID MINOR</a:t>
            </a:r>
          </a:p>
          <a:p>
            <a:pPr marL="0" indent="0">
              <a:buNone/>
            </a:pPr>
            <a:r>
              <a:rPr lang="en-US" sz="2000" dirty="0"/>
              <a:t>C- LEVATOR SCAPULAE</a:t>
            </a:r>
          </a:p>
          <a:p>
            <a:pPr marL="0" indent="0">
              <a:buNone/>
            </a:pPr>
            <a:r>
              <a:rPr lang="en-US" sz="2000" dirty="0"/>
              <a:t>D- RHOMBOID MAJOR</a:t>
            </a:r>
          </a:p>
          <a:p>
            <a:pPr marL="0" indent="0">
              <a:buNone/>
            </a:pPr>
            <a:r>
              <a:rPr lang="en-US" sz="2000" dirty="0">
                <a:solidFill>
                  <a:srgbClr val="000000"/>
                </a:solidFill>
              </a:rPr>
              <a:t>E- ALL B C and D</a:t>
            </a:r>
          </a:p>
          <a:p>
            <a:pPr marL="0" indent="0">
              <a:buNone/>
            </a:pPr>
            <a:endParaRPr lang="en-US" sz="2000" b="1" dirty="0">
              <a:solidFill>
                <a:srgbClr val="000000"/>
              </a:solidFill>
              <a:latin typeface="Calibri"/>
            </a:endParaRPr>
          </a:p>
          <a:p>
            <a:pPr marL="0" indent="0">
              <a:buNone/>
            </a:pPr>
            <a:r>
              <a:rPr lang="en-US" sz="2000" b="1" dirty="0">
                <a:solidFill>
                  <a:srgbClr val="000000"/>
                </a:solidFill>
                <a:latin typeface="Calibri"/>
              </a:rPr>
              <a:t>12- Which nerve supplies the latissimus dorsi muscle?</a:t>
            </a:r>
          </a:p>
          <a:p>
            <a:pPr marL="0" indent="0">
              <a:buNone/>
            </a:pPr>
            <a:endParaRPr lang="en-US" sz="2000" b="1" dirty="0">
              <a:solidFill>
                <a:srgbClr val="000000"/>
              </a:solidFill>
              <a:latin typeface="Calibri"/>
            </a:endParaRPr>
          </a:p>
          <a:p>
            <a:pPr marL="0" indent="0">
              <a:buNone/>
            </a:pPr>
            <a:r>
              <a:rPr lang="en-US" sz="2000" b="1" dirty="0">
                <a:solidFill>
                  <a:srgbClr val="000000"/>
                </a:solidFill>
                <a:latin typeface="Calibri"/>
              </a:rPr>
              <a:t>13- Name two of the muscle triangles of the back?</a:t>
            </a:r>
          </a:p>
        </p:txBody>
      </p:sp>
      <p:sp>
        <p:nvSpPr>
          <p:cNvPr id="2" name="TextBox 1"/>
          <p:cNvSpPr txBox="1"/>
          <p:nvPr/>
        </p:nvSpPr>
        <p:spPr>
          <a:xfrm>
            <a:off x="8839201" y="5470525"/>
            <a:ext cx="3390900" cy="1600438"/>
          </a:xfrm>
          <a:prstGeom prst="rect">
            <a:avLst/>
          </a:prstGeom>
        </p:spPr>
        <p:txBody>
          <a:bodyPr wrap="square" rtlCol="0">
            <a:spAutoFit/>
          </a:bodyPr>
          <a:lstStyle/>
          <a:p>
            <a:pPr algn="r"/>
            <a:r>
              <a:rPr lang="en-US" sz="1400" dirty="0">
                <a:solidFill>
                  <a:schemeClr val="tx1">
                    <a:lumMod val="50000"/>
                    <a:lumOff val="50000"/>
                  </a:schemeClr>
                </a:solidFill>
              </a:rPr>
              <a:t>Answers:</a:t>
            </a:r>
          </a:p>
          <a:p>
            <a:pPr algn="r"/>
            <a:r>
              <a:rPr lang="en-US" sz="1400" dirty="0">
                <a:solidFill>
                  <a:schemeClr val="tx1">
                    <a:lumMod val="50000"/>
                    <a:lumOff val="50000"/>
                  </a:schemeClr>
                </a:solidFill>
              </a:rPr>
              <a:t>9-A</a:t>
            </a:r>
          </a:p>
          <a:p>
            <a:pPr algn="r"/>
            <a:r>
              <a:rPr lang="en-US" sz="1400" dirty="0">
                <a:solidFill>
                  <a:schemeClr val="tx1">
                    <a:lumMod val="50000"/>
                    <a:lumOff val="50000"/>
                  </a:schemeClr>
                </a:solidFill>
              </a:rPr>
              <a:t>10-A</a:t>
            </a:r>
          </a:p>
          <a:p>
            <a:pPr algn="r"/>
            <a:r>
              <a:rPr lang="en-US" sz="1400" dirty="0">
                <a:solidFill>
                  <a:schemeClr val="tx1">
                    <a:lumMod val="50000"/>
                    <a:lumOff val="50000"/>
                  </a:schemeClr>
                </a:solidFill>
              </a:rPr>
              <a:t>11-E</a:t>
            </a:r>
          </a:p>
          <a:p>
            <a:pPr algn="r"/>
            <a:r>
              <a:rPr lang="en-US" sz="1400" dirty="0">
                <a:solidFill>
                  <a:schemeClr val="tx1">
                    <a:lumMod val="50000"/>
                    <a:lumOff val="50000"/>
                  </a:schemeClr>
                </a:solidFill>
              </a:rPr>
              <a:t>12- </a:t>
            </a:r>
            <a:r>
              <a:rPr lang="en-US" sz="1400" dirty="0" err="1">
                <a:solidFill>
                  <a:schemeClr val="tx1">
                    <a:lumMod val="50000"/>
                    <a:lumOff val="50000"/>
                  </a:schemeClr>
                </a:solidFill>
              </a:rPr>
              <a:t>thoracodorsal</a:t>
            </a:r>
            <a:r>
              <a:rPr lang="en-US" sz="1400" dirty="0">
                <a:solidFill>
                  <a:schemeClr val="tx1">
                    <a:lumMod val="50000"/>
                    <a:lumOff val="50000"/>
                  </a:schemeClr>
                </a:solidFill>
              </a:rPr>
              <a:t> nerve</a:t>
            </a:r>
          </a:p>
          <a:p>
            <a:pPr algn="r"/>
            <a:r>
              <a:rPr lang="en-US" sz="1400" dirty="0">
                <a:solidFill>
                  <a:schemeClr val="tx1">
                    <a:lumMod val="50000"/>
                    <a:lumOff val="50000"/>
                  </a:schemeClr>
                </a:solidFill>
              </a:rPr>
              <a:t>13-Auscultatory Triangle &amp; Lumbar Triangle </a:t>
            </a:r>
            <a:endParaRPr lang="ar-SA" sz="1400" dirty="0">
              <a:solidFill>
                <a:schemeClr val="tx1">
                  <a:lumMod val="50000"/>
                  <a:lumOff val="50000"/>
                </a:schemeClr>
              </a:solidFill>
            </a:endParaRPr>
          </a:p>
          <a:p>
            <a:pPr algn="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54818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8002588" cy="6858000"/>
          </a:xfrm>
          <a:prstGeom prst="rect">
            <a:avLst/>
          </a:prstGeom>
        </p:spPr>
      </p:pic>
      <p:sp>
        <p:nvSpPr>
          <p:cNvPr id="3" name="مربع نص 2"/>
          <p:cNvSpPr txBox="1"/>
          <p:nvPr/>
        </p:nvSpPr>
        <p:spPr>
          <a:xfrm>
            <a:off x="4165600" y="990600"/>
            <a:ext cx="3263900" cy="1815882"/>
          </a:xfrm>
          <a:prstGeom prst="rect">
            <a:avLst/>
          </a:prstGeom>
          <a:noFill/>
        </p:spPr>
        <p:txBody>
          <a:bodyPr wrap="square" rtlCol="1">
            <a:spAutoFit/>
          </a:bodyPr>
          <a:lstStyle/>
          <a:p>
            <a:pPr algn="ctr"/>
            <a:r>
              <a:rPr lang="en-US" sz="2800" dirty="0">
                <a:solidFill>
                  <a:schemeClr val="tx1">
                    <a:lumMod val="50000"/>
                    <a:lumOff val="50000"/>
                  </a:schemeClr>
                </a:solidFill>
              </a:rPr>
              <a:t>Leaders:</a:t>
            </a:r>
          </a:p>
          <a:p>
            <a:pPr algn="ctr"/>
            <a:r>
              <a:rPr lang="ar-SA" sz="2800" dirty="0">
                <a:solidFill>
                  <a:schemeClr val="tx1">
                    <a:lumMod val="50000"/>
                    <a:lumOff val="50000"/>
                  </a:schemeClr>
                </a:solidFill>
              </a:rPr>
              <a:t>نواف الخضيري</a:t>
            </a:r>
          </a:p>
          <a:p>
            <a:pPr algn="ctr"/>
            <a:r>
              <a:rPr lang="ar-SA" sz="2800" dirty="0">
                <a:solidFill>
                  <a:schemeClr val="tx1">
                    <a:lumMod val="50000"/>
                    <a:lumOff val="50000"/>
                  </a:schemeClr>
                </a:solidFill>
              </a:rPr>
              <a:t>جواهر ابانمي</a:t>
            </a:r>
          </a:p>
          <a:p>
            <a:pPr algn="ctr"/>
            <a:r>
              <a:rPr lang="ar-SA" sz="2800" dirty="0">
                <a:solidFill>
                  <a:schemeClr val="tx1">
                    <a:lumMod val="50000"/>
                    <a:lumOff val="50000"/>
                  </a:schemeClr>
                </a:solidFill>
              </a:rPr>
              <a:t>غادة المزروع</a:t>
            </a:r>
          </a:p>
        </p:txBody>
      </p:sp>
      <p:sp>
        <p:nvSpPr>
          <p:cNvPr id="4" name="مربع نص 3"/>
          <p:cNvSpPr txBox="1"/>
          <p:nvPr/>
        </p:nvSpPr>
        <p:spPr>
          <a:xfrm>
            <a:off x="7556500" y="939800"/>
            <a:ext cx="3263900" cy="3539430"/>
          </a:xfrm>
          <a:prstGeom prst="rect">
            <a:avLst/>
          </a:prstGeom>
          <a:noFill/>
        </p:spPr>
        <p:txBody>
          <a:bodyPr wrap="square" rtlCol="1">
            <a:spAutoFit/>
          </a:bodyPr>
          <a:lstStyle/>
          <a:p>
            <a:pPr algn="ctr"/>
            <a:r>
              <a:rPr lang="en-US" sz="2800" dirty="0">
                <a:solidFill>
                  <a:schemeClr val="tx1">
                    <a:lumMod val="50000"/>
                    <a:lumOff val="50000"/>
                  </a:schemeClr>
                </a:solidFill>
              </a:rPr>
              <a:t>Members:</a:t>
            </a:r>
          </a:p>
          <a:p>
            <a:pPr algn="ctr"/>
            <a:r>
              <a:rPr lang="ar-SA" sz="2800" dirty="0">
                <a:solidFill>
                  <a:schemeClr val="tx1">
                    <a:lumMod val="50000"/>
                    <a:lumOff val="50000"/>
                  </a:schemeClr>
                </a:solidFill>
              </a:rPr>
              <a:t>آمال </a:t>
            </a:r>
            <a:r>
              <a:rPr lang="ar-SA" sz="2800" dirty="0" err="1">
                <a:solidFill>
                  <a:schemeClr val="tx1">
                    <a:lumMod val="50000"/>
                    <a:lumOff val="50000"/>
                  </a:schemeClr>
                </a:solidFill>
              </a:rPr>
              <a:t>الشيبي</a:t>
            </a:r>
            <a:endParaRPr lang="ar-SA" sz="2800" dirty="0">
              <a:solidFill>
                <a:schemeClr val="tx1">
                  <a:lumMod val="50000"/>
                  <a:lumOff val="50000"/>
                </a:schemeClr>
              </a:solidFill>
            </a:endParaRPr>
          </a:p>
          <a:p>
            <a:pPr algn="ctr"/>
            <a:r>
              <a:rPr lang="ar-SA" sz="2800" dirty="0">
                <a:solidFill>
                  <a:schemeClr val="tx1">
                    <a:lumMod val="50000"/>
                    <a:lumOff val="50000"/>
                  </a:schemeClr>
                </a:solidFill>
              </a:rPr>
              <a:t>سمية الغامدي</a:t>
            </a:r>
          </a:p>
          <a:p>
            <a:pPr algn="ctr"/>
            <a:r>
              <a:rPr lang="ar-SA" sz="2800" dirty="0">
                <a:solidFill>
                  <a:schemeClr val="tx1">
                    <a:lumMod val="50000"/>
                    <a:lumOff val="50000"/>
                  </a:schemeClr>
                </a:solidFill>
              </a:rPr>
              <a:t>نورة السهلي</a:t>
            </a:r>
          </a:p>
          <a:p>
            <a:pPr algn="ctr"/>
            <a:r>
              <a:rPr lang="ar-SA" sz="2800" dirty="0">
                <a:solidFill>
                  <a:schemeClr val="tx1">
                    <a:lumMod val="50000"/>
                    <a:lumOff val="50000"/>
                  </a:schemeClr>
                </a:solidFill>
              </a:rPr>
              <a:t>ريما العتيبي</a:t>
            </a:r>
          </a:p>
          <a:p>
            <a:pPr algn="ctr"/>
            <a:r>
              <a:rPr lang="ar-SA" sz="2800" dirty="0">
                <a:solidFill>
                  <a:schemeClr val="tx1">
                    <a:lumMod val="50000"/>
                    <a:lumOff val="50000"/>
                  </a:schemeClr>
                </a:solidFill>
              </a:rPr>
              <a:t>بدرية الصباغ</a:t>
            </a:r>
          </a:p>
          <a:p>
            <a:pPr algn="ctr"/>
            <a:r>
              <a:rPr lang="ar-SA" sz="2800" dirty="0">
                <a:solidFill>
                  <a:schemeClr val="tx1">
                    <a:lumMod val="50000"/>
                    <a:lumOff val="50000"/>
                  </a:schemeClr>
                </a:solidFill>
              </a:rPr>
              <a:t>نجد </a:t>
            </a:r>
            <a:r>
              <a:rPr lang="ar-SA" sz="2800" dirty="0" err="1">
                <a:solidFill>
                  <a:schemeClr val="tx1">
                    <a:lumMod val="50000"/>
                    <a:lumOff val="50000"/>
                  </a:schemeClr>
                </a:solidFill>
              </a:rPr>
              <a:t>الذيب</a:t>
            </a:r>
            <a:endParaRPr lang="ar-SA" sz="2800" dirty="0">
              <a:solidFill>
                <a:schemeClr val="tx1">
                  <a:lumMod val="50000"/>
                  <a:lumOff val="50000"/>
                </a:schemeClr>
              </a:solidFill>
            </a:endParaRPr>
          </a:p>
          <a:p>
            <a:pPr algn="ctr"/>
            <a:r>
              <a:rPr lang="ar-SA" sz="2800" dirty="0">
                <a:solidFill>
                  <a:schemeClr val="tx1">
                    <a:lumMod val="50000"/>
                    <a:lumOff val="50000"/>
                  </a:schemeClr>
                </a:solidFill>
              </a:rPr>
              <a:t>رنا </a:t>
            </a:r>
            <a:r>
              <a:rPr lang="ar-SA" sz="2800" dirty="0" err="1">
                <a:solidFill>
                  <a:schemeClr val="tx1">
                    <a:lumMod val="50000"/>
                    <a:lumOff val="50000"/>
                  </a:schemeClr>
                </a:solidFill>
              </a:rPr>
              <a:t>باراسين</a:t>
            </a:r>
            <a:endParaRPr lang="ar-SA" sz="2800" dirty="0">
              <a:solidFill>
                <a:schemeClr val="tx1">
                  <a:lumMod val="50000"/>
                  <a:lumOff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083" y="4718792"/>
            <a:ext cx="2547917" cy="2121233"/>
          </a:xfrm>
          <a:prstGeom prst="rect">
            <a:avLst/>
          </a:prstGeom>
        </p:spPr>
      </p:pic>
    </p:spTree>
    <p:extLst>
      <p:ext uri="{BB962C8B-B14F-4D97-AF65-F5344CB8AC3E}">
        <p14:creationId xmlns:p14="http://schemas.microsoft.com/office/powerpoint/2010/main" val="277599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1714500"/>
            <a:ext cx="8512017" cy="4370427"/>
          </a:xfrm>
          <a:prstGeom prst="rect">
            <a:avLst/>
          </a:prstGeom>
        </p:spPr>
        <p:txBody>
          <a:bodyPr wrap="square" rtlCol="0" anchor="t">
            <a:spAutoFit/>
          </a:bodyPr>
          <a:lstStyle/>
          <a:p>
            <a:r>
              <a:rPr lang="en-US" sz="2000" b="1" dirty="0">
                <a:solidFill>
                  <a:srgbClr val="000000"/>
                </a:solidFill>
                <a:latin typeface="Arial"/>
              </a:rPr>
              <a:t>At the end of the lecture, students should be able to:</a:t>
            </a:r>
          </a:p>
          <a:p>
            <a:endParaRPr lang="en-US" sz="2000" b="1" dirty="0">
              <a:solidFill>
                <a:srgbClr val="000000"/>
              </a:solidFill>
              <a:latin typeface="Arial"/>
            </a:endParaRPr>
          </a:p>
          <a:p>
            <a:pPr marL="285750" indent="-285750">
              <a:buFont typeface="Arial" panose="020B0604020202020204" pitchFamily="34" charset="0"/>
              <a:buChar char="•"/>
            </a:pPr>
            <a:r>
              <a:rPr lang="en-US" sz="2000" b="1" dirty="0">
                <a:solidFill>
                  <a:srgbClr val="000000"/>
                </a:solidFill>
                <a:latin typeface="Arial"/>
              </a:rPr>
              <a:t>Distinguish between the different groups of back muscles.</a:t>
            </a:r>
          </a:p>
          <a:p>
            <a:pPr marL="285750" indent="-285750">
              <a:buFont typeface="Arial" panose="020B0604020202020204" pitchFamily="34" charset="0"/>
              <a:buChar char="•"/>
            </a:pPr>
            <a:endParaRPr lang="en-US" sz="2000" b="1" dirty="0">
              <a:latin typeface="Arial"/>
            </a:endParaRPr>
          </a:p>
          <a:p>
            <a:pPr marL="285750" indent="-285750">
              <a:buFont typeface="Arial" panose="020B0604020202020204" pitchFamily="34" charset="0"/>
              <a:buChar char="•"/>
            </a:pPr>
            <a:r>
              <a:rPr lang="en-US" sz="2000" b="1" dirty="0">
                <a:solidFill>
                  <a:srgbClr val="000000"/>
                </a:solidFill>
                <a:latin typeface="Arial"/>
              </a:rPr>
              <a:t>Compare between groups of back muscles as regard their </a:t>
            </a:r>
            <a:r>
              <a:rPr lang="en-US" sz="2000" b="1" u="sng" dirty="0">
                <a:solidFill>
                  <a:srgbClr val="FF0000"/>
                </a:solidFill>
                <a:latin typeface="Arial"/>
              </a:rPr>
              <a:t>nerve</a:t>
            </a:r>
            <a:r>
              <a:rPr lang="en-US" sz="2000" b="1" u="sng" dirty="0">
                <a:solidFill>
                  <a:srgbClr val="000000"/>
                </a:solidFill>
                <a:latin typeface="Arial"/>
              </a:rPr>
              <a:t> </a:t>
            </a:r>
            <a:r>
              <a:rPr lang="en-US" sz="2000" b="1" u="sng" dirty="0">
                <a:solidFill>
                  <a:srgbClr val="FF0000"/>
                </a:solidFill>
                <a:latin typeface="Arial"/>
              </a:rPr>
              <a:t>suppl</a:t>
            </a:r>
            <a:r>
              <a:rPr lang="en-US" sz="2000" b="1" dirty="0">
                <a:solidFill>
                  <a:srgbClr val="FF0000"/>
                </a:solidFill>
                <a:latin typeface="Arial"/>
              </a:rPr>
              <a:t>y</a:t>
            </a:r>
            <a:r>
              <a:rPr lang="en-US" sz="2000" b="1" dirty="0">
                <a:solidFill>
                  <a:srgbClr val="000000"/>
                </a:solidFill>
                <a:latin typeface="Arial"/>
              </a:rPr>
              <a:t> and </a:t>
            </a:r>
            <a:r>
              <a:rPr lang="en-US" sz="2000" b="1" u="sng" dirty="0">
                <a:solidFill>
                  <a:srgbClr val="FF0000"/>
                </a:solidFill>
                <a:latin typeface="Arial"/>
              </a:rPr>
              <a:t>action</a:t>
            </a:r>
            <a:r>
              <a:rPr lang="en-US" sz="2000" b="1" u="sng" dirty="0">
                <a:solidFill>
                  <a:srgbClr val="000000"/>
                </a:solidFill>
                <a:latin typeface="Arial"/>
              </a:rPr>
              <a:t>.</a:t>
            </a:r>
          </a:p>
          <a:p>
            <a:pPr marL="285750" indent="-285750">
              <a:buFont typeface="Arial" panose="020B0604020202020204" pitchFamily="34" charset="0"/>
              <a:buChar char="•"/>
            </a:pPr>
            <a:endParaRPr lang="en-US" sz="2000" b="1" u="sng" dirty="0">
              <a:solidFill>
                <a:srgbClr val="000000"/>
              </a:solidFill>
              <a:latin typeface="Arial"/>
            </a:endParaRPr>
          </a:p>
          <a:p>
            <a:pPr marL="285750" indent="-285750">
              <a:buFont typeface="Arial" panose="020B0604020202020204" pitchFamily="34" charset="0"/>
              <a:buChar char="•"/>
            </a:pPr>
            <a:r>
              <a:rPr lang="en-US" sz="2000" b="1" dirty="0">
                <a:solidFill>
                  <a:srgbClr val="000000"/>
                </a:solidFill>
                <a:latin typeface="Arial"/>
              </a:rPr>
              <a:t>List the back muscles of each group.</a:t>
            </a:r>
          </a:p>
          <a:p>
            <a:pPr marL="285750" indent="-285750">
              <a:buFont typeface="Arial" panose="020B0604020202020204" pitchFamily="34" charset="0"/>
              <a:buChar char="•"/>
            </a:pPr>
            <a:endParaRPr lang="en-US" sz="2000" b="1" dirty="0">
              <a:latin typeface="Arial"/>
            </a:endParaRPr>
          </a:p>
          <a:p>
            <a:pPr marL="285750" indent="-285750">
              <a:buFont typeface="Arial" panose="020B0604020202020204" pitchFamily="34" charset="0"/>
              <a:buChar char="•"/>
            </a:pPr>
            <a:r>
              <a:rPr lang="en-US" sz="2000" b="1" dirty="0">
                <a:solidFill>
                  <a:srgbClr val="000000"/>
                </a:solidFill>
                <a:latin typeface="Arial"/>
              </a:rPr>
              <a:t>Describe the </a:t>
            </a:r>
            <a:r>
              <a:rPr lang="en-US" sz="2000" b="1" u="sng" dirty="0">
                <a:solidFill>
                  <a:srgbClr val="FF0000"/>
                </a:solidFill>
                <a:latin typeface="Arial"/>
              </a:rPr>
              <a:t>attachment</a:t>
            </a:r>
            <a:r>
              <a:rPr lang="en-US" sz="2000" b="1" dirty="0">
                <a:solidFill>
                  <a:srgbClr val="FF0000"/>
                </a:solidFill>
                <a:latin typeface="Arial"/>
              </a:rPr>
              <a:t>s</a:t>
            </a:r>
            <a:r>
              <a:rPr lang="en-US" sz="2000" b="1" dirty="0">
                <a:solidFill>
                  <a:srgbClr val="000000"/>
                </a:solidFill>
                <a:latin typeface="Arial"/>
              </a:rPr>
              <a:t> of each muscle of the superficial group, as well as, its </a:t>
            </a:r>
            <a:r>
              <a:rPr lang="en-US" sz="2000" b="1" u="sng" dirty="0">
                <a:solidFill>
                  <a:srgbClr val="FF0000"/>
                </a:solidFill>
                <a:latin typeface="Arial"/>
              </a:rPr>
              <a:t>nerve</a:t>
            </a:r>
            <a:r>
              <a:rPr lang="en-US" sz="2000" b="1" u="sng" dirty="0">
                <a:solidFill>
                  <a:srgbClr val="000000"/>
                </a:solidFill>
                <a:latin typeface="Arial"/>
              </a:rPr>
              <a:t> </a:t>
            </a:r>
            <a:r>
              <a:rPr lang="en-US" sz="2000" b="1" u="sng" dirty="0">
                <a:solidFill>
                  <a:srgbClr val="FF0000"/>
                </a:solidFill>
                <a:latin typeface="Arial"/>
              </a:rPr>
              <a:t>supply </a:t>
            </a:r>
            <a:r>
              <a:rPr lang="en-US" sz="2000" b="1" dirty="0">
                <a:solidFill>
                  <a:srgbClr val="000000"/>
                </a:solidFill>
                <a:latin typeface="Arial"/>
              </a:rPr>
              <a:t>and </a:t>
            </a:r>
            <a:r>
              <a:rPr lang="en-US" sz="2000" b="1" u="sng" dirty="0">
                <a:solidFill>
                  <a:srgbClr val="FF0000"/>
                </a:solidFill>
                <a:latin typeface="Arial"/>
              </a:rPr>
              <a:t>action</a:t>
            </a:r>
            <a:r>
              <a:rPr lang="en-US" sz="2000" b="1" dirty="0">
                <a:solidFill>
                  <a:srgbClr val="000000"/>
                </a:solidFill>
                <a:latin typeface="Arial"/>
              </a:rPr>
              <a:t>.</a:t>
            </a:r>
          </a:p>
          <a:p>
            <a:pPr marL="285750" indent="-285750">
              <a:buFont typeface="Arial" panose="020B0604020202020204" pitchFamily="34" charset="0"/>
              <a:buChar char="•"/>
            </a:pPr>
            <a:endParaRPr lang="en-US" sz="2000" b="1" dirty="0">
              <a:latin typeface="Arial"/>
            </a:endParaRPr>
          </a:p>
          <a:p>
            <a:pPr marL="285750" indent="-285750">
              <a:buFont typeface="Arial" panose="020B0604020202020204" pitchFamily="34" charset="0"/>
              <a:buChar char="•"/>
            </a:pPr>
            <a:r>
              <a:rPr lang="en-US" sz="2000" b="1" dirty="0">
                <a:solidFill>
                  <a:srgbClr val="000000"/>
                </a:solidFill>
                <a:latin typeface="Arial"/>
              </a:rPr>
              <a:t>Describe the </a:t>
            </a:r>
            <a:r>
              <a:rPr lang="en-US" sz="2000" b="1" dirty="0">
                <a:solidFill>
                  <a:srgbClr val="FF0000"/>
                </a:solidFill>
                <a:latin typeface="Arial"/>
              </a:rPr>
              <a:t>triangles</a:t>
            </a:r>
            <a:r>
              <a:rPr lang="en-US" sz="2000" b="1" dirty="0">
                <a:solidFill>
                  <a:srgbClr val="000000"/>
                </a:solidFill>
                <a:latin typeface="Arial"/>
              </a:rPr>
              <a:t> of back and their clinical significance.</a:t>
            </a:r>
            <a:endParaRPr lang="en-US" sz="2000" b="1" dirty="0">
              <a:latin typeface="Arial"/>
            </a:endParaRPr>
          </a:p>
          <a:p>
            <a:endParaRPr lang="en-US" dirty="0">
              <a:solidFill>
                <a:srgbClr val="000000"/>
              </a:solidFill>
              <a:latin typeface="Calibri"/>
            </a:endParaRPr>
          </a:p>
        </p:txBody>
      </p:sp>
      <p:sp>
        <p:nvSpPr>
          <p:cNvPr id="8" name="مربع نص 7"/>
          <p:cNvSpPr txBox="1"/>
          <p:nvPr/>
        </p:nvSpPr>
        <p:spPr>
          <a:xfrm>
            <a:off x="127000" y="850900"/>
            <a:ext cx="2743200" cy="646331"/>
          </a:xfrm>
          <a:prstGeom prst="rect">
            <a:avLst/>
          </a:prstGeom>
        </p:spPr>
        <p:txBody>
          <a:bodyPr rtlCol="1">
            <a:spAutoFit/>
          </a:bodyPr>
          <a:lstStyle/>
          <a:p>
            <a:pPr algn="ctr"/>
            <a:r>
              <a:rPr lang="en-US" sz="3600" dirty="0"/>
              <a:t>Objectives :</a:t>
            </a:r>
            <a:endParaRPr lang="ar-SA" sz="3600" dirty="0"/>
          </a:p>
        </p:txBody>
      </p:sp>
      <p:sp>
        <p:nvSpPr>
          <p:cNvPr id="10" name="مربع نص 9"/>
          <p:cNvSpPr txBox="1"/>
          <p:nvPr/>
        </p:nvSpPr>
        <p:spPr>
          <a:xfrm>
            <a:off x="4572000" y="3086100"/>
            <a:ext cx="3048000" cy="369332"/>
          </a:xfrm>
          <a:prstGeom prst="rect">
            <a:avLst/>
          </a:prstGeom>
        </p:spPr>
        <p:txBody>
          <a:bodyPr rtlCol="1">
            <a:spAutoFit/>
          </a:bodyPr>
          <a:lstStyle/>
          <a:p>
            <a:endParaRPr lang="ar-SA" dirty="0">
              <a:solidFill>
                <a:srgbClr val="000000"/>
              </a:solidFill>
            </a:endParaRPr>
          </a:p>
        </p:txBody>
      </p:sp>
    </p:spTree>
    <p:extLst>
      <p:ext uri="{BB962C8B-B14F-4D97-AF65-F5344CB8AC3E}">
        <p14:creationId xmlns:p14="http://schemas.microsoft.com/office/powerpoint/2010/main" val="228208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2700"/>
            <a:ext cx="10515600" cy="1325563"/>
          </a:xfrm>
        </p:spPr>
        <p:txBody>
          <a:bodyPr/>
          <a:lstStyle/>
          <a:p>
            <a:r>
              <a:rPr lang="en-US" dirty="0"/>
              <a:t>Back Muscles: </a:t>
            </a:r>
          </a:p>
        </p:txBody>
      </p:sp>
      <p:sp>
        <p:nvSpPr>
          <p:cNvPr id="3" name="TextBox 2"/>
          <p:cNvSpPr txBox="1"/>
          <p:nvPr/>
        </p:nvSpPr>
        <p:spPr>
          <a:xfrm>
            <a:off x="596348" y="1244600"/>
            <a:ext cx="7156174" cy="2862322"/>
          </a:xfrm>
          <a:prstGeom prst="rect">
            <a:avLst/>
          </a:prstGeom>
          <a:noFill/>
        </p:spPr>
        <p:txBody>
          <a:bodyPr wrap="square" rtlCol="1" anchor="t">
            <a:spAutoFit/>
          </a:bodyPr>
          <a:lstStyle/>
          <a:p>
            <a:r>
              <a:rPr lang="en-US" dirty="0">
                <a:latin typeface="Arial"/>
              </a:rPr>
              <a:t>They are organized into 3 groups:</a:t>
            </a:r>
          </a:p>
          <a:p>
            <a:endParaRPr lang="en-US" dirty="0">
              <a:solidFill>
                <a:srgbClr val="000000"/>
              </a:solidFill>
              <a:latin typeface="Arial"/>
            </a:endParaRPr>
          </a:p>
          <a:p>
            <a:r>
              <a:rPr lang="en-US" b="1" dirty="0">
                <a:latin typeface="Arial"/>
              </a:rPr>
              <a:t>1- Deep group </a:t>
            </a:r>
          </a:p>
          <a:p>
            <a:r>
              <a:rPr lang="en-US" dirty="0">
                <a:latin typeface="Arial"/>
              </a:rPr>
              <a:t>Attached to &amp; involved in the movement of</a:t>
            </a:r>
            <a:r>
              <a:rPr lang="en-US" dirty="0">
                <a:solidFill>
                  <a:srgbClr val="FF0000"/>
                </a:solidFill>
                <a:latin typeface="Arial"/>
              </a:rPr>
              <a:t> Vertebral column &amp;Head.</a:t>
            </a:r>
            <a:endParaRPr lang="en-US" dirty="0">
              <a:solidFill>
                <a:schemeClr val="accent1">
                  <a:lumMod val="75000"/>
                </a:schemeClr>
              </a:solidFill>
              <a:latin typeface="Arial"/>
            </a:endParaRPr>
          </a:p>
          <a:p>
            <a:endParaRPr lang="en-US" dirty="0">
              <a:solidFill>
                <a:schemeClr val="accent1">
                  <a:lumMod val="75000"/>
                </a:schemeClr>
              </a:solidFill>
              <a:latin typeface="Arial"/>
            </a:endParaRPr>
          </a:p>
          <a:p>
            <a:r>
              <a:rPr lang="en-US" b="1" dirty="0">
                <a:latin typeface="Arial"/>
              </a:rPr>
              <a:t>2- Intermediate group </a:t>
            </a:r>
          </a:p>
          <a:p>
            <a:r>
              <a:rPr lang="en-US" dirty="0">
                <a:latin typeface="Arial"/>
              </a:rPr>
              <a:t>Attached to </a:t>
            </a:r>
            <a:r>
              <a:rPr lang="en-US" dirty="0">
                <a:solidFill>
                  <a:srgbClr val="FF0000"/>
                </a:solidFill>
                <a:latin typeface="Arial"/>
              </a:rPr>
              <a:t>Ribs </a:t>
            </a:r>
            <a:r>
              <a:rPr lang="en-US" dirty="0">
                <a:latin typeface="Arial"/>
              </a:rPr>
              <a:t>&amp; serve </a:t>
            </a:r>
            <a:r>
              <a:rPr lang="en-US" dirty="0">
                <a:solidFill>
                  <a:srgbClr val="FF0000"/>
                </a:solidFill>
                <a:latin typeface="Arial"/>
              </a:rPr>
              <a:t>Respiratory Functions.</a:t>
            </a:r>
          </a:p>
          <a:p>
            <a:endParaRPr lang="en-US" dirty="0">
              <a:latin typeface="Arial"/>
            </a:endParaRPr>
          </a:p>
          <a:p>
            <a:r>
              <a:rPr lang="en-US" b="1" dirty="0">
                <a:latin typeface="Arial"/>
              </a:rPr>
              <a:t>3- Superficial group</a:t>
            </a:r>
          </a:p>
          <a:p>
            <a:r>
              <a:rPr lang="en-US" dirty="0">
                <a:latin typeface="Arial"/>
              </a:rPr>
              <a:t>Attached to &amp; involved in the movement of </a:t>
            </a:r>
            <a:r>
              <a:rPr lang="en-US" dirty="0">
                <a:solidFill>
                  <a:srgbClr val="FF0000"/>
                </a:solidFill>
                <a:latin typeface="Arial"/>
              </a:rPr>
              <a:t>Upper limbs.</a:t>
            </a:r>
            <a:endParaRPr lang="ar-SA" dirty="0">
              <a:latin typeface="Arial"/>
              <a:cs typeface="Arial"/>
            </a:endParaRPr>
          </a:p>
        </p:txBody>
      </p:sp>
      <p:cxnSp>
        <p:nvCxnSpPr>
          <p:cNvPr id="5" name="Straight Arrow Connector 4"/>
          <p:cNvCxnSpPr/>
          <p:nvPr/>
        </p:nvCxnSpPr>
        <p:spPr>
          <a:xfrm flipH="1">
            <a:off x="2463800" y="1999974"/>
            <a:ext cx="5961822" cy="6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7522" y="1778637"/>
            <a:ext cx="2888974" cy="1231106"/>
          </a:xfrm>
          <a:prstGeom prst="rect">
            <a:avLst/>
          </a:prstGeom>
          <a:noFill/>
        </p:spPr>
        <p:txBody>
          <a:bodyPr wrap="square" rtlCol="1">
            <a:spAutoFit/>
          </a:bodyPr>
          <a:lstStyle/>
          <a:p>
            <a:r>
              <a:rPr lang="en-US" sz="2000" dirty="0">
                <a:solidFill>
                  <a:schemeClr val="accent1">
                    <a:lumMod val="50000"/>
                  </a:schemeClr>
                </a:solidFill>
              </a:rPr>
              <a:t>Intrinsic muscles:</a:t>
            </a:r>
          </a:p>
          <a:p>
            <a:r>
              <a:rPr lang="en-US" dirty="0"/>
              <a:t>*Develop in the Back</a:t>
            </a:r>
          </a:p>
          <a:p>
            <a:r>
              <a:rPr lang="en-US" dirty="0"/>
              <a:t>*Supplied by </a:t>
            </a:r>
            <a:r>
              <a:rPr lang="en-US" dirty="0">
                <a:solidFill>
                  <a:srgbClr val="FF0000"/>
                </a:solidFill>
              </a:rPr>
              <a:t>Posterior Rami of spinal nerves </a:t>
            </a:r>
            <a:r>
              <a:rPr lang="en-US" dirty="0"/>
              <a:t> </a:t>
            </a:r>
            <a:endParaRPr lang="ar-SA" dirty="0"/>
          </a:p>
        </p:txBody>
      </p:sp>
      <p:cxnSp>
        <p:nvCxnSpPr>
          <p:cNvPr id="11" name="Elbow Connector 10"/>
          <p:cNvCxnSpPr/>
          <p:nvPr/>
        </p:nvCxnSpPr>
        <p:spPr>
          <a:xfrm rot="10800000">
            <a:off x="5634936" y="3092005"/>
            <a:ext cx="3120886"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00800" y="4006405"/>
            <a:ext cx="8553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29663" y="3778250"/>
            <a:ext cx="3170913" cy="1692771"/>
          </a:xfrm>
          <a:prstGeom prst="rect">
            <a:avLst/>
          </a:prstGeom>
          <a:noFill/>
        </p:spPr>
        <p:txBody>
          <a:bodyPr wrap="square" rtlCol="1" anchor="t">
            <a:spAutoFit/>
          </a:bodyPr>
          <a:lstStyle/>
          <a:p>
            <a:r>
              <a:rPr lang="en-US" sz="2000" dirty="0">
                <a:solidFill>
                  <a:schemeClr val="accent1">
                    <a:lumMod val="50000"/>
                  </a:schemeClr>
                </a:solidFill>
              </a:rPr>
              <a:t>Extrinsic muscles:</a:t>
            </a:r>
          </a:p>
          <a:p>
            <a:r>
              <a:rPr lang="en-US" dirty="0"/>
              <a:t>*</a:t>
            </a:r>
            <a:r>
              <a:rPr lang="en-US" b="1" dirty="0"/>
              <a:t>Not</a:t>
            </a:r>
            <a:r>
              <a:rPr lang="en-US" dirty="0"/>
              <a:t> Developed in the Back</a:t>
            </a:r>
          </a:p>
          <a:p>
            <a:r>
              <a:rPr lang="en-US" dirty="0"/>
              <a:t>*Supplied by </a:t>
            </a:r>
            <a:r>
              <a:rPr lang="en-US" dirty="0">
                <a:solidFill>
                  <a:srgbClr val="FF0000"/>
                </a:solidFill>
              </a:rPr>
              <a:t>Anterior Rami of spinal nerves</a:t>
            </a:r>
          </a:p>
          <a:p>
            <a:r>
              <a:rPr lang="ar-SA" sz="1200" dirty="0">
                <a:solidFill>
                  <a:schemeClr val="bg1">
                    <a:lumMod val="50000"/>
                  </a:schemeClr>
                </a:solidFill>
                <a:latin typeface="inherit"/>
              </a:rPr>
              <a:t>*Exception</a:t>
            </a:r>
            <a:r>
              <a:rPr lang="en-US" sz="1200" dirty="0">
                <a:solidFill>
                  <a:schemeClr val="bg1">
                    <a:lumMod val="50000"/>
                  </a:schemeClr>
                </a:solidFill>
                <a:latin typeface="inherit"/>
              </a:rPr>
              <a:t> within the slides…</a:t>
            </a:r>
            <a:endParaRPr lang="en-US" sz="1200" dirty="0">
              <a:solidFill>
                <a:schemeClr val="bg1">
                  <a:lumMod val="50000"/>
                </a:schemeClr>
              </a:solidFill>
            </a:endParaRPr>
          </a:p>
          <a:p>
            <a:r>
              <a:rPr lang="en-US" dirty="0">
                <a:solidFill>
                  <a:srgbClr val="FF0000"/>
                </a:solidFill>
              </a:rPr>
              <a:t> </a:t>
            </a:r>
            <a:endParaRPr lang="en-US" dirty="0">
              <a:solidFill>
                <a:srgbClr val="000000"/>
              </a:solidFill>
              <a:latin typeface="Arial"/>
            </a:endParaRPr>
          </a:p>
        </p:txBody>
      </p:sp>
      <p:pic>
        <p:nvPicPr>
          <p:cNvPr id="1026" name="Picture 2" descr="Image result for anterior and posterior rami of spinal n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701" y="4608891"/>
            <a:ext cx="3739068" cy="19040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110769" y="6003236"/>
            <a:ext cx="1417983" cy="369332"/>
          </a:xfrm>
          <a:prstGeom prst="rect">
            <a:avLst/>
          </a:prstGeom>
          <a:noFill/>
        </p:spPr>
        <p:txBody>
          <a:bodyPr wrap="square" rtlCol="1">
            <a:spAutoFit/>
          </a:bodyPr>
          <a:lstStyle/>
          <a:p>
            <a:r>
              <a:rPr lang="ar-SA" dirty="0">
                <a:solidFill>
                  <a:schemeClr val="bg1">
                    <a:lumMod val="50000"/>
                  </a:schemeClr>
                </a:solidFill>
              </a:rPr>
              <a:t>للتوضيح فقط</a:t>
            </a:r>
          </a:p>
        </p:txBody>
      </p:sp>
      <p:sp>
        <p:nvSpPr>
          <p:cNvPr id="17" name="Rectangle 16"/>
          <p:cNvSpPr/>
          <p:nvPr/>
        </p:nvSpPr>
        <p:spPr>
          <a:xfrm>
            <a:off x="3472070" y="4465983"/>
            <a:ext cx="1046921" cy="34455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Rectangle 18"/>
          <p:cNvSpPr/>
          <p:nvPr/>
        </p:nvSpPr>
        <p:spPr>
          <a:xfrm>
            <a:off x="3371701" y="6200290"/>
            <a:ext cx="1046921" cy="34455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1"/>
          <p:cNvSpPr>
            <a:spLocks noChangeArrowheads="1"/>
          </p:cNvSpPr>
          <p:nvPr/>
        </p:nvSpPr>
        <p:spPr bwMode="auto">
          <a:xfrm>
            <a:off x="0" y="134970"/>
            <a:ext cx="65" cy="1872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902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
            <a:ext cx="6169937" cy="1325563"/>
          </a:xfrm>
        </p:spPr>
        <p:txBody>
          <a:bodyPr/>
          <a:lstStyle/>
          <a:p>
            <a:r>
              <a:rPr lang="en-US" sz="2800" b="1" dirty="0">
                <a:solidFill>
                  <a:srgbClr val="000000"/>
                </a:solidFill>
                <a:latin typeface="Arial"/>
              </a:rPr>
              <a:t>1- Deep Group Of Back Muscles: </a:t>
            </a:r>
          </a:p>
        </p:txBody>
      </p:sp>
      <p:sp>
        <p:nvSpPr>
          <p:cNvPr id="5" name="TextBox 4"/>
          <p:cNvSpPr txBox="1"/>
          <p:nvPr/>
        </p:nvSpPr>
        <p:spPr>
          <a:xfrm>
            <a:off x="276225" y="1295400"/>
            <a:ext cx="6105525" cy="4801314"/>
          </a:xfrm>
          <a:prstGeom prst="rect">
            <a:avLst/>
          </a:prstGeom>
        </p:spPr>
        <p:txBody>
          <a:bodyPr rtlCol="0" anchor="t">
            <a:spAutoFit/>
          </a:bodyPr>
          <a:lstStyle/>
          <a:p>
            <a:pPr marL="342900" indent="-342900">
              <a:buFont typeface="Arial" panose="020B0604020202020204" pitchFamily="34" charset="0"/>
              <a:buChar char="•"/>
            </a:pPr>
            <a:r>
              <a:rPr lang="en-US" dirty="0">
                <a:solidFill>
                  <a:srgbClr val="000000"/>
                </a:solidFill>
                <a:latin typeface="Arial"/>
                <a:sym typeface="Wingdings"/>
              </a:rPr>
              <a:t>They extend from </a:t>
            </a:r>
            <a:r>
              <a:rPr lang="en-US" dirty="0">
                <a:solidFill>
                  <a:srgbClr val="FF0000"/>
                </a:solidFill>
                <a:latin typeface="Arial"/>
                <a:sym typeface="Wingdings"/>
              </a:rPr>
              <a:t>sacrum to the base of the skull.</a:t>
            </a:r>
          </a:p>
          <a:p>
            <a:pPr marL="342900" indent="-342900">
              <a:buFont typeface="Arial" panose="020B0604020202020204" pitchFamily="34" charset="0"/>
              <a:buChar char="•"/>
            </a:pPr>
            <a:endParaRPr lang="en-US" dirty="0">
              <a:solidFill>
                <a:srgbClr val="FF0000"/>
              </a:solidFill>
              <a:latin typeface="Calibri"/>
              <a:sym typeface="Wingdings"/>
            </a:endParaRPr>
          </a:p>
          <a:p>
            <a:pPr marL="285750" indent="-285750">
              <a:buFont typeface="Arial" panose="020B0604020202020204" pitchFamily="34" charset="0"/>
              <a:buChar char="•"/>
            </a:pPr>
            <a:r>
              <a:rPr lang="en-US" dirty="0">
                <a:solidFill>
                  <a:srgbClr val="000000"/>
                </a:solidFill>
                <a:latin typeface="Arial"/>
                <a:sym typeface="Wingdings"/>
              </a:rPr>
              <a:t>They include </a:t>
            </a:r>
            <a:r>
              <a:rPr lang="en-US" b="1" dirty="0">
                <a:solidFill>
                  <a:srgbClr val="FF0000"/>
                </a:solidFill>
                <a:latin typeface="Arial"/>
                <a:sym typeface="Wingdings"/>
              </a:rPr>
              <a:t>extensors</a:t>
            </a:r>
            <a:r>
              <a:rPr lang="en-US" dirty="0">
                <a:solidFill>
                  <a:srgbClr val="000000"/>
                </a:solidFill>
                <a:latin typeface="Arial"/>
                <a:sym typeface="Wingdings"/>
              </a:rPr>
              <a:t>*</a:t>
            </a:r>
            <a:r>
              <a:rPr lang="en-US" dirty="0">
                <a:solidFill>
                  <a:srgbClr val="FF0000"/>
                </a:solidFill>
                <a:latin typeface="Arial"/>
                <a:sym typeface="Wingdings"/>
              </a:rPr>
              <a:t> </a:t>
            </a:r>
            <a:r>
              <a:rPr lang="en-US" dirty="0">
                <a:solidFill>
                  <a:srgbClr val="000000"/>
                </a:solidFill>
                <a:latin typeface="Arial"/>
                <a:sym typeface="Wingdings"/>
              </a:rPr>
              <a:t>and </a:t>
            </a:r>
            <a:r>
              <a:rPr lang="en-US" b="1" dirty="0">
                <a:solidFill>
                  <a:srgbClr val="FF0000"/>
                </a:solidFill>
                <a:latin typeface="Arial"/>
                <a:sym typeface="Wingdings"/>
              </a:rPr>
              <a:t>rotators</a:t>
            </a:r>
            <a:r>
              <a:rPr lang="en-US" dirty="0">
                <a:solidFill>
                  <a:srgbClr val="000000"/>
                </a:solidFill>
                <a:latin typeface="Arial"/>
                <a:sym typeface="Wingdings"/>
              </a:rPr>
              <a:t>*</a:t>
            </a:r>
            <a:r>
              <a:rPr lang="en-US" dirty="0">
                <a:solidFill>
                  <a:srgbClr val="FF0000"/>
                </a:solidFill>
                <a:latin typeface="Arial"/>
                <a:sym typeface="Wingdings"/>
              </a:rPr>
              <a:t> </a:t>
            </a:r>
            <a:r>
              <a:rPr lang="en-US" dirty="0">
                <a:solidFill>
                  <a:srgbClr val="000000"/>
                </a:solidFill>
                <a:latin typeface="Arial"/>
                <a:sym typeface="Wingdings"/>
              </a:rPr>
              <a:t>of head &amp; vertebral column. So, It </a:t>
            </a:r>
            <a:r>
              <a:rPr lang="en-US" dirty="0">
                <a:latin typeface="Arial"/>
                <a:sym typeface="Wingdings"/>
              </a:rPr>
              <a:t>is a set of muscles that straighten and rotate the back.</a:t>
            </a:r>
          </a:p>
          <a:p>
            <a:pPr marL="285750" indent="-285750">
              <a:buFont typeface="Arial" panose="020B0604020202020204" pitchFamily="34" charset="0"/>
              <a:buChar char="•"/>
            </a:pPr>
            <a:endParaRPr lang="en-US" dirty="0">
              <a:latin typeface="Calibri"/>
              <a:sym typeface="Wingdings"/>
            </a:endParaRPr>
          </a:p>
          <a:p>
            <a:pPr marL="285750" indent="-285750">
              <a:buFont typeface="Arial" panose="020B0604020202020204" pitchFamily="34" charset="0"/>
              <a:buChar char="•"/>
            </a:pPr>
            <a:r>
              <a:rPr lang="en-US" dirty="0">
                <a:solidFill>
                  <a:srgbClr val="000000"/>
                </a:solidFill>
                <a:latin typeface="Arial"/>
                <a:sym typeface="Wingdings"/>
              </a:rPr>
              <a:t>Their </a:t>
            </a:r>
            <a:r>
              <a:rPr lang="en-US" dirty="0">
                <a:solidFill>
                  <a:srgbClr val="FF0000"/>
                </a:solidFill>
                <a:latin typeface="Arial"/>
                <a:sym typeface="Wingdings"/>
              </a:rPr>
              <a:t>tone</a:t>
            </a:r>
            <a:r>
              <a:rPr lang="en-US" dirty="0">
                <a:solidFill>
                  <a:srgbClr val="000000"/>
                </a:solidFill>
                <a:latin typeface="Arial"/>
                <a:sym typeface="Wingdings"/>
              </a:rPr>
              <a:t> is responsible for maintenance of normal curvature of  vertebral column.</a:t>
            </a:r>
          </a:p>
          <a:p>
            <a:endParaRPr lang="en-US" dirty="0">
              <a:solidFill>
                <a:srgbClr val="000000"/>
              </a:solidFill>
              <a:latin typeface="Arial"/>
              <a:sym typeface="Wingdings"/>
            </a:endParaRPr>
          </a:p>
          <a:p>
            <a:pPr marL="342900" indent="-342900">
              <a:buFont typeface="Arial" panose="020B0604020202020204" pitchFamily="34" charset="0"/>
              <a:buChar char="•"/>
            </a:pPr>
            <a:r>
              <a:rPr lang="en-US" dirty="0">
                <a:solidFill>
                  <a:srgbClr val="000000"/>
                </a:solidFill>
                <a:latin typeface="Arial"/>
                <a:sym typeface="Wingdings"/>
              </a:rPr>
              <a:t>The largest muscle of this group is “</a:t>
            </a:r>
            <a:r>
              <a:rPr lang="en-US" b="1" dirty="0">
                <a:solidFill>
                  <a:srgbClr val="FF0000"/>
                </a:solidFill>
                <a:latin typeface="Arial"/>
                <a:sym typeface="Wingdings"/>
              </a:rPr>
              <a:t>erector spinae</a:t>
            </a:r>
            <a:r>
              <a:rPr lang="en-US" dirty="0">
                <a:solidFill>
                  <a:srgbClr val="000000"/>
                </a:solidFill>
                <a:latin typeface="Arial"/>
                <a:sym typeface="Wingdings"/>
              </a:rPr>
              <a:t>” which is formed of 3 vertical columns (</a:t>
            </a:r>
            <a:r>
              <a:rPr lang="en-US" i="1" dirty="0">
                <a:solidFill>
                  <a:srgbClr val="000000"/>
                </a:solidFill>
                <a:latin typeface="Arial"/>
                <a:sym typeface="Wingdings"/>
              </a:rPr>
              <a:t>from lateral </a:t>
            </a:r>
            <a:r>
              <a:rPr lang="en-US" i="1" dirty="0">
                <a:solidFill>
                  <a:srgbClr val="000000"/>
                </a:solidFill>
                <a:latin typeface="Arial"/>
              </a:rPr>
              <a:t>to medial):</a:t>
            </a:r>
            <a:r>
              <a:rPr lang="en-US" i="1" dirty="0">
                <a:solidFill>
                  <a:srgbClr val="0000FF"/>
                </a:solidFill>
                <a:latin typeface="Arial"/>
              </a:rPr>
              <a:t> </a:t>
            </a:r>
            <a:endParaRPr lang="en-US" b="1" i="1" dirty="0">
              <a:solidFill>
                <a:srgbClr val="000000"/>
              </a:solidFill>
              <a:latin typeface="Arial"/>
            </a:endParaRPr>
          </a:p>
          <a:p>
            <a:pPr algn="ctr"/>
            <a:r>
              <a:rPr lang="en-US" b="1" dirty="0">
                <a:solidFill>
                  <a:srgbClr val="000000"/>
                </a:solidFill>
                <a:latin typeface="Arial"/>
              </a:rPr>
              <a:t>iliocostalis,</a:t>
            </a:r>
          </a:p>
          <a:p>
            <a:pPr algn="ctr"/>
            <a:r>
              <a:rPr lang="en-US" b="1" dirty="0">
                <a:solidFill>
                  <a:srgbClr val="000000"/>
                </a:solidFill>
                <a:latin typeface="Arial"/>
              </a:rPr>
              <a:t>Longissimus</a:t>
            </a:r>
          </a:p>
          <a:p>
            <a:pPr algn="ctr"/>
            <a:r>
              <a:rPr lang="en-US" b="1" dirty="0">
                <a:solidFill>
                  <a:srgbClr val="000000"/>
                </a:solidFill>
                <a:latin typeface="Arial"/>
              </a:rPr>
              <a:t>spinalis.</a:t>
            </a:r>
            <a:r>
              <a:rPr lang="en-US" b="1" dirty="0">
                <a:latin typeface="Arial"/>
              </a:rPr>
              <a:t> </a:t>
            </a:r>
            <a:r>
              <a:rPr lang="en-US" i="1" dirty="0">
                <a:latin typeface="Arial"/>
              </a:rPr>
              <a:t>   </a:t>
            </a:r>
            <a:br>
              <a:rPr lang="en-US" b="1" i="1" dirty="0"/>
            </a:br>
            <a:endParaRPr lang="en-US" b="1" i="1" dirty="0">
              <a:latin typeface="Arial"/>
            </a:endParaRPr>
          </a:p>
          <a:p>
            <a:endParaRPr lang="en-US" dirty="0">
              <a:latin typeface="Calibri"/>
            </a:endParaRPr>
          </a:p>
        </p:txBody>
      </p:sp>
      <p:pic>
        <p:nvPicPr>
          <p:cNvPr id="6" name="Picture 5" descr="erector spinae.png"/>
          <p:cNvPicPr>
            <a:picLocks noChangeAspect="1"/>
          </p:cNvPicPr>
          <p:nvPr/>
        </p:nvPicPr>
        <p:blipFill>
          <a:blip r:embed="rId3"/>
          <a:stretch>
            <a:fillRect/>
          </a:stretch>
        </p:blipFill>
        <p:spPr>
          <a:xfrm>
            <a:off x="6403975" y="200025"/>
            <a:ext cx="3106439" cy="4087694"/>
          </a:xfrm>
          <a:prstGeom prst="rect">
            <a:avLst/>
          </a:prstGeom>
        </p:spPr>
      </p:pic>
      <p:pic>
        <p:nvPicPr>
          <p:cNvPr id="7" name="Picture 6" descr="IMG_0226.JPG"/>
          <p:cNvPicPr>
            <a:picLocks noChangeAspect="1"/>
          </p:cNvPicPr>
          <p:nvPr/>
        </p:nvPicPr>
        <p:blipFill>
          <a:blip r:embed="rId4"/>
          <a:stretch>
            <a:fillRect/>
          </a:stretch>
        </p:blipFill>
        <p:spPr>
          <a:xfrm>
            <a:off x="8798943" y="3206151"/>
            <a:ext cx="3390930" cy="3652811"/>
          </a:xfrm>
          <a:prstGeom prst="rect">
            <a:avLst/>
          </a:prstGeom>
        </p:spPr>
      </p:pic>
      <p:sp>
        <p:nvSpPr>
          <p:cNvPr id="8" name="Rectangle 7"/>
          <p:cNvSpPr/>
          <p:nvPr/>
        </p:nvSpPr>
        <p:spPr>
          <a:xfrm>
            <a:off x="8829675" y="5229225"/>
            <a:ext cx="1777041" cy="339306"/>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p>
        </p:txBody>
      </p:sp>
      <p:cxnSp>
        <p:nvCxnSpPr>
          <p:cNvPr id="9" name="Straight Arrow Connector 8"/>
          <p:cNvCxnSpPr/>
          <p:nvPr/>
        </p:nvCxnSpPr>
        <p:spPr>
          <a:xfrm flipV="1">
            <a:off x="247650" y="5924191"/>
            <a:ext cx="7930549" cy="5750"/>
          </a:xfrm>
          <a:prstGeom prst="straightConnector1">
            <a:avLst/>
          </a:prstGeom>
          <a:ln>
            <a:solidFill>
              <a:schemeClr val="tx1"/>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47650" y="5905500"/>
            <a:ext cx="7088037" cy="830997"/>
          </a:xfrm>
          <a:prstGeom prst="rect">
            <a:avLst/>
          </a:prstGeom>
        </p:spPr>
        <p:txBody>
          <a:bodyPr rtlCol="0">
            <a:spAutoFit/>
          </a:bodyPr>
          <a:lstStyle/>
          <a:p>
            <a:r>
              <a:rPr lang="en-US" sz="1200" b="1" i="1" dirty="0">
                <a:solidFill>
                  <a:schemeClr val="bg1">
                    <a:lumMod val="65000"/>
                  </a:schemeClr>
                </a:solidFill>
                <a:latin typeface="arial"/>
                <a:cs typeface="arial"/>
              </a:rPr>
              <a:t>Extensor</a:t>
            </a:r>
            <a:r>
              <a:rPr lang="en-US" sz="1200" i="1" dirty="0">
                <a:solidFill>
                  <a:schemeClr val="bg1">
                    <a:lumMod val="65000"/>
                  </a:schemeClr>
                </a:solidFill>
                <a:latin typeface="arial"/>
                <a:cs typeface="arial"/>
              </a:rPr>
              <a:t>: </a:t>
            </a:r>
            <a:r>
              <a:rPr lang="en-US" sz="1200" dirty="0">
                <a:solidFill>
                  <a:schemeClr val="bg1">
                    <a:lumMod val="65000"/>
                  </a:schemeClr>
                </a:solidFill>
                <a:latin typeface="arial"/>
                <a:cs typeface="arial"/>
              </a:rPr>
              <a:t>a muscle whose contraction extends or straightens a limb or other part of the body.</a:t>
            </a:r>
            <a:endParaRPr lang="en-US" sz="1100" dirty="0">
              <a:solidFill>
                <a:schemeClr val="bg1">
                  <a:lumMod val="65000"/>
                </a:schemeClr>
              </a:solidFill>
              <a:latin typeface="arial"/>
              <a:cs typeface="arial"/>
            </a:endParaRPr>
          </a:p>
          <a:p>
            <a:r>
              <a:rPr lang="en-US" sz="1200" b="1" i="1" dirty="0">
                <a:solidFill>
                  <a:schemeClr val="bg1">
                    <a:lumMod val="65000"/>
                  </a:schemeClr>
                </a:solidFill>
                <a:latin typeface="arial"/>
                <a:cs typeface="arial"/>
              </a:rPr>
              <a:t>Rotator: </a:t>
            </a:r>
            <a:r>
              <a:rPr lang="en-US" sz="1200" dirty="0">
                <a:solidFill>
                  <a:schemeClr val="bg1">
                    <a:lumMod val="65000"/>
                  </a:schemeClr>
                </a:solidFill>
                <a:latin typeface="arial"/>
                <a:cs typeface="arial"/>
              </a:rPr>
              <a:t>a</a:t>
            </a:r>
            <a:r>
              <a:rPr lang="en-US" sz="1200" dirty="0">
                <a:solidFill>
                  <a:schemeClr val="bg1">
                    <a:lumMod val="65000"/>
                  </a:schemeClr>
                </a:solidFill>
                <a:latin typeface="Arial"/>
                <a:cs typeface="arial"/>
              </a:rPr>
              <a:t> muscle whose contraction causes or assists in the rotation of a part of the body.</a:t>
            </a:r>
          </a:p>
          <a:p>
            <a:r>
              <a:rPr lang="en-US" sz="1200" b="1" i="1" dirty="0">
                <a:solidFill>
                  <a:schemeClr val="bg1">
                    <a:lumMod val="65000"/>
                  </a:schemeClr>
                </a:solidFill>
                <a:latin typeface="Arial"/>
                <a:cs typeface="arial"/>
              </a:rPr>
              <a:t>Erector:</a:t>
            </a:r>
            <a:r>
              <a:rPr lang="en-US" sz="1200" i="1" dirty="0">
                <a:solidFill>
                  <a:schemeClr val="bg1">
                    <a:lumMod val="65000"/>
                  </a:schemeClr>
                </a:solidFill>
                <a:latin typeface="Arial"/>
                <a:cs typeface="arial"/>
              </a:rPr>
              <a:t> </a:t>
            </a:r>
            <a:r>
              <a:rPr lang="en-US" sz="1200" dirty="0">
                <a:solidFill>
                  <a:schemeClr val="bg1">
                    <a:lumMod val="65000"/>
                  </a:schemeClr>
                </a:solidFill>
                <a:latin typeface="Arial"/>
                <a:cs typeface="arial"/>
              </a:rPr>
              <a:t>a muscle that maintains an erect state of a part of the body or an erect posture of the body.</a:t>
            </a:r>
          </a:p>
          <a:p>
            <a:endParaRPr lang="en-US" sz="1200" i="1" dirty="0">
              <a:solidFill>
                <a:schemeClr val="bg1">
                  <a:lumMod val="65000"/>
                </a:schemeClr>
              </a:solidFill>
              <a:latin typeface="Arial"/>
              <a:cs typeface="arial"/>
            </a:endParaRPr>
          </a:p>
        </p:txBody>
      </p:sp>
      <p:sp>
        <p:nvSpPr>
          <p:cNvPr id="11" name="Oval 10"/>
          <p:cNvSpPr/>
          <p:nvPr/>
        </p:nvSpPr>
        <p:spPr>
          <a:xfrm>
            <a:off x="7543800" y="2324100"/>
            <a:ext cx="94981" cy="94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677150" y="2105025"/>
            <a:ext cx="80873" cy="808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810500" y="1914525"/>
            <a:ext cx="95250" cy="8096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4929" y="5490028"/>
            <a:ext cx="6426679" cy="338554"/>
          </a:xfrm>
          <a:prstGeom prst="rect">
            <a:avLst/>
          </a:prstGeom>
        </p:spPr>
        <p:txBody>
          <a:bodyPr rtlCol="0">
            <a:spAutoFit/>
          </a:bodyPr>
          <a:lstStyle/>
          <a:p>
            <a:pPr algn="ctr"/>
            <a:r>
              <a:rPr lang="en-US" sz="1600" b="1" dirty="0">
                <a:solidFill>
                  <a:srgbClr val="0C0C0C"/>
                </a:solidFill>
                <a:latin typeface="Arial"/>
                <a:ea typeface="ＭＳ Ｐゴシック"/>
              </a:rPr>
              <a:t>(Note the length and attachment of the muscle fibers)</a:t>
            </a:r>
            <a:endParaRPr lang="en-US" sz="1400" b="1" dirty="0">
              <a:solidFill>
                <a:srgbClr val="0C0C0C"/>
              </a:solidFill>
              <a:latin typeface="Arial"/>
              <a:ea typeface="ＭＳ Ｐゴシック"/>
            </a:endParaRPr>
          </a:p>
        </p:txBody>
      </p:sp>
      <p:sp>
        <p:nvSpPr>
          <p:cNvPr id="2" name="Rectangle: Rounded Corners 1"/>
          <p:cNvSpPr/>
          <p:nvPr/>
        </p:nvSpPr>
        <p:spPr>
          <a:xfrm>
            <a:off x="2546350" y="4635500"/>
            <a:ext cx="1443650" cy="279400"/>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Rounded Corners 14"/>
          <p:cNvSpPr/>
          <p:nvPr/>
        </p:nvSpPr>
        <p:spPr>
          <a:xfrm>
            <a:off x="2574925" y="4948276"/>
            <a:ext cx="1604600" cy="200668"/>
          </a:xfrm>
          <a:prstGeom prst="round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Rounded Corners 15"/>
          <p:cNvSpPr/>
          <p:nvPr/>
        </p:nvSpPr>
        <p:spPr>
          <a:xfrm>
            <a:off x="2589439" y="5200197"/>
            <a:ext cx="1283357" cy="212913"/>
          </a:xfrm>
          <a:prstGeom prst="roundRect">
            <a:avLst/>
          </a:prstGeom>
          <a:noFill/>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مربع نص 16"/>
          <p:cNvSpPr txBox="1"/>
          <p:nvPr/>
        </p:nvSpPr>
        <p:spPr>
          <a:xfrm>
            <a:off x="158267" y="4943475"/>
            <a:ext cx="2591279" cy="276999"/>
          </a:xfrm>
          <a:prstGeom prst="rect">
            <a:avLst/>
          </a:prstGeom>
          <a:noFill/>
        </p:spPr>
        <p:txBody>
          <a:bodyPr wrap="square" rtlCol="1">
            <a:spAutoFit/>
          </a:bodyPr>
          <a:lstStyle/>
          <a:p>
            <a:r>
              <a:rPr lang="ar-SA" sz="1200" dirty="0"/>
              <a:t>لتسهيل الحفظ : اسمك طويل = </a:t>
            </a:r>
            <a:r>
              <a:rPr lang="ar-SA" sz="1200" dirty="0" err="1"/>
              <a:t>لونق</a:t>
            </a:r>
            <a:r>
              <a:rPr lang="ar-SA" sz="1200" dirty="0"/>
              <a:t> </a:t>
            </a:r>
            <a:r>
              <a:rPr lang="ar-SA" sz="1200" dirty="0" err="1"/>
              <a:t>اسمس</a:t>
            </a:r>
            <a:r>
              <a:rPr lang="ar-SA" sz="1200" dirty="0"/>
              <a:t> </a:t>
            </a:r>
            <a:r>
              <a:rPr lang="ar-SA" sz="1200" dirty="0">
                <a:sym typeface="Wingdings" panose="05000000000000000000" pitchFamily="2" charset="2"/>
              </a:rPr>
              <a:t></a:t>
            </a:r>
            <a:endParaRPr lang="ar-SA" sz="1200" dirty="0"/>
          </a:p>
        </p:txBody>
      </p:sp>
      <p:sp>
        <p:nvSpPr>
          <p:cNvPr id="18" name="مربع نص 17"/>
          <p:cNvSpPr txBox="1"/>
          <p:nvPr/>
        </p:nvSpPr>
        <p:spPr>
          <a:xfrm>
            <a:off x="441296" y="4645938"/>
            <a:ext cx="3129220" cy="276999"/>
          </a:xfrm>
          <a:prstGeom prst="rect">
            <a:avLst/>
          </a:prstGeom>
          <a:noFill/>
        </p:spPr>
        <p:txBody>
          <a:bodyPr wrap="square" rtlCol="1">
            <a:spAutoFit/>
          </a:bodyPr>
          <a:lstStyle/>
          <a:p>
            <a:r>
              <a:rPr lang="en-US" sz="1200" b="1" dirty="0">
                <a:solidFill>
                  <a:srgbClr val="000000"/>
                </a:solidFill>
                <a:latin typeface="Arial"/>
              </a:rPr>
              <a:t> </a:t>
            </a:r>
            <a:r>
              <a:rPr lang="en-US" sz="1200" b="1" dirty="0" err="1">
                <a:solidFill>
                  <a:srgbClr val="000000"/>
                </a:solidFill>
                <a:latin typeface="Arial"/>
              </a:rPr>
              <a:t>Ilio</a:t>
            </a:r>
            <a:r>
              <a:rPr lang="en-US" sz="1200" b="1" dirty="0">
                <a:solidFill>
                  <a:srgbClr val="000000"/>
                </a:solidFill>
                <a:latin typeface="Arial"/>
              </a:rPr>
              <a:t>=ilium , costa= from rib</a:t>
            </a:r>
            <a:endParaRPr lang="ar-SA" sz="1200" dirty="0"/>
          </a:p>
        </p:txBody>
      </p:sp>
    </p:spTree>
    <p:extLst>
      <p:ext uri="{BB962C8B-B14F-4D97-AF65-F5344CB8AC3E}">
        <p14:creationId xmlns:p14="http://schemas.microsoft.com/office/powerpoint/2010/main" val="375091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304800"/>
            <a:ext cx="10515600" cy="1325563"/>
          </a:xfrm>
        </p:spPr>
        <p:txBody>
          <a:bodyPr/>
          <a:lstStyle/>
          <a:p>
            <a:r>
              <a:rPr lang="en-US" sz="2800" b="1" dirty="0">
                <a:solidFill>
                  <a:srgbClr val="000000"/>
                </a:solidFill>
                <a:latin typeface="Arial"/>
              </a:rPr>
              <a:t>2- Intermediate Group Of Back Muscles:</a:t>
            </a:r>
            <a:r>
              <a:rPr lang="en-US" sz="2800" dirty="0">
                <a:latin typeface="Arial"/>
              </a:rPr>
              <a:t>   </a:t>
            </a:r>
            <a:r>
              <a:rPr lang="en-US" sz="2800" dirty="0"/>
              <a:t> </a:t>
            </a:r>
            <a:br>
              <a:rPr lang="en-US" dirty="0"/>
            </a:br>
            <a:endParaRPr lang="en-US" sz="2800" dirty="0"/>
          </a:p>
        </p:txBody>
      </p:sp>
      <p:sp>
        <p:nvSpPr>
          <p:cNvPr id="4" name="TextBox 3"/>
          <p:cNvSpPr txBox="1"/>
          <p:nvPr/>
        </p:nvSpPr>
        <p:spPr>
          <a:xfrm>
            <a:off x="276225" y="1323975"/>
            <a:ext cx="7606083" cy="4524315"/>
          </a:xfrm>
          <a:prstGeom prst="rect">
            <a:avLst/>
          </a:prstGeom>
        </p:spPr>
        <p:txBody>
          <a:bodyPr rtlCol="0" anchor="t">
            <a:spAutoFit/>
          </a:bodyPr>
          <a:lstStyle/>
          <a:p>
            <a:pPr marL="285750" indent="-285750">
              <a:buFont typeface="Arial" panose="020B0604020202020204" pitchFamily="34" charset="0"/>
              <a:buChar char="•"/>
            </a:pPr>
            <a:r>
              <a:rPr lang="en-US" dirty="0">
                <a:latin typeface="Arial"/>
              </a:rPr>
              <a:t>Intermediate group is separated from the deep group by (</a:t>
            </a:r>
            <a:r>
              <a:rPr lang="en-US" b="1" dirty="0">
                <a:latin typeface="Arial"/>
              </a:rPr>
              <a:t>thoracolumbar fascia</a:t>
            </a:r>
            <a:r>
              <a:rPr lang="en-US" dirty="0">
                <a:latin typeface="Arial"/>
              </a:rPr>
              <a:t>)*</a:t>
            </a:r>
          </a:p>
          <a:p>
            <a:endParaRPr lang="en-US" dirty="0">
              <a:solidFill>
                <a:srgbClr val="000000"/>
              </a:solidFill>
              <a:latin typeface="Arial"/>
            </a:endParaRPr>
          </a:p>
          <a:p>
            <a:pPr marL="285750" indent="-285750">
              <a:buFont typeface="Arial" panose="020B0604020202020204" pitchFamily="34" charset="0"/>
              <a:buChar char="•"/>
            </a:pPr>
            <a:r>
              <a:rPr lang="en-US" dirty="0">
                <a:latin typeface="Arial"/>
              </a:rPr>
              <a:t>Intermediate group includes 2 muscles:</a:t>
            </a:r>
          </a:p>
          <a:p>
            <a:r>
              <a:rPr lang="en-US" dirty="0">
                <a:latin typeface="Arial"/>
              </a:rPr>
              <a:t>           •</a:t>
            </a:r>
            <a:r>
              <a:rPr lang="en-US" b="1" dirty="0">
                <a:solidFill>
                  <a:srgbClr val="FF0000"/>
                </a:solidFill>
                <a:latin typeface="Arial"/>
              </a:rPr>
              <a:t>Serratus</a:t>
            </a:r>
            <a:r>
              <a:rPr lang="en-US" dirty="0">
                <a:solidFill>
                  <a:srgbClr val="FF0000"/>
                </a:solidFill>
                <a:latin typeface="Arial"/>
              </a:rPr>
              <a:t> </a:t>
            </a:r>
            <a:r>
              <a:rPr lang="en-US" b="1" dirty="0">
                <a:solidFill>
                  <a:srgbClr val="FF0000"/>
                </a:solidFill>
                <a:latin typeface="Arial"/>
              </a:rPr>
              <a:t>posterior</a:t>
            </a:r>
            <a:r>
              <a:rPr lang="en-US" dirty="0">
                <a:solidFill>
                  <a:srgbClr val="FF0000"/>
                </a:solidFill>
                <a:latin typeface="Arial"/>
              </a:rPr>
              <a:t> </a:t>
            </a:r>
            <a:r>
              <a:rPr lang="en-US" b="1" dirty="0">
                <a:solidFill>
                  <a:srgbClr val="FF0000"/>
                </a:solidFill>
                <a:latin typeface="Arial"/>
              </a:rPr>
              <a:t>superior</a:t>
            </a:r>
            <a:r>
              <a:rPr lang="en-US" dirty="0">
                <a:solidFill>
                  <a:srgbClr val="FF0000"/>
                </a:solidFill>
                <a:latin typeface="Arial"/>
              </a:rPr>
              <a:t> </a:t>
            </a:r>
            <a:r>
              <a:rPr lang="en-US" dirty="0">
                <a:latin typeface="Arial"/>
              </a:rPr>
              <a:t>(</a:t>
            </a:r>
            <a:r>
              <a:rPr lang="en-US" dirty="0">
                <a:solidFill>
                  <a:srgbClr val="000000"/>
                </a:solidFill>
                <a:latin typeface="Arial"/>
              </a:rPr>
              <a:t>rib elevator).</a:t>
            </a:r>
            <a:endParaRPr lang="en-US" dirty="0">
              <a:latin typeface="Arial"/>
            </a:endParaRPr>
          </a:p>
          <a:p>
            <a:r>
              <a:rPr lang="en-US" dirty="0">
                <a:latin typeface="Arial"/>
              </a:rPr>
              <a:t>           •</a:t>
            </a:r>
            <a:r>
              <a:rPr lang="en-US" b="1" dirty="0">
                <a:solidFill>
                  <a:srgbClr val="FF0000"/>
                </a:solidFill>
                <a:latin typeface="Arial"/>
              </a:rPr>
              <a:t>Serratus</a:t>
            </a:r>
            <a:r>
              <a:rPr lang="en-US" dirty="0">
                <a:solidFill>
                  <a:srgbClr val="FF0000"/>
                </a:solidFill>
                <a:latin typeface="Arial"/>
              </a:rPr>
              <a:t> </a:t>
            </a:r>
            <a:r>
              <a:rPr lang="en-US" b="1" dirty="0">
                <a:solidFill>
                  <a:srgbClr val="FF0000"/>
                </a:solidFill>
                <a:latin typeface="Arial"/>
              </a:rPr>
              <a:t>posterior</a:t>
            </a:r>
            <a:r>
              <a:rPr lang="en-US" dirty="0">
                <a:solidFill>
                  <a:srgbClr val="FF0000"/>
                </a:solidFill>
                <a:latin typeface="Arial"/>
              </a:rPr>
              <a:t> </a:t>
            </a:r>
            <a:r>
              <a:rPr lang="en-US" b="1" dirty="0">
                <a:solidFill>
                  <a:srgbClr val="FF0000"/>
                </a:solidFill>
                <a:latin typeface="Arial"/>
              </a:rPr>
              <a:t>inferior</a:t>
            </a:r>
            <a:r>
              <a:rPr lang="en-US" dirty="0">
                <a:solidFill>
                  <a:srgbClr val="FF0000"/>
                </a:solidFill>
                <a:latin typeface="Arial"/>
              </a:rPr>
              <a:t> </a:t>
            </a:r>
            <a:r>
              <a:rPr lang="en-US" dirty="0">
                <a:latin typeface="Arial"/>
              </a:rPr>
              <a:t>(</a:t>
            </a:r>
            <a:r>
              <a:rPr lang="en-US" dirty="0">
                <a:solidFill>
                  <a:srgbClr val="000000"/>
                </a:solidFill>
                <a:latin typeface="Arial"/>
              </a:rPr>
              <a:t>rib depressor</a:t>
            </a:r>
            <a:r>
              <a:rPr lang="en-US" dirty="0">
                <a:latin typeface="Arial"/>
              </a:rPr>
              <a:t>).</a:t>
            </a:r>
          </a:p>
          <a:p>
            <a:endParaRPr lang="en-US" dirty="0">
              <a:latin typeface="Arial"/>
            </a:endParaRPr>
          </a:p>
          <a:p>
            <a:pPr marL="285750" indent="-285750">
              <a:buFont typeface="Arial" panose="020B0604020202020204" pitchFamily="34" charset="0"/>
              <a:buChar char="•"/>
            </a:pPr>
            <a:r>
              <a:rPr lang="en-US" dirty="0">
                <a:latin typeface="Arial"/>
              </a:rPr>
              <a:t>Function of: </a:t>
            </a:r>
          </a:p>
          <a:p>
            <a:r>
              <a:rPr lang="en-US" dirty="0">
                <a:latin typeface="Arial"/>
              </a:rPr>
              <a:t>      </a:t>
            </a:r>
            <a:r>
              <a:rPr lang="en-US" dirty="0" err="1">
                <a:latin typeface="Arial"/>
              </a:rPr>
              <a:t>Serratus</a:t>
            </a:r>
            <a:r>
              <a:rPr lang="en-US" dirty="0">
                <a:latin typeface="Arial"/>
              </a:rPr>
              <a:t> posterior </a:t>
            </a:r>
            <a:r>
              <a:rPr lang="en-US" b="1" dirty="0">
                <a:latin typeface="Arial"/>
              </a:rPr>
              <a:t>superior</a:t>
            </a:r>
            <a:r>
              <a:rPr lang="en-US" dirty="0">
                <a:latin typeface="Arial"/>
              </a:rPr>
              <a:t>                      </a:t>
            </a:r>
            <a:r>
              <a:rPr lang="en-US" u="sng" dirty="0">
                <a:latin typeface="Arial"/>
              </a:rPr>
              <a:t>deep </a:t>
            </a:r>
            <a:r>
              <a:rPr lang="en-US" b="1" u="sng" dirty="0">
                <a:latin typeface="Arial"/>
              </a:rPr>
              <a:t>in</a:t>
            </a:r>
            <a:r>
              <a:rPr lang="en-US" u="sng" dirty="0">
                <a:latin typeface="Arial"/>
              </a:rPr>
              <a:t>spiration</a:t>
            </a:r>
            <a:r>
              <a:rPr lang="en-US" dirty="0">
                <a:latin typeface="Arial"/>
              </a:rPr>
              <a:t>. </a:t>
            </a:r>
          </a:p>
          <a:p>
            <a:r>
              <a:rPr lang="en-US" dirty="0">
                <a:latin typeface="Arial"/>
              </a:rPr>
              <a:t>      </a:t>
            </a:r>
            <a:r>
              <a:rPr lang="en-US" dirty="0" err="1">
                <a:latin typeface="Arial"/>
              </a:rPr>
              <a:t>Serratus</a:t>
            </a:r>
            <a:r>
              <a:rPr lang="en-US" dirty="0">
                <a:latin typeface="Arial"/>
              </a:rPr>
              <a:t> posterior </a:t>
            </a:r>
            <a:r>
              <a:rPr lang="en-US" b="1" dirty="0">
                <a:latin typeface="Arial"/>
              </a:rPr>
              <a:t>inferior</a:t>
            </a:r>
            <a:r>
              <a:rPr lang="en-US" dirty="0">
                <a:latin typeface="Arial"/>
              </a:rPr>
              <a:t>                        </a:t>
            </a:r>
            <a:r>
              <a:rPr lang="en-US" u="sng" dirty="0">
                <a:latin typeface="Arial"/>
              </a:rPr>
              <a:t>forced </a:t>
            </a:r>
            <a:r>
              <a:rPr lang="en-US" b="1" u="sng" dirty="0">
                <a:latin typeface="Arial"/>
              </a:rPr>
              <a:t>ex</a:t>
            </a:r>
            <a:r>
              <a:rPr lang="en-US" u="sng" dirty="0">
                <a:latin typeface="Arial"/>
              </a:rPr>
              <a:t>piration</a:t>
            </a:r>
            <a:r>
              <a:rPr lang="en-US" dirty="0">
                <a:latin typeface="Arial"/>
              </a:rPr>
              <a:t>.^ </a:t>
            </a:r>
          </a:p>
          <a:p>
            <a:endParaRPr lang="en-US" dirty="0">
              <a:latin typeface="Arial"/>
            </a:endParaRPr>
          </a:p>
          <a:p>
            <a:endParaRPr lang="en-US" dirty="0">
              <a:latin typeface="Arial"/>
            </a:endParaRPr>
          </a:p>
          <a:p>
            <a:pPr marL="285750" indent="-285750">
              <a:buFont typeface="Arial" panose="020B0604020202020204" pitchFamily="34" charset="0"/>
              <a:buChar char="•"/>
            </a:pPr>
            <a:r>
              <a:rPr lang="en-US" dirty="0">
                <a:latin typeface="Arial"/>
              </a:rPr>
              <a:t>Nerve supply (innervation):</a:t>
            </a:r>
          </a:p>
          <a:p>
            <a:r>
              <a:rPr lang="en-US" dirty="0">
                <a:latin typeface="Arial"/>
              </a:rPr>
              <a:t>       </a:t>
            </a:r>
            <a:r>
              <a:rPr lang="en-US" b="1" dirty="0">
                <a:latin typeface="Arial"/>
              </a:rPr>
              <a:t>anterior rami</a:t>
            </a:r>
            <a:r>
              <a:rPr lang="en-US" dirty="0">
                <a:latin typeface="Arial"/>
              </a:rPr>
              <a:t> of </a:t>
            </a:r>
            <a:r>
              <a:rPr lang="en-US" dirty="0">
                <a:solidFill>
                  <a:srgbClr val="FF0000"/>
                </a:solidFill>
                <a:latin typeface="Arial"/>
              </a:rPr>
              <a:t>thoracic spinal nerves</a:t>
            </a:r>
            <a:r>
              <a:rPr lang="en-US" dirty="0">
                <a:latin typeface="Arial"/>
              </a:rPr>
              <a:t>.</a:t>
            </a:r>
          </a:p>
          <a:p>
            <a:endParaRPr lang="en-US" dirty="0"/>
          </a:p>
          <a:p>
            <a:endParaRPr lang="en-US" dirty="0"/>
          </a:p>
        </p:txBody>
      </p:sp>
      <p:sp>
        <p:nvSpPr>
          <p:cNvPr id="5" name="TextBox 4"/>
          <p:cNvSpPr txBox="1"/>
          <p:nvPr/>
        </p:nvSpPr>
        <p:spPr>
          <a:xfrm>
            <a:off x="1095470" y="5667375"/>
            <a:ext cx="8208610" cy="954107"/>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rtlCol="0">
            <a:spAutoFit/>
          </a:bodyPr>
          <a:lstStyle/>
          <a:p>
            <a:r>
              <a:rPr lang="en-US" sz="1400" dirty="0">
                <a:solidFill>
                  <a:srgbClr val="7F7F7F"/>
                </a:solidFill>
                <a:cs typeface="Arial"/>
              </a:rPr>
              <a:t>*غشاء يكون بعد طبقات الجلد (a sheet of connective tissue covering or binding together body structures). </a:t>
            </a:r>
          </a:p>
          <a:p>
            <a:r>
              <a:rPr lang="en-US" sz="1400" dirty="0">
                <a:solidFill>
                  <a:srgbClr val="7F7F7F"/>
                </a:solidFill>
                <a:cs typeface="Arial"/>
              </a:rPr>
              <a:t>^ in case of asthma or excessive exercise. </a:t>
            </a:r>
          </a:p>
          <a:p>
            <a:endParaRPr lang="en-US" sz="1400" dirty="0">
              <a:solidFill>
                <a:srgbClr val="7F7F7F"/>
              </a:solidFill>
              <a:cs typeface="Arial"/>
            </a:endParaRPr>
          </a:p>
          <a:p>
            <a:r>
              <a:rPr lang="en-US" sz="1400" dirty="0">
                <a:solidFill>
                  <a:srgbClr val="7F7F7F"/>
                </a:solidFill>
                <a:cs typeface="Arial"/>
              </a:rPr>
              <a:t>#depressor = ينزل لتحت . #elevator = يرفع لفوق. #Serratus = شكل منشاري</a:t>
            </a:r>
            <a:r>
              <a:rPr lang="en-US" sz="1400" dirty="0">
                <a:solidFill>
                  <a:srgbClr val="7F7F7F"/>
                </a:solidFill>
              </a:rPr>
              <a:t>.</a:t>
            </a:r>
          </a:p>
        </p:txBody>
      </p:sp>
      <p:pic>
        <p:nvPicPr>
          <p:cNvPr id="6" name="Picture 5" descr="Screen Shot 2016-12-20 at 2.46.23 PM.png"/>
          <p:cNvPicPr>
            <a:picLocks noChangeAspect="1"/>
          </p:cNvPicPr>
          <p:nvPr/>
        </p:nvPicPr>
        <p:blipFill>
          <a:blip r:embed="rId3"/>
          <a:stretch>
            <a:fillRect/>
          </a:stretch>
        </p:blipFill>
        <p:spPr>
          <a:xfrm>
            <a:off x="7670800" y="276225"/>
            <a:ext cx="3942751" cy="5033943"/>
          </a:xfrm>
          <a:prstGeom prst="rect">
            <a:avLst/>
          </a:prstGeom>
        </p:spPr>
      </p:pic>
      <p:cxnSp>
        <p:nvCxnSpPr>
          <p:cNvPr id="8" name="Straight Arrow Connector 7"/>
          <p:cNvCxnSpPr/>
          <p:nvPr/>
        </p:nvCxnSpPr>
        <p:spPr>
          <a:xfrm flipV="1">
            <a:off x="3575354" y="3733800"/>
            <a:ext cx="1242926" cy="205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flipV="1">
            <a:off x="3565828" y="4105275"/>
            <a:ext cx="1242926" cy="205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725898" y="3846287"/>
            <a:ext cx="2743200" cy="338554"/>
          </a:xfrm>
          <a:prstGeom prst="rect">
            <a:avLst/>
          </a:prstGeom>
        </p:spPr>
        <p:txBody>
          <a:bodyPr rtlCol="0">
            <a:spAutoFit/>
          </a:bodyPr>
          <a:lstStyle/>
          <a:p>
            <a:pPr algn="ctr"/>
            <a:r>
              <a:rPr lang="en-US" sz="1600" dirty="0"/>
              <a:t>contributes in</a:t>
            </a:r>
          </a:p>
        </p:txBody>
      </p:sp>
      <p:sp>
        <p:nvSpPr>
          <p:cNvPr id="11" name="TextBox 10"/>
          <p:cNvSpPr txBox="1"/>
          <p:nvPr/>
        </p:nvSpPr>
        <p:spPr>
          <a:xfrm>
            <a:off x="2784475" y="3431695"/>
            <a:ext cx="2743200" cy="338554"/>
          </a:xfrm>
          <a:prstGeom prst="rect">
            <a:avLst/>
          </a:prstGeom>
        </p:spPr>
        <p:txBody>
          <a:bodyPr rtlCol="0">
            <a:spAutoFit/>
          </a:bodyPr>
          <a:lstStyle/>
          <a:p>
            <a:pPr algn="ctr"/>
            <a:r>
              <a:rPr lang="en-US" sz="1600" dirty="0"/>
              <a:t>contributes in</a:t>
            </a:r>
          </a:p>
        </p:txBody>
      </p:sp>
      <p:sp>
        <p:nvSpPr>
          <p:cNvPr id="12" name="Rectangle: Rounded Corners 11"/>
          <p:cNvSpPr/>
          <p:nvPr/>
        </p:nvSpPr>
        <p:spPr>
          <a:xfrm>
            <a:off x="3158329" y="2453984"/>
            <a:ext cx="2501479" cy="308648"/>
          </a:xfrm>
          <a:prstGeom prst="roundRect">
            <a:avLst/>
          </a:prstGeom>
          <a:noFill/>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Rounded Corners 13"/>
          <p:cNvSpPr/>
          <p:nvPr/>
        </p:nvSpPr>
        <p:spPr>
          <a:xfrm>
            <a:off x="2611207" y="3595647"/>
            <a:ext cx="964147" cy="255101"/>
          </a:xfrm>
          <a:prstGeom prst="roundRect">
            <a:avLst/>
          </a:prstGeom>
          <a:noFill/>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9430564" y="3352800"/>
            <a:ext cx="261708" cy="242847"/>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344832" y="1895475"/>
            <a:ext cx="261708" cy="242847"/>
          </a:xfrm>
          <a:prstGeom prst="ellipse">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2598913" y="3876866"/>
            <a:ext cx="868187" cy="272830"/>
          </a:xfrm>
          <a:prstGeom prst="roundRect">
            <a:avLst/>
          </a:prstGeom>
          <a:noFill/>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Rounded Corners 17"/>
          <p:cNvSpPr/>
          <p:nvPr/>
        </p:nvSpPr>
        <p:spPr>
          <a:xfrm>
            <a:off x="3136629" y="2788077"/>
            <a:ext cx="2535880" cy="264171"/>
          </a:xfrm>
          <a:prstGeom prst="roundRect">
            <a:avLst/>
          </a:prstGeom>
          <a:noFill/>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9" name="Straight Arrow Connector 18"/>
          <p:cNvCxnSpPr/>
          <p:nvPr/>
        </p:nvCxnSpPr>
        <p:spPr>
          <a:xfrm flipV="1">
            <a:off x="5740400" y="4102202"/>
            <a:ext cx="176574" cy="3073"/>
          </a:xfrm>
          <a:prstGeom prst="straightConnector1">
            <a:avLst/>
          </a:prstGeom>
          <a:ln w="28575">
            <a:solidFill>
              <a:schemeClr val="accent4"/>
            </a:solidFill>
            <a:headEnd type="none"/>
            <a:tailEnd type="non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p:nvPr/>
        </p:nvCxnSpPr>
        <p:spPr>
          <a:xfrm flipV="1">
            <a:off x="5563826" y="3833689"/>
            <a:ext cx="176574" cy="3073"/>
          </a:xfrm>
          <a:prstGeom prst="straightConnector1">
            <a:avLst/>
          </a:prstGeom>
          <a:ln w="28575">
            <a:solidFill>
              <a:schemeClr val="accent5"/>
            </a:solidFill>
            <a:headEnd type="none"/>
            <a:tailEnd type="non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4473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00025"/>
            <a:ext cx="10515600" cy="1325563"/>
          </a:xfrm>
        </p:spPr>
        <p:txBody>
          <a:bodyPr/>
          <a:lstStyle/>
          <a:p>
            <a:r>
              <a:rPr lang="en-US" sz="2800" b="1" dirty="0">
                <a:solidFill>
                  <a:srgbClr val="000000"/>
                </a:solidFill>
                <a:latin typeface="Arial"/>
              </a:rPr>
              <a:t>3- Superficial Group Of Back Muscles:</a:t>
            </a:r>
            <a:endParaRPr lang="en-US" sz="2400" b="1" dirty="0">
              <a:solidFill>
                <a:srgbClr val="000000"/>
              </a:solidFill>
              <a:latin typeface="Arial"/>
            </a:endParaRPr>
          </a:p>
        </p:txBody>
      </p:sp>
      <p:sp>
        <p:nvSpPr>
          <p:cNvPr id="3" name="TextBox 2"/>
          <p:cNvSpPr txBox="1"/>
          <p:nvPr/>
        </p:nvSpPr>
        <p:spPr>
          <a:xfrm>
            <a:off x="581025" y="1295400"/>
            <a:ext cx="5888383" cy="2585323"/>
          </a:xfrm>
          <a:prstGeom prst="rect">
            <a:avLst/>
          </a:prstGeom>
        </p:spPr>
        <p:txBody>
          <a:bodyPr wrap="square" rtlCol="0" anchor="t">
            <a:spAutoFit/>
          </a:bodyPr>
          <a:lstStyle/>
          <a:p>
            <a:r>
              <a:rPr lang="en-US" b="1" dirty="0">
                <a:latin typeface="Arial"/>
              </a:rPr>
              <a:t>A-</a:t>
            </a:r>
            <a:r>
              <a:rPr lang="en-US" dirty="0">
                <a:latin typeface="Arial"/>
              </a:rPr>
              <a:t> Muscles connecting </a:t>
            </a:r>
            <a:r>
              <a:rPr lang="en-US" dirty="0">
                <a:solidFill>
                  <a:srgbClr val="FF0000"/>
                </a:solidFill>
                <a:latin typeface="Arial"/>
              </a:rPr>
              <a:t>vertebral column to </a:t>
            </a:r>
            <a:r>
              <a:rPr lang="en-US" b="1" dirty="0">
                <a:solidFill>
                  <a:srgbClr val="FF0000"/>
                </a:solidFill>
                <a:latin typeface="Arial"/>
              </a:rPr>
              <a:t>scapula</a:t>
            </a:r>
            <a:r>
              <a:rPr lang="en-US" dirty="0">
                <a:solidFill>
                  <a:srgbClr val="FF0000"/>
                </a:solidFill>
                <a:latin typeface="Arial"/>
              </a:rPr>
              <a:t> </a:t>
            </a:r>
            <a:r>
              <a:rPr lang="en-US" dirty="0">
                <a:latin typeface="Arial"/>
              </a:rPr>
              <a:t>(move scapula through shoulder girdle joints):</a:t>
            </a:r>
            <a:endParaRPr lang="en-US" dirty="0">
              <a:solidFill>
                <a:srgbClr val="000000"/>
              </a:solidFill>
              <a:latin typeface="Arial"/>
            </a:endParaRPr>
          </a:p>
          <a:p>
            <a:endParaRPr lang="en-US" dirty="0">
              <a:latin typeface="Arial"/>
            </a:endParaRPr>
          </a:p>
          <a:p>
            <a:pPr>
              <a:lnSpc>
                <a:spcPct val="150000"/>
              </a:lnSpc>
            </a:pPr>
            <a:r>
              <a:rPr lang="en-US" b="1" i="1" dirty="0">
                <a:latin typeface="Arial"/>
              </a:rPr>
              <a:t>Trapezius.</a:t>
            </a:r>
          </a:p>
          <a:p>
            <a:pPr>
              <a:lnSpc>
                <a:spcPct val="150000"/>
              </a:lnSpc>
            </a:pPr>
            <a:r>
              <a:rPr lang="en-US" b="1" i="1" dirty="0">
                <a:latin typeface="Arial"/>
              </a:rPr>
              <a:t>Levator scapulae.</a:t>
            </a:r>
          </a:p>
          <a:p>
            <a:pPr>
              <a:lnSpc>
                <a:spcPct val="150000"/>
              </a:lnSpc>
            </a:pPr>
            <a:r>
              <a:rPr lang="en-US" b="1" i="1" dirty="0">
                <a:latin typeface="Arial"/>
              </a:rPr>
              <a:t>Rhomboid minor.</a:t>
            </a:r>
          </a:p>
          <a:p>
            <a:pPr>
              <a:lnSpc>
                <a:spcPct val="150000"/>
              </a:lnSpc>
            </a:pPr>
            <a:r>
              <a:rPr lang="en-US" b="1" i="1" dirty="0">
                <a:latin typeface="Arial"/>
              </a:rPr>
              <a:t>Rhomboid major.</a:t>
            </a:r>
            <a:r>
              <a:rPr lang="en-US" sz="1600" dirty="0"/>
              <a:t> </a:t>
            </a:r>
            <a:r>
              <a:rPr lang="en-US" sz="1600" dirty="0">
                <a:solidFill>
                  <a:srgbClr val="7F7F7F"/>
                </a:solidFill>
              </a:rPr>
              <a:t>(Scapula)كلهم ماسكين بال</a:t>
            </a:r>
          </a:p>
        </p:txBody>
      </p:sp>
      <p:sp>
        <p:nvSpPr>
          <p:cNvPr id="4" name="TextBox 3"/>
          <p:cNvSpPr txBox="1"/>
          <p:nvPr/>
        </p:nvSpPr>
        <p:spPr>
          <a:xfrm>
            <a:off x="581025" y="3706534"/>
            <a:ext cx="5689904" cy="1754326"/>
          </a:xfrm>
          <a:prstGeom prst="rect">
            <a:avLst/>
          </a:prstGeom>
        </p:spPr>
        <p:txBody>
          <a:bodyPr rtlCol="0" anchor="t">
            <a:spAutoFit/>
          </a:bodyPr>
          <a:lstStyle/>
          <a:p>
            <a:endParaRPr lang="en-US" b="1" dirty="0">
              <a:latin typeface="Arial"/>
            </a:endParaRPr>
          </a:p>
          <a:p>
            <a:r>
              <a:rPr lang="en-US" b="1" dirty="0">
                <a:latin typeface="Arial"/>
              </a:rPr>
              <a:t>B-</a:t>
            </a:r>
            <a:r>
              <a:rPr lang="en-US" dirty="0">
                <a:latin typeface="Arial"/>
              </a:rPr>
              <a:t> Muscle connecting </a:t>
            </a:r>
            <a:r>
              <a:rPr lang="en-US" dirty="0">
                <a:solidFill>
                  <a:srgbClr val="FF0000"/>
                </a:solidFill>
                <a:latin typeface="Arial"/>
              </a:rPr>
              <a:t>vertebral column to </a:t>
            </a:r>
            <a:r>
              <a:rPr lang="en-US" b="1" dirty="0">
                <a:solidFill>
                  <a:srgbClr val="FF0000"/>
                </a:solidFill>
                <a:latin typeface="Arial"/>
              </a:rPr>
              <a:t>humerus</a:t>
            </a:r>
            <a:r>
              <a:rPr lang="en-US" dirty="0">
                <a:solidFill>
                  <a:srgbClr val="FF0000"/>
                </a:solidFill>
                <a:latin typeface="Arial"/>
              </a:rPr>
              <a:t> </a:t>
            </a:r>
            <a:r>
              <a:rPr lang="en-US" dirty="0">
                <a:latin typeface="Arial"/>
              </a:rPr>
              <a:t>(move humerus through shoulder joint) :</a:t>
            </a:r>
            <a:endParaRPr lang="en-US" dirty="0">
              <a:solidFill>
                <a:srgbClr val="000000"/>
              </a:solidFill>
              <a:latin typeface="Arial"/>
            </a:endParaRPr>
          </a:p>
          <a:p>
            <a:endParaRPr lang="en-US" dirty="0">
              <a:latin typeface="Arial"/>
            </a:endParaRPr>
          </a:p>
          <a:p>
            <a:r>
              <a:rPr lang="en-US" b="1" i="1" dirty="0">
                <a:latin typeface="Arial"/>
              </a:rPr>
              <a:t>Latissimus dorsi</a:t>
            </a:r>
            <a:r>
              <a:rPr lang="en-US" i="1" dirty="0">
                <a:latin typeface="Arial"/>
              </a:rPr>
              <a:t>.</a:t>
            </a:r>
          </a:p>
          <a:p>
            <a:endParaRPr lang="en-US" dirty="0"/>
          </a:p>
        </p:txBody>
      </p:sp>
      <p:sp>
        <p:nvSpPr>
          <p:cNvPr id="5" name="TextBox 4"/>
          <p:cNvSpPr txBox="1"/>
          <p:nvPr/>
        </p:nvSpPr>
        <p:spPr>
          <a:xfrm>
            <a:off x="809625" y="5991225"/>
            <a:ext cx="6100562" cy="338554"/>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rtlCol="0">
            <a:spAutoFit/>
          </a:bodyPr>
          <a:lstStyle/>
          <a:p>
            <a:pPr algn="ctr"/>
            <a:r>
              <a:rPr lang="en-US" sz="1600" dirty="0">
                <a:solidFill>
                  <a:srgbClr val="7F7F7F"/>
                </a:solidFill>
                <a:cs typeface="Arial"/>
              </a:rPr>
              <a:t>#Levator = رافعة. #Rhomboid = معيّني الشكل</a:t>
            </a:r>
            <a:r>
              <a:rPr lang="en-US" sz="1600" dirty="0">
                <a:solidFill>
                  <a:srgbClr val="7F7F7F"/>
                </a:solidFill>
              </a:rPr>
              <a:t> .</a:t>
            </a:r>
            <a:endParaRPr lang="en-US" sz="1600" dirty="0">
              <a:solidFill>
                <a:srgbClr val="7F7F7F"/>
              </a:solidFill>
              <a:latin typeface="Calibri"/>
            </a:endParaRPr>
          </a:p>
        </p:txBody>
      </p:sp>
      <p:sp>
        <p:nvSpPr>
          <p:cNvPr id="6" name="TextBox 5"/>
          <p:cNvSpPr txBox="1"/>
          <p:nvPr/>
        </p:nvSpPr>
        <p:spPr>
          <a:xfrm>
            <a:off x="-381285" y="38100"/>
            <a:ext cx="3048000" cy="1200329"/>
          </a:xfrm>
          <a:prstGeom prst="rect">
            <a:avLst/>
          </a:prstGeom>
        </p:spPr>
        <p:txBody>
          <a:bodyPr rtlCol="0">
            <a:spAutoFit/>
          </a:bodyPr>
          <a:lstStyle/>
          <a:p>
            <a:pPr algn="ctr"/>
            <a:endParaRPr lang="en-US" dirty="0">
              <a:solidFill>
                <a:srgbClr val="7F7F7F"/>
              </a:solidFill>
            </a:endParaRPr>
          </a:p>
          <a:p>
            <a:pPr algn="ctr"/>
            <a:r>
              <a:rPr lang="en-US" b="1" dirty="0">
                <a:solidFill>
                  <a:srgbClr val="7F7F7F"/>
                </a:solidFill>
                <a:cs typeface="Arial"/>
              </a:rPr>
              <a:t>السلايد مهم جدًا !</a:t>
            </a:r>
          </a:p>
          <a:p>
            <a:endParaRPr lang="en-US" dirty="0">
              <a:solidFill>
                <a:srgbClr val="7F7F7F"/>
              </a:solidFill>
            </a:endParaRPr>
          </a:p>
          <a:p>
            <a:endParaRPr lang="en-US" dirty="0">
              <a:solidFill>
                <a:srgbClr val="7F7F7F"/>
              </a:solidFill>
            </a:endParaRPr>
          </a:p>
        </p:txBody>
      </p:sp>
      <p:pic>
        <p:nvPicPr>
          <p:cNvPr id="7" name="Picture 6" descr="superficial muscles.png"/>
          <p:cNvPicPr>
            <a:picLocks noChangeAspect="1"/>
          </p:cNvPicPr>
          <p:nvPr/>
        </p:nvPicPr>
        <p:blipFill>
          <a:blip r:embed="rId3"/>
          <a:stretch>
            <a:fillRect/>
          </a:stretch>
        </p:blipFill>
        <p:spPr>
          <a:xfrm>
            <a:off x="7492258" y="200025"/>
            <a:ext cx="4344037" cy="3369319"/>
          </a:xfrm>
          <a:prstGeom prst="rect">
            <a:avLst/>
          </a:prstGeom>
        </p:spPr>
      </p:pic>
      <p:pic>
        <p:nvPicPr>
          <p:cNvPr id="9" name="Picture 8" descr="superficial muscles22.png"/>
          <p:cNvPicPr>
            <a:picLocks noChangeAspect="1"/>
          </p:cNvPicPr>
          <p:nvPr/>
        </p:nvPicPr>
        <p:blipFill>
          <a:blip r:embed="rId4"/>
          <a:stretch>
            <a:fillRect/>
          </a:stretch>
        </p:blipFill>
        <p:spPr>
          <a:xfrm>
            <a:off x="7596805" y="3569949"/>
            <a:ext cx="3755996" cy="3244217"/>
          </a:xfrm>
          <a:prstGeom prst="rect">
            <a:avLst/>
          </a:prstGeom>
        </p:spPr>
      </p:pic>
      <p:sp>
        <p:nvSpPr>
          <p:cNvPr id="8" name="مستطيل 7"/>
          <p:cNvSpPr/>
          <p:nvPr/>
        </p:nvSpPr>
        <p:spPr>
          <a:xfrm>
            <a:off x="581025" y="3073400"/>
            <a:ext cx="1996790" cy="7239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581025" y="2667000"/>
            <a:ext cx="2085690" cy="2921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581025" y="2273021"/>
            <a:ext cx="1311275" cy="270013"/>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619125" y="4851400"/>
            <a:ext cx="2085690" cy="2921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864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610" y="1873250"/>
            <a:ext cx="7315200" cy="5078313"/>
          </a:xfrm>
          <a:prstGeom prst="rect">
            <a:avLst/>
          </a:prstGeom>
        </p:spPr>
        <p:txBody>
          <a:bodyPr rtlCol="0" anchor="t">
            <a:spAutoFit/>
          </a:bodyPr>
          <a:lstStyle/>
          <a:p>
            <a:pPr marL="285750" indent="-285750">
              <a:buFont typeface="Arial" panose="020B0604020202020204" pitchFamily="34" charset="0"/>
              <a:buChar char="•"/>
            </a:pPr>
            <a:r>
              <a:rPr lang="en-US" b="1" dirty="0">
                <a:latin typeface="Arial"/>
              </a:rPr>
              <a:t>Origin: </a:t>
            </a:r>
          </a:p>
          <a:p>
            <a:r>
              <a:rPr lang="en-US" dirty="0">
                <a:latin typeface="Arial"/>
              </a:rPr>
              <a:t>            Spines of cervical &amp; thoracic vertebrae</a:t>
            </a:r>
          </a:p>
          <a:p>
            <a:endParaRPr lang="en-US" dirty="0">
              <a:latin typeface="Arial"/>
            </a:endParaRPr>
          </a:p>
          <a:p>
            <a:pPr marL="285750" indent="-285750">
              <a:buFont typeface="Arial" panose="020B0604020202020204" pitchFamily="34" charset="0"/>
              <a:buChar char="•"/>
            </a:pPr>
            <a:r>
              <a:rPr lang="en-US" b="1" dirty="0">
                <a:latin typeface="Arial"/>
              </a:rPr>
              <a:t>Insertion: </a:t>
            </a:r>
          </a:p>
          <a:p>
            <a:r>
              <a:rPr lang="en-US" dirty="0">
                <a:latin typeface="Arial"/>
              </a:rPr>
              <a:t>            lateral 1/3 of clavicle + acromion &amp; spine of scapula.</a:t>
            </a:r>
          </a:p>
          <a:p>
            <a:pPr marL="285750" indent="-285750">
              <a:buFont typeface="Arial" panose="020B0604020202020204" pitchFamily="34" charset="0"/>
              <a:buChar char="•"/>
            </a:pPr>
            <a:endParaRPr lang="en-US" b="1" dirty="0">
              <a:latin typeface="Arial"/>
            </a:endParaRPr>
          </a:p>
          <a:p>
            <a:pPr marL="285750" indent="-285750">
              <a:buFont typeface="Arial" panose="020B0604020202020204" pitchFamily="34" charset="0"/>
              <a:buChar char="•"/>
            </a:pPr>
            <a:r>
              <a:rPr lang="en-US" b="1" dirty="0">
                <a:latin typeface="Arial"/>
              </a:rPr>
              <a:t>Action:</a:t>
            </a:r>
          </a:p>
          <a:p>
            <a:r>
              <a:rPr lang="en-US" dirty="0">
                <a:latin typeface="Arial"/>
              </a:rPr>
              <a:t>            rotation of scapula during abduction of humerus </a:t>
            </a:r>
            <a:r>
              <a:rPr lang="en-US" u="sng" dirty="0">
                <a:solidFill>
                  <a:srgbClr val="FF0000"/>
                </a:solidFill>
                <a:latin typeface="Arial"/>
              </a:rPr>
              <a:t>above horizontal. &gt;90  </a:t>
            </a:r>
            <a:r>
              <a:rPr lang="en-US" dirty="0">
                <a:solidFill>
                  <a:srgbClr val="767171"/>
                </a:solidFill>
                <a:latin typeface="Arial"/>
              </a:rPr>
              <a:t>(remember it as if you fell in a TRAP you would raise your arms above your head to try to climb out)</a:t>
            </a:r>
          </a:p>
          <a:p>
            <a:endParaRPr lang="en-US" dirty="0">
              <a:solidFill>
                <a:srgbClr val="767171"/>
              </a:solidFill>
              <a:latin typeface="Arial"/>
            </a:endParaRPr>
          </a:p>
          <a:p>
            <a:r>
              <a:rPr lang="en-US" dirty="0">
                <a:latin typeface="Arial"/>
              </a:rPr>
              <a:t>o</a:t>
            </a:r>
            <a:r>
              <a:rPr lang="en-US" i="1" dirty="0">
                <a:solidFill>
                  <a:srgbClr val="000000"/>
                </a:solidFill>
                <a:latin typeface="Arial"/>
              </a:rPr>
              <a:t>Upper fibers: </a:t>
            </a:r>
            <a:r>
              <a:rPr lang="en-US" dirty="0">
                <a:latin typeface="Arial"/>
              </a:rPr>
              <a:t>elevate (ترفع) scapula.</a:t>
            </a:r>
          </a:p>
          <a:p>
            <a:r>
              <a:rPr lang="en-US" dirty="0" err="1">
                <a:latin typeface="Arial"/>
              </a:rPr>
              <a:t>o</a:t>
            </a:r>
            <a:r>
              <a:rPr lang="en-US" i="1" dirty="0" err="1">
                <a:solidFill>
                  <a:srgbClr val="000000"/>
                </a:solidFill>
                <a:latin typeface="Arial"/>
              </a:rPr>
              <a:t>Middle</a:t>
            </a:r>
            <a:r>
              <a:rPr lang="en-US" i="1" dirty="0">
                <a:solidFill>
                  <a:srgbClr val="000000"/>
                </a:solidFill>
                <a:latin typeface="Arial"/>
              </a:rPr>
              <a:t> fibers: </a:t>
            </a:r>
            <a:r>
              <a:rPr lang="en-US" dirty="0">
                <a:latin typeface="Arial"/>
              </a:rPr>
              <a:t>retract (تعيدها لوضها الطبيعي)scapula</a:t>
            </a:r>
          </a:p>
          <a:p>
            <a:r>
              <a:rPr lang="en-US" dirty="0">
                <a:latin typeface="Arial"/>
              </a:rPr>
              <a:t>o</a:t>
            </a:r>
            <a:r>
              <a:rPr lang="en-US" i="1" dirty="0">
                <a:solidFill>
                  <a:srgbClr val="000000"/>
                </a:solidFill>
                <a:latin typeface="Arial"/>
              </a:rPr>
              <a:t>Lower fibers:</a:t>
            </a:r>
            <a:r>
              <a:rPr lang="en-US" dirty="0">
                <a:solidFill>
                  <a:srgbClr val="000000"/>
                </a:solidFill>
                <a:latin typeface="Arial"/>
              </a:rPr>
              <a:t> </a:t>
            </a:r>
            <a:r>
              <a:rPr lang="en-US" dirty="0">
                <a:latin typeface="Arial"/>
              </a:rPr>
              <a:t>depress (تخفض او تنزل)scapula.</a:t>
            </a:r>
          </a:p>
          <a:p>
            <a:endParaRPr lang="en-US" dirty="0">
              <a:latin typeface="Arial"/>
            </a:endParaRPr>
          </a:p>
          <a:p>
            <a:pPr marL="285750" indent="-285750">
              <a:buFont typeface="Arial" panose="020B0604020202020204" pitchFamily="34" charset="0"/>
              <a:buChar char="•"/>
            </a:pPr>
            <a:r>
              <a:rPr lang="en-US" b="1" dirty="0">
                <a:latin typeface="Arial"/>
              </a:rPr>
              <a:t>Nerve supply: </a:t>
            </a:r>
          </a:p>
          <a:p>
            <a:r>
              <a:rPr lang="en-US" dirty="0">
                <a:latin typeface="Arial"/>
              </a:rPr>
              <a:t>            Spinal part of </a:t>
            </a:r>
            <a:r>
              <a:rPr lang="en-US" dirty="0">
                <a:solidFill>
                  <a:srgbClr val="FF0000"/>
                </a:solidFill>
                <a:latin typeface="Arial"/>
              </a:rPr>
              <a:t>accessory</a:t>
            </a:r>
            <a:r>
              <a:rPr lang="en-US" dirty="0">
                <a:latin typeface="Arial"/>
              </a:rPr>
              <a:t> (11th cranial) nerve.</a:t>
            </a:r>
          </a:p>
          <a:p>
            <a:endParaRPr lang="en-US" dirty="0"/>
          </a:p>
        </p:txBody>
      </p:sp>
      <p:sp>
        <p:nvSpPr>
          <p:cNvPr id="2" name="TextBox 1"/>
          <p:cNvSpPr txBox="1"/>
          <p:nvPr/>
        </p:nvSpPr>
        <p:spPr>
          <a:xfrm>
            <a:off x="914433" y="1276350"/>
            <a:ext cx="3048000" cy="461665"/>
          </a:xfrm>
          <a:prstGeom prst="rect">
            <a:avLst/>
          </a:prstGeom>
        </p:spPr>
        <p:txBody>
          <a:bodyPr rtlCol="0" anchor="t">
            <a:spAutoFit/>
          </a:bodyPr>
          <a:lstStyle/>
          <a:p>
            <a:r>
              <a:rPr lang="en-US" sz="2400" b="1" dirty="0">
                <a:latin typeface="Arial"/>
              </a:rPr>
              <a:t>l- TRAPEZIUS</a:t>
            </a:r>
          </a:p>
        </p:txBody>
      </p:sp>
      <p:sp>
        <p:nvSpPr>
          <p:cNvPr id="5" name="Title 1"/>
          <p:cNvSpPr txBox="1">
            <a:spLocks/>
          </p:cNvSpPr>
          <p:nvPr/>
        </p:nvSpPr>
        <p:spPr>
          <a:xfrm>
            <a:off x="381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b="1" dirty="0">
                <a:solidFill>
                  <a:srgbClr val="000000"/>
                </a:solidFill>
                <a:latin typeface="Arial"/>
              </a:rPr>
              <a:t>3- Superficial Group Of Back Muscles:</a:t>
            </a:r>
          </a:p>
          <a:p>
            <a:pPr>
              <a:lnSpc>
                <a:spcPct val="150000"/>
              </a:lnSpc>
            </a:pPr>
            <a:r>
              <a:rPr lang="en-US" sz="2000" b="1" dirty="0">
                <a:latin typeface="Arial"/>
              </a:rPr>
              <a:t>        A-</a:t>
            </a:r>
            <a:r>
              <a:rPr lang="en-US" sz="2000" dirty="0">
                <a:latin typeface="Arial"/>
              </a:rPr>
              <a:t> Muscles connecting vertebral column to </a:t>
            </a:r>
            <a:r>
              <a:rPr lang="en-US" sz="2000" b="1" dirty="0">
                <a:latin typeface="Arial"/>
              </a:rPr>
              <a:t>scapula</a:t>
            </a:r>
          </a:p>
        </p:txBody>
      </p:sp>
      <p:pic>
        <p:nvPicPr>
          <p:cNvPr id="7" name="Picture 6" descr="111.png"/>
          <p:cNvPicPr>
            <a:picLocks noChangeAspect="1"/>
          </p:cNvPicPr>
          <p:nvPr/>
        </p:nvPicPr>
        <p:blipFill>
          <a:blip r:embed="rId3"/>
          <a:stretch>
            <a:fillRect/>
          </a:stretch>
        </p:blipFill>
        <p:spPr>
          <a:xfrm>
            <a:off x="7484436" y="917121"/>
            <a:ext cx="4707564" cy="5435513"/>
          </a:xfrm>
          <a:prstGeom prst="rect">
            <a:avLst/>
          </a:prstGeom>
        </p:spPr>
      </p:pic>
      <p:sp>
        <p:nvSpPr>
          <p:cNvPr id="8" name="Rectangle: Rounded Corners 7"/>
          <p:cNvSpPr/>
          <p:nvPr/>
        </p:nvSpPr>
        <p:spPr>
          <a:xfrm>
            <a:off x="635004" y="4978785"/>
            <a:ext cx="1365093" cy="205996"/>
          </a:xfrm>
          <a:prstGeom prst="round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Rounded Corners 8"/>
          <p:cNvSpPr/>
          <p:nvPr/>
        </p:nvSpPr>
        <p:spPr>
          <a:xfrm>
            <a:off x="616107" y="5184782"/>
            <a:ext cx="1365093" cy="295276"/>
          </a:xfrm>
          <a:prstGeom prst="roundRect">
            <a:avLst/>
          </a:prstGeom>
          <a:noFill/>
          <a:ln w="28575">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Rounded Corners 9"/>
          <p:cNvSpPr/>
          <p:nvPr/>
        </p:nvSpPr>
        <p:spPr>
          <a:xfrm>
            <a:off x="615849" y="5539348"/>
            <a:ext cx="1365093" cy="196857"/>
          </a:xfrm>
          <a:prstGeom prst="roundRect">
            <a:avLst/>
          </a:prstGeom>
          <a:noFill/>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277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33" y="2190750"/>
            <a:ext cx="7315200" cy="4247317"/>
          </a:xfrm>
          <a:prstGeom prst="rect">
            <a:avLst/>
          </a:prstGeom>
          <a:ln>
            <a:noFill/>
          </a:ln>
        </p:spPr>
        <p:txBody>
          <a:bodyPr rtlCol="0" anchor="t">
            <a:spAutoFit/>
          </a:bodyPr>
          <a:lstStyle/>
          <a:p>
            <a:pPr marL="285750" indent="-285750">
              <a:buFont typeface="Arial" panose="020B0604020202020204" pitchFamily="34" charset="0"/>
              <a:buChar char="•"/>
            </a:pPr>
            <a:r>
              <a:rPr lang="en-US" b="1" dirty="0">
                <a:latin typeface="Calibri"/>
              </a:rPr>
              <a:t>Origin:</a:t>
            </a:r>
          </a:p>
          <a:p>
            <a:r>
              <a:rPr lang="en-US" b="1" i="1" dirty="0">
                <a:solidFill>
                  <a:srgbClr val="47936F"/>
                </a:solidFill>
                <a:latin typeface="Calibri"/>
              </a:rPr>
              <a:t>        </a:t>
            </a:r>
            <a:r>
              <a:rPr lang="en-US" b="1" i="1" dirty="0">
                <a:solidFill>
                  <a:srgbClr val="000000"/>
                </a:solidFill>
                <a:latin typeface="Calibri"/>
              </a:rPr>
              <a:t>Levator scapulae: </a:t>
            </a:r>
            <a:r>
              <a:rPr lang="en-US" dirty="0">
                <a:latin typeface="Calibri"/>
              </a:rPr>
              <a:t>cervical transverse processes</a:t>
            </a:r>
          </a:p>
          <a:p>
            <a:r>
              <a:rPr lang="en-US" dirty="0">
                <a:latin typeface="Courier New"/>
              </a:rPr>
              <a:t>   </a:t>
            </a:r>
            <a:r>
              <a:rPr lang="en-US" b="1" i="1" dirty="0">
                <a:solidFill>
                  <a:srgbClr val="000000"/>
                </a:solidFill>
                <a:latin typeface="Calibri"/>
              </a:rPr>
              <a:t>Rhomboid minor &amp; major: </a:t>
            </a:r>
            <a:r>
              <a:rPr lang="en-US" dirty="0">
                <a:latin typeface="Calibri"/>
              </a:rPr>
              <a:t>thoracic spines</a:t>
            </a:r>
          </a:p>
          <a:p>
            <a:endParaRPr lang="en-US" dirty="0">
              <a:latin typeface="Courier New"/>
            </a:endParaRPr>
          </a:p>
          <a:p>
            <a:pPr marL="285750" indent="-285750">
              <a:buFont typeface="Arial" panose="020B0604020202020204" pitchFamily="34" charset="0"/>
              <a:buChar char="•"/>
            </a:pPr>
            <a:r>
              <a:rPr lang="en-US" b="1" dirty="0">
                <a:latin typeface="Calibri"/>
              </a:rPr>
              <a:t>Insertion: </a:t>
            </a:r>
            <a:endParaRPr lang="en-US" dirty="0">
              <a:latin typeface="Calibri"/>
            </a:endParaRPr>
          </a:p>
          <a:p>
            <a:r>
              <a:rPr lang="en-US" dirty="0">
                <a:latin typeface="Calibri"/>
              </a:rPr>
              <a:t>        medial border of scapula.</a:t>
            </a:r>
          </a:p>
          <a:p>
            <a:endParaRPr lang="en-US" dirty="0">
              <a:latin typeface="Calibri"/>
            </a:endParaRPr>
          </a:p>
          <a:p>
            <a:pPr marL="285750" indent="-285750">
              <a:buFont typeface="Arial" panose="020B0604020202020204" pitchFamily="34" charset="0"/>
              <a:buChar char="•"/>
            </a:pPr>
            <a:r>
              <a:rPr lang="en-US" b="1" dirty="0">
                <a:latin typeface="Calibri"/>
              </a:rPr>
              <a:t>Nerve supply: </a:t>
            </a:r>
          </a:p>
          <a:p>
            <a:r>
              <a:rPr lang="en-US" dirty="0">
                <a:latin typeface="Calibri"/>
              </a:rPr>
              <a:t>        dorsal scapular nerve</a:t>
            </a:r>
            <a:r>
              <a:rPr lang="en-US" dirty="0">
                <a:solidFill>
                  <a:srgbClr val="FF0000"/>
                </a:solidFill>
                <a:latin typeface="Calibri"/>
              </a:rPr>
              <a:t>.  From root of brachial plexus (C5)</a:t>
            </a:r>
          </a:p>
          <a:p>
            <a:endParaRPr lang="en-US" dirty="0">
              <a:solidFill>
                <a:srgbClr val="FF0000"/>
              </a:solidFill>
              <a:latin typeface="Calibri"/>
            </a:endParaRPr>
          </a:p>
          <a:p>
            <a:pPr marL="285750" indent="-285750">
              <a:buFont typeface="Arial" panose="020B0604020202020204" pitchFamily="34" charset="0"/>
              <a:buChar char="•"/>
            </a:pPr>
            <a:r>
              <a:rPr lang="en-US" b="1" dirty="0">
                <a:latin typeface="Calibri"/>
              </a:rPr>
              <a:t>Actions:</a:t>
            </a:r>
          </a:p>
          <a:p>
            <a:r>
              <a:rPr lang="en-US" b="1" i="1" dirty="0">
                <a:solidFill>
                  <a:srgbClr val="47936F"/>
                </a:solidFill>
                <a:latin typeface="Calibri"/>
              </a:rPr>
              <a:t>   </a:t>
            </a:r>
            <a:r>
              <a:rPr lang="en-US" b="1" i="1" dirty="0">
                <a:solidFill>
                  <a:srgbClr val="000000"/>
                </a:solidFill>
                <a:latin typeface="Calibri"/>
              </a:rPr>
              <a:t>     Levator scapulae: </a:t>
            </a:r>
            <a:r>
              <a:rPr lang="en-US" dirty="0">
                <a:latin typeface="Calibri"/>
              </a:rPr>
              <a:t>elevates</a:t>
            </a:r>
            <a:r>
              <a:rPr lang="en-US" b="1" dirty="0">
                <a:latin typeface="Calibri"/>
              </a:rPr>
              <a:t> </a:t>
            </a:r>
            <a:r>
              <a:rPr lang="en-US" dirty="0">
                <a:latin typeface="Calibri"/>
              </a:rPr>
              <a:t>scapula.</a:t>
            </a:r>
          </a:p>
          <a:p>
            <a:r>
              <a:rPr lang="en-US" b="1" i="1" dirty="0">
                <a:solidFill>
                  <a:srgbClr val="000000"/>
                </a:solidFill>
                <a:latin typeface="Calibri"/>
              </a:rPr>
              <a:t>       Rhomboid minor &amp; major: </a:t>
            </a:r>
            <a:r>
              <a:rPr lang="en-US" dirty="0">
                <a:latin typeface="Calibri"/>
              </a:rPr>
              <a:t>retract scapula.  </a:t>
            </a:r>
          </a:p>
          <a:p>
            <a:endParaRPr lang="en-US" dirty="0"/>
          </a:p>
          <a:p>
            <a:endParaRPr lang="en-US" dirty="0"/>
          </a:p>
        </p:txBody>
      </p:sp>
      <p:sp>
        <p:nvSpPr>
          <p:cNvPr id="2" name="TextBox 1"/>
          <p:cNvSpPr txBox="1"/>
          <p:nvPr/>
        </p:nvSpPr>
        <p:spPr>
          <a:xfrm>
            <a:off x="1054133" y="1222375"/>
            <a:ext cx="5980386" cy="1200329"/>
          </a:xfrm>
          <a:prstGeom prst="rect">
            <a:avLst/>
          </a:prstGeom>
        </p:spPr>
        <p:txBody>
          <a:bodyPr rtlCol="0" anchor="t">
            <a:spAutoFit/>
          </a:bodyPr>
          <a:lstStyle/>
          <a:p>
            <a:r>
              <a:rPr lang="en-US" sz="2400" b="1" dirty="0" err="1"/>
              <a:t>ll</a:t>
            </a:r>
            <a:r>
              <a:rPr lang="en-US" sz="2400" b="1" dirty="0"/>
              <a:t>- LEVATOR SCAPULAE</a:t>
            </a:r>
          </a:p>
          <a:p>
            <a:r>
              <a:rPr lang="en-US" sz="2400" b="1" dirty="0" err="1"/>
              <a:t>lll</a:t>
            </a:r>
            <a:r>
              <a:rPr lang="en-US" sz="2400" b="1" dirty="0"/>
              <a:t>-  RHOMBOID MINOR &amp; MAJOR</a:t>
            </a:r>
          </a:p>
          <a:p>
            <a:endParaRPr lang="en-US" sz="2400" b="1" dirty="0">
              <a:solidFill>
                <a:srgbClr val="000000"/>
              </a:solidFill>
              <a:latin typeface="Calibri"/>
            </a:endParaRPr>
          </a:p>
        </p:txBody>
      </p:sp>
      <p:sp>
        <p:nvSpPr>
          <p:cNvPr id="8" name="Rectangle: Rounded Corners 7"/>
          <p:cNvSpPr/>
          <p:nvPr/>
        </p:nvSpPr>
        <p:spPr>
          <a:xfrm>
            <a:off x="838200" y="2828925"/>
            <a:ext cx="2455194" cy="212725"/>
          </a:xfrm>
          <a:prstGeom prst="roundRect">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Rounded Corners 8"/>
          <p:cNvSpPr/>
          <p:nvPr/>
        </p:nvSpPr>
        <p:spPr>
          <a:xfrm>
            <a:off x="838200" y="2571750"/>
            <a:ext cx="1679531" cy="203200"/>
          </a:xfrm>
          <a:prstGeom prst="roundRect">
            <a:avLst/>
          </a:prstGeom>
          <a:noFill/>
          <a:ln w="28575">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221036" y="266700"/>
            <a:ext cx="5801102" cy="6430963"/>
          </a:xfrm>
          <a:prstGeom prst="rect">
            <a:avLst/>
          </a:prstGeom>
        </p:spPr>
      </p:pic>
      <p:sp>
        <p:nvSpPr>
          <p:cNvPr id="11" name="Rectangle: Rounded Corners 10"/>
          <p:cNvSpPr/>
          <p:nvPr/>
        </p:nvSpPr>
        <p:spPr>
          <a:xfrm>
            <a:off x="822398" y="5575300"/>
            <a:ext cx="2455194" cy="212725"/>
          </a:xfrm>
          <a:prstGeom prst="round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Rounded Corners 11"/>
          <p:cNvSpPr/>
          <p:nvPr/>
        </p:nvSpPr>
        <p:spPr>
          <a:xfrm>
            <a:off x="822398" y="5318125"/>
            <a:ext cx="1679531" cy="203200"/>
          </a:xfrm>
          <a:prstGeom prst="roundRect">
            <a:avLst/>
          </a:prstGeom>
          <a:noFill/>
          <a:ln w="28575">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p:cNvCxnSpPr/>
          <p:nvPr/>
        </p:nvCxnSpPr>
        <p:spPr>
          <a:xfrm flipV="1">
            <a:off x="5353512" y="858658"/>
            <a:ext cx="3979215" cy="1838021"/>
          </a:xfrm>
          <a:prstGeom prst="straightConnector1">
            <a:avLst/>
          </a:prstGeom>
          <a:ln w="28575">
            <a:headEnd type="none"/>
            <a:tailEnd type="arrow"/>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flipV="1">
            <a:off x="4858169" y="2301029"/>
            <a:ext cx="4092726" cy="703003"/>
          </a:xfrm>
          <a:prstGeom prst="straightConnector1">
            <a:avLst/>
          </a:prstGeom>
          <a:ln w="28575">
            <a:solidFill>
              <a:srgbClr val="00B0F0"/>
            </a:solidFill>
            <a:headEnd type="none"/>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flipV="1">
            <a:off x="3309478" y="2642497"/>
            <a:ext cx="6542686" cy="1175927"/>
          </a:xfrm>
          <a:prstGeom prst="straightConnector1">
            <a:avLst/>
          </a:prstGeom>
          <a:ln w="28575">
            <a:solidFill>
              <a:schemeClr val="tx1"/>
            </a:solidFill>
            <a:headEnd type="none"/>
            <a:tailEnd type="arrow"/>
          </a:ln>
        </p:spPr>
        <p:style>
          <a:lnRef idx="1">
            <a:schemeClr val="accent6"/>
          </a:lnRef>
          <a:fillRef idx="0">
            <a:schemeClr val="accent6"/>
          </a:fillRef>
          <a:effectRef idx="0">
            <a:schemeClr val="accent6"/>
          </a:effectRef>
          <a:fontRef idx="minor">
            <a:schemeClr val="tx1"/>
          </a:fontRef>
        </p:style>
      </p:cxnSp>
      <p:sp>
        <p:nvSpPr>
          <p:cNvPr id="16" name="Title 1"/>
          <p:cNvSpPr txBox="1">
            <a:spLocks/>
          </p:cNvSpPr>
          <p:nvPr/>
        </p:nvSpPr>
        <p:spPr>
          <a:xfrm>
            <a:off x="381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b="1" dirty="0">
                <a:solidFill>
                  <a:srgbClr val="000000"/>
                </a:solidFill>
                <a:latin typeface="Arial"/>
              </a:rPr>
              <a:t>3- Superficial Group Of Back Muscles:</a:t>
            </a:r>
          </a:p>
          <a:p>
            <a:pPr>
              <a:lnSpc>
                <a:spcPct val="150000"/>
              </a:lnSpc>
            </a:pPr>
            <a:r>
              <a:rPr lang="en-US" sz="2000" b="1" dirty="0">
                <a:latin typeface="Arial"/>
              </a:rPr>
              <a:t>        A-</a:t>
            </a:r>
            <a:r>
              <a:rPr lang="en-US" sz="2000" dirty="0">
                <a:latin typeface="Arial"/>
              </a:rPr>
              <a:t> Muscles connecting vertebral column to </a:t>
            </a:r>
            <a:r>
              <a:rPr lang="en-US" sz="2000" b="1" dirty="0">
                <a:latin typeface="Arial"/>
              </a:rPr>
              <a:t>scapula</a:t>
            </a:r>
          </a:p>
        </p:txBody>
      </p:sp>
      <p:sp>
        <p:nvSpPr>
          <p:cNvPr id="4" name="TextBox 3"/>
          <p:cNvSpPr txBox="1"/>
          <p:nvPr/>
        </p:nvSpPr>
        <p:spPr>
          <a:xfrm>
            <a:off x="822398" y="5942112"/>
            <a:ext cx="4528457" cy="738664"/>
          </a:xfrm>
          <a:prstGeom prst="rect">
            <a:avLst/>
          </a:prstGeom>
          <a:noFill/>
        </p:spPr>
        <p:txBody>
          <a:bodyPr wrap="square" rtlCol="0">
            <a:spAutoFit/>
          </a:bodyPr>
          <a:lstStyle/>
          <a:p>
            <a:r>
              <a:rPr lang="en-US" sz="1400" dirty="0">
                <a:solidFill>
                  <a:schemeClr val="bg1">
                    <a:lumMod val="65000"/>
                  </a:schemeClr>
                </a:solidFill>
              </a:rPr>
              <a:t>Note: the muscles involved in retracting the </a:t>
            </a:r>
            <a:r>
              <a:rPr lang="en-US" sz="1400" dirty="0" err="1">
                <a:solidFill>
                  <a:schemeClr val="bg1">
                    <a:lumMod val="65000"/>
                  </a:schemeClr>
                </a:solidFill>
              </a:rPr>
              <a:t>scalpula</a:t>
            </a:r>
            <a:r>
              <a:rPr lang="en-US" sz="1400" dirty="0">
                <a:solidFill>
                  <a:schemeClr val="bg1">
                    <a:lumMod val="65000"/>
                  </a:schemeClr>
                </a:solidFill>
              </a:rPr>
              <a:t>: </a:t>
            </a:r>
          </a:p>
          <a:p>
            <a:r>
              <a:rPr lang="en-US" sz="1400" dirty="0">
                <a:solidFill>
                  <a:schemeClr val="bg1">
                    <a:lumMod val="65000"/>
                  </a:schemeClr>
                </a:solidFill>
              </a:rPr>
              <a:t>Rhomboid major, rhomboid minor, and middle fibers of trapezium </a:t>
            </a:r>
            <a:endParaRPr lang="en-GB" sz="1400" dirty="0">
              <a:solidFill>
                <a:schemeClr val="bg1">
                  <a:lumMod val="65000"/>
                </a:schemeClr>
              </a:solidFill>
            </a:endParaRPr>
          </a:p>
        </p:txBody>
      </p:sp>
    </p:spTree>
    <p:extLst>
      <p:ext uri="{BB962C8B-B14F-4D97-AF65-F5344CB8AC3E}">
        <p14:creationId xmlns:p14="http://schemas.microsoft.com/office/powerpoint/2010/main" val="42577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081" y="0"/>
            <a:ext cx="3171652" cy="1325563"/>
          </a:xfrm>
        </p:spPr>
        <p:txBody>
          <a:bodyPr/>
          <a:lstStyle/>
          <a:p>
            <a:r>
              <a:rPr lang="en-US" b="1" dirty="0">
                <a:latin typeface="Calibri"/>
              </a:rPr>
              <a:t>Remember:</a:t>
            </a:r>
          </a:p>
        </p:txBody>
      </p:sp>
      <p:pic>
        <p:nvPicPr>
          <p:cNvPr id="3" name="Picture 2" descr="33.png"/>
          <p:cNvPicPr>
            <a:picLocks noChangeAspect="1"/>
          </p:cNvPicPr>
          <p:nvPr/>
        </p:nvPicPr>
        <p:blipFill>
          <a:blip r:embed="rId3"/>
          <a:stretch>
            <a:fillRect/>
          </a:stretch>
        </p:blipFill>
        <p:spPr>
          <a:xfrm>
            <a:off x="2374065" y="4720340"/>
            <a:ext cx="7293684" cy="2130572"/>
          </a:xfrm>
          <a:prstGeom prst="rect">
            <a:avLst/>
          </a:prstGeom>
        </p:spPr>
      </p:pic>
      <p:pic>
        <p:nvPicPr>
          <p:cNvPr id="4" name="Picture 3" descr="3.jpg"/>
          <p:cNvPicPr>
            <a:picLocks noChangeAspect="1"/>
          </p:cNvPicPr>
          <p:nvPr/>
        </p:nvPicPr>
        <p:blipFill>
          <a:blip r:embed="rId4"/>
          <a:stretch>
            <a:fillRect/>
          </a:stretch>
        </p:blipFill>
        <p:spPr>
          <a:xfrm>
            <a:off x="1600200" y="1152525"/>
            <a:ext cx="8254421" cy="3567815"/>
          </a:xfrm>
          <a:prstGeom prst="rect">
            <a:avLst/>
          </a:prstGeom>
        </p:spPr>
      </p:pic>
      <p:sp>
        <p:nvSpPr>
          <p:cNvPr id="5" name="TextBox 4"/>
          <p:cNvSpPr txBox="1"/>
          <p:nvPr/>
        </p:nvSpPr>
        <p:spPr>
          <a:xfrm>
            <a:off x="5311915" y="4720340"/>
            <a:ext cx="1417983" cy="369332"/>
          </a:xfrm>
          <a:prstGeom prst="rect">
            <a:avLst/>
          </a:prstGeom>
          <a:noFill/>
        </p:spPr>
        <p:txBody>
          <a:bodyPr wrap="square" rtlCol="1">
            <a:spAutoFit/>
          </a:bodyPr>
          <a:lstStyle/>
          <a:p>
            <a:r>
              <a:rPr lang="ar-SA" dirty="0">
                <a:solidFill>
                  <a:schemeClr val="bg1">
                    <a:lumMod val="50000"/>
                  </a:schemeClr>
                </a:solidFill>
              </a:rPr>
              <a:t>للتوضيح فقط</a:t>
            </a:r>
          </a:p>
        </p:txBody>
      </p:sp>
    </p:spTree>
    <p:extLst>
      <p:ext uri="{BB962C8B-B14F-4D97-AF65-F5344CB8AC3E}">
        <p14:creationId xmlns:p14="http://schemas.microsoft.com/office/powerpoint/2010/main" val="3311646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786</Words>
  <Application>Microsoft Office PowerPoint</Application>
  <PresentationFormat>Widescreen</PresentationFormat>
  <Paragraphs>354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arial</vt:lpstr>
      <vt:lpstr>Calibri</vt:lpstr>
      <vt:lpstr>Calibri Light</vt:lpstr>
      <vt:lpstr>Courier New</vt:lpstr>
      <vt:lpstr>inherit</vt:lpstr>
      <vt:lpstr>Times New Roman</vt:lpstr>
      <vt:lpstr>Wingdings</vt:lpstr>
      <vt:lpstr>office theme</vt:lpstr>
      <vt:lpstr> Muscles Of The Back</vt:lpstr>
      <vt:lpstr>PowerPoint Presentation</vt:lpstr>
      <vt:lpstr>Back Muscles: </vt:lpstr>
      <vt:lpstr>1- Deep Group Of Back Muscles: </vt:lpstr>
      <vt:lpstr>2- Intermediate Group Of Back Muscles:     </vt:lpstr>
      <vt:lpstr>3- Superficial Group Of Back Muscles:</vt:lpstr>
      <vt:lpstr>PowerPoint Presentation</vt:lpstr>
      <vt:lpstr>PowerPoint Presentation</vt:lpstr>
      <vt:lpstr>Remember:</vt:lpstr>
      <vt:lpstr>Latissimus Dorsi</vt:lpstr>
      <vt:lpstr>Muscular triangles of back</vt:lpstr>
      <vt:lpstr>Summary</vt:lpstr>
      <vt:lpstr>Summary</vt:lpstr>
      <vt:lpstr>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Jawaher</dc:creator>
  <cp:lastModifiedBy>trad</cp:lastModifiedBy>
  <cp:revision>63</cp:revision>
  <dcterms:created xsi:type="dcterms:W3CDTF">2013-07-15T20:26:40Z</dcterms:created>
  <dcterms:modified xsi:type="dcterms:W3CDTF">2016-12-25T15:14:18Z</dcterms:modified>
</cp:coreProperties>
</file>