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7"/>
  </p:notesMasterIdLst>
  <p:sldIdLst>
    <p:sldId id="285" r:id="rId2"/>
    <p:sldId id="306" r:id="rId3"/>
    <p:sldId id="300" r:id="rId4"/>
    <p:sldId id="298" r:id="rId5"/>
    <p:sldId id="299" r:id="rId6"/>
    <p:sldId id="287" r:id="rId7"/>
    <p:sldId id="288" r:id="rId8"/>
    <p:sldId id="289" r:id="rId9"/>
    <p:sldId id="290" r:id="rId10"/>
    <p:sldId id="291" r:id="rId11"/>
    <p:sldId id="294" r:id="rId12"/>
    <p:sldId id="295" r:id="rId13"/>
    <p:sldId id="296" r:id="rId14"/>
    <p:sldId id="283" r:id="rId15"/>
    <p:sldId id="281" r:id="rId16"/>
    <p:sldId id="282" r:id="rId17"/>
    <p:sldId id="271" r:id="rId18"/>
    <p:sldId id="276" r:id="rId19"/>
    <p:sldId id="277" r:id="rId20"/>
    <p:sldId id="278" r:id="rId21"/>
    <p:sldId id="301" r:id="rId22"/>
    <p:sldId id="302" r:id="rId23"/>
    <p:sldId id="305" r:id="rId24"/>
    <p:sldId id="272" r:id="rId25"/>
    <p:sldId id="304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EDB"/>
    <a:srgbClr val="506AC8"/>
    <a:srgbClr val="7BBF26"/>
    <a:srgbClr val="7085D2"/>
    <a:srgbClr val="9EABBC"/>
    <a:srgbClr val="55ACEE"/>
    <a:srgbClr val="F9F9F9"/>
    <a:srgbClr val="99FF33"/>
    <a:srgbClr val="E7F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 autoAdjust="0"/>
    <p:restoredTop sz="94279"/>
  </p:normalViewPr>
  <p:slideViewPr>
    <p:cSldViewPr snapToGrid="0">
      <p:cViewPr varScale="1">
        <p:scale>
          <a:sx n="103" d="100"/>
          <a:sy n="103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F8D52-038E-4154-9EE5-4FEEC9FF7F58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88EE3FE-2341-41D1-8A13-D5B45B20C5EE}">
      <dgm:prSet phldrT="[Text]" custT="1"/>
      <dgm:spPr/>
      <dgm:t>
        <a:bodyPr/>
        <a:lstStyle/>
        <a:p>
          <a:r>
            <a:rPr lang="en-US" sz="3000" b="0" i="0" kern="1200" dirty="0">
              <a:solidFill>
                <a:schemeClr val="bg1">
                  <a:lumMod val="95000"/>
                </a:schemeClr>
              </a:solidFill>
              <a:latin typeface="+mn-lt"/>
              <a:ea typeface="Calibri"/>
              <a:cs typeface="Times New Roman" pitchFamily="18" charset="0"/>
            </a:rPr>
            <a:t>Symphysis Pubis</a:t>
          </a:r>
        </a:p>
      </dgm:t>
    </dgm:pt>
    <dgm:pt modelId="{D63829AD-C871-4C4A-B06E-0BBE4E368C14}" type="parTrans" cxnId="{C55525C9-E540-4657-8A5E-59A22E7AC7B0}">
      <dgm:prSet/>
      <dgm:spPr/>
      <dgm:t>
        <a:bodyPr/>
        <a:lstStyle/>
        <a:p>
          <a:endParaRPr lang="en-US" b="1" i="0" u="none"/>
        </a:p>
      </dgm:t>
    </dgm:pt>
    <dgm:pt modelId="{892D514F-30FE-4D71-BC67-74C53D7A2F07}" type="sibTrans" cxnId="{C55525C9-E540-4657-8A5E-59A22E7AC7B0}">
      <dgm:prSet/>
      <dgm:spPr/>
      <dgm:t>
        <a:bodyPr/>
        <a:lstStyle/>
        <a:p>
          <a:endParaRPr lang="en-US" b="1" i="0" u="none"/>
        </a:p>
      </dgm:t>
    </dgm:pt>
    <dgm:pt modelId="{02B8C397-4BCA-4F7C-8F63-EBC74378969A}">
      <dgm:prSet phldrT="[Text]" custT="1"/>
      <dgm:spPr/>
      <dgm:t>
        <a:bodyPr/>
        <a:lstStyle/>
        <a:p>
          <a:pPr rtl="0"/>
          <a:r>
            <a:rPr lang="en-US" sz="3000" b="0" i="0" kern="1200" dirty="0">
              <a:solidFill>
                <a:schemeClr val="bg1">
                  <a:lumMod val="95000"/>
                </a:schemeClr>
              </a:solidFill>
              <a:latin typeface="+mn-lt"/>
              <a:ea typeface="Calibri"/>
              <a:cs typeface="Times New Roman" pitchFamily="18" charset="0"/>
            </a:rPr>
            <a:t>Sacroiliac Joints</a:t>
          </a:r>
        </a:p>
      </dgm:t>
    </dgm:pt>
    <dgm:pt modelId="{E89E4229-75FB-488C-93BD-4794B7A1856A}" type="parTrans" cxnId="{65080773-F597-41EF-B9DA-6F8FB1C792CB}">
      <dgm:prSet/>
      <dgm:spPr/>
      <dgm:t>
        <a:bodyPr/>
        <a:lstStyle/>
        <a:p>
          <a:endParaRPr lang="en-US" b="1" i="0" u="none"/>
        </a:p>
      </dgm:t>
    </dgm:pt>
    <dgm:pt modelId="{2F4DE08B-6A37-488E-BFDE-FDA3C0A490EC}" type="sibTrans" cxnId="{65080773-F597-41EF-B9DA-6F8FB1C792CB}">
      <dgm:prSet/>
      <dgm:spPr/>
      <dgm:t>
        <a:bodyPr/>
        <a:lstStyle/>
        <a:p>
          <a:endParaRPr lang="en-US" b="1" i="0" u="none"/>
        </a:p>
      </dgm:t>
    </dgm:pt>
    <dgm:pt modelId="{1012B504-9F5B-4D75-81B4-BB69243AB7E6}">
      <dgm:prSet phldrT="[Text]" custT="1"/>
      <dgm:spPr/>
      <dgm:t>
        <a:bodyPr/>
        <a:lstStyle/>
        <a:p>
          <a:pPr rtl="0"/>
          <a:r>
            <a:rPr lang="en-US" sz="3000" b="0" i="0" kern="1200" dirty="0">
              <a:solidFill>
                <a:schemeClr val="bg1">
                  <a:lumMod val="95000"/>
                </a:schemeClr>
              </a:solidFill>
              <a:latin typeface="+mn-lt"/>
              <a:ea typeface="Calibri"/>
              <a:cs typeface="Times New Roman" pitchFamily="18" charset="0"/>
            </a:rPr>
            <a:t>Hip Joints</a:t>
          </a:r>
        </a:p>
      </dgm:t>
    </dgm:pt>
    <dgm:pt modelId="{34B2DEE3-CF77-4744-981D-844FDC5BF7B6}" type="parTrans" cxnId="{7C4786ED-5E14-4B10-90E8-B31528BCD6E1}">
      <dgm:prSet/>
      <dgm:spPr/>
      <dgm:t>
        <a:bodyPr/>
        <a:lstStyle/>
        <a:p>
          <a:endParaRPr lang="en-US" b="1" i="0" u="none"/>
        </a:p>
      </dgm:t>
    </dgm:pt>
    <dgm:pt modelId="{EAB49977-5890-49DD-86E5-F77D0B85EE19}" type="sibTrans" cxnId="{7C4786ED-5E14-4B10-90E8-B31528BCD6E1}">
      <dgm:prSet/>
      <dgm:spPr/>
      <dgm:t>
        <a:bodyPr/>
        <a:lstStyle/>
        <a:p>
          <a:endParaRPr lang="en-US" b="1" i="0" u="none"/>
        </a:p>
      </dgm:t>
    </dgm:pt>
    <dgm:pt modelId="{FFEA6B7C-E13B-4E48-B0DB-AC46AD3B0A71}">
      <dgm:prSet phldrT="[Text]"/>
      <dgm:spPr/>
      <dgm:t>
        <a:bodyPr anchor="ctr"/>
        <a:lstStyle/>
        <a:p>
          <a:pPr rtl="0"/>
          <a:endParaRPr lang="en-US" sz="2100" b="1" i="0" u="none" kern="1200" dirty="0">
            <a:solidFill>
              <a:schemeClr val="tx1"/>
            </a:solidFill>
          </a:endParaRPr>
        </a:p>
      </dgm:t>
    </dgm:pt>
    <dgm:pt modelId="{A509DB27-2C32-4C0F-9B15-F5AC6FAA9838}" type="parTrans" cxnId="{E92655B5-B9CE-4BCA-9563-B4D172813D85}">
      <dgm:prSet/>
      <dgm:spPr/>
      <dgm:t>
        <a:bodyPr/>
        <a:lstStyle/>
        <a:p>
          <a:endParaRPr lang="en-US" b="1" i="0" u="none"/>
        </a:p>
      </dgm:t>
    </dgm:pt>
    <dgm:pt modelId="{82203CD2-03C3-4C21-B64D-5AB441490E40}" type="sibTrans" cxnId="{E92655B5-B9CE-4BCA-9563-B4D172813D85}">
      <dgm:prSet/>
      <dgm:spPr/>
      <dgm:t>
        <a:bodyPr/>
        <a:lstStyle/>
        <a:p>
          <a:endParaRPr lang="en-US" b="1" i="0" u="none"/>
        </a:p>
      </dgm:t>
    </dgm:pt>
    <dgm:pt modelId="{851B5EA1-A77B-488F-8DEE-AC8913BA6A92}">
      <dgm:prSet custT="1"/>
      <dgm:spPr/>
      <dgm:t>
        <a:bodyPr anchor="ctr"/>
        <a:lstStyle/>
        <a:p>
          <a:pPr rtl="0"/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The acetabulum  articulates with the head of the femur.</a:t>
          </a:r>
        </a:p>
      </dgm:t>
    </dgm:pt>
    <dgm:pt modelId="{838BE133-C887-493F-A682-2E2E3EC17751}" type="parTrans" cxnId="{5772B4CF-3CDC-4AA1-8754-924C2CED718C}">
      <dgm:prSet/>
      <dgm:spPr/>
      <dgm:t>
        <a:bodyPr/>
        <a:lstStyle/>
        <a:p>
          <a:endParaRPr lang="en-US" b="1" i="0" u="none"/>
        </a:p>
      </dgm:t>
    </dgm:pt>
    <dgm:pt modelId="{328B883B-C6E6-4940-B91E-D668AC1B65D8}" type="sibTrans" cxnId="{5772B4CF-3CDC-4AA1-8754-924C2CED718C}">
      <dgm:prSet/>
      <dgm:spPr/>
      <dgm:t>
        <a:bodyPr/>
        <a:lstStyle/>
        <a:p>
          <a:endParaRPr lang="en-US" b="1" i="0" u="none"/>
        </a:p>
      </dgm:t>
    </dgm:pt>
    <dgm:pt modelId="{D163CA9D-FA0C-4048-9278-4EBCBEEEAF07}">
      <dgm:prSet custT="1"/>
      <dgm:spPr/>
      <dgm:t>
        <a:bodyPr anchor="ctr"/>
        <a:lstStyle/>
        <a:p>
          <a:endParaRPr lang="en-US" sz="1800" b="0" i="0" kern="1200" dirty="0">
            <a:solidFill>
              <a:schemeClr val="tx1"/>
            </a:solidFill>
            <a:latin typeface="+mn-lt"/>
            <a:ea typeface="Calibri"/>
            <a:cs typeface="Times New Roman" pitchFamily="18" charset="0"/>
          </a:endParaRPr>
        </a:p>
      </dgm:t>
    </dgm:pt>
    <dgm:pt modelId="{18009CBC-423F-4CF5-961B-F3EE814981DD}" type="parTrans" cxnId="{70B7D9F1-91C3-4AC8-B6B8-CBAF6547453B}">
      <dgm:prSet/>
      <dgm:spPr/>
      <dgm:t>
        <a:bodyPr/>
        <a:lstStyle/>
        <a:p>
          <a:endParaRPr lang="en-US" b="1" i="0" u="none"/>
        </a:p>
      </dgm:t>
    </dgm:pt>
    <dgm:pt modelId="{A513F483-73B4-4647-916A-2BC88B2EFD7B}" type="sibTrans" cxnId="{70B7D9F1-91C3-4AC8-B6B8-CBAF6547453B}">
      <dgm:prSet/>
      <dgm:spPr/>
      <dgm:t>
        <a:bodyPr/>
        <a:lstStyle/>
        <a:p>
          <a:endParaRPr lang="en-US" b="1" i="0" u="none"/>
        </a:p>
      </dgm:t>
    </dgm:pt>
    <dgm:pt modelId="{9A85341C-2DDF-4F1D-88C2-1D52A407C11B}">
      <dgm:prSet phldrT="[Text]" custT="1"/>
      <dgm:spPr/>
      <dgm:t>
        <a:bodyPr anchor="ctr"/>
        <a:lstStyle/>
        <a:p>
          <a:pPr rtl="0"/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A secondary </a:t>
          </a:r>
          <a:r>
            <a:rPr lang="en-US" sz="1800" b="0" i="0" kern="1200" dirty="0" err="1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cartilagenous</a:t>
          </a:r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 joint between the two pubic bones</a:t>
          </a:r>
        </a:p>
      </dgm:t>
    </dgm:pt>
    <dgm:pt modelId="{0E1BCE59-3B99-49F2-9F24-D241F21F585D}" type="parTrans" cxnId="{16BEAF83-FB3A-46AC-A7B4-1504CC574D6B}">
      <dgm:prSet/>
      <dgm:spPr/>
      <dgm:t>
        <a:bodyPr/>
        <a:lstStyle/>
        <a:p>
          <a:endParaRPr lang="en-US" b="1" i="0" u="none"/>
        </a:p>
      </dgm:t>
    </dgm:pt>
    <dgm:pt modelId="{6CEEBCAE-473D-4EA2-9CA2-A61D07BEF133}" type="sibTrans" cxnId="{16BEAF83-FB3A-46AC-A7B4-1504CC574D6B}">
      <dgm:prSet/>
      <dgm:spPr/>
      <dgm:t>
        <a:bodyPr/>
        <a:lstStyle/>
        <a:p>
          <a:endParaRPr lang="en-US" b="1" i="0" u="none"/>
        </a:p>
      </dgm:t>
    </dgm:pt>
    <dgm:pt modelId="{FE6C07C8-EB54-4B4C-A7B9-2F25784E3A66}">
      <dgm:prSet phldrT="[Text]" custT="1"/>
      <dgm:spPr/>
      <dgm:t>
        <a:bodyPr anchor="ctr"/>
        <a:lstStyle/>
        <a:p>
          <a:pPr rtl="0"/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Strong synovial joints, between the auricular surfaces of both iliac bones and the sacrum.</a:t>
          </a:r>
        </a:p>
      </dgm:t>
    </dgm:pt>
    <dgm:pt modelId="{2A47B807-E772-4FA1-A6F6-8575481901C7}" type="parTrans" cxnId="{B72DCFA6-9503-458B-9BF8-E8D5F39A436C}">
      <dgm:prSet/>
      <dgm:spPr/>
      <dgm:t>
        <a:bodyPr/>
        <a:lstStyle/>
        <a:p>
          <a:endParaRPr lang="en-US" b="1" i="0" u="none"/>
        </a:p>
      </dgm:t>
    </dgm:pt>
    <dgm:pt modelId="{CBDDADE7-44A9-48BE-9FF6-C81E083747B4}" type="sibTrans" cxnId="{B72DCFA6-9503-458B-9BF8-E8D5F39A436C}">
      <dgm:prSet/>
      <dgm:spPr/>
      <dgm:t>
        <a:bodyPr/>
        <a:lstStyle/>
        <a:p>
          <a:endParaRPr lang="en-US" b="1" i="0" u="none"/>
        </a:p>
      </dgm:t>
    </dgm:pt>
    <dgm:pt modelId="{76D88391-4FF2-4DEE-83E3-4BFCEC8AD857}" type="pres">
      <dgm:prSet presAssocID="{0EAF8D52-038E-4154-9EE5-4FEEC9FF7F58}" presName="Name0" presStyleCnt="0">
        <dgm:presLayoutVars>
          <dgm:dir/>
          <dgm:animLvl val="lvl"/>
          <dgm:resizeHandles/>
        </dgm:presLayoutVars>
      </dgm:prSet>
      <dgm:spPr/>
    </dgm:pt>
    <dgm:pt modelId="{F194FD03-FFC2-42CB-BE7B-15ADC6A48F84}" type="pres">
      <dgm:prSet presAssocID="{288EE3FE-2341-41D1-8A13-D5B45B20C5EE}" presName="linNode" presStyleCnt="0"/>
      <dgm:spPr/>
    </dgm:pt>
    <dgm:pt modelId="{E8B7E27A-7114-414B-B5E1-56C6A3757391}" type="pres">
      <dgm:prSet presAssocID="{288EE3FE-2341-41D1-8A13-D5B45B20C5EE}" presName="parentShp" presStyleLbl="node1" presStyleIdx="0" presStyleCnt="3">
        <dgm:presLayoutVars>
          <dgm:bulletEnabled val="1"/>
        </dgm:presLayoutVars>
      </dgm:prSet>
      <dgm:spPr/>
    </dgm:pt>
    <dgm:pt modelId="{3604CE12-8A47-4F3D-A261-A4C94EE23F51}" type="pres">
      <dgm:prSet presAssocID="{288EE3FE-2341-41D1-8A13-D5B45B20C5EE}" presName="childShp" presStyleLbl="bgAccFollowNode1" presStyleIdx="0" presStyleCnt="3">
        <dgm:presLayoutVars>
          <dgm:bulletEnabled val="1"/>
        </dgm:presLayoutVars>
      </dgm:prSet>
      <dgm:spPr/>
    </dgm:pt>
    <dgm:pt modelId="{C58E2D59-7896-40B4-89DD-30F17C454277}" type="pres">
      <dgm:prSet presAssocID="{892D514F-30FE-4D71-BC67-74C53D7A2F07}" presName="spacing" presStyleCnt="0"/>
      <dgm:spPr/>
    </dgm:pt>
    <dgm:pt modelId="{EF54A70D-1877-4790-A3CE-5B7AA9C51FE2}" type="pres">
      <dgm:prSet presAssocID="{02B8C397-4BCA-4F7C-8F63-EBC74378969A}" presName="linNode" presStyleCnt="0"/>
      <dgm:spPr/>
    </dgm:pt>
    <dgm:pt modelId="{71F8C825-05F9-4D4E-9D2C-69B293347E4F}" type="pres">
      <dgm:prSet presAssocID="{02B8C397-4BCA-4F7C-8F63-EBC74378969A}" presName="parentShp" presStyleLbl="node1" presStyleIdx="1" presStyleCnt="3">
        <dgm:presLayoutVars>
          <dgm:bulletEnabled val="1"/>
        </dgm:presLayoutVars>
      </dgm:prSet>
      <dgm:spPr/>
    </dgm:pt>
    <dgm:pt modelId="{014E04F5-F333-4BB8-B767-002DAE1D04D3}" type="pres">
      <dgm:prSet presAssocID="{02B8C397-4BCA-4F7C-8F63-EBC74378969A}" presName="childShp" presStyleLbl="bgAccFollowNode1" presStyleIdx="1" presStyleCnt="3">
        <dgm:presLayoutVars>
          <dgm:bulletEnabled val="1"/>
        </dgm:presLayoutVars>
      </dgm:prSet>
      <dgm:spPr/>
    </dgm:pt>
    <dgm:pt modelId="{EB2F3F87-699F-44C6-9EC7-02334F728095}" type="pres">
      <dgm:prSet presAssocID="{2F4DE08B-6A37-488E-BFDE-FDA3C0A490EC}" presName="spacing" presStyleCnt="0"/>
      <dgm:spPr/>
    </dgm:pt>
    <dgm:pt modelId="{93DD0530-9204-441B-A724-16463FD60158}" type="pres">
      <dgm:prSet presAssocID="{1012B504-9F5B-4D75-81B4-BB69243AB7E6}" presName="linNode" presStyleCnt="0"/>
      <dgm:spPr/>
    </dgm:pt>
    <dgm:pt modelId="{EE256718-3CD2-48C4-AEA4-A86B9B554CF8}" type="pres">
      <dgm:prSet presAssocID="{1012B504-9F5B-4D75-81B4-BB69243AB7E6}" presName="parentShp" presStyleLbl="node1" presStyleIdx="2" presStyleCnt="3">
        <dgm:presLayoutVars>
          <dgm:bulletEnabled val="1"/>
        </dgm:presLayoutVars>
      </dgm:prSet>
      <dgm:spPr/>
    </dgm:pt>
    <dgm:pt modelId="{A7BFE6C1-9939-4338-8A36-8FBA2C0D5A70}" type="pres">
      <dgm:prSet presAssocID="{1012B504-9F5B-4D75-81B4-BB69243AB7E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3A10F8BC-56E8-4607-A1CF-F092FEEBBCA2}" type="presOf" srcId="{02B8C397-4BCA-4F7C-8F63-EBC74378969A}" destId="{71F8C825-05F9-4D4E-9D2C-69B293347E4F}" srcOrd="0" destOrd="0" presId="urn:microsoft.com/office/officeart/2005/8/layout/vList6"/>
    <dgm:cxn modelId="{E92655B5-B9CE-4BCA-9563-B4D172813D85}" srcId="{1012B504-9F5B-4D75-81B4-BB69243AB7E6}" destId="{FFEA6B7C-E13B-4E48-B0DB-AC46AD3B0A71}" srcOrd="0" destOrd="0" parTransId="{A509DB27-2C32-4C0F-9B15-F5AC6FAA9838}" sibTransId="{82203CD2-03C3-4C21-B64D-5AB441490E40}"/>
    <dgm:cxn modelId="{06D0F79A-B660-4ED7-9E99-256509C78A7D}" type="presOf" srcId="{FE6C07C8-EB54-4B4C-A7B9-2F25784E3A66}" destId="{014E04F5-F333-4BB8-B767-002DAE1D04D3}" srcOrd="0" destOrd="0" presId="urn:microsoft.com/office/officeart/2005/8/layout/vList6"/>
    <dgm:cxn modelId="{7CEB96E2-91E4-40DD-B3C1-E2B0A70A83DD}" type="presOf" srcId="{851B5EA1-A77B-488F-8DEE-AC8913BA6A92}" destId="{A7BFE6C1-9939-4338-8A36-8FBA2C0D5A70}" srcOrd="0" destOrd="1" presId="urn:microsoft.com/office/officeart/2005/8/layout/vList6"/>
    <dgm:cxn modelId="{7C1A0780-3553-4348-A141-DD6FC7453F14}" type="presOf" srcId="{FFEA6B7C-E13B-4E48-B0DB-AC46AD3B0A71}" destId="{A7BFE6C1-9939-4338-8A36-8FBA2C0D5A70}" srcOrd="0" destOrd="0" presId="urn:microsoft.com/office/officeart/2005/8/layout/vList6"/>
    <dgm:cxn modelId="{5CC10DDF-5010-4C25-84B6-749738FAAA38}" type="presOf" srcId="{1012B504-9F5B-4D75-81B4-BB69243AB7E6}" destId="{EE256718-3CD2-48C4-AEA4-A86B9B554CF8}" srcOrd="0" destOrd="0" presId="urn:microsoft.com/office/officeart/2005/8/layout/vList6"/>
    <dgm:cxn modelId="{16BEAF83-FB3A-46AC-A7B4-1504CC574D6B}" srcId="{288EE3FE-2341-41D1-8A13-D5B45B20C5EE}" destId="{9A85341C-2DDF-4F1D-88C2-1D52A407C11B}" srcOrd="0" destOrd="0" parTransId="{0E1BCE59-3B99-49F2-9F24-D241F21F585D}" sibTransId="{6CEEBCAE-473D-4EA2-9CA2-A61D07BEF133}"/>
    <dgm:cxn modelId="{ECE361AC-9677-485E-B458-8D1A991442B9}" type="presOf" srcId="{9A85341C-2DDF-4F1D-88C2-1D52A407C11B}" destId="{3604CE12-8A47-4F3D-A261-A4C94EE23F51}" srcOrd="0" destOrd="0" presId="urn:microsoft.com/office/officeart/2005/8/layout/vList6"/>
    <dgm:cxn modelId="{B72DCFA6-9503-458B-9BF8-E8D5F39A436C}" srcId="{02B8C397-4BCA-4F7C-8F63-EBC74378969A}" destId="{FE6C07C8-EB54-4B4C-A7B9-2F25784E3A66}" srcOrd="0" destOrd="0" parTransId="{2A47B807-E772-4FA1-A6F6-8575481901C7}" sibTransId="{CBDDADE7-44A9-48BE-9FF6-C81E083747B4}"/>
    <dgm:cxn modelId="{7C4786ED-5E14-4B10-90E8-B31528BCD6E1}" srcId="{0EAF8D52-038E-4154-9EE5-4FEEC9FF7F58}" destId="{1012B504-9F5B-4D75-81B4-BB69243AB7E6}" srcOrd="2" destOrd="0" parTransId="{34B2DEE3-CF77-4744-981D-844FDC5BF7B6}" sibTransId="{EAB49977-5890-49DD-86E5-F77D0B85EE19}"/>
    <dgm:cxn modelId="{06FCDB0E-ACC8-46C7-94B1-DE882CD218BB}" type="presOf" srcId="{288EE3FE-2341-41D1-8A13-D5B45B20C5EE}" destId="{E8B7E27A-7114-414B-B5E1-56C6A3757391}" srcOrd="0" destOrd="0" presId="urn:microsoft.com/office/officeart/2005/8/layout/vList6"/>
    <dgm:cxn modelId="{A43D5948-0877-44E0-9909-FF7E7EC274B4}" type="presOf" srcId="{D163CA9D-FA0C-4048-9278-4EBCBEEEAF07}" destId="{A7BFE6C1-9939-4338-8A36-8FBA2C0D5A70}" srcOrd="0" destOrd="2" presId="urn:microsoft.com/office/officeart/2005/8/layout/vList6"/>
    <dgm:cxn modelId="{C55525C9-E540-4657-8A5E-59A22E7AC7B0}" srcId="{0EAF8D52-038E-4154-9EE5-4FEEC9FF7F58}" destId="{288EE3FE-2341-41D1-8A13-D5B45B20C5EE}" srcOrd="0" destOrd="0" parTransId="{D63829AD-C871-4C4A-B06E-0BBE4E368C14}" sibTransId="{892D514F-30FE-4D71-BC67-74C53D7A2F07}"/>
    <dgm:cxn modelId="{F557150D-BE5B-462C-8B70-A469869D6924}" type="presOf" srcId="{0EAF8D52-038E-4154-9EE5-4FEEC9FF7F58}" destId="{76D88391-4FF2-4DEE-83E3-4BFCEC8AD857}" srcOrd="0" destOrd="0" presId="urn:microsoft.com/office/officeart/2005/8/layout/vList6"/>
    <dgm:cxn modelId="{70B7D9F1-91C3-4AC8-B6B8-CBAF6547453B}" srcId="{1012B504-9F5B-4D75-81B4-BB69243AB7E6}" destId="{D163CA9D-FA0C-4048-9278-4EBCBEEEAF07}" srcOrd="2" destOrd="0" parTransId="{18009CBC-423F-4CF5-961B-F3EE814981DD}" sibTransId="{A513F483-73B4-4647-916A-2BC88B2EFD7B}"/>
    <dgm:cxn modelId="{5772B4CF-3CDC-4AA1-8754-924C2CED718C}" srcId="{1012B504-9F5B-4D75-81B4-BB69243AB7E6}" destId="{851B5EA1-A77B-488F-8DEE-AC8913BA6A92}" srcOrd="1" destOrd="0" parTransId="{838BE133-C887-493F-A682-2E2E3EC17751}" sibTransId="{328B883B-C6E6-4940-B91E-D668AC1B65D8}"/>
    <dgm:cxn modelId="{65080773-F597-41EF-B9DA-6F8FB1C792CB}" srcId="{0EAF8D52-038E-4154-9EE5-4FEEC9FF7F58}" destId="{02B8C397-4BCA-4F7C-8F63-EBC74378969A}" srcOrd="1" destOrd="0" parTransId="{E89E4229-75FB-488C-93BD-4794B7A1856A}" sibTransId="{2F4DE08B-6A37-488E-BFDE-FDA3C0A490EC}"/>
    <dgm:cxn modelId="{9D2D4CF2-236D-4B69-8DD3-449A8249806A}" type="presParOf" srcId="{76D88391-4FF2-4DEE-83E3-4BFCEC8AD857}" destId="{F194FD03-FFC2-42CB-BE7B-15ADC6A48F84}" srcOrd="0" destOrd="0" presId="urn:microsoft.com/office/officeart/2005/8/layout/vList6"/>
    <dgm:cxn modelId="{E77BF61B-5481-4A6A-B3F8-DD8C48059FBC}" type="presParOf" srcId="{F194FD03-FFC2-42CB-BE7B-15ADC6A48F84}" destId="{E8B7E27A-7114-414B-B5E1-56C6A3757391}" srcOrd="0" destOrd="0" presId="urn:microsoft.com/office/officeart/2005/8/layout/vList6"/>
    <dgm:cxn modelId="{6FD7190A-C9E1-4558-87D3-38B9C83565E7}" type="presParOf" srcId="{F194FD03-FFC2-42CB-BE7B-15ADC6A48F84}" destId="{3604CE12-8A47-4F3D-A261-A4C94EE23F51}" srcOrd="1" destOrd="0" presId="urn:microsoft.com/office/officeart/2005/8/layout/vList6"/>
    <dgm:cxn modelId="{71F6D483-D2E9-4E21-8953-36E8AEE984BB}" type="presParOf" srcId="{76D88391-4FF2-4DEE-83E3-4BFCEC8AD857}" destId="{C58E2D59-7896-40B4-89DD-30F17C454277}" srcOrd="1" destOrd="0" presId="urn:microsoft.com/office/officeart/2005/8/layout/vList6"/>
    <dgm:cxn modelId="{150BABDF-50D9-497D-B7BB-EC3E997B34F1}" type="presParOf" srcId="{76D88391-4FF2-4DEE-83E3-4BFCEC8AD857}" destId="{EF54A70D-1877-4790-A3CE-5B7AA9C51FE2}" srcOrd="2" destOrd="0" presId="urn:microsoft.com/office/officeart/2005/8/layout/vList6"/>
    <dgm:cxn modelId="{8D5FDC52-358A-404C-99C8-1DD0235830D6}" type="presParOf" srcId="{EF54A70D-1877-4790-A3CE-5B7AA9C51FE2}" destId="{71F8C825-05F9-4D4E-9D2C-69B293347E4F}" srcOrd="0" destOrd="0" presId="urn:microsoft.com/office/officeart/2005/8/layout/vList6"/>
    <dgm:cxn modelId="{84AE15BA-5A42-4484-A7D7-086DB2009AEA}" type="presParOf" srcId="{EF54A70D-1877-4790-A3CE-5B7AA9C51FE2}" destId="{014E04F5-F333-4BB8-B767-002DAE1D04D3}" srcOrd="1" destOrd="0" presId="urn:microsoft.com/office/officeart/2005/8/layout/vList6"/>
    <dgm:cxn modelId="{E100A862-8E4E-4420-BE13-3D6A770B0D87}" type="presParOf" srcId="{76D88391-4FF2-4DEE-83E3-4BFCEC8AD857}" destId="{EB2F3F87-699F-44C6-9EC7-02334F728095}" srcOrd="3" destOrd="0" presId="urn:microsoft.com/office/officeart/2005/8/layout/vList6"/>
    <dgm:cxn modelId="{4BD1C0DA-C381-4488-B813-C00B34992682}" type="presParOf" srcId="{76D88391-4FF2-4DEE-83E3-4BFCEC8AD857}" destId="{93DD0530-9204-441B-A724-16463FD60158}" srcOrd="4" destOrd="0" presId="urn:microsoft.com/office/officeart/2005/8/layout/vList6"/>
    <dgm:cxn modelId="{04D4CE78-E73B-4130-BF85-E5A108C998AA}" type="presParOf" srcId="{93DD0530-9204-441B-A724-16463FD60158}" destId="{EE256718-3CD2-48C4-AEA4-A86B9B554CF8}" srcOrd="0" destOrd="0" presId="urn:microsoft.com/office/officeart/2005/8/layout/vList6"/>
    <dgm:cxn modelId="{856FA2B0-F39C-4A5A-A748-E4E0788EA6EA}" type="presParOf" srcId="{93DD0530-9204-441B-A724-16463FD60158}" destId="{A7BFE6C1-9939-4338-8A36-8FBA2C0D5A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5286D-11BB-46DF-9F2F-4C3D044BBF89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6AA0624-FE5C-4E27-A434-7748FB722E3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sz="100">
              <a:ln>
                <a:noFill/>
              </a:ln>
              <a:noFill/>
            </a:rPr>
            <a:t>0</a:t>
          </a:r>
          <a:endParaRPr lang="en-US" sz="100" dirty="0">
            <a:ln>
              <a:noFill/>
            </a:ln>
            <a:noFill/>
          </a:endParaRPr>
        </a:p>
      </dgm:t>
    </dgm:pt>
    <dgm:pt modelId="{3423BD79-0EC5-45BE-9FD8-5525133EE678}" type="parTrans" cxnId="{D448742D-4297-4D31-B53D-4F65454F75C7}">
      <dgm:prSet/>
      <dgm:spPr/>
      <dgm:t>
        <a:bodyPr/>
        <a:lstStyle/>
        <a:p>
          <a:endParaRPr lang="en-US"/>
        </a:p>
      </dgm:t>
    </dgm:pt>
    <dgm:pt modelId="{D66199B6-019B-4764-ADA9-B30F1DB1C9CA}" type="sibTrans" cxnId="{D448742D-4297-4D31-B53D-4F65454F75C7}">
      <dgm:prSet/>
      <dgm:spPr/>
      <dgm:t>
        <a:bodyPr/>
        <a:lstStyle/>
        <a:p>
          <a:endParaRPr lang="en-US"/>
        </a:p>
      </dgm:t>
    </dgm:pt>
    <dgm:pt modelId="{02737D2E-00F8-44DD-986C-2E574D75836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      </a:t>
          </a:r>
        </a:p>
        <a:p>
          <a:pPr algn="l"/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l"/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      </a:t>
          </a:r>
        </a:p>
        <a:p>
          <a:pPr algn="l"/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   </a:t>
          </a:r>
        </a:p>
        <a:p>
          <a:pPr algn="l"/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2000" dirty="0">
              <a:solidFill>
                <a:schemeClr val="tx1"/>
              </a:solidFill>
            </a:rPr>
            <a:t>A </a:t>
          </a:r>
          <a:r>
            <a:rPr lang="en-US" sz="2000" dirty="0">
              <a:solidFill>
                <a:srgbClr val="0070C0"/>
              </a:solidFill>
            </a:rPr>
            <a:t>Single Wedge</a:t>
          </a: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2000" dirty="0">
              <a:solidFill>
                <a:schemeClr val="tx1"/>
              </a:solidFill>
            </a:rPr>
            <a:t>shaped bone</a:t>
          </a: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</a:p>
        <a:p>
          <a:pPr algn="l"/>
          <a:r>
            <a:rPr lang="en-US" sz="2000" dirty="0">
              <a:solidFill>
                <a:schemeClr val="tx1"/>
              </a:solidFill>
            </a:rPr>
            <a:t>(consists of </a:t>
          </a:r>
          <a:r>
            <a:rPr lang="en-US" sz="2000" dirty="0">
              <a:solidFill>
                <a:schemeClr val="accent6"/>
              </a:solidFill>
            </a:rPr>
            <a:t>Five</a:t>
          </a: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en-US" sz="2000" dirty="0">
              <a:solidFill>
                <a:schemeClr val="tx1"/>
              </a:solidFill>
            </a:rPr>
            <a:t>rudimentary vertebrae fused together). </a:t>
          </a:r>
        </a:p>
        <a:p>
          <a:pPr algn="l" rtl="0"/>
          <a:r>
            <a:rPr lang="en-US" sz="2000" b="1" u="sng" dirty="0">
              <a:solidFill>
                <a:schemeClr val="accent6"/>
              </a:solidFill>
            </a:rPr>
            <a:t>Sacral Promontory: </a:t>
          </a:r>
        </a:p>
        <a:p>
          <a:pPr algn="l" rtl="0"/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       </a:t>
          </a:r>
          <a:r>
            <a:rPr lang="en-US" sz="2000" dirty="0">
              <a:solidFill>
                <a:schemeClr val="tx1"/>
              </a:solidFill>
            </a:rPr>
            <a:t>#:The anterior and upper margin.</a:t>
          </a:r>
        </a:p>
        <a:p>
          <a:pPr algn="l" rtl="0"/>
          <a:r>
            <a:rPr lang="en-US" sz="2000" dirty="0">
              <a:solidFill>
                <a:schemeClr val="tx1"/>
              </a:solidFill>
            </a:rPr>
            <a:t>       #: It is tilted forward forming the </a:t>
          </a:r>
          <a:r>
            <a:rPr lang="en-US" sz="2000" dirty="0">
              <a:solidFill>
                <a:schemeClr val="accent6"/>
              </a:solidFill>
            </a:rPr>
            <a:t>lumbosacral angle.</a:t>
          </a:r>
        </a:p>
        <a:p>
          <a:pPr algn="l" rtl="0"/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l" rtl="0"/>
          <a:r>
            <a:rPr lang="en-US" sz="2000" dirty="0">
              <a:solidFill>
                <a:schemeClr val="tx1"/>
              </a:solidFill>
            </a:rPr>
            <a:t>The anterior and posterior surfaces possess on each side </a:t>
          </a:r>
          <a:r>
            <a:rPr lang="en-US" sz="2000" dirty="0">
              <a:solidFill>
                <a:schemeClr val="accent6"/>
              </a:solidFill>
            </a:rPr>
            <a:t>four Sacral Foramina.</a:t>
          </a:r>
        </a:p>
        <a:p>
          <a:pPr algn="l" rtl="0"/>
          <a:r>
            <a:rPr lang="en-US" sz="2000" dirty="0">
              <a:solidFill>
                <a:schemeClr val="tx1"/>
              </a:solidFill>
            </a:rPr>
            <a:t>The fused vertebral foramina form the </a:t>
          </a:r>
          <a:r>
            <a:rPr lang="en-US" sz="2000" dirty="0">
              <a:solidFill>
                <a:schemeClr val="accent6"/>
              </a:solidFill>
            </a:rPr>
            <a:t>Sacral Canal.</a:t>
          </a:r>
        </a:p>
        <a:p>
          <a:pPr algn="l" rtl="0"/>
          <a:r>
            <a:rPr lang="en-US" sz="2000" dirty="0">
              <a:solidFill>
                <a:schemeClr val="tx1"/>
              </a:solidFill>
            </a:rPr>
            <a:t>Its lower limit is the </a:t>
          </a:r>
          <a:r>
            <a:rPr lang="en-US" sz="2000" dirty="0">
              <a:solidFill>
                <a:schemeClr val="accent6"/>
              </a:solidFill>
            </a:rPr>
            <a:t>Sacral Hiatus. </a:t>
          </a:r>
        </a:p>
      </dgm:t>
    </dgm:pt>
    <dgm:pt modelId="{E1A3A9D9-BEF3-47A6-8810-23C0167ABAA0}" type="parTrans" cxnId="{6528151D-7ACD-4B75-A56E-D282F6130917}">
      <dgm:prSet/>
      <dgm:spPr/>
      <dgm:t>
        <a:bodyPr/>
        <a:lstStyle/>
        <a:p>
          <a:endParaRPr lang="en-US"/>
        </a:p>
      </dgm:t>
    </dgm:pt>
    <dgm:pt modelId="{14EA96C1-A9EE-46EC-9577-2048C003439B}" type="sibTrans" cxnId="{6528151D-7ACD-4B75-A56E-D282F6130917}">
      <dgm:prSet/>
      <dgm:spPr/>
      <dgm:t>
        <a:bodyPr/>
        <a:lstStyle/>
        <a:p>
          <a:endParaRPr lang="en-US"/>
        </a:p>
      </dgm:t>
    </dgm:pt>
    <dgm:pt modelId="{AA2AB474-8654-47AF-9D45-1520DA63CF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 anchor="t"/>
        <a:lstStyle/>
        <a:p>
          <a:pPr rtl="0"/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itchFamily="18" charset="0"/>
          </a:endParaRPr>
        </a:p>
        <a:p>
          <a:pPr rtl="0"/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itchFamily="18" charset="0"/>
          </a:endParaRPr>
        </a:p>
        <a:p>
          <a:pPr rtl="0"/>
          <a:r>
            <a:rPr lang="en-US" sz="2000" dirty="0">
              <a:solidFill>
                <a:schemeClr val="tx1"/>
              </a:solidFill>
              <a:latin typeface="+mn-lt"/>
              <a:cs typeface="Times New Roman" pitchFamily="18" charset="0"/>
            </a:rPr>
            <a:t>Consists of four vertebrae fused together forming a</a:t>
          </a: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itchFamily="18" charset="0"/>
            </a:rPr>
            <a:t> </a:t>
          </a:r>
          <a:r>
            <a:rPr lang="en-US" sz="2000" dirty="0">
              <a:solidFill>
                <a:schemeClr val="accent6"/>
              </a:solidFill>
              <a:latin typeface="+mn-lt"/>
              <a:cs typeface="Times New Roman" pitchFamily="18" charset="0"/>
            </a:rPr>
            <a:t>single Triangular piece.</a:t>
          </a:r>
        </a:p>
      </dgm:t>
    </dgm:pt>
    <dgm:pt modelId="{A2A98F5D-E7CC-4C30-B753-FE58C905F052}" type="parTrans" cxnId="{BC369308-05EB-4B53-8A96-FD26B1845EDF}">
      <dgm:prSet/>
      <dgm:spPr/>
      <dgm:t>
        <a:bodyPr/>
        <a:lstStyle/>
        <a:p>
          <a:endParaRPr lang="en-US"/>
        </a:p>
      </dgm:t>
    </dgm:pt>
    <dgm:pt modelId="{3AD570EA-13FB-4F07-9550-69234E04EEBC}" type="sibTrans" cxnId="{BC369308-05EB-4B53-8A96-FD26B1845EDF}">
      <dgm:prSet/>
      <dgm:spPr/>
      <dgm:t>
        <a:bodyPr/>
        <a:lstStyle/>
        <a:p>
          <a:endParaRPr lang="en-US"/>
        </a:p>
      </dgm:t>
    </dgm:pt>
    <dgm:pt modelId="{F6BBD91A-9B3E-4928-8630-8078F53AE6C4}" type="pres">
      <dgm:prSet presAssocID="{B005286D-11BB-46DF-9F2F-4C3D044BBF8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6AD75E-3FBD-4644-A9D0-263D27AF8EE7}" type="pres">
      <dgm:prSet presAssocID="{B005286D-11BB-46DF-9F2F-4C3D044BBF89}" presName="matrix" presStyleCnt="0"/>
      <dgm:spPr/>
    </dgm:pt>
    <dgm:pt modelId="{F21C4241-9A8F-4975-B3EC-6588493D9F65}" type="pres">
      <dgm:prSet presAssocID="{B005286D-11BB-46DF-9F2F-4C3D044BBF89}" presName="tile1" presStyleLbl="node1" presStyleIdx="0" presStyleCnt="4" custScaleY="175555" custLinFactNeighborY="0"/>
      <dgm:spPr/>
    </dgm:pt>
    <dgm:pt modelId="{18BE31E1-8252-481C-878D-3321DB5D2F32}" type="pres">
      <dgm:prSet presAssocID="{B005286D-11BB-46DF-9F2F-4C3D044BBF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335C15-0FC6-4D50-AC88-446CC976F7B6}" type="pres">
      <dgm:prSet presAssocID="{B005286D-11BB-46DF-9F2F-4C3D044BBF89}" presName="tile2" presStyleLbl="node1" presStyleIdx="1" presStyleCnt="4" custScaleY="175555"/>
      <dgm:spPr/>
    </dgm:pt>
    <dgm:pt modelId="{94EECFCC-5FAB-460A-9271-C32F1C1E86B1}" type="pres">
      <dgm:prSet presAssocID="{B005286D-11BB-46DF-9F2F-4C3D044BBF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CE274C-78F8-4E02-B28E-828015E4B17F}" type="pres">
      <dgm:prSet presAssocID="{B005286D-11BB-46DF-9F2F-4C3D044BBF89}" presName="tile3" presStyleLbl="node1" presStyleIdx="2" presStyleCnt="4" custScaleX="2444" custScaleY="1972" custLinFactNeighborX="93904" custLinFactNeighborY="-11339"/>
      <dgm:spPr/>
    </dgm:pt>
    <dgm:pt modelId="{C658CCEB-274C-464E-B9A1-1F8033861C29}" type="pres">
      <dgm:prSet presAssocID="{B005286D-11BB-46DF-9F2F-4C3D044BBF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A47C69-13A3-4601-B162-CD5C99A41EA8}" type="pres">
      <dgm:prSet presAssocID="{B005286D-11BB-46DF-9F2F-4C3D044BBF89}" presName="tile4" presStyleLbl="node1" presStyleIdx="3" presStyleCnt="4" custScaleX="2444" custScaleY="1972" custLinFactNeighborX="-174" custLinFactNeighborY="-8900"/>
      <dgm:spPr/>
    </dgm:pt>
    <dgm:pt modelId="{06D76A22-77BC-4916-AACD-5C57C30A8240}" type="pres">
      <dgm:prSet presAssocID="{B005286D-11BB-46DF-9F2F-4C3D044BBF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CA9E75B-EB12-4D44-BF5F-F90CFA2D519B}" type="pres">
      <dgm:prSet presAssocID="{B005286D-11BB-46DF-9F2F-4C3D044BBF89}" presName="centerTile" presStyleLbl="fgShp" presStyleIdx="0" presStyleCnt="1" custScaleX="145433" custScaleY="279999" custLinFactNeighborX="79092" custLinFactNeighborY="14147">
        <dgm:presLayoutVars>
          <dgm:chMax val="0"/>
          <dgm:chPref val="0"/>
        </dgm:presLayoutVars>
      </dgm:prSet>
      <dgm:spPr/>
    </dgm:pt>
  </dgm:ptLst>
  <dgm:cxnLst>
    <dgm:cxn modelId="{BC369308-05EB-4B53-8A96-FD26B1845EDF}" srcId="{E6AA0624-FE5C-4E27-A434-7748FB722E3B}" destId="{AA2AB474-8654-47AF-9D45-1520DA63CF95}" srcOrd="1" destOrd="0" parTransId="{A2A98F5D-E7CC-4C30-B753-FE58C905F052}" sibTransId="{3AD570EA-13FB-4F07-9550-69234E04EEBC}"/>
    <dgm:cxn modelId="{5D737CB6-4969-4105-8B52-3A7EEEB25B58}" type="presOf" srcId="{AA2AB474-8654-47AF-9D45-1520DA63CF95}" destId="{FB335C15-0FC6-4D50-AC88-446CC976F7B6}" srcOrd="0" destOrd="0" presId="urn:microsoft.com/office/officeart/2005/8/layout/matrix1"/>
    <dgm:cxn modelId="{820BBCDB-19A9-443F-8552-B6A1007BBDA6}" type="presOf" srcId="{02737D2E-00F8-44DD-986C-2E574D758364}" destId="{18BE31E1-8252-481C-878D-3321DB5D2F32}" srcOrd="1" destOrd="0" presId="urn:microsoft.com/office/officeart/2005/8/layout/matrix1"/>
    <dgm:cxn modelId="{3C2569D2-9ED6-4B5F-A6DE-64948D4D34F2}" type="presOf" srcId="{02737D2E-00F8-44DD-986C-2E574D758364}" destId="{F21C4241-9A8F-4975-B3EC-6588493D9F65}" srcOrd="0" destOrd="0" presId="urn:microsoft.com/office/officeart/2005/8/layout/matrix1"/>
    <dgm:cxn modelId="{6528151D-7ACD-4B75-A56E-D282F6130917}" srcId="{E6AA0624-FE5C-4E27-A434-7748FB722E3B}" destId="{02737D2E-00F8-44DD-986C-2E574D758364}" srcOrd="0" destOrd="0" parTransId="{E1A3A9D9-BEF3-47A6-8810-23C0167ABAA0}" sibTransId="{14EA96C1-A9EE-46EC-9577-2048C003439B}"/>
    <dgm:cxn modelId="{DEC200B3-B266-4EA3-8AA1-AF3EA1685B84}" type="presOf" srcId="{E6AA0624-FE5C-4E27-A434-7748FB722E3B}" destId="{3CA9E75B-EB12-4D44-BF5F-F90CFA2D519B}" srcOrd="0" destOrd="0" presId="urn:microsoft.com/office/officeart/2005/8/layout/matrix1"/>
    <dgm:cxn modelId="{D448742D-4297-4D31-B53D-4F65454F75C7}" srcId="{B005286D-11BB-46DF-9F2F-4C3D044BBF89}" destId="{E6AA0624-FE5C-4E27-A434-7748FB722E3B}" srcOrd="0" destOrd="0" parTransId="{3423BD79-0EC5-45BE-9FD8-5525133EE678}" sibTransId="{D66199B6-019B-4764-ADA9-B30F1DB1C9CA}"/>
    <dgm:cxn modelId="{CAF4F563-76CB-40AB-B71F-AA5C6EFBC861}" type="presOf" srcId="{B005286D-11BB-46DF-9F2F-4C3D044BBF89}" destId="{F6BBD91A-9B3E-4928-8630-8078F53AE6C4}" srcOrd="0" destOrd="0" presId="urn:microsoft.com/office/officeart/2005/8/layout/matrix1"/>
    <dgm:cxn modelId="{A064E6CA-6906-4CD9-AEA5-B9DBC269600C}" type="presOf" srcId="{AA2AB474-8654-47AF-9D45-1520DA63CF95}" destId="{94EECFCC-5FAB-460A-9271-C32F1C1E86B1}" srcOrd="1" destOrd="0" presId="urn:microsoft.com/office/officeart/2005/8/layout/matrix1"/>
    <dgm:cxn modelId="{BE7F8590-5F58-44A7-A5C4-63C3FC778154}" type="presParOf" srcId="{F6BBD91A-9B3E-4928-8630-8078F53AE6C4}" destId="{CD6AD75E-3FBD-4644-A9D0-263D27AF8EE7}" srcOrd="0" destOrd="0" presId="urn:microsoft.com/office/officeart/2005/8/layout/matrix1"/>
    <dgm:cxn modelId="{6C48EA4C-0569-4AC7-8E9C-DB80A0AC11ED}" type="presParOf" srcId="{CD6AD75E-3FBD-4644-A9D0-263D27AF8EE7}" destId="{F21C4241-9A8F-4975-B3EC-6588493D9F65}" srcOrd="0" destOrd="0" presId="urn:microsoft.com/office/officeart/2005/8/layout/matrix1"/>
    <dgm:cxn modelId="{DCD44F3E-0790-4A6E-8EF6-4157BB4AAE9A}" type="presParOf" srcId="{CD6AD75E-3FBD-4644-A9D0-263D27AF8EE7}" destId="{18BE31E1-8252-481C-878D-3321DB5D2F32}" srcOrd="1" destOrd="0" presId="urn:microsoft.com/office/officeart/2005/8/layout/matrix1"/>
    <dgm:cxn modelId="{13530A49-D593-4CC0-AD4F-4E1395C4E934}" type="presParOf" srcId="{CD6AD75E-3FBD-4644-A9D0-263D27AF8EE7}" destId="{FB335C15-0FC6-4D50-AC88-446CC976F7B6}" srcOrd="2" destOrd="0" presId="urn:microsoft.com/office/officeart/2005/8/layout/matrix1"/>
    <dgm:cxn modelId="{44563977-4EC6-4900-B7BF-04F1F812D76C}" type="presParOf" srcId="{CD6AD75E-3FBD-4644-A9D0-263D27AF8EE7}" destId="{94EECFCC-5FAB-460A-9271-C32F1C1E86B1}" srcOrd="3" destOrd="0" presId="urn:microsoft.com/office/officeart/2005/8/layout/matrix1"/>
    <dgm:cxn modelId="{E8ABC017-6887-41EA-9EDF-D430C62EBD99}" type="presParOf" srcId="{CD6AD75E-3FBD-4644-A9D0-263D27AF8EE7}" destId="{88CE274C-78F8-4E02-B28E-828015E4B17F}" srcOrd="4" destOrd="0" presId="urn:microsoft.com/office/officeart/2005/8/layout/matrix1"/>
    <dgm:cxn modelId="{85CE106D-237E-4D4C-A3EE-8F306C3C34C7}" type="presParOf" srcId="{CD6AD75E-3FBD-4644-A9D0-263D27AF8EE7}" destId="{C658CCEB-274C-464E-B9A1-1F8033861C29}" srcOrd="5" destOrd="0" presId="urn:microsoft.com/office/officeart/2005/8/layout/matrix1"/>
    <dgm:cxn modelId="{5FB3B6BA-59C3-44F3-91F9-64C27FE79900}" type="presParOf" srcId="{CD6AD75E-3FBD-4644-A9D0-263D27AF8EE7}" destId="{43A47C69-13A3-4601-B162-CD5C99A41EA8}" srcOrd="6" destOrd="0" presId="urn:microsoft.com/office/officeart/2005/8/layout/matrix1"/>
    <dgm:cxn modelId="{E5CA13B4-108C-445D-8A0D-B6D126985497}" type="presParOf" srcId="{CD6AD75E-3FBD-4644-A9D0-263D27AF8EE7}" destId="{06D76A22-77BC-4916-AACD-5C57C30A8240}" srcOrd="7" destOrd="0" presId="urn:microsoft.com/office/officeart/2005/8/layout/matrix1"/>
    <dgm:cxn modelId="{31AA40A0-63C5-4F81-BB4F-92C40C4F7D14}" type="presParOf" srcId="{F6BBD91A-9B3E-4928-8630-8078F53AE6C4}" destId="{3CA9E75B-EB12-4D44-BF5F-F90CFA2D51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F8D52-038E-4154-9EE5-4FEEC9FF7F58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88EE3FE-2341-41D1-8A13-D5B45B20C5EE}">
      <dgm:prSet phldrT="[Text]"/>
      <dgm:spPr/>
      <dgm:t>
        <a:bodyPr/>
        <a:lstStyle/>
        <a:p>
          <a:r>
            <a:rPr lang="en-US" b="1" i="0" u="none" dirty="0">
              <a:latin typeface="+mn-lt"/>
              <a:cs typeface="Times New Roman" pitchFamily="18" charset="0"/>
            </a:rPr>
            <a:t>Lumbosacral joint</a:t>
          </a:r>
        </a:p>
      </dgm:t>
    </dgm:pt>
    <dgm:pt modelId="{D63829AD-C871-4C4A-B06E-0BBE4E368C14}" type="parTrans" cxnId="{C55525C9-E540-4657-8A5E-59A22E7AC7B0}">
      <dgm:prSet/>
      <dgm:spPr/>
      <dgm:t>
        <a:bodyPr/>
        <a:lstStyle/>
        <a:p>
          <a:endParaRPr lang="en-US" b="1" i="0" u="none"/>
        </a:p>
      </dgm:t>
    </dgm:pt>
    <dgm:pt modelId="{892D514F-30FE-4D71-BC67-74C53D7A2F07}" type="sibTrans" cxnId="{C55525C9-E540-4657-8A5E-59A22E7AC7B0}">
      <dgm:prSet/>
      <dgm:spPr/>
      <dgm:t>
        <a:bodyPr/>
        <a:lstStyle/>
        <a:p>
          <a:endParaRPr lang="en-US" b="1" i="0" u="none"/>
        </a:p>
      </dgm:t>
    </dgm:pt>
    <dgm:pt modelId="{02B8C397-4BCA-4F7C-8F63-EBC74378969A}">
      <dgm:prSet phldrT="[Text]"/>
      <dgm:spPr/>
      <dgm:t>
        <a:bodyPr/>
        <a:lstStyle/>
        <a:p>
          <a:pPr rtl="0"/>
          <a:r>
            <a:rPr lang="en-US" b="1" i="0" u="none" dirty="0" err="1">
              <a:latin typeface="+mn-lt"/>
              <a:cs typeface="Times New Roman" pitchFamily="18" charset="0"/>
            </a:rPr>
            <a:t>Sacrococcygeal</a:t>
          </a:r>
          <a:r>
            <a:rPr lang="en-US" b="1" i="0" u="none" dirty="0">
              <a:latin typeface="+mn-lt"/>
              <a:cs typeface="Times New Roman" pitchFamily="18" charset="0"/>
            </a:rPr>
            <a:t> joint</a:t>
          </a:r>
        </a:p>
      </dgm:t>
    </dgm:pt>
    <dgm:pt modelId="{E89E4229-75FB-488C-93BD-4794B7A1856A}" type="parTrans" cxnId="{65080773-F597-41EF-B9DA-6F8FB1C792CB}">
      <dgm:prSet/>
      <dgm:spPr/>
      <dgm:t>
        <a:bodyPr/>
        <a:lstStyle/>
        <a:p>
          <a:endParaRPr lang="en-US" b="1" i="0" u="none"/>
        </a:p>
      </dgm:t>
    </dgm:pt>
    <dgm:pt modelId="{2F4DE08B-6A37-488E-BFDE-FDA3C0A490EC}" type="sibTrans" cxnId="{65080773-F597-41EF-B9DA-6F8FB1C792CB}">
      <dgm:prSet/>
      <dgm:spPr/>
      <dgm:t>
        <a:bodyPr/>
        <a:lstStyle/>
        <a:p>
          <a:endParaRPr lang="en-US" b="1" i="0" u="none"/>
        </a:p>
      </dgm:t>
    </dgm:pt>
    <dgm:pt modelId="{1012B504-9F5B-4D75-81B4-BB69243AB7E6}">
      <dgm:prSet phldrT="[Text]"/>
      <dgm:spPr/>
      <dgm:t>
        <a:bodyPr/>
        <a:lstStyle/>
        <a:p>
          <a:pPr rtl="0"/>
          <a:r>
            <a:rPr lang="en-US" b="1" i="0" u="none" dirty="0">
              <a:latin typeface="+mn-lt"/>
              <a:cs typeface="Times New Roman" pitchFamily="18" charset="0"/>
            </a:rPr>
            <a:t>Sacroiliac joints</a:t>
          </a:r>
        </a:p>
      </dgm:t>
    </dgm:pt>
    <dgm:pt modelId="{34B2DEE3-CF77-4744-981D-844FDC5BF7B6}" type="parTrans" cxnId="{7C4786ED-5E14-4B10-90E8-B31528BCD6E1}">
      <dgm:prSet/>
      <dgm:spPr/>
      <dgm:t>
        <a:bodyPr/>
        <a:lstStyle/>
        <a:p>
          <a:endParaRPr lang="en-US" b="1" i="0" u="none"/>
        </a:p>
      </dgm:t>
    </dgm:pt>
    <dgm:pt modelId="{EAB49977-5890-49DD-86E5-F77D0B85EE19}" type="sibTrans" cxnId="{7C4786ED-5E14-4B10-90E8-B31528BCD6E1}">
      <dgm:prSet/>
      <dgm:spPr/>
      <dgm:t>
        <a:bodyPr/>
        <a:lstStyle/>
        <a:p>
          <a:endParaRPr lang="en-US" b="1" i="0" u="none"/>
        </a:p>
      </dgm:t>
    </dgm:pt>
    <dgm:pt modelId="{FFEA6B7C-E13B-4E48-B0DB-AC46AD3B0A71}">
      <dgm:prSet phldrT="[Text]" custT="1"/>
      <dgm:spPr/>
      <dgm:t>
        <a:bodyPr anchor="ctr"/>
        <a:lstStyle/>
        <a:p>
          <a:pPr rtl="0"/>
          <a:r>
            <a:rPr lang="en-US" sz="18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Lateral articulation with the both Hip bones</a:t>
          </a:r>
        </a:p>
      </dgm:t>
    </dgm:pt>
    <dgm:pt modelId="{A509DB27-2C32-4C0F-9B15-F5AC6FAA9838}" type="parTrans" cxnId="{E92655B5-B9CE-4BCA-9563-B4D172813D85}">
      <dgm:prSet/>
      <dgm:spPr/>
      <dgm:t>
        <a:bodyPr/>
        <a:lstStyle/>
        <a:p>
          <a:endParaRPr lang="en-US" b="1" i="0" u="none"/>
        </a:p>
      </dgm:t>
    </dgm:pt>
    <dgm:pt modelId="{82203CD2-03C3-4C21-B64D-5AB441490E40}" type="sibTrans" cxnId="{E92655B5-B9CE-4BCA-9563-B4D172813D85}">
      <dgm:prSet/>
      <dgm:spPr/>
      <dgm:t>
        <a:bodyPr/>
        <a:lstStyle/>
        <a:p>
          <a:endParaRPr lang="en-US" b="1" i="0" u="none"/>
        </a:p>
      </dgm:t>
    </dgm:pt>
    <dgm:pt modelId="{9A85341C-2DDF-4F1D-88C2-1D52A407C11B}">
      <dgm:prSet phldrT="[Text]" custT="1"/>
      <dgm:spPr/>
      <dgm:t>
        <a:bodyPr anchor="ctr"/>
        <a:lstStyle/>
        <a:p>
          <a:pPr rtl="0"/>
          <a:r>
            <a:rPr lang="en-US" sz="18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  <a:sym typeface="Arial"/>
            </a:rPr>
            <a:t>The upper border articulates with the 5th Lumber vertebra</a:t>
          </a:r>
        </a:p>
      </dgm:t>
    </dgm:pt>
    <dgm:pt modelId="{0E1BCE59-3B99-49F2-9F24-D241F21F585D}" type="parTrans" cxnId="{16BEAF83-FB3A-46AC-A7B4-1504CC574D6B}">
      <dgm:prSet/>
      <dgm:spPr/>
      <dgm:t>
        <a:bodyPr/>
        <a:lstStyle/>
        <a:p>
          <a:endParaRPr lang="en-US" b="1" i="0" u="none"/>
        </a:p>
      </dgm:t>
    </dgm:pt>
    <dgm:pt modelId="{6CEEBCAE-473D-4EA2-9CA2-A61D07BEF133}" type="sibTrans" cxnId="{16BEAF83-FB3A-46AC-A7B4-1504CC574D6B}">
      <dgm:prSet/>
      <dgm:spPr/>
      <dgm:t>
        <a:bodyPr/>
        <a:lstStyle/>
        <a:p>
          <a:endParaRPr lang="en-US" b="1" i="0" u="none"/>
        </a:p>
      </dgm:t>
    </dgm:pt>
    <dgm:pt modelId="{FE6C07C8-EB54-4B4C-A7B9-2F25784E3A66}">
      <dgm:prSet phldrT="[Text]" custT="1"/>
      <dgm:spPr/>
      <dgm:t>
        <a:bodyPr anchor="ctr"/>
        <a:lstStyle/>
        <a:p>
          <a:pPr rtl="0"/>
          <a:r>
            <a:rPr lang="en-US" sz="18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The inferior part articulates with the Coccyx.</a:t>
          </a:r>
        </a:p>
      </dgm:t>
    </dgm:pt>
    <dgm:pt modelId="{2A47B807-E772-4FA1-A6F6-8575481901C7}" type="parTrans" cxnId="{B72DCFA6-9503-458B-9BF8-E8D5F39A436C}">
      <dgm:prSet/>
      <dgm:spPr/>
      <dgm:t>
        <a:bodyPr/>
        <a:lstStyle/>
        <a:p>
          <a:endParaRPr lang="en-US" b="1" i="0" u="none"/>
        </a:p>
      </dgm:t>
    </dgm:pt>
    <dgm:pt modelId="{CBDDADE7-44A9-48BE-9FF6-C81E083747B4}" type="sibTrans" cxnId="{B72DCFA6-9503-458B-9BF8-E8D5F39A436C}">
      <dgm:prSet/>
      <dgm:spPr/>
      <dgm:t>
        <a:bodyPr/>
        <a:lstStyle/>
        <a:p>
          <a:endParaRPr lang="en-US" b="1" i="0" u="none"/>
        </a:p>
      </dgm:t>
    </dgm:pt>
    <dgm:pt modelId="{76D88391-4FF2-4DEE-83E3-4BFCEC8AD857}" type="pres">
      <dgm:prSet presAssocID="{0EAF8D52-038E-4154-9EE5-4FEEC9FF7F58}" presName="Name0" presStyleCnt="0">
        <dgm:presLayoutVars>
          <dgm:dir/>
          <dgm:animLvl val="lvl"/>
          <dgm:resizeHandles/>
        </dgm:presLayoutVars>
      </dgm:prSet>
      <dgm:spPr/>
    </dgm:pt>
    <dgm:pt modelId="{F194FD03-FFC2-42CB-BE7B-15ADC6A48F84}" type="pres">
      <dgm:prSet presAssocID="{288EE3FE-2341-41D1-8A13-D5B45B20C5EE}" presName="linNode" presStyleCnt="0"/>
      <dgm:spPr/>
    </dgm:pt>
    <dgm:pt modelId="{E8B7E27A-7114-414B-B5E1-56C6A3757391}" type="pres">
      <dgm:prSet presAssocID="{288EE3FE-2341-41D1-8A13-D5B45B20C5EE}" presName="parentShp" presStyleLbl="node1" presStyleIdx="0" presStyleCnt="3">
        <dgm:presLayoutVars>
          <dgm:bulletEnabled val="1"/>
        </dgm:presLayoutVars>
      </dgm:prSet>
      <dgm:spPr/>
    </dgm:pt>
    <dgm:pt modelId="{3604CE12-8A47-4F3D-A261-A4C94EE23F51}" type="pres">
      <dgm:prSet presAssocID="{288EE3FE-2341-41D1-8A13-D5B45B20C5EE}" presName="childShp" presStyleLbl="bgAccFollowNode1" presStyleIdx="0" presStyleCnt="3">
        <dgm:presLayoutVars>
          <dgm:bulletEnabled val="1"/>
        </dgm:presLayoutVars>
      </dgm:prSet>
      <dgm:spPr/>
    </dgm:pt>
    <dgm:pt modelId="{C58E2D59-7896-40B4-89DD-30F17C454277}" type="pres">
      <dgm:prSet presAssocID="{892D514F-30FE-4D71-BC67-74C53D7A2F07}" presName="spacing" presStyleCnt="0"/>
      <dgm:spPr/>
    </dgm:pt>
    <dgm:pt modelId="{EF54A70D-1877-4790-A3CE-5B7AA9C51FE2}" type="pres">
      <dgm:prSet presAssocID="{02B8C397-4BCA-4F7C-8F63-EBC74378969A}" presName="linNode" presStyleCnt="0"/>
      <dgm:spPr/>
    </dgm:pt>
    <dgm:pt modelId="{71F8C825-05F9-4D4E-9D2C-69B293347E4F}" type="pres">
      <dgm:prSet presAssocID="{02B8C397-4BCA-4F7C-8F63-EBC74378969A}" presName="parentShp" presStyleLbl="node1" presStyleIdx="1" presStyleCnt="3">
        <dgm:presLayoutVars>
          <dgm:bulletEnabled val="1"/>
        </dgm:presLayoutVars>
      </dgm:prSet>
      <dgm:spPr/>
    </dgm:pt>
    <dgm:pt modelId="{014E04F5-F333-4BB8-B767-002DAE1D04D3}" type="pres">
      <dgm:prSet presAssocID="{02B8C397-4BCA-4F7C-8F63-EBC74378969A}" presName="childShp" presStyleLbl="bgAccFollowNode1" presStyleIdx="1" presStyleCnt="3">
        <dgm:presLayoutVars>
          <dgm:bulletEnabled val="1"/>
        </dgm:presLayoutVars>
      </dgm:prSet>
      <dgm:spPr/>
    </dgm:pt>
    <dgm:pt modelId="{EB2F3F87-699F-44C6-9EC7-02334F728095}" type="pres">
      <dgm:prSet presAssocID="{2F4DE08B-6A37-488E-BFDE-FDA3C0A490EC}" presName="spacing" presStyleCnt="0"/>
      <dgm:spPr/>
    </dgm:pt>
    <dgm:pt modelId="{93DD0530-9204-441B-A724-16463FD60158}" type="pres">
      <dgm:prSet presAssocID="{1012B504-9F5B-4D75-81B4-BB69243AB7E6}" presName="linNode" presStyleCnt="0"/>
      <dgm:spPr/>
    </dgm:pt>
    <dgm:pt modelId="{EE256718-3CD2-48C4-AEA4-A86B9B554CF8}" type="pres">
      <dgm:prSet presAssocID="{1012B504-9F5B-4D75-81B4-BB69243AB7E6}" presName="parentShp" presStyleLbl="node1" presStyleIdx="2" presStyleCnt="3">
        <dgm:presLayoutVars>
          <dgm:bulletEnabled val="1"/>
        </dgm:presLayoutVars>
      </dgm:prSet>
      <dgm:spPr/>
    </dgm:pt>
    <dgm:pt modelId="{A7BFE6C1-9939-4338-8A36-8FBA2C0D5A70}" type="pres">
      <dgm:prSet presAssocID="{1012B504-9F5B-4D75-81B4-BB69243AB7E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72DCFA6-9503-458B-9BF8-E8D5F39A436C}" srcId="{02B8C397-4BCA-4F7C-8F63-EBC74378969A}" destId="{FE6C07C8-EB54-4B4C-A7B9-2F25784E3A66}" srcOrd="0" destOrd="0" parTransId="{2A47B807-E772-4FA1-A6F6-8575481901C7}" sibTransId="{CBDDADE7-44A9-48BE-9FF6-C81E083747B4}"/>
    <dgm:cxn modelId="{E92655B5-B9CE-4BCA-9563-B4D172813D85}" srcId="{1012B504-9F5B-4D75-81B4-BB69243AB7E6}" destId="{FFEA6B7C-E13B-4E48-B0DB-AC46AD3B0A71}" srcOrd="0" destOrd="0" parTransId="{A509DB27-2C32-4C0F-9B15-F5AC6FAA9838}" sibTransId="{82203CD2-03C3-4C21-B64D-5AB441490E40}"/>
    <dgm:cxn modelId="{8D52D0D1-46CA-44B9-89B9-F892C333BA1F}" type="presOf" srcId="{9A85341C-2DDF-4F1D-88C2-1D52A407C11B}" destId="{3604CE12-8A47-4F3D-A261-A4C94EE23F51}" srcOrd="0" destOrd="0" presId="urn:microsoft.com/office/officeart/2005/8/layout/vList6"/>
    <dgm:cxn modelId="{16BEAF83-FB3A-46AC-A7B4-1504CC574D6B}" srcId="{288EE3FE-2341-41D1-8A13-D5B45B20C5EE}" destId="{9A85341C-2DDF-4F1D-88C2-1D52A407C11B}" srcOrd="0" destOrd="0" parTransId="{0E1BCE59-3B99-49F2-9F24-D241F21F585D}" sibTransId="{6CEEBCAE-473D-4EA2-9CA2-A61D07BEF133}"/>
    <dgm:cxn modelId="{D1F50D97-52EC-4F8D-94AD-A7E4C8F00B62}" type="presOf" srcId="{288EE3FE-2341-41D1-8A13-D5B45B20C5EE}" destId="{E8B7E27A-7114-414B-B5E1-56C6A3757391}" srcOrd="0" destOrd="0" presId="urn:microsoft.com/office/officeart/2005/8/layout/vList6"/>
    <dgm:cxn modelId="{5C56CABE-114F-44A9-B738-2608E15FE997}" type="presOf" srcId="{1012B504-9F5B-4D75-81B4-BB69243AB7E6}" destId="{EE256718-3CD2-48C4-AEA4-A86B9B554CF8}" srcOrd="0" destOrd="0" presId="urn:microsoft.com/office/officeart/2005/8/layout/vList6"/>
    <dgm:cxn modelId="{65080773-F597-41EF-B9DA-6F8FB1C792CB}" srcId="{0EAF8D52-038E-4154-9EE5-4FEEC9FF7F58}" destId="{02B8C397-4BCA-4F7C-8F63-EBC74378969A}" srcOrd="1" destOrd="0" parTransId="{E89E4229-75FB-488C-93BD-4794B7A1856A}" sibTransId="{2F4DE08B-6A37-488E-BFDE-FDA3C0A490EC}"/>
    <dgm:cxn modelId="{C55525C9-E540-4657-8A5E-59A22E7AC7B0}" srcId="{0EAF8D52-038E-4154-9EE5-4FEEC9FF7F58}" destId="{288EE3FE-2341-41D1-8A13-D5B45B20C5EE}" srcOrd="0" destOrd="0" parTransId="{D63829AD-C871-4C4A-B06E-0BBE4E368C14}" sibTransId="{892D514F-30FE-4D71-BC67-74C53D7A2F07}"/>
    <dgm:cxn modelId="{81CB5528-16A9-4FC4-A313-81BB3CF72CFA}" type="presOf" srcId="{FFEA6B7C-E13B-4E48-B0DB-AC46AD3B0A71}" destId="{A7BFE6C1-9939-4338-8A36-8FBA2C0D5A70}" srcOrd="0" destOrd="0" presId="urn:microsoft.com/office/officeart/2005/8/layout/vList6"/>
    <dgm:cxn modelId="{7C4786ED-5E14-4B10-90E8-B31528BCD6E1}" srcId="{0EAF8D52-038E-4154-9EE5-4FEEC9FF7F58}" destId="{1012B504-9F5B-4D75-81B4-BB69243AB7E6}" srcOrd="2" destOrd="0" parTransId="{34B2DEE3-CF77-4744-981D-844FDC5BF7B6}" sibTransId="{EAB49977-5890-49DD-86E5-F77D0B85EE19}"/>
    <dgm:cxn modelId="{B7F9540E-569B-48FF-AD5A-C1BBE9A0A907}" type="presOf" srcId="{0EAF8D52-038E-4154-9EE5-4FEEC9FF7F58}" destId="{76D88391-4FF2-4DEE-83E3-4BFCEC8AD857}" srcOrd="0" destOrd="0" presId="urn:microsoft.com/office/officeart/2005/8/layout/vList6"/>
    <dgm:cxn modelId="{956A6043-0648-4C44-927C-699BC7969497}" type="presOf" srcId="{02B8C397-4BCA-4F7C-8F63-EBC74378969A}" destId="{71F8C825-05F9-4D4E-9D2C-69B293347E4F}" srcOrd="0" destOrd="0" presId="urn:microsoft.com/office/officeart/2005/8/layout/vList6"/>
    <dgm:cxn modelId="{D559C5D2-E84D-4B9F-8070-615019EE1F6A}" type="presOf" srcId="{FE6C07C8-EB54-4B4C-A7B9-2F25784E3A66}" destId="{014E04F5-F333-4BB8-B767-002DAE1D04D3}" srcOrd="0" destOrd="0" presId="urn:microsoft.com/office/officeart/2005/8/layout/vList6"/>
    <dgm:cxn modelId="{C03A23D6-1F54-4325-91B3-297577C9E300}" type="presParOf" srcId="{76D88391-4FF2-4DEE-83E3-4BFCEC8AD857}" destId="{F194FD03-FFC2-42CB-BE7B-15ADC6A48F84}" srcOrd="0" destOrd="0" presId="urn:microsoft.com/office/officeart/2005/8/layout/vList6"/>
    <dgm:cxn modelId="{796BBD36-C153-42E8-A9DF-D82E2F9F5955}" type="presParOf" srcId="{F194FD03-FFC2-42CB-BE7B-15ADC6A48F84}" destId="{E8B7E27A-7114-414B-B5E1-56C6A3757391}" srcOrd="0" destOrd="0" presId="urn:microsoft.com/office/officeart/2005/8/layout/vList6"/>
    <dgm:cxn modelId="{76E4BCA9-9998-4C17-A0C8-98DDCFF30CAE}" type="presParOf" srcId="{F194FD03-FFC2-42CB-BE7B-15ADC6A48F84}" destId="{3604CE12-8A47-4F3D-A261-A4C94EE23F51}" srcOrd="1" destOrd="0" presId="urn:microsoft.com/office/officeart/2005/8/layout/vList6"/>
    <dgm:cxn modelId="{9AD93C26-ADE3-4897-A749-4ACB5CC96025}" type="presParOf" srcId="{76D88391-4FF2-4DEE-83E3-4BFCEC8AD857}" destId="{C58E2D59-7896-40B4-89DD-30F17C454277}" srcOrd="1" destOrd="0" presId="urn:microsoft.com/office/officeart/2005/8/layout/vList6"/>
    <dgm:cxn modelId="{346AD862-6215-45EA-9CCF-F1F091ECE39B}" type="presParOf" srcId="{76D88391-4FF2-4DEE-83E3-4BFCEC8AD857}" destId="{EF54A70D-1877-4790-A3CE-5B7AA9C51FE2}" srcOrd="2" destOrd="0" presId="urn:microsoft.com/office/officeart/2005/8/layout/vList6"/>
    <dgm:cxn modelId="{CB3A88E9-773F-41A5-8750-89B18401D9EE}" type="presParOf" srcId="{EF54A70D-1877-4790-A3CE-5B7AA9C51FE2}" destId="{71F8C825-05F9-4D4E-9D2C-69B293347E4F}" srcOrd="0" destOrd="0" presId="urn:microsoft.com/office/officeart/2005/8/layout/vList6"/>
    <dgm:cxn modelId="{883A970C-ED15-4E1F-89BF-98D5BFABBF16}" type="presParOf" srcId="{EF54A70D-1877-4790-A3CE-5B7AA9C51FE2}" destId="{014E04F5-F333-4BB8-B767-002DAE1D04D3}" srcOrd="1" destOrd="0" presId="urn:microsoft.com/office/officeart/2005/8/layout/vList6"/>
    <dgm:cxn modelId="{C09D0F44-516E-47AD-850B-8E3B9410213A}" type="presParOf" srcId="{76D88391-4FF2-4DEE-83E3-4BFCEC8AD857}" destId="{EB2F3F87-699F-44C6-9EC7-02334F728095}" srcOrd="3" destOrd="0" presId="urn:microsoft.com/office/officeart/2005/8/layout/vList6"/>
    <dgm:cxn modelId="{FD99AE79-5C95-4B4C-8C1B-9BD37D889AE7}" type="presParOf" srcId="{76D88391-4FF2-4DEE-83E3-4BFCEC8AD857}" destId="{93DD0530-9204-441B-A724-16463FD60158}" srcOrd="4" destOrd="0" presId="urn:microsoft.com/office/officeart/2005/8/layout/vList6"/>
    <dgm:cxn modelId="{713EFE02-55FD-4175-9B5E-6127687445B0}" type="presParOf" srcId="{93DD0530-9204-441B-A724-16463FD60158}" destId="{EE256718-3CD2-48C4-AEA4-A86B9B554CF8}" srcOrd="0" destOrd="0" presId="urn:microsoft.com/office/officeart/2005/8/layout/vList6"/>
    <dgm:cxn modelId="{64697EEB-BE71-4912-BFA0-1B4CA13042C5}" type="presParOf" srcId="{93DD0530-9204-441B-A724-16463FD60158}" destId="{A7BFE6C1-9939-4338-8A36-8FBA2C0D5A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CF285-1CC6-40C5-A035-AA3E608F736C}" type="doc">
      <dgm:prSet loTypeId="urn:diagrams.loki3.com/VaryingWidthList" loCatId="list" qsTypeId="urn:microsoft.com/office/officeart/2005/8/quickstyle/simple1" qsCatId="simple" csTypeId="urn:microsoft.com/office/officeart/2005/8/colors/accent0_3" csCatId="mainScheme" phldr="1"/>
      <dgm:spPr/>
    </dgm:pt>
    <dgm:pt modelId="{99D5F797-AF7E-4348-9A10-6EF369675C0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Clr>
              <a:schemeClr val="accent3"/>
            </a:buClr>
            <a:buFont typeface="Wingdings 2"/>
            <a:buNone/>
          </a:pPr>
          <a:r>
            <a:rPr lang="en-US" sz="4000" b="0" i="0" u="none" dirty="0">
              <a:solidFill>
                <a:schemeClr val="bg1"/>
              </a:solidFill>
              <a:latin typeface="+mj-lt"/>
            </a:rPr>
            <a:t>Anterior sacral foramina:</a:t>
          </a:r>
        </a:p>
      </dgm:t>
    </dgm:pt>
    <dgm:pt modelId="{D1FB1F16-2620-4EFA-8870-23405B7136C4}" type="parTrans" cxnId="{574258C2-D8A1-431C-B804-A8A7F9D59567}">
      <dgm:prSet/>
      <dgm:spPr/>
      <dgm:t>
        <a:bodyPr/>
        <a:lstStyle/>
        <a:p>
          <a:endParaRPr lang="en-US"/>
        </a:p>
      </dgm:t>
    </dgm:pt>
    <dgm:pt modelId="{94DD98A5-B94A-41E2-9F07-8DE28BC47F4B}" type="sibTrans" cxnId="{574258C2-D8A1-431C-B804-A8A7F9D59567}">
      <dgm:prSet/>
      <dgm:spPr/>
      <dgm:t>
        <a:bodyPr/>
        <a:lstStyle/>
        <a:p>
          <a:endParaRPr lang="en-US"/>
        </a:p>
      </dgm:t>
    </dgm:pt>
    <dgm:pt modelId="{84518327-87E1-4E6F-A08F-0F863516A73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u="none" dirty="0">
              <a:solidFill>
                <a:schemeClr val="bg1"/>
              </a:solidFill>
              <a:latin typeface="+mj-lt"/>
            </a:rPr>
            <a:t>Obturator foramen:</a:t>
          </a:r>
          <a:r>
            <a:rPr lang="en-US" sz="4000" u="none" dirty="0">
              <a:solidFill>
                <a:schemeClr val="bg1"/>
              </a:solidFill>
              <a:latin typeface="+mj-lt"/>
            </a:rPr>
            <a:t> </a:t>
          </a:r>
        </a:p>
      </dgm:t>
    </dgm:pt>
    <dgm:pt modelId="{C17DDC4E-A2E9-4C59-A3D3-BFE4B7AE1585}" type="parTrans" cxnId="{84DC8D66-BB58-4A42-BCCE-344F75903697}">
      <dgm:prSet/>
      <dgm:spPr/>
      <dgm:t>
        <a:bodyPr/>
        <a:lstStyle/>
        <a:p>
          <a:endParaRPr lang="en-US"/>
        </a:p>
      </dgm:t>
    </dgm:pt>
    <dgm:pt modelId="{C7EDCB84-32BF-406A-9AC2-B88E8BE09F83}" type="sibTrans" cxnId="{84DC8D66-BB58-4A42-BCCE-344F75903697}">
      <dgm:prSet/>
      <dgm:spPr/>
      <dgm:t>
        <a:bodyPr/>
        <a:lstStyle/>
        <a:p>
          <a:endParaRPr lang="en-US"/>
        </a:p>
      </dgm:t>
    </dgm:pt>
    <dgm:pt modelId="{D0714718-1F30-4DAD-BB5D-FD4FFB8A49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b="1" u="sng" dirty="0">
              <a:solidFill>
                <a:schemeClr val="bg1"/>
              </a:solidFill>
              <a:latin typeface="+mj-lt"/>
            </a:rPr>
            <a:t>Greater and lesser sciatic foramina</a:t>
          </a:r>
          <a:r>
            <a:rPr lang="en-US" sz="3000" b="1" dirty="0">
              <a:solidFill>
                <a:schemeClr val="bg1"/>
              </a:solidFill>
              <a:latin typeface="+mj-lt"/>
            </a:rPr>
            <a:t>:</a:t>
          </a:r>
          <a:r>
            <a:rPr lang="en-US" sz="3000" dirty="0">
              <a:solidFill>
                <a:schemeClr val="bg1"/>
              </a:solidFill>
              <a:latin typeface="+mj-lt"/>
            </a:rPr>
            <a:t> </a:t>
          </a:r>
        </a:p>
      </dgm:t>
    </dgm:pt>
    <dgm:pt modelId="{14CB532D-605D-4B1A-A499-63623FFECAC1}" type="parTrans" cxnId="{B9504676-2BDB-4103-8863-998160314493}">
      <dgm:prSet/>
      <dgm:spPr/>
      <dgm:t>
        <a:bodyPr/>
        <a:lstStyle/>
        <a:p>
          <a:endParaRPr lang="en-US"/>
        </a:p>
      </dgm:t>
    </dgm:pt>
    <dgm:pt modelId="{9E9D885C-193F-4708-9374-A8FAC6E1EFB4}" type="sibTrans" cxnId="{B9504676-2BDB-4103-8863-998160314493}">
      <dgm:prSet/>
      <dgm:spPr/>
      <dgm:t>
        <a:bodyPr/>
        <a:lstStyle/>
        <a:p>
          <a:endParaRPr lang="en-US"/>
        </a:p>
      </dgm:t>
    </dgm:pt>
    <dgm:pt modelId="{6973A637-C871-4E94-8918-D70DD0ECD347}" type="pres">
      <dgm:prSet presAssocID="{AECCF285-1CC6-40C5-A035-AA3E608F736C}" presName="Name0" presStyleCnt="0">
        <dgm:presLayoutVars>
          <dgm:resizeHandles/>
        </dgm:presLayoutVars>
      </dgm:prSet>
      <dgm:spPr/>
    </dgm:pt>
    <dgm:pt modelId="{979A3567-388A-46AF-8A7C-589CB3C289B5}" type="pres">
      <dgm:prSet presAssocID="{99D5F797-AF7E-4348-9A10-6EF369675C00}" presName="text" presStyleLbl="node1" presStyleIdx="0" presStyleCnt="3" custScaleX="467649" custLinFactY="-536" custLinFactNeighborX="19491" custLinFactNeighborY="-100000">
        <dgm:presLayoutVars>
          <dgm:bulletEnabled val="1"/>
        </dgm:presLayoutVars>
      </dgm:prSet>
      <dgm:spPr/>
    </dgm:pt>
    <dgm:pt modelId="{C2B1A31E-B2C7-4C21-857A-51D43F4FF4F9}" type="pres">
      <dgm:prSet presAssocID="{94DD98A5-B94A-41E2-9F07-8DE28BC47F4B}" presName="space" presStyleCnt="0"/>
      <dgm:spPr/>
    </dgm:pt>
    <dgm:pt modelId="{0C07C2FA-C8EE-4B16-97B9-95CE9CFBC5DD}" type="pres">
      <dgm:prSet presAssocID="{84518327-87E1-4E6F-A08F-0F863516A733}" presName="text" presStyleLbl="node1" presStyleIdx="1" presStyleCnt="3" custScaleX="478277" custLinFactNeighborY="-52120">
        <dgm:presLayoutVars>
          <dgm:bulletEnabled val="1"/>
        </dgm:presLayoutVars>
      </dgm:prSet>
      <dgm:spPr/>
    </dgm:pt>
    <dgm:pt modelId="{F6745E19-2717-4B8C-9991-4BBFC8823D17}" type="pres">
      <dgm:prSet presAssocID="{C7EDCB84-32BF-406A-9AC2-B88E8BE09F83}" presName="space" presStyleCnt="0"/>
      <dgm:spPr/>
    </dgm:pt>
    <dgm:pt modelId="{7C9FA7D6-D991-47CA-A824-92E4697AA8E4}" type="pres">
      <dgm:prSet presAssocID="{D0714718-1F30-4DAD-BB5D-FD4FFB8A49D9}" presName="text" presStyleLbl="node1" presStyleIdx="2" presStyleCnt="3" custScaleX="486383" custLinFactY="-385" custLinFactNeighborX="20272" custLinFactNeighborY="-100000">
        <dgm:presLayoutVars>
          <dgm:bulletEnabled val="1"/>
        </dgm:presLayoutVars>
      </dgm:prSet>
      <dgm:spPr/>
    </dgm:pt>
  </dgm:ptLst>
  <dgm:cxnLst>
    <dgm:cxn modelId="{0792040A-1C1E-4F91-8179-27E13ADA715A}" type="presOf" srcId="{84518327-87E1-4E6F-A08F-0F863516A733}" destId="{0C07C2FA-C8EE-4B16-97B9-95CE9CFBC5DD}" srcOrd="0" destOrd="0" presId="urn:diagrams.loki3.com/VaryingWidthList"/>
    <dgm:cxn modelId="{574258C2-D8A1-431C-B804-A8A7F9D59567}" srcId="{AECCF285-1CC6-40C5-A035-AA3E608F736C}" destId="{99D5F797-AF7E-4348-9A10-6EF369675C00}" srcOrd="0" destOrd="0" parTransId="{D1FB1F16-2620-4EFA-8870-23405B7136C4}" sibTransId="{94DD98A5-B94A-41E2-9F07-8DE28BC47F4B}"/>
    <dgm:cxn modelId="{DF68BB7C-FCCE-4531-AF94-8D6869D901EE}" type="presOf" srcId="{AECCF285-1CC6-40C5-A035-AA3E608F736C}" destId="{6973A637-C871-4E94-8918-D70DD0ECD347}" srcOrd="0" destOrd="0" presId="urn:diagrams.loki3.com/VaryingWidthList"/>
    <dgm:cxn modelId="{B9504676-2BDB-4103-8863-998160314493}" srcId="{AECCF285-1CC6-40C5-A035-AA3E608F736C}" destId="{D0714718-1F30-4DAD-BB5D-FD4FFB8A49D9}" srcOrd="2" destOrd="0" parTransId="{14CB532D-605D-4B1A-A499-63623FFECAC1}" sibTransId="{9E9D885C-193F-4708-9374-A8FAC6E1EFB4}"/>
    <dgm:cxn modelId="{1F3E7BE6-C497-4940-8F85-A7AE15284D17}" type="presOf" srcId="{D0714718-1F30-4DAD-BB5D-FD4FFB8A49D9}" destId="{7C9FA7D6-D991-47CA-A824-92E4697AA8E4}" srcOrd="0" destOrd="0" presId="urn:diagrams.loki3.com/VaryingWidthList"/>
    <dgm:cxn modelId="{1B043450-636C-43D4-8EDB-691259E48E25}" type="presOf" srcId="{99D5F797-AF7E-4348-9A10-6EF369675C00}" destId="{979A3567-388A-46AF-8A7C-589CB3C289B5}" srcOrd="0" destOrd="0" presId="urn:diagrams.loki3.com/VaryingWidthList"/>
    <dgm:cxn modelId="{84DC8D66-BB58-4A42-BCCE-344F75903697}" srcId="{AECCF285-1CC6-40C5-A035-AA3E608F736C}" destId="{84518327-87E1-4E6F-A08F-0F863516A733}" srcOrd="1" destOrd="0" parTransId="{C17DDC4E-A2E9-4C59-A3D3-BFE4B7AE1585}" sibTransId="{C7EDCB84-32BF-406A-9AC2-B88E8BE09F83}"/>
    <dgm:cxn modelId="{05BD57CB-477F-4F48-A9EB-821A2D1B683C}" type="presParOf" srcId="{6973A637-C871-4E94-8918-D70DD0ECD347}" destId="{979A3567-388A-46AF-8A7C-589CB3C289B5}" srcOrd="0" destOrd="0" presId="urn:diagrams.loki3.com/VaryingWidthList"/>
    <dgm:cxn modelId="{19F2425E-F9DB-4D73-9AC7-F613FB648D12}" type="presParOf" srcId="{6973A637-C871-4E94-8918-D70DD0ECD347}" destId="{C2B1A31E-B2C7-4C21-857A-51D43F4FF4F9}" srcOrd="1" destOrd="0" presId="urn:diagrams.loki3.com/VaryingWidthList"/>
    <dgm:cxn modelId="{8C5985FA-0DC9-4086-A1D7-A379CF68B9A1}" type="presParOf" srcId="{6973A637-C871-4E94-8918-D70DD0ECD347}" destId="{0C07C2FA-C8EE-4B16-97B9-95CE9CFBC5DD}" srcOrd="2" destOrd="0" presId="urn:diagrams.loki3.com/VaryingWidthList"/>
    <dgm:cxn modelId="{220FA063-6AFD-4319-ADA9-6B3F6B931537}" type="presParOf" srcId="{6973A637-C871-4E94-8918-D70DD0ECD347}" destId="{F6745E19-2717-4B8C-9991-4BBFC8823D17}" srcOrd="3" destOrd="0" presId="urn:diagrams.loki3.com/VaryingWidthList"/>
    <dgm:cxn modelId="{67513C7C-69E1-4618-A0F8-1EFB057BF5B3}" type="presParOf" srcId="{6973A637-C871-4E94-8918-D70DD0ECD347}" destId="{7C9FA7D6-D991-47CA-A824-92E4697AA8E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52894-A64E-4B05-9E54-ED98279DBD3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75663E0-7263-41F9-AC82-6A13BAC387C8}">
      <dgm:prSet phldrT="[نص]" custT="1"/>
      <dgm:spPr/>
      <dgm:t>
        <a:bodyPr/>
        <a:lstStyle/>
        <a:p>
          <a:pPr rtl="1"/>
          <a:r>
            <a:rPr lang="en-US" sz="1900" b="1" kern="1200" dirty="0">
              <a:solidFill>
                <a:schemeClr val="tx1"/>
              </a:solidFill>
            </a:rPr>
            <a:t>-</a:t>
          </a:r>
          <a:r>
            <a:rPr lang="en-US" sz="1900" b="1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The brim is formed</a:t>
          </a:r>
          <a:endParaRPr lang="ar-SA" sz="1900" b="1" kern="1200" dirty="0">
            <a:solidFill>
              <a:schemeClr val="tx1"/>
            </a:solidFill>
            <a:latin typeface="+mn-lt"/>
            <a:ea typeface="Calibri"/>
            <a:cs typeface="Times New Roman" pitchFamily="18" charset="0"/>
          </a:endParaRPr>
        </a:p>
      </dgm:t>
    </dgm:pt>
    <dgm:pt modelId="{699D0F66-E499-475A-8E67-6C45A5839968}" type="parTrans" cxnId="{3A21E6CA-F54B-4764-98AE-7642A7345C40}">
      <dgm:prSet/>
      <dgm:spPr/>
      <dgm:t>
        <a:bodyPr/>
        <a:lstStyle/>
        <a:p>
          <a:pPr rtl="1"/>
          <a:endParaRPr lang="ar-SA"/>
        </a:p>
      </dgm:t>
    </dgm:pt>
    <dgm:pt modelId="{0AE6F9F6-9BFC-4871-8099-41482D64C130}" type="sibTrans" cxnId="{3A21E6CA-F54B-4764-98AE-7642A7345C40}">
      <dgm:prSet/>
      <dgm:spPr/>
      <dgm:t>
        <a:bodyPr/>
        <a:lstStyle/>
        <a:p>
          <a:pPr rtl="1"/>
          <a:endParaRPr lang="ar-SA"/>
        </a:p>
      </dgm:t>
    </dgm:pt>
    <dgm:pt modelId="{44667666-0DAC-49B2-BC55-F343D1933B76}">
      <dgm:prSet phldrT="[نص]" custT="1"/>
      <dgm:spPr/>
      <dgm:t>
        <a:bodyPr/>
        <a:lstStyle/>
        <a:p>
          <a:pPr rtl="1"/>
          <a:r>
            <a:rPr lang="en-US" sz="20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Posteriorly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rPr>
            <a:t>:</a:t>
          </a:r>
        </a:p>
        <a:p>
          <a:pPr rtl="1"/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Sacral Promontory</a:t>
          </a:r>
          <a:endParaRPr lang="ar-SA" sz="2000" kern="1200" dirty="0">
            <a:solidFill>
              <a:schemeClr val="accent6"/>
            </a:solidFill>
            <a:latin typeface="+mn-lt"/>
            <a:ea typeface="Calibri"/>
            <a:cs typeface="Times New Roman" pitchFamily="18" charset="0"/>
          </a:endParaRPr>
        </a:p>
      </dgm:t>
    </dgm:pt>
    <dgm:pt modelId="{B8F36E67-72EC-4530-8F41-29730EACE372}" type="parTrans" cxnId="{3C61A9A2-1ADA-44E3-9A7F-2A5FFFF58576}">
      <dgm:prSet/>
      <dgm:spPr/>
      <dgm:t>
        <a:bodyPr/>
        <a:lstStyle/>
        <a:p>
          <a:pPr rtl="1"/>
          <a:endParaRPr lang="ar-SA"/>
        </a:p>
      </dgm:t>
    </dgm:pt>
    <dgm:pt modelId="{470B8689-C543-4677-A47C-4CD47EE6D992}" type="sibTrans" cxnId="{3C61A9A2-1ADA-44E3-9A7F-2A5FFFF58576}">
      <dgm:prSet/>
      <dgm:spPr/>
      <dgm:t>
        <a:bodyPr/>
        <a:lstStyle/>
        <a:p>
          <a:pPr rtl="1"/>
          <a:endParaRPr lang="ar-SA"/>
        </a:p>
      </dgm:t>
    </dgm:pt>
    <dgm:pt modelId="{2B64EE46-7462-4389-AFA3-1F76C30A5047}">
      <dgm:prSet phldrT="[نص]" custT="1"/>
      <dgm:spPr/>
      <dgm:t>
        <a:bodyPr/>
        <a:lstStyle/>
        <a:p>
          <a:pPr rtl="1"/>
          <a:r>
            <a:rPr lang="en-US" sz="20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Laterally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rPr>
            <a:t>:</a:t>
          </a:r>
        </a:p>
        <a:p>
          <a:pPr rtl="1"/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Iliopectineal</a:t>
          </a:r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line. </a:t>
          </a:r>
          <a:endParaRPr lang="ar-SA" sz="2000" kern="1200" dirty="0">
            <a:solidFill>
              <a:schemeClr val="accent6"/>
            </a:solidFill>
            <a:latin typeface="+mn-lt"/>
            <a:ea typeface="Calibri"/>
            <a:cs typeface="Times New Roman" pitchFamily="18" charset="0"/>
          </a:endParaRPr>
        </a:p>
      </dgm:t>
    </dgm:pt>
    <dgm:pt modelId="{1532DB07-4E0C-49E2-BBBE-75304A145F91}" type="parTrans" cxnId="{FA124DBC-12C6-4063-BF45-7D05A06E52CC}">
      <dgm:prSet/>
      <dgm:spPr/>
      <dgm:t>
        <a:bodyPr/>
        <a:lstStyle/>
        <a:p>
          <a:pPr rtl="1"/>
          <a:endParaRPr lang="ar-SA"/>
        </a:p>
      </dgm:t>
    </dgm:pt>
    <dgm:pt modelId="{28D30DD7-9DA7-490F-9D92-3F7AB53D68E2}" type="sibTrans" cxnId="{FA124DBC-12C6-4063-BF45-7D05A06E52CC}">
      <dgm:prSet/>
      <dgm:spPr/>
      <dgm:t>
        <a:bodyPr/>
        <a:lstStyle/>
        <a:p>
          <a:pPr rtl="1"/>
          <a:endParaRPr lang="ar-SA"/>
        </a:p>
      </dgm:t>
    </dgm:pt>
    <dgm:pt modelId="{9633AB51-6A54-4D17-A799-0D4FBF6890E5}">
      <dgm:prSet phldrT="[نص]" custT="1"/>
      <dgm:spPr/>
      <dgm:t>
        <a:bodyPr/>
        <a:lstStyle/>
        <a:p>
          <a:pPr rtl="1"/>
          <a:r>
            <a:rPr lang="en-US" sz="20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Anteriorly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rPr>
            <a:t>:</a:t>
          </a:r>
        </a:p>
        <a:p>
          <a:pPr rtl="1"/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Symphysis pubis. </a:t>
          </a:r>
          <a:endParaRPr lang="ar-SA" sz="2000" kern="1200" dirty="0">
            <a:solidFill>
              <a:schemeClr val="accent6"/>
            </a:solidFill>
            <a:latin typeface="+mn-lt"/>
            <a:ea typeface="Calibri"/>
            <a:cs typeface="Times New Roman" pitchFamily="18" charset="0"/>
          </a:endParaRPr>
        </a:p>
      </dgm:t>
    </dgm:pt>
    <dgm:pt modelId="{E2E94740-7989-4A6D-8AB3-FD1889BD9452}" type="parTrans" cxnId="{DC5296E0-8646-49E6-B4E4-4E5E39596E03}">
      <dgm:prSet/>
      <dgm:spPr/>
      <dgm:t>
        <a:bodyPr/>
        <a:lstStyle/>
        <a:p>
          <a:pPr rtl="1"/>
          <a:endParaRPr lang="ar-SA"/>
        </a:p>
      </dgm:t>
    </dgm:pt>
    <dgm:pt modelId="{68DBFEAB-75B8-43B0-80A6-867D9BF809A1}" type="sibTrans" cxnId="{DC5296E0-8646-49E6-B4E4-4E5E39596E03}">
      <dgm:prSet/>
      <dgm:spPr/>
      <dgm:t>
        <a:bodyPr/>
        <a:lstStyle/>
        <a:p>
          <a:pPr rtl="1"/>
          <a:endParaRPr lang="ar-SA"/>
        </a:p>
      </dgm:t>
    </dgm:pt>
    <dgm:pt modelId="{6E8FA279-9D5F-4276-8F58-0C8CA40DE120}" type="pres">
      <dgm:prSet presAssocID="{29952894-A64E-4B05-9E54-ED98279DBD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33A1A8-4D16-42F1-9853-E87B5878EF0C}" type="pres">
      <dgm:prSet presAssocID="{775663E0-7263-41F9-AC82-6A13BAC387C8}" presName="hierRoot1" presStyleCnt="0">
        <dgm:presLayoutVars>
          <dgm:hierBranch val="init"/>
        </dgm:presLayoutVars>
      </dgm:prSet>
      <dgm:spPr/>
    </dgm:pt>
    <dgm:pt modelId="{139E7EFA-79BF-4EA6-A63F-5D315F29EAF2}" type="pres">
      <dgm:prSet presAssocID="{775663E0-7263-41F9-AC82-6A13BAC387C8}" presName="rootComposite1" presStyleCnt="0"/>
      <dgm:spPr/>
    </dgm:pt>
    <dgm:pt modelId="{C39F2599-6BCF-46E5-B6F6-0A684601874E}" type="pres">
      <dgm:prSet presAssocID="{775663E0-7263-41F9-AC82-6A13BAC387C8}" presName="rootText1" presStyleLbl="node0" presStyleIdx="0" presStyleCnt="1">
        <dgm:presLayoutVars>
          <dgm:chPref val="3"/>
        </dgm:presLayoutVars>
      </dgm:prSet>
      <dgm:spPr/>
    </dgm:pt>
    <dgm:pt modelId="{4E11B53A-1AE0-4525-8C68-9E4D53C565AF}" type="pres">
      <dgm:prSet presAssocID="{775663E0-7263-41F9-AC82-6A13BAC387C8}" presName="rootConnector1" presStyleLbl="node1" presStyleIdx="0" presStyleCnt="0"/>
      <dgm:spPr/>
    </dgm:pt>
    <dgm:pt modelId="{96C52667-C9A4-4ECF-81A6-D59E01094276}" type="pres">
      <dgm:prSet presAssocID="{775663E0-7263-41F9-AC82-6A13BAC387C8}" presName="hierChild2" presStyleCnt="0"/>
      <dgm:spPr/>
    </dgm:pt>
    <dgm:pt modelId="{934B3F9D-6D53-4DF4-BD9A-ABB3ED1EFB98}" type="pres">
      <dgm:prSet presAssocID="{B8F36E67-72EC-4530-8F41-29730EACE372}" presName="Name64" presStyleLbl="parChTrans1D2" presStyleIdx="0" presStyleCnt="3"/>
      <dgm:spPr/>
    </dgm:pt>
    <dgm:pt modelId="{94F7EF1C-25DA-470A-AAF2-B4191696FF42}" type="pres">
      <dgm:prSet presAssocID="{44667666-0DAC-49B2-BC55-F343D1933B76}" presName="hierRoot2" presStyleCnt="0">
        <dgm:presLayoutVars>
          <dgm:hierBranch val="init"/>
        </dgm:presLayoutVars>
      </dgm:prSet>
      <dgm:spPr/>
    </dgm:pt>
    <dgm:pt modelId="{BD13E120-F041-481E-B7FF-657BC6D8E7B0}" type="pres">
      <dgm:prSet presAssocID="{44667666-0DAC-49B2-BC55-F343D1933B76}" presName="rootComposite" presStyleCnt="0"/>
      <dgm:spPr/>
    </dgm:pt>
    <dgm:pt modelId="{C6B27D02-EAF9-435A-9E94-3054A74245EA}" type="pres">
      <dgm:prSet presAssocID="{44667666-0DAC-49B2-BC55-F343D1933B76}" presName="rootText" presStyleLbl="node2" presStyleIdx="0" presStyleCnt="3" custScaleX="131934">
        <dgm:presLayoutVars>
          <dgm:chPref val="3"/>
        </dgm:presLayoutVars>
      </dgm:prSet>
      <dgm:spPr/>
    </dgm:pt>
    <dgm:pt modelId="{A35806CA-E85B-4D5A-A733-500426902218}" type="pres">
      <dgm:prSet presAssocID="{44667666-0DAC-49B2-BC55-F343D1933B76}" presName="rootConnector" presStyleLbl="node2" presStyleIdx="0" presStyleCnt="3"/>
      <dgm:spPr/>
    </dgm:pt>
    <dgm:pt modelId="{FDA96E1B-0775-45C7-8492-5956A7F19536}" type="pres">
      <dgm:prSet presAssocID="{44667666-0DAC-49B2-BC55-F343D1933B76}" presName="hierChild4" presStyleCnt="0"/>
      <dgm:spPr/>
    </dgm:pt>
    <dgm:pt modelId="{D4969E71-A4BE-4CDC-83F5-A059F5EE19F5}" type="pres">
      <dgm:prSet presAssocID="{44667666-0DAC-49B2-BC55-F343D1933B76}" presName="hierChild5" presStyleCnt="0"/>
      <dgm:spPr/>
    </dgm:pt>
    <dgm:pt modelId="{7E5FD21B-5815-49E1-8F52-2BDE5E3D2C09}" type="pres">
      <dgm:prSet presAssocID="{1532DB07-4E0C-49E2-BBBE-75304A145F91}" presName="Name64" presStyleLbl="parChTrans1D2" presStyleIdx="1" presStyleCnt="3"/>
      <dgm:spPr/>
    </dgm:pt>
    <dgm:pt modelId="{3BD7BDBE-46CA-404C-A483-9E88FBD4198B}" type="pres">
      <dgm:prSet presAssocID="{2B64EE46-7462-4389-AFA3-1F76C30A5047}" presName="hierRoot2" presStyleCnt="0">
        <dgm:presLayoutVars>
          <dgm:hierBranch val="init"/>
        </dgm:presLayoutVars>
      </dgm:prSet>
      <dgm:spPr/>
    </dgm:pt>
    <dgm:pt modelId="{62FDCA33-839B-49EB-AF82-EC7AE2A39F60}" type="pres">
      <dgm:prSet presAssocID="{2B64EE46-7462-4389-AFA3-1F76C30A5047}" presName="rootComposite" presStyleCnt="0"/>
      <dgm:spPr/>
    </dgm:pt>
    <dgm:pt modelId="{9D7B6970-F29F-4EDF-891E-9C3884546B5A}" type="pres">
      <dgm:prSet presAssocID="{2B64EE46-7462-4389-AFA3-1F76C30A5047}" presName="rootText" presStyleLbl="node2" presStyleIdx="1" presStyleCnt="3" custScaleX="131087">
        <dgm:presLayoutVars>
          <dgm:chPref val="3"/>
        </dgm:presLayoutVars>
      </dgm:prSet>
      <dgm:spPr/>
    </dgm:pt>
    <dgm:pt modelId="{5EAA9F0E-31C0-4311-B1C3-14948860A835}" type="pres">
      <dgm:prSet presAssocID="{2B64EE46-7462-4389-AFA3-1F76C30A5047}" presName="rootConnector" presStyleLbl="node2" presStyleIdx="1" presStyleCnt="3"/>
      <dgm:spPr/>
    </dgm:pt>
    <dgm:pt modelId="{1336986D-16DC-41CD-97CF-F5509BB6582F}" type="pres">
      <dgm:prSet presAssocID="{2B64EE46-7462-4389-AFA3-1F76C30A5047}" presName="hierChild4" presStyleCnt="0"/>
      <dgm:spPr/>
    </dgm:pt>
    <dgm:pt modelId="{102B1FB7-FCD5-4558-BEFC-8C47A0F94B5D}" type="pres">
      <dgm:prSet presAssocID="{2B64EE46-7462-4389-AFA3-1F76C30A5047}" presName="hierChild5" presStyleCnt="0"/>
      <dgm:spPr/>
    </dgm:pt>
    <dgm:pt modelId="{680C8C91-2ECC-4237-8C20-DFE4FC70F6A5}" type="pres">
      <dgm:prSet presAssocID="{E2E94740-7989-4A6D-8AB3-FD1889BD9452}" presName="Name64" presStyleLbl="parChTrans1D2" presStyleIdx="2" presStyleCnt="3"/>
      <dgm:spPr/>
    </dgm:pt>
    <dgm:pt modelId="{8884D755-0D25-47B9-835C-0BE272E97741}" type="pres">
      <dgm:prSet presAssocID="{9633AB51-6A54-4D17-A799-0D4FBF6890E5}" presName="hierRoot2" presStyleCnt="0">
        <dgm:presLayoutVars>
          <dgm:hierBranch val="init"/>
        </dgm:presLayoutVars>
      </dgm:prSet>
      <dgm:spPr/>
    </dgm:pt>
    <dgm:pt modelId="{C6E30DFE-0E4D-4445-A6F1-3E35B2FAFAB6}" type="pres">
      <dgm:prSet presAssocID="{9633AB51-6A54-4D17-A799-0D4FBF6890E5}" presName="rootComposite" presStyleCnt="0"/>
      <dgm:spPr/>
    </dgm:pt>
    <dgm:pt modelId="{44C94F7B-1F35-408B-A1EF-C0C2D0DD8000}" type="pres">
      <dgm:prSet presAssocID="{9633AB51-6A54-4D17-A799-0D4FBF6890E5}" presName="rootText" presStyleLbl="node2" presStyleIdx="2" presStyleCnt="3" custScaleX="129393">
        <dgm:presLayoutVars>
          <dgm:chPref val="3"/>
        </dgm:presLayoutVars>
      </dgm:prSet>
      <dgm:spPr/>
    </dgm:pt>
    <dgm:pt modelId="{16148072-A513-4624-87F5-D67BB3A98E29}" type="pres">
      <dgm:prSet presAssocID="{9633AB51-6A54-4D17-A799-0D4FBF6890E5}" presName="rootConnector" presStyleLbl="node2" presStyleIdx="2" presStyleCnt="3"/>
      <dgm:spPr/>
    </dgm:pt>
    <dgm:pt modelId="{963F77F6-6FCF-4A88-9D88-9D76BDC906CE}" type="pres">
      <dgm:prSet presAssocID="{9633AB51-6A54-4D17-A799-0D4FBF6890E5}" presName="hierChild4" presStyleCnt="0"/>
      <dgm:spPr/>
    </dgm:pt>
    <dgm:pt modelId="{403193AB-501E-4F17-B5F8-33D8AF87E035}" type="pres">
      <dgm:prSet presAssocID="{9633AB51-6A54-4D17-A799-0D4FBF6890E5}" presName="hierChild5" presStyleCnt="0"/>
      <dgm:spPr/>
    </dgm:pt>
    <dgm:pt modelId="{9C20B4A5-01C5-46AA-BFF3-80CEA389865E}" type="pres">
      <dgm:prSet presAssocID="{775663E0-7263-41F9-AC82-6A13BAC387C8}" presName="hierChild3" presStyleCnt="0"/>
      <dgm:spPr/>
    </dgm:pt>
  </dgm:ptLst>
  <dgm:cxnLst>
    <dgm:cxn modelId="{DBE20A60-7D4A-4DB2-8B09-FE32D3C779C0}" type="presOf" srcId="{9633AB51-6A54-4D17-A799-0D4FBF6890E5}" destId="{44C94F7B-1F35-408B-A1EF-C0C2D0DD8000}" srcOrd="0" destOrd="0" presId="urn:microsoft.com/office/officeart/2009/3/layout/HorizontalOrganizationChart"/>
    <dgm:cxn modelId="{91973195-F6F3-4C44-9351-6C55A99FFCD6}" type="presOf" srcId="{775663E0-7263-41F9-AC82-6A13BAC387C8}" destId="{4E11B53A-1AE0-4525-8C68-9E4D53C565AF}" srcOrd="1" destOrd="0" presId="urn:microsoft.com/office/officeart/2009/3/layout/HorizontalOrganizationChart"/>
    <dgm:cxn modelId="{6D6F8089-BA0D-4684-9A47-34CA771D7195}" type="presOf" srcId="{775663E0-7263-41F9-AC82-6A13BAC387C8}" destId="{C39F2599-6BCF-46E5-B6F6-0A684601874E}" srcOrd="0" destOrd="0" presId="urn:microsoft.com/office/officeart/2009/3/layout/HorizontalOrganizationChart"/>
    <dgm:cxn modelId="{3A21E6CA-F54B-4764-98AE-7642A7345C40}" srcId="{29952894-A64E-4B05-9E54-ED98279DBD32}" destId="{775663E0-7263-41F9-AC82-6A13BAC387C8}" srcOrd="0" destOrd="0" parTransId="{699D0F66-E499-475A-8E67-6C45A5839968}" sibTransId="{0AE6F9F6-9BFC-4871-8099-41482D64C130}"/>
    <dgm:cxn modelId="{D7908FC7-9056-41F1-BB2A-459D8E2AEA86}" type="presOf" srcId="{B8F36E67-72EC-4530-8F41-29730EACE372}" destId="{934B3F9D-6D53-4DF4-BD9A-ABB3ED1EFB98}" srcOrd="0" destOrd="0" presId="urn:microsoft.com/office/officeart/2009/3/layout/HorizontalOrganizationChart"/>
    <dgm:cxn modelId="{529FE00E-599A-4B86-87AC-0E48A8342E9C}" type="presOf" srcId="{2B64EE46-7462-4389-AFA3-1F76C30A5047}" destId="{5EAA9F0E-31C0-4311-B1C3-14948860A835}" srcOrd="1" destOrd="0" presId="urn:microsoft.com/office/officeart/2009/3/layout/HorizontalOrganizationChart"/>
    <dgm:cxn modelId="{E5F1E9EC-0ED6-4952-AF8A-784C7B3A9E32}" type="presOf" srcId="{2B64EE46-7462-4389-AFA3-1F76C30A5047}" destId="{9D7B6970-F29F-4EDF-891E-9C3884546B5A}" srcOrd="0" destOrd="0" presId="urn:microsoft.com/office/officeart/2009/3/layout/HorizontalOrganizationChart"/>
    <dgm:cxn modelId="{B4AFBA3A-7E59-4E3F-B232-F12BB6560CE9}" type="presOf" srcId="{1532DB07-4E0C-49E2-BBBE-75304A145F91}" destId="{7E5FD21B-5815-49E1-8F52-2BDE5E3D2C09}" srcOrd="0" destOrd="0" presId="urn:microsoft.com/office/officeart/2009/3/layout/HorizontalOrganizationChart"/>
    <dgm:cxn modelId="{28B68BC1-613D-4B61-BE2F-ACB499423BC9}" type="presOf" srcId="{29952894-A64E-4B05-9E54-ED98279DBD32}" destId="{6E8FA279-9D5F-4276-8F58-0C8CA40DE120}" srcOrd="0" destOrd="0" presId="urn:microsoft.com/office/officeart/2009/3/layout/HorizontalOrganizationChart"/>
    <dgm:cxn modelId="{460B41F6-0FB7-41A2-BC6A-E91A281AD296}" type="presOf" srcId="{9633AB51-6A54-4D17-A799-0D4FBF6890E5}" destId="{16148072-A513-4624-87F5-D67BB3A98E29}" srcOrd="1" destOrd="0" presId="urn:microsoft.com/office/officeart/2009/3/layout/HorizontalOrganizationChart"/>
    <dgm:cxn modelId="{2D025275-4F91-4B7B-AA91-B27E8BC62930}" type="presOf" srcId="{E2E94740-7989-4A6D-8AB3-FD1889BD9452}" destId="{680C8C91-2ECC-4237-8C20-DFE4FC70F6A5}" srcOrd="0" destOrd="0" presId="urn:microsoft.com/office/officeart/2009/3/layout/HorizontalOrganizationChart"/>
    <dgm:cxn modelId="{3C61A9A2-1ADA-44E3-9A7F-2A5FFFF58576}" srcId="{775663E0-7263-41F9-AC82-6A13BAC387C8}" destId="{44667666-0DAC-49B2-BC55-F343D1933B76}" srcOrd="0" destOrd="0" parTransId="{B8F36E67-72EC-4530-8F41-29730EACE372}" sibTransId="{470B8689-C543-4677-A47C-4CD47EE6D992}"/>
    <dgm:cxn modelId="{AC6DD196-F0FB-4DFE-B0CD-5437057B06C6}" type="presOf" srcId="{44667666-0DAC-49B2-BC55-F343D1933B76}" destId="{A35806CA-E85B-4D5A-A733-500426902218}" srcOrd="1" destOrd="0" presId="urn:microsoft.com/office/officeart/2009/3/layout/HorizontalOrganizationChart"/>
    <dgm:cxn modelId="{DC5296E0-8646-49E6-B4E4-4E5E39596E03}" srcId="{775663E0-7263-41F9-AC82-6A13BAC387C8}" destId="{9633AB51-6A54-4D17-A799-0D4FBF6890E5}" srcOrd="2" destOrd="0" parTransId="{E2E94740-7989-4A6D-8AB3-FD1889BD9452}" sibTransId="{68DBFEAB-75B8-43B0-80A6-867D9BF809A1}"/>
    <dgm:cxn modelId="{FA124DBC-12C6-4063-BF45-7D05A06E52CC}" srcId="{775663E0-7263-41F9-AC82-6A13BAC387C8}" destId="{2B64EE46-7462-4389-AFA3-1F76C30A5047}" srcOrd="1" destOrd="0" parTransId="{1532DB07-4E0C-49E2-BBBE-75304A145F91}" sibTransId="{28D30DD7-9DA7-490F-9D92-3F7AB53D68E2}"/>
    <dgm:cxn modelId="{ACBD5BC7-78EB-478A-950C-48D361125FAF}" type="presOf" srcId="{44667666-0DAC-49B2-BC55-F343D1933B76}" destId="{C6B27D02-EAF9-435A-9E94-3054A74245EA}" srcOrd="0" destOrd="0" presId="urn:microsoft.com/office/officeart/2009/3/layout/HorizontalOrganizationChart"/>
    <dgm:cxn modelId="{1D328DC5-E479-448D-BF42-A57AF34B5AD0}" type="presParOf" srcId="{6E8FA279-9D5F-4276-8F58-0C8CA40DE120}" destId="{C633A1A8-4D16-42F1-9853-E87B5878EF0C}" srcOrd="0" destOrd="0" presId="urn:microsoft.com/office/officeart/2009/3/layout/HorizontalOrganizationChart"/>
    <dgm:cxn modelId="{0C40EC6A-E657-4028-BBB3-CB5CC5A4BC80}" type="presParOf" srcId="{C633A1A8-4D16-42F1-9853-E87B5878EF0C}" destId="{139E7EFA-79BF-4EA6-A63F-5D315F29EAF2}" srcOrd="0" destOrd="0" presId="urn:microsoft.com/office/officeart/2009/3/layout/HorizontalOrganizationChart"/>
    <dgm:cxn modelId="{ED2A5E28-C875-4967-8B8A-942C8B80524B}" type="presParOf" srcId="{139E7EFA-79BF-4EA6-A63F-5D315F29EAF2}" destId="{C39F2599-6BCF-46E5-B6F6-0A684601874E}" srcOrd="0" destOrd="0" presId="urn:microsoft.com/office/officeart/2009/3/layout/HorizontalOrganizationChart"/>
    <dgm:cxn modelId="{74A6AC4F-67C7-4BC6-B099-9C2E1FC156EE}" type="presParOf" srcId="{139E7EFA-79BF-4EA6-A63F-5D315F29EAF2}" destId="{4E11B53A-1AE0-4525-8C68-9E4D53C565AF}" srcOrd="1" destOrd="0" presId="urn:microsoft.com/office/officeart/2009/3/layout/HorizontalOrganizationChart"/>
    <dgm:cxn modelId="{63BEAF61-D0C4-4D93-82AF-55BE4A6CE6F1}" type="presParOf" srcId="{C633A1A8-4D16-42F1-9853-E87B5878EF0C}" destId="{96C52667-C9A4-4ECF-81A6-D59E01094276}" srcOrd="1" destOrd="0" presId="urn:microsoft.com/office/officeart/2009/3/layout/HorizontalOrganizationChart"/>
    <dgm:cxn modelId="{11AE8442-1C88-487A-849B-A34AC40EA00B}" type="presParOf" srcId="{96C52667-C9A4-4ECF-81A6-D59E01094276}" destId="{934B3F9D-6D53-4DF4-BD9A-ABB3ED1EFB98}" srcOrd="0" destOrd="0" presId="urn:microsoft.com/office/officeart/2009/3/layout/HorizontalOrganizationChart"/>
    <dgm:cxn modelId="{A56FB670-F73F-4813-A54F-B93CFDA4EA4A}" type="presParOf" srcId="{96C52667-C9A4-4ECF-81A6-D59E01094276}" destId="{94F7EF1C-25DA-470A-AAF2-B4191696FF42}" srcOrd="1" destOrd="0" presId="urn:microsoft.com/office/officeart/2009/3/layout/HorizontalOrganizationChart"/>
    <dgm:cxn modelId="{1A722D87-57E4-459C-8BFB-9F9766AFE3AD}" type="presParOf" srcId="{94F7EF1C-25DA-470A-AAF2-B4191696FF42}" destId="{BD13E120-F041-481E-B7FF-657BC6D8E7B0}" srcOrd="0" destOrd="0" presId="urn:microsoft.com/office/officeart/2009/3/layout/HorizontalOrganizationChart"/>
    <dgm:cxn modelId="{82574261-721B-4CD1-BB75-57A76D8E5AAF}" type="presParOf" srcId="{BD13E120-F041-481E-B7FF-657BC6D8E7B0}" destId="{C6B27D02-EAF9-435A-9E94-3054A74245EA}" srcOrd="0" destOrd="0" presId="urn:microsoft.com/office/officeart/2009/3/layout/HorizontalOrganizationChart"/>
    <dgm:cxn modelId="{9008FF8C-6847-4BF5-A62A-B347C1486B39}" type="presParOf" srcId="{BD13E120-F041-481E-B7FF-657BC6D8E7B0}" destId="{A35806CA-E85B-4D5A-A733-500426902218}" srcOrd="1" destOrd="0" presId="urn:microsoft.com/office/officeart/2009/3/layout/HorizontalOrganizationChart"/>
    <dgm:cxn modelId="{A84B9F25-76D8-439D-8A40-425746468E45}" type="presParOf" srcId="{94F7EF1C-25DA-470A-AAF2-B4191696FF42}" destId="{FDA96E1B-0775-45C7-8492-5956A7F19536}" srcOrd="1" destOrd="0" presId="urn:microsoft.com/office/officeart/2009/3/layout/HorizontalOrganizationChart"/>
    <dgm:cxn modelId="{52E584AF-3B1E-4E55-95FC-D9FDF53BA80F}" type="presParOf" srcId="{94F7EF1C-25DA-470A-AAF2-B4191696FF42}" destId="{D4969E71-A4BE-4CDC-83F5-A059F5EE19F5}" srcOrd="2" destOrd="0" presId="urn:microsoft.com/office/officeart/2009/3/layout/HorizontalOrganizationChart"/>
    <dgm:cxn modelId="{3D243729-08CE-43EA-A281-EC4330E64373}" type="presParOf" srcId="{96C52667-C9A4-4ECF-81A6-D59E01094276}" destId="{7E5FD21B-5815-49E1-8F52-2BDE5E3D2C09}" srcOrd="2" destOrd="0" presId="urn:microsoft.com/office/officeart/2009/3/layout/HorizontalOrganizationChart"/>
    <dgm:cxn modelId="{1E6A8032-BD5D-4B14-A657-35FD8B7E4D77}" type="presParOf" srcId="{96C52667-C9A4-4ECF-81A6-D59E01094276}" destId="{3BD7BDBE-46CA-404C-A483-9E88FBD4198B}" srcOrd="3" destOrd="0" presId="urn:microsoft.com/office/officeart/2009/3/layout/HorizontalOrganizationChart"/>
    <dgm:cxn modelId="{D0016BAD-B982-48DA-8B3D-68F26DA1715D}" type="presParOf" srcId="{3BD7BDBE-46CA-404C-A483-9E88FBD4198B}" destId="{62FDCA33-839B-49EB-AF82-EC7AE2A39F60}" srcOrd="0" destOrd="0" presId="urn:microsoft.com/office/officeart/2009/3/layout/HorizontalOrganizationChart"/>
    <dgm:cxn modelId="{AF0467C9-0A3B-48C2-8E28-A796500D014B}" type="presParOf" srcId="{62FDCA33-839B-49EB-AF82-EC7AE2A39F60}" destId="{9D7B6970-F29F-4EDF-891E-9C3884546B5A}" srcOrd="0" destOrd="0" presId="urn:microsoft.com/office/officeart/2009/3/layout/HorizontalOrganizationChart"/>
    <dgm:cxn modelId="{42767B19-5898-4DB4-BF6B-9DD48795646B}" type="presParOf" srcId="{62FDCA33-839B-49EB-AF82-EC7AE2A39F60}" destId="{5EAA9F0E-31C0-4311-B1C3-14948860A835}" srcOrd="1" destOrd="0" presId="urn:microsoft.com/office/officeart/2009/3/layout/HorizontalOrganizationChart"/>
    <dgm:cxn modelId="{A19852D0-FDD3-46A2-8719-44778A43389E}" type="presParOf" srcId="{3BD7BDBE-46CA-404C-A483-9E88FBD4198B}" destId="{1336986D-16DC-41CD-97CF-F5509BB6582F}" srcOrd="1" destOrd="0" presId="urn:microsoft.com/office/officeart/2009/3/layout/HorizontalOrganizationChart"/>
    <dgm:cxn modelId="{7BF6657B-5150-4100-BC09-348BDF67898F}" type="presParOf" srcId="{3BD7BDBE-46CA-404C-A483-9E88FBD4198B}" destId="{102B1FB7-FCD5-4558-BEFC-8C47A0F94B5D}" srcOrd="2" destOrd="0" presId="urn:microsoft.com/office/officeart/2009/3/layout/HorizontalOrganizationChart"/>
    <dgm:cxn modelId="{2DF00770-E1A8-4FCF-969F-8A45EB1CD647}" type="presParOf" srcId="{96C52667-C9A4-4ECF-81A6-D59E01094276}" destId="{680C8C91-2ECC-4237-8C20-DFE4FC70F6A5}" srcOrd="4" destOrd="0" presId="urn:microsoft.com/office/officeart/2009/3/layout/HorizontalOrganizationChart"/>
    <dgm:cxn modelId="{3C3249A8-2694-49A4-B2DF-7202D62BF31D}" type="presParOf" srcId="{96C52667-C9A4-4ECF-81A6-D59E01094276}" destId="{8884D755-0D25-47B9-835C-0BE272E97741}" srcOrd="5" destOrd="0" presId="urn:microsoft.com/office/officeart/2009/3/layout/HorizontalOrganizationChart"/>
    <dgm:cxn modelId="{4E5BE593-C624-48E2-8BEF-05FB4043812C}" type="presParOf" srcId="{8884D755-0D25-47B9-835C-0BE272E97741}" destId="{C6E30DFE-0E4D-4445-A6F1-3E35B2FAFAB6}" srcOrd="0" destOrd="0" presId="urn:microsoft.com/office/officeart/2009/3/layout/HorizontalOrganizationChart"/>
    <dgm:cxn modelId="{FB665DBC-0C8D-4AEE-9C49-38D84659A923}" type="presParOf" srcId="{C6E30DFE-0E4D-4445-A6F1-3E35B2FAFAB6}" destId="{44C94F7B-1F35-408B-A1EF-C0C2D0DD8000}" srcOrd="0" destOrd="0" presId="urn:microsoft.com/office/officeart/2009/3/layout/HorizontalOrganizationChart"/>
    <dgm:cxn modelId="{A18B84FB-004E-4A67-ADD6-FB3C2338DDB5}" type="presParOf" srcId="{C6E30DFE-0E4D-4445-A6F1-3E35B2FAFAB6}" destId="{16148072-A513-4624-87F5-D67BB3A98E29}" srcOrd="1" destOrd="0" presId="urn:microsoft.com/office/officeart/2009/3/layout/HorizontalOrganizationChart"/>
    <dgm:cxn modelId="{9B153C02-F98B-4C74-A393-C819F27922EA}" type="presParOf" srcId="{8884D755-0D25-47B9-835C-0BE272E97741}" destId="{963F77F6-6FCF-4A88-9D88-9D76BDC906CE}" srcOrd="1" destOrd="0" presId="urn:microsoft.com/office/officeart/2009/3/layout/HorizontalOrganizationChart"/>
    <dgm:cxn modelId="{00FE7AF8-8C29-4483-8E3A-B6AF6148996D}" type="presParOf" srcId="{8884D755-0D25-47B9-835C-0BE272E97741}" destId="{403193AB-501E-4F17-B5F8-33D8AF87E035}" srcOrd="2" destOrd="0" presId="urn:microsoft.com/office/officeart/2009/3/layout/HorizontalOrganizationChart"/>
    <dgm:cxn modelId="{CF3AC054-5DF7-4D2A-8E63-742D3328E8F5}" type="presParOf" srcId="{C633A1A8-4D16-42F1-9853-E87B5878EF0C}" destId="{9C20B4A5-01C5-46AA-BFF3-80CEA389865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4CE12-8A47-4F3D-A261-A4C94EE23F51}">
      <dsp:nvSpPr>
        <dsp:cNvPr id="0" name=""/>
        <dsp:cNvSpPr/>
      </dsp:nvSpPr>
      <dsp:spPr>
        <a:xfrm>
          <a:off x="2955445" y="0"/>
          <a:ext cx="4433169" cy="1679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A secondary </a:t>
          </a:r>
          <a:r>
            <a:rPr lang="en-US" sz="1800" b="0" i="0" kern="1200" dirty="0" err="1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cartilagenous</a:t>
          </a:r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 joint between the two pubic bones</a:t>
          </a:r>
        </a:p>
      </dsp:txBody>
      <dsp:txXfrm>
        <a:off x="2955445" y="209909"/>
        <a:ext cx="3803443" cy="1259451"/>
      </dsp:txXfrm>
    </dsp:sp>
    <dsp:sp modelId="{E8B7E27A-7114-414B-B5E1-56C6A3757391}">
      <dsp:nvSpPr>
        <dsp:cNvPr id="0" name=""/>
        <dsp:cNvSpPr/>
      </dsp:nvSpPr>
      <dsp:spPr>
        <a:xfrm>
          <a:off x="0" y="0"/>
          <a:ext cx="2955446" cy="167926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solidFill>
                <a:schemeClr val="bg1">
                  <a:lumMod val="95000"/>
                </a:schemeClr>
              </a:solidFill>
              <a:latin typeface="+mn-lt"/>
              <a:ea typeface="Calibri"/>
              <a:cs typeface="Times New Roman" pitchFamily="18" charset="0"/>
            </a:rPr>
            <a:t>Symphysis Pubis</a:t>
          </a:r>
        </a:p>
      </dsp:txBody>
      <dsp:txXfrm>
        <a:off x="81975" y="81975"/>
        <a:ext cx="2791496" cy="1515319"/>
      </dsp:txXfrm>
    </dsp:sp>
    <dsp:sp modelId="{014E04F5-F333-4BB8-B767-002DAE1D04D3}">
      <dsp:nvSpPr>
        <dsp:cNvPr id="0" name=""/>
        <dsp:cNvSpPr/>
      </dsp:nvSpPr>
      <dsp:spPr>
        <a:xfrm>
          <a:off x="2955445" y="1847196"/>
          <a:ext cx="4433169" cy="1679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Strong synovial joints, between the auricular surfaces of both iliac bones and the sacrum.</a:t>
          </a:r>
        </a:p>
      </dsp:txBody>
      <dsp:txXfrm>
        <a:off x="2955445" y="2057105"/>
        <a:ext cx="3803443" cy="1259451"/>
      </dsp:txXfrm>
    </dsp:sp>
    <dsp:sp modelId="{71F8C825-05F9-4D4E-9D2C-69B293347E4F}">
      <dsp:nvSpPr>
        <dsp:cNvPr id="0" name=""/>
        <dsp:cNvSpPr/>
      </dsp:nvSpPr>
      <dsp:spPr>
        <a:xfrm>
          <a:off x="0" y="1847196"/>
          <a:ext cx="2955446" cy="1679269"/>
        </a:xfrm>
        <a:prstGeom prst="roundRect">
          <a:avLst/>
        </a:prstGeom>
        <a:solidFill>
          <a:schemeClr val="accent1">
            <a:shade val="80000"/>
            <a:hueOff val="112136"/>
            <a:satOff val="-27"/>
            <a:lumOff val="1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solidFill>
                <a:schemeClr val="bg1">
                  <a:lumMod val="95000"/>
                </a:schemeClr>
              </a:solidFill>
              <a:latin typeface="+mn-lt"/>
              <a:ea typeface="Calibri"/>
              <a:cs typeface="Times New Roman" pitchFamily="18" charset="0"/>
            </a:rPr>
            <a:t>Sacroiliac Joints</a:t>
          </a:r>
        </a:p>
      </dsp:txBody>
      <dsp:txXfrm>
        <a:off x="81975" y="1929171"/>
        <a:ext cx="2791496" cy="1515319"/>
      </dsp:txXfrm>
    </dsp:sp>
    <dsp:sp modelId="{A7BFE6C1-9939-4338-8A36-8FBA2C0D5A70}">
      <dsp:nvSpPr>
        <dsp:cNvPr id="0" name=""/>
        <dsp:cNvSpPr/>
      </dsp:nvSpPr>
      <dsp:spPr>
        <a:xfrm>
          <a:off x="2955445" y="3694392"/>
          <a:ext cx="4433169" cy="1679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b="1" i="0" u="non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The acetabulum  articulates with the head of the femur.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i="0" kern="1200" dirty="0">
            <a:solidFill>
              <a:schemeClr val="tx1"/>
            </a:solidFill>
            <a:latin typeface="+mn-lt"/>
            <a:ea typeface="Calibri"/>
            <a:cs typeface="Times New Roman" pitchFamily="18" charset="0"/>
          </a:endParaRPr>
        </a:p>
      </dsp:txBody>
      <dsp:txXfrm>
        <a:off x="2955445" y="3904301"/>
        <a:ext cx="3803443" cy="1259451"/>
      </dsp:txXfrm>
    </dsp:sp>
    <dsp:sp modelId="{EE256718-3CD2-48C4-AEA4-A86B9B554CF8}">
      <dsp:nvSpPr>
        <dsp:cNvPr id="0" name=""/>
        <dsp:cNvSpPr/>
      </dsp:nvSpPr>
      <dsp:spPr>
        <a:xfrm>
          <a:off x="0" y="3694392"/>
          <a:ext cx="2955446" cy="1679269"/>
        </a:xfrm>
        <a:prstGeom prst="roundRect">
          <a:avLst/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solidFill>
                <a:schemeClr val="bg1">
                  <a:lumMod val="95000"/>
                </a:schemeClr>
              </a:solidFill>
              <a:latin typeface="+mn-lt"/>
              <a:ea typeface="Calibri"/>
              <a:cs typeface="Times New Roman" pitchFamily="18" charset="0"/>
            </a:rPr>
            <a:t>Hip Joints</a:t>
          </a:r>
        </a:p>
      </dsp:txBody>
      <dsp:txXfrm>
        <a:off x="81975" y="3776367"/>
        <a:ext cx="2791496" cy="1515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C4241-9A8F-4975-B3EC-6588493D9F65}">
      <dsp:nvSpPr>
        <dsp:cNvPr id="0" name=""/>
        <dsp:cNvSpPr/>
      </dsp:nvSpPr>
      <dsp:spPr>
        <a:xfrm rot="16200000">
          <a:off x="550221" y="-1048916"/>
          <a:ext cx="4634949" cy="5735392"/>
        </a:xfrm>
        <a:prstGeom prst="round1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2000" kern="1200" dirty="0">
              <a:solidFill>
                <a:schemeClr val="tx1"/>
              </a:solidFill>
            </a:rPr>
            <a:t>A </a:t>
          </a:r>
          <a:r>
            <a:rPr lang="en-US" sz="2000" kern="1200" dirty="0">
              <a:solidFill>
                <a:srgbClr val="0070C0"/>
              </a:solidFill>
            </a:rPr>
            <a:t>Single Wedge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2000" kern="1200" dirty="0">
              <a:solidFill>
                <a:schemeClr val="tx1"/>
              </a:solidFill>
            </a:rPr>
            <a:t>shaped bone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(consists of </a:t>
          </a:r>
          <a:r>
            <a:rPr lang="en-US" sz="2000" kern="1200" dirty="0">
              <a:solidFill>
                <a:schemeClr val="accent6"/>
              </a:solidFill>
            </a:rPr>
            <a:t>Five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en-US" sz="2000" kern="1200" dirty="0">
              <a:solidFill>
                <a:schemeClr val="tx1"/>
              </a:solidFill>
            </a:rPr>
            <a:t>rudimentary vertebrae fused together).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accent6"/>
              </a:solidFill>
            </a:rPr>
            <a:t>Sacral Promontory: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      </a:t>
          </a:r>
          <a:r>
            <a:rPr lang="en-US" sz="2000" kern="1200" dirty="0">
              <a:solidFill>
                <a:schemeClr val="tx1"/>
              </a:solidFill>
            </a:rPr>
            <a:t>#:The anterior and upper margin.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       #: It is tilted forward forming the </a:t>
          </a:r>
          <a:r>
            <a:rPr lang="en-US" sz="2000" kern="1200" dirty="0">
              <a:solidFill>
                <a:schemeClr val="accent6"/>
              </a:solidFill>
            </a:rPr>
            <a:t>lumbosacral angle.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The anterior and posterior surfaces possess on each side </a:t>
          </a:r>
          <a:r>
            <a:rPr lang="en-US" sz="2000" kern="1200" dirty="0">
              <a:solidFill>
                <a:schemeClr val="accent6"/>
              </a:solidFill>
            </a:rPr>
            <a:t>four Sacral Foramina.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The fused vertebral foramina form the </a:t>
          </a:r>
          <a:r>
            <a:rPr lang="en-US" sz="2000" kern="1200" dirty="0">
              <a:solidFill>
                <a:schemeClr val="accent6"/>
              </a:solidFill>
            </a:rPr>
            <a:t>Sacral Canal.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Its lower limit is the </a:t>
          </a:r>
          <a:r>
            <a:rPr lang="en-US" sz="2000" kern="1200" dirty="0">
              <a:solidFill>
                <a:schemeClr val="accent6"/>
              </a:solidFill>
            </a:rPr>
            <a:t>Sacral Hiatus. </a:t>
          </a:r>
        </a:p>
      </dsp:txBody>
      <dsp:txXfrm rot="5400000">
        <a:off x="-1" y="-498694"/>
        <a:ext cx="5735392" cy="3476212"/>
      </dsp:txXfrm>
    </dsp:sp>
    <dsp:sp modelId="{FB335C15-0FC6-4D50-AC88-446CC976F7B6}">
      <dsp:nvSpPr>
        <dsp:cNvPr id="0" name=""/>
        <dsp:cNvSpPr/>
      </dsp:nvSpPr>
      <dsp:spPr>
        <a:xfrm>
          <a:off x="5735392" y="-498695"/>
          <a:ext cx="5735392" cy="4634949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itchFamily="18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itchFamily="18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Consists of four vertebrae fused together forming a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itchFamily="18" charset="0"/>
            </a:rPr>
            <a:t> </a:t>
          </a:r>
          <a:r>
            <a:rPr lang="en-US" sz="2000" kern="1200" dirty="0">
              <a:solidFill>
                <a:schemeClr val="accent6"/>
              </a:solidFill>
              <a:latin typeface="+mn-lt"/>
              <a:cs typeface="Times New Roman" pitchFamily="18" charset="0"/>
            </a:rPr>
            <a:t>single Triangular piece.</a:t>
          </a:r>
        </a:p>
      </dsp:txBody>
      <dsp:txXfrm>
        <a:off x="5735392" y="-498695"/>
        <a:ext cx="5735392" cy="3476212"/>
      </dsp:txXfrm>
    </dsp:sp>
    <dsp:sp modelId="{88CE274C-78F8-4E02-B28E-828015E4B17F}">
      <dsp:nvSpPr>
        <dsp:cNvPr id="0" name=""/>
        <dsp:cNvSpPr/>
      </dsp:nvSpPr>
      <dsp:spPr>
        <a:xfrm rot="10800000">
          <a:off x="8183372" y="4133548"/>
          <a:ext cx="140172" cy="52064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47C69-13A3-4601-B162-CD5C99A41EA8}">
      <dsp:nvSpPr>
        <dsp:cNvPr id="0" name=""/>
        <dsp:cNvSpPr/>
      </dsp:nvSpPr>
      <dsp:spPr>
        <a:xfrm rot="5400000">
          <a:off x="8567076" y="4153887"/>
          <a:ext cx="52064" cy="140172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9E75B-EB12-4D44-BF5F-F90CFA2D519B}">
      <dsp:nvSpPr>
        <dsp:cNvPr id="0" name=""/>
        <dsp:cNvSpPr/>
      </dsp:nvSpPr>
      <dsp:spPr>
        <a:xfrm>
          <a:off x="5954787" y="978809"/>
          <a:ext cx="5004691" cy="36962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" kern="1200">
              <a:ln>
                <a:noFill/>
              </a:ln>
              <a:noFill/>
            </a:rPr>
            <a:t>0</a:t>
          </a:r>
          <a:endParaRPr lang="en-US" sz="100" kern="1200" dirty="0">
            <a:ln>
              <a:noFill/>
            </a:ln>
            <a:noFill/>
          </a:endParaRPr>
        </a:p>
      </dsp:txBody>
      <dsp:txXfrm>
        <a:off x="6135222" y="1159244"/>
        <a:ext cx="4643821" cy="3335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4CE12-8A47-4F3D-A261-A4C94EE23F51}">
      <dsp:nvSpPr>
        <dsp:cNvPr id="0" name=""/>
        <dsp:cNvSpPr/>
      </dsp:nvSpPr>
      <dsp:spPr>
        <a:xfrm>
          <a:off x="2955445" y="0"/>
          <a:ext cx="4433169" cy="1679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  <a:sym typeface="Arial"/>
            </a:rPr>
            <a:t>The upper border articulates with the 5th Lumber vertebra</a:t>
          </a:r>
        </a:p>
      </dsp:txBody>
      <dsp:txXfrm>
        <a:off x="2955445" y="209909"/>
        <a:ext cx="3803443" cy="1259451"/>
      </dsp:txXfrm>
    </dsp:sp>
    <dsp:sp modelId="{E8B7E27A-7114-414B-B5E1-56C6A3757391}">
      <dsp:nvSpPr>
        <dsp:cNvPr id="0" name=""/>
        <dsp:cNvSpPr/>
      </dsp:nvSpPr>
      <dsp:spPr>
        <a:xfrm>
          <a:off x="0" y="0"/>
          <a:ext cx="2955446" cy="167926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dirty="0">
              <a:latin typeface="+mn-lt"/>
              <a:cs typeface="Times New Roman" pitchFamily="18" charset="0"/>
            </a:rPr>
            <a:t>Lumbosacral joint</a:t>
          </a:r>
        </a:p>
      </dsp:txBody>
      <dsp:txXfrm>
        <a:off x="81975" y="81975"/>
        <a:ext cx="2791496" cy="1515319"/>
      </dsp:txXfrm>
    </dsp:sp>
    <dsp:sp modelId="{014E04F5-F333-4BB8-B767-002DAE1D04D3}">
      <dsp:nvSpPr>
        <dsp:cNvPr id="0" name=""/>
        <dsp:cNvSpPr/>
      </dsp:nvSpPr>
      <dsp:spPr>
        <a:xfrm>
          <a:off x="2955445" y="1847196"/>
          <a:ext cx="4433169" cy="1679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The inferior part articulates with the Coccyx.</a:t>
          </a:r>
        </a:p>
      </dsp:txBody>
      <dsp:txXfrm>
        <a:off x="2955445" y="2057105"/>
        <a:ext cx="3803443" cy="1259451"/>
      </dsp:txXfrm>
    </dsp:sp>
    <dsp:sp modelId="{71F8C825-05F9-4D4E-9D2C-69B293347E4F}">
      <dsp:nvSpPr>
        <dsp:cNvPr id="0" name=""/>
        <dsp:cNvSpPr/>
      </dsp:nvSpPr>
      <dsp:spPr>
        <a:xfrm>
          <a:off x="0" y="1847196"/>
          <a:ext cx="2955446" cy="1679269"/>
        </a:xfrm>
        <a:prstGeom prst="roundRect">
          <a:avLst/>
        </a:prstGeom>
        <a:solidFill>
          <a:schemeClr val="accent1">
            <a:shade val="80000"/>
            <a:hueOff val="112136"/>
            <a:satOff val="-27"/>
            <a:lumOff val="1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dirty="0" err="1">
              <a:latin typeface="+mn-lt"/>
              <a:cs typeface="Times New Roman" pitchFamily="18" charset="0"/>
            </a:rPr>
            <a:t>Sacrococcygeal</a:t>
          </a:r>
          <a:r>
            <a:rPr lang="en-US" sz="3000" b="1" i="0" u="none" kern="1200" dirty="0">
              <a:latin typeface="+mn-lt"/>
              <a:cs typeface="Times New Roman" pitchFamily="18" charset="0"/>
            </a:rPr>
            <a:t> joint</a:t>
          </a:r>
        </a:p>
      </dsp:txBody>
      <dsp:txXfrm>
        <a:off x="81975" y="1929171"/>
        <a:ext cx="2791496" cy="1515319"/>
      </dsp:txXfrm>
    </dsp:sp>
    <dsp:sp modelId="{A7BFE6C1-9939-4338-8A36-8FBA2C0D5A70}">
      <dsp:nvSpPr>
        <dsp:cNvPr id="0" name=""/>
        <dsp:cNvSpPr/>
      </dsp:nvSpPr>
      <dsp:spPr>
        <a:xfrm>
          <a:off x="2955445" y="3694392"/>
          <a:ext cx="4433169" cy="1679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Lateral articulation with the both Hip bones</a:t>
          </a:r>
        </a:p>
      </dsp:txBody>
      <dsp:txXfrm>
        <a:off x="2955445" y="3904301"/>
        <a:ext cx="3803443" cy="1259451"/>
      </dsp:txXfrm>
    </dsp:sp>
    <dsp:sp modelId="{EE256718-3CD2-48C4-AEA4-A86B9B554CF8}">
      <dsp:nvSpPr>
        <dsp:cNvPr id="0" name=""/>
        <dsp:cNvSpPr/>
      </dsp:nvSpPr>
      <dsp:spPr>
        <a:xfrm>
          <a:off x="0" y="3694392"/>
          <a:ext cx="2955446" cy="1679269"/>
        </a:xfrm>
        <a:prstGeom prst="roundRect">
          <a:avLst/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dirty="0">
              <a:latin typeface="+mn-lt"/>
              <a:cs typeface="Times New Roman" pitchFamily="18" charset="0"/>
            </a:rPr>
            <a:t>Sacroiliac joints</a:t>
          </a:r>
        </a:p>
      </dsp:txBody>
      <dsp:txXfrm>
        <a:off x="81975" y="3776367"/>
        <a:ext cx="2791496" cy="1515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3567-388A-46AF-8A7C-589CB3C289B5}">
      <dsp:nvSpPr>
        <dsp:cNvPr id="0" name=""/>
        <dsp:cNvSpPr/>
      </dsp:nvSpPr>
      <dsp:spPr>
        <a:xfrm>
          <a:off x="0" y="0"/>
          <a:ext cx="3151762" cy="205659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 2"/>
            <a:buNone/>
          </a:pPr>
          <a:r>
            <a:rPr lang="en-US" sz="4000" b="0" i="0" u="none" kern="1200" dirty="0">
              <a:solidFill>
                <a:schemeClr val="bg1"/>
              </a:solidFill>
              <a:latin typeface="+mj-lt"/>
            </a:rPr>
            <a:t>Anterior sacral foramina:</a:t>
          </a:r>
        </a:p>
      </dsp:txBody>
      <dsp:txXfrm>
        <a:off x="0" y="0"/>
        <a:ext cx="3151762" cy="2056590"/>
      </dsp:txXfrm>
    </dsp:sp>
    <dsp:sp modelId="{0C07C2FA-C8EE-4B16-97B9-95CE9CFBC5DD}">
      <dsp:nvSpPr>
        <dsp:cNvPr id="0" name=""/>
        <dsp:cNvSpPr/>
      </dsp:nvSpPr>
      <dsp:spPr>
        <a:xfrm>
          <a:off x="0" y="2108941"/>
          <a:ext cx="3151762" cy="205659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none" kern="1200" dirty="0">
              <a:solidFill>
                <a:schemeClr val="bg1"/>
              </a:solidFill>
              <a:latin typeface="+mj-lt"/>
            </a:rPr>
            <a:t>Obturator foramen:</a:t>
          </a:r>
          <a:r>
            <a:rPr lang="en-US" sz="4000" u="none" kern="1200" dirty="0">
              <a:solidFill>
                <a:schemeClr val="bg1"/>
              </a:solidFill>
              <a:latin typeface="+mj-lt"/>
            </a:rPr>
            <a:t> </a:t>
          </a:r>
        </a:p>
      </dsp:txBody>
      <dsp:txXfrm>
        <a:off x="0" y="2108941"/>
        <a:ext cx="3151762" cy="2056590"/>
      </dsp:txXfrm>
    </dsp:sp>
    <dsp:sp modelId="{7C9FA7D6-D991-47CA-A824-92E4697AA8E4}">
      <dsp:nvSpPr>
        <dsp:cNvPr id="0" name=""/>
        <dsp:cNvSpPr/>
      </dsp:nvSpPr>
      <dsp:spPr>
        <a:xfrm>
          <a:off x="0" y="4211208"/>
          <a:ext cx="3151762" cy="205659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>
              <a:solidFill>
                <a:schemeClr val="bg1"/>
              </a:solidFill>
              <a:latin typeface="+mj-lt"/>
            </a:rPr>
            <a:t>Greater and lesser sciatic foramina</a:t>
          </a:r>
          <a:r>
            <a:rPr lang="en-US" sz="3000" b="1" kern="1200" dirty="0">
              <a:solidFill>
                <a:schemeClr val="bg1"/>
              </a:solidFill>
              <a:latin typeface="+mj-lt"/>
            </a:rPr>
            <a:t>:</a:t>
          </a:r>
          <a:r>
            <a:rPr lang="en-US" sz="3000" kern="1200" dirty="0">
              <a:solidFill>
                <a:schemeClr val="bg1"/>
              </a:solidFill>
              <a:latin typeface="+mj-lt"/>
            </a:rPr>
            <a:t> </a:t>
          </a:r>
        </a:p>
      </dsp:txBody>
      <dsp:txXfrm>
        <a:off x="0" y="4211208"/>
        <a:ext cx="3151762" cy="2056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C8C91-2ECC-4237-8C20-DFE4FC70F6A5}">
      <dsp:nvSpPr>
        <dsp:cNvPr id="0" name=""/>
        <dsp:cNvSpPr/>
      </dsp:nvSpPr>
      <dsp:spPr>
        <a:xfrm>
          <a:off x="2744720" y="1211605"/>
          <a:ext cx="415301" cy="89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650" y="0"/>
              </a:lnTo>
              <a:lnTo>
                <a:pt x="207650" y="892897"/>
              </a:lnTo>
              <a:lnTo>
                <a:pt x="415301" y="892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FD21B-5815-49E1-8F52-2BDE5E3D2C09}">
      <dsp:nvSpPr>
        <dsp:cNvPr id="0" name=""/>
        <dsp:cNvSpPr/>
      </dsp:nvSpPr>
      <dsp:spPr>
        <a:xfrm>
          <a:off x="2744720" y="1165884"/>
          <a:ext cx="4153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30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B3F9D-6D53-4DF4-BD9A-ABB3ED1EFB98}">
      <dsp:nvSpPr>
        <dsp:cNvPr id="0" name=""/>
        <dsp:cNvSpPr/>
      </dsp:nvSpPr>
      <dsp:spPr>
        <a:xfrm>
          <a:off x="2744720" y="318707"/>
          <a:ext cx="415301" cy="892897"/>
        </a:xfrm>
        <a:custGeom>
          <a:avLst/>
          <a:gdLst/>
          <a:ahLst/>
          <a:cxnLst/>
          <a:rect l="0" t="0" r="0" b="0"/>
          <a:pathLst>
            <a:path>
              <a:moveTo>
                <a:pt x="0" y="892897"/>
              </a:moveTo>
              <a:lnTo>
                <a:pt x="207650" y="892897"/>
              </a:lnTo>
              <a:lnTo>
                <a:pt x="207650" y="0"/>
              </a:lnTo>
              <a:lnTo>
                <a:pt x="4153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F2599-6BCF-46E5-B6F6-0A684601874E}">
      <dsp:nvSpPr>
        <dsp:cNvPr id="0" name=""/>
        <dsp:cNvSpPr/>
      </dsp:nvSpPr>
      <dsp:spPr>
        <a:xfrm>
          <a:off x="668213" y="894937"/>
          <a:ext cx="2076506" cy="633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-</a:t>
          </a:r>
          <a:r>
            <a:rPr lang="en-US" sz="1900" b="1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The brim is formed</a:t>
          </a:r>
          <a:endParaRPr lang="ar-SA" sz="1900" b="1" kern="1200" dirty="0">
            <a:solidFill>
              <a:schemeClr val="tx1"/>
            </a:solidFill>
            <a:latin typeface="+mn-lt"/>
            <a:ea typeface="Calibri"/>
            <a:cs typeface="Times New Roman" pitchFamily="18" charset="0"/>
          </a:endParaRPr>
        </a:p>
      </dsp:txBody>
      <dsp:txXfrm>
        <a:off x="668213" y="894937"/>
        <a:ext cx="2076506" cy="633334"/>
      </dsp:txXfrm>
    </dsp:sp>
    <dsp:sp modelId="{C6B27D02-EAF9-435A-9E94-3054A74245EA}">
      <dsp:nvSpPr>
        <dsp:cNvPr id="0" name=""/>
        <dsp:cNvSpPr/>
      </dsp:nvSpPr>
      <dsp:spPr>
        <a:xfrm>
          <a:off x="3160021" y="2039"/>
          <a:ext cx="2739618" cy="633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Posteriorly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rPr>
            <a:t>: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Sacral Promontory</a:t>
          </a:r>
          <a:endParaRPr lang="ar-SA" sz="2000" kern="1200" dirty="0">
            <a:solidFill>
              <a:schemeClr val="accent6"/>
            </a:solidFill>
            <a:latin typeface="+mn-lt"/>
            <a:ea typeface="Calibri"/>
            <a:cs typeface="Times New Roman" pitchFamily="18" charset="0"/>
          </a:endParaRPr>
        </a:p>
      </dsp:txBody>
      <dsp:txXfrm>
        <a:off x="3160021" y="2039"/>
        <a:ext cx="2739618" cy="633334"/>
      </dsp:txXfrm>
    </dsp:sp>
    <dsp:sp modelId="{9D7B6970-F29F-4EDF-891E-9C3884546B5A}">
      <dsp:nvSpPr>
        <dsp:cNvPr id="0" name=""/>
        <dsp:cNvSpPr/>
      </dsp:nvSpPr>
      <dsp:spPr>
        <a:xfrm>
          <a:off x="3160021" y="894937"/>
          <a:ext cx="2722030" cy="633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Laterally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rPr>
            <a:t>: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Iliopectineal</a:t>
          </a:r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line. </a:t>
          </a:r>
          <a:endParaRPr lang="ar-SA" sz="2000" kern="1200" dirty="0">
            <a:solidFill>
              <a:schemeClr val="accent6"/>
            </a:solidFill>
            <a:latin typeface="+mn-lt"/>
            <a:ea typeface="Calibri"/>
            <a:cs typeface="Times New Roman" pitchFamily="18" charset="0"/>
          </a:endParaRPr>
        </a:p>
      </dsp:txBody>
      <dsp:txXfrm>
        <a:off x="3160021" y="894937"/>
        <a:ext cx="2722030" cy="633334"/>
      </dsp:txXfrm>
    </dsp:sp>
    <dsp:sp modelId="{44C94F7B-1F35-408B-A1EF-C0C2D0DD8000}">
      <dsp:nvSpPr>
        <dsp:cNvPr id="0" name=""/>
        <dsp:cNvSpPr/>
      </dsp:nvSpPr>
      <dsp:spPr>
        <a:xfrm>
          <a:off x="3160021" y="1787835"/>
          <a:ext cx="2686854" cy="633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Anteriorly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rPr>
            <a:t>: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  <a:latin typeface="+mn-lt"/>
              <a:ea typeface="Calibri"/>
              <a:cs typeface="Times New Roman" pitchFamily="18" charset="0"/>
            </a:rPr>
            <a:t> Symphysis pubis. </a:t>
          </a:r>
          <a:endParaRPr lang="ar-SA" sz="2000" kern="1200" dirty="0">
            <a:solidFill>
              <a:schemeClr val="accent6"/>
            </a:solidFill>
            <a:latin typeface="+mn-lt"/>
            <a:ea typeface="Calibri"/>
            <a:cs typeface="Times New Roman" pitchFamily="18" charset="0"/>
          </a:endParaRPr>
        </a:p>
      </dsp:txBody>
      <dsp:txXfrm>
        <a:off x="3160021" y="1787835"/>
        <a:ext cx="2686854" cy="63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06:18.172"/>
    </inkml:context>
    <inkml:brush xml:id="br0">
      <inkml:brushProperty name="width" value="0.02" units="cm"/>
      <inkml:brushProperty name="height" value="0.02" units="cm"/>
      <inkml:brushProperty name="color" value="#ED1C24"/>
    </inkml:brush>
  </inkml:definitions>
  <inkml:trace contextRef="#ctx0" brushRef="#br0">24583 11890 5990,'27'55'2850,"-27"-55"33,0 0-1602,0 0-704,0 0-321,0-28-64,0 28 161,0 0 127,0-27 97,0 27-1,0 0 65,0 0-1,0 0 1,0 0-97,0 0-159,0 0-97,0 0-96,0 0 129,0 0-161,0 0 192,0 0-160,0 0 161,0 0-161,0 0 192,27-27 33,-27 27-33,0 0 0,0 0 1,0-27 63,0 27-32,0 0 1,27-27-97,-27 27 0,27-27-31,-27 27-1,27-27-64,-27 27-32,27 0-31,-27 0 63,54-27-64,-54 27 0,27-27-64,0 27 32,-27-27 0,27 27 65,0 0-1,0-27 32,0 27-64,0 0 32,0-27 0,0 27 1,0-27-65,0 27 0,27-27-32,-27 0 32,0 27 0,0-27 64,0 0-63,0 27-1,0-27 0,-27 27 0,27 0-32,-27 0 0,27-27-64,-27 27 0,27 0 0,-27 0-32,27 0 32,-27 0 32,28-27 0,-2 27-32,-26 0 32,27-27 0,-27 27-31,27 0 31,-27 0-32,0 0 0,0 0 0,27 0 0,-27 0-32,0 0 0,0 0 64,27 0-64,-27 0 32,27 0-32,-27 0 32,0 0-64,0 0 64,28 0-32,-28 0 32,0 0-32,26 0 0,-26 0 0,0 0 0,27 0 64,-27 0-64,0 0 0,27 0 0,-27 0 32,0 0-32,27 0 32,-27 0-32,0 0 0,0 0 0,0 0 32,0 0-32,0 0 64,27 27-64,-27-27 0,0 0 0,27 0 32,-27 0-32,0 0 0,0 0 0,28 27-64,-28-27 96,0 0-32,0 27 32,0-27-32,0 0 0,0 27 0,0-27 0,0 0 32,0 0-64,26 0 32,-26 0 0,0 0-64,0 27 64,0-27 0,0 0 32,0 27-32,0-27 0,0 0 0,27 27 32,-27-27-32,0 0 32,0 27-32,0-27 0,27 27 0,-27-27 0,0 0 0,0 0 0,0 0 0,0 0-32,0 0 64,0 27-32,0-27-32,0 0 32,0 27 0,0-27 32,0 0-32,0 27 0,0-27 0,0 0 0,0 0 0,0 0 0,0 0 0,0 0 32,0 0-32,27 27 0,-27-27 32,0 0 0,0 0-32,0 27 32,0-27-64,0 0 32,0 0-32,0 0 0,0 0 32,0 0 0,0 27-32,0-27 64,0 0-64,0 27 64,0-27-32,0 27 32,0-27-64,0 27 0,0-27 32,0 0 32,0 0-64,0 27 0,0-27 32,0 0-32,0 27 32,0-27 32,0 0-64,0 28 32,0-28 0,0 0 32,0 0 128,0 0-128,0 0 96,0 26-128,0-26 129,0 0-194,-27 27 162,27-27-194,0 27 65,0-27-64,0 28 96,0-28-64,0 27 64,0-27 0,0 26 0,0-26 0,0 28 0,0-28 32,-27 27-32,27-27-32,0 27 64,0-27-32,0 26-32,0-26 32,0 28 0,0-28-32,-27 27 0,27-27 96,0 27-96,0-27 32,0 27 32,0-27 0,-26 27-32,26-27 0,0 27 0,0-27-64,-28 27 64,28-27 0,0 27-32,0-27 0,-27 27 32,27-27-32,-27 27 64,27 0-32,0-27 0,-27 27 0,27 0 0,-27 0 0,27-27 0,-27 27 32,27 0-64,-26 0 64,26 0-32,-28-27 0,28 0 0,-27 27 64,27-27-32,-27 27-32,27-27-32,0 27 64,0-27 0,-27 27 32,27-27 0,-27 0-32,27 0-32,-53 27 65,53-27 63,-28 27-96,28-27 0,0 0 32,0 0-32,-27 0 0,27 0 32,-27 27-32,0-27 0,0 0 0,27 0-32,-27 0 32,0 0 32,0 0 32,27 0-64,-27 0 32,0 0 0,0 0 0,0 0 32,0 0-63,0 0-33,-27 0 0,27 0 64,0 0-64,0 0 64,0 0-64,0 0 32,0 0 32,27-27 0,-27 27 32,0 0-96,27-27 128,0 27-128,-27 0 0,0-27 0,27 27 0,-27 0 0,27 0 0,-27-27 0,27 27 0,-27-54 0,27 54 0,0-27 0,0 27 0,-27-27 0,27 0 0,0 0 0,0 27 0,0-27 0,0 0 0,-27 0 0,27 0 0,0 27 0,0-27 0,0 0 0,0 27 0,0-27 0,0 27 0,0-27 0,0 0 0,0 27 0,0-27 0,0 0 0,0 0 0,0 27 0,0 0 0,0-54 0,0 54 0,0-28 0,0 28 0,0 0 0,0 0 0,0-26 0,0-1 0,0 27 0,27-27 0,-27 27 0,0-28 0,0 28 0,0-26 0,0 26 0,27-27 0,-27 27 0,0-28 0,0 1 0,0 0 0,0 27 0,27-26 0,-27 26 0,0-28 0,0 28 0,0-54 0,27 54-64,-27-27-192,0 0-65,27-27-511,0 27-1891,0-54-2562,0-27-32,27 0 0,-27 0 64,27-27-128</inkml:trace>
  <inkml:trace contextRef="#ctx0" brushRef="#br0" timeOffset="2992">25825 13242 7751,'0'0'2050,"0"0"64,0 0-352,0 27-481,0-27-544,-27 27-161,27-27-127,0 27-65,0-27-31,-27 27 63,27 0 0,0-27-31,-27 27-33,27 0-64,-27 27-31,0-27-1,27 0 32,-27 0-96,0-27 32,27 27 65,-27 0 95,0-27-32,27 27 97,-27 0 31,0 0-31,-27 1 31,27-2 1,0 1-1,-27 0-96,27 1 1,0-28-161,0 0 32,0 26-32,27-26 33,-27-26-33,27 26 0,-27 0 0,27 0 129,-27-28-33,0 1 0,27 27 33,0 0-161,0 0 0,-27-27 0,27 27 32,-27-26-96,27 26 65,-27-28-97,27 28 32,-27-27 0,27 27 0,-27-27-64,27 27 0,0-27 0,0 27-96,-27-27 96,27 27-32,0-27 32,0 27-32,-27-27 0,27 27-32,0-27 65,0 27-1,-27-27 0,27 27-64,0 0-64,0 0 64,0-27 64,0 27-32,0-27-32,0 27 0,0-54 0,0 54 64,0-27 32,0 27-96,0-27 0,0 0-64,0 0 96,0 0-32,27 0 0,-27 0-64,27 0 64,-27 0 64,0 0-64,27 27 64,-27-27-64,27-1 64,-27 2-128,0 26 128,27-27-160,-27 27 128,0-27-96,0 27 96,27-54-128,-27 54 128,0-27-32,0 27-32,27-28 32,-27 28 0,27-27 0,-27 27 0,0 0 0,27 0 0,-27 0 64,27-26-32,-27 26-32,0-27 0,0 27 64,27-28-32,0 28 0,0-27-32,0 1-32,-27 26 32,27 0 0,-27 0 0,27-28-32,-27 28 128,27-27-96,-27 27 0,27-27 32,-27 27 32,0 0-32,0 0 0,0 0 64,27-27-192,-27 27 160,0 0-32,0 0 32,0 0-64,0 0 32,0 0-32,0 0-32,27 0 64,-27 0-64,0 0 0,0 0 0,0 0 96,27 27-96,-27-27 64,27 0-64,-27 0 32,27 0 0,-27 0 64,27 27-32,-27-27-64,27 0 64,-27 0 0,27 27 32,-27-27 1,0 0-1,0 0-32,0 0-64,27 28 32,-27-28 0,0 0 64,27 0-96,-27 0 96,0 26-64,0-26 32,0 27 0,0-27 0,27 28 0,-27-28-64,0 0 32,0 0-32,0 0 64,27 27-32,-27-27-96,0 26 96,0-26-32,0 27 64,0-27-96,0 0 64,27 28-64,-27-28 64,0 0 32,0 0-32,0 0-32,0 0 0,27 27 32,-27-27-65,0 26 1,0-26-64,0 0 32,0 28 0,0-28 96,0 27-128,0-27 128,0 27-96,0-27 192,0 26-160,0-26 128,0 28-160,0-1 32,0 0-32,0 0 32,-27 0-64,27 0-33,0 0 65,0 0-32,0 0-32,-27 0-288,27-27-353,0 27-833,-27 0-992,27 0-1762,0 0-417,-27 0-192,27 0 161,-27-27 127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7:57.003"/>
    </inkml:context>
    <inkml:brush xml:id="br0">
      <inkml:brushProperty name="width" value="0.11429" units="cm"/>
      <inkml:brushProperty name="height" value="0.2285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27717 2481 2146,'30'-30'2210,"-1"30"321,-29 0-1154,31-30-96,-31 30-32,0 0-192,0 0-128,-31 30-256,2 0-385,-1 30-416,0-30 96,0 60-64,-30-31 96,0 31-64,-29-30 64,29-1-64,0 1-32,31 0-353,-31-30-31,60 0 31,0-30 1,0 0-1,29-30 65,31 0 96,0-30 192,0 31 448,0-31 160,-1 0 65,1 0 0,-30 30 31,0 0-31,0 0-97,-30 1-128,0 29-95,30 0-161,-30 0-128,0 0-64,0 0 0,29 29 32,-58 1 32,29 0 32,-30 0 0,0 0 128,0 30 0,0-30-64,0-1-64,0 2 64,30-31-32,0 0 32,0 0-32,30-60 0,0 30 0,0 0 128,0-30 32,30 0-31,-31 30-1,31 1-32,-30-2 32,0 2-64,-30 29 64,0 0-32,30 29 0,-30 2 1,0-2 31,-30 31 96,0 0-64,0 0 160,-30-1-159,1 31 191,-1-30-192,30-30 64,-30 30-159,30-60 63,1 29 0,29-29 0,0-29 0,29-2-32,1 2 64,30-31-63,-30 0 127,30 31-160,-1-31 128,-28 30-160,-2 0 128,31 0 1,-60 0 31,0 30-32,0 0-32,0 0 32,0 30-96,-30 0 32,-29 30-95,28-31-1,-28 31-129,-1 0 162,0-30-194,0 0-31,31-1-32,-2 2 96,31-31 0,0-31-32,31 2 128,28-31-128,-29 30 256,60-60 0,-30 31 160,29-1-160,-29 0 129,0 0-129,0 31 160,-1-2-96,-59 2 0,0 29-64,0 29-32,-30 2 65,1 28-97,-31-29 64,0 30-160,0 0 128,0-30-128,1-1 96,29 2-96,0-2 32,0 1-160,0-30 0,30 0 31,0 0-31,0-30 64,0 1-32,30-2 128,0-28 0,30 29 256,-30-30-63,-1 30 127,2 0-64,-2 0 128,-29 30-95,0 0-33,0 0-32,0 30-96,-60 30 0,31-30-128,-31 30 129,0-1-290,0 1 193,1 0-192,-31-30 128,60 0-192,-30-1 64,31 2-64,29-31-1,0 0 129,29-60-96,31 30 192,0-30-128,0 30 288,29-59-160,1 29 192,-1 0-160,1 30 129,-30-30-97,-1 31 64,1-2-32,-60 31 0,0 0 0,0 31 0,0 28 32,-60-29-128,1 30 128,-1 0-160,-30-1 160,1-28-192,29 28 128,-30-29-192,30 0 0,1-30-32,29 0 32,30-30 32,0 0-96,30 0 128,0-59-97,30 29 290,-1-30-129,31 1 192,-30-1-160,30 30 128,-31 0-64,1 0 128,-30 31-96,-1-2 32,-29 31-63,0 0 31,-29 31 0,-31-2-96,0 31 32,-29 0-160,-1 30 128,-30-30-96,1-1 96,29 1-160,1 0 32,29-30-65,0-30 1,30 0 64,30-30-64,60-30 128,0 0-32,30-30 160,29 31-64,0-61 224,1 31-63,30-1-193,-1 30 160,0 1-160,-29-1 160,-30 30-160,-1 0 192,-29 0-288,-60 30 224,-30 30 192,-30 30-256,-30-31 161,-29 31-225,-1 30 32,-29-31-257,-30 31 193,29 0-192,31 0-96,-30-30 0,59-1-129,30-59 129,0 0 64,60 0 63,30-59 129,30-1-64,29-30 192,31 0 96,0 0-63,-1 1 127,30 0-32,1-1 64,-31 0-160,31 30 96,-61 1-127,31 28 191,-60 2 0,-30-1-128,-30 30-32,-30 30 64,-30-1-160,-29 31 128,-31 0 1,-30 30-322,-29-1 65,-30 1-96,29 29 96,2-29-160,28 0-33,1-30-511,59-1-33,0-28 128,61-31 129,58-31 127,31-28 193,0-1 160,59-30 64,31 0 576,-1 1-31,30 0 159,1-1-127,29 0-33,-30 0-224,-29 30-63,-1 1 95,1-1-160,-61 30 64,1 30-64,-60 0 0,-30 30 65,-60 30-97,-29-1 96,-31 1 64,-30 0-160,1 30 32,-30-1-96,-1 1 0,1-30-192,30-1 96,29 1-320,0 0-33,61-60 1,29 0 64,30-30-33,30 0 193,60-30 96,29 1 0,0-31 288,31 1-32,29-1 96,-29 0-31,29 0-1,0 31-96,-29-31-32,-1 61 64,-59-31-64,-1 60 97,-29 0-65,-60 0-32,0 29 128,-60 31-128,-29 0 64,-1 0-128,-29 29 128,-1-29 1,-30 0-97,31-30 32,-1 30-128,31-31 96,29-29-160,30 0 128,30 0-193,30-29-127,30-1 128,29-30-32,31-30 32,30 31 64,29-61 96,0 31 0,0 29 64,1-30 160,-31 30-32,-59 30 160,-30 30-31,-31 0-1,-29 60 32,-60-30-95,1 30-1,-31-1-64,1 31 0,-1-30-224,0-1 128,-29 1-160,29-30 64,31 0-64,-31 0 0,30-30-128,0 0 0,30-30 64,30 0-65,0 0 97,30-30-96,30 1 160,0-1-64,30 1 192,-31-1-32,31 0 128,-30 0-31,-31 30 127,-29 30-64,0 0-32,-29 30 32,-31 30-128,-30 0 65,-59 0-193,29 29 32,-29 0-225,-1-29 129,1 30 0,29-60-32,1 30-32,29-30-256,30-30-65,30 0 97,30 0 31,60-60 33,30 30-64,-1-60 63,61 0 97,29 1 192,-29 0 224,-1-31-160,1 60 321,-31-30 31,-29 30 32,-30 60-31,-60 0-1,-31 31 33,-88 28-129,0 31 64,-31 0-352,-29 29 64,-30 0-32,-31 1-64,1-30 32,30-1-128,30-29 0,30 0-256,59-30 224,0-30-193,90-30-159,0-30 223,90-29-63,29-31 192,1 30 96,59-59 224,-30 29-32,1 1-32,-1-1 289,1 60-161,-60-29 96,-31 59-64,-29 30-63,-30 0-33,-60 60-96,-29-1 128,-31 31-224,-59 30 160,-30 0-256,29-1 192,-29-29-32,0 29-64,30-29-96,59-60-96,30-1-97,31-29 65,59-29 0,59-31-96,31 0 63,30-59 129,29-31 192,31 31 96,29-31 257,0 30-225,-30 1-32,0-1 128,-29 60-160,-31 1 128,-29 29-224,-60 30 129,-30 30-1,-60 0-32,-29 30 192,-61 29-192,-29 31 96,0-1-160,-30 1 64,-1-1-64,31-29-160,29 0 96,1-30-352,59-1 160,30-59-97,31 0 65,58-30 32,2-30-64,58-29 160,31-31-161,59 1 385,0-1-128,1 1-64,-1-1 64,30 31-96,-60-1 160,1 30-160,-60 30 256,-61 30 0,-29 30-96,-29 30 257,-61-1-225,-29 31 160,-61 30-128,1 0 32,-30 29-64,-1-30-192,1 1 224,30-31-288,-1 1 128,61-30-224,29-60 95,60 0 1,30-30-32,30-30 128,30-29-160,60-31 352,29-29-32,1 29 32,59-29 0,-30 29 32,-30 0 32,1 31 64,-1 29 129,-59 31-225,-60 29 128,-30 0 225,-60 29-289,-59 31 224,-1 0-224,-29 29-63,-31 31-97,-29-30 64,30 29-96,0-29-128,-1 0 95,61-30-191,29-31 32,30-29 0,60-29 0,30-31 96,30-30-193,29 0 289,1-29-64,59 29-32,1-30 192,-30 31-96,29-1 96,-29 31-32,-31 28 161,-29 2-257,-30 29 192,-60 0-64,-30 29-32,-29 31 224,-31 30-224,-29-31 64,-31 61-128,1-30 96,29-1-128,1 1 0,29-30-256,61 0-128,-1-60 63,60 0 33,0-60-64,90 0 95,-1-30 1,60 1 0,1-31 288,-1 1-32,31-1 64,-1 31 0,1-1 96,-61 0 128,1 60 33,-60 1 127,-31 29-96,-58 0-31,-31 59 31,-60-29-128,1 60 64,-31-1-160,-29-29-64,0 30 0,-1-31-128,30 1 64,1 0-224,30-30 32,29 0-257,60-30 33,0-30 64,60 0-193,60-30 225,-1 0-65,31-29 225,29 0 128,1-1 96,29 0-64,-59 0 64,0 30 320,-31 31-127,-29-1 95,-31 30-32,-58 30-96,-1-1 65,-30 31-129,-59 30 128,-1 0-128,1 0-160,-31-1 96,1 0-192,-1 1 64,1-30-96,59 0-64,0 0-225,30-31 1,31-29 95,58-29 1,31-31 64,30 0-129,30 0 225,29-30 128,0 1 160,1 29-96,-1-29 128,-29 29-128,-30 30 129,-1 30 95,-59 0-32,-30 0-128,0 60 128,-59-1 64,-31 1-127,0 0 95,-29 29-128,-1 1 128,0 0-192,1 0 96,29-30-256,0-1-192,1-29 0,59 0-65,30-30 65,30 30-32,30-60 63,29 30 33,1-30 96,29-30 192,31 31 0,-30-2 128,-1-28-96,1 29 128,-31 30 0,1 0 129,-60 0-1,-1 30 32,-58 29-31,-1 1-65,-60 0 128,1 0-191,-1 0 31,-30 30-160,1-61 96,-1 1-128,0 0 64,31-30-32,0 0-96,-1 0-128,60 0-32,0 0-32,30 0-33,30-30 33,30 30-32,0-30 64,29 30-1,31-29 129,-1 29 0,1 0 32,-31 29-32,31 1-32,-30 0 96,-1 0-96,-29 29 96,0-28 0,0-2 128,-31 31-64,-29-30 128,-29 0 1,-2 0 63,2-30-32,-31 0 32,-29 0 33,-1-30-97,0 30 0,0-30-32,1-30 64,-1 30-128,0-30 65,31 31-97,-31-1 32,30 0-192,30 0-32,1 0-65,29 30 1,0 0-64,0 0 0,59 30-33,1 0-31,-1 0 160,31 29-32,-30 1 160,30 0 32,0 0-96,-31 30 128,31-30-64,-30 29 96,-1-29-128,31 29 160,-30-29-160,-1 30-32,1-30 160,-30-31 0,0 31 96,-30-30-32,0 0 64,0-60 32,-30 30-31,0-59 63,-30-1-96,31-30 96,-31 0-96,0 0-128,0 1 161,31 0-193,-31-1 160,0 30-128,0 0 96,30 0-224,1 31-96,-2-2-33,2 31-127,29 0 0,0 0-33,29 31-63,-29-2 64,31 31 95,-2 0 65,1 30 224,30-1-128,-30 1 160,0 29-96,30-29 160,-31 30-128,2-60-96,-2 29 192,1-29 32,0-30 160,-30-30 0,30 0 65,-60-30 63,30-30-32,-60 0 129,31 0-161,-31-29 1,-30-1-193,30 1-96,-29 29 96,-1-30-160,0 31 96,0-1-128,1 0 128,-1 0-160,31 30 96,-1 0 32,0 0-192,60 1-33,0 29-31,0 0-64,0 0 0,60 29-33,-31 1 65,61 30 160,-30 0-160,30 0 224,-1 0-64,1 29 160,30-29-224,-31 29 224,-29-29-160,30 30-65,-30-30 193,-1 0-96,1-1 193,-30-29 63,-1-30 96,-29 0 32,0-30 1,-29-29 127,-1-1-128,-30 0 161,1-30-193,-31 1-160,30-1 64,-60-29-128,31 29 161,-1 0-225,0 0 128,0 1-128,1-1 0,0 31 128,29-31-192,0 60 32,30-30-257,0 30 33,30 30-64,0 0 32,30 30-97,30 0-31,-1 30 96,1-1-97,30 31 289,0 0 64,-1-1-64,1 1 96,-1 30-32,1-31 96,0 1-64,0 0 128,-1-1-128,-29-29-32,0 0 192,0-1 0,-31-28 96,-29-31 0,0 0 33,0 0 63,-29-60-96,-2 0 65,-28 0-33,-1-30-320,1 1 128,-1-31-96,30 1 32,0-1-64,0 0 64,30 1-32,0 0-64,0-1 224,0 1-192,60-1-129,-1 30 97,1 30-128,30 0 160,29 1-224,1 29 224,-1 0-32,1 30 0,0 30 192,-1 0-257,1 0 258,-1 30-194,0-31 226,-29 31-225,30 30-1,0-30 65,-31 0-32,1-1 96,-30 1-32,0-30 128,-1 0-31,-29 0 95,-30-30 0,0 0 0,-30 0 32,-29 0-31,28-60 31,-28 30-128,-1 0 32,0-30-160,0 0 96,0 31-128,31-31 96,-31 0-32,30 30-32,30-30 0,0 31-256,30-2 192,0 2-193,29-1 225,1 30-32,-30 0 32,30 0-64,0 0-32,0 30 288,0-1-224,-31 2 256,1-31-256,-30 29 32,30 1 32,-30 0 96,0-30 96,0 30 0,0-30 0,-60 0 0,31-30 33,-31 30-1,0-30 64,0 0-128,0 1 32,1 29-352,-1-31 288,0 2-352,30 29 288,0-30-352,30 30 160,0 0-193,0-30 193,30 30 288,0 30-224,30-30 192,-31 30-224,31-1 288,0 2-256,0-2 256,0 1-224,-1 0-32,1 0 64,-30 0 32,30-30 32,-30 30 0,-1-30 64,-29 0 96,31 0 1,-31 0 31,0 0-32,0 0 32,0 0 0,-31-30-63,31 30-65,-29-30 0,-1 0-96,0 30 32,0-30 0,30 0-256,-30 1 256,30-2-225,-29 2 193,29 29-288,0-30 288,0 30-288,0-30 192,0 30 0,29 0 32,1 0 192,0 0-192,0 30 192,0-30-256,-1 30 256,2-1-224,-2-29 224,1 31-224,0-2 64,0 1-64,-30 0 32,30-30 96,-30 30-32,0 0 32,30 0-32,-30-30 96,0 30-64,0-30 128,0 0-64,0 0-32,0 0 32,-30 30-32,0-30-32,30 29 0,-30-29-96,0 31-32,0-2 64,1 1 0,-2 30 0,-28-30 32,29 30-64,-30-1 96,-29 1-96,-1 0 96,0 0-128,0 0 128,1-1 0,-1 1-96,30 30 160,-29-31-160,29 1 128,30 0-96,0 0 128,-30 0-160,60-1-32,-29 1 128,-1 0-128,30 0 96,0 0-128,0-31 96,0 31-64,0-30 64,0 0-97,0 0 65,0 0-32,0-30 32,0 30 32,0-30 96,30 29-128,-30-29 64,0 31 0,0-31 0,-30 29-32,30-29 32,-30 30 0,30-30-96,0 30 0,0-30 64,-30 30-32,30-30 0,0 30 0,0-30 32,-30 29-64,0-29 128,0 31-32,30-31 64,-30 0-64,1 0 64,-2 0 0,-28 0 0,29-31 32,0-28-32,-29 29 96,-1 0-128,0 0 160,-30-30-160,30 31 129,-29-1-65,-1 0 32,0 0-64,1-30 96,-1 30-96,1-29 64,29 28-64,-30-28 64,30-1-96,-29 0 129,29 0-65,-30 0-256,31 1 256,-1-1-224,0 1 160,30-1-161,-30 0 161,30 30-160,0-30 64,1 0 192,29 0-192,-31 31 160,31-31-96,-29 30 64,29 0-64,0 1 33,0-2-33,0 31-33,-30-29 1,30 29-32,0 0 0,0 0-32,0-30 32,0 30 0,0-30 0,30 30 32,-30-30 0,29 0 64,-29 0-32,31 30 32,-31 0-32,29-60 64,-29 60-96,0-29 32,30-2 0,0 2 32,0 29-96,0-30 64,0 0-96,30 0 96,0 30-64,-1-30 32,1 0-96,-1 30 64,1-30-64,30 30 64,-30-30 31,29 1-287,-29-2 288,30 2-224,0-1 224,0 30-256,-1-30 256,0 0-193,1 30 129,30 0 64,-31 0-32,1-30 32,0 30 0,-1 0 32,31 0 0,-30-29-64,-30 29 32,29 0-32,0 0 32,-29 0-32,0 29 0,0-29 192,0 30-224,-1 0 224,1 0-160,-30 0 128,30-30-224,0 29 288,0 2-288,0-31 64,-31 0-64,31 29 32,-30-29-32,0 30 31,-1-30 33,2 30-32,-2 0 32,1-30-32,0 30 64,0 0-64,0-30 96,0 30-64,0 0 96,0-30-32,-1 29 32,2 2-32,-31-2 32,0 1-32,0 0 64,0 0-32,-31 0 32,31 0-32,-29 30 64,29-31-96,-30 2 96,0-2-96,0 31 64,0-30-96,-30 29 97,1 1-130,-1 0 130,-30-30 95,0 30-224,1 0 224,-1-31-224,30 31 192,-29-30-224,29 0 224,0 0-256,30 29 0,-30-28 96,31-2-129,29 31 129,-31 0-96,2-30 96,29 30-128,0-31 64,0 31-64,0-30 96,0 0-96,0 0 64,0 30-65,0-30 65,0 0-96,0 30 128,-30-31-96,30 31 96,0-30-128,-30 0-33,30 30-383,0-31-1762,-30-29-1154,0 30-447,1 0 95,-2-30-64,2 0-32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09:50.912"/>
    </inkml:context>
    <inkml:brush xml:id="br0">
      <inkml:brushProperty name="width" value="0.11429" units="cm"/>
      <inkml:brushProperty name="height" value="0.2285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25584 8877 5381,'0'0'3107,"26"0"128,-26 0-1633,0-27-289,0 27-192,27-27-320,1 27-33,-28 0 1,27-27-96,-27 27-161,26-27 65,-26 27-129,0 0 97,0 0-97,0 0 97,0 0-65,0 27-96,0-27-31,-26 54-385,-1-27 192,-1 27-256,1 0 192,-26 0-128,-2 0 0,29 0 0,-29 0 32,2 0 96,-2 0-64,1-27 0,27 0-64,0 0-32,0 0-32,27-27 64,0 0 64,0 0-32,27-27 96,0-27-96,0 27 96,27-27-32,1 0 128,-2 0-128,2 0 32,-2 27-96,2-27 64,-29 27-32,1 27 1,1-27-130,-28 27 65,27 0-32,-27 0 32,-27 54 32,-1 0 32,-25 0 96,-29 0-63,1 27 223,0 0-192,0 0 160,0 0-128,27-27 64,0 0-192,0-54-32,27 27-32,27-27 0,0-54 32,0 27-64,27-27 64,0 0 0,27-27 192,-27 27-32,27-27 97,0 54-65,0-27 64,0 27 0,-26 0 32,-28 27-95,0 27-33,0 0 0,-55 27-96,1 27 32,-27-27-160,27 27 128,-27 0-192,-27 0 128,54-27-193,-27 0-191,27 0-193,-1-54 97,55 0-1,-26-26 1,26-2 128,26-26 31,2 0 225,26-27 224,0 0 321,27 0-193,0-27 224,0 54-63,0-27-33,0 0-64,0 54-64,-26 0-31,-29 0-33,-26 27 32,-26 54-96,-29 0 0,1 0-32,-27 27 0,0 0-96,0 0 64,0-27-128,0 0 64,27 0-256,0-27 32,-1-27-33,55-27 33,0 0 64,0 0 0,0-27 128,28-27 0,26 27 256,0-27 0,0 0 32,0 27-32,27 0-192,-27 0 32,27 0-32,-27 27 32,-27 27-32,-27 0-96,0 27 128,-27 27-32,-27 0 193,0 27-65,-27-27-96,0 27-128,27 0-161,-27-27 97,27 0-160,-1-27 160,2 0 0,-2-27 32,29 0 96,26-27 128,0-27 192,0 0-96,54 0 128,-27 0-192,26-27 65,29 27-33,-28-27 0,27 54 0,-27-27-32,0 27 96,-27 0-63,27 27 63,-54 0-64,0 0-96,0 27 64,-27 27-96,-27 0 32,0 0-32,-27 0-32,0 27 0,0-27 0,0 0 128,0 0-192,26-27 0,2-27-32,26-27 32,-1 0 32,56 0 64,-1-27 160,26-27-32,2 0 1,26 0 191,27-27-64,0 27 0,0 0-95,-27 0-1,27 54-224,-54-28 64,0 55 32,-27 0 64,-27 55 32,-27-2-128,-27 2 96,-27 26-64,0 0 65,0 0-97,0 0 0,0 0-129,0-27-31,27 0 64,0-27-96,0-27 0,27 0-32,27 0 64,0-27 96,27-27 64,-1 0-160,56-27 160,-28 0-64,27 0 128,0 0-64,-27 27 64,27 0-128,-54 26 96,0 28 32,-27 0 0,0 28 128,-27 26-224,-27 0 96,-27 27-160,0 0 32,-27 27-96,-28 0 64,2-27-32,26 0-64,0-27 96,26-27-64,1 0 64,27-54 32,54-27-65,27-27 129,0 0-64,54-27-32,1 0 160,-2-27-31,29 27 31,-1 26-32,0 1 128,0 1-128,-27 25 32,-27 29 96,0 26-96,-54 26-32,0 29 96,-27-2 1,-27 29-129,0-1 128,-27 0-128,0 0 32,0 0-64,-27 0 64,26-27-96,28-27-32,-26 0 64,25-27-64,28 0 32,0 0 0,0-54 32,54 0-96,0-27 96,27 0-160,27 0 192,0 0-97,-26 0 98,25-1-66,1 29 33,-26 25 97,-28 1-33,-27 27 32,0 55-32,-54-2-64,0 2 32,-28-2 128,1 29-96,0-1 64,1-27-128,-2 0 128,1-27-192,27 0 128,27-27-160,0 0-32,0-27 32,54-27-128,0 0 128,27-27-97,0 0 193,54-28-32,-27 29 97,27-29-1,0 55-32,-27-27 128,1 54-32,-28 0 64,-27 27-64,-27 27-32,-27 0 32,-1 54-96,-25-27 97,-28 0-129,-1 28 64,1-1-160,0-28 96,1 2-97,25-28 33,1 0-128,27-27 32,0 0 0,27-54 0,0 27 128,27-54-96,27 0 128,28-1-97,-29 1 226,28 0-97,1 0 128,-29 27-64,-25 0 32,-1 54-32,-27 0 32,-27 0 0,-1 27-64,-25 27 32,-2-27-96,-26 27 65,1 1-65,25-2 32,-26-26-32,27 1 32,27-2 0,-27 1-32,27-27-32,27 0 0,0 0 0,0-27-33,0-27 33,54 0-32,0 0 64,0 0-64,27-27 128,0 27-32,-27 0 32,0 27-31,1 0 31,-28 27 0,-27 0-32,0 27 32,-55 27-32,2 0 64,-2 0-160,-26 27 128,0 0-128,0 1 128,0-1-128,0-1 128,0-25-160,27-1 160,27-54-128,0 27 32,27-54 32,27-1-32,0-25 32,0-2-96,27 2 160,0-2-128,0-26 128,-27 54 0,27-27 64,-27 27 32,-27 0 0,0 27-32,0 0 0,0 0 1,-27 27-97,0 0 0,0 1-129,-27-2-31,27 28-160,-27 0-128,27 1-705,-27-28-2146,54 26-1698,0-25-160,0-28 96,27-28-128,0 1 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09:54.802"/>
    </inkml:context>
    <inkml:brush xml:id="br0">
      <inkml:brushProperty name="width" value="0.11429" units="cm"/>
      <inkml:brushProperty name="height" value="0.2285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26637 9600 8776,'0'0'2595,"-54"-27"95,27 27-2465,27 0 159,-27-27 417,27 27 128,-27-27 192,27 27 320,0 0 64,27-27-95,-27 27-385,27 0-641,27-27-480,-27 27-224,27 0 63,-27 0 65,0 0 128,-27 0 64,27 27 128,-54 0 161,0 0-1,0 27 64,-54-27 65,27 27-129,-27-27 0,27 27-192,-27-27 64,27 0-96,-27 0 65,27-27-97,26 0-97,-25 0 1,53 0-160,0-27 288,0-27-96,27 27 96,-1-27 32,29 0 33,26 27 63,-27-27 64,27 0 96,0 27-128,-27 0-31,27 27-1,-54 0 0,0 0 32,-27 0-32,27 54 33,-54-27-33,27 0 64,-54 0-160,27 0 64,-27 0-64,0 0 0,0-27-63,27 0-1,-27 0-32,27 0-32,27-27 96,0 0-32,0 0 64,54-27-32,-27 27 64,27-27-32,27 0 96,0 0-96,0 27 32,0 0-96,-27 0 32,0 27-32,0 0 1,-27 27-1,-54 0-32,0 27 64,0 0-96,-27 0 128,0 0-192,-27 0 128,27 0-161,0-27 97,0 0-160,27 0 32,0-27-64,0 0 64,27 0 96,0-54 32,0 27 128,27-27-32,27 0 192,27 0-96,27-27 161,0 0-193,0 27 96,27 0-192,-27 0 64,-27 27-96,0 0 32,-26 27 32,-29 27 0,-26 0 32,-26 27-64,-2 0 96,-52 27-128,-2 0 96,-26 0-96,0 0 32,0-27-128,0 0 96,27-27-128,0 0 96,0-27-64,54 0 0,-27-27 32,54 0 0,0-27 96,27 0-64,0 0 96,27-27-96,27 0 160,0 27-64,0-27 64,0 26-96,0 29 64,-27-1-32,-27 27 33,0 0-33,-27 27-64,-27 27 64,-27 0-160,-27 0 96,27 27-161,-54-27 97,27 0-64,-27 0 64,27 0-32,27-54-32,0 27 32,0-54 0,54 0 96,0 0-32,27-54 64,0 27-64,54-27 128,0 0-64,27 27 160,0-27-128,0 26 96,0 29-160,-27-1 96,0-1-32,-27 28 0,-27 28 1,0-1-33,-54-1 64,0 29-128,-54-2 160,0 29-160,0-1 96,-27 0-128,0-27 160,0 0-160,0 0 32,0-27-32,54-27 32,0 0-32,-1-27-33,55 0 65,0-27-64,28 0 128,-1-27-64,54 27 96,0-27-32,27 26 97,0 2-129,0-2 96,27 2-64,-27 25 32,0 1-64,-27 27 96,-27 0-96,-26 27 32,-28 1 32,-55 25-96,1 29 128,-54-28-128,0 27 160,-27-27-160,0 27 160,0-54-96,27 0 32,0-27 0,27 0-64,27-27 32,27-27-96,0 0 96,54-27-160,0-1 160,54 2-32,0-29-128,54 29 128,0-1-32,0-1 96,0 1-96,0 27 96,-27 27-128,-27 0 96,0 27 64,-54 0-32,-27 27 64,-27 54-128,-54-26 64,-27 25 1,0 1 31,-27 0-96,-27-26 64,0 26-64,27-54-64,0 0 64,27-27 0,27 0-96,-1-27 31,56-28 33,26 2-96,0-2 96,53-26-96,28 0 160,27 1-160,1 25 192,26 1-96,0 0 64,0 27-32,0 0-64,-27 27 64,-27 27-32,-27 0-32,-27 27 32,-27 0 96,-54 27-128,-54 1 160,27-1-32,-54-1 64,27-25-64,-27 26 96,0-28-63,27-53-65,0 28 0,27-28-32,-1-28 0,56 2 0,-1-28-129,27 0 33,27-28 64,26 1-96,28 0 128,1 27-64,26-27 96,27 0-96,0 0 160,-27 27-32,0 27-96,0 0 32,-27 27 0,-27 0 0,-54 54-32,-27 0 64,-27 27-96,-27 0 96,-27 0-64,-54 27 64,27-26-96,-27-1 96,0 0-32,0-27-32,26-28 64,28 2-96,27-28 0,27-28 64,0-25-64,81-2-96,0 2 160,54-28-160,1-1 160,26 1-32,26-27 96,2 27-96,-1 0 96,0 0 32,0 27-128,-27 0 128,-27 54-64,-27 0-32,-27 27 0,-27 27-64,0 27 160,-54-27-64,0 54-32,-27-26 64,-27-29-96,27 28 128,-27-26-64,-1-28 192,29-1-256,-29-26 128,29 0 1,-1-26-1,-1 26 64,28-55-192,0 28 128,54-27-192,0 0 160,54 0-160,0 0 96,28-27-64,26 27 0,0 0 128,0 27-96,-27-27 64,27 54-32,-27-27 0,-27 27-32,0 27-32,0 0 0,-54 0-33,0 27 33,0 0-64,-27 0 96,-27 0 32,0 28-96,0-29 192,-27 2-224,27-29 256,0 1-160,0 1 192,0-28-160,26 0-128,28-28 192,0 1-192,0 1 224,28-29-224,26 2 160,0 25-96,0-26 32,54 0 128,-27 0-96,27 27 64,0-27-96,0 27 96,0 0-96,-27 27 32,-27 0 0,-27 0-32,-27 27 64,-27 27-96,-27-27 96,-27 27-96,0 27 64,-27-27 64,0 0-128,-27-27 128,27 28-128,0-29 192,27 1-224,-1-27 224,1 28-224,28-28 32,26 0 96,-1-28-256,28 1 224,28 1-224,25-29 224,2 2-160,26-29 96,27 28-33,0-27 33,-27 0 192,27 27-192,0 0 128,-27 0-64,0 27 65,-27 0-1,0 0 0,-27 27-64,-27 0-128,-27 27 31,0 0-127,-27 27-32,-27 0-64,0 27 128,-27 0 63,-27 0-63,0 0 224,0 0-32,27-27 160,0 27-64,27-53 161,-1-1-225,28-27-32,54 0 96,0-27-256,28-1 192,-2-25-160,56-2 128,-1 2-96,-1-29 128,29 1-64,-1 27-1,-27-27 194,0 27-129,0 0 64,-27 27 0,-27 0 0,0 27-64,-27 0 32,-27 27 0,-27 27-96,-27 0 96,0 0-96,0 27 64,0 0 32,-27-27 0,26 1 32,1-2-160,28-26 96,-2 1-192,55-2 160,0-26-128,27 0-128,27 0 96,1-26-129,25-29-95,1 28-961,1 1-2563,-1-29-897,0 28-95,-27 0 159,0 0-223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0:15.468"/>
    </inkml:context>
    <inkml:brush xml:id="br0">
      <inkml:brushProperty name="width" value="0.11429" units="cm"/>
      <inkml:brushProperty name="height" value="0.22857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24556 8675 3523,'0'0'2210,"0"0"65,0 0-1443,0 0-383,-27 0 31,27 0 33,0 0 63,0 0-63,0 0 31,0 0 65,0 0-1,0 0-191,0 0-193,0 0 0,0 0 65,0 0 159,-27 0 96,27 0 1,0 0 64,0 0-33,0 0-63,27 0-65,-27 0-128,0 0-128,27 0-95,-27 0-1,0 0 32,0 0-32,0 0 32,27 0 32,-27 0-32,0 0 0,0 0-32,27 27 33,-27-27-65,0 0 32,0 0 64,0 27 96,0-27 96,0 0 33,0 0 95,0 0 65,-27 0-1,27 0-31,0 0-65,0 0-159,0-27-33,0 27-32,0 0-224,0-27 96,0 27-128,0-27 128,0 27-160,0 0 128,0 0-128,0 0 96,0 0-32,27 0 0,-27 0 128,0 0-160,27 0 192,-27 0-160,0 0 225,0 27-129,0-27 192,0 27-160,0-27 32,-27 0 0,0 0 33,27 27 63,-27-27 128,27 0 0,-27 0 65,27 0-1,-27 0-191,27 0 127,-27-27-160,27 27 32,0-27-256,0 27 64,0-27-192,0 27 96,27 0 32,-27 0-32,27-27-32,-27 27 64,27 0-32,-27 0 0,54 27-32,-54-27 64,27 27 64,-27-27-64,0 27 160,0-27-224,0 27 224,0-27-224,0 27 289,0-27-257,0 0 192,0 0-128,0 0 32,0 0 160,0 0-256,-27-27 256,27 27-224,0-27 256,0 0-256,0 27 193,0-27-161,0 27 32,27-27 32,-27 27-96,27-27 0,-27 27-32,0 0-32,0 0 0,27 27-65,-27-27 65,27 27 161,1 0-162,-28-27 162,0 27-194,0 0 226,0 0-193,0-27 224,0 28-224,0-28 64,-28 27 32,28-27-64,0 0 96,-27 26 0,27-26 0,0-26 0,0 26-32,-27-27 0,27 27 96,-27-28-224,27 1 192,0 0-288,0 27 224,-27-27-160,27 0 160,0 27-192,27-27 128,-27 27 0,0 0-32,27 0-1,-27 0 1,27 0-32,-27 0 32,27 27 128,-27-27-160,28 27 192,-28-27-224,26 54 224,-26-54-192,0 0 256,-26 27-192,-2 1 64,1-28-64,0 0 96,0 0 161,0-28-289,27 28 224,-27-27-192,0 0 192,27 0-160,-27 0 128,27 0-192,-27 0 64,27 0 64,0 0-64,0 27 0,27-27-32,-27 27-32,27 0 0,-27 0 0,27 27 0,-27 0-32,27 0-1,0 0 162,-27 27-130,27-27 162,-27 0-162,0 0 194,0-27-161,0 0 224,-27 28-160,0-28 0,0 0 0,-27 0-96,27-28 256,0 28-192,0-27 192,27 0-256,-27 0 224,27 27-224,0-27 192,0 0-96,0 27-32,27-27-64,-27 27 0,27 0 0,-27 0-32,27 0 0,-27 0 32,27 0-64,-27 0 0,27 27 32,-27-27 32,27 54-1,-27-54-479,0 27-897,0-27-3460,0 27 128,0-27-351,27-27 159,0 0-224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0:16.958"/>
    </inkml:context>
    <inkml:brush xml:id="br0">
      <inkml:brushProperty name="width" value="0.11429" units="cm"/>
      <inkml:brushProperty name="height" value="0.22857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26225 8850 2274,'27'0'2915,"-27"-27"128,27 0-1025,-27 27-257,27-26-31,0-2-96,-27 28-353,27 0-545,-27 0-479,27 0-289,-27 0-193,27 0-127,-27 0 0,0 0 31,0 28 193,0-28 128,0 26 225,0-26-65,-27 0 128,0 27 0,0-27 225,0 0 63,0 0 161,0 0 96,-27 0 96,54 0 128,-27-27-64,27 1-65,0-2-351,27 1 32,-27 0-385,27-27 32,0 27-288,0 27 0,0-27-160,0 27 96,0 0 32,0 0-64,0 27 192,-27 0-257,28 0 225,-28 0-160,0 0 256,-28 28-160,1-29 193,0 1-161,0 0 64,-27 1 32,27-28-32,-27 26 96,27-52 128,0 26 0,27-28 33,0 1 63,0 0-224,27-27 97,-27 27-129,54 0 96,-27-27-288,0 27 128,27 27-224,-27-27 64,27 27 64,-26 0 32,-28 0-32,0 0 0,27 27 160,-27-27-128,0 27 160,-27 0-192,-1 0 224,1 0-192,-27-27 224,27 27-160,0-27 128,0 28 33,0-28 63,27 0-32,-27 0 32,27 0 33,0-55-225,27 28 128,0 0-288,27 0 128,-27 0-192,27 0 192,-27 27-192,1-27 64,-1 27 64,-27 0-32,26 27 128,-26 0-96,-26 0 128,26 0-192,-27 0 160,-1 0-160,-26 0 224,27 1-224,-27-28 96,27 26-128,0-26-160,0 0-385,27 0-1217,-27 0-2818,27 0-321,27-26 33,0-2-97,0-26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0:33.695"/>
    </inkml:context>
    <inkml:brush xml:id="br0">
      <inkml:brushProperty name="width" value="0.11429" units="cm"/>
      <inkml:brushProperty name="height" value="0.22857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24509 8675 6246,'27'0'2787,"-27"0"31,0 0-95,0 0-385,0 0-384,0 0-321,0 27-287,0-27-257,0 0-224,0 0-193,0 0-159,0 0-97,0 0-32,0 0 1,0 0-97,0-27-64,0 27-64,0 0-96,0 0-64,0 0-64,0 0-160,-27 27 192,27-27-160,0 0 128,0 0-64,0 0 128,27 27-96,-27-27 128,0 0 96,0 0-128,27 0 0,-27 0 32,0 0-32,0 0-32,0 0 96,27 0 32,-27 0-32,27 0 192,-27 0 33,27 0 31,-27 0 0,0 0-32,0 0-63,0 0-33,0 0-64,0 0-64,0 27 0,0-27-64,-27 28 64,27-28 0,-27 26-32,27-26 64,-27 0 0,27 0-32,0 0 1,-27 0 31,27 0 0,0 0-32,0-26 64,0 26-32,0-28 64,0 28-128,0-27 128,0 0-224,0 0 192,0 0-128,27 0 96,-27 0-192,0 0 96,0 27-96,27-27 64,-27 27 0,27 0-32,-27 0-64,0 0 32,0 27 32,27-27 32,-27 27 96,0 0-160,0 0 192,0 0-160,0 0 160,0 0-128,-27 0 160,27 1-224,0-28 160,-27 26 32,0-26-32,27 0 32,-27 0 0,27 0-32,-27-26 33,0-2 95,27 1-288,0 0 192,0 0-224,0 0 160,0 27-193,27-27 226,-27 27-226,27-27 33,0 27 96,0 0-32,0 0 160,-27 27-128,0-27 128,27 27-224,0 0 224,-27-27-192,-27 27 160,27 0-128,-27 0 32,0 1-64,0-28 96,0 26 64,0-26 0,0 0 32,0-26 0,0-2 97,27 1-161,-27 0 160,27 0-224,0 0 192,27-27-160,-27 27 96,27 0-256,-27 27 128,0 0-64,54-27 0,-54 27 0,0 0-129,54 0-479,-54 0-1314,27 0-2883,-27 0-224,0 27 193,0-27-289,0 0 256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0:34.476"/>
    </inkml:context>
    <inkml:brush xml:id="br0">
      <inkml:brushProperty name="width" value="0.11429" units="cm"/>
      <inkml:brushProperty name="height" value="0.22857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26272 8730 10025,'-27'0'3396,"27"0"-65,0 0-2434,-27 0-929,27 0 192,0 0-32,0 0 0,0 0 0,0 0-64,0 0 128,0 0-128,0 0-64,0 0-192,27 0 64,-27 0 192,27 26 160,0-26 161,-27 0 95,27 27 33,-27-27 63,27 0 33,-27 0 128,0 0 31,0 0 33,0 0-32,0 0 32,0 0-1,0 0 1,27-27-64,-27 27-225,27 0-127,-27 0-129,54-26-64,-54 26-64,0-28-128,0 28-416,-54 0-1442,27 0-3075,-27 28 97,0-28-257,0 0 128,0-55-64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0:36.319"/>
    </inkml:context>
    <inkml:brush xml:id="br0">
      <inkml:brushProperty name="width" value="0.11429" units="cm"/>
      <inkml:brushProperty name="height" value="0.22857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11822 6587 9929,'0'27'3043,"-54"-27"-929,54 0-1729,-27 0-513,27 0-65,-27 27 225,27-27 353,0 0 351,0 0 257,0 0 64,0 0 0,0 0 0,0 0-64,0 0-320,27 0-321,-27 0-256,27 0-160,-27 0 32,27 27 128,-27-27 97,27 0 31,-27 0 96,0 27 64,0-27 65,27 0 31,0 26 1,-27-26-33,54 0-95,-54 0-33,54 0-32,-27 0-64,0 0-32,0 0-63,27 0-1,-26 0-32,25 0 32,2 0-32,-2 0-32,2 0 32,26-26 32,0 26 32,0-27 1,-1 27-1,29 0-32,-28 0 32,0 0-32,0 0-64,0 0-32,0 27-32,27-27 32,-27 0-32,0 0 32,27 0-32,0 0 0,-26 0 96,26 0-64,-27-27 32,0 27-31,27 0-33,-55 0 32,29 0 0,-1 0-32,0 0 0,0 0 0,-27 0 0,27 27 0,0-27 64,0 0-64,0 0 32,-27 0 0,27 0 32,-27 0 32,1 0-64,-2 0 32,2 26-32,-2-26 0,29 0 0,-28 0 0,0 0-32,27 0 32,-27 0 64,0 0-32,27 0 64,-27 0 0,0 0-31,0 0-1,0 0 0,0 0-32,-27 27-32,27-27 0,-27 0-32,0 27 0,0-27 0,0 0 0,0 0 32,0 27-32,0-27 32,-27 0-64,27 0 64,0 0-32,0 0 32,0 0 0,-27 0-32,27 0 0,-27 0 0,0 0 32,0 0 32,28 0-32,-28 0-32,26 0 32,-26 0 0,0 0 0,0 0 0,0 0-96,0 0-192,0-27-257,0 27-1376,0 0-3172,0 0-32,0-27-160,-26-26 0,26-1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4T15:17:42.308"/>
    </inkml:context>
    <inkml:brush xml:id="br0">
      <inkml:brushProperty name="width" value="0.02857" units="cm"/>
      <inkml:brushProperty name="height" value="0.02857" units="cm"/>
      <inkml:brushProperty name="color" value="#ED1C24"/>
    </inkml:brush>
  </inkml:definitions>
  <inkml:trace contextRef="#ctx0" brushRef="#br0">25968 1098 352,'31'-30'385,"-2"0"-321,1 30-865,-30 0 801,30-30 480,-30 30 674,30-29 383,-30 29 545,0 0 769,30 0 416,-30 0-96,0 0-1025,0 0-673,0 0-384,29 29-256,-29-29-128,0 0 31,0 0-31,0 0-32,0 0 63,0 30 65,0-30-32,0 0-64,0 0-33,0 0-63,0 0-65,0 0 1,-29-30-193,29 30-96,0 0-63,-30 0-65,30 0-32,-30 0-64,0 0 32,0-29-64,1 29-160,29 0 192,-31 0-160,2 0 96,29 0-129,-30-30 161,30 30-224,-30 0 224,30 0-32,0 0-32,0 0 0,0 0 32,0-30 0,30 0 0,0 30 96,-1-30-32,31 30 96,-30-30-32,30 0 64,-1 30-64,-28 0 33,-2 0-1,-29 0-64,0 0 32,0 0-32,0 30-32,0-30 64,0 30 0,0-30-64,0 30 32,0-30 0,0 0 0,-29 0-64,29 0 64,0 30-96,0-30 96,-31 30 161,31-30-193,-29 30 192,29-30-128,-30 29 160,30-29-224,-30 0 225,30 0-257,-30 0 96,30 0-64,-30 30-32,30-30-32,-29 0 32,29 0 0,-31 30 0,2-30 32,-1 0-64,30 0 96,-30 30-32,0-30 0,0 0 0,0 30 0,30-30 0,-30 30 0,0-30-32,1 0 0,29 30 0,-31-30-32,31 0 32,-29 30 0,29-30-32,-30 60 32,30-60-32,-30 29 32,30 1-32,0-30 32,-30 30-32,30 0 32,0 0-64,0 30 96,0-60-64,0 59 32,0-29-32,0 0 96,0 0-96,0 0 32,0 0-32,0 0 64,30-30-64,-30 30 64,0 0-32,30-1-32,-30 1 0,30-30 64,-30 30-64,29 0 64,-29 0-64,31-30 64,-31 30-32,29 0 32,-29-30 0,30 29 32,-30-29-32,30 60 64,0-60 96,0 30-224,-30-30 224,30 30-224,0 0 192,-30 0-192,30-30 192,-1 30-256,-29 0 96,31 0 32,-31-30-32,29 29 32,-29-29-32,30 30 32,0-30 0,-30 30 33,30-30-98,0 30 66,-1-30-1,2 30-32,-2-30 0,-29 30 32,30 0-64,0-30 32,-30 29 0,30 1 0,-30 0 0,30-30 32,-30 30-32,30 0 0,-30-30 0,30 30 0,-30-30 0,29 30 32,-29-30-64,30 30 64,-30-30-64,30 30 32,-30-30 0,30 30 64,-30-30-64,60 29 0,-60-29 32,30 30 0,-30-30-64,30 0 64,-30 0 0,29 30-64,-29-30 32,31 30 0,-31-30 32,29 30-32,-29-30 0,30 30 32,-30-30-32,0 30 32,0-30-32,30 0 32,-30 0-32,0 29 64,0-29-64,30 30 0,-30-30-32,30 30 32,-30-30 0,30 0 0,-30 0-32,0 30 32,0-30 0,30 30 32,-30-30-64,0 30 32,0-30 0,0 30 0,0-30 0,29 30 32,-29-30-64,0 30-32,0-30 224,0 30-160,30-1 96,-30-29-96,0 30 0,0-30 0,0 30 0,0-30 0,0 0 0,30 30 0,-30-30 0,0 0 0,30 0 0,-30 0 0,30 30 0,-30-30 0,30 30 0,-30-30 0,0 0 0,0 0 0,30 30 0,-30-30 0,0 0 0,30 0 0,-30 0 0,0 0 0,29 29 0,-29-29 0,0 0 0,0 0 0,0 0 0,31 0 0,-31 0 0,29 0 0,-29 0 0,30 0 0,0 0 0,-30 0 0,30 0 0,-30 0 0,30 0 0,-30 0 0,30 0 0,-30 0 0,30 0 0,-30 0 0,29 0 0,-29 0 0,30 30 0,-30-30 0,30 0 0,-30 0 0,30 0 0,-30 0 0,30 30 0,-30-30 0,30 0 0,-30 0 0,30 0 0,-30 0 0,29 0 0,-29 0 0,30 0 0,-30 0 0,0 0 0,0 0 0,30-30 0,-30 30 0,30-30 0,-30 30 0,30-29 0,-30 29 0,30 0 0,-30 0 0,0 0 0,30-30 0,-30 30 0,0 0 0,0-30 0,0 30 0,0-30 0,0 30 0,0-30 0,0 30 0,0-30 0,0 30 0,0 0 0,0 0 0,0 0 0,0 0 0,0 0 0,0-30 0,0 30 0,0-29 0,0 29 0,0-30 0,0 30 0,30 0 0,-30 0 0,0-30 0,0 30 0,30-30 0,-30 30 0,30 0 0,-30 0 0,29-30 0,-29 30 0,30 0 0,-30 0 0,30-30 0,-30 30 0,30-30 0,-30 30 0,30 0 0,-30 0 0,0 0 0,0 0 0,0 0 0,30-30 0,-30 30 0,30-30 0,-1 30 0,-29 0 0,30-59 0,-30 59 0,30-30 0,-30 30 0,30 0 0,-30 0 0,0-30 0,0 30 0,30-30 0,-30 0 0,30 0 0,-30 30 0,30-30 0,-30 30 0,0-29 0,0 29 0,0-30 0,0 0 0,0 0 0,0 0 0,0 0 0,0 0 0,0 0 0,0 0 0,30 0 0,-30 30 0,30-29 0,-30-1 0,30 0 0,-30 30 0,29-30 0,1 0 0,0 30 0,0-30 0,0 0 0,0 1 0,0 29 0,-1-30 0,1 0 0,0 30 0,30-30 0,-30 30 0,0-30 0,-1 0 0,31 30 0,-30-30 0,0 30 0,0-30 0,0 30 0,0-30 0,0 30 0,-30-30 0,30 30 0,-1-29 0,1 29 0,0-30 0,-30 0 0,30 0 0,0 30 0,0-30 0,-30 0 0,30 0 0,-30 30 0,29-29 0,-29-1 0,0 0 0,0 0 0,0 0 0,0 0 0,0 0 0,0 0 0,0 30 0,-29-30 0,29 0 0,0 1 0,-30-1 0,0 0 0,30 0 0,-30 0 0,0 0 0,30 0 0,-30 1 0,0-1 0,1 0 0,29 0 0,-30 0 0,0 0 0,0 30 0,30-30 0,-30 0 0,0 0 0,0 30 0,30 0 0,-30-59 0,30 59 0,-29-30 0,29 30 0,-31-30 0,31 30 0,-29 0 0,29 0 0,-30-30 0,30 30 0,-30-30 0,30 30 0,-30-30 0,30 30 0,-30-30 0,30 30 0,-30 0 0,30 0 0,0-29 0,0 29 0,-30-30 0,30 30 0,-29-30 0,-1 30 0,0 0 0,30 0 0,-30-30 0,0 30 0,-30 0 0,31 0 0,-1-30 0,0 30 0,0 0 0,0 0 0,0 0 0,0 0 0,0 0 0,0 0 0,0 0 0,30 0 0,-29 30 0,-1-30 0,30 0 0,0 0 0,-30 30 0,30-30 0,-30 0 0,30 0 0,0 0 0,0 0 0,-30 30 0,30-30 0,0 30 0,0-30 0,-30 29 0,30-29 0,0 30 0,0-30 0,0 0 0,-30 0 0,30 0 0,0 0 0,0 0 0,-29 30 0,29-30 0,0 0 0,0 0 0,0 0 0,-30 0 0,30 0 0,0 0 0,0 0 0,-30-30 0,30 30 0,0-30 0,0 30 0,-30-29 0,30-1 0,0 30 0,-30-30 0,30 30 0,-30-30 0,30 30 0,-30-30 0,30 30 0,0-30 0,-30 0 0,30 30 0,-30-30 0,0 0 0,30 0 0,-29 30 0,-1-29 0,0 29 0,-30-30 0,30 30 0,0 0 0,-29-30 0,29 30 0,-30-30 0,0 30 0,31 0 0,-31 0 0,30 0 0,-30 0 0,30 0 0,-30 0 0,30 30 0,1-30 0,-1 30 0,0-30 0,0 30 0,0-1 0,0 1 0,0 0 0,1-30 0,29 30 0,-31 0 0,2 0 0,29-30 0,-30 30 0,0 0 0,30-30 0,-30 30 0,30-30 0,-30 0 0,30 0 0,-30 30 0,30-30 0,-30 0 0,30 0 0,-30 0 0,30 0 0,-29 0 0,29 0 0,-30 0 0,0 0 0,0 0 0,30 0 0,-30 0 0,30 0-96,-30 29-32,30-29-64,-30 30-65,30-30-255,-60 30-321,60 0-1089,-59-30-3074,29 30-33,0 0-96,0-30 0,-30 30-64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19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.((*</a:t>
            </a:r>
            <a:r>
              <a:rPr lang="en-US" dirty="0" err="1"/>
              <a:t>Sacrotuberous</a:t>
            </a:r>
            <a:r>
              <a:rPr lang="en-US" dirty="0"/>
              <a:t>: ligament between sacrum and</a:t>
            </a:r>
            <a:r>
              <a:rPr lang="en-US" baseline="0" dirty="0"/>
              <a:t> </a:t>
            </a:r>
            <a:r>
              <a:rPr lang="en-US" dirty="0"/>
              <a:t>ischial tuberosity. **Sacrospinous: ligament between sacrum and ischial spine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6714-EEEA-46E8-AC84-0D46988E993D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2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7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customXml" Target="../ink/ink2.xml"/><Relationship Id="rId18" Type="http://schemas.openxmlformats.org/officeDocument/2006/relationships/image" Target="../media/image7.png"/><Relationship Id="rId26" Type="http://schemas.openxmlformats.org/officeDocument/2006/relationships/image" Target="../media/image14.png"/><Relationship Id="rId3" Type="http://schemas.openxmlformats.org/officeDocument/2006/relationships/diagramData" Target="../diagrams/data4.xml"/><Relationship Id="rId21" Type="http://schemas.openxmlformats.org/officeDocument/2006/relationships/customXml" Target="../ink/ink6.xml"/><Relationship Id="rId7" Type="http://schemas.microsoft.com/office/2007/relationships/diagramDrawing" Target="../diagrams/drawing4.xml"/><Relationship Id="rId12" Type="http://schemas.openxmlformats.org/officeDocument/2006/relationships/image" Target="../media/image14.emf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png"/><Relationship Id="rId20" Type="http://schemas.openxmlformats.org/officeDocument/2006/relationships/image" Target="../media/image8.png"/><Relationship Id="rId29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customXml" Target="../ink/ink1.xml"/><Relationship Id="rId24" Type="http://schemas.openxmlformats.org/officeDocument/2006/relationships/image" Target="../media/image100.png"/><Relationship Id="rId5" Type="http://schemas.openxmlformats.org/officeDocument/2006/relationships/diagramQuickStyle" Target="../diagrams/quickStyle4.xml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customXml" Target="../ink/ink5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eg"/><Relationship Id="rId14" Type="http://schemas.openxmlformats.org/officeDocument/2006/relationships/image" Target="../media/image50.png"/><Relationship Id="rId22" Type="http://schemas.openxmlformats.org/officeDocument/2006/relationships/image" Target="../media/image9.png"/><Relationship Id="rId27" Type="http://schemas.openxmlformats.org/officeDocument/2006/relationships/customXml" Target="../ink/ink9.xml"/><Relationship Id="rId30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5AsAESg1Q&amp;feature=youtu.be" TargetMode="External"/><Relationship Id="rId2" Type="http://schemas.openxmlformats.org/officeDocument/2006/relationships/hyperlink" Target="https://www.youtube.com/watch?v=PJOT1cQHFq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8600" y="5329776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PELVIS &amp; SACRUM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73178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37029" y="2328013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6" y="667759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95278" y="6445163"/>
            <a:ext cx="159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firstslide"/>
              </a:rPr>
              <a:t>EDITING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34" y="3913284"/>
            <a:ext cx="1721377" cy="14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25287"/>
            <a:ext cx="3432313" cy="940904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Ischium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8714"/>
            <a:ext cx="5518483" cy="555928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ea typeface="Calibri"/>
                <a:cs typeface="Times New Roman" pitchFamily="18" charset="0"/>
              </a:rPr>
              <a:t>Forms the Inferior and Posterior part of the hip bone </a:t>
            </a:r>
          </a:p>
          <a:p>
            <a:pPr algn="l" rtl="0"/>
            <a:r>
              <a:rPr lang="en-US" sz="2400" dirty="0">
                <a:ea typeface="Calibri"/>
                <a:cs typeface="Times New Roman" pitchFamily="18" charset="0"/>
              </a:rPr>
              <a:t>It has;</a:t>
            </a:r>
          </a:p>
          <a:p>
            <a:pPr algn="l" rtl="0"/>
            <a:r>
              <a:rPr lang="en-US" sz="24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 Ischial Tuberosity:</a:t>
            </a:r>
          </a:p>
          <a:p>
            <a:pPr algn="l" rtl="0"/>
            <a:r>
              <a:rPr lang="en-US" sz="2400" dirty="0">
                <a:ea typeface="Calibri"/>
                <a:cs typeface="Times New Roman" pitchFamily="18" charset="0"/>
              </a:rPr>
              <a:t>It is a roughened area that receives body weight in sitting.</a:t>
            </a:r>
          </a:p>
          <a:p>
            <a:pPr algn="l" rtl="0"/>
            <a:r>
              <a:rPr lang="en-US" sz="2400" dirty="0">
                <a:ea typeface="Calibri"/>
                <a:cs typeface="Times New Roman" pitchFamily="18" charset="0"/>
              </a:rPr>
              <a:t>Ischial Spine:</a:t>
            </a:r>
          </a:p>
          <a:p>
            <a:pPr algn="l" rtl="0"/>
            <a:r>
              <a:rPr lang="en-US" sz="2400" dirty="0">
                <a:ea typeface="Calibri"/>
                <a:cs typeface="Times New Roman" pitchFamily="18" charset="0"/>
              </a:rPr>
              <a:t>Superior to the tuberosity, it is important landmark in pregnant women.</a:t>
            </a:r>
          </a:p>
          <a:p>
            <a:pPr algn="l" rtl="0"/>
            <a:r>
              <a:rPr lang="en-US" sz="24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Greater sciatic notch.</a:t>
            </a:r>
          </a:p>
          <a:p>
            <a:pPr algn="l" rtl="0"/>
            <a:r>
              <a:rPr lang="en-US" sz="24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Lesser sciatic notch.</a:t>
            </a:r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#The distance between the 2 spines help us know whether a woman is going to give normal birth or not.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accent6"/>
              </a:solidFill>
              <a:ea typeface="Calibri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accent6"/>
              </a:solidFill>
              <a:ea typeface="Calibri"/>
              <a:cs typeface="Times New Roman" pitchFamily="18" charset="0"/>
            </a:endParaRPr>
          </a:p>
        </p:txBody>
      </p:sp>
      <p:pic>
        <p:nvPicPr>
          <p:cNvPr id="4" name="Picture 6" descr="08_09aa"/>
          <p:cNvPicPr>
            <a:picLocks noChangeAspect="1" noChangeArrowheads="1"/>
          </p:cNvPicPr>
          <p:nvPr/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5671930" y="225286"/>
            <a:ext cx="6266792" cy="64420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335227" y="3414205"/>
            <a:ext cx="7191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6367310" y="3678231"/>
            <a:ext cx="651635" cy="17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1003" y="5497742"/>
            <a:ext cx="4617719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007A37"/>
                </a:solidFill>
                <a:cs typeface="Arial" panose="020B0604020202020204" pitchFamily="34" charset="0"/>
              </a:rPr>
              <a:t>In Living patients: </a:t>
            </a:r>
          </a:p>
          <a:p>
            <a:pPr eaLnBrk="1" hangingPunct="1">
              <a:defRPr/>
            </a:pPr>
            <a:endParaRPr lang="en-US" b="1" u="sng" dirty="0">
              <a:solidFill>
                <a:srgbClr val="007A37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A37"/>
                </a:solidFill>
                <a:cs typeface="Arial" panose="020B0604020202020204" pitchFamily="34" charset="0"/>
              </a:rPr>
              <a:t>Greater Sciatic Foramen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A37"/>
                </a:solidFill>
                <a:cs typeface="Arial" panose="020B0604020202020204" pitchFamily="34" charset="0"/>
              </a:rPr>
              <a:t>Lesser Sciatic Foramen</a:t>
            </a:r>
          </a:p>
          <a:p>
            <a:endParaRPr lang="ar-S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97356" y="5497742"/>
            <a:ext cx="3623647" cy="181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92713" y="5277853"/>
            <a:ext cx="44917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8104" y="5717815"/>
            <a:ext cx="44917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7283" y="5273758"/>
            <a:ext cx="8022" cy="44517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0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Articulations of Hip Bone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1014676"/>
              </p:ext>
            </p:extLst>
          </p:nvPr>
        </p:nvGraphicFramePr>
        <p:xfrm>
          <a:off x="456672" y="1046922"/>
          <a:ext cx="7388615" cy="537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C:\Documents and Settings\Dr.Essam\My Documents\grant atlas\5. Pelvis and perineum\F66122-005-f024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 l="10495" r="9905" b="5480"/>
          <a:stretch>
            <a:fillRect/>
          </a:stretch>
        </p:blipFill>
        <p:spPr bwMode="auto">
          <a:xfrm>
            <a:off x="8138877" y="943530"/>
            <a:ext cx="4152346" cy="392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A4femur"/>
          <p:cNvPicPr>
            <a:picLocks noChangeAspect="1" noChangeArrowheads="1"/>
          </p:cNvPicPr>
          <p:nvPr/>
        </p:nvPicPr>
        <p:blipFill>
          <a:blip r:embed="rId8" cstate="print"/>
          <a:srcRect b="47604"/>
          <a:stretch>
            <a:fillRect/>
          </a:stretch>
        </p:blipFill>
        <p:spPr bwMode="auto">
          <a:xfrm>
            <a:off x="9235970" y="4868214"/>
            <a:ext cx="1958160" cy="164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835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8D9EDB"/>
          </a:solidFill>
        </p:spPr>
        <p:txBody>
          <a:bodyPr wrap="square" numCol="2" rtlCol="0">
            <a:spAutoFit/>
          </a:bodyPr>
          <a:lstStyle/>
          <a:p>
            <a:r>
              <a:rPr lang="en-US" sz="4000" dirty="0">
                <a:ln w="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</a:t>
            </a:r>
            <a:r>
              <a:rPr lang="en-US" sz="40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Sacrum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1241" y="0"/>
            <a:ext cx="2070335" cy="707886"/>
          </a:xfrm>
          <a:prstGeom prst="rect">
            <a:avLst/>
          </a:prstGeom>
          <a:solidFill>
            <a:srgbClr val="8D9EDB"/>
          </a:solidFill>
        </p:spPr>
        <p:txBody>
          <a:bodyPr wrap="square" numCol="1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Coccyx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6855730"/>
              </p:ext>
            </p:extLst>
          </p:nvPr>
        </p:nvGraphicFramePr>
        <p:xfrm>
          <a:off x="360608" y="1717858"/>
          <a:ext cx="11470784" cy="528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8332631" y="3997419"/>
            <a:ext cx="691167" cy="399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8165967" y="4918598"/>
            <a:ext cx="123561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9097870" y="2983015"/>
            <a:ext cx="6074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425157" y="5422654"/>
            <a:ext cx="6074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8D9E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Articulations of Sacrum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8196557"/>
              </p:ext>
            </p:extLst>
          </p:nvPr>
        </p:nvGraphicFramePr>
        <p:xfrm>
          <a:off x="456672" y="1046922"/>
          <a:ext cx="7388615" cy="537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Sacral joi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45" y="1795238"/>
            <a:ext cx="3758564" cy="38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8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1762" y="107005"/>
            <a:ext cx="522375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Formina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: The holes of the basin.</a:t>
            </a:r>
            <a:endParaRPr lang="ar-SA" sz="3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2537796"/>
              </p:ext>
            </p:extLst>
          </p:nvPr>
        </p:nvGraphicFramePr>
        <p:xfrm>
          <a:off x="1" y="476337"/>
          <a:ext cx="3151762" cy="638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29584" y="758439"/>
            <a:ext cx="549612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These are present on the anterior surface of the sacrum (which forms the posterior surface of</a:t>
            </a: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 the bony pelvis). Through these foramina pass the anterior rami of the sacral spinal nerves.</a:t>
            </a:r>
          </a:p>
          <a:p>
            <a:r>
              <a:rPr lang="en-US" sz="2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Four on each side.</a:t>
            </a:r>
            <a:endParaRPr lang="ar-SA" sz="2000" kern="1200" dirty="0">
              <a:solidFill>
                <a:schemeClr val="bg1">
                  <a:lumMod val="65000"/>
                </a:schemeClr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pic>
        <p:nvPicPr>
          <p:cNvPr id="9" name="Picture 2" descr="http://home.comcast.net/~wnor/pelvisposteri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3806" y="2450763"/>
            <a:ext cx="3398193" cy="2370530"/>
          </a:xfrm>
          <a:prstGeom prst="rect">
            <a:avLst/>
          </a:prstGeom>
          <a:noFill/>
        </p:spPr>
      </p:pic>
      <p:pic>
        <p:nvPicPr>
          <p:cNvPr id="10" name="Picture 4" descr="http://home.comcast.net/~wnor/pelvissuperior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3807" y="0"/>
            <a:ext cx="3398193" cy="2422187"/>
          </a:xfrm>
          <a:prstGeom prst="rect">
            <a:avLst/>
          </a:prstGeom>
          <a:noFill/>
        </p:spPr>
      </p:pic>
      <p:pic>
        <p:nvPicPr>
          <p:cNvPr id="11" name="Picture 6" descr="08_09a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>
            <a:fillRect/>
          </a:stretch>
        </p:blipFill>
        <p:spPr>
          <a:xfrm>
            <a:off x="8793805" y="4864157"/>
            <a:ext cx="3398195" cy="1984363"/>
          </a:xfrm>
          <a:prstGeom prst="rect">
            <a:avLst/>
          </a:prstGeom>
          <a:ln w="57150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10126408" y="5291733"/>
              <a:ext cx="486515" cy="963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4607" y="5290653"/>
                <a:ext cx="494438" cy="9694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3151763" y="2469610"/>
            <a:ext cx="557394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Each lateral wall of the pelvis has a large hole, called the obturator foramen.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In living subjects, this hole is closed by the obturator membrane except for a small opening, which represents the obturator canal .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Obturator nerve passes through this small opening.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ar-SA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9698317" y="3754841"/>
              <a:ext cx="729874" cy="632572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64470" y="3687515"/>
                <a:ext cx="790727" cy="75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/>
              <p14:cNvContentPartPr/>
              <p14:nvPr/>
            </p14:nvContentPartPr>
            <p14:xfrm>
              <a:off x="10593380" y="3842270"/>
              <a:ext cx="671451" cy="603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9177" y="3774950"/>
                <a:ext cx="739136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/>
              <p14:cNvContentPartPr/>
              <p14:nvPr/>
            </p14:nvContentPartPr>
            <p14:xfrm>
              <a:off x="10048648" y="4007664"/>
              <a:ext cx="126720" cy="116846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14448" y="3940073"/>
                <a:ext cx="194400" cy="252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10875414" y="4027207"/>
              <a:ext cx="126720" cy="126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45174" y="3961687"/>
                <a:ext cx="190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/>
              <p14:cNvContentPartPr/>
              <p14:nvPr/>
            </p14:nvContentPartPr>
            <p14:xfrm>
              <a:off x="10038774" y="4007664"/>
              <a:ext cx="97509" cy="107177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04952" y="3940409"/>
                <a:ext cx="164794" cy="241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/>
              <p14:cNvContentPartPr/>
              <p14:nvPr/>
            </p14:nvContentPartPr>
            <p14:xfrm>
              <a:off x="10885083" y="4085424"/>
              <a:ext cx="107177" cy="39086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878609" y="4030919"/>
                <a:ext cx="146020" cy="153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4148607" y="2945127"/>
              <a:ext cx="1722035" cy="77965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48607" y="2945127"/>
                <a:ext cx="1722035" cy="77965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51763" y="4792717"/>
            <a:ext cx="5437760" cy="1984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8" name="TextBox 27"/>
          <p:cNvSpPr txBox="1"/>
          <p:nvPr/>
        </p:nvSpPr>
        <p:spPr>
          <a:xfrm>
            <a:off x="3080321" y="4635549"/>
            <a:ext cx="5963667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These are the major foramina of the pelvis.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In the bony pelvis, they are present as greater and lesser sciatic notches but by the attachment of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sacrotuberous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 and sacrospinous ligaments, these notches are converted to respective foramina.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Through these foramina various structures enter and leave the pelvis. </a:t>
            </a:r>
            <a:r>
              <a:rPr lang="en-US" sz="1800" dirty="0">
                <a:latin typeface="+mn-lt"/>
              </a:rPr>
              <a:t>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(*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Sacrotuberous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ligament between sacrum and ischial tuberosity. **Sacrospinous: ligament between sacrum and ischial spine)</a:t>
            </a:r>
            <a:endParaRPr lang="ar-SA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ar-SA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/>
              <p14:cNvContentPartPr/>
              <p14:nvPr/>
            </p14:nvContentPartPr>
            <p14:xfrm>
              <a:off x="9767883" y="64546"/>
              <a:ext cx="1387954" cy="1162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9242" y="55546"/>
                <a:ext cx="1405596" cy="11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/>
              <p14:cNvContentPartPr/>
              <p14:nvPr/>
            </p14:nvContentPartPr>
            <p14:xfrm>
              <a:off x="9789277" y="96637"/>
              <a:ext cx="1355657" cy="1011497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57959" y="37963"/>
                <a:ext cx="1417572" cy="1097888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/>
          <p:cNvSpPr/>
          <p:nvPr/>
        </p:nvSpPr>
        <p:spPr>
          <a:xfrm>
            <a:off x="9264532" y="422297"/>
            <a:ext cx="447052" cy="546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" y="2543175"/>
            <a:ext cx="8725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" y="4672012"/>
            <a:ext cx="8725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0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898358"/>
            <a:ext cx="12031579" cy="5705990"/>
          </a:xfrm>
        </p:spPr>
        <p:txBody>
          <a:bodyPr>
            <a:normAutofit/>
          </a:bodyPr>
          <a:lstStyle/>
          <a:p>
            <a:pPr algn="l" rtl="0"/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Orientation of the Pelvis: </a:t>
            </a:r>
            <a:r>
              <a:rPr lang="en-US" sz="2200" b="1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It is the Correct Position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of the bony pelvis relative to the trunk (in the anatomical position):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1.Vertical Plane: The anterior-superior iliac spine and the pubic tubercles are in the same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vertical plane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2.Horizontal Plane: The coccyx and the upper margin of the pubic symphysis are in the same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horizontal plane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82" y="2736508"/>
            <a:ext cx="3523989" cy="393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8D9E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Orientation of the Pelvis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16" y="2800698"/>
            <a:ext cx="3017837" cy="38036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3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1" y="2840358"/>
            <a:ext cx="2820183" cy="401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08" y="834188"/>
            <a:ext cx="10515600" cy="563730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3.The axis of the pelvic cavity: running through the central point of the inlet and the outlet. almost parallels the curvature of the sacrum.</a:t>
            </a:r>
          </a:p>
          <a:p>
            <a:pPr marL="640080" lvl="1" algn="l" rtl="0">
              <a:buNone/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In this position: The anterior surface of the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Sacrum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is directed forward and downward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while the pelvic surface of </a:t>
            </a:r>
            <a:r>
              <a:rPr lang="en-US" sz="30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symphysis pubis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faces upward and backward.</a:t>
            </a:r>
          </a:p>
          <a:p>
            <a:pPr>
              <a:buClr>
                <a:schemeClr val="accent3"/>
              </a:buClr>
              <a:buNone/>
              <a:defRPr/>
            </a:pPr>
            <a:endParaRPr lang="ar-SA" sz="30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8D9E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Orientation of the Pelvis</a:t>
            </a:r>
          </a:p>
        </p:txBody>
      </p:sp>
    </p:spTree>
    <p:extLst>
      <p:ext uri="{BB962C8B-B14F-4D97-AF65-F5344CB8AC3E}">
        <p14:creationId xmlns:p14="http://schemas.microsoft.com/office/powerpoint/2010/main" val="331857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9" y="858425"/>
            <a:ext cx="11113168" cy="564180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The 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weakest parts of the bony pelvis are:</a:t>
            </a:r>
          </a:p>
          <a:p>
            <a:pPr algn="l" rtl="0">
              <a:lnSpc>
                <a:spcPct val="100000"/>
              </a:lnSpc>
            </a:pP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Pubic rami.</a:t>
            </a:r>
          </a:p>
          <a:p>
            <a:pPr algn="l" rtl="0">
              <a:lnSpc>
                <a:spcPct val="100000"/>
              </a:lnSpc>
            </a:pP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Acetabula.</a:t>
            </a:r>
          </a:p>
          <a:p>
            <a:pPr algn="l" rtl="0">
              <a:lnSpc>
                <a:spcPct val="100000"/>
              </a:lnSpc>
            </a:pP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Region of sacroiliac joint.</a:t>
            </a:r>
          </a:p>
          <a:p>
            <a:pPr algn="l" rtl="0">
              <a:lnSpc>
                <a:spcPct val="100000"/>
              </a:lnSpc>
            </a:pP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Alae of the ilium.</a:t>
            </a:r>
          </a:p>
          <a:p>
            <a:pPr algn="l" rtl="0">
              <a:lnSpc>
                <a:spcPct val="100000"/>
              </a:lnSpc>
            </a:pP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Pelvic Fractures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can result from direct trauma to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the pelvic bones as occurs in car accidents or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 by forces transmitted to these bones from the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lower limbs during falls on the feet. </a:t>
            </a:r>
          </a:p>
          <a:p>
            <a:pPr algn="l" rtl="0">
              <a:lnSpc>
                <a:spcPct val="100000"/>
              </a:lnSpc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Pelvic fractures may cause injury to: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The pelvic soft tissues, Blood vessels, Nerves, organs.</a:t>
            </a:r>
          </a:p>
          <a:p>
            <a:pPr marL="0" indent="0" algn="l" rtl="0"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GB" sz="2500" dirty="0"/>
          </a:p>
        </p:txBody>
      </p:sp>
      <p:pic>
        <p:nvPicPr>
          <p:cNvPr id="1030" name="Picture 6" descr="نتيجة بحث الصور عن ‪fragile bones of the pelvic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52" y="1913523"/>
            <a:ext cx="4516590" cy="38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9184106" y="2284247"/>
            <a:ext cx="266056" cy="1505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0279544" y="4834359"/>
            <a:ext cx="936982" cy="3218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142558" y="3772371"/>
            <a:ext cx="821305" cy="1760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8D9E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Fractures of the Bony Pelvis</a:t>
            </a:r>
          </a:p>
        </p:txBody>
      </p:sp>
    </p:spTree>
    <p:extLst>
      <p:ext uri="{BB962C8B-B14F-4D97-AF65-F5344CB8AC3E}">
        <p14:creationId xmlns:p14="http://schemas.microsoft.com/office/powerpoint/2010/main" val="335346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8D9EDB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Subdivision of the Bony Pelvis</a:t>
            </a:r>
            <a:endParaRPr lang="ar-SA" sz="4000" kern="12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834189"/>
            <a:ext cx="9849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+mn-lt"/>
                <a:cs typeface="Times New Roman" pitchFamily="18" charset="0"/>
              </a:rPr>
              <a:t>-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Calibri"/>
                <a:cs typeface="Times New Roman" pitchFamily="18" charset="0"/>
              </a:rPr>
              <a:t>The bony pelvis is divided into two parts by the </a:t>
            </a:r>
            <a:r>
              <a:rPr lang="en-US" sz="2400" kern="1200" dirty="0">
                <a:solidFill>
                  <a:srgbClr val="0070C0"/>
                </a:solidFill>
                <a:latin typeface="+mn-lt"/>
                <a:ea typeface="Calibri"/>
                <a:cs typeface="Times New Roman" pitchFamily="18" charset="0"/>
              </a:rPr>
              <a:t>Pelvic Brim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242275158"/>
              </p:ext>
            </p:extLst>
          </p:nvPr>
        </p:nvGraphicFramePr>
        <p:xfrm>
          <a:off x="-633045" y="1849852"/>
          <a:ext cx="6567854" cy="242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657726" y="4581107"/>
            <a:ext cx="6060753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-</a:t>
            </a:r>
            <a:r>
              <a:rPr lang="en-US" sz="2500" b="1" kern="1200" dirty="0">
                <a:solidFill>
                  <a:schemeClr val="accent6"/>
                </a:solidFill>
                <a:latin typeface="+mn-lt"/>
                <a:ea typeface="Calibri"/>
                <a:cs typeface="Times New Roman" pitchFamily="18" charset="0"/>
              </a:rPr>
              <a:t>Above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 </a:t>
            </a:r>
            <a:r>
              <a:rPr lang="en-US" sz="25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the pelvic brim lies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 </a:t>
            </a:r>
            <a:r>
              <a:rPr lang="en-US" sz="2500" b="1" kern="1200" dirty="0">
                <a:solidFill>
                  <a:schemeClr val="accent6"/>
                </a:solidFill>
                <a:latin typeface="+mn-lt"/>
                <a:ea typeface="Calibri"/>
                <a:cs typeface="Times New Roman" pitchFamily="18" charset="0"/>
              </a:rPr>
              <a:t>the False Pelvis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,</a:t>
            </a:r>
          </a:p>
          <a:p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 </a:t>
            </a:r>
            <a:r>
              <a:rPr lang="en-US" sz="25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which is not of much clinical importance. </a:t>
            </a:r>
          </a:p>
          <a:p>
            <a:endParaRPr lang="en-US" sz="25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endParaRPr>
          </a:p>
          <a:p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-</a:t>
            </a:r>
            <a:r>
              <a:rPr lang="en-US" sz="2500" b="1" kern="1200" dirty="0">
                <a:solidFill>
                  <a:schemeClr val="accent6"/>
                </a:solidFill>
                <a:latin typeface="+mn-lt"/>
                <a:ea typeface="Calibri"/>
                <a:cs typeface="Times New Roman" pitchFamily="18" charset="0"/>
              </a:rPr>
              <a:t>Below </a:t>
            </a:r>
            <a:r>
              <a:rPr lang="en-US" sz="25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the brim is the </a:t>
            </a:r>
            <a:r>
              <a:rPr lang="en-US" sz="2500" b="1" kern="1200" dirty="0">
                <a:solidFill>
                  <a:schemeClr val="accent6"/>
                </a:solidFill>
                <a:latin typeface="+mn-lt"/>
                <a:ea typeface="Calibri"/>
                <a:cs typeface="Times New Roman" pitchFamily="18" charset="0"/>
              </a:rPr>
              <a:t>True Pelvis</a:t>
            </a:r>
          </a:p>
          <a:p>
            <a:endParaRPr lang="ar-SA" sz="25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pic>
        <p:nvPicPr>
          <p:cNvPr id="10" name="Content Placeholder 4" descr="http://home.comcast.net/~wnor/pelvissuperior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1388187"/>
            <a:ext cx="2942492" cy="26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9173308" y="2889920"/>
            <a:ext cx="504000" cy="288000"/>
          </a:xfrm>
          <a:prstGeom prst="rect">
            <a:avLst/>
          </a:prstGeom>
          <a:noFill/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http://teachmeanatomy.info/wp-content/uploads/Greater-and-Lesser-Pelvis-Divided-by-the-Pelvic-Bri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77" y="4448786"/>
            <a:ext cx="3960708" cy="20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‪Iliopectineal line.‬‏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8430" r="7146" b="1968"/>
          <a:stretch/>
        </p:blipFill>
        <p:spPr bwMode="auto">
          <a:xfrm>
            <a:off x="5351430" y="1467827"/>
            <a:ext cx="3525717" cy="28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رابط كسهم مستقيم 12"/>
          <p:cNvCxnSpPr/>
          <p:nvPr/>
        </p:nvCxnSpPr>
        <p:spPr>
          <a:xfrm flipV="1">
            <a:off x="4791808" y="2118946"/>
            <a:ext cx="961292" cy="237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4784560" y="2889920"/>
            <a:ext cx="3154894" cy="381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729723" y="4042546"/>
            <a:ext cx="10233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10432829" y="1323827"/>
            <a:ext cx="504000" cy="288000"/>
          </a:xfrm>
          <a:prstGeom prst="rect">
            <a:avLst/>
          </a:prstGeom>
          <a:noFill/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10145614" y="3754546"/>
            <a:ext cx="440324" cy="243916"/>
          </a:xfrm>
          <a:prstGeom prst="rect">
            <a:avLst/>
          </a:prstGeom>
          <a:noFill/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9707434" y="3675185"/>
            <a:ext cx="438180" cy="340496"/>
          </a:xfrm>
          <a:prstGeom prst="rect">
            <a:avLst/>
          </a:prstGeom>
          <a:noFill/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كسهم مستقيم 22"/>
          <p:cNvCxnSpPr/>
          <p:nvPr/>
        </p:nvCxnSpPr>
        <p:spPr>
          <a:xfrm flipV="1">
            <a:off x="6577800" y="4743057"/>
            <a:ext cx="1635758" cy="89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5351430" y="5354515"/>
            <a:ext cx="3607932" cy="548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1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12192000" cy="630942"/>
          </a:xfrm>
          <a:prstGeom prst="rect">
            <a:avLst/>
          </a:prstGeom>
          <a:solidFill>
            <a:srgbClr val="8D9EDB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" sz="35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  <a:sym typeface="Comic Sans MS"/>
              </a:rPr>
              <a:t>True &amp; False Pelvis</a:t>
            </a:r>
            <a:endParaRPr lang="ar-SA" sz="3500" kern="12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10146" y="646331"/>
            <a:ext cx="4281854" cy="742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True Pelvis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46331"/>
            <a:ext cx="4281854" cy="742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False pelvis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913787" y="1282057"/>
            <a:ext cx="4281854" cy="29582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-Lies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inferior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to the pelvic brim. 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-Encloses the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pelvic cavity. 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-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Contains the </a:t>
            </a:r>
            <a:r>
              <a:rPr lang="en-US" sz="2500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pelvic organs. 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It has :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Inlet Pelvic walls.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Outlet Pelvic walls.</a:t>
            </a:r>
          </a:p>
          <a:p>
            <a:pPr marL="0" indent="0" algn="l" rtl="0">
              <a:lnSpc>
                <a:spcPct val="80000"/>
              </a:lnSpc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1389182"/>
            <a:ext cx="4281854" cy="29582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-Lies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superior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to the pelvic brim.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-Enclosed by the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Fossae of the iliac bones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-Forms the inferior region of the abdominal cavity.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-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Houses the </a:t>
            </a:r>
            <a:r>
              <a:rPr lang="en-US" sz="2500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Inferior abdominal organs</a:t>
            </a:r>
          </a:p>
          <a:p>
            <a:pPr marL="0" indent="0" algn="l">
              <a:buNone/>
            </a:pPr>
            <a:endParaRPr lang="en-US" sz="2500" dirty="0"/>
          </a:p>
        </p:txBody>
      </p:sp>
      <p:pic>
        <p:nvPicPr>
          <p:cNvPr id="10" name="Picture 2" descr="C:\Documents and Settings\Jamila\My Documents\Student Gray\5. Pelvis and perineum\F66122-005-f001.jpg"/>
          <p:cNvPicPr>
            <a:picLocks noChangeAspect="1" noChangeArrowheads="1"/>
          </p:cNvPicPr>
          <p:nvPr/>
        </p:nvPicPr>
        <p:blipFill>
          <a:blip r:embed="rId2" cstate="print"/>
          <a:srcRect l="14160" r="14520" b="3201"/>
          <a:stretch>
            <a:fillRect/>
          </a:stretch>
        </p:blipFill>
        <p:spPr bwMode="auto">
          <a:xfrm>
            <a:off x="4281854" y="646330"/>
            <a:ext cx="3628292" cy="370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Content Placeholder 4" descr="08_10a"/>
          <p:cNvPicPr>
            <a:picLocks noChangeAspect="1" noChangeArrowheads="1"/>
          </p:cNvPicPr>
          <p:nvPr/>
        </p:nvPicPr>
        <p:blipFill>
          <a:blip r:embed="rId3" cstate="print"/>
          <a:srcRect t="8487" r="59682"/>
          <a:stretch>
            <a:fillRect/>
          </a:stretch>
        </p:blipFill>
        <p:spPr>
          <a:xfrm>
            <a:off x="4281854" y="4347410"/>
            <a:ext cx="3628292" cy="2510590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/>
          <a:srcRect r="50435"/>
          <a:stretch/>
        </p:blipFill>
        <p:spPr>
          <a:xfrm>
            <a:off x="0" y="4347409"/>
            <a:ext cx="4281854" cy="2510590"/>
          </a:xfrm>
          <a:prstGeom prst="rect">
            <a:avLst/>
          </a:prstGeom>
        </p:spPr>
      </p:pic>
      <p:pic>
        <p:nvPicPr>
          <p:cNvPr id="1026" name="Picture 2" descr="https://userscontent2.emaze.com/images/d5c11b5c-ab01-4ca3-a103-968e54bc5be9/bbaec1bc-dddd-464c-a60f-f8285a133e1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5"/>
          <a:stretch/>
        </p:blipFill>
        <p:spPr bwMode="auto">
          <a:xfrm>
            <a:off x="7910146" y="4347409"/>
            <a:ext cx="4281853" cy="24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رابط كسهم مستقيم 13"/>
          <p:cNvCxnSpPr/>
          <p:nvPr/>
        </p:nvCxnSpPr>
        <p:spPr>
          <a:xfrm flipH="1">
            <a:off x="6040315" y="3604555"/>
            <a:ext cx="1869832" cy="160928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6603023" y="4002213"/>
            <a:ext cx="1436078" cy="2222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7035311" y="5602703"/>
            <a:ext cx="589085" cy="376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281853" y="4925550"/>
            <a:ext cx="589085" cy="37606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984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52537" y="1391087"/>
            <a:ext cx="10515600" cy="42586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l">
              <a:buNone/>
            </a:pPr>
            <a:r>
              <a:rPr lang="en-US" sz="3600" i="1" dirty="0"/>
              <a:t>Objectives:</a:t>
            </a:r>
          </a:p>
          <a:p>
            <a:pPr algn="l" rtl="0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Describe the bony structures of the pelvis.</a:t>
            </a:r>
          </a:p>
          <a:p>
            <a:pPr algn="l" rtl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Describe in detail </a:t>
            </a:r>
            <a:r>
              <a:rPr lang="en-US" dirty="0"/>
              <a:t>the hip bone, the sacrum, and the coccyx.</a:t>
            </a:r>
          </a:p>
          <a:p>
            <a:pPr algn="l" rtl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Describe the boundaries of the pelvic inlet and outlet.</a:t>
            </a:r>
          </a:p>
          <a:p>
            <a:pPr algn="l" rtl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Identify the articulations of the bony pelvis.</a:t>
            </a:r>
          </a:p>
          <a:p>
            <a:pPr algn="l" rtl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List the major differences between the male and female pelvis.</a:t>
            </a:r>
          </a:p>
          <a:p>
            <a:pPr algn="l" rtl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List the different types of female pelvis.</a:t>
            </a:r>
          </a:p>
          <a:p>
            <a:pPr marL="0" indent="0" algn="l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829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12192000" cy="661720"/>
          </a:xfrm>
          <a:prstGeom prst="rect">
            <a:avLst/>
          </a:prstGeom>
          <a:solidFill>
            <a:srgbClr val="8D9EDB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" sz="37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  <a:sym typeface="Comic Sans MS"/>
              </a:rPr>
              <a:t>Pelvic Inlet (pelvic Brim) &amp; Pelvic Outlet</a:t>
            </a:r>
            <a:endParaRPr lang="ar-SA" sz="3700" kern="12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" y="646331"/>
            <a:ext cx="4237893" cy="4527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Pelvic Inlet (pelvic Brim) 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-1" y="1106411"/>
            <a:ext cx="4237891" cy="2155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AU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Bounded by:</a:t>
            </a:r>
            <a:endParaRPr lang="en-AU" sz="2500" dirty="0">
              <a:solidFill>
                <a:srgbClr val="0070C0"/>
              </a:solidFill>
              <a:ea typeface="Calibri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-Sacral promontory.</a:t>
            </a:r>
          </a:p>
          <a:p>
            <a:pPr marL="0" indent="0" algn="l" rtl="0">
              <a:buNone/>
            </a:pP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</a:t>
            </a:r>
            <a:r>
              <a:rPr lang="en-AU" sz="25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Iliopectineal</a:t>
            </a: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 lines.</a:t>
            </a:r>
          </a:p>
          <a:p>
            <a:pPr marL="0" indent="0" algn="l" rtl="0">
              <a:buNone/>
            </a:pP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-Symphysis pubis.</a:t>
            </a:r>
          </a:p>
          <a:p>
            <a:pPr marL="0" indent="0" algn="l" rtl="0">
              <a:buNone/>
            </a:pPr>
            <a:endParaRPr lang="en-A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54109" y="653704"/>
            <a:ext cx="4237891" cy="445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Pelvic Outlet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954108" y="1106411"/>
            <a:ext cx="4237891" cy="21555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AU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Bounded by:</a:t>
            </a:r>
            <a:endParaRPr lang="en-AU" sz="2500" dirty="0">
              <a:solidFill>
                <a:srgbClr val="0070C0"/>
              </a:solidFill>
              <a:ea typeface="Calibri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-Coccyx.</a:t>
            </a:r>
          </a:p>
          <a:p>
            <a:pPr marL="0" indent="0" algn="l" rtl="0">
              <a:buNone/>
            </a:pP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-Ischial </a:t>
            </a:r>
            <a:r>
              <a:rPr lang="en-AU" sz="25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tuberosities</a:t>
            </a: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.  </a:t>
            </a:r>
          </a:p>
          <a:p>
            <a:pPr marL="0" indent="0" algn="l" rtl="0">
              <a:buNone/>
            </a:pPr>
            <a:r>
              <a:rPr lang="en-A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itchFamily="18" charset="0"/>
              </a:rPr>
              <a:t>-Pubic arches.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 pitchFamily="18" charset="0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269319"/>
            <a:ext cx="4237892" cy="2700445"/>
          </a:xfrm>
          <a:prstGeom prst="rect">
            <a:avLst/>
          </a:prstGeom>
        </p:spPr>
      </p:pic>
      <p:pic>
        <p:nvPicPr>
          <p:cNvPr id="2050" name="Picture 2" descr="http://teachmeanatomy.info/wp-content/uploads/Borders-of-the-Pelvic-Out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9" y="3269319"/>
            <a:ext cx="4237891" cy="27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Jamila\My Documents\Student Gray\5. Pelvis and perineum\F66122-005-f032.jpg"/>
          <p:cNvPicPr>
            <a:picLocks noChangeAspect="1" noChangeArrowheads="1"/>
          </p:cNvPicPr>
          <p:nvPr/>
        </p:nvPicPr>
        <p:blipFill>
          <a:blip r:embed="rId4" cstate="print"/>
          <a:srcRect b="4841"/>
          <a:stretch>
            <a:fillRect/>
          </a:stretch>
        </p:blipFill>
        <p:spPr bwMode="auto">
          <a:xfrm>
            <a:off x="4237890" y="3269319"/>
            <a:ext cx="3716218" cy="2700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6" name="رابط كسهم مستقيم 15"/>
          <p:cNvCxnSpPr/>
          <p:nvPr/>
        </p:nvCxnSpPr>
        <p:spPr>
          <a:xfrm>
            <a:off x="7440760" y="3529263"/>
            <a:ext cx="10266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V="1">
            <a:off x="7954108" y="3112477"/>
            <a:ext cx="293077" cy="416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V="1">
            <a:off x="3332284" y="2892669"/>
            <a:ext cx="8793" cy="577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784" y="31173"/>
          <a:ext cx="8312727" cy="3855027"/>
        </p:xfrm>
        <a:graphic>
          <a:graphicData uri="http://schemas.openxmlformats.org/drawingml/2006/table">
            <a:tbl>
              <a:tblPr firstRow="1" bandRow="1"/>
              <a:tblGrid>
                <a:gridCol w="277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Bony pelvic</a:t>
                      </a:r>
                    </a:p>
                  </a:txBody>
                  <a:tcPr>
                    <a:solidFill>
                      <a:srgbClr val="8366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Male</a:t>
                      </a:r>
                    </a:p>
                  </a:txBody>
                  <a:tcPr>
                    <a:solidFill>
                      <a:srgbClr val="2B3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Female</a:t>
                      </a:r>
                    </a:p>
                  </a:txBody>
                  <a:tcPr>
                    <a:solidFill>
                      <a:srgbClr val="D7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General structure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Thick &amp; heavy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Thin, Smaller &amp; lighter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False (major) pelvis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Deep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Shallow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True (lesser) pelvis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Narrow &amp; Deep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Wide &amp; Shallow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Pelvic inlet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Heart shaped   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Oval or Rounded       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8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Pelvic outlet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Small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Larger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86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Pubic arch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 &amp; subpubic angle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Narrow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Wide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Obturator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 foramen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Round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Oval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5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Acetabulum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Large</a:t>
                      </a: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Small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 descr="https://loosendsdotme.files.wordpress.com/2013/11/herhis_2-03.jpg?w=584&amp;h=2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2" y="31173"/>
            <a:ext cx="3693388" cy="29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33511" y="2524991"/>
            <a:ext cx="602671" cy="665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717972" y="2946368"/>
            <a:ext cx="1880754" cy="117417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Because of the everted ischial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tubercosities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1564" y="5174065"/>
          <a:ext cx="830233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Sacrum</a:t>
                      </a:r>
                    </a:p>
                  </a:txBody>
                  <a:tcPr>
                    <a:solidFill>
                      <a:srgbClr val="614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Longer 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Narrower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More curved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5BE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Shorter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Wider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Less curved</a:t>
                      </a:r>
                    </a:p>
                  </a:txBody>
                  <a:tcPr>
                    <a:solidFill>
                      <a:srgbClr val="E6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2" y="4902184"/>
            <a:ext cx="3848098" cy="1563286"/>
          </a:xfrm>
          <a:prstGeom prst="rect">
            <a:avLst/>
          </a:prstGeom>
        </p:spPr>
      </p:pic>
      <p:sp>
        <p:nvSpPr>
          <p:cNvPr id="44" name="Freeform 15"/>
          <p:cNvSpPr>
            <a:spLocks/>
          </p:cNvSpPr>
          <p:nvPr/>
        </p:nvSpPr>
        <p:spPr bwMode="auto">
          <a:xfrm>
            <a:off x="5007428" y="1674001"/>
            <a:ext cx="388713" cy="342093"/>
          </a:xfrm>
          <a:custGeom>
            <a:avLst/>
            <a:gdLst/>
            <a:ahLst/>
            <a:cxnLst>
              <a:cxn ang="0">
                <a:pos x="240" y="67"/>
              </a:cxn>
              <a:cxn ang="0">
                <a:pos x="288" y="67"/>
              </a:cxn>
              <a:cxn ang="0">
                <a:pos x="320" y="24"/>
              </a:cxn>
              <a:cxn ang="0">
                <a:pos x="384" y="19"/>
              </a:cxn>
              <a:cxn ang="0">
                <a:pos x="432" y="19"/>
              </a:cxn>
              <a:cxn ang="0">
                <a:pos x="459" y="64"/>
              </a:cxn>
              <a:cxn ang="0">
                <a:pos x="480" y="115"/>
              </a:cxn>
              <a:cxn ang="0">
                <a:pos x="480" y="163"/>
              </a:cxn>
              <a:cxn ang="0">
                <a:pos x="480" y="211"/>
              </a:cxn>
              <a:cxn ang="0">
                <a:pos x="432" y="259"/>
              </a:cxn>
              <a:cxn ang="0">
                <a:pos x="384" y="307"/>
              </a:cxn>
              <a:cxn ang="0">
                <a:pos x="384" y="307"/>
              </a:cxn>
              <a:cxn ang="0">
                <a:pos x="336" y="355"/>
              </a:cxn>
              <a:cxn ang="0">
                <a:pos x="144" y="355"/>
              </a:cxn>
              <a:cxn ang="0">
                <a:pos x="144" y="355"/>
              </a:cxn>
              <a:cxn ang="0">
                <a:pos x="96" y="307"/>
              </a:cxn>
              <a:cxn ang="0">
                <a:pos x="48" y="259"/>
              </a:cxn>
              <a:cxn ang="0">
                <a:pos x="48" y="259"/>
              </a:cxn>
              <a:cxn ang="0">
                <a:pos x="8" y="203"/>
              </a:cxn>
              <a:cxn ang="0">
                <a:pos x="0" y="211"/>
              </a:cxn>
              <a:cxn ang="0">
                <a:pos x="0" y="163"/>
              </a:cxn>
              <a:cxn ang="0">
                <a:pos x="0" y="115"/>
              </a:cxn>
              <a:cxn ang="0">
                <a:pos x="0" y="67"/>
              </a:cxn>
              <a:cxn ang="0">
                <a:pos x="27" y="35"/>
              </a:cxn>
              <a:cxn ang="0">
                <a:pos x="48" y="19"/>
              </a:cxn>
              <a:cxn ang="0">
                <a:pos x="75" y="11"/>
              </a:cxn>
              <a:cxn ang="0">
                <a:pos x="99" y="6"/>
              </a:cxn>
              <a:cxn ang="0">
                <a:pos x="123" y="0"/>
              </a:cxn>
              <a:cxn ang="0">
                <a:pos x="192" y="19"/>
              </a:cxn>
              <a:cxn ang="0">
                <a:pos x="200" y="59"/>
              </a:cxn>
              <a:cxn ang="0">
                <a:pos x="240" y="67"/>
              </a:cxn>
            </a:cxnLst>
            <a:rect l="0" t="0" r="r" b="b"/>
            <a:pathLst>
              <a:path w="481" h="356">
                <a:moveTo>
                  <a:pt x="240" y="67"/>
                </a:moveTo>
                <a:lnTo>
                  <a:pt x="288" y="67"/>
                </a:lnTo>
                <a:lnTo>
                  <a:pt x="320" y="24"/>
                </a:lnTo>
                <a:lnTo>
                  <a:pt x="384" y="19"/>
                </a:lnTo>
                <a:lnTo>
                  <a:pt x="432" y="19"/>
                </a:lnTo>
                <a:lnTo>
                  <a:pt x="459" y="64"/>
                </a:lnTo>
                <a:lnTo>
                  <a:pt x="480" y="115"/>
                </a:lnTo>
                <a:lnTo>
                  <a:pt x="480" y="163"/>
                </a:lnTo>
                <a:lnTo>
                  <a:pt x="480" y="211"/>
                </a:lnTo>
                <a:lnTo>
                  <a:pt x="432" y="259"/>
                </a:lnTo>
                <a:lnTo>
                  <a:pt x="384" y="307"/>
                </a:lnTo>
                <a:lnTo>
                  <a:pt x="384" y="307"/>
                </a:lnTo>
                <a:lnTo>
                  <a:pt x="336" y="355"/>
                </a:lnTo>
                <a:lnTo>
                  <a:pt x="144" y="355"/>
                </a:lnTo>
                <a:lnTo>
                  <a:pt x="144" y="355"/>
                </a:lnTo>
                <a:lnTo>
                  <a:pt x="96" y="307"/>
                </a:lnTo>
                <a:lnTo>
                  <a:pt x="48" y="259"/>
                </a:lnTo>
                <a:lnTo>
                  <a:pt x="48" y="259"/>
                </a:lnTo>
                <a:lnTo>
                  <a:pt x="8" y="203"/>
                </a:lnTo>
                <a:lnTo>
                  <a:pt x="0" y="211"/>
                </a:lnTo>
                <a:lnTo>
                  <a:pt x="0" y="163"/>
                </a:lnTo>
                <a:lnTo>
                  <a:pt x="0" y="115"/>
                </a:lnTo>
                <a:lnTo>
                  <a:pt x="0" y="67"/>
                </a:lnTo>
                <a:lnTo>
                  <a:pt x="27" y="35"/>
                </a:lnTo>
                <a:lnTo>
                  <a:pt x="48" y="19"/>
                </a:lnTo>
                <a:lnTo>
                  <a:pt x="75" y="11"/>
                </a:lnTo>
                <a:lnTo>
                  <a:pt x="99" y="6"/>
                </a:lnTo>
                <a:lnTo>
                  <a:pt x="123" y="0"/>
                </a:lnTo>
                <a:lnTo>
                  <a:pt x="192" y="19"/>
                </a:lnTo>
                <a:lnTo>
                  <a:pt x="200" y="59"/>
                </a:lnTo>
                <a:lnTo>
                  <a:pt x="240" y="67"/>
                </a:lnTo>
              </a:path>
            </a:pathLst>
          </a:custGeom>
          <a:solidFill>
            <a:schemeClr val="bg1"/>
          </a:solidFill>
          <a:ln w="28575" cap="rnd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7740420" y="1684887"/>
            <a:ext cx="538166" cy="310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007428" y="2586646"/>
            <a:ext cx="305420" cy="340763"/>
          </a:xfrm>
          <a:prstGeom prst="triangle">
            <a:avLst>
              <a:gd name="adj" fmla="val 49995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5007428" y="2935744"/>
            <a:ext cx="305420" cy="45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7620519" y="2546860"/>
            <a:ext cx="603482" cy="413207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7620519" y="2718361"/>
            <a:ext cx="603482" cy="295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7620519" y="2074236"/>
            <a:ext cx="602458" cy="3907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956365" y="2084133"/>
            <a:ext cx="270690" cy="3739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6725887" y="4466369"/>
            <a:ext cx="1022276" cy="3372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6718143" y="4205806"/>
            <a:ext cx="1037765" cy="3304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6718143" y="4800574"/>
            <a:ext cx="1037765" cy="1736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6738472" y="4797060"/>
            <a:ext cx="997106" cy="50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4262607" y="4095529"/>
            <a:ext cx="997106" cy="456265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4253434" y="4351187"/>
            <a:ext cx="960320" cy="28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6314" y="4347284"/>
            <a:ext cx="1817915" cy="468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Pelvic Cavity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329543" y="4494507"/>
            <a:ext cx="1821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/>
          <p:nvPr/>
        </p:nvCxnSpPr>
        <p:spPr>
          <a:xfrm>
            <a:off x="2329543" y="4754456"/>
            <a:ext cx="4234543" cy="90896"/>
          </a:xfrm>
          <a:prstGeom prst="bentConnector3">
            <a:avLst>
              <a:gd name="adj1" fmla="val 376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Flowchart: Manual Operation 1030"/>
          <p:cNvSpPr/>
          <p:nvPr/>
        </p:nvSpPr>
        <p:spPr>
          <a:xfrm>
            <a:off x="4262607" y="4380042"/>
            <a:ext cx="997107" cy="423566"/>
          </a:xfrm>
          <a:prstGeom prst="flowChartManualOpera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9713" y="5186364"/>
            <a:ext cx="8114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Length</a:t>
            </a:r>
          </a:p>
          <a:p>
            <a:pPr>
              <a:spcBef>
                <a:spcPts val="600"/>
              </a:spcBef>
            </a:pPr>
            <a:r>
              <a:rPr lang="en-US" dirty="0"/>
              <a:t>Breadth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9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-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r="30745"/>
          <a:stretch>
            <a:fillRect/>
          </a:stretch>
        </p:blipFill>
        <p:spPr>
          <a:xfrm>
            <a:off x="3794072" y="1967444"/>
            <a:ext cx="4603856" cy="3750739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94072" y="5778000"/>
            <a:ext cx="4688981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Platypelloid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wide , flattened at the brim, with forward promontory.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483053" y="3137337"/>
            <a:ext cx="3596651" cy="2362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Android</a:t>
            </a:r>
            <a:r>
              <a:rPr lang="en-US" sz="2400" dirty="0">
                <a:cs typeface="Times New Roman" pitchFamily="18" charset="0"/>
              </a:rPr>
              <a:t>: it is funnel shaped with contracted outlet.</a:t>
            </a:r>
          </a:p>
          <a:p>
            <a:r>
              <a:rPr lang="en-US" sz="2400" dirty="0">
                <a:cs typeface="Times New Roman" pitchFamily="18" charset="0"/>
              </a:rPr>
              <a:t>(it causes hazards to normal vaginal delivery)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491914" y="3137338"/>
            <a:ext cx="2213810" cy="1378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3"/>
              </a:buClr>
              <a:defRPr/>
            </a:pP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Gynaecoid</a:t>
            </a:r>
            <a:r>
              <a:rPr lang="en-US" sz="2400" b="1" dirty="0">
                <a:cs typeface="Times New Roman" pitchFamily="18" charset="0"/>
              </a:rPr>
              <a:t>: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>
                <a:cs typeface="Times New Roman" pitchFamily="18" charset="0"/>
              </a:rPr>
              <a:t>it is the typical </a:t>
            </a:r>
            <a:r>
              <a:rPr lang="en-US" sz="2400" u="sng" dirty="0">
                <a:cs typeface="Times New Roman" pitchFamily="18" charset="0"/>
              </a:rPr>
              <a:t>female</a:t>
            </a:r>
            <a:r>
              <a:rPr lang="en-US" sz="2400" dirty="0">
                <a:cs typeface="Times New Roman" pitchFamily="18" charset="0"/>
              </a:rPr>
              <a:t> 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4072" y="932079"/>
            <a:ext cx="4259065" cy="975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3"/>
              </a:buClr>
              <a:defRPr/>
            </a:pPr>
            <a:r>
              <a:rPr lang="en-US" sz="2500" b="1" dirty="0">
                <a:solidFill>
                  <a:srgbClr val="C00000"/>
                </a:solidFill>
                <a:cs typeface="Times New Roman" pitchFamily="18" charset="0"/>
              </a:rPr>
              <a:t>Anthropoid:</a:t>
            </a:r>
            <a:r>
              <a:rPr lang="en-US" sz="2500" dirty="0">
                <a:cs typeface="Times New Roman" pitchFamily="18" charset="0"/>
              </a:rPr>
              <a:t> long narrow and oval shaped.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794072" y="3962347"/>
            <a:ext cx="579145" cy="54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3"/>
          </p:cNvCxnSpPr>
          <p:nvPr/>
        </p:nvCxnSpPr>
        <p:spPr>
          <a:xfrm flipV="1">
            <a:off x="7639879" y="3842814"/>
            <a:ext cx="758049" cy="601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6243" y="5499652"/>
            <a:ext cx="0" cy="276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03234" y="2025634"/>
            <a:ext cx="0" cy="1410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ربع نص 1"/>
          <p:cNvSpPr txBox="1"/>
          <p:nvPr/>
        </p:nvSpPr>
        <p:spPr>
          <a:xfrm>
            <a:off x="0" y="0"/>
            <a:ext cx="12192000" cy="661720"/>
          </a:xfrm>
          <a:prstGeom prst="rect">
            <a:avLst/>
          </a:prstGeom>
          <a:solidFill>
            <a:srgbClr val="8D9EDB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7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CLINICAL NOTES Types of Obstetrical  Female Pelvis</a:t>
            </a:r>
            <a:endParaRPr lang="ar-SA" sz="3700" kern="12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7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12192000" cy="661720"/>
          </a:xfrm>
          <a:prstGeom prst="rect">
            <a:avLst/>
          </a:prstGeom>
          <a:solidFill>
            <a:srgbClr val="8D9EDB"/>
          </a:solidFill>
        </p:spPr>
        <p:txBody>
          <a:bodyPr wrap="square" rtlCol="1">
            <a:spAutoFit/>
          </a:bodyPr>
          <a:lstStyle/>
          <a:p>
            <a:r>
              <a:rPr lang="en-US" sz="3700" kern="1200" dirty="0">
                <a:solidFill>
                  <a:schemeClr val="bg1"/>
                </a:solidFill>
                <a:latin typeface="+mn-lt"/>
                <a:ea typeface="Calibri"/>
                <a:cs typeface="Times New Roman" pitchFamily="18" charset="0"/>
              </a:rPr>
              <a:t>                     Forensic Medicine &amp; Bony Pelvis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1785" y="2195192"/>
            <a:ext cx="5080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Times New Roman" pitchFamily="18" charset="0"/>
              </a:rPr>
              <a:t>For identification of human skeletal remains, the bony pelvis is of prime focus of attention because sexual differences are clearly visible.</a:t>
            </a:r>
            <a:b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Times New Roman" pitchFamily="18" charset="0"/>
              </a:rPr>
              <a:t>Even parts of the pelvis are useful in making a diagnosis of sex.</a:t>
            </a:r>
          </a:p>
          <a:p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46" y="1887415"/>
            <a:ext cx="171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Pelvic inlet</a:t>
            </a:r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4397828" y="1853099"/>
            <a:ext cx="388713" cy="342093"/>
          </a:xfrm>
          <a:custGeom>
            <a:avLst/>
            <a:gdLst/>
            <a:ahLst/>
            <a:cxnLst>
              <a:cxn ang="0">
                <a:pos x="240" y="67"/>
              </a:cxn>
              <a:cxn ang="0">
                <a:pos x="288" y="67"/>
              </a:cxn>
              <a:cxn ang="0">
                <a:pos x="320" y="24"/>
              </a:cxn>
              <a:cxn ang="0">
                <a:pos x="384" y="19"/>
              </a:cxn>
              <a:cxn ang="0">
                <a:pos x="432" y="19"/>
              </a:cxn>
              <a:cxn ang="0">
                <a:pos x="459" y="64"/>
              </a:cxn>
              <a:cxn ang="0">
                <a:pos x="480" y="115"/>
              </a:cxn>
              <a:cxn ang="0">
                <a:pos x="480" y="163"/>
              </a:cxn>
              <a:cxn ang="0">
                <a:pos x="480" y="211"/>
              </a:cxn>
              <a:cxn ang="0">
                <a:pos x="432" y="259"/>
              </a:cxn>
              <a:cxn ang="0">
                <a:pos x="384" y="307"/>
              </a:cxn>
              <a:cxn ang="0">
                <a:pos x="384" y="307"/>
              </a:cxn>
              <a:cxn ang="0">
                <a:pos x="336" y="355"/>
              </a:cxn>
              <a:cxn ang="0">
                <a:pos x="144" y="355"/>
              </a:cxn>
              <a:cxn ang="0">
                <a:pos x="144" y="355"/>
              </a:cxn>
              <a:cxn ang="0">
                <a:pos x="96" y="307"/>
              </a:cxn>
              <a:cxn ang="0">
                <a:pos x="48" y="259"/>
              </a:cxn>
              <a:cxn ang="0">
                <a:pos x="48" y="259"/>
              </a:cxn>
              <a:cxn ang="0">
                <a:pos x="8" y="203"/>
              </a:cxn>
              <a:cxn ang="0">
                <a:pos x="0" y="211"/>
              </a:cxn>
              <a:cxn ang="0">
                <a:pos x="0" y="163"/>
              </a:cxn>
              <a:cxn ang="0">
                <a:pos x="0" y="115"/>
              </a:cxn>
              <a:cxn ang="0">
                <a:pos x="0" y="67"/>
              </a:cxn>
              <a:cxn ang="0">
                <a:pos x="27" y="35"/>
              </a:cxn>
              <a:cxn ang="0">
                <a:pos x="48" y="19"/>
              </a:cxn>
              <a:cxn ang="0">
                <a:pos x="75" y="11"/>
              </a:cxn>
              <a:cxn ang="0">
                <a:pos x="99" y="6"/>
              </a:cxn>
              <a:cxn ang="0">
                <a:pos x="123" y="0"/>
              </a:cxn>
              <a:cxn ang="0">
                <a:pos x="192" y="19"/>
              </a:cxn>
              <a:cxn ang="0">
                <a:pos x="200" y="59"/>
              </a:cxn>
              <a:cxn ang="0">
                <a:pos x="240" y="67"/>
              </a:cxn>
            </a:cxnLst>
            <a:rect l="0" t="0" r="r" b="b"/>
            <a:pathLst>
              <a:path w="481" h="356">
                <a:moveTo>
                  <a:pt x="240" y="67"/>
                </a:moveTo>
                <a:lnTo>
                  <a:pt x="288" y="67"/>
                </a:lnTo>
                <a:lnTo>
                  <a:pt x="320" y="24"/>
                </a:lnTo>
                <a:lnTo>
                  <a:pt x="384" y="19"/>
                </a:lnTo>
                <a:lnTo>
                  <a:pt x="432" y="19"/>
                </a:lnTo>
                <a:lnTo>
                  <a:pt x="459" y="64"/>
                </a:lnTo>
                <a:lnTo>
                  <a:pt x="480" y="115"/>
                </a:lnTo>
                <a:lnTo>
                  <a:pt x="480" y="163"/>
                </a:lnTo>
                <a:lnTo>
                  <a:pt x="480" y="211"/>
                </a:lnTo>
                <a:lnTo>
                  <a:pt x="432" y="259"/>
                </a:lnTo>
                <a:lnTo>
                  <a:pt x="384" y="307"/>
                </a:lnTo>
                <a:lnTo>
                  <a:pt x="384" y="307"/>
                </a:lnTo>
                <a:lnTo>
                  <a:pt x="336" y="355"/>
                </a:lnTo>
                <a:lnTo>
                  <a:pt x="144" y="355"/>
                </a:lnTo>
                <a:lnTo>
                  <a:pt x="144" y="355"/>
                </a:lnTo>
                <a:lnTo>
                  <a:pt x="96" y="307"/>
                </a:lnTo>
                <a:lnTo>
                  <a:pt x="48" y="259"/>
                </a:lnTo>
                <a:lnTo>
                  <a:pt x="48" y="259"/>
                </a:lnTo>
                <a:lnTo>
                  <a:pt x="8" y="203"/>
                </a:lnTo>
                <a:lnTo>
                  <a:pt x="0" y="211"/>
                </a:lnTo>
                <a:lnTo>
                  <a:pt x="0" y="163"/>
                </a:lnTo>
                <a:lnTo>
                  <a:pt x="0" y="115"/>
                </a:lnTo>
                <a:lnTo>
                  <a:pt x="0" y="67"/>
                </a:lnTo>
                <a:lnTo>
                  <a:pt x="27" y="35"/>
                </a:lnTo>
                <a:lnTo>
                  <a:pt x="48" y="19"/>
                </a:lnTo>
                <a:lnTo>
                  <a:pt x="75" y="11"/>
                </a:lnTo>
                <a:lnTo>
                  <a:pt x="99" y="6"/>
                </a:lnTo>
                <a:lnTo>
                  <a:pt x="123" y="0"/>
                </a:lnTo>
                <a:lnTo>
                  <a:pt x="192" y="19"/>
                </a:lnTo>
                <a:lnTo>
                  <a:pt x="200" y="59"/>
                </a:lnTo>
                <a:lnTo>
                  <a:pt x="240" y="67"/>
                </a:lnTo>
              </a:path>
            </a:pathLst>
          </a:custGeom>
          <a:solidFill>
            <a:schemeClr val="bg1"/>
          </a:solidFill>
          <a:ln w="28575" cap="rnd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2215" y="1103521"/>
            <a:ext cx="79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184" y="1103520"/>
            <a:ext cx="78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male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451219" y="1868776"/>
            <a:ext cx="538166" cy="310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092" y="2555631"/>
            <a:ext cx="128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Pelvic outlet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488217" y="2522552"/>
            <a:ext cx="270690" cy="3739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2487900" y="2522552"/>
            <a:ext cx="464804" cy="6330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646" y="3552092"/>
            <a:ext cx="119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Pelvic cavity</a:t>
            </a: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4154525" y="3403604"/>
            <a:ext cx="997106" cy="456265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145352" y="3659262"/>
            <a:ext cx="960320" cy="28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lowchart: Manual Operation 1030"/>
          <p:cNvSpPr/>
          <p:nvPr/>
        </p:nvSpPr>
        <p:spPr>
          <a:xfrm>
            <a:off x="4145352" y="3688117"/>
            <a:ext cx="997107" cy="423566"/>
          </a:xfrm>
          <a:prstGeom prst="flowChartManualOpera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209164" y="3673689"/>
            <a:ext cx="1022276" cy="3372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209164" y="3403604"/>
            <a:ext cx="1037765" cy="3304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192215" y="3979553"/>
            <a:ext cx="1037765" cy="1736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646" y="4470369"/>
            <a:ext cx="151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Pubic arches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4470852" y="4626176"/>
            <a:ext cx="305420" cy="340763"/>
          </a:xfrm>
          <a:prstGeom prst="triangle">
            <a:avLst>
              <a:gd name="adj" fmla="val 49995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409356" y="4671179"/>
            <a:ext cx="603482" cy="295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2426305" y="4418172"/>
            <a:ext cx="603482" cy="413207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66184" y="5173655"/>
            <a:ext cx="119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Narrow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7900" y="5173655"/>
            <a:ext cx="837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wide</a:t>
            </a:r>
          </a:p>
        </p:txBody>
      </p:sp>
    </p:spTree>
    <p:extLst>
      <p:ext uri="{BB962C8B-B14F-4D97-AF65-F5344CB8AC3E}">
        <p14:creationId xmlns:p14="http://schemas.microsoft.com/office/powerpoint/2010/main" val="3821096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3523" y="1310007"/>
            <a:ext cx="5396345" cy="1675071"/>
          </a:xfrm>
        </p:spPr>
        <p:txBody>
          <a:bodyPr>
            <a:normAutofit/>
          </a:bodyPr>
          <a:lstStyle/>
          <a:p>
            <a:pPr rtl="0">
              <a:lnSpc>
                <a:spcPct val="100000"/>
              </a:lnSpc>
            </a:pPr>
            <a:r>
              <a:rPr lang="en-US" sz="1500" dirty="0">
                <a:latin typeface="+mn-lt"/>
              </a:rPr>
              <a:t>1.How can you get Pelvic Fractures ? </a:t>
            </a:r>
            <a:br>
              <a:rPr lang="en-US" sz="1500" dirty="0">
                <a:latin typeface="+mn-lt"/>
              </a:rPr>
            </a:br>
            <a:br>
              <a:rPr lang="en-US" sz="1500" dirty="0">
                <a:latin typeface="+mn-lt"/>
              </a:rPr>
            </a:b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2.What part of the pelvis that carries the body weight while sitting?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 </a:t>
            </a:r>
            <a:endParaRPr lang="ar-SA" sz="1500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216025"/>
            <a:ext cx="5861304" cy="5434158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1400" b="1" dirty="0"/>
              <a:t>1.Which one of the following is a weak part of the pelvis ?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1400" dirty="0"/>
              <a:t>A)Ischial Spine                         B)Iliac Crest                             C)Iliac Fossa                             D)Acetabula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1400" b="1" dirty="0"/>
              <a:t>2.During</a:t>
            </a:r>
            <a:r>
              <a:rPr lang="mr-IN" sz="1400" b="1" dirty="0"/>
              <a:t>………</a:t>
            </a:r>
            <a:r>
              <a:rPr lang="en-US" sz="1400" b="1" dirty="0"/>
              <a:t>the pelvic girdle bones fuse together to form a single bone.</a:t>
            </a:r>
          </a:p>
          <a:p>
            <a:pPr marL="514350" indent="-514350" algn="l" rtl="0">
              <a:lnSpc>
                <a:spcPct val="100000"/>
              </a:lnSpc>
              <a:buFont typeface="+mj-lt"/>
              <a:buAutoNum type="alphaUcPeriod"/>
            </a:pPr>
            <a:r>
              <a:rPr lang="en-US" sz="1400" dirty="0"/>
              <a:t>Adulthood.	B. Puberty. </a:t>
            </a:r>
          </a:p>
          <a:p>
            <a:pPr marL="514350" indent="-514350" algn="l" rtl="0">
              <a:lnSpc>
                <a:spcPct val="100000"/>
              </a:lnSpc>
              <a:buFont typeface="+mj-lt"/>
              <a:buAutoNum type="alphaUcPeriod"/>
            </a:pPr>
            <a:r>
              <a:rPr lang="en-US" sz="1400" dirty="0"/>
              <a:t>Childhood.	D. Senescence.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1400" b="1" dirty="0"/>
              <a:t>3.Houses the inferior abdominal organs :</a:t>
            </a:r>
            <a:br>
              <a:rPr lang="en-US" sz="1400" dirty="0"/>
            </a:br>
            <a:r>
              <a:rPr lang="en-US" sz="1400" dirty="0"/>
              <a:t>A-  Tue pelvis	B-  False pelvis</a:t>
            </a:r>
            <a:br>
              <a:rPr lang="en-US" sz="1400" dirty="0"/>
            </a:br>
            <a:r>
              <a:rPr lang="en-US" sz="1400" dirty="0"/>
              <a:t>C-  Both of them	D-  None of them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" sz="1400" b="1" dirty="0"/>
              <a:t>4.During childhood the sections of bones are separate in :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dirty="0"/>
              <a:t>A- Sacrum	B- Hip bone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dirty="0"/>
              <a:t>C- coccyl		D- Femur 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b="1" dirty="0"/>
              <a:t>5.The number of lines in outer surface of ilium of hip bone :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dirty="0"/>
              <a:t>A- 3	B- 4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dirty="0"/>
              <a:t>C- 5	D-6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b="1" dirty="0"/>
              <a:t>6.Which of the following bone will be prominent during pregnancy :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dirty="0"/>
              <a:t>A- iliac  fossa	B- Pubic tubercle</a:t>
            </a:r>
          </a:p>
          <a:p>
            <a:pPr marL="342900" lvl="0" indent="-139700" algn="l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400" dirty="0"/>
              <a:t>C-Ischial tuberosity	D-Ischial spine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21" y="7951"/>
            <a:ext cx="963652" cy="963652"/>
          </a:xfrm>
          <a:prstGeom prst="rect">
            <a:avLst/>
          </a:prstGeom>
        </p:spPr>
      </p:pic>
      <p:sp>
        <p:nvSpPr>
          <p:cNvPr id="5" name="Rectangle 3"/>
          <p:cNvSpPr txBox="1"/>
          <p:nvPr/>
        </p:nvSpPr>
        <p:spPr>
          <a:xfrm>
            <a:off x="249749" y="186773"/>
            <a:ext cx="1860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MCQ’s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209" y="186773"/>
            <a:ext cx="963652" cy="963652"/>
          </a:xfrm>
          <a:prstGeom prst="rect">
            <a:avLst/>
          </a:prstGeom>
        </p:spPr>
      </p:pic>
      <p:sp>
        <p:nvSpPr>
          <p:cNvPr id="7" name="Rectangle 3"/>
          <p:cNvSpPr txBox="1"/>
          <p:nvPr/>
        </p:nvSpPr>
        <p:spPr>
          <a:xfrm>
            <a:off x="6073237" y="365595"/>
            <a:ext cx="1860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SAQ’s </a:t>
            </a:r>
          </a:p>
        </p:txBody>
      </p:sp>
      <p:sp>
        <p:nvSpPr>
          <p:cNvPr id="8" name="Rectangle 3"/>
          <p:cNvSpPr txBox="1"/>
          <p:nvPr/>
        </p:nvSpPr>
        <p:spPr>
          <a:xfrm>
            <a:off x="5358670" y="4802204"/>
            <a:ext cx="2441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Answers:</a:t>
            </a:r>
          </a:p>
          <a:p>
            <a:r>
              <a:rPr lang="en-US" sz="45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9394" y="5634520"/>
            <a:ext cx="4239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1.D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2.B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3.B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4.B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5.A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6.D</a:t>
            </a:r>
            <a:endParaRPr lang="ar-SA" sz="10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1433" y="5189065"/>
            <a:ext cx="5223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</a:t>
            </a: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Direct trauma or transmitted force</a:t>
            </a:r>
          </a:p>
          <a:p>
            <a:pPr>
              <a:defRPr/>
            </a:pP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Ischial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tuberosity</a:t>
            </a:r>
          </a:p>
          <a:p>
            <a:pPr>
              <a:defRPr/>
            </a:pP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3A.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The bony pelvis.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3B.  The pelvis will be thin, light, and small.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  The pelvic outlet is oval or round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 The obturator is oval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7811" y="2842778"/>
            <a:ext cx="60165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3.forensic scientist was asked to identify the gender of human remains in a homicide.</a:t>
            </a:r>
          </a:p>
          <a:p>
            <a:endParaRPr lang="en-US" dirty="0"/>
          </a:p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a) Which part of the skeleton will he examine?</a:t>
            </a:r>
          </a:p>
          <a:p>
            <a:endParaRPr lang="en-US" sz="15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b) He determined that the victim was a female</a:t>
            </a:r>
            <a:r>
              <a:rPr lang="en-US" dirty="0"/>
              <a:t>. List 3 characteristics he could have seen.</a:t>
            </a:r>
          </a:p>
        </p:txBody>
      </p:sp>
    </p:spTree>
    <p:extLst>
      <p:ext uri="{BB962C8B-B14F-4D97-AF65-F5344CB8AC3E}">
        <p14:creationId xmlns:p14="http://schemas.microsoft.com/office/powerpoint/2010/main" val="1498751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3235416" cy="2865102"/>
          </a:xfrm>
        </p:spPr>
        <p:txBody>
          <a:bodyPr>
            <a:normAutofit/>
          </a:bodyPr>
          <a:lstStyle/>
          <a:p>
            <a:pPr marL="177800" indent="0" algn="l" rtl="0">
              <a:buNone/>
            </a:pPr>
            <a:r>
              <a:rPr lang="en-US" i="1" dirty="0">
                <a:solidFill>
                  <a:schemeClr val="tx1"/>
                </a:solidFill>
              </a:rPr>
              <a:t>Leaders:</a:t>
            </a:r>
            <a:endParaRPr lang="en-GB" i="1" dirty="0">
              <a:solidFill>
                <a:schemeClr val="tx1"/>
              </a:solidFill>
            </a:endParaRPr>
          </a:p>
          <a:p>
            <a:pPr marL="177800" indent="0" algn="l" rtl="0">
              <a:buNone/>
            </a:pPr>
            <a:r>
              <a:rPr lang="en-GB" dirty="0" err="1">
                <a:solidFill>
                  <a:schemeClr val="tx1"/>
                </a:solidFill>
              </a:rPr>
              <a:t>Nawaf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AlKhudairy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177800" indent="0" algn="l" rtl="0">
              <a:buNone/>
            </a:pPr>
            <a:r>
              <a:rPr lang="en-GB" dirty="0">
                <a:solidFill>
                  <a:schemeClr val="tx1"/>
                </a:solidFill>
              </a:rPr>
              <a:t>Jawaher Abanumy</a:t>
            </a:r>
          </a:p>
          <a:p>
            <a:pPr marL="177800" indent="0" algn="l" rtl="0">
              <a:buNone/>
            </a:pPr>
            <a:r>
              <a:rPr lang="en-GB" dirty="0" err="1"/>
              <a:t>Ghada</a:t>
            </a:r>
            <a:r>
              <a:rPr lang="en-GB" dirty="0"/>
              <a:t> </a:t>
            </a:r>
            <a:r>
              <a:rPr lang="en-GB" dirty="0" err="1"/>
              <a:t>Almazrou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219843"/>
            <a:ext cx="4477657" cy="6005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sz="2700" b="1" i="1" dirty="0"/>
              <a:t>Members:</a:t>
            </a:r>
          </a:p>
          <a:p>
            <a:pPr marL="177800" indent="0">
              <a:buNone/>
            </a:pPr>
            <a:r>
              <a:rPr lang="en-US" sz="2700" dirty="0"/>
              <a:t>Abdulaziz </a:t>
            </a:r>
            <a:r>
              <a:rPr lang="en-US" sz="2700" dirty="0" err="1"/>
              <a:t>Alangari</a:t>
            </a:r>
            <a:endParaRPr lang="en-GB" sz="2700" dirty="0"/>
          </a:p>
          <a:p>
            <a:pPr marL="177800" indent="0">
              <a:buNone/>
            </a:pPr>
            <a:r>
              <a:rPr lang="en-US" sz="2700" dirty="0"/>
              <a:t>Mohammed </a:t>
            </a:r>
            <a:r>
              <a:rPr lang="en-US" sz="2700" dirty="0" err="1"/>
              <a:t>Alduayj</a:t>
            </a:r>
            <a:r>
              <a:rPr lang="en-US" sz="2700" dirty="0"/>
              <a:t> </a:t>
            </a:r>
            <a:endParaRPr lang="en-US" sz="2700" i="1" dirty="0"/>
          </a:p>
          <a:p>
            <a:pPr marL="177800" indent="0">
              <a:buNone/>
            </a:pPr>
            <a:r>
              <a:rPr lang="en-US" sz="2700" dirty="0" err="1"/>
              <a:t>Abdulmohsen</a:t>
            </a:r>
            <a:r>
              <a:rPr lang="en-US" sz="2700" dirty="0"/>
              <a:t> </a:t>
            </a:r>
            <a:r>
              <a:rPr lang="en-US" sz="2700" dirty="0" err="1"/>
              <a:t>alghannam</a:t>
            </a:r>
            <a:endParaRPr lang="en-US" sz="2700" i="1" dirty="0"/>
          </a:p>
          <a:p>
            <a:pPr marL="177800" indent="0">
              <a:buNone/>
            </a:pPr>
            <a:r>
              <a:rPr lang="en-US" sz="2700" dirty="0"/>
              <a:t>Abdulaziz </a:t>
            </a:r>
            <a:r>
              <a:rPr lang="en-US" sz="2700" dirty="0" err="1"/>
              <a:t>ALMohammed</a:t>
            </a:r>
            <a:endParaRPr lang="en-US" sz="2700" dirty="0"/>
          </a:p>
          <a:p>
            <a:pPr marL="177800" indent="0">
              <a:buNone/>
            </a:pPr>
            <a:r>
              <a:rPr lang="en-US" sz="2700" dirty="0" err="1"/>
              <a:t>Mosaed</a:t>
            </a:r>
            <a:r>
              <a:rPr lang="en-US" sz="2700" dirty="0"/>
              <a:t> </a:t>
            </a:r>
            <a:r>
              <a:rPr lang="en-US" sz="2700" dirty="0" err="1"/>
              <a:t>Alnowaiser</a:t>
            </a:r>
            <a:r>
              <a:rPr lang="en-US" sz="2700" dirty="0"/>
              <a:t> </a:t>
            </a:r>
          </a:p>
          <a:p>
            <a:pPr marL="177800" indent="0">
              <a:buNone/>
            </a:pPr>
            <a:r>
              <a:rPr lang="en-US" sz="2700" dirty="0"/>
              <a:t>Rayan </a:t>
            </a:r>
            <a:r>
              <a:rPr lang="en-US" sz="2700" dirty="0" err="1"/>
              <a:t>ALQarni</a:t>
            </a:r>
            <a:endParaRPr lang="en-US" sz="2700" dirty="0"/>
          </a:p>
          <a:p>
            <a:pPr marL="177800" indent="0">
              <a:buNone/>
            </a:pPr>
            <a:r>
              <a:rPr lang="en-US" sz="2700" dirty="0"/>
              <a:t>abdullah </a:t>
            </a:r>
            <a:r>
              <a:rPr lang="en-US" sz="2700" dirty="0" err="1"/>
              <a:t>hashem</a:t>
            </a:r>
            <a:endParaRPr lang="en-US" sz="2700" dirty="0"/>
          </a:p>
          <a:p>
            <a:pPr marL="177800" indent="0">
              <a:buNone/>
            </a:pPr>
            <a:r>
              <a:rPr lang="en-US" sz="2700" dirty="0"/>
              <a:t>Khalid Al-</a:t>
            </a:r>
            <a:r>
              <a:rPr lang="en-US" sz="2700" dirty="0" err="1"/>
              <a:t>dakheel</a:t>
            </a:r>
            <a:endParaRPr lang="en-US" sz="2700" dirty="0"/>
          </a:p>
          <a:p>
            <a:pPr marL="177800" indent="0">
              <a:buNone/>
            </a:pPr>
            <a:r>
              <a:rPr lang="en-US" sz="2700" dirty="0"/>
              <a:t>Moayed Ahmad</a:t>
            </a:r>
          </a:p>
          <a:p>
            <a:pPr marL="177800" indent="0">
              <a:buNone/>
            </a:pPr>
            <a:r>
              <a:rPr lang="en-US" sz="2700" dirty="0" err="1"/>
              <a:t>Abdulmohsen</a:t>
            </a:r>
            <a:r>
              <a:rPr lang="en-US" sz="2700" dirty="0"/>
              <a:t> </a:t>
            </a:r>
            <a:r>
              <a:rPr lang="en-US" sz="2700" dirty="0" err="1"/>
              <a:t>Alkhalaf</a:t>
            </a:r>
            <a:endParaRPr lang="en-US" sz="2700" dirty="0"/>
          </a:p>
          <a:p>
            <a:pPr marL="177800" indent="0">
              <a:buNone/>
            </a:pPr>
            <a:r>
              <a:rPr lang="en-US" sz="2700" dirty="0"/>
              <a:t>Fahad </a:t>
            </a:r>
            <a:r>
              <a:rPr lang="en-US" sz="2700" dirty="0" err="1"/>
              <a:t>Alzahrani</a:t>
            </a:r>
            <a:endParaRPr lang="en-US" sz="2700" dirty="0"/>
          </a:p>
          <a:p>
            <a:pPr marL="177800" indent="0">
              <a:buNone/>
            </a:pPr>
            <a:r>
              <a:rPr lang="en-US" sz="2700" dirty="0"/>
              <a:t>Abdurrahman </a:t>
            </a:r>
            <a:r>
              <a:rPr lang="en-US" sz="2700" dirty="0" err="1"/>
              <a:t>Almalki</a:t>
            </a:r>
            <a:endParaRPr lang="en-US" sz="2700" dirty="0"/>
          </a:p>
          <a:p>
            <a:pPr marL="177800" indent="0">
              <a:buNone/>
            </a:pPr>
            <a:r>
              <a:rPr lang="en-GB" sz="2700" dirty="0"/>
              <a:t> </a:t>
            </a:r>
            <a:br>
              <a:rPr lang="en-GB" sz="2700" dirty="0"/>
            </a:b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92862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Overview: </a:t>
            </a:r>
            <a:endParaRPr lang="en-US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06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check this video to have a good picture about the lecture:</a:t>
            </a:r>
          </a:p>
          <a:p>
            <a:pPr marL="0" indent="0" algn="l" rtl="0">
              <a:buNone/>
            </a:pPr>
            <a:r>
              <a:rPr lang="en-US" sz="2400" dirty="0">
                <a:latin typeface="+mj-lt"/>
                <a:hlinkClick r:id="rId2"/>
              </a:rPr>
              <a:t>https://www.youtube.com/watch?v=PJOT1cQHFqA</a:t>
            </a:r>
            <a:endParaRPr lang="en-US" sz="2400" dirty="0">
              <a:latin typeface="+mj-lt"/>
            </a:endParaRPr>
          </a:p>
          <a:p>
            <a:pPr marL="0" indent="0" algn="l" rtl="0">
              <a:buNone/>
            </a:pPr>
            <a:r>
              <a:rPr lang="en-US" sz="2400" dirty="0">
                <a:latin typeface="+mj-lt"/>
                <a:hlinkClick r:id="rId3"/>
              </a:rPr>
              <a:t>https://www.youtube.com/watch?v=3v5AsAESg1Q&amp;feature=youtu.be</a:t>
            </a:r>
            <a:r>
              <a:rPr lang="en-US" sz="2400" dirty="0">
                <a:latin typeface="+mj-lt"/>
              </a:rPr>
              <a:t> </a:t>
            </a:r>
          </a:p>
          <a:p>
            <a:pPr marL="0" indent="0" algn="l" rtl="0">
              <a:buNone/>
            </a:pPr>
            <a:r>
              <a:rPr lang="en-US" sz="2400" dirty="0">
                <a:latin typeface="+mn-lt"/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BONY PELVIS </a:t>
            </a:r>
            <a:r>
              <a:rPr lang="en-US" altLang="en-US" sz="2400" dirty="0">
                <a:solidFill>
                  <a:srgbClr val="00B050"/>
                </a:solidFill>
                <a:latin typeface="+mn-lt"/>
              </a:rPr>
              <a:t>= 2 Hip Bones (lateral) + Sacrum (Posterior) + Coccyx (Posterior).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50"/>
                </a:solidFill>
                <a:latin typeface="+mn-lt"/>
              </a:rPr>
              <a:t>Hip bone is composed of 3 parts = Superior part (Ilium) + Lower anterior part (Pubis) + Lower posterior part (Ischium) </a:t>
            </a:r>
          </a:p>
        </p:txBody>
      </p:sp>
    </p:spTree>
    <p:extLst>
      <p:ext uri="{BB962C8B-B14F-4D97-AF65-F5344CB8AC3E}">
        <p14:creationId xmlns:p14="http://schemas.microsoft.com/office/powerpoint/2010/main" val="411521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05894"/>
              </p:ext>
            </p:extLst>
          </p:nvPr>
        </p:nvGraphicFramePr>
        <p:xfrm>
          <a:off x="120074" y="898357"/>
          <a:ext cx="11981554" cy="5871412"/>
        </p:xfrm>
        <a:graphic>
          <a:graphicData uri="http://schemas.openxmlformats.org/drawingml/2006/table">
            <a:tbl>
              <a:tblPr firstRow="1" bandRow="1">
                <a:tableStyleId>{3E5EB3EA-823C-4605-A2E9-52B1581408BE}</a:tableStyleId>
              </a:tblPr>
              <a:tblGrid>
                <a:gridCol w="335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416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Location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D9E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SHAPE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D9E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u="none" strike="noStrike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Structure: </a:t>
                      </a:r>
                      <a:r>
                        <a:rPr lang="en-US" sz="1800" u="none" strike="noStrike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Pelvis can be regarded as a basin with holes in its walls. The structure of the basin is composed of:</a:t>
                      </a:r>
                      <a:endParaRPr lang="en-US" sz="1800" b="1" i="0" u="none" strike="noStrike" kern="12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>
                    <a:solidFill>
                      <a:srgbClr val="8D9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32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Pelvis is the region of the trunk that lies below the abdomen. 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dirty="0">
                          <a:solidFill>
                            <a:schemeClr val="tx1"/>
                          </a:solidFill>
                          <a:latin typeface="+mn-lt"/>
                        </a:rPr>
                        <a:t>Bowl shaped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 baseline="0" dirty="0">
                          <a:solidFill>
                            <a:schemeClr val="accent6"/>
                          </a:solidFill>
                        </a:rPr>
                        <a:t>4 bones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 baseline="0" dirty="0">
                          <a:solidFill>
                            <a:schemeClr val="accent6"/>
                          </a:solidFill>
                        </a:rPr>
                        <a:t>4 joints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676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accent6"/>
                          </a:solidFill>
                        </a:rPr>
                        <a:t>1-sacrum</a:t>
                      </a: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accent6"/>
                          </a:solidFill>
                        </a:rPr>
                        <a:t>2-ilium</a:t>
                      </a: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accent6"/>
                          </a:solidFill>
                        </a:rPr>
                        <a:t>3-ischium</a:t>
                      </a: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accent6"/>
                          </a:solidFill>
                        </a:rPr>
                        <a:t>4-pubic</a:t>
                      </a: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accent6"/>
                          </a:solidFill>
                        </a:rPr>
                        <a:t>5-pubic symphysis</a:t>
                      </a: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accent6"/>
                          </a:solidFill>
                        </a:rPr>
                        <a:t>6-Acetabulum</a:t>
                      </a:r>
                      <a:endParaRPr lang="en-US" sz="2400" b="0" i="0" kern="1200" dirty="0">
                        <a:solidFill>
                          <a:schemeClr val="accent6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u="none" strike="noStrike" baseline="0" dirty="0">
                          <a:solidFill>
                            <a:schemeClr val="accent6"/>
                          </a:solidFill>
                        </a:rPr>
                        <a:t>A. Two hip </a:t>
                      </a:r>
                      <a:r>
                        <a:rPr lang="en-US" sz="2000" u="none" strike="noStrike" kern="1200" baseline="0" dirty="0">
                          <a:solidFill>
                            <a:schemeClr val="accent6"/>
                          </a:solidFill>
                        </a:rPr>
                        <a:t>bones: </a:t>
                      </a:r>
                      <a:r>
                        <a:rPr lang="en-US" sz="2000" u="none" strike="noStrike" kern="1200" baseline="0" dirty="0">
                          <a:solidFill>
                            <a:schemeClr val="tx1"/>
                          </a:solidFill>
                        </a:rPr>
                        <a:t>These form the lateral and anterior walls of the bony pelvis.</a:t>
                      </a:r>
                    </a:p>
                    <a:p>
                      <a:pPr algn="l"/>
                      <a:endParaRPr lang="en-US" sz="2000" u="none" strike="noStrike" kern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u="none" strike="noStrike" kern="1200" baseline="0" dirty="0">
                          <a:solidFill>
                            <a:schemeClr val="accent6"/>
                          </a:solidFill>
                        </a:rPr>
                        <a:t>B. Sacrum: </a:t>
                      </a:r>
                      <a:r>
                        <a:rPr lang="en-US" sz="2000" u="none" strike="noStrike" kern="1200" baseline="0" dirty="0">
                          <a:solidFill>
                            <a:schemeClr val="tx1"/>
                          </a:solidFill>
                        </a:rPr>
                        <a:t>It forms most of the posterior wall</a:t>
                      </a:r>
                      <a:r>
                        <a:rPr lang="en-US" sz="200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pPr algn="l"/>
                      <a:r>
                        <a:rPr lang="en-US" sz="2000" u="none" strike="noStrike" kern="1200" baseline="0" dirty="0">
                          <a:solidFill>
                            <a:schemeClr val="accent6"/>
                          </a:solidFill>
                        </a:rPr>
                        <a:t>C. Coccyx: </a:t>
                      </a:r>
                      <a:r>
                        <a:rPr lang="en-US" sz="2000" u="none" strike="noStrike" kern="1200" baseline="0" dirty="0">
                          <a:solidFill>
                            <a:schemeClr val="tx1"/>
                          </a:solidFill>
                        </a:rPr>
                        <a:t>It forms most of the posterior wall</a:t>
                      </a:r>
                      <a:r>
                        <a:rPr lang="en-US" sz="200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7023" r="1907" b="4649"/>
          <a:stretch/>
        </p:blipFill>
        <p:spPr bwMode="auto">
          <a:xfrm>
            <a:off x="2558471" y="3834063"/>
            <a:ext cx="3814620" cy="2853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902" y="97024"/>
            <a:ext cx="3045693" cy="737165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Arial"/>
                <a:cs typeface="Arial"/>
                <a:sym typeface="Arial"/>
              </a:rPr>
              <a:t>BONY  PELVIS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034" y="293829"/>
            <a:ext cx="188283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only on the boys slides’</a:t>
            </a:r>
          </a:p>
        </p:txBody>
      </p:sp>
    </p:spTree>
    <p:extLst>
      <p:ext uri="{BB962C8B-B14F-4D97-AF65-F5344CB8AC3E}">
        <p14:creationId xmlns:p14="http://schemas.microsoft.com/office/powerpoint/2010/main" val="104039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5"/>
          <p:cNvSpPr txBox="1"/>
          <p:nvPr/>
        </p:nvSpPr>
        <p:spPr>
          <a:xfrm>
            <a:off x="118910" y="530267"/>
            <a:ext cx="7639146" cy="707886"/>
          </a:xfrm>
          <a:prstGeom prst="rect">
            <a:avLst/>
          </a:prstGeom>
          <a:solidFill>
            <a:srgbClr val="8D9E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Function</a:t>
            </a:r>
            <a:endParaRPr lang="ar-SA" sz="40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مربع نص 7"/>
          <p:cNvSpPr txBox="1"/>
          <p:nvPr/>
        </p:nvSpPr>
        <p:spPr>
          <a:xfrm>
            <a:off x="118909" y="1236645"/>
            <a:ext cx="11559743" cy="5324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6"/>
                </a:solidFill>
              </a:rPr>
              <a:t># </a:t>
            </a:r>
            <a:r>
              <a:rPr lang="en-US" sz="2000" b="1" kern="1200" dirty="0">
                <a:solidFill>
                  <a:schemeClr val="accent6"/>
                </a:solidFill>
                <a:ea typeface="Calibri"/>
                <a:cs typeface="Calibri"/>
              </a:rPr>
              <a:t>Primary: </a:t>
            </a:r>
            <a:r>
              <a:rPr lang="en-US" sz="2000" b="1" kern="1200" dirty="0">
                <a:solidFill>
                  <a:schemeClr val="tx1"/>
                </a:solidFill>
                <a:ea typeface="Calibri"/>
                <a:cs typeface="Calibri"/>
              </a:rPr>
              <a:t>The skeleton of the pelvis is a basin-shaped ring of bones with holes in its wall connecting the vertebral column to both femora.</a:t>
            </a:r>
          </a:p>
          <a:p>
            <a:endParaRPr lang="en-US" sz="2000" b="1" kern="12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sz="2000" b="1" kern="1200" dirty="0">
                <a:solidFill>
                  <a:schemeClr val="tx1"/>
                </a:solidFill>
                <a:ea typeface="Calibri"/>
                <a:cs typeface="Calibri"/>
              </a:rPr>
              <a:t>Its primary functions are: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2000" kern="1200" dirty="0">
                <a:solidFill>
                  <a:schemeClr val="tx1"/>
                </a:solidFill>
                <a:ea typeface="Calibri"/>
                <a:cs typeface="Calibri"/>
              </a:rPr>
              <a:t>bear the weight of the upper body when sitting and standing;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2000" kern="1200" dirty="0">
                <a:solidFill>
                  <a:schemeClr val="tx1"/>
                </a:solidFill>
                <a:ea typeface="Calibri"/>
                <a:cs typeface="Calibri"/>
              </a:rPr>
              <a:t>transfer that weight from the axial skeleton to the lower appendicular skeleton when standing and walking; </a:t>
            </a:r>
          </a:p>
          <a:p>
            <a:pPr marL="274320" indent="-274320">
              <a:buClr>
                <a:schemeClr val="tx1">
                  <a:lumMod val="65000"/>
                  <a:lumOff val="35000"/>
                </a:schemeClr>
              </a:buClr>
              <a:buFont typeface="Wingdings 2"/>
              <a:buChar char=""/>
              <a:defRPr/>
            </a:pPr>
            <a:r>
              <a:rPr lang="en-US" sz="2000" kern="1200" dirty="0">
                <a:solidFill>
                  <a:schemeClr val="tx1"/>
                </a:solidFill>
                <a:ea typeface="Calibri"/>
                <a:cs typeface="Calibri"/>
              </a:rPr>
              <a:t>provide attachments for and withstand the forces of the powerful muscles of locomotion and posture.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2000" b="1" kern="1200" dirty="0">
                <a:solidFill>
                  <a:schemeClr val="accent6"/>
                </a:solidFill>
                <a:ea typeface="Calibri"/>
                <a:cs typeface="Calibri"/>
              </a:rPr>
              <a:t># Secondary: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Its secondary functions; are to </a:t>
            </a:r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contain and protect the pelvic and abdominopelvic viscera (inferior parts of the urinary tracts, internal reproductive organs); </a:t>
            </a:r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provide attachment for external reproductive organs and associated muscles and membranes.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• Protect pelvic and abdominal viscera.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• Attachment for organs.</a:t>
            </a:r>
            <a:endParaRPr lang="en-US" sz="2000" b="1" kern="12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ar-SA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36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993913"/>
            <a:ext cx="5023271" cy="5673381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>
                <a:ea typeface="Calibri"/>
                <a:cs typeface="Calibri"/>
              </a:rPr>
              <a:t>Compared to the shoulder girdle, the pelvic girdle is thus stronger and heavier.</a:t>
            </a:r>
            <a:endParaRPr lang="en-US" sz="2200" dirty="0">
              <a:ea typeface="Calibri"/>
              <a:cs typeface="Times New Roman" pitchFamily="18" charset="0"/>
            </a:endParaRPr>
          </a:p>
          <a:p>
            <a:pPr algn="l" rtl="0"/>
            <a:r>
              <a:rPr lang="en-US" sz="2200" dirty="0">
                <a:ea typeface="Calibri"/>
                <a:cs typeface="Times New Roman" pitchFamily="18" charset="0"/>
              </a:rPr>
              <a:t>It is composed of </a:t>
            </a:r>
            <a:r>
              <a:rPr lang="en-US" sz="22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Two Hip (</a:t>
            </a:r>
            <a:r>
              <a:rPr lang="en-US" sz="2200" dirty="0" err="1">
                <a:solidFill>
                  <a:schemeClr val="accent6"/>
                </a:solidFill>
                <a:ea typeface="Calibri"/>
                <a:cs typeface="Times New Roman" pitchFamily="18" charset="0"/>
              </a:rPr>
              <a:t>Coxal</a:t>
            </a:r>
            <a:r>
              <a:rPr lang="en-US" sz="22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) Bones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2200" dirty="0">
                <a:ea typeface="Calibri"/>
                <a:cs typeface="Times New Roman" pitchFamily="18" charset="0"/>
              </a:rPr>
              <a:t>Each one is a large irregular bone.</a:t>
            </a:r>
          </a:p>
          <a:p>
            <a:pPr algn="l" rtl="0"/>
            <a:r>
              <a:rPr lang="en-US" sz="2200" dirty="0">
                <a:ea typeface="Calibri"/>
                <a:cs typeface="Times New Roman" pitchFamily="18" charset="0"/>
              </a:rPr>
              <a:t>Composed of  three (elements) bones: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1.Ilium. 2.Ischium. 3.Pubis.</a:t>
            </a:r>
          </a:p>
          <a:p>
            <a:pPr algn="l" rtl="0"/>
            <a:r>
              <a:rPr lang="en-US" sz="2200" dirty="0">
                <a:ea typeface="Calibri"/>
                <a:cs typeface="Times New Roman" pitchFamily="18" charset="0"/>
              </a:rPr>
              <a:t>They are joined at a deep socket (the Acetabulum)</a:t>
            </a:r>
          </a:p>
          <a:p>
            <a:pPr algn="l" rtl="0"/>
            <a:r>
              <a:rPr lang="en-US" sz="2200" dirty="0">
                <a:ea typeface="Calibri"/>
                <a:cs typeface="Times New Roman" pitchFamily="18" charset="0"/>
              </a:rPr>
              <a:t>During childhood, these sections are separate bones, joined by Y shaped cartilage. </a:t>
            </a:r>
          </a:p>
          <a:p>
            <a:pPr algn="l" rtl="0"/>
            <a:r>
              <a:rPr lang="en-US" sz="2200" dirty="0">
                <a:ea typeface="Calibri"/>
                <a:cs typeface="Times New Roman" pitchFamily="18" charset="0"/>
              </a:rPr>
              <a:t>During puberty, they fuse together to form a single bone.</a:t>
            </a:r>
          </a:p>
          <a:p>
            <a:pPr algn="l" rtl="0"/>
            <a:endParaRPr lang="en-US" sz="2200" dirty="0">
              <a:ea typeface="Calibri"/>
              <a:cs typeface="Times New Roman" pitchFamily="18" charset="0"/>
            </a:endParaRPr>
          </a:p>
          <a:p>
            <a:pPr algn="l" rtl="0"/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540" y="118926"/>
            <a:ext cx="4287077" cy="874987"/>
          </a:xfrm>
        </p:spPr>
        <p:txBody>
          <a:bodyPr>
            <a:no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Pelvic Girdle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9896" y="4652009"/>
            <a:ext cx="5950223" cy="2123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3">
            <a:spAutoFit/>
          </a:bodyPr>
          <a:lstStyle/>
          <a:p>
            <a:pPr algn="l" rtl="0"/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1.Sacrum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Ilium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Ischium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Pubic bone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5. Pubic symphysis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6. Acetabulum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7. Obturator foramen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8. Coccyx</a:t>
            </a:r>
          </a:p>
          <a:p>
            <a:pPr algn="l" rtl="0"/>
            <a:endParaRPr lang="en-US" sz="2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l" rtl="0"/>
            <a:b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Red line: Terminal line/pelvic brim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7023" r="1907" b="4649"/>
          <a:stretch/>
        </p:blipFill>
        <p:spPr bwMode="auto">
          <a:xfrm>
            <a:off x="5459897" y="556419"/>
            <a:ext cx="5950224" cy="3903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3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40" y="84480"/>
            <a:ext cx="3167269" cy="927651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869252"/>
            <a:ext cx="5218704" cy="5540857"/>
          </a:xfrm>
        </p:spPr>
        <p:txBody>
          <a:bodyPr>
            <a:noAutofit/>
          </a:bodyPr>
          <a:lstStyle/>
          <a:p>
            <a:pPr algn="l" rtl="0"/>
            <a:r>
              <a:rPr lang="en-US" sz="2500" dirty="0">
                <a:ea typeface="Calibri"/>
                <a:cs typeface="Times New Roman" pitchFamily="18" charset="0"/>
              </a:rPr>
              <a:t>It is the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Upper Flattened Part </a:t>
            </a:r>
            <a:r>
              <a:rPr lang="en-US" sz="2500" dirty="0">
                <a:ea typeface="Calibri"/>
                <a:cs typeface="Times New Roman" pitchFamily="18" charset="0"/>
              </a:rPr>
              <a:t>of the hip bone.</a:t>
            </a:r>
          </a:p>
          <a:p>
            <a:pPr algn="l" rtl="0"/>
            <a:r>
              <a:rPr lang="en-US" sz="2500" dirty="0">
                <a:ea typeface="Calibri"/>
                <a:cs typeface="Times New Roman" pitchFamily="18" charset="0"/>
              </a:rPr>
              <a:t>It Possesses:</a:t>
            </a:r>
          </a:p>
          <a:p>
            <a:pPr algn="l" rtl="0"/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Iliac Crest: </a:t>
            </a:r>
            <a:r>
              <a:rPr lang="en-US" sz="2500" dirty="0">
                <a:ea typeface="Calibri"/>
                <a:cs typeface="Times New Roman" pitchFamily="18" charset="0"/>
              </a:rPr>
              <a:t>it is an important anatomical landmark below the waist.</a:t>
            </a:r>
          </a:p>
          <a:p>
            <a:pPr algn="l" rtl="0"/>
            <a:r>
              <a:rPr lang="en-US" sz="2500" dirty="0">
                <a:ea typeface="Calibri"/>
                <a:cs typeface="Times New Roman" pitchFamily="18" charset="0"/>
              </a:rPr>
              <a:t>It runs between the Anterior and Posterior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Superior Iliac Spines. </a:t>
            </a:r>
          </a:p>
          <a:p>
            <a:pPr algn="l" rtl="0"/>
            <a:r>
              <a:rPr lang="en-US" sz="2500" dirty="0">
                <a:ea typeface="Calibri"/>
                <a:cs typeface="Times New Roman" pitchFamily="18" charset="0"/>
              </a:rPr>
              <a:t>Below  are the corresponding Anterior and Posterior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 pitchFamily="18" charset="0"/>
              </a:rPr>
              <a:t>Inferior Iliac Spines.</a:t>
            </a:r>
          </a:p>
          <a:p>
            <a:pPr algn="l" rtl="0"/>
            <a:r>
              <a:rPr lang="en-US" sz="2500" dirty="0">
                <a:ea typeface="Calibri"/>
                <a:cs typeface="Times New Roman" pitchFamily="18" charset="0"/>
              </a:rPr>
              <a:t>It has two surfaces:</a:t>
            </a:r>
          </a:p>
          <a:p>
            <a:pPr marL="0" indent="0" algn="l" rtl="0">
              <a:buNone/>
            </a:pPr>
            <a:r>
              <a:rPr lang="en-US" sz="2500" dirty="0">
                <a:ea typeface="Calibri"/>
                <a:cs typeface="Times New Roman" pitchFamily="18" charset="0"/>
              </a:rPr>
              <a:t>1-The Outer Surface: rough and has three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Gluteal Lines </a:t>
            </a:r>
            <a:r>
              <a:rPr lang="en-US" sz="25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 pitchFamily="18" charset="0"/>
              </a:rPr>
              <a:t>(anterior, posterior, and inferior) 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.</a:t>
            </a:r>
          </a:p>
        </p:txBody>
      </p:sp>
      <p:pic>
        <p:nvPicPr>
          <p:cNvPr id="4" name="Picture 6" descr="08_09aa"/>
          <p:cNvPicPr>
            <a:picLocks noChangeAspect="1" noChangeArrowheads="1"/>
          </p:cNvPicPr>
          <p:nvPr/>
        </p:nvPicPr>
        <p:blipFill>
          <a:blip r:embed="rId2" cstate="print"/>
          <a:srcRect t="2943" b="11228"/>
          <a:stretch>
            <a:fillRect/>
          </a:stretch>
        </p:blipFill>
        <p:spPr bwMode="auto">
          <a:xfrm>
            <a:off x="5751443" y="198784"/>
            <a:ext cx="6255027" cy="64685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488264" y="1510748"/>
            <a:ext cx="850790" cy="24649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ounded Rectangle 5"/>
          <p:cNvSpPr/>
          <p:nvPr/>
        </p:nvSpPr>
        <p:spPr>
          <a:xfrm>
            <a:off x="6456458" y="2274072"/>
            <a:ext cx="1248356" cy="2040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ounded Rectangle 6"/>
          <p:cNvSpPr/>
          <p:nvPr/>
        </p:nvSpPr>
        <p:spPr>
          <a:xfrm>
            <a:off x="6488263" y="1993126"/>
            <a:ext cx="906449" cy="2491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ounded Rectangle 7"/>
          <p:cNvSpPr/>
          <p:nvPr/>
        </p:nvSpPr>
        <p:spPr>
          <a:xfrm>
            <a:off x="10821726" y="115296"/>
            <a:ext cx="496956" cy="2743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56458" y="2967160"/>
            <a:ext cx="1248356" cy="2040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10821726" y="2098481"/>
            <a:ext cx="1248356" cy="2040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ounded Rectangle 10"/>
          <p:cNvSpPr/>
          <p:nvPr/>
        </p:nvSpPr>
        <p:spPr>
          <a:xfrm>
            <a:off x="10829675" y="2981074"/>
            <a:ext cx="1144988" cy="2630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ounded Rectangle 11"/>
          <p:cNvSpPr/>
          <p:nvPr/>
        </p:nvSpPr>
        <p:spPr>
          <a:xfrm>
            <a:off x="10821726" y="2607364"/>
            <a:ext cx="890545" cy="20739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607648" y="1280099"/>
            <a:ext cx="531946" cy="353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09842" y="1963620"/>
            <a:ext cx="360362" cy="2159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71732" y="2384657"/>
            <a:ext cx="360363" cy="2889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39" y="238539"/>
            <a:ext cx="3167269" cy="1007164"/>
          </a:xfrm>
        </p:spPr>
        <p:txBody>
          <a:bodyPr/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Ilium(con.)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68" y="1377826"/>
            <a:ext cx="5866195" cy="51086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>
                <a:ea typeface="Calibri"/>
                <a:cs typeface="Times New Roman" pitchFamily="18" charset="0"/>
              </a:rPr>
              <a:t>2-The Inner surface shows:</a:t>
            </a:r>
          </a:p>
          <a:p>
            <a:pPr algn="l" rtl="0"/>
            <a:r>
              <a:rPr lang="en-US" sz="30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Iliac Fossa </a:t>
            </a:r>
            <a:r>
              <a:rPr lang="en-US" sz="3000" dirty="0">
                <a:ea typeface="Calibri"/>
                <a:cs typeface="Times New Roman" pitchFamily="18" charset="0"/>
              </a:rPr>
              <a:t> (forms false pelvis)</a:t>
            </a:r>
          </a:p>
          <a:p>
            <a:pPr algn="l" rtl="0"/>
            <a:r>
              <a:rPr lang="en-US" sz="30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Auricular surface </a:t>
            </a:r>
            <a:r>
              <a:rPr lang="en-US" sz="3000" dirty="0">
                <a:ea typeface="Calibri"/>
                <a:cs typeface="Times New Roman" pitchFamily="18" charset="0"/>
              </a:rPr>
              <a:t>( for articulation with the sacrum).</a:t>
            </a:r>
            <a:r>
              <a:rPr lang="en-US" altLang="en-US" sz="3000" dirty="0"/>
              <a:t> </a:t>
            </a:r>
            <a:r>
              <a:rPr lang="en-US" altLang="en-US" sz="3000" dirty="0">
                <a:solidFill>
                  <a:srgbClr val="92D050"/>
                </a:solidFill>
              </a:rPr>
              <a:t>Looks like an ear (Auricle)</a:t>
            </a:r>
          </a:p>
          <a:p>
            <a:pPr algn="l" rtl="0"/>
            <a:r>
              <a:rPr lang="en-US" sz="3000" dirty="0" err="1">
                <a:solidFill>
                  <a:schemeClr val="accent6"/>
                </a:solidFill>
                <a:ea typeface="Calibri"/>
                <a:cs typeface="Times New Roman" pitchFamily="18" charset="0"/>
              </a:rPr>
              <a:t>Iliopectinial</a:t>
            </a:r>
            <a:r>
              <a:rPr lang="en-US" sz="30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 (Arcuate) Line: </a:t>
            </a:r>
          </a:p>
          <a:p>
            <a:pPr algn="l" rtl="0"/>
            <a:r>
              <a:rPr lang="en-US" sz="3000" dirty="0">
                <a:ea typeface="Calibri"/>
                <a:cs typeface="Times New Roman" pitchFamily="18" charset="0"/>
              </a:rPr>
              <a:t>runs Downwards &amp; Forwards, </a:t>
            </a:r>
          </a:p>
          <a:p>
            <a:pPr algn="l" rtl="0"/>
            <a:r>
              <a:rPr lang="en-US" sz="3000" dirty="0">
                <a:ea typeface="Calibri"/>
                <a:cs typeface="Times New Roman" pitchFamily="18" charset="0"/>
              </a:rPr>
              <a:t>it separates the False  &amp; the True pelvis.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Calibri"/>
                <a:cs typeface="Times New Roman" pitchFamily="18" charset="0"/>
              </a:rPr>
              <a:t>(discussed later)</a:t>
            </a:r>
            <a:endParaRPr lang="en-US" sz="3000" dirty="0">
              <a:solidFill>
                <a:schemeClr val="bg1">
                  <a:lumMod val="65000"/>
                </a:schemeClr>
              </a:solidFill>
              <a:ea typeface="Calibri"/>
              <a:cs typeface="Times New Roman" pitchFamily="18" charset="0"/>
            </a:endParaRPr>
          </a:p>
        </p:txBody>
      </p:sp>
      <p:pic>
        <p:nvPicPr>
          <p:cNvPr id="5" name="Picture 6" descr="08_09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/>
          <a:stretch>
            <a:fillRect/>
          </a:stretch>
        </p:blipFill>
        <p:spPr>
          <a:xfrm>
            <a:off x="6432972" y="403511"/>
            <a:ext cx="5277769" cy="626557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flipV="1">
            <a:off x="8980161" y="1377826"/>
            <a:ext cx="859128" cy="400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343495" y="1346964"/>
            <a:ext cx="719137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565614" y="2960688"/>
            <a:ext cx="649287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982186" y="2380285"/>
            <a:ext cx="728555" cy="222767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826427" y="2844709"/>
            <a:ext cx="595678" cy="223929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6" y="278296"/>
            <a:ext cx="3240157" cy="83488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6" y="1113182"/>
            <a:ext cx="5344117" cy="5499653"/>
          </a:xfrm>
        </p:spPr>
        <p:txBody>
          <a:bodyPr>
            <a:noAutofit/>
          </a:bodyPr>
          <a:lstStyle/>
          <a:p>
            <a:pPr algn="l" rtl="0"/>
            <a:r>
              <a:rPr lang="en-US" sz="3000" dirty="0">
                <a:ea typeface="Calibri"/>
                <a:cs typeface="Times New Roman" pitchFamily="18" charset="0"/>
              </a:rPr>
              <a:t>Forms the Anterior &amp; inferior part.</a:t>
            </a:r>
          </a:p>
          <a:p>
            <a:pPr algn="l" rtl="0"/>
            <a:r>
              <a:rPr lang="en-US" sz="3000" dirty="0">
                <a:ea typeface="Calibri"/>
                <a:cs typeface="Times New Roman" pitchFamily="18" charset="0"/>
              </a:rPr>
              <a:t>It is composed of: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0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Body;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3000" dirty="0">
                <a:ea typeface="Calibri"/>
                <a:cs typeface="Times New Roman" pitchFamily="18" charset="0"/>
              </a:rPr>
              <a:t>bears the </a:t>
            </a:r>
            <a:r>
              <a:rPr lang="en-US" sz="3000" b="1" dirty="0">
                <a:ea typeface="Calibri"/>
                <a:cs typeface="Times New Roman" pitchFamily="18" charset="0"/>
              </a:rPr>
              <a:t>Pubic Crest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 pitchFamily="18" charset="0"/>
              </a:rPr>
              <a:t>and </a:t>
            </a:r>
            <a:r>
              <a:rPr lang="en-US" sz="3000" b="1" dirty="0">
                <a:ea typeface="Calibri"/>
                <a:cs typeface="Times New Roman" pitchFamily="18" charset="0"/>
              </a:rPr>
              <a:t>Pubic Tubercle.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 pitchFamily="18" charset="0"/>
              </a:rPr>
              <a:t>Two pubic Rami; </a:t>
            </a:r>
          </a:p>
          <a:p>
            <a:pPr algn="l" rtl="0"/>
            <a:r>
              <a:rPr lang="en-US" sz="3000" dirty="0">
                <a:ea typeface="Calibri"/>
                <a:cs typeface="Times New Roman" pitchFamily="18" charset="0"/>
              </a:rPr>
              <a:t>Superior &amp; Inferior. </a:t>
            </a:r>
          </a:p>
          <a:p>
            <a:pPr algn="l" rtl="0"/>
            <a:r>
              <a:rPr lang="en-US" sz="3000" dirty="0">
                <a:ea typeface="Calibri"/>
                <a:cs typeface="Times New Roman" pitchFamily="18" charset="0"/>
              </a:rPr>
              <a:t>They bound the </a:t>
            </a:r>
            <a:r>
              <a:rPr lang="en-US" sz="3000" dirty="0">
                <a:solidFill>
                  <a:schemeClr val="accent6"/>
                </a:solidFill>
                <a:ea typeface="Calibri"/>
                <a:cs typeface="Times New Roman" pitchFamily="18" charset="0"/>
              </a:rPr>
              <a:t>Obturator Foramen</a:t>
            </a:r>
            <a:r>
              <a:rPr lang="en-US" sz="3000" dirty="0">
                <a:ea typeface="Calibri"/>
                <a:cs typeface="Times New Roman" pitchFamily="18" charset="0"/>
              </a:rPr>
              <a:t>, which is closed partially by the obturator membrane.</a:t>
            </a:r>
          </a:p>
        </p:txBody>
      </p:sp>
      <p:pic>
        <p:nvPicPr>
          <p:cNvPr id="4" name="Picture 6" descr="08_09aa"/>
          <p:cNvPicPr>
            <a:picLocks noChangeAspect="1" noChangeArrowheads="1"/>
          </p:cNvPicPr>
          <p:nvPr/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5738191" y="278296"/>
            <a:ext cx="6228521" cy="63345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810975" y="4276725"/>
            <a:ext cx="7191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234713" y="4348163"/>
            <a:ext cx="792162" cy="1152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0250588" y="545941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7A37"/>
                </a:solidFill>
              </a:rPr>
              <a:t>Body of pubis 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278751" y="5381625"/>
            <a:ext cx="2016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A37"/>
                </a:solidFill>
              </a:rPr>
              <a:t>The 2 inferior pubic rami (from both hip bones) + ischium form the </a:t>
            </a:r>
            <a:r>
              <a:rPr lang="en-US" altLang="en-US" b="1" u="sng" dirty="0">
                <a:solidFill>
                  <a:srgbClr val="007A37"/>
                </a:solidFill>
              </a:rPr>
              <a:t>Pubic Arch</a:t>
            </a:r>
          </a:p>
        </p:txBody>
      </p:sp>
    </p:spTree>
    <p:extLst>
      <p:ext uri="{BB962C8B-B14F-4D97-AF65-F5344CB8AC3E}">
        <p14:creationId xmlns:p14="http://schemas.microsoft.com/office/powerpoint/2010/main" val="423369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(1)</Template>
  <TotalTime>578</TotalTime>
  <Words>1831</Words>
  <Application>Microsoft Office PowerPoint</Application>
  <PresentationFormat>Widescreen</PresentationFormat>
  <Paragraphs>323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PELVIS &amp; SACRUM</vt:lpstr>
      <vt:lpstr>PowerPoint Presentation</vt:lpstr>
      <vt:lpstr>Overview: </vt:lpstr>
      <vt:lpstr>BONY  PELVIS</vt:lpstr>
      <vt:lpstr>PowerPoint Presentation</vt:lpstr>
      <vt:lpstr>Pelvic Girdle</vt:lpstr>
      <vt:lpstr>Ilium</vt:lpstr>
      <vt:lpstr>Ilium(con.)</vt:lpstr>
      <vt:lpstr>Pubis</vt:lpstr>
      <vt:lpstr>Ischium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1.How can you get Pelvic Fractures ?    2.What part of the pelvis that carries the body weight while sitting? 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spain</dc:title>
  <dc:creator>abdulaziz abdullah</dc:creator>
  <cp:lastModifiedBy>شوق</cp:lastModifiedBy>
  <cp:revision>54</cp:revision>
  <cp:lastPrinted>2016-12-30T18:59:04Z</cp:lastPrinted>
  <dcterms:created xsi:type="dcterms:W3CDTF">2016-12-18T12:46:20Z</dcterms:created>
  <dcterms:modified xsi:type="dcterms:W3CDTF">2017-01-16T19:51:22Z</dcterms:modified>
</cp:coreProperties>
</file>