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4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20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21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8" r:id="rId2"/>
    <p:sldId id="257" r:id="rId3"/>
    <p:sldId id="290" r:id="rId4"/>
    <p:sldId id="259" r:id="rId5"/>
    <p:sldId id="289" r:id="rId6"/>
    <p:sldId id="285" r:id="rId7"/>
    <p:sldId id="268" r:id="rId8"/>
    <p:sldId id="264" r:id="rId9"/>
    <p:sldId id="265" r:id="rId10"/>
    <p:sldId id="266" r:id="rId11"/>
    <p:sldId id="269" r:id="rId12"/>
    <p:sldId id="261" r:id="rId13"/>
    <p:sldId id="275" r:id="rId14"/>
    <p:sldId id="280" r:id="rId15"/>
    <p:sldId id="282" r:id="rId16"/>
    <p:sldId id="283" r:id="rId17"/>
    <p:sldId id="276" r:id="rId18"/>
    <p:sldId id="278" r:id="rId19"/>
    <p:sldId id="272" r:id="rId20"/>
    <p:sldId id="273" r:id="rId21"/>
    <p:sldId id="286" r:id="rId22"/>
    <p:sldId id="287" r:id="rId23"/>
    <p:sldId id="279" r:id="rId24"/>
    <p:sldId id="284" r:id="rId25"/>
    <p:sldId id="25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نمط فاتح 1 - تميي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7054BF-B05C-0E41-B19F-9992A571AA42}" type="doc">
      <dgm:prSet loTypeId="urn:microsoft.com/office/officeart/2005/8/layout/hierarchy1" loCatId="" qsTypeId="urn:microsoft.com/office/officeart/2005/8/quickstyle/simple4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00FC3036-E8D4-4248-9E17-8F45E3C209C6}">
      <dgm:prSet phldrT="[Text]" custT="1"/>
      <dgm:spPr/>
      <dgm:t>
        <a:bodyPr/>
        <a:lstStyle/>
        <a:p>
          <a:r>
            <a:rPr lang="en-US" sz="2400" dirty="0"/>
            <a:t>Flexor</a:t>
          </a:r>
          <a:r>
            <a:rPr lang="en-US" sz="1400" dirty="0"/>
            <a:t> </a:t>
          </a:r>
          <a:r>
            <a:rPr lang="en-US" sz="2400" dirty="0"/>
            <a:t>group</a:t>
          </a:r>
          <a:endParaRPr lang="en-US" sz="1400" dirty="0"/>
        </a:p>
      </dgm:t>
    </dgm:pt>
    <dgm:pt modelId="{DDDA0817-7129-EC4E-8BE0-07E71651B6A8}" type="parTrans" cxnId="{7336D4E9-42C5-944D-9C0A-1E793CF8CEAE}">
      <dgm:prSet/>
      <dgm:spPr/>
      <dgm:t>
        <a:bodyPr/>
        <a:lstStyle/>
        <a:p>
          <a:endParaRPr lang="en-US"/>
        </a:p>
      </dgm:t>
    </dgm:pt>
    <dgm:pt modelId="{3E788657-1237-A04D-AB29-67A36FF4A7C9}" type="sibTrans" cxnId="{7336D4E9-42C5-944D-9C0A-1E793CF8CEAE}">
      <dgm:prSet/>
      <dgm:spPr/>
      <dgm:t>
        <a:bodyPr/>
        <a:lstStyle/>
        <a:p>
          <a:endParaRPr lang="en-US"/>
        </a:p>
      </dgm:t>
    </dgm:pt>
    <dgm:pt modelId="{E933D963-42EA-CA42-B665-D9B522631D37}">
      <dgm:prSet phldrT="[Text]"/>
      <dgm:spPr/>
      <dgm:t>
        <a:bodyPr/>
        <a:lstStyle/>
        <a:p>
          <a:r>
            <a:rPr lang="en-US" dirty="0"/>
            <a:t>Superficial</a:t>
          </a:r>
        </a:p>
      </dgm:t>
    </dgm:pt>
    <dgm:pt modelId="{4C334395-FE14-E649-8397-171A4DD86C38}" type="parTrans" cxnId="{7B43C3D2-CD16-F24C-A9B7-F273A21A406C}">
      <dgm:prSet/>
      <dgm:spPr/>
      <dgm:t>
        <a:bodyPr/>
        <a:lstStyle/>
        <a:p>
          <a:endParaRPr lang="en-US"/>
        </a:p>
      </dgm:t>
    </dgm:pt>
    <dgm:pt modelId="{F48B3E16-553C-5F48-9FB9-1CA402C7C707}" type="sibTrans" cxnId="{7B43C3D2-CD16-F24C-A9B7-F273A21A406C}">
      <dgm:prSet/>
      <dgm:spPr/>
      <dgm:t>
        <a:bodyPr/>
        <a:lstStyle/>
        <a:p>
          <a:endParaRPr lang="en-US"/>
        </a:p>
      </dgm:t>
    </dgm:pt>
    <dgm:pt modelId="{F611A41A-3A4A-D44D-B688-D2CDFEFB7317}">
      <dgm:prSet phldrT="[Text]"/>
      <dgm:spPr/>
      <dgm:t>
        <a:bodyPr/>
        <a:lstStyle/>
        <a:p>
          <a:r>
            <a:rPr lang="en-US" dirty="0"/>
            <a:t>Pronator </a:t>
          </a:r>
          <a:r>
            <a:rPr lang="en-US" dirty="0" err="1"/>
            <a:t>Teres</a:t>
          </a:r>
          <a:endParaRPr lang="en-US" dirty="0"/>
        </a:p>
      </dgm:t>
    </dgm:pt>
    <dgm:pt modelId="{A67CC7C4-7267-084F-AE1E-13F9E8C0F9B8}" type="parTrans" cxnId="{0A28ACCD-7654-3540-8699-0D736FA1C849}">
      <dgm:prSet/>
      <dgm:spPr/>
      <dgm:t>
        <a:bodyPr/>
        <a:lstStyle/>
        <a:p>
          <a:endParaRPr lang="en-US"/>
        </a:p>
      </dgm:t>
    </dgm:pt>
    <dgm:pt modelId="{FA8164A6-BDF1-4345-BCB9-BDB8F2474003}" type="sibTrans" cxnId="{0A28ACCD-7654-3540-8699-0D736FA1C849}">
      <dgm:prSet/>
      <dgm:spPr/>
      <dgm:t>
        <a:bodyPr/>
        <a:lstStyle/>
        <a:p>
          <a:endParaRPr lang="en-US"/>
        </a:p>
      </dgm:t>
    </dgm:pt>
    <dgm:pt modelId="{98521367-CB9F-CA43-BE25-71DD69225EC1}">
      <dgm:prSet phldrT="[Text]"/>
      <dgm:spPr/>
      <dgm:t>
        <a:bodyPr/>
        <a:lstStyle/>
        <a:p>
          <a:r>
            <a:rPr lang="en-US" dirty="0"/>
            <a:t>Flexor Carpi </a:t>
          </a:r>
          <a:r>
            <a:rPr lang="en-US" dirty="0" err="1"/>
            <a:t>Radialis</a:t>
          </a:r>
          <a:endParaRPr lang="en-US" dirty="0"/>
        </a:p>
      </dgm:t>
    </dgm:pt>
    <dgm:pt modelId="{24B9B5EB-C66F-5846-84C1-A5CC39B3951E}" type="parTrans" cxnId="{3F4AB4ED-FFE8-5643-BF92-67D22ED864AB}">
      <dgm:prSet/>
      <dgm:spPr/>
      <dgm:t>
        <a:bodyPr/>
        <a:lstStyle/>
        <a:p>
          <a:endParaRPr lang="en-US"/>
        </a:p>
      </dgm:t>
    </dgm:pt>
    <dgm:pt modelId="{57751523-8B8E-9C44-B8BC-E6B2C441350F}" type="sibTrans" cxnId="{3F4AB4ED-FFE8-5643-BF92-67D22ED864AB}">
      <dgm:prSet/>
      <dgm:spPr/>
      <dgm:t>
        <a:bodyPr/>
        <a:lstStyle/>
        <a:p>
          <a:endParaRPr lang="en-US"/>
        </a:p>
      </dgm:t>
    </dgm:pt>
    <dgm:pt modelId="{F610C283-B1CF-D74F-8E06-68EDEBC753E8}">
      <dgm:prSet phldrT="[Text]"/>
      <dgm:spPr/>
      <dgm:t>
        <a:bodyPr/>
        <a:lstStyle/>
        <a:p>
          <a:r>
            <a:rPr lang="en-US" dirty="0"/>
            <a:t>Intermediate</a:t>
          </a:r>
          <a:r>
            <a:rPr lang="en-US" baseline="0" dirty="0"/>
            <a:t> </a:t>
          </a:r>
          <a:endParaRPr lang="en-US" dirty="0"/>
        </a:p>
      </dgm:t>
    </dgm:pt>
    <dgm:pt modelId="{EF4ED67F-ADEC-A242-A65B-21CBCEBBEE51}" type="parTrans" cxnId="{8FF1457F-DBFA-6D4A-B4EF-11F1EF4FD33E}">
      <dgm:prSet/>
      <dgm:spPr/>
      <dgm:t>
        <a:bodyPr/>
        <a:lstStyle/>
        <a:p>
          <a:endParaRPr lang="en-US"/>
        </a:p>
      </dgm:t>
    </dgm:pt>
    <dgm:pt modelId="{57ACE921-2CFB-4B42-B3FA-FC632BD61467}" type="sibTrans" cxnId="{8FF1457F-DBFA-6D4A-B4EF-11F1EF4FD33E}">
      <dgm:prSet/>
      <dgm:spPr/>
      <dgm:t>
        <a:bodyPr/>
        <a:lstStyle/>
        <a:p>
          <a:endParaRPr lang="en-US"/>
        </a:p>
      </dgm:t>
    </dgm:pt>
    <dgm:pt modelId="{A48042D6-C283-B44A-8BF8-D41AA40093A8}">
      <dgm:prSet phldrT="[Text]"/>
      <dgm:spPr/>
      <dgm:t>
        <a:bodyPr/>
        <a:lstStyle/>
        <a:p>
          <a:r>
            <a:rPr lang="en-US" dirty="0"/>
            <a:t>Flexor</a:t>
          </a:r>
          <a:r>
            <a:rPr lang="en-US" baseline="0" dirty="0"/>
            <a:t> </a:t>
          </a:r>
          <a:r>
            <a:rPr lang="en-US" baseline="0" dirty="0" err="1"/>
            <a:t>Digitorum</a:t>
          </a:r>
          <a:r>
            <a:rPr lang="en-US" baseline="0" dirty="0"/>
            <a:t> </a:t>
          </a:r>
          <a:r>
            <a:rPr lang="en-US" baseline="0" dirty="0" err="1"/>
            <a:t>Superficialis</a:t>
          </a:r>
          <a:endParaRPr lang="en-US" dirty="0"/>
        </a:p>
      </dgm:t>
    </dgm:pt>
    <dgm:pt modelId="{B8C900F9-4C6D-3449-8BF8-36B191171D51}" type="parTrans" cxnId="{304E62BB-DB40-0A4D-9FB7-5A73D619BD6F}">
      <dgm:prSet/>
      <dgm:spPr/>
      <dgm:t>
        <a:bodyPr/>
        <a:lstStyle/>
        <a:p>
          <a:endParaRPr lang="en-US"/>
        </a:p>
      </dgm:t>
    </dgm:pt>
    <dgm:pt modelId="{F0C66E61-18A0-3246-B43F-D02E275DC806}" type="sibTrans" cxnId="{304E62BB-DB40-0A4D-9FB7-5A73D619BD6F}">
      <dgm:prSet/>
      <dgm:spPr/>
      <dgm:t>
        <a:bodyPr/>
        <a:lstStyle/>
        <a:p>
          <a:endParaRPr lang="en-US"/>
        </a:p>
      </dgm:t>
    </dgm:pt>
    <dgm:pt modelId="{32C06DF8-EC94-BF4B-8DA4-1D4C8E729903}">
      <dgm:prSet/>
      <dgm:spPr/>
      <dgm:t>
        <a:bodyPr/>
        <a:lstStyle/>
        <a:p>
          <a:r>
            <a:rPr lang="en-US" dirty="0"/>
            <a:t>Deep</a:t>
          </a:r>
        </a:p>
      </dgm:t>
    </dgm:pt>
    <dgm:pt modelId="{CF2E5AAC-57EC-B840-9DAA-847A85475A6C}" type="parTrans" cxnId="{C921ACE0-62C7-C548-829E-C093743D64CD}">
      <dgm:prSet/>
      <dgm:spPr/>
      <dgm:t>
        <a:bodyPr/>
        <a:lstStyle/>
        <a:p>
          <a:endParaRPr lang="en-US"/>
        </a:p>
      </dgm:t>
    </dgm:pt>
    <dgm:pt modelId="{644D415E-B5ED-0D41-8503-E0290E7CF46C}" type="sibTrans" cxnId="{C921ACE0-62C7-C548-829E-C093743D64CD}">
      <dgm:prSet/>
      <dgm:spPr/>
      <dgm:t>
        <a:bodyPr/>
        <a:lstStyle/>
        <a:p>
          <a:endParaRPr lang="en-US"/>
        </a:p>
      </dgm:t>
    </dgm:pt>
    <dgm:pt modelId="{9A2AAE91-BFD4-8B41-B166-8FC0A79E3790}">
      <dgm:prSet/>
      <dgm:spPr/>
      <dgm:t>
        <a:bodyPr/>
        <a:lstStyle/>
        <a:p>
          <a:r>
            <a:rPr lang="en-US" dirty="0"/>
            <a:t>Palmaris </a:t>
          </a:r>
          <a:r>
            <a:rPr lang="en-US" dirty="0" err="1"/>
            <a:t>longus</a:t>
          </a:r>
          <a:endParaRPr lang="en-US" dirty="0"/>
        </a:p>
      </dgm:t>
    </dgm:pt>
    <dgm:pt modelId="{19870E54-41A0-094C-88AE-837D1A178637}" type="parTrans" cxnId="{78F0D9EF-96F9-504B-9015-F6BE8307AEC8}">
      <dgm:prSet/>
      <dgm:spPr/>
      <dgm:t>
        <a:bodyPr/>
        <a:lstStyle/>
        <a:p>
          <a:endParaRPr lang="en-US"/>
        </a:p>
      </dgm:t>
    </dgm:pt>
    <dgm:pt modelId="{02998E4E-BE27-2F4F-B41C-57621B28B9D1}" type="sibTrans" cxnId="{78F0D9EF-96F9-504B-9015-F6BE8307AEC8}">
      <dgm:prSet/>
      <dgm:spPr/>
      <dgm:t>
        <a:bodyPr/>
        <a:lstStyle/>
        <a:p>
          <a:endParaRPr lang="en-US"/>
        </a:p>
      </dgm:t>
    </dgm:pt>
    <dgm:pt modelId="{BFF47C8F-EB24-2342-83EF-871C09A3A2CD}">
      <dgm:prSet/>
      <dgm:spPr/>
      <dgm:t>
        <a:bodyPr/>
        <a:lstStyle/>
        <a:p>
          <a:r>
            <a:rPr lang="en-US" dirty="0" err="1"/>
            <a:t>Felxor</a:t>
          </a:r>
          <a:r>
            <a:rPr lang="en-US" dirty="0"/>
            <a:t> Carpi </a:t>
          </a:r>
          <a:r>
            <a:rPr lang="en-US" dirty="0" err="1"/>
            <a:t>ulnaris</a:t>
          </a:r>
          <a:endParaRPr lang="en-US" dirty="0"/>
        </a:p>
      </dgm:t>
    </dgm:pt>
    <dgm:pt modelId="{307C698B-6BED-FE46-8C42-9F21B061A1B4}" type="parTrans" cxnId="{D7824D7C-7B5E-C14F-A1C7-A0C9FB800AC8}">
      <dgm:prSet/>
      <dgm:spPr/>
      <dgm:t>
        <a:bodyPr/>
        <a:lstStyle/>
        <a:p>
          <a:endParaRPr lang="en-US"/>
        </a:p>
      </dgm:t>
    </dgm:pt>
    <dgm:pt modelId="{6A2B0E73-EB90-944C-A7DF-FC6C76A356A1}" type="sibTrans" cxnId="{D7824D7C-7B5E-C14F-A1C7-A0C9FB800AC8}">
      <dgm:prSet/>
      <dgm:spPr/>
      <dgm:t>
        <a:bodyPr/>
        <a:lstStyle/>
        <a:p>
          <a:endParaRPr lang="en-US"/>
        </a:p>
      </dgm:t>
    </dgm:pt>
    <dgm:pt modelId="{C156C033-23E5-2342-A60A-580094BBF0D2}">
      <dgm:prSet/>
      <dgm:spPr/>
      <dgm:t>
        <a:bodyPr/>
        <a:lstStyle/>
        <a:p>
          <a:r>
            <a:rPr lang="en-US" dirty="0"/>
            <a:t>Flexor </a:t>
          </a:r>
          <a:r>
            <a:rPr lang="en-US" dirty="0" err="1"/>
            <a:t>Digitorum</a:t>
          </a:r>
          <a:r>
            <a:rPr lang="en-US" dirty="0"/>
            <a:t> </a:t>
          </a:r>
          <a:r>
            <a:rPr lang="en-US" dirty="0" err="1"/>
            <a:t>Profundus</a:t>
          </a:r>
          <a:endParaRPr lang="en-US" dirty="0"/>
        </a:p>
      </dgm:t>
    </dgm:pt>
    <dgm:pt modelId="{655C6CE3-0AD3-984E-A45B-FCB87E9A25C0}" type="parTrans" cxnId="{4669C0C8-16AA-5645-8156-743396315BD9}">
      <dgm:prSet/>
      <dgm:spPr/>
      <dgm:t>
        <a:bodyPr/>
        <a:lstStyle/>
        <a:p>
          <a:endParaRPr lang="en-US"/>
        </a:p>
      </dgm:t>
    </dgm:pt>
    <dgm:pt modelId="{A6970D6A-F112-8348-B9E1-F46EA13FDD65}" type="sibTrans" cxnId="{4669C0C8-16AA-5645-8156-743396315BD9}">
      <dgm:prSet/>
      <dgm:spPr/>
      <dgm:t>
        <a:bodyPr/>
        <a:lstStyle/>
        <a:p>
          <a:endParaRPr lang="en-US"/>
        </a:p>
      </dgm:t>
    </dgm:pt>
    <dgm:pt modelId="{3D188E1B-C2DF-9048-9242-288503BCF89F}">
      <dgm:prSet/>
      <dgm:spPr/>
      <dgm:t>
        <a:bodyPr/>
        <a:lstStyle/>
        <a:p>
          <a:r>
            <a:rPr lang="en-US" dirty="0"/>
            <a:t>Flexor </a:t>
          </a:r>
          <a:r>
            <a:rPr lang="en-US" dirty="0" err="1"/>
            <a:t>Pollicis</a:t>
          </a:r>
          <a:r>
            <a:rPr lang="en-US" dirty="0"/>
            <a:t> </a:t>
          </a:r>
          <a:r>
            <a:rPr lang="en-US" dirty="0" err="1"/>
            <a:t>Longus</a:t>
          </a:r>
          <a:endParaRPr lang="en-US" dirty="0"/>
        </a:p>
      </dgm:t>
    </dgm:pt>
    <dgm:pt modelId="{7F1477B6-93B6-0945-9C3B-CE53CA3924D5}" type="parTrans" cxnId="{9C2E5F54-F715-2E43-8BAC-F50535B01FB3}">
      <dgm:prSet/>
      <dgm:spPr/>
      <dgm:t>
        <a:bodyPr/>
        <a:lstStyle/>
        <a:p>
          <a:endParaRPr lang="en-US"/>
        </a:p>
      </dgm:t>
    </dgm:pt>
    <dgm:pt modelId="{183A474B-0E72-1048-8948-3C72C369592C}" type="sibTrans" cxnId="{9C2E5F54-F715-2E43-8BAC-F50535B01FB3}">
      <dgm:prSet/>
      <dgm:spPr/>
      <dgm:t>
        <a:bodyPr/>
        <a:lstStyle/>
        <a:p>
          <a:endParaRPr lang="en-US"/>
        </a:p>
      </dgm:t>
    </dgm:pt>
    <dgm:pt modelId="{37824E9C-73DF-874F-8B11-3BD0025FBC31}">
      <dgm:prSet/>
      <dgm:spPr/>
      <dgm:t>
        <a:bodyPr/>
        <a:lstStyle/>
        <a:p>
          <a:r>
            <a:rPr lang="en-US" dirty="0"/>
            <a:t>Pronator </a:t>
          </a:r>
          <a:r>
            <a:rPr lang="en-US" dirty="0" err="1"/>
            <a:t>Quadratus</a:t>
          </a:r>
          <a:endParaRPr lang="en-US" dirty="0"/>
        </a:p>
      </dgm:t>
    </dgm:pt>
    <dgm:pt modelId="{34CA0292-0393-1C4B-BFCD-50ED948E05E6}" type="parTrans" cxnId="{B545208C-93DF-B74C-9633-2826B764B7CF}">
      <dgm:prSet/>
      <dgm:spPr/>
      <dgm:t>
        <a:bodyPr/>
        <a:lstStyle/>
        <a:p>
          <a:endParaRPr lang="en-US"/>
        </a:p>
      </dgm:t>
    </dgm:pt>
    <dgm:pt modelId="{1DEB4214-4364-254E-B267-0551EED0520A}" type="sibTrans" cxnId="{B545208C-93DF-B74C-9633-2826B764B7CF}">
      <dgm:prSet/>
      <dgm:spPr/>
      <dgm:t>
        <a:bodyPr/>
        <a:lstStyle/>
        <a:p>
          <a:endParaRPr lang="en-US"/>
        </a:p>
      </dgm:t>
    </dgm:pt>
    <dgm:pt modelId="{E675ECF8-66A4-824C-ADFE-93064B60DBB4}" type="pres">
      <dgm:prSet presAssocID="{ED7054BF-B05C-0E41-B19F-9992A571AA4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CAF7258F-BA9C-9A4C-A804-394C0D32D1A3}" type="pres">
      <dgm:prSet presAssocID="{00FC3036-E8D4-4248-9E17-8F45E3C209C6}" presName="hierRoot1" presStyleCnt="0"/>
      <dgm:spPr/>
    </dgm:pt>
    <dgm:pt modelId="{8E33608F-8030-F146-8770-076F577DA01E}" type="pres">
      <dgm:prSet presAssocID="{00FC3036-E8D4-4248-9E17-8F45E3C209C6}" presName="composite" presStyleCnt="0"/>
      <dgm:spPr/>
    </dgm:pt>
    <dgm:pt modelId="{CEA6378C-437A-484D-92A9-FC0B1B2478CB}" type="pres">
      <dgm:prSet presAssocID="{00FC3036-E8D4-4248-9E17-8F45E3C209C6}" presName="background" presStyleLbl="node0" presStyleIdx="0" presStyleCnt="1"/>
      <dgm:spPr/>
    </dgm:pt>
    <dgm:pt modelId="{2FE5AA97-F986-654C-B7CD-9E4E04BFD26B}" type="pres">
      <dgm:prSet presAssocID="{00FC3036-E8D4-4248-9E17-8F45E3C209C6}" presName="text" presStyleLbl="fgAcc0" presStyleIdx="0" presStyleCnt="1" custScaleX="191724" custScaleY="21461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642D4DF-0C01-9F4B-9C9D-F50920943031}" type="pres">
      <dgm:prSet presAssocID="{00FC3036-E8D4-4248-9E17-8F45E3C209C6}" presName="hierChild2" presStyleCnt="0"/>
      <dgm:spPr/>
    </dgm:pt>
    <dgm:pt modelId="{BE1C98B6-943A-A44B-A42C-E72EED8E4563}" type="pres">
      <dgm:prSet presAssocID="{4C334395-FE14-E649-8397-171A4DD86C38}" presName="Name10" presStyleLbl="parChTrans1D2" presStyleIdx="0" presStyleCnt="3"/>
      <dgm:spPr/>
      <dgm:t>
        <a:bodyPr/>
        <a:lstStyle/>
        <a:p>
          <a:endParaRPr lang="en-GB"/>
        </a:p>
      </dgm:t>
    </dgm:pt>
    <dgm:pt modelId="{37AE94E2-456A-934D-ADFE-EED58680257E}" type="pres">
      <dgm:prSet presAssocID="{E933D963-42EA-CA42-B665-D9B522631D37}" presName="hierRoot2" presStyleCnt="0"/>
      <dgm:spPr/>
    </dgm:pt>
    <dgm:pt modelId="{D5DE48FA-2E0D-6647-ADAD-C205FFA509FF}" type="pres">
      <dgm:prSet presAssocID="{E933D963-42EA-CA42-B665-D9B522631D37}" presName="composite2" presStyleCnt="0"/>
      <dgm:spPr/>
    </dgm:pt>
    <dgm:pt modelId="{681EDF8E-A7A1-7F4D-B51E-9E0E7F666A06}" type="pres">
      <dgm:prSet presAssocID="{E933D963-42EA-CA42-B665-D9B522631D37}" presName="background2" presStyleLbl="node2" presStyleIdx="0" presStyleCnt="3"/>
      <dgm:spPr/>
    </dgm:pt>
    <dgm:pt modelId="{20622497-7D03-294F-82A8-BD233E3BAD52}" type="pres">
      <dgm:prSet presAssocID="{E933D963-42EA-CA42-B665-D9B522631D37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E7EFF20-D2FA-2D4A-8E94-CF8018AE4E3F}" type="pres">
      <dgm:prSet presAssocID="{E933D963-42EA-CA42-B665-D9B522631D37}" presName="hierChild3" presStyleCnt="0"/>
      <dgm:spPr/>
    </dgm:pt>
    <dgm:pt modelId="{7CD83A2D-53C4-6D45-8EEA-EE1C9CB5BBB8}" type="pres">
      <dgm:prSet presAssocID="{A67CC7C4-7267-084F-AE1E-13F9E8C0F9B8}" presName="Name17" presStyleLbl="parChTrans1D3" presStyleIdx="0" presStyleCnt="8"/>
      <dgm:spPr/>
      <dgm:t>
        <a:bodyPr/>
        <a:lstStyle/>
        <a:p>
          <a:endParaRPr lang="en-GB"/>
        </a:p>
      </dgm:t>
    </dgm:pt>
    <dgm:pt modelId="{84C8775D-613C-914C-9068-2942ECFAC3A9}" type="pres">
      <dgm:prSet presAssocID="{F611A41A-3A4A-D44D-B688-D2CDFEFB7317}" presName="hierRoot3" presStyleCnt="0"/>
      <dgm:spPr/>
    </dgm:pt>
    <dgm:pt modelId="{239759EC-DA8A-4946-89DC-3D74B92E4134}" type="pres">
      <dgm:prSet presAssocID="{F611A41A-3A4A-D44D-B688-D2CDFEFB7317}" presName="composite3" presStyleCnt="0"/>
      <dgm:spPr/>
    </dgm:pt>
    <dgm:pt modelId="{9D775CAD-5080-DF49-A70B-73D27DD49170}" type="pres">
      <dgm:prSet presAssocID="{F611A41A-3A4A-D44D-B688-D2CDFEFB7317}" presName="background3" presStyleLbl="node3" presStyleIdx="0" presStyleCnt="8"/>
      <dgm:spPr/>
    </dgm:pt>
    <dgm:pt modelId="{33CB908F-36AD-B944-AF5D-C3BE1DEE6106}" type="pres">
      <dgm:prSet presAssocID="{F611A41A-3A4A-D44D-B688-D2CDFEFB7317}" presName="text3" presStyleLbl="fgAcc3" presStyleIdx="0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73E6E90-3862-DC41-9146-4BFE1C89DAF7}" type="pres">
      <dgm:prSet presAssocID="{F611A41A-3A4A-D44D-B688-D2CDFEFB7317}" presName="hierChild4" presStyleCnt="0"/>
      <dgm:spPr/>
    </dgm:pt>
    <dgm:pt modelId="{35EF203E-5258-EA44-BC3E-5C10355BECB7}" type="pres">
      <dgm:prSet presAssocID="{24B9B5EB-C66F-5846-84C1-A5CC39B3951E}" presName="Name17" presStyleLbl="parChTrans1D3" presStyleIdx="1" presStyleCnt="8"/>
      <dgm:spPr/>
      <dgm:t>
        <a:bodyPr/>
        <a:lstStyle/>
        <a:p>
          <a:endParaRPr lang="en-GB"/>
        </a:p>
      </dgm:t>
    </dgm:pt>
    <dgm:pt modelId="{B2317FE9-1740-C74F-9118-B7545D1409BC}" type="pres">
      <dgm:prSet presAssocID="{98521367-CB9F-CA43-BE25-71DD69225EC1}" presName="hierRoot3" presStyleCnt="0"/>
      <dgm:spPr/>
    </dgm:pt>
    <dgm:pt modelId="{98466BA1-87E4-9841-979B-D22ECC4C4970}" type="pres">
      <dgm:prSet presAssocID="{98521367-CB9F-CA43-BE25-71DD69225EC1}" presName="composite3" presStyleCnt="0"/>
      <dgm:spPr/>
    </dgm:pt>
    <dgm:pt modelId="{2C548E24-AB35-BB40-9D60-300DC1A5EE22}" type="pres">
      <dgm:prSet presAssocID="{98521367-CB9F-CA43-BE25-71DD69225EC1}" presName="background3" presStyleLbl="node3" presStyleIdx="1" presStyleCnt="8"/>
      <dgm:spPr/>
    </dgm:pt>
    <dgm:pt modelId="{EA49DEE4-801D-BD4C-B311-5AC6C794FB39}" type="pres">
      <dgm:prSet presAssocID="{98521367-CB9F-CA43-BE25-71DD69225EC1}" presName="text3" presStyleLbl="fgAcc3" presStyleIdx="1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80D240B-F561-864C-8ABE-2C74CD653253}" type="pres">
      <dgm:prSet presAssocID="{98521367-CB9F-CA43-BE25-71DD69225EC1}" presName="hierChild4" presStyleCnt="0"/>
      <dgm:spPr/>
    </dgm:pt>
    <dgm:pt modelId="{32E5B404-2D5D-694B-A118-AAC0E6DCB67E}" type="pres">
      <dgm:prSet presAssocID="{19870E54-41A0-094C-88AE-837D1A178637}" presName="Name17" presStyleLbl="parChTrans1D3" presStyleIdx="2" presStyleCnt="8"/>
      <dgm:spPr/>
      <dgm:t>
        <a:bodyPr/>
        <a:lstStyle/>
        <a:p>
          <a:endParaRPr lang="en-GB"/>
        </a:p>
      </dgm:t>
    </dgm:pt>
    <dgm:pt modelId="{39972B30-BE18-4240-8EF7-BDEE40583D14}" type="pres">
      <dgm:prSet presAssocID="{9A2AAE91-BFD4-8B41-B166-8FC0A79E3790}" presName="hierRoot3" presStyleCnt="0"/>
      <dgm:spPr/>
    </dgm:pt>
    <dgm:pt modelId="{AEA4DEE0-68D3-3548-A20A-DEC8375436DB}" type="pres">
      <dgm:prSet presAssocID="{9A2AAE91-BFD4-8B41-B166-8FC0A79E3790}" presName="composite3" presStyleCnt="0"/>
      <dgm:spPr/>
    </dgm:pt>
    <dgm:pt modelId="{CCD5E09B-9F06-1142-877A-6A0874177852}" type="pres">
      <dgm:prSet presAssocID="{9A2AAE91-BFD4-8B41-B166-8FC0A79E3790}" presName="background3" presStyleLbl="node3" presStyleIdx="2" presStyleCnt="8"/>
      <dgm:spPr/>
    </dgm:pt>
    <dgm:pt modelId="{53183503-D136-F548-9200-082C63666E19}" type="pres">
      <dgm:prSet presAssocID="{9A2AAE91-BFD4-8B41-B166-8FC0A79E3790}" presName="text3" presStyleLbl="fgAcc3" presStyleIdx="2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485C0B8-C8EC-9D48-BDF1-6188C0D30359}" type="pres">
      <dgm:prSet presAssocID="{9A2AAE91-BFD4-8B41-B166-8FC0A79E3790}" presName="hierChild4" presStyleCnt="0"/>
      <dgm:spPr/>
    </dgm:pt>
    <dgm:pt modelId="{E2697B81-9120-3C4D-A00F-A978DC26120A}" type="pres">
      <dgm:prSet presAssocID="{307C698B-6BED-FE46-8C42-9F21B061A1B4}" presName="Name17" presStyleLbl="parChTrans1D3" presStyleIdx="3" presStyleCnt="8"/>
      <dgm:spPr/>
      <dgm:t>
        <a:bodyPr/>
        <a:lstStyle/>
        <a:p>
          <a:endParaRPr lang="en-GB"/>
        </a:p>
      </dgm:t>
    </dgm:pt>
    <dgm:pt modelId="{05E2E5B2-59B4-5149-BE01-16A6F3944DDD}" type="pres">
      <dgm:prSet presAssocID="{BFF47C8F-EB24-2342-83EF-871C09A3A2CD}" presName="hierRoot3" presStyleCnt="0"/>
      <dgm:spPr/>
    </dgm:pt>
    <dgm:pt modelId="{95B9E59C-DAAE-A042-BCC0-9768CEC5F109}" type="pres">
      <dgm:prSet presAssocID="{BFF47C8F-EB24-2342-83EF-871C09A3A2CD}" presName="composite3" presStyleCnt="0"/>
      <dgm:spPr/>
    </dgm:pt>
    <dgm:pt modelId="{7ABA88DD-207C-E543-AF5E-9E585640A72F}" type="pres">
      <dgm:prSet presAssocID="{BFF47C8F-EB24-2342-83EF-871C09A3A2CD}" presName="background3" presStyleLbl="node3" presStyleIdx="3" presStyleCnt="8"/>
      <dgm:spPr/>
    </dgm:pt>
    <dgm:pt modelId="{1B0C80A8-2774-014F-9F59-40C09B39E8F6}" type="pres">
      <dgm:prSet presAssocID="{BFF47C8F-EB24-2342-83EF-871C09A3A2CD}" presName="text3" presStyleLbl="fgAcc3" presStyleIdx="3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01578E6-EA95-F147-9C59-95F7DFD2EEDD}" type="pres">
      <dgm:prSet presAssocID="{BFF47C8F-EB24-2342-83EF-871C09A3A2CD}" presName="hierChild4" presStyleCnt="0"/>
      <dgm:spPr/>
    </dgm:pt>
    <dgm:pt modelId="{CDB36444-BD6D-EA4C-9664-685DC402B42F}" type="pres">
      <dgm:prSet presAssocID="{EF4ED67F-ADEC-A242-A65B-21CBCEBBEE51}" presName="Name10" presStyleLbl="parChTrans1D2" presStyleIdx="1" presStyleCnt="3"/>
      <dgm:spPr/>
      <dgm:t>
        <a:bodyPr/>
        <a:lstStyle/>
        <a:p>
          <a:endParaRPr lang="en-GB"/>
        </a:p>
      </dgm:t>
    </dgm:pt>
    <dgm:pt modelId="{B657F3FD-D9D3-DF41-AD2A-1C4E8C1F706D}" type="pres">
      <dgm:prSet presAssocID="{F610C283-B1CF-D74F-8E06-68EDEBC753E8}" presName="hierRoot2" presStyleCnt="0"/>
      <dgm:spPr/>
    </dgm:pt>
    <dgm:pt modelId="{9A0E45DF-7A33-A040-B2D5-368F3A6726C8}" type="pres">
      <dgm:prSet presAssocID="{F610C283-B1CF-D74F-8E06-68EDEBC753E8}" presName="composite2" presStyleCnt="0"/>
      <dgm:spPr/>
    </dgm:pt>
    <dgm:pt modelId="{32C38DB4-A7BE-D840-BBA3-9FB3BAEBED4F}" type="pres">
      <dgm:prSet presAssocID="{F610C283-B1CF-D74F-8E06-68EDEBC753E8}" presName="background2" presStyleLbl="node2" presStyleIdx="1" presStyleCnt="3"/>
      <dgm:spPr/>
    </dgm:pt>
    <dgm:pt modelId="{88FB3BC8-1571-354A-A94F-14FB9DB6AA08}" type="pres">
      <dgm:prSet presAssocID="{F610C283-B1CF-D74F-8E06-68EDEBC753E8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237F16A-4CF1-F448-ADE8-7CF5D67E1697}" type="pres">
      <dgm:prSet presAssocID="{F610C283-B1CF-D74F-8E06-68EDEBC753E8}" presName="hierChild3" presStyleCnt="0"/>
      <dgm:spPr/>
    </dgm:pt>
    <dgm:pt modelId="{3F1CC2AA-A38B-5D45-B1E0-7FA6F1DCAB8B}" type="pres">
      <dgm:prSet presAssocID="{B8C900F9-4C6D-3449-8BF8-36B191171D51}" presName="Name17" presStyleLbl="parChTrans1D3" presStyleIdx="4" presStyleCnt="8"/>
      <dgm:spPr/>
      <dgm:t>
        <a:bodyPr/>
        <a:lstStyle/>
        <a:p>
          <a:endParaRPr lang="en-GB"/>
        </a:p>
      </dgm:t>
    </dgm:pt>
    <dgm:pt modelId="{2A3FFE54-30A7-0D49-9E30-395001F4BFA0}" type="pres">
      <dgm:prSet presAssocID="{A48042D6-C283-B44A-8BF8-D41AA40093A8}" presName="hierRoot3" presStyleCnt="0"/>
      <dgm:spPr/>
    </dgm:pt>
    <dgm:pt modelId="{539F8A0B-C023-D644-B540-9B0B359E2E8F}" type="pres">
      <dgm:prSet presAssocID="{A48042D6-C283-B44A-8BF8-D41AA40093A8}" presName="composite3" presStyleCnt="0"/>
      <dgm:spPr/>
    </dgm:pt>
    <dgm:pt modelId="{DCD138E7-F431-3A47-BAD6-08EECEF211CB}" type="pres">
      <dgm:prSet presAssocID="{A48042D6-C283-B44A-8BF8-D41AA40093A8}" presName="background3" presStyleLbl="node3" presStyleIdx="4" presStyleCnt="8"/>
      <dgm:spPr/>
    </dgm:pt>
    <dgm:pt modelId="{2D2A4AEE-1FFF-0B44-95D3-CD00F359BD4A}" type="pres">
      <dgm:prSet presAssocID="{A48042D6-C283-B44A-8BF8-D41AA40093A8}" presName="text3" presStyleLbl="fgAcc3" presStyleIdx="4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23A4A86-CB0D-9F43-BB8C-A3BCE1267E51}" type="pres">
      <dgm:prSet presAssocID="{A48042D6-C283-B44A-8BF8-D41AA40093A8}" presName="hierChild4" presStyleCnt="0"/>
      <dgm:spPr/>
    </dgm:pt>
    <dgm:pt modelId="{ACFFA560-1543-E148-8CCE-C809FE048955}" type="pres">
      <dgm:prSet presAssocID="{CF2E5AAC-57EC-B840-9DAA-847A85475A6C}" presName="Name10" presStyleLbl="parChTrans1D2" presStyleIdx="2" presStyleCnt="3"/>
      <dgm:spPr/>
      <dgm:t>
        <a:bodyPr/>
        <a:lstStyle/>
        <a:p>
          <a:endParaRPr lang="en-GB"/>
        </a:p>
      </dgm:t>
    </dgm:pt>
    <dgm:pt modelId="{EFE0E1A5-BEB5-A849-BAAE-E112A5B1E016}" type="pres">
      <dgm:prSet presAssocID="{32C06DF8-EC94-BF4B-8DA4-1D4C8E729903}" presName="hierRoot2" presStyleCnt="0"/>
      <dgm:spPr/>
    </dgm:pt>
    <dgm:pt modelId="{D6461FCA-A046-384D-B5C4-8331C0998E97}" type="pres">
      <dgm:prSet presAssocID="{32C06DF8-EC94-BF4B-8DA4-1D4C8E729903}" presName="composite2" presStyleCnt="0"/>
      <dgm:spPr/>
    </dgm:pt>
    <dgm:pt modelId="{C9CACA88-B282-CF44-B707-D42350BF93B5}" type="pres">
      <dgm:prSet presAssocID="{32C06DF8-EC94-BF4B-8DA4-1D4C8E729903}" presName="background2" presStyleLbl="node2" presStyleIdx="2" presStyleCnt="3"/>
      <dgm:spPr/>
    </dgm:pt>
    <dgm:pt modelId="{E09037FA-4F22-C842-946D-28283BE3E80A}" type="pres">
      <dgm:prSet presAssocID="{32C06DF8-EC94-BF4B-8DA4-1D4C8E729903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0F271DC-0A8B-AE4D-8FF4-1BDA11625C5D}" type="pres">
      <dgm:prSet presAssocID="{32C06DF8-EC94-BF4B-8DA4-1D4C8E729903}" presName="hierChild3" presStyleCnt="0"/>
      <dgm:spPr/>
    </dgm:pt>
    <dgm:pt modelId="{F6933778-8D3A-E740-BB79-72854A31B35F}" type="pres">
      <dgm:prSet presAssocID="{655C6CE3-0AD3-984E-A45B-FCB87E9A25C0}" presName="Name17" presStyleLbl="parChTrans1D3" presStyleIdx="5" presStyleCnt="8"/>
      <dgm:spPr/>
      <dgm:t>
        <a:bodyPr/>
        <a:lstStyle/>
        <a:p>
          <a:endParaRPr lang="en-GB"/>
        </a:p>
      </dgm:t>
    </dgm:pt>
    <dgm:pt modelId="{5B09B450-8BEF-AB46-ABCF-647767DCB7C9}" type="pres">
      <dgm:prSet presAssocID="{C156C033-23E5-2342-A60A-580094BBF0D2}" presName="hierRoot3" presStyleCnt="0"/>
      <dgm:spPr/>
    </dgm:pt>
    <dgm:pt modelId="{0EAB2C51-195F-3F4F-B6E9-F82A87C76C36}" type="pres">
      <dgm:prSet presAssocID="{C156C033-23E5-2342-A60A-580094BBF0D2}" presName="composite3" presStyleCnt="0"/>
      <dgm:spPr/>
    </dgm:pt>
    <dgm:pt modelId="{74E0E661-1A77-3841-8CB7-7D35935643E5}" type="pres">
      <dgm:prSet presAssocID="{C156C033-23E5-2342-A60A-580094BBF0D2}" presName="background3" presStyleLbl="node3" presStyleIdx="5" presStyleCnt="8"/>
      <dgm:spPr/>
    </dgm:pt>
    <dgm:pt modelId="{71A87105-8CA1-8749-B3FD-3793D5912C49}" type="pres">
      <dgm:prSet presAssocID="{C156C033-23E5-2342-A60A-580094BBF0D2}" presName="text3" presStyleLbl="fgAcc3" presStyleIdx="5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EBDBFD1-A6C4-5543-BB48-4C44D85F4A85}" type="pres">
      <dgm:prSet presAssocID="{C156C033-23E5-2342-A60A-580094BBF0D2}" presName="hierChild4" presStyleCnt="0"/>
      <dgm:spPr/>
    </dgm:pt>
    <dgm:pt modelId="{6CEA9A4B-BD31-724D-9329-B4E3CB05C2E6}" type="pres">
      <dgm:prSet presAssocID="{7F1477B6-93B6-0945-9C3B-CE53CA3924D5}" presName="Name17" presStyleLbl="parChTrans1D3" presStyleIdx="6" presStyleCnt="8"/>
      <dgm:spPr/>
      <dgm:t>
        <a:bodyPr/>
        <a:lstStyle/>
        <a:p>
          <a:endParaRPr lang="en-GB"/>
        </a:p>
      </dgm:t>
    </dgm:pt>
    <dgm:pt modelId="{A5377ABA-028A-4041-A825-3A7EAC107AA4}" type="pres">
      <dgm:prSet presAssocID="{3D188E1B-C2DF-9048-9242-288503BCF89F}" presName="hierRoot3" presStyleCnt="0"/>
      <dgm:spPr/>
    </dgm:pt>
    <dgm:pt modelId="{529B322C-8A93-D540-8903-D09C94AEC4D6}" type="pres">
      <dgm:prSet presAssocID="{3D188E1B-C2DF-9048-9242-288503BCF89F}" presName="composite3" presStyleCnt="0"/>
      <dgm:spPr/>
    </dgm:pt>
    <dgm:pt modelId="{B87835AC-C5D1-A645-AA57-37E3F224E13A}" type="pres">
      <dgm:prSet presAssocID="{3D188E1B-C2DF-9048-9242-288503BCF89F}" presName="background3" presStyleLbl="node3" presStyleIdx="6" presStyleCnt="8"/>
      <dgm:spPr/>
    </dgm:pt>
    <dgm:pt modelId="{DD3AEDC2-8C15-0546-8B71-4987BDA122B6}" type="pres">
      <dgm:prSet presAssocID="{3D188E1B-C2DF-9048-9242-288503BCF89F}" presName="text3" presStyleLbl="fgAcc3" presStyleIdx="6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4C3C19C-0FC1-1647-9F0A-03CF206D4634}" type="pres">
      <dgm:prSet presAssocID="{3D188E1B-C2DF-9048-9242-288503BCF89F}" presName="hierChild4" presStyleCnt="0"/>
      <dgm:spPr/>
    </dgm:pt>
    <dgm:pt modelId="{48FEC053-7F40-F842-83DD-F5AFFB449BDB}" type="pres">
      <dgm:prSet presAssocID="{34CA0292-0393-1C4B-BFCD-50ED948E05E6}" presName="Name17" presStyleLbl="parChTrans1D3" presStyleIdx="7" presStyleCnt="8"/>
      <dgm:spPr/>
      <dgm:t>
        <a:bodyPr/>
        <a:lstStyle/>
        <a:p>
          <a:endParaRPr lang="en-GB"/>
        </a:p>
      </dgm:t>
    </dgm:pt>
    <dgm:pt modelId="{AB5B35E9-E0D5-934F-813D-39E6B2101A6B}" type="pres">
      <dgm:prSet presAssocID="{37824E9C-73DF-874F-8B11-3BD0025FBC31}" presName="hierRoot3" presStyleCnt="0"/>
      <dgm:spPr/>
    </dgm:pt>
    <dgm:pt modelId="{1F779446-F426-5149-8ADE-896C8D906819}" type="pres">
      <dgm:prSet presAssocID="{37824E9C-73DF-874F-8B11-3BD0025FBC31}" presName="composite3" presStyleCnt="0"/>
      <dgm:spPr/>
    </dgm:pt>
    <dgm:pt modelId="{314C7BD7-0603-EF4A-AF16-E74ADD070A0E}" type="pres">
      <dgm:prSet presAssocID="{37824E9C-73DF-874F-8B11-3BD0025FBC31}" presName="background3" presStyleLbl="node3" presStyleIdx="7" presStyleCnt="8"/>
      <dgm:spPr/>
    </dgm:pt>
    <dgm:pt modelId="{07FCBF69-467D-064D-92E6-4A36E2916700}" type="pres">
      <dgm:prSet presAssocID="{37824E9C-73DF-874F-8B11-3BD0025FBC31}" presName="text3" presStyleLbl="fgAcc3" presStyleIdx="7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5E34175-97A2-2E4C-91C8-15346D35E2EB}" type="pres">
      <dgm:prSet presAssocID="{37824E9C-73DF-874F-8B11-3BD0025FBC31}" presName="hierChild4" presStyleCnt="0"/>
      <dgm:spPr/>
    </dgm:pt>
  </dgm:ptLst>
  <dgm:cxnLst>
    <dgm:cxn modelId="{7EBD4D6E-1CA1-8A4D-973B-5F094D844859}" type="presOf" srcId="{3D188E1B-C2DF-9048-9242-288503BCF89F}" destId="{DD3AEDC2-8C15-0546-8B71-4987BDA122B6}" srcOrd="0" destOrd="0" presId="urn:microsoft.com/office/officeart/2005/8/layout/hierarchy1"/>
    <dgm:cxn modelId="{C921ACE0-62C7-C548-829E-C093743D64CD}" srcId="{00FC3036-E8D4-4248-9E17-8F45E3C209C6}" destId="{32C06DF8-EC94-BF4B-8DA4-1D4C8E729903}" srcOrd="2" destOrd="0" parTransId="{CF2E5AAC-57EC-B840-9DAA-847A85475A6C}" sibTransId="{644D415E-B5ED-0D41-8503-E0290E7CF46C}"/>
    <dgm:cxn modelId="{D7824D7C-7B5E-C14F-A1C7-A0C9FB800AC8}" srcId="{E933D963-42EA-CA42-B665-D9B522631D37}" destId="{BFF47C8F-EB24-2342-83EF-871C09A3A2CD}" srcOrd="3" destOrd="0" parTransId="{307C698B-6BED-FE46-8C42-9F21B061A1B4}" sibTransId="{6A2B0E73-EB90-944C-A7DF-FC6C76A356A1}"/>
    <dgm:cxn modelId="{136D3120-BFB7-724E-8008-DE1CB442C438}" type="presOf" srcId="{BFF47C8F-EB24-2342-83EF-871C09A3A2CD}" destId="{1B0C80A8-2774-014F-9F59-40C09B39E8F6}" srcOrd="0" destOrd="0" presId="urn:microsoft.com/office/officeart/2005/8/layout/hierarchy1"/>
    <dgm:cxn modelId="{AA18199D-8DBF-D642-8D10-4820A03BE071}" type="presOf" srcId="{F610C283-B1CF-D74F-8E06-68EDEBC753E8}" destId="{88FB3BC8-1571-354A-A94F-14FB9DB6AA08}" srcOrd="0" destOrd="0" presId="urn:microsoft.com/office/officeart/2005/8/layout/hierarchy1"/>
    <dgm:cxn modelId="{304E62BB-DB40-0A4D-9FB7-5A73D619BD6F}" srcId="{F610C283-B1CF-D74F-8E06-68EDEBC753E8}" destId="{A48042D6-C283-B44A-8BF8-D41AA40093A8}" srcOrd="0" destOrd="0" parTransId="{B8C900F9-4C6D-3449-8BF8-36B191171D51}" sibTransId="{F0C66E61-18A0-3246-B43F-D02E275DC806}"/>
    <dgm:cxn modelId="{9C2E5F54-F715-2E43-8BAC-F50535B01FB3}" srcId="{32C06DF8-EC94-BF4B-8DA4-1D4C8E729903}" destId="{3D188E1B-C2DF-9048-9242-288503BCF89F}" srcOrd="1" destOrd="0" parTransId="{7F1477B6-93B6-0945-9C3B-CE53CA3924D5}" sibTransId="{183A474B-0E72-1048-8948-3C72C369592C}"/>
    <dgm:cxn modelId="{EF53C871-B957-1A40-9391-F8EA39133C35}" type="presOf" srcId="{307C698B-6BED-FE46-8C42-9F21B061A1B4}" destId="{E2697B81-9120-3C4D-A00F-A978DC26120A}" srcOrd="0" destOrd="0" presId="urn:microsoft.com/office/officeart/2005/8/layout/hierarchy1"/>
    <dgm:cxn modelId="{15728DEC-9C7F-A340-9E29-A3109362150C}" type="presOf" srcId="{F611A41A-3A4A-D44D-B688-D2CDFEFB7317}" destId="{33CB908F-36AD-B944-AF5D-C3BE1DEE6106}" srcOrd="0" destOrd="0" presId="urn:microsoft.com/office/officeart/2005/8/layout/hierarchy1"/>
    <dgm:cxn modelId="{3F4AB4ED-FFE8-5643-BF92-67D22ED864AB}" srcId="{E933D963-42EA-CA42-B665-D9B522631D37}" destId="{98521367-CB9F-CA43-BE25-71DD69225EC1}" srcOrd="1" destOrd="0" parTransId="{24B9B5EB-C66F-5846-84C1-A5CC39B3951E}" sibTransId="{57751523-8B8E-9C44-B8BC-E6B2C441350F}"/>
    <dgm:cxn modelId="{DB6E7A50-2159-A842-A707-AB09DFCA6A26}" type="presOf" srcId="{EF4ED67F-ADEC-A242-A65B-21CBCEBBEE51}" destId="{CDB36444-BD6D-EA4C-9664-685DC402B42F}" srcOrd="0" destOrd="0" presId="urn:microsoft.com/office/officeart/2005/8/layout/hierarchy1"/>
    <dgm:cxn modelId="{0A28ACCD-7654-3540-8699-0D736FA1C849}" srcId="{E933D963-42EA-CA42-B665-D9B522631D37}" destId="{F611A41A-3A4A-D44D-B688-D2CDFEFB7317}" srcOrd="0" destOrd="0" parTransId="{A67CC7C4-7267-084F-AE1E-13F9E8C0F9B8}" sibTransId="{FA8164A6-BDF1-4345-BCB9-BDB8F2474003}"/>
    <dgm:cxn modelId="{6CE915E5-1BAA-844C-91B0-D33001BB96D2}" type="presOf" srcId="{ED7054BF-B05C-0E41-B19F-9992A571AA42}" destId="{E675ECF8-66A4-824C-ADFE-93064B60DBB4}" srcOrd="0" destOrd="0" presId="urn:microsoft.com/office/officeart/2005/8/layout/hierarchy1"/>
    <dgm:cxn modelId="{8BEDB2B9-EF8C-BF44-9500-7CA73B6A3D1B}" type="presOf" srcId="{CF2E5AAC-57EC-B840-9DAA-847A85475A6C}" destId="{ACFFA560-1543-E148-8CCE-C809FE048955}" srcOrd="0" destOrd="0" presId="urn:microsoft.com/office/officeart/2005/8/layout/hierarchy1"/>
    <dgm:cxn modelId="{3AB11876-EE10-4A40-9FCA-4B49E5F8EAC1}" type="presOf" srcId="{A67CC7C4-7267-084F-AE1E-13F9E8C0F9B8}" destId="{7CD83A2D-53C4-6D45-8EEA-EE1C9CB5BBB8}" srcOrd="0" destOrd="0" presId="urn:microsoft.com/office/officeart/2005/8/layout/hierarchy1"/>
    <dgm:cxn modelId="{5528A9B8-A504-1A48-A752-8669661E6F4F}" type="presOf" srcId="{19870E54-41A0-094C-88AE-837D1A178637}" destId="{32E5B404-2D5D-694B-A118-AAC0E6DCB67E}" srcOrd="0" destOrd="0" presId="urn:microsoft.com/office/officeart/2005/8/layout/hierarchy1"/>
    <dgm:cxn modelId="{C9B478AC-A088-EB41-B352-89987ABD6FC8}" type="presOf" srcId="{C156C033-23E5-2342-A60A-580094BBF0D2}" destId="{71A87105-8CA1-8749-B3FD-3793D5912C49}" srcOrd="0" destOrd="0" presId="urn:microsoft.com/office/officeart/2005/8/layout/hierarchy1"/>
    <dgm:cxn modelId="{78F0D9EF-96F9-504B-9015-F6BE8307AEC8}" srcId="{E933D963-42EA-CA42-B665-D9B522631D37}" destId="{9A2AAE91-BFD4-8B41-B166-8FC0A79E3790}" srcOrd="2" destOrd="0" parTransId="{19870E54-41A0-094C-88AE-837D1A178637}" sibTransId="{02998E4E-BE27-2F4F-B41C-57621B28B9D1}"/>
    <dgm:cxn modelId="{ACC8F8BE-12F4-F14B-9B46-E70465C62371}" type="presOf" srcId="{24B9B5EB-C66F-5846-84C1-A5CC39B3951E}" destId="{35EF203E-5258-EA44-BC3E-5C10355BECB7}" srcOrd="0" destOrd="0" presId="urn:microsoft.com/office/officeart/2005/8/layout/hierarchy1"/>
    <dgm:cxn modelId="{0EE9318E-B85E-7C45-B711-DCF7D489040C}" type="presOf" srcId="{4C334395-FE14-E649-8397-171A4DD86C38}" destId="{BE1C98B6-943A-A44B-A42C-E72EED8E4563}" srcOrd="0" destOrd="0" presId="urn:microsoft.com/office/officeart/2005/8/layout/hierarchy1"/>
    <dgm:cxn modelId="{4669C0C8-16AA-5645-8156-743396315BD9}" srcId="{32C06DF8-EC94-BF4B-8DA4-1D4C8E729903}" destId="{C156C033-23E5-2342-A60A-580094BBF0D2}" srcOrd="0" destOrd="0" parTransId="{655C6CE3-0AD3-984E-A45B-FCB87E9A25C0}" sibTransId="{A6970D6A-F112-8348-B9E1-F46EA13FDD65}"/>
    <dgm:cxn modelId="{7336D4E9-42C5-944D-9C0A-1E793CF8CEAE}" srcId="{ED7054BF-B05C-0E41-B19F-9992A571AA42}" destId="{00FC3036-E8D4-4248-9E17-8F45E3C209C6}" srcOrd="0" destOrd="0" parTransId="{DDDA0817-7129-EC4E-8BE0-07E71651B6A8}" sibTransId="{3E788657-1237-A04D-AB29-67A36FF4A7C9}"/>
    <dgm:cxn modelId="{F44E3F44-D373-3B45-BD53-B135A4901431}" type="presOf" srcId="{34CA0292-0393-1C4B-BFCD-50ED948E05E6}" destId="{48FEC053-7F40-F842-83DD-F5AFFB449BDB}" srcOrd="0" destOrd="0" presId="urn:microsoft.com/office/officeart/2005/8/layout/hierarchy1"/>
    <dgm:cxn modelId="{594257EB-B956-6747-8DC9-65826A37D577}" type="presOf" srcId="{98521367-CB9F-CA43-BE25-71DD69225EC1}" destId="{EA49DEE4-801D-BD4C-B311-5AC6C794FB39}" srcOrd="0" destOrd="0" presId="urn:microsoft.com/office/officeart/2005/8/layout/hierarchy1"/>
    <dgm:cxn modelId="{B6868958-2DCB-224E-9464-CB98ECB04991}" type="presOf" srcId="{9A2AAE91-BFD4-8B41-B166-8FC0A79E3790}" destId="{53183503-D136-F548-9200-082C63666E19}" srcOrd="0" destOrd="0" presId="urn:microsoft.com/office/officeart/2005/8/layout/hierarchy1"/>
    <dgm:cxn modelId="{E6D51C5E-A34B-964C-B30E-38319F1BEFC4}" type="presOf" srcId="{E933D963-42EA-CA42-B665-D9B522631D37}" destId="{20622497-7D03-294F-82A8-BD233E3BAD52}" srcOrd="0" destOrd="0" presId="urn:microsoft.com/office/officeart/2005/8/layout/hierarchy1"/>
    <dgm:cxn modelId="{79547D49-FD1E-0A40-8281-48F4061BA86E}" type="presOf" srcId="{B8C900F9-4C6D-3449-8BF8-36B191171D51}" destId="{3F1CC2AA-A38B-5D45-B1E0-7FA6F1DCAB8B}" srcOrd="0" destOrd="0" presId="urn:microsoft.com/office/officeart/2005/8/layout/hierarchy1"/>
    <dgm:cxn modelId="{82AE4ABC-71C6-C549-B349-F3E0E8C09A4A}" type="presOf" srcId="{A48042D6-C283-B44A-8BF8-D41AA40093A8}" destId="{2D2A4AEE-1FFF-0B44-95D3-CD00F359BD4A}" srcOrd="0" destOrd="0" presId="urn:microsoft.com/office/officeart/2005/8/layout/hierarchy1"/>
    <dgm:cxn modelId="{920A3DB8-7056-894A-A0F3-3DE7CB801FDE}" type="presOf" srcId="{37824E9C-73DF-874F-8B11-3BD0025FBC31}" destId="{07FCBF69-467D-064D-92E6-4A36E2916700}" srcOrd="0" destOrd="0" presId="urn:microsoft.com/office/officeart/2005/8/layout/hierarchy1"/>
    <dgm:cxn modelId="{B545208C-93DF-B74C-9633-2826B764B7CF}" srcId="{32C06DF8-EC94-BF4B-8DA4-1D4C8E729903}" destId="{37824E9C-73DF-874F-8B11-3BD0025FBC31}" srcOrd="2" destOrd="0" parTransId="{34CA0292-0393-1C4B-BFCD-50ED948E05E6}" sibTransId="{1DEB4214-4364-254E-B267-0551EED0520A}"/>
    <dgm:cxn modelId="{72806F42-8E31-8B40-AAF0-2EBA32BF05EF}" type="presOf" srcId="{7F1477B6-93B6-0945-9C3B-CE53CA3924D5}" destId="{6CEA9A4B-BD31-724D-9329-B4E3CB05C2E6}" srcOrd="0" destOrd="0" presId="urn:microsoft.com/office/officeart/2005/8/layout/hierarchy1"/>
    <dgm:cxn modelId="{8FF1457F-DBFA-6D4A-B4EF-11F1EF4FD33E}" srcId="{00FC3036-E8D4-4248-9E17-8F45E3C209C6}" destId="{F610C283-B1CF-D74F-8E06-68EDEBC753E8}" srcOrd="1" destOrd="0" parTransId="{EF4ED67F-ADEC-A242-A65B-21CBCEBBEE51}" sibTransId="{57ACE921-2CFB-4B42-B3FA-FC632BD61467}"/>
    <dgm:cxn modelId="{C9510611-925E-7641-9229-5F2D26399FCF}" type="presOf" srcId="{00FC3036-E8D4-4248-9E17-8F45E3C209C6}" destId="{2FE5AA97-F986-654C-B7CD-9E4E04BFD26B}" srcOrd="0" destOrd="0" presId="urn:microsoft.com/office/officeart/2005/8/layout/hierarchy1"/>
    <dgm:cxn modelId="{7B43C3D2-CD16-F24C-A9B7-F273A21A406C}" srcId="{00FC3036-E8D4-4248-9E17-8F45E3C209C6}" destId="{E933D963-42EA-CA42-B665-D9B522631D37}" srcOrd="0" destOrd="0" parTransId="{4C334395-FE14-E649-8397-171A4DD86C38}" sibTransId="{F48B3E16-553C-5F48-9FB9-1CA402C7C707}"/>
    <dgm:cxn modelId="{0556919C-0679-884B-9774-015140144C01}" type="presOf" srcId="{655C6CE3-0AD3-984E-A45B-FCB87E9A25C0}" destId="{F6933778-8D3A-E740-BB79-72854A31B35F}" srcOrd="0" destOrd="0" presId="urn:microsoft.com/office/officeart/2005/8/layout/hierarchy1"/>
    <dgm:cxn modelId="{A796683E-0892-7840-9D5A-6C9E49602740}" type="presOf" srcId="{32C06DF8-EC94-BF4B-8DA4-1D4C8E729903}" destId="{E09037FA-4F22-C842-946D-28283BE3E80A}" srcOrd="0" destOrd="0" presId="urn:microsoft.com/office/officeart/2005/8/layout/hierarchy1"/>
    <dgm:cxn modelId="{D4CF57CB-FA7C-704A-8D6F-1B5FF06B1BC9}" type="presParOf" srcId="{E675ECF8-66A4-824C-ADFE-93064B60DBB4}" destId="{CAF7258F-BA9C-9A4C-A804-394C0D32D1A3}" srcOrd="0" destOrd="0" presId="urn:microsoft.com/office/officeart/2005/8/layout/hierarchy1"/>
    <dgm:cxn modelId="{27678560-00A0-D245-AD44-A78F0584F814}" type="presParOf" srcId="{CAF7258F-BA9C-9A4C-A804-394C0D32D1A3}" destId="{8E33608F-8030-F146-8770-076F577DA01E}" srcOrd="0" destOrd="0" presId="urn:microsoft.com/office/officeart/2005/8/layout/hierarchy1"/>
    <dgm:cxn modelId="{540B41D5-9121-074C-8C7F-E1C4E4F11DD0}" type="presParOf" srcId="{8E33608F-8030-F146-8770-076F577DA01E}" destId="{CEA6378C-437A-484D-92A9-FC0B1B2478CB}" srcOrd="0" destOrd="0" presId="urn:microsoft.com/office/officeart/2005/8/layout/hierarchy1"/>
    <dgm:cxn modelId="{4DD8A4F5-582A-1C48-8EC6-31E9860F8111}" type="presParOf" srcId="{8E33608F-8030-F146-8770-076F577DA01E}" destId="{2FE5AA97-F986-654C-B7CD-9E4E04BFD26B}" srcOrd="1" destOrd="0" presId="urn:microsoft.com/office/officeart/2005/8/layout/hierarchy1"/>
    <dgm:cxn modelId="{1831C272-EE09-5746-AF06-884BF3111466}" type="presParOf" srcId="{CAF7258F-BA9C-9A4C-A804-394C0D32D1A3}" destId="{A642D4DF-0C01-9F4B-9C9D-F50920943031}" srcOrd="1" destOrd="0" presId="urn:microsoft.com/office/officeart/2005/8/layout/hierarchy1"/>
    <dgm:cxn modelId="{B58C49D1-D5ED-E74B-ADCC-B7D6EE55B0B6}" type="presParOf" srcId="{A642D4DF-0C01-9F4B-9C9D-F50920943031}" destId="{BE1C98B6-943A-A44B-A42C-E72EED8E4563}" srcOrd="0" destOrd="0" presId="urn:microsoft.com/office/officeart/2005/8/layout/hierarchy1"/>
    <dgm:cxn modelId="{75530E13-5345-D14D-84CD-28B9168D7642}" type="presParOf" srcId="{A642D4DF-0C01-9F4B-9C9D-F50920943031}" destId="{37AE94E2-456A-934D-ADFE-EED58680257E}" srcOrd="1" destOrd="0" presId="urn:microsoft.com/office/officeart/2005/8/layout/hierarchy1"/>
    <dgm:cxn modelId="{033FFA44-4A4B-9343-B991-CAAEF9718834}" type="presParOf" srcId="{37AE94E2-456A-934D-ADFE-EED58680257E}" destId="{D5DE48FA-2E0D-6647-ADAD-C205FFA509FF}" srcOrd="0" destOrd="0" presId="urn:microsoft.com/office/officeart/2005/8/layout/hierarchy1"/>
    <dgm:cxn modelId="{26EA062E-4090-A449-8F39-C9A82FAAB7B4}" type="presParOf" srcId="{D5DE48FA-2E0D-6647-ADAD-C205FFA509FF}" destId="{681EDF8E-A7A1-7F4D-B51E-9E0E7F666A06}" srcOrd="0" destOrd="0" presId="urn:microsoft.com/office/officeart/2005/8/layout/hierarchy1"/>
    <dgm:cxn modelId="{F7F17456-E1B0-7B44-BE90-4956B703CF34}" type="presParOf" srcId="{D5DE48FA-2E0D-6647-ADAD-C205FFA509FF}" destId="{20622497-7D03-294F-82A8-BD233E3BAD52}" srcOrd="1" destOrd="0" presId="urn:microsoft.com/office/officeart/2005/8/layout/hierarchy1"/>
    <dgm:cxn modelId="{D5E65F4E-3A84-B44C-A044-931C48D88D9F}" type="presParOf" srcId="{37AE94E2-456A-934D-ADFE-EED58680257E}" destId="{BE7EFF20-D2FA-2D4A-8E94-CF8018AE4E3F}" srcOrd="1" destOrd="0" presId="urn:microsoft.com/office/officeart/2005/8/layout/hierarchy1"/>
    <dgm:cxn modelId="{4ED9B275-6FCC-7C40-B946-4C3E606F5778}" type="presParOf" srcId="{BE7EFF20-D2FA-2D4A-8E94-CF8018AE4E3F}" destId="{7CD83A2D-53C4-6D45-8EEA-EE1C9CB5BBB8}" srcOrd="0" destOrd="0" presId="urn:microsoft.com/office/officeart/2005/8/layout/hierarchy1"/>
    <dgm:cxn modelId="{7E861076-AF92-FA4A-8EC2-562E4F4CADFC}" type="presParOf" srcId="{BE7EFF20-D2FA-2D4A-8E94-CF8018AE4E3F}" destId="{84C8775D-613C-914C-9068-2942ECFAC3A9}" srcOrd="1" destOrd="0" presId="urn:microsoft.com/office/officeart/2005/8/layout/hierarchy1"/>
    <dgm:cxn modelId="{803F67B1-E6F7-694D-8D8F-6A1C115A2958}" type="presParOf" srcId="{84C8775D-613C-914C-9068-2942ECFAC3A9}" destId="{239759EC-DA8A-4946-89DC-3D74B92E4134}" srcOrd="0" destOrd="0" presId="urn:microsoft.com/office/officeart/2005/8/layout/hierarchy1"/>
    <dgm:cxn modelId="{8F174339-7DFE-BB4B-B1C5-E34DD1099239}" type="presParOf" srcId="{239759EC-DA8A-4946-89DC-3D74B92E4134}" destId="{9D775CAD-5080-DF49-A70B-73D27DD49170}" srcOrd="0" destOrd="0" presId="urn:microsoft.com/office/officeart/2005/8/layout/hierarchy1"/>
    <dgm:cxn modelId="{56D8E95F-F128-F74E-8BE0-AFCBE7F16E2A}" type="presParOf" srcId="{239759EC-DA8A-4946-89DC-3D74B92E4134}" destId="{33CB908F-36AD-B944-AF5D-C3BE1DEE6106}" srcOrd="1" destOrd="0" presId="urn:microsoft.com/office/officeart/2005/8/layout/hierarchy1"/>
    <dgm:cxn modelId="{45660DD2-9276-7F4E-A65F-42C3BB92D292}" type="presParOf" srcId="{84C8775D-613C-914C-9068-2942ECFAC3A9}" destId="{473E6E90-3862-DC41-9146-4BFE1C89DAF7}" srcOrd="1" destOrd="0" presId="urn:microsoft.com/office/officeart/2005/8/layout/hierarchy1"/>
    <dgm:cxn modelId="{F4245921-97C9-3B49-A359-2189EA4CA257}" type="presParOf" srcId="{BE7EFF20-D2FA-2D4A-8E94-CF8018AE4E3F}" destId="{35EF203E-5258-EA44-BC3E-5C10355BECB7}" srcOrd="2" destOrd="0" presId="urn:microsoft.com/office/officeart/2005/8/layout/hierarchy1"/>
    <dgm:cxn modelId="{6FDE7619-BA3C-8144-BF4E-8F78EC963DDF}" type="presParOf" srcId="{BE7EFF20-D2FA-2D4A-8E94-CF8018AE4E3F}" destId="{B2317FE9-1740-C74F-9118-B7545D1409BC}" srcOrd="3" destOrd="0" presId="urn:microsoft.com/office/officeart/2005/8/layout/hierarchy1"/>
    <dgm:cxn modelId="{DB8E5633-7656-D441-8851-F1C6A84E5F4C}" type="presParOf" srcId="{B2317FE9-1740-C74F-9118-B7545D1409BC}" destId="{98466BA1-87E4-9841-979B-D22ECC4C4970}" srcOrd="0" destOrd="0" presId="urn:microsoft.com/office/officeart/2005/8/layout/hierarchy1"/>
    <dgm:cxn modelId="{DE2D50DE-0D27-1844-8783-70DD884F6F00}" type="presParOf" srcId="{98466BA1-87E4-9841-979B-D22ECC4C4970}" destId="{2C548E24-AB35-BB40-9D60-300DC1A5EE22}" srcOrd="0" destOrd="0" presId="urn:microsoft.com/office/officeart/2005/8/layout/hierarchy1"/>
    <dgm:cxn modelId="{28EA37A3-8552-B44D-9E98-E6A93F332930}" type="presParOf" srcId="{98466BA1-87E4-9841-979B-D22ECC4C4970}" destId="{EA49DEE4-801D-BD4C-B311-5AC6C794FB39}" srcOrd="1" destOrd="0" presId="urn:microsoft.com/office/officeart/2005/8/layout/hierarchy1"/>
    <dgm:cxn modelId="{75E65E38-F34D-3344-9D5C-444ADE1EE4AE}" type="presParOf" srcId="{B2317FE9-1740-C74F-9118-B7545D1409BC}" destId="{980D240B-F561-864C-8ABE-2C74CD653253}" srcOrd="1" destOrd="0" presId="urn:microsoft.com/office/officeart/2005/8/layout/hierarchy1"/>
    <dgm:cxn modelId="{14909CC4-E4B6-B341-87A5-C14FE9947B8E}" type="presParOf" srcId="{BE7EFF20-D2FA-2D4A-8E94-CF8018AE4E3F}" destId="{32E5B404-2D5D-694B-A118-AAC0E6DCB67E}" srcOrd="4" destOrd="0" presId="urn:microsoft.com/office/officeart/2005/8/layout/hierarchy1"/>
    <dgm:cxn modelId="{1A7BBE76-1D9F-584B-B1E7-B2808FB987B1}" type="presParOf" srcId="{BE7EFF20-D2FA-2D4A-8E94-CF8018AE4E3F}" destId="{39972B30-BE18-4240-8EF7-BDEE40583D14}" srcOrd="5" destOrd="0" presId="urn:microsoft.com/office/officeart/2005/8/layout/hierarchy1"/>
    <dgm:cxn modelId="{5E187298-4118-844E-9A57-40B37FCEF0C7}" type="presParOf" srcId="{39972B30-BE18-4240-8EF7-BDEE40583D14}" destId="{AEA4DEE0-68D3-3548-A20A-DEC8375436DB}" srcOrd="0" destOrd="0" presId="urn:microsoft.com/office/officeart/2005/8/layout/hierarchy1"/>
    <dgm:cxn modelId="{4A958DE2-B4E0-B94C-9E90-ECB04832546E}" type="presParOf" srcId="{AEA4DEE0-68D3-3548-A20A-DEC8375436DB}" destId="{CCD5E09B-9F06-1142-877A-6A0874177852}" srcOrd="0" destOrd="0" presId="urn:microsoft.com/office/officeart/2005/8/layout/hierarchy1"/>
    <dgm:cxn modelId="{C20CCCA2-A8C3-3944-8D02-DE9D0196FE12}" type="presParOf" srcId="{AEA4DEE0-68D3-3548-A20A-DEC8375436DB}" destId="{53183503-D136-F548-9200-082C63666E19}" srcOrd="1" destOrd="0" presId="urn:microsoft.com/office/officeart/2005/8/layout/hierarchy1"/>
    <dgm:cxn modelId="{F6751E4A-BA11-F147-BFAB-904F626B9F41}" type="presParOf" srcId="{39972B30-BE18-4240-8EF7-BDEE40583D14}" destId="{1485C0B8-C8EC-9D48-BDF1-6188C0D30359}" srcOrd="1" destOrd="0" presId="urn:microsoft.com/office/officeart/2005/8/layout/hierarchy1"/>
    <dgm:cxn modelId="{A893FB9F-D105-1D43-A4B6-81265A00D2B6}" type="presParOf" srcId="{BE7EFF20-D2FA-2D4A-8E94-CF8018AE4E3F}" destId="{E2697B81-9120-3C4D-A00F-A978DC26120A}" srcOrd="6" destOrd="0" presId="urn:microsoft.com/office/officeart/2005/8/layout/hierarchy1"/>
    <dgm:cxn modelId="{CD729294-7F1C-684E-A84D-B2E8C4F200FC}" type="presParOf" srcId="{BE7EFF20-D2FA-2D4A-8E94-CF8018AE4E3F}" destId="{05E2E5B2-59B4-5149-BE01-16A6F3944DDD}" srcOrd="7" destOrd="0" presId="urn:microsoft.com/office/officeart/2005/8/layout/hierarchy1"/>
    <dgm:cxn modelId="{39ADBFAF-DE71-9648-BCF8-BDEB84FF1F77}" type="presParOf" srcId="{05E2E5B2-59B4-5149-BE01-16A6F3944DDD}" destId="{95B9E59C-DAAE-A042-BCC0-9768CEC5F109}" srcOrd="0" destOrd="0" presId="urn:microsoft.com/office/officeart/2005/8/layout/hierarchy1"/>
    <dgm:cxn modelId="{DAC412A3-B3EA-1A48-9749-7A516B457860}" type="presParOf" srcId="{95B9E59C-DAAE-A042-BCC0-9768CEC5F109}" destId="{7ABA88DD-207C-E543-AF5E-9E585640A72F}" srcOrd="0" destOrd="0" presId="urn:microsoft.com/office/officeart/2005/8/layout/hierarchy1"/>
    <dgm:cxn modelId="{7AABB22F-086F-2442-B4AB-2941829422F2}" type="presParOf" srcId="{95B9E59C-DAAE-A042-BCC0-9768CEC5F109}" destId="{1B0C80A8-2774-014F-9F59-40C09B39E8F6}" srcOrd="1" destOrd="0" presId="urn:microsoft.com/office/officeart/2005/8/layout/hierarchy1"/>
    <dgm:cxn modelId="{39159D1B-A6C1-7F46-A2D4-266C8492CC94}" type="presParOf" srcId="{05E2E5B2-59B4-5149-BE01-16A6F3944DDD}" destId="{001578E6-EA95-F147-9C59-95F7DFD2EEDD}" srcOrd="1" destOrd="0" presId="urn:microsoft.com/office/officeart/2005/8/layout/hierarchy1"/>
    <dgm:cxn modelId="{91B5432F-1086-A649-B29E-71B851105DF8}" type="presParOf" srcId="{A642D4DF-0C01-9F4B-9C9D-F50920943031}" destId="{CDB36444-BD6D-EA4C-9664-685DC402B42F}" srcOrd="2" destOrd="0" presId="urn:microsoft.com/office/officeart/2005/8/layout/hierarchy1"/>
    <dgm:cxn modelId="{8A73CB0E-32E3-714B-9D27-131104B4D7FD}" type="presParOf" srcId="{A642D4DF-0C01-9F4B-9C9D-F50920943031}" destId="{B657F3FD-D9D3-DF41-AD2A-1C4E8C1F706D}" srcOrd="3" destOrd="0" presId="urn:microsoft.com/office/officeart/2005/8/layout/hierarchy1"/>
    <dgm:cxn modelId="{559E909D-0F1C-7547-8D7B-16EF2657A105}" type="presParOf" srcId="{B657F3FD-D9D3-DF41-AD2A-1C4E8C1F706D}" destId="{9A0E45DF-7A33-A040-B2D5-368F3A6726C8}" srcOrd="0" destOrd="0" presId="urn:microsoft.com/office/officeart/2005/8/layout/hierarchy1"/>
    <dgm:cxn modelId="{AB38DD63-D9BE-0944-BC4D-0C858F3F9A78}" type="presParOf" srcId="{9A0E45DF-7A33-A040-B2D5-368F3A6726C8}" destId="{32C38DB4-A7BE-D840-BBA3-9FB3BAEBED4F}" srcOrd="0" destOrd="0" presId="urn:microsoft.com/office/officeart/2005/8/layout/hierarchy1"/>
    <dgm:cxn modelId="{B2358130-FEB9-5C47-A63D-6FD5ED96D378}" type="presParOf" srcId="{9A0E45DF-7A33-A040-B2D5-368F3A6726C8}" destId="{88FB3BC8-1571-354A-A94F-14FB9DB6AA08}" srcOrd="1" destOrd="0" presId="urn:microsoft.com/office/officeart/2005/8/layout/hierarchy1"/>
    <dgm:cxn modelId="{1D980664-1504-954E-B961-5B8F11F49FEF}" type="presParOf" srcId="{B657F3FD-D9D3-DF41-AD2A-1C4E8C1F706D}" destId="{9237F16A-4CF1-F448-ADE8-7CF5D67E1697}" srcOrd="1" destOrd="0" presId="urn:microsoft.com/office/officeart/2005/8/layout/hierarchy1"/>
    <dgm:cxn modelId="{D00B7758-3D2D-2F43-A4F9-99BA8C56CC45}" type="presParOf" srcId="{9237F16A-4CF1-F448-ADE8-7CF5D67E1697}" destId="{3F1CC2AA-A38B-5D45-B1E0-7FA6F1DCAB8B}" srcOrd="0" destOrd="0" presId="urn:microsoft.com/office/officeart/2005/8/layout/hierarchy1"/>
    <dgm:cxn modelId="{24BE723B-AC31-BA41-ACC5-1B7DE11C4AE3}" type="presParOf" srcId="{9237F16A-4CF1-F448-ADE8-7CF5D67E1697}" destId="{2A3FFE54-30A7-0D49-9E30-395001F4BFA0}" srcOrd="1" destOrd="0" presId="urn:microsoft.com/office/officeart/2005/8/layout/hierarchy1"/>
    <dgm:cxn modelId="{09882645-0405-B448-8103-3AA947D46DE4}" type="presParOf" srcId="{2A3FFE54-30A7-0D49-9E30-395001F4BFA0}" destId="{539F8A0B-C023-D644-B540-9B0B359E2E8F}" srcOrd="0" destOrd="0" presId="urn:microsoft.com/office/officeart/2005/8/layout/hierarchy1"/>
    <dgm:cxn modelId="{CCE22035-AE13-6941-B7E0-4BDFFBE29AFE}" type="presParOf" srcId="{539F8A0B-C023-D644-B540-9B0B359E2E8F}" destId="{DCD138E7-F431-3A47-BAD6-08EECEF211CB}" srcOrd="0" destOrd="0" presId="urn:microsoft.com/office/officeart/2005/8/layout/hierarchy1"/>
    <dgm:cxn modelId="{CC4ED9FA-BACB-A344-A0CB-7623DA676D0C}" type="presParOf" srcId="{539F8A0B-C023-D644-B540-9B0B359E2E8F}" destId="{2D2A4AEE-1FFF-0B44-95D3-CD00F359BD4A}" srcOrd="1" destOrd="0" presId="urn:microsoft.com/office/officeart/2005/8/layout/hierarchy1"/>
    <dgm:cxn modelId="{4A0B5D65-B2B3-7D43-8C57-1DD545F6F0CD}" type="presParOf" srcId="{2A3FFE54-30A7-0D49-9E30-395001F4BFA0}" destId="{F23A4A86-CB0D-9F43-BB8C-A3BCE1267E51}" srcOrd="1" destOrd="0" presId="urn:microsoft.com/office/officeart/2005/8/layout/hierarchy1"/>
    <dgm:cxn modelId="{0AB5296D-61DE-0A46-B7D9-2B131FC76B1A}" type="presParOf" srcId="{A642D4DF-0C01-9F4B-9C9D-F50920943031}" destId="{ACFFA560-1543-E148-8CCE-C809FE048955}" srcOrd="4" destOrd="0" presId="urn:microsoft.com/office/officeart/2005/8/layout/hierarchy1"/>
    <dgm:cxn modelId="{4BA0D53D-4475-134C-8045-CF71E9F482F7}" type="presParOf" srcId="{A642D4DF-0C01-9F4B-9C9D-F50920943031}" destId="{EFE0E1A5-BEB5-A849-BAAE-E112A5B1E016}" srcOrd="5" destOrd="0" presId="urn:microsoft.com/office/officeart/2005/8/layout/hierarchy1"/>
    <dgm:cxn modelId="{970FC35C-ADE4-2D44-9552-FBCF31350F20}" type="presParOf" srcId="{EFE0E1A5-BEB5-A849-BAAE-E112A5B1E016}" destId="{D6461FCA-A046-384D-B5C4-8331C0998E97}" srcOrd="0" destOrd="0" presId="urn:microsoft.com/office/officeart/2005/8/layout/hierarchy1"/>
    <dgm:cxn modelId="{4F71A071-8D5F-5444-8909-557683B8B141}" type="presParOf" srcId="{D6461FCA-A046-384D-B5C4-8331C0998E97}" destId="{C9CACA88-B282-CF44-B707-D42350BF93B5}" srcOrd="0" destOrd="0" presId="urn:microsoft.com/office/officeart/2005/8/layout/hierarchy1"/>
    <dgm:cxn modelId="{A32C0B9E-F2C7-3C44-A446-6051F036FFCD}" type="presParOf" srcId="{D6461FCA-A046-384D-B5C4-8331C0998E97}" destId="{E09037FA-4F22-C842-946D-28283BE3E80A}" srcOrd="1" destOrd="0" presId="urn:microsoft.com/office/officeart/2005/8/layout/hierarchy1"/>
    <dgm:cxn modelId="{44CAED23-215F-0940-8942-08BCA3ACEBB6}" type="presParOf" srcId="{EFE0E1A5-BEB5-A849-BAAE-E112A5B1E016}" destId="{30F271DC-0A8B-AE4D-8FF4-1BDA11625C5D}" srcOrd="1" destOrd="0" presId="urn:microsoft.com/office/officeart/2005/8/layout/hierarchy1"/>
    <dgm:cxn modelId="{0D6DE503-681F-9E44-AFD6-C114BAC799AA}" type="presParOf" srcId="{30F271DC-0A8B-AE4D-8FF4-1BDA11625C5D}" destId="{F6933778-8D3A-E740-BB79-72854A31B35F}" srcOrd="0" destOrd="0" presId="urn:microsoft.com/office/officeart/2005/8/layout/hierarchy1"/>
    <dgm:cxn modelId="{AD5FA5AA-1200-3F47-A937-916FF1C6F956}" type="presParOf" srcId="{30F271DC-0A8B-AE4D-8FF4-1BDA11625C5D}" destId="{5B09B450-8BEF-AB46-ABCF-647767DCB7C9}" srcOrd="1" destOrd="0" presId="urn:microsoft.com/office/officeart/2005/8/layout/hierarchy1"/>
    <dgm:cxn modelId="{80FB38D5-052B-B948-9102-0C082AA36CAD}" type="presParOf" srcId="{5B09B450-8BEF-AB46-ABCF-647767DCB7C9}" destId="{0EAB2C51-195F-3F4F-B6E9-F82A87C76C36}" srcOrd="0" destOrd="0" presId="urn:microsoft.com/office/officeart/2005/8/layout/hierarchy1"/>
    <dgm:cxn modelId="{1A4F6CB0-39FD-3048-B872-A9ACFB769DA6}" type="presParOf" srcId="{0EAB2C51-195F-3F4F-B6E9-F82A87C76C36}" destId="{74E0E661-1A77-3841-8CB7-7D35935643E5}" srcOrd="0" destOrd="0" presId="urn:microsoft.com/office/officeart/2005/8/layout/hierarchy1"/>
    <dgm:cxn modelId="{7948D1EF-ECB4-F445-803C-3D0AFA836411}" type="presParOf" srcId="{0EAB2C51-195F-3F4F-B6E9-F82A87C76C36}" destId="{71A87105-8CA1-8749-B3FD-3793D5912C49}" srcOrd="1" destOrd="0" presId="urn:microsoft.com/office/officeart/2005/8/layout/hierarchy1"/>
    <dgm:cxn modelId="{E0C242BC-E5FA-0A44-AC5A-4FCD9A3FB12B}" type="presParOf" srcId="{5B09B450-8BEF-AB46-ABCF-647767DCB7C9}" destId="{9EBDBFD1-A6C4-5543-BB48-4C44D85F4A85}" srcOrd="1" destOrd="0" presId="urn:microsoft.com/office/officeart/2005/8/layout/hierarchy1"/>
    <dgm:cxn modelId="{1F3260FA-9871-544E-A26F-EA15111F2B0A}" type="presParOf" srcId="{30F271DC-0A8B-AE4D-8FF4-1BDA11625C5D}" destId="{6CEA9A4B-BD31-724D-9329-B4E3CB05C2E6}" srcOrd="2" destOrd="0" presId="urn:microsoft.com/office/officeart/2005/8/layout/hierarchy1"/>
    <dgm:cxn modelId="{6BCB201C-226F-4F41-93FA-3D047E196B68}" type="presParOf" srcId="{30F271DC-0A8B-AE4D-8FF4-1BDA11625C5D}" destId="{A5377ABA-028A-4041-A825-3A7EAC107AA4}" srcOrd="3" destOrd="0" presId="urn:microsoft.com/office/officeart/2005/8/layout/hierarchy1"/>
    <dgm:cxn modelId="{18B08C20-DCB0-3C44-9EB8-515B2A232697}" type="presParOf" srcId="{A5377ABA-028A-4041-A825-3A7EAC107AA4}" destId="{529B322C-8A93-D540-8903-D09C94AEC4D6}" srcOrd="0" destOrd="0" presId="urn:microsoft.com/office/officeart/2005/8/layout/hierarchy1"/>
    <dgm:cxn modelId="{F4577446-524E-234D-9E58-F062EAF4BA52}" type="presParOf" srcId="{529B322C-8A93-D540-8903-D09C94AEC4D6}" destId="{B87835AC-C5D1-A645-AA57-37E3F224E13A}" srcOrd="0" destOrd="0" presId="urn:microsoft.com/office/officeart/2005/8/layout/hierarchy1"/>
    <dgm:cxn modelId="{38EC802C-C5F2-C141-BD91-743B687E289E}" type="presParOf" srcId="{529B322C-8A93-D540-8903-D09C94AEC4D6}" destId="{DD3AEDC2-8C15-0546-8B71-4987BDA122B6}" srcOrd="1" destOrd="0" presId="urn:microsoft.com/office/officeart/2005/8/layout/hierarchy1"/>
    <dgm:cxn modelId="{4AAF2C46-3F55-F74C-B94C-5D99D35F1567}" type="presParOf" srcId="{A5377ABA-028A-4041-A825-3A7EAC107AA4}" destId="{94C3C19C-0FC1-1647-9F0A-03CF206D4634}" srcOrd="1" destOrd="0" presId="urn:microsoft.com/office/officeart/2005/8/layout/hierarchy1"/>
    <dgm:cxn modelId="{E3620358-3906-9949-8755-83A44AF60481}" type="presParOf" srcId="{30F271DC-0A8B-AE4D-8FF4-1BDA11625C5D}" destId="{48FEC053-7F40-F842-83DD-F5AFFB449BDB}" srcOrd="4" destOrd="0" presId="urn:microsoft.com/office/officeart/2005/8/layout/hierarchy1"/>
    <dgm:cxn modelId="{D049A644-D6DB-5F49-94F6-E64F3644101F}" type="presParOf" srcId="{30F271DC-0A8B-AE4D-8FF4-1BDA11625C5D}" destId="{AB5B35E9-E0D5-934F-813D-39E6B2101A6B}" srcOrd="5" destOrd="0" presId="urn:microsoft.com/office/officeart/2005/8/layout/hierarchy1"/>
    <dgm:cxn modelId="{B05C5055-0935-1D4A-801C-A100DA850A54}" type="presParOf" srcId="{AB5B35E9-E0D5-934F-813D-39E6B2101A6B}" destId="{1F779446-F426-5149-8ADE-896C8D906819}" srcOrd="0" destOrd="0" presId="urn:microsoft.com/office/officeart/2005/8/layout/hierarchy1"/>
    <dgm:cxn modelId="{D533C32D-40F9-8648-AA2E-174B8BE9728E}" type="presParOf" srcId="{1F779446-F426-5149-8ADE-896C8D906819}" destId="{314C7BD7-0603-EF4A-AF16-E74ADD070A0E}" srcOrd="0" destOrd="0" presId="urn:microsoft.com/office/officeart/2005/8/layout/hierarchy1"/>
    <dgm:cxn modelId="{52DEE3AE-5DEE-714B-87AB-87FD42EA56A1}" type="presParOf" srcId="{1F779446-F426-5149-8ADE-896C8D906819}" destId="{07FCBF69-467D-064D-92E6-4A36E2916700}" srcOrd="1" destOrd="0" presId="urn:microsoft.com/office/officeart/2005/8/layout/hierarchy1"/>
    <dgm:cxn modelId="{7319FACC-A582-FB48-BCFC-BF3280469050}" type="presParOf" srcId="{AB5B35E9-E0D5-934F-813D-39E6B2101A6B}" destId="{C5E34175-97A2-2E4C-91C8-15346D35E2E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8EEFBD-5E20-8C4C-8715-334EED2A88E8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A39491-9175-D442-9263-90A0C050DE3F}">
      <dgm:prSet phldrT="[Text]" custT="1"/>
      <dgm:spPr/>
      <dgm:t>
        <a:bodyPr/>
        <a:lstStyle/>
        <a:p>
          <a:r>
            <a:rPr lang="en-US" sz="2000" dirty="0"/>
            <a:t>Posterior Compartments</a:t>
          </a:r>
        </a:p>
      </dgm:t>
    </dgm:pt>
    <dgm:pt modelId="{B55D203B-58B0-A74A-A4EF-5541C0FA3655}" type="parTrans" cxnId="{F068BFD1-9C6F-064B-B9F0-CE44AF5CABB3}">
      <dgm:prSet/>
      <dgm:spPr/>
      <dgm:t>
        <a:bodyPr/>
        <a:lstStyle/>
        <a:p>
          <a:endParaRPr lang="en-US"/>
        </a:p>
      </dgm:t>
    </dgm:pt>
    <dgm:pt modelId="{A7D8FA8E-44CE-C147-A327-2A5EFD52A36D}" type="sibTrans" cxnId="{F068BFD1-9C6F-064B-B9F0-CE44AF5CABB3}">
      <dgm:prSet/>
      <dgm:spPr/>
      <dgm:t>
        <a:bodyPr/>
        <a:lstStyle/>
        <a:p>
          <a:endParaRPr lang="en-US"/>
        </a:p>
      </dgm:t>
    </dgm:pt>
    <dgm:pt modelId="{A22449EC-75A2-1A4A-9812-8607F4114AA5}">
      <dgm:prSet phldrT="[Text]" custT="1"/>
      <dgm:spPr/>
      <dgm:t>
        <a:bodyPr/>
        <a:lstStyle/>
        <a:p>
          <a:r>
            <a:rPr lang="en-US" sz="1400" dirty="0"/>
            <a:t>Superficial</a:t>
          </a:r>
          <a:endParaRPr lang="en-US" sz="900" dirty="0"/>
        </a:p>
      </dgm:t>
    </dgm:pt>
    <dgm:pt modelId="{3C4E2D46-1BF5-8841-8A7C-B4BA771712B2}" type="parTrans" cxnId="{64B6154D-E2B8-A842-9BA2-9005161C10B4}">
      <dgm:prSet/>
      <dgm:spPr/>
      <dgm:t>
        <a:bodyPr/>
        <a:lstStyle/>
        <a:p>
          <a:endParaRPr lang="en-US"/>
        </a:p>
      </dgm:t>
    </dgm:pt>
    <dgm:pt modelId="{404102B4-F424-B640-9B8E-815436898224}" type="sibTrans" cxnId="{64B6154D-E2B8-A842-9BA2-9005161C10B4}">
      <dgm:prSet/>
      <dgm:spPr/>
      <dgm:t>
        <a:bodyPr/>
        <a:lstStyle/>
        <a:p>
          <a:endParaRPr lang="en-US"/>
        </a:p>
      </dgm:t>
    </dgm:pt>
    <dgm:pt modelId="{36A49B02-A470-2A4A-89C9-F420D9439C64}">
      <dgm:prSet phldrT="[Text]"/>
      <dgm:spPr/>
      <dgm:t>
        <a:bodyPr/>
        <a:lstStyle/>
        <a:p>
          <a:r>
            <a:rPr lang="en-US" dirty="0"/>
            <a:t>Medial </a:t>
          </a:r>
        </a:p>
      </dgm:t>
    </dgm:pt>
    <dgm:pt modelId="{A191B586-5ADC-D84A-93A5-927671E602A5}" type="parTrans" cxnId="{46256CCD-74D2-2B44-8885-D08A2B81C599}">
      <dgm:prSet/>
      <dgm:spPr/>
      <dgm:t>
        <a:bodyPr/>
        <a:lstStyle/>
        <a:p>
          <a:endParaRPr lang="en-US"/>
        </a:p>
      </dgm:t>
    </dgm:pt>
    <dgm:pt modelId="{71D9C0DD-2A0E-8F46-9A46-5B8B0B200B4F}" type="sibTrans" cxnId="{46256CCD-74D2-2B44-8885-D08A2B81C599}">
      <dgm:prSet/>
      <dgm:spPr/>
      <dgm:t>
        <a:bodyPr/>
        <a:lstStyle/>
        <a:p>
          <a:endParaRPr lang="en-US"/>
        </a:p>
      </dgm:t>
    </dgm:pt>
    <dgm:pt modelId="{6BADDCA5-B39F-DF44-BF5D-A40EAD1BD484}">
      <dgm:prSet phldrT="[Text]"/>
      <dgm:spPr/>
      <dgm:t>
        <a:bodyPr/>
        <a:lstStyle/>
        <a:p>
          <a:r>
            <a:rPr lang="en-US" dirty="0"/>
            <a:t>Lateral</a:t>
          </a:r>
        </a:p>
      </dgm:t>
    </dgm:pt>
    <dgm:pt modelId="{74C921F7-C4F2-7E41-B544-BFED8AB1E2B2}" type="parTrans" cxnId="{F8F99810-AA41-714A-A84B-38C51CF6BB7B}">
      <dgm:prSet/>
      <dgm:spPr/>
      <dgm:t>
        <a:bodyPr/>
        <a:lstStyle/>
        <a:p>
          <a:endParaRPr lang="en-US"/>
        </a:p>
      </dgm:t>
    </dgm:pt>
    <dgm:pt modelId="{9355C4C4-5F34-954E-8E13-45251762C579}" type="sibTrans" cxnId="{F8F99810-AA41-714A-A84B-38C51CF6BB7B}">
      <dgm:prSet/>
      <dgm:spPr/>
      <dgm:t>
        <a:bodyPr/>
        <a:lstStyle/>
        <a:p>
          <a:endParaRPr lang="en-US"/>
        </a:p>
      </dgm:t>
    </dgm:pt>
    <dgm:pt modelId="{A954721A-CD25-4A43-9919-8B88C2909AA8}">
      <dgm:prSet phldrT="[Text]" custT="1"/>
      <dgm:spPr/>
      <dgm:t>
        <a:bodyPr/>
        <a:lstStyle/>
        <a:p>
          <a:r>
            <a:rPr lang="en-US" sz="1400" dirty="0"/>
            <a:t>Deep</a:t>
          </a:r>
          <a:endParaRPr lang="en-US" sz="900" dirty="0"/>
        </a:p>
      </dgm:t>
    </dgm:pt>
    <dgm:pt modelId="{BDF03917-10BA-BD4C-91ED-BD7B073D382A}" type="parTrans" cxnId="{007757BB-4C0C-B841-8388-50C3EF57B537}">
      <dgm:prSet/>
      <dgm:spPr/>
      <dgm:t>
        <a:bodyPr/>
        <a:lstStyle/>
        <a:p>
          <a:endParaRPr lang="en-US"/>
        </a:p>
      </dgm:t>
    </dgm:pt>
    <dgm:pt modelId="{E38E2185-6124-6249-86AF-7EA6659C7BEF}" type="sibTrans" cxnId="{007757BB-4C0C-B841-8388-50C3EF57B537}">
      <dgm:prSet/>
      <dgm:spPr/>
      <dgm:t>
        <a:bodyPr/>
        <a:lstStyle/>
        <a:p>
          <a:endParaRPr lang="en-US"/>
        </a:p>
      </dgm:t>
    </dgm:pt>
    <dgm:pt modelId="{53A5B9DC-06C4-1846-B329-914BE5E72F59}">
      <dgm:prSet phldrT="[Text]"/>
      <dgm:spPr/>
      <dgm:t>
        <a:bodyPr/>
        <a:lstStyle/>
        <a:p>
          <a:r>
            <a:rPr lang="en-US" dirty="0"/>
            <a:t>Abductor </a:t>
          </a:r>
          <a:r>
            <a:rPr lang="en-US" dirty="0" err="1"/>
            <a:t>Pollicis</a:t>
          </a:r>
          <a:r>
            <a:rPr lang="en-US" dirty="0"/>
            <a:t> </a:t>
          </a:r>
          <a:r>
            <a:rPr lang="en-US" dirty="0" err="1"/>
            <a:t>longus</a:t>
          </a:r>
          <a:endParaRPr lang="en-US" dirty="0"/>
        </a:p>
      </dgm:t>
    </dgm:pt>
    <dgm:pt modelId="{6ADB1AF4-AD19-1D4C-A7CD-C81D7A8C81F0}" type="parTrans" cxnId="{1F5BEB73-6AF5-7040-B99F-474A46D10DB9}">
      <dgm:prSet/>
      <dgm:spPr/>
      <dgm:t>
        <a:bodyPr/>
        <a:lstStyle/>
        <a:p>
          <a:endParaRPr lang="en-US"/>
        </a:p>
      </dgm:t>
    </dgm:pt>
    <dgm:pt modelId="{929965B4-A654-1449-BDB8-6FCB56A36222}" type="sibTrans" cxnId="{1F5BEB73-6AF5-7040-B99F-474A46D10DB9}">
      <dgm:prSet/>
      <dgm:spPr/>
      <dgm:t>
        <a:bodyPr/>
        <a:lstStyle/>
        <a:p>
          <a:endParaRPr lang="en-US"/>
        </a:p>
      </dgm:t>
    </dgm:pt>
    <dgm:pt modelId="{BD1227FA-B8AA-F649-AFF9-EA89CA86865E}">
      <dgm:prSet/>
      <dgm:spPr/>
      <dgm:t>
        <a:bodyPr/>
        <a:lstStyle/>
        <a:p>
          <a:r>
            <a:rPr lang="en-US" dirty="0"/>
            <a:t>Extensor carpi </a:t>
          </a:r>
          <a:r>
            <a:rPr lang="en-US" dirty="0" err="1"/>
            <a:t>radialis</a:t>
          </a:r>
          <a:r>
            <a:rPr lang="en-US" dirty="0"/>
            <a:t> brevis</a:t>
          </a:r>
        </a:p>
      </dgm:t>
    </dgm:pt>
    <dgm:pt modelId="{25EE1FE1-844B-4A4F-B0D0-651D9E1536A4}" type="parTrans" cxnId="{62D8288E-7C7F-6F4B-8980-D0C9B8031198}">
      <dgm:prSet/>
      <dgm:spPr/>
      <dgm:t>
        <a:bodyPr/>
        <a:lstStyle/>
        <a:p>
          <a:endParaRPr lang="en-US"/>
        </a:p>
      </dgm:t>
    </dgm:pt>
    <dgm:pt modelId="{0399123E-756B-194F-87A4-8A7CAB772F0E}" type="sibTrans" cxnId="{62D8288E-7C7F-6F4B-8980-D0C9B8031198}">
      <dgm:prSet/>
      <dgm:spPr/>
      <dgm:t>
        <a:bodyPr/>
        <a:lstStyle/>
        <a:p>
          <a:endParaRPr lang="en-US"/>
        </a:p>
      </dgm:t>
    </dgm:pt>
    <dgm:pt modelId="{98BFFC51-974A-8F4A-BFB8-23832C2F70A8}">
      <dgm:prSet/>
      <dgm:spPr/>
      <dgm:t>
        <a:bodyPr/>
        <a:lstStyle/>
        <a:p>
          <a:r>
            <a:rPr lang="en-US" dirty="0"/>
            <a:t>Extensor </a:t>
          </a:r>
          <a:r>
            <a:rPr lang="en-US" dirty="0" err="1"/>
            <a:t>digitoruim</a:t>
          </a:r>
          <a:endParaRPr lang="en-US" dirty="0"/>
        </a:p>
      </dgm:t>
    </dgm:pt>
    <dgm:pt modelId="{BD89A334-3969-9340-8D08-DF3BB8BF52F6}" type="parTrans" cxnId="{65E8C24D-E325-D54C-AE58-DEB44EF4DA33}">
      <dgm:prSet/>
      <dgm:spPr/>
      <dgm:t>
        <a:bodyPr/>
        <a:lstStyle/>
        <a:p>
          <a:endParaRPr lang="en-US"/>
        </a:p>
      </dgm:t>
    </dgm:pt>
    <dgm:pt modelId="{17CA5CC0-7A46-B24A-90E7-BF570FCAAA86}" type="sibTrans" cxnId="{65E8C24D-E325-D54C-AE58-DEB44EF4DA33}">
      <dgm:prSet/>
      <dgm:spPr/>
      <dgm:t>
        <a:bodyPr/>
        <a:lstStyle/>
        <a:p>
          <a:endParaRPr lang="en-US"/>
        </a:p>
      </dgm:t>
    </dgm:pt>
    <dgm:pt modelId="{277762EE-873A-FB49-BB29-6D1EDCC6268E}">
      <dgm:prSet/>
      <dgm:spPr/>
      <dgm:t>
        <a:bodyPr/>
        <a:lstStyle/>
        <a:p>
          <a:r>
            <a:rPr lang="en-US" dirty="0"/>
            <a:t>Extensor </a:t>
          </a:r>
          <a:r>
            <a:rPr lang="en-US" dirty="0" err="1"/>
            <a:t>digiti</a:t>
          </a:r>
          <a:r>
            <a:rPr lang="en-US" dirty="0"/>
            <a:t> </a:t>
          </a:r>
          <a:r>
            <a:rPr lang="en-US" dirty="0" err="1"/>
            <a:t>minimi</a:t>
          </a:r>
          <a:endParaRPr lang="en-US" dirty="0"/>
        </a:p>
      </dgm:t>
    </dgm:pt>
    <dgm:pt modelId="{7137D72D-0258-7B4D-97D5-9071930B0E52}" type="parTrans" cxnId="{EC88ED47-C1C1-FA47-B848-F2E3C4D8551F}">
      <dgm:prSet/>
      <dgm:spPr/>
      <dgm:t>
        <a:bodyPr/>
        <a:lstStyle/>
        <a:p>
          <a:endParaRPr lang="en-US"/>
        </a:p>
      </dgm:t>
    </dgm:pt>
    <dgm:pt modelId="{736CB71E-0891-EF4C-B503-7D5541E683E9}" type="sibTrans" cxnId="{EC88ED47-C1C1-FA47-B848-F2E3C4D8551F}">
      <dgm:prSet/>
      <dgm:spPr/>
      <dgm:t>
        <a:bodyPr/>
        <a:lstStyle/>
        <a:p>
          <a:endParaRPr lang="en-US"/>
        </a:p>
      </dgm:t>
    </dgm:pt>
    <dgm:pt modelId="{675AC223-8070-E640-B921-9A15744D945D}">
      <dgm:prSet/>
      <dgm:spPr/>
      <dgm:t>
        <a:bodyPr/>
        <a:lstStyle/>
        <a:p>
          <a:r>
            <a:rPr lang="en-US" dirty="0"/>
            <a:t>Extensor Carpi </a:t>
          </a:r>
          <a:r>
            <a:rPr lang="en-US" dirty="0" err="1"/>
            <a:t>ulnaris</a:t>
          </a:r>
          <a:endParaRPr lang="en-US" dirty="0"/>
        </a:p>
      </dgm:t>
    </dgm:pt>
    <dgm:pt modelId="{263912F6-B8F4-9E42-BA78-8AE398E6853B}" type="parTrans" cxnId="{BB5196AD-75D4-B043-B4D2-5C2F7458164A}">
      <dgm:prSet/>
      <dgm:spPr/>
      <dgm:t>
        <a:bodyPr/>
        <a:lstStyle/>
        <a:p>
          <a:endParaRPr lang="en-US"/>
        </a:p>
      </dgm:t>
    </dgm:pt>
    <dgm:pt modelId="{20398641-81D4-0E40-85FD-21087867FC32}" type="sibTrans" cxnId="{BB5196AD-75D4-B043-B4D2-5C2F7458164A}">
      <dgm:prSet/>
      <dgm:spPr/>
      <dgm:t>
        <a:bodyPr/>
        <a:lstStyle/>
        <a:p>
          <a:endParaRPr lang="en-US"/>
        </a:p>
      </dgm:t>
    </dgm:pt>
    <dgm:pt modelId="{284E5446-3754-924C-BA5A-31BCF1DE3593}">
      <dgm:prSet/>
      <dgm:spPr/>
      <dgm:t>
        <a:bodyPr/>
        <a:lstStyle/>
        <a:p>
          <a:r>
            <a:rPr lang="en-US" dirty="0" smtClean="0"/>
            <a:t>Anconeus  </a:t>
          </a:r>
          <a:endParaRPr lang="en-US" dirty="0"/>
        </a:p>
      </dgm:t>
    </dgm:pt>
    <dgm:pt modelId="{8C191786-CB52-7E4F-84F9-5702128BF1E7}" type="parTrans" cxnId="{93EAF92C-CEF1-E443-8CF4-B9B97A4B188F}">
      <dgm:prSet/>
      <dgm:spPr/>
      <dgm:t>
        <a:bodyPr/>
        <a:lstStyle/>
        <a:p>
          <a:endParaRPr lang="en-US"/>
        </a:p>
      </dgm:t>
    </dgm:pt>
    <dgm:pt modelId="{2A9B4C4D-6168-BB48-8875-E75C6949BC97}" type="sibTrans" cxnId="{93EAF92C-CEF1-E443-8CF4-B9B97A4B188F}">
      <dgm:prSet/>
      <dgm:spPr/>
      <dgm:t>
        <a:bodyPr/>
        <a:lstStyle/>
        <a:p>
          <a:endParaRPr lang="en-US"/>
        </a:p>
      </dgm:t>
    </dgm:pt>
    <dgm:pt modelId="{83E83481-5B92-A740-A980-066FB1C4E252}">
      <dgm:prSet phldrT="[Text]"/>
      <dgm:spPr/>
      <dgm:t>
        <a:bodyPr/>
        <a:lstStyle/>
        <a:p>
          <a:r>
            <a:rPr lang="en-US" dirty="0" err="1"/>
            <a:t>Brachioradialis</a:t>
          </a:r>
          <a:endParaRPr lang="en-US" dirty="0"/>
        </a:p>
      </dgm:t>
    </dgm:pt>
    <dgm:pt modelId="{2AAB4430-FA76-2C44-87F1-F804FC7E68ED}" type="parTrans" cxnId="{6486AD4A-D7CA-A44C-BDEC-94165D2ACDA5}">
      <dgm:prSet/>
      <dgm:spPr/>
      <dgm:t>
        <a:bodyPr/>
        <a:lstStyle/>
        <a:p>
          <a:endParaRPr lang="en-US"/>
        </a:p>
      </dgm:t>
    </dgm:pt>
    <dgm:pt modelId="{73833C76-D229-404F-8141-75C2A14DF3BA}" type="sibTrans" cxnId="{6486AD4A-D7CA-A44C-BDEC-94165D2ACDA5}">
      <dgm:prSet/>
      <dgm:spPr/>
      <dgm:t>
        <a:bodyPr/>
        <a:lstStyle/>
        <a:p>
          <a:endParaRPr lang="en-US"/>
        </a:p>
      </dgm:t>
    </dgm:pt>
    <dgm:pt modelId="{6769E20E-2711-ED42-B4CA-9C54930435C2}">
      <dgm:prSet phldrT="[Text]"/>
      <dgm:spPr/>
      <dgm:t>
        <a:bodyPr/>
        <a:lstStyle/>
        <a:p>
          <a:r>
            <a:rPr lang="en-US" dirty="0"/>
            <a:t>Extensor carpi </a:t>
          </a:r>
          <a:r>
            <a:rPr lang="en-US" dirty="0" err="1"/>
            <a:t>radialis</a:t>
          </a:r>
          <a:r>
            <a:rPr lang="en-US" dirty="0"/>
            <a:t> longus</a:t>
          </a:r>
        </a:p>
      </dgm:t>
    </dgm:pt>
    <dgm:pt modelId="{D21D3024-BF35-5E41-AC41-64C85DF60915}" type="parTrans" cxnId="{AC7EEAE3-9633-144A-B7D6-3DD7A4A66530}">
      <dgm:prSet/>
      <dgm:spPr/>
      <dgm:t>
        <a:bodyPr/>
        <a:lstStyle/>
        <a:p>
          <a:endParaRPr lang="en-US"/>
        </a:p>
      </dgm:t>
    </dgm:pt>
    <dgm:pt modelId="{F8BF2545-97C1-064C-A3C0-6028CEFCA6F1}" type="sibTrans" cxnId="{AC7EEAE3-9633-144A-B7D6-3DD7A4A66530}">
      <dgm:prSet/>
      <dgm:spPr/>
      <dgm:t>
        <a:bodyPr/>
        <a:lstStyle/>
        <a:p>
          <a:endParaRPr lang="en-US"/>
        </a:p>
      </dgm:t>
    </dgm:pt>
    <dgm:pt modelId="{6AD740B3-6DA1-DF43-9536-85D01BD8BB32}">
      <dgm:prSet phldrT="[Text]"/>
      <dgm:spPr/>
      <dgm:t>
        <a:bodyPr/>
        <a:lstStyle/>
        <a:p>
          <a:r>
            <a:rPr lang="en-US" dirty="0"/>
            <a:t>Extensor </a:t>
          </a:r>
          <a:r>
            <a:rPr lang="en-US" dirty="0" err="1"/>
            <a:t>Pollicis</a:t>
          </a:r>
          <a:r>
            <a:rPr lang="en-US" dirty="0"/>
            <a:t> brevis</a:t>
          </a:r>
        </a:p>
      </dgm:t>
    </dgm:pt>
    <dgm:pt modelId="{00A4CC3E-8CE8-524C-ACA5-F894932EE3C3}" type="parTrans" cxnId="{A16324F9-D974-A949-9011-7B95ABB68992}">
      <dgm:prSet/>
      <dgm:spPr/>
      <dgm:t>
        <a:bodyPr/>
        <a:lstStyle/>
        <a:p>
          <a:endParaRPr lang="en-US"/>
        </a:p>
      </dgm:t>
    </dgm:pt>
    <dgm:pt modelId="{13D60DBB-BF32-7D46-909E-C394EC267B9C}" type="sibTrans" cxnId="{A16324F9-D974-A949-9011-7B95ABB68992}">
      <dgm:prSet/>
      <dgm:spPr/>
      <dgm:t>
        <a:bodyPr/>
        <a:lstStyle/>
        <a:p>
          <a:endParaRPr lang="en-US"/>
        </a:p>
      </dgm:t>
    </dgm:pt>
    <dgm:pt modelId="{9D6D3F8E-B706-B845-9CEB-83541A3D0F88}">
      <dgm:prSet phldrT="[Text]"/>
      <dgm:spPr/>
      <dgm:t>
        <a:bodyPr/>
        <a:lstStyle/>
        <a:p>
          <a:r>
            <a:rPr lang="en-US" dirty="0"/>
            <a:t>Extensor </a:t>
          </a:r>
          <a:r>
            <a:rPr lang="en-US" dirty="0" err="1"/>
            <a:t>Pollicis</a:t>
          </a:r>
          <a:r>
            <a:rPr lang="en-US" dirty="0"/>
            <a:t> </a:t>
          </a:r>
          <a:r>
            <a:rPr lang="en-US" dirty="0" err="1"/>
            <a:t>longus</a:t>
          </a:r>
          <a:endParaRPr lang="en-US" dirty="0"/>
        </a:p>
      </dgm:t>
    </dgm:pt>
    <dgm:pt modelId="{CDB27CFB-97E6-0F49-B2C6-0D5D2EF1D088}" type="parTrans" cxnId="{F7C76247-449C-E748-AAC1-DB9FD3D29E8E}">
      <dgm:prSet/>
      <dgm:spPr/>
      <dgm:t>
        <a:bodyPr/>
        <a:lstStyle/>
        <a:p>
          <a:endParaRPr lang="en-US"/>
        </a:p>
      </dgm:t>
    </dgm:pt>
    <dgm:pt modelId="{5CB64513-192C-D443-B0AB-6F83AFC5E773}" type="sibTrans" cxnId="{F7C76247-449C-E748-AAC1-DB9FD3D29E8E}">
      <dgm:prSet/>
      <dgm:spPr/>
      <dgm:t>
        <a:bodyPr/>
        <a:lstStyle/>
        <a:p>
          <a:endParaRPr lang="en-US"/>
        </a:p>
      </dgm:t>
    </dgm:pt>
    <dgm:pt modelId="{475B97D4-A879-5E42-8401-F46E55405762}">
      <dgm:prSet phldrT="[Text]"/>
      <dgm:spPr/>
      <dgm:t>
        <a:bodyPr/>
        <a:lstStyle/>
        <a:p>
          <a:r>
            <a:rPr lang="en-US" dirty="0"/>
            <a:t>Extensor </a:t>
          </a:r>
          <a:r>
            <a:rPr lang="en-US" dirty="0" err="1"/>
            <a:t>Incidis</a:t>
          </a:r>
          <a:endParaRPr lang="en-US" dirty="0"/>
        </a:p>
      </dgm:t>
    </dgm:pt>
    <dgm:pt modelId="{6D308A4C-AC6F-6B4E-A217-F5E5A0DE75D6}" type="parTrans" cxnId="{67353810-508B-744A-88BE-0D9EF387799F}">
      <dgm:prSet/>
      <dgm:spPr/>
      <dgm:t>
        <a:bodyPr/>
        <a:lstStyle/>
        <a:p>
          <a:endParaRPr lang="en-US"/>
        </a:p>
      </dgm:t>
    </dgm:pt>
    <dgm:pt modelId="{7303F16B-D409-0645-8100-AD08CF19C6D6}" type="sibTrans" cxnId="{67353810-508B-744A-88BE-0D9EF387799F}">
      <dgm:prSet/>
      <dgm:spPr/>
      <dgm:t>
        <a:bodyPr/>
        <a:lstStyle/>
        <a:p>
          <a:endParaRPr lang="en-US"/>
        </a:p>
      </dgm:t>
    </dgm:pt>
    <dgm:pt modelId="{53415986-B79F-A349-9C29-05C1286D8FF8}">
      <dgm:prSet phldrT="[Text]"/>
      <dgm:spPr/>
      <dgm:t>
        <a:bodyPr/>
        <a:lstStyle/>
        <a:p>
          <a:r>
            <a:rPr lang="en-US" dirty="0"/>
            <a:t>Supinator</a:t>
          </a:r>
        </a:p>
      </dgm:t>
    </dgm:pt>
    <dgm:pt modelId="{98573509-044B-4D44-A72B-5A7F0436E68B}" type="parTrans" cxnId="{94A8BB58-DAA7-B84A-AE27-2B4DBD95C418}">
      <dgm:prSet/>
      <dgm:spPr/>
      <dgm:t>
        <a:bodyPr/>
        <a:lstStyle/>
        <a:p>
          <a:endParaRPr lang="en-US"/>
        </a:p>
      </dgm:t>
    </dgm:pt>
    <dgm:pt modelId="{5637E2D4-E210-7F45-ABA7-E491EBDA6BF5}" type="sibTrans" cxnId="{94A8BB58-DAA7-B84A-AE27-2B4DBD95C418}">
      <dgm:prSet/>
      <dgm:spPr/>
      <dgm:t>
        <a:bodyPr/>
        <a:lstStyle/>
        <a:p>
          <a:endParaRPr lang="en-US"/>
        </a:p>
      </dgm:t>
    </dgm:pt>
    <dgm:pt modelId="{62C1E805-2E36-A848-8BFE-F1DCF2D7274B}" type="pres">
      <dgm:prSet presAssocID="{3B8EEFBD-5E20-8C4C-8715-334EED2A88E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25A2FC93-FC28-3A41-9984-568D01C5A6B1}" type="pres">
      <dgm:prSet presAssocID="{A8A39491-9175-D442-9263-90A0C050DE3F}" presName="hierRoot1" presStyleCnt="0"/>
      <dgm:spPr/>
    </dgm:pt>
    <dgm:pt modelId="{412E5EEB-8B21-2242-BC15-34776AD5CD9D}" type="pres">
      <dgm:prSet presAssocID="{A8A39491-9175-D442-9263-90A0C050DE3F}" presName="composite" presStyleCnt="0"/>
      <dgm:spPr/>
    </dgm:pt>
    <dgm:pt modelId="{1571FFD4-F841-DE40-B0C4-2951346E53B0}" type="pres">
      <dgm:prSet presAssocID="{A8A39491-9175-D442-9263-90A0C050DE3F}" presName="background" presStyleLbl="node0" presStyleIdx="0" presStyleCnt="1"/>
      <dgm:spPr/>
    </dgm:pt>
    <dgm:pt modelId="{D33AF93E-84D5-CB4C-B07A-E2670F2B331E}" type="pres">
      <dgm:prSet presAssocID="{A8A39491-9175-D442-9263-90A0C050DE3F}" presName="text" presStyleLbl="fgAcc0" presStyleIdx="0" presStyleCnt="1" custScaleX="244191" custScaleY="31886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270AFBF-5E0D-194B-9759-B4B22B970E7B}" type="pres">
      <dgm:prSet presAssocID="{A8A39491-9175-D442-9263-90A0C050DE3F}" presName="hierChild2" presStyleCnt="0"/>
      <dgm:spPr/>
    </dgm:pt>
    <dgm:pt modelId="{7C847F71-F41B-534B-AF81-78D2433AA7BF}" type="pres">
      <dgm:prSet presAssocID="{3C4E2D46-1BF5-8841-8A7C-B4BA771712B2}" presName="Name10" presStyleLbl="parChTrans1D2" presStyleIdx="0" presStyleCnt="2"/>
      <dgm:spPr/>
      <dgm:t>
        <a:bodyPr/>
        <a:lstStyle/>
        <a:p>
          <a:endParaRPr lang="en-GB"/>
        </a:p>
      </dgm:t>
    </dgm:pt>
    <dgm:pt modelId="{D199D654-33FF-E546-AB79-4A9C8987FECD}" type="pres">
      <dgm:prSet presAssocID="{A22449EC-75A2-1A4A-9812-8607F4114AA5}" presName="hierRoot2" presStyleCnt="0"/>
      <dgm:spPr/>
    </dgm:pt>
    <dgm:pt modelId="{82BC5862-57F2-8741-A68E-B188B4670BD3}" type="pres">
      <dgm:prSet presAssocID="{A22449EC-75A2-1A4A-9812-8607F4114AA5}" presName="composite2" presStyleCnt="0"/>
      <dgm:spPr/>
    </dgm:pt>
    <dgm:pt modelId="{1CF68935-5242-5F40-95E9-86BE472A9A68}" type="pres">
      <dgm:prSet presAssocID="{A22449EC-75A2-1A4A-9812-8607F4114AA5}" presName="background2" presStyleLbl="node2" presStyleIdx="0" presStyleCnt="2"/>
      <dgm:spPr/>
    </dgm:pt>
    <dgm:pt modelId="{616BF024-F3C5-224D-9900-BBED5B868F89}" type="pres">
      <dgm:prSet presAssocID="{A22449EC-75A2-1A4A-9812-8607F4114AA5}" presName="text2" presStyleLbl="fgAcc2" presStyleIdx="0" presStyleCnt="2" custScaleX="179623" custScaleY="13356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93A0E16-9E17-E845-BD6D-52DA385778EF}" type="pres">
      <dgm:prSet presAssocID="{A22449EC-75A2-1A4A-9812-8607F4114AA5}" presName="hierChild3" presStyleCnt="0"/>
      <dgm:spPr/>
    </dgm:pt>
    <dgm:pt modelId="{4020B8ED-1541-2B4D-A26A-723FCF78D2C7}" type="pres">
      <dgm:prSet presAssocID="{A191B586-5ADC-D84A-93A5-927671E602A5}" presName="Name17" presStyleLbl="parChTrans1D3" presStyleIdx="0" presStyleCnt="7"/>
      <dgm:spPr/>
      <dgm:t>
        <a:bodyPr/>
        <a:lstStyle/>
        <a:p>
          <a:endParaRPr lang="en-GB"/>
        </a:p>
      </dgm:t>
    </dgm:pt>
    <dgm:pt modelId="{61B4A88B-FF5E-E24E-99B1-66495AC0A4F6}" type="pres">
      <dgm:prSet presAssocID="{36A49B02-A470-2A4A-89C9-F420D9439C64}" presName="hierRoot3" presStyleCnt="0"/>
      <dgm:spPr/>
    </dgm:pt>
    <dgm:pt modelId="{0EBD2478-52DD-A04B-9EB7-E98FBF51D1C6}" type="pres">
      <dgm:prSet presAssocID="{36A49B02-A470-2A4A-89C9-F420D9439C64}" presName="composite3" presStyleCnt="0"/>
      <dgm:spPr/>
    </dgm:pt>
    <dgm:pt modelId="{92F7B4C5-E332-7A48-809B-FB5670A200F9}" type="pres">
      <dgm:prSet presAssocID="{36A49B02-A470-2A4A-89C9-F420D9439C64}" presName="background3" presStyleLbl="node3" presStyleIdx="0" presStyleCnt="7"/>
      <dgm:spPr/>
    </dgm:pt>
    <dgm:pt modelId="{1E52D6B1-A101-E54B-BA16-C82EF3C58A35}" type="pres">
      <dgm:prSet presAssocID="{36A49B02-A470-2A4A-89C9-F420D9439C64}" presName="text3" presStyleLbl="fgAcc3" presStyleIdx="0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0B557AE-4691-454D-BC6C-6F4092B02A4F}" type="pres">
      <dgm:prSet presAssocID="{36A49B02-A470-2A4A-89C9-F420D9439C64}" presName="hierChild4" presStyleCnt="0"/>
      <dgm:spPr/>
    </dgm:pt>
    <dgm:pt modelId="{D615F1B5-1CF3-B548-83ED-5494905C1B58}" type="pres">
      <dgm:prSet presAssocID="{25EE1FE1-844B-4A4F-B0D0-651D9E1536A4}" presName="Name23" presStyleLbl="parChTrans1D4" presStyleIdx="0" presStyleCnt="7"/>
      <dgm:spPr/>
      <dgm:t>
        <a:bodyPr/>
        <a:lstStyle/>
        <a:p>
          <a:endParaRPr lang="en-GB"/>
        </a:p>
      </dgm:t>
    </dgm:pt>
    <dgm:pt modelId="{A34F0246-10CC-6F4D-90D1-F4BEDBE0325F}" type="pres">
      <dgm:prSet presAssocID="{BD1227FA-B8AA-F649-AFF9-EA89CA86865E}" presName="hierRoot4" presStyleCnt="0"/>
      <dgm:spPr/>
    </dgm:pt>
    <dgm:pt modelId="{57A0BB60-B79B-2B4B-B813-42EFE875FEB4}" type="pres">
      <dgm:prSet presAssocID="{BD1227FA-B8AA-F649-AFF9-EA89CA86865E}" presName="composite4" presStyleCnt="0"/>
      <dgm:spPr/>
    </dgm:pt>
    <dgm:pt modelId="{2F9BD0E9-1815-7D4F-9FD4-967DFAAC20E6}" type="pres">
      <dgm:prSet presAssocID="{BD1227FA-B8AA-F649-AFF9-EA89CA86865E}" presName="background4" presStyleLbl="node4" presStyleIdx="0" presStyleCnt="7"/>
      <dgm:spPr/>
    </dgm:pt>
    <dgm:pt modelId="{7B0ECEE7-6FED-B243-A7CD-F8A6CCC4AA81}" type="pres">
      <dgm:prSet presAssocID="{BD1227FA-B8AA-F649-AFF9-EA89CA86865E}" presName="text4" presStyleLbl="fgAcc4" presStyleIdx="0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622595E-21D4-7640-87B8-46B71299F71D}" type="pres">
      <dgm:prSet presAssocID="{BD1227FA-B8AA-F649-AFF9-EA89CA86865E}" presName="hierChild5" presStyleCnt="0"/>
      <dgm:spPr/>
    </dgm:pt>
    <dgm:pt modelId="{1DA8DCD2-2A4D-5B44-B245-54B4624F2410}" type="pres">
      <dgm:prSet presAssocID="{BD89A334-3969-9340-8D08-DF3BB8BF52F6}" presName="Name23" presStyleLbl="parChTrans1D4" presStyleIdx="1" presStyleCnt="7"/>
      <dgm:spPr/>
      <dgm:t>
        <a:bodyPr/>
        <a:lstStyle/>
        <a:p>
          <a:endParaRPr lang="en-GB"/>
        </a:p>
      </dgm:t>
    </dgm:pt>
    <dgm:pt modelId="{CF028A46-E5BF-B743-9996-E2A1AC177660}" type="pres">
      <dgm:prSet presAssocID="{98BFFC51-974A-8F4A-BFB8-23832C2F70A8}" presName="hierRoot4" presStyleCnt="0"/>
      <dgm:spPr/>
    </dgm:pt>
    <dgm:pt modelId="{6952482B-CB74-3843-B9AE-8EC786DBA761}" type="pres">
      <dgm:prSet presAssocID="{98BFFC51-974A-8F4A-BFB8-23832C2F70A8}" presName="composite4" presStyleCnt="0"/>
      <dgm:spPr/>
    </dgm:pt>
    <dgm:pt modelId="{7D9F96D9-0FD1-B045-996B-48490283495D}" type="pres">
      <dgm:prSet presAssocID="{98BFFC51-974A-8F4A-BFB8-23832C2F70A8}" presName="background4" presStyleLbl="node4" presStyleIdx="1" presStyleCnt="7"/>
      <dgm:spPr/>
    </dgm:pt>
    <dgm:pt modelId="{7DEE8E96-955D-5E4D-9C23-7FE7ED3B6E15}" type="pres">
      <dgm:prSet presAssocID="{98BFFC51-974A-8F4A-BFB8-23832C2F70A8}" presName="text4" presStyleLbl="fgAcc4" presStyleIdx="1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D90D230-BB1D-4740-BCDB-AA9D3C78A02C}" type="pres">
      <dgm:prSet presAssocID="{98BFFC51-974A-8F4A-BFB8-23832C2F70A8}" presName="hierChild5" presStyleCnt="0"/>
      <dgm:spPr/>
    </dgm:pt>
    <dgm:pt modelId="{9B96960F-6D5A-6E41-956B-5A5BA6795492}" type="pres">
      <dgm:prSet presAssocID="{7137D72D-0258-7B4D-97D5-9071930B0E52}" presName="Name23" presStyleLbl="parChTrans1D4" presStyleIdx="2" presStyleCnt="7"/>
      <dgm:spPr/>
      <dgm:t>
        <a:bodyPr/>
        <a:lstStyle/>
        <a:p>
          <a:endParaRPr lang="en-GB"/>
        </a:p>
      </dgm:t>
    </dgm:pt>
    <dgm:pt modelId="{02561F22-37BD-904E-946F-827277210A40}" type="pres">
      <dgm:prSet presAssocID="{277762EE-873A-FB49-BB29-6D1EDCC6268E}" presName="hierRoot4" presStyleCnt="0"/>
      <dgm:spPr/>
    </dgm:pt>
    <dgm:pt modelId="{7561D7DC-89CF-5440-A647-EBB428B01836}" type="pres">
      <dgm:prSet presAssocID="{277762EE-873A-FB49-BB29-6D1EDCC6268E}" presName="composite4" presStyleCnt="0"/>
      <dgm:spPr/>
    </dgm:pt>
    <dgm:pt modelId="{10777AD2-DD35-7D43-B67F-A47B8EAC15FB}" type="pres">
      <dgm:prSet presAssocID="{277762EE-873A-FB49-BB29-6D1EDCC6268E}" presName="background4" presStyleLbl="node4" presStyleIdx="2" presStyleCnt="7"/>
      <dgm:spPr/>
    </dgm:pt>
    <dgm:pt modelId="{0B5EB8E7-297E-1041-AD3B-79E4A09FD0EC}" type="pres">
      <dgm:prSet presAssocID="{277762EE-873A-FB49-BB29-6D1EDCC6268E}" presName="text4" presStyleLbl="fgAcc4" presStyleIdx="2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0A36DEC-CEB9-D743-8E9D-A1713F210EE1}" type="pres">
      <dgm:prSet presAssocID="{277762EE-873A-FB49-BB29-6D1EDCC6268E}" presName="hierChild5" presStyleCnt="0"/>
      <dgm:spPr/>
    </dgm:pt>
    <dgm:pt modelId="{691AC7D8-F86D-1F48-A91F-3E2D16C7F63D}" type="pres">
      <dgm:prSet presAssocID="{263912F6-B8F4-9E42-BA78-8AE398E6853B}" presName="Name23" presStyleLbl="parChTrans1D4" presStyleIdx="3" presStyleCnt="7"/>
      <dgm:spPr/>
      <dgm:t>
        <a:bodyPr/>
        <a:lstStyle/>
        <a:p>
          <a:endParaRPr lang="en-GB"/>
        </a:p>
      </dgm:t>
    </dgm:pt>
    <dgm:pt modelId="{C8125B61-350F-C441-90FA-16A783BAC2D7}" type="pres">
      <dgm:prSet presAssocID="{675AC223-8070-E640-B921-9A15744D945D}" presName="hierRoot4" presStyleCnt="0"/>
      <dgm:spPr/>
    </dgm:pt>
    <dgm:pt modelId="{E92E030D-4CA3-A245-880C-5ABF7D3C290E}" type="pres">
      <dgm:prSet presAssocID="{675AC223-8070-E640-B921-9A15744D945D}" presName="composite4" presStyleCnt="0"/>
      <dgm:spPr/>
    </dgm:pt>
    <dgm:pt modelId="{F0EBF995-59E7-B14B-ACB6-950A001254A2}" type="pres">
      <dgm:prSet presAssocID="{675AC223-8070-E640-B921-9A15744D945D}" presName="background4" presStyleLbl="node4" presStyleIdx="3" presStyleCnt="7"/>
      <dgm:spPr/>
    </dgm:pt>
    <dgm:pt modelId="{CA5CA671-ABE7-BF4D-8DB5-D734A8DF73DD}" type="pres">
      <dgm:prSet presAssocID="{675AC223-8070-E640-B921-9A15744D945D}" presName="text4" presStyleLbl="fgAcc4" presStyleIdx="3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6E26C90-4A8F-7E40-B359-998287B11334}" type="pres">
      <dgm:prSet presAssocID="{675AC223-8070-E640-B921-9A15744D945D}" presName="hierChild5" presStyleCnt="0"/>
      <dgm:spPr/>
    </dgm:pt>
    <dgm:pt modelId="{EB11D8CE-8CE0-AB44-B7AB-0C9B1A5AB493}" type="pres">
      <dgm:prSet presAssocID="{8C191786-CB52-7E4F-84F9-5702128BF1E7}" presName="Name23" presStyleLbl="parChTrans1D4" presStyleIdx="4" presStyleCnt="7"/>
      <dgm:spPr/>
      <dgm:t>
        <a:bodyPr/>
        <a:lstStyle/>
        <a:p>
          <a:endParaRPr lang="en-GB"/>
        </a:p>
      </dgm:t>
    </dgm:pt>
    <dgm:pt modelId="{62FBF949-305A-8B4F-9615-26A88F295944}" type="pres">
      <dgm:prSet presAssocID="{284E5446-3754-924C-BA5A-31BCF1DE3593}" presName="hierRoot4" presStyleCnt="0"/>
      <dgm:spPr/>
    </dgm:pt>
    <dgm:pt modelId="{5B8B27AB-3DF9-0D47-890C-A3898898A932}" type="pres">
      <dgm:prSet presAssocID="{284E5446-3754-924C-BA5A-31BCF1DE3593}" presName="composite4" presStyleCnt="0"/>
      <dgm:spPr/>
    </dgm:pt>
    <dgm:pt modelId="{015D5F54-CABA-0148-92E4-06EE73B0F8C2}" type="pres">
      <dgm:prSet presAssocID="{284E5446-3754-924C-BA5A-31BCF1DE3593}" presName="background4" presStyleLbl="node4" presStyleIdx="4" presStyleCnt="7"/>
      <dgm:spPr/>
    </dgm:pt>
    <dgm:pt modelId="{788891C9-97D3-154D-936E-5CA84899A473}" type="pres">
      <dgm:prSet presAssocID="{284E5446-3754-924C-BA5A-31BCF1DE3593}" presName="text4" presStyleLbl="fgAcc4" presStyleIdx="4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236CA81-5CE1-B046-8677-82B18F9FC5C4}" type="pres">
      <dgm:prSet presAssocID="{284E5446-3754-924C-BA5A-31BCF1DE3593}" presName="hierChild5" presStyleCnt="0"/>
      <dgm:spPr/>
    </dgm:pt>
    <dgm:pt modelId="{BEF62E2F-8A49-8F41-96A8-E0470927508D}" type="pres">
      <dgm:prSet presAssocID="{74C921F7-C4F2-7E41-B544-BFED8AB1E2B2}" presName="Name17" presStyleLbl="parChTrans1D3" presStyleIdx="1" presStyleCnt="7"/>
      <dgm:spPr/>
      <dgm:t>
        <a:bodyPr/>
        <a:lstStyle/>
        <a:p>
          <a:endParaRPr lang="en-GB"/>
        </a:p>
      </dgm:t>
    </dgm:pt>
    <dgm:pt modelId="{A85B1258-FF71-A445-9CEF-547FF1C30680}" type="pres">
      <dgm:prSet presAssocID="{6BADDCA5-B39F-DF44-BF5D-A40EAD1BD484}" presName="hierRoot3" presStyleCnt="0"/>
      <dgm:spPr/>
    </dgm:pt>
    <dgm:pt modelId="{E2488CFB-BCB5-5F4F-B460-4B943D9A2398}" type="pres">
      <dgm:prSet presAssocID="{6BADDCA5-B39F-DF44-BF5D-A40EAD1BD484}" presName="composite3" presStyleCnt="0"/>
      <dgm:spPr/>
    </dgm:pt>
    <dgm:pt modelId="{61329DFC-58A0-C042-9A65-F77575C8014B}" type="pres">
      <dgm:prSet presAssocID="{6BADDCA5-B39F-DF44-BF5D-A40EAD1BD484}" presName="background3" presStyleLbl="node3" presStyleIdx="1" presStyleCnt="7"/>
      <dgm:spPr/>
    </dgm:pt>
    <dgm:pt modelId="{4ACEDF65-0A96-C444-BD3E-A817AEBD46B1}" type="pres">
      <dgm:prSet presAssocID="{6BADDCA5-B39F-DF44-BF5D-A40EAD1BD484}" presName="text3" presStyleLbl="fgAcc3" presStyleIdx="1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D28B219-C237-624F-8649-00C36E0C3A83}" type="pres">
      <dgm:prSet presAssocID="{6BADDCA5-B39F-DF44-BF5D-A40EAD1BD484}" presName="hierChild4" presStyleCnt="0"/>
      <dgm:spPr/>
    </dgm:pt>
    <dgm:pt modelId="{48427F6F-05AC-3D44-87FE-B3FA90B9A755}" type="pres">
      <dgm:prSet presAssocID="{2AAB4430-FA76-2C44-87F1-F804FC7E68ED}" presName="Name23" presStyleLbl="parChTrans1D4" presStyleIdx="5" presStyleCnt="7"/>
      <dgm:spPr/>
      <dgm:t>
        <a:bodyPr/>
        <a:lstStyle/>
        <a:p>
          <a:endParaRPr lang="en-GB"/>
        </a:p>
      </dgm:t>
    </dgm:pt>
    <dgm:pt modelId="{DFF2476C-587C-6848-97C4-A1D5AFA0DFC4}" type="pres">
      <dgm:prSet presAssocID="{83E83481-5B92-A740-A980-066FB1C4E252}" presName="hierRoot4" presStyleCnt="0"/>
      <dgm:spPr/>
    </dgm:pt>
    <dgm:pt modelId="{B8B01F71-AF52-7D4C-AA92-8A4FC1581379}" type="pres">
      <dgm:prSet presAssocID="{83E83481-5B92-A740-A980-066FB1C4E252}" presName="composite4" presStyleCnt="0"/>
      <dgm:spPr/>
    </dgm:pt>
    <dgm:pt modelId="{3CAC637D-CC72-5445-96C0-0919D5467639}" type="pres">
      <dgm:prSet presAssocID="{83E83481-5B92-A740-A980-066FB1C4E252}" presName="background4" presStyleLbl="node4" presStyleIdx="5" presStyleCnt="7"/>
      <dgm:spPr/>
    </dgm:pt>
    <dgm:pt modelId="{13F23924-C4A8-2D44-AF22-60EC41CA2382}" type="pres">
      <dgm:prSet presAssocID="{83E83481-5B92-A740-A980-066FB1C4E252}" presName="text4" presStyleLbl="fgAcc4" presStyleIdx="5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B27D213-B0CB-D04E-8257-6873871E2627}" type="pres">
      <dgm:prSet presAssocID="{83E83481-5B92-A740-A980-066FB1C4E252}" presName="hierChild5" presStyleCnt="0"/>
      <dgm:spPr/>
    </dgm:pt>
    <dgm:pt modelId="{45A8030C-6278-AC4D-A9EA-FB9251FC0C9A}" type="pres">
      <dgm:prSet presAssocID="{D21D3024-BF35-5E41-AC41-64C85DF60915}" presName="Name23" presStyleLbl="parChTrans1D4" presStyleIdx="6" presStyleCnt="7"/>
      <dgm:spPr/>
      <dgm:t>
        <a:bodyPr/>
        <a:lstStyle/>
        <a:p>
          <a:endParaRPr lang="en-GB"/>
        </a:p>
      </dgm:t>
    </dgm:pt>
    <dgm:pt modelId="{81B4175A-9BDF-C546-833C-5E570315DE82}" type="pres">
      <dgm:prSet presAssocID="{6769E20E-2711-ED42-B4CA-9C54930435C2}" presName="hierRoot4" presStyleCnt="0"/>
      <dgm:spPr/>
    </dgm:pt>
    <dgm:pt modelId="{8C48B7ED-1167-2347-BBEE-090563AC8A87}" type="pres">
      <dgm:prSet presAssocID="{6769E20E-2711-ED42-B4CA-9C54930435C2}" presName="composite4" presStyleCnt="0"/>
      <dgm:spPr/>
    </dgm:pt>
    <dgm:pt modelId="{637013A9-7240-344F-AFC7-46A892833813}" type="pres">
      <dgm:prSet presAssocID="{6769E20E-2711-ED42-B4CA-9C54930435C2}" presName="background4" presStyleLbl="node4" presStyleIdx="6" presStyleCnt="7"/>
      <dgm:spPr/>
    </dgm:pt>
    <dgm:pt modelId="{E9DD14B1-5973-B243-A813-2A6E73D7A3DE}" type="pres">
      <dgm:prSet presAssocID="{6769E20E-2711-ED42-B4CA-9C54930435C2}" presName="text4" presStyleLbl="fgAcc4" presStyleIdx="6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9E68E8E-1722-AE47-BA21-DCBE8CB22F85}" type="pres">
      <dgm:prSet presAssocID="{6769E20E-2711-ED42-B4CA-9C54930435C2}" presName="hierChild5" presStyleCnt="0"/>
      <dgm:spPr/>
    </dgm:pt>
    <dgm:pt modelId="{5BC5BCAF-17E9-BA41-9397-A0DA00245CDC}" type="pres">
      <dgm:prSet presAssocID="{BDF03917-10BA-BD4C-91ED-BD7B073D382A}" presName="Name10" presStyleLbl="parChTrans1D2" presStyleIdx="1" presStyleCnt="2"/>
      <dgm:spPr/>
      <dgm:t>
        <a:bodyPr/>
        <a:lstStyle/>
        <a:p>
          <a:endParaRPr lang="en-GB"/>
        </a:p>
      </dgm:t>
    </dgm:pt>
    <dgm:pt modelId="{AE96265A-39E1-CD4B-93EF-C22D9C3ABBEB}" type="pres">
      <dgm:prSet presAssocID="{A954721A-CD25-4A43-9919-8B88C2909AA8}" presName="hierRoot2" presStyleCnt="0"/>
      <dgm:spPr/>
    </dgm:pt>
    <dgm:pt modelId="{C1002FBA-AF04-4148-BCBB-5B26AE5581B1}" type="pres">
      <dgm:prSet presAssocID="{A954721A-CD25-4A43-9919-8B88C2909AA8}" presName="composite2" presStyleCnt="0"/>
      <dgm:spPr/>
    </dgm:pt>
    <dgm:pt modelId="{5A1879B8-7FF0-424A-9BE3-C133F78C7833}" type="pres">
      <dgm:prSet presAssocID="{A954721A-CD25-4A43-9919-8B88C2909AA8}" presName="background2" presStyleLbl="node2" presStyleIdx="1" presStyleCnt="2"/>
      <dgm:spPr/>
    </dgm:pt>
    <dgm:pt modelId="{D1ADD42A-9C34-7145-B94E-06C2E789F024}" type="pres">
      <dgm:prSet presAssocID="{A954721A-CD25-4A43-9919-8B88C2909AA8}" presName="text2" presStyleLbl="fgAcc2" presStyleIdx="1" presStyleCnt="2" custScaleX="188546" custScaleY="12061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D1D21F1-CC2B-3742-901D-F1F24EBB8BC0}" type="pres">
      <dgm:prSet presAssocID="{A954721A-CD25-4A43-9919-8B88C2909AA8}" presName="hierChild3" presStyleCnt="0"/>
      <dgm:spPr/>
    </dgm:pt>
    <dgm:pt modelId="{1B8C934B-C57B-424F-B4D8-282A7469AF6B}" type="pres">
      <dgm:prSet presAssocID="{6ADB1AF4-AD19-1D4C-A7CD-C81D7A8C81F0}" presName="Name17" presStyleLbl="parChTrans1D3" presStyleIdx="2" presStyleCnt="7"/>
      <dgm:spPr/>
      <dgm:t>
        <a:bodyPr/>
        <a:lstStyle/>
        <a:p>
          <a:endParaRPr lang="en-GB"/>
        </a:p>
      </dgm:t>
    </dgm:pt>
    <dgm:pt modelId="{D00B98BF-F159-9D42-9441-1569B95F55D7}" type="pres">
      <dgm:prSet presAssocID="{53A5B9DC-06C4-1846-B329-914BE5E72F59}" presName="hierRoot3" presStyleCnt="0"/>
      <dgm:spPr/>
    </dgm:pt>
    <dgm:pt modelId="{C031F396-F764-0B4A-9F58-FD40375C8EC1}" type="pres">
      <dgm:prSet presAssocID="{53A5B9DC-06C4-1846-B329-914BE5E72F59}" presName="composite3" presStyleCnt="0"/>
      <dgm:spPr/>
    </dgm:pt>
    <dgm:pt modelId="{797A4E90-FF35-254E-924C-EFB013EE13F0}" type="pres">
      <dgm:prSet presAssocID="{53A5B9DC-06C4-1846-B329-914BE5E72F59}" presName="background3" presStyleLbl="node3" presStyleIdx="2" presStyleCnt="7"/>
      <dgm:spPr/>
    </dgm:pt>
    <dgm:pt modelId="{A47BB502-1A59-ED40-8A5B-EE915F4A709A}" type="pres">
      <dgm:prSet presAssocID="{53A5B9DC-06C4-1846-B329-914BE5E72F59}" presName="text3" presStyleLbl="fgAcc3" presStyleIdx="2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3ABEA7B-84BB-324E-8043-0E1682BAFBDB}" type="pres">
      <dgm:prSet presAssocID="{53A5B9DC-06C4-1846-B329-914BE5E72F59}" presName="hierChild4" presStyleCnt="0"/>
      <dgm:spPr/>
    </dgm:pt>
    <dgm:pt modelId="{EE69EEC2-AF64-1C4A-BF22-EE9C09459BB2}" type="pres">
      <dgm:prSet presAssocID="{00A4CC3E-8CE8-524C-ACA5-F894932EE3C3}" presName="Name17" presStyleLbl="parChTrans1D3" presStyleIdx="3" presStyleCnt="7"/>
      <dgm:spPr/>
      <dgm:t>
        <a:bodyPr/>
        <a:lstStyle/>
        <a:p>
          <a:endParaRPr lang="en-GB"/>
        </a:p>
      </dgm:t>
    </dgm:pt>
    <dgm:pt modelId="{04AEA1B4-E91F-FE40-9B75-9D510159DE3F}" type="pres">
      <dgm:prSet presAssocID="{6AD740B3-6DA1-DF43-9536-85D01BD8BB32}" presName="hierRoot3" presStyleCnt="0"/>
      <dgm:spPr/>
    </dgm:pt>
    <dgm:pt modelId="{55FF193E-E6F0-4F4D-9604-CE90B47C76B8}" type="pres">
      <dgm:prSet presAssocID="{6AD740B3-6DA1-DF43-9536-85D01BD8BB32}" presName="composite3" presStyleCnt="0"/>
      <dgm:spPr/>
    </dgm:pt>
    <dgm:pt modelId="{DFEE395A-7F00-E243-BEA8-3AF93329EC39}" type="pres">
      <dgm:prSet presAssocID="{6AD740B3-6DA1-DF43-9536-85D01BD8BB32}" presName="background3" presStyleLbl="node3" presStyleIdx="3" presStyleCnt="7"/>
      <dgm:spPr/>
    </dgm:pt>
    <dgm:pt modelId="{0C957337-163C-4E49-9F9D-C875CB69E169}" type="pres">
      <dgm:prSet presAssocID="{6AD740B3-6DA1-DF43-9536-85D01BD8BB32}" presName="text3" presStyleLbl="fgAcc3" presStyleIdx="3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E97645C-3C57-3840-91E6-69204E79AAF0}" type="pres">
      <dgm:prSet presAssocID="{6AD740B3-6DA1-DF43-9536-85D01BD8BB32}" presName="hierChild4" presStyleCnt="0"/>
      <dgm:spPr/>
    </dgm:pt>
    <dgm:pt modelId="{C7A998D7-6BFF-1845-8072-E9F0F76C525F}" type="pres">
      <dgm:prSet presAssocID="{CDB27CFB-97E6-0F49-B2C6-0D5D2EF1D088}" presName="Name17" presStyleLbl="parChTrans1D3" presStyleIdx="4" presStyleCnt="7"/>
      <dgm:spPr/>
      <dgm:t>
        <a:bodyPr/>
        <a:lstStyle/>
        <a:p>
          <a:endParaRPr lang="en-GB"/>
        </a:p>
      </dgm:t>
    </dgm:pt>
    <dgm:pt modelId="{C186D246-B06E-BD46-9823-A8E4413F08B9}" type="pres">
      <dgm:prSet presAssocID="{9D6D3F8E-B706-B845-9CEB-83541A3D0F88}" presName="hierRoot3" presStyleCnt="0"/>
      <dgm:spPr/>
    </dgm:pt>
    <dgm:pt modelId="{FB47B1DE-990F-2948-8D11-09729456853F}" type="pres">
      <dgm:prSet presAssocID="{9D6D3F8E-B706-B845-9CEB-83541A3D0F88}" presName="composite3" presStyleCnt="0"/>
      <dgm:spPr/>
    </dgm:pt>
    <dgm:pt modelId="{A4714A7D-F9EF-A347-9663-0DE361C45550}" type="pres">
      <dgm:prSet presAssocID="{9D6D3F8E-B706-B845-9CEB-83541A3D0F88}" presName="background3" presStyleLbl="node3" presStyleIdx="4" presStyleCnt="7"/>
      <dgm:spPr/>
    </dgm:pt>
    <dgm:pt modelId="{A8428D23-D347-3B48-BA19-C93BA3313B40}" type="pres">
      <dgm:prSet presAssocID="{9D6D3F8E-B706-B845-9CEB-83541A3D0F88}" presName="text3" presStyleLbl="fgAcc3" presStyleIdx="4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D61E3A6-4557-E443-A409-B83092067EED}" type="pres">
      <dgm:prSet presAssocID="{9D6D3F8E-B706-B845-9CEB-83541A3D0F88}" presName="hierChild4" presStyleCnt="0"/>
      <dgm:spPr/>
    </dgm:pt>
    <dgm:pt modelId="{C61857DB-7C83-6E46-99CB-0292DDC0F22A}" type="pres">
      <dgm:prSet presAssocID="{6D308A4C-AC6F-6B4E-A217-F5E5A0DE75D6}" presName="Name17" presStyleLbl="parChTrans1D3" presStyleIdx="5" presStyleCnt="7"/>
      <dgm:spPr/>
      <dgm:t>
        <a:bodyPr/>
        <a:lstStyle/>
        <a:p>
          <a:endParaRPr lang="en-GB"/>
        </a:p>
      </dgm:t>
    </dgm:pt>
    <dgm:pt modelId="{E29B56ED-1EA9-7B48-A36F-FF5C07F1D365}" type="pres">
      <dgm:prSet presAssocID="{475B97D4-A879-5E42-8401-F46E55405762}" presName="hierRoot3" presStyleCnt="0"/>
      <dgm:spPr/>
    </dgm:pt>
    <dgm:pt modelId="{13C1C655-D21D-8F47-8B90-202095221668}" type="pres">
      <dgm:prSet presAssocID="{475B97D4-A879-5E42-8401-F46E55405762}" presName="composite3" presStyleCnt="0"/>
      <dgm:spPr/>
    </dgm:pt>
    <dgm:pt modelId="{CA0F84B5-230B-0248-8E38-3A08DFE594AD}" type="pres">
      <dgm:prSet presAssocID="{475B97D4-A879-5E42-8401-F46E55405762}" presName="background3" presStyleLbl="node3" presStyleIdx="5" presStyleCnt="7"/>
      <dgm:spPr/>
    </dgm:pt>
    <dgm:pt modelId="{EAC856E9-5F58-0E48-A92A-24EC028FBCF6}" type="pres">
      <dgm:prSet presAssocID="{475B97D4-A879-5E42-8401-F46E55405762}" presName="text3" presStyleLbl="fgAcc3" presStyleIdx="5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5F897AA-4E27-AC4E-833B-5B655B3CFADB}" type="pres">
      <dgm:prSet presAssocID="{475B97D4-A879-5E42-8401-F46E55405762}" presName="hierChild4" presStyleCnt="0"/>
      <dgm:spPr/>
    </dgm:pt>
    <dgm:pt modelId="{2042D2DF-78A7-9449-90B0-94CC9320A80E}" type="pres">
      <dgm:prSet presAssocID="{98573509-044B-4D44-A72B-5A7F0436E68B}" presName="Name17" presStyleLbl="parChTrans1D3" presStyleIdx="6" presStyleCnt="7"/>
      <dgm:spPr/>
      <dgm:t>
        <a:bodyPr/>
        <a:lstStyle/>
        <a:p>
          <a:endParaRPr lang="en-GB"/>
        </a:p>
      </dgm:t>
    </dgm:pt>
    <dgm:pt modelId="{B086A2EE-D7E6-744E-86AB-37B2CC8C2DCD}" type="pres">
      <dgm:prSet presAssocID="{53415986-B79F-A349-9C29-05C1286D8FF8}" presName="hierRoot3" presStyleCnt="0"/>
      <dgm:spPr/>
    </dgm:pt>
    <dgm:pt modelId="{06F8ED65-8B10-9240-BC29-51A74DB9B416}" type="pres">
      <dgm:prSet presAssocID="{53415986-B79F-A349-9C29-05C1286D8FF8}" presName="composite3" presStyleCnt="0"/>
      <dgm:spPr/>
    </dgm:pt>
    <dgm:pt modelId="{F6ACE593-BC2D-AB46-B2B5-79405B16109B}" type="pres">
      <dgm:prSet presAssocID="{53415986-B79F-A349-9C29-05C1286D8FF8}" presName="background3" presStyleLbl="node3" presStyleIdx="6" presStyleCnt="7"/>
      <dgm:spPr/>
    </dgm:pt>
    <dgm:pt modelId="{9D3EFA84-65F6-B44C-9BF8-11B2B006CFB4}" type="pres">
      <dgm:prSet presAssocID="{53415986-B79F-A349-9C29-05C1286D8FF8}" presName="text3" presStyleLbl="fgAcc3" presStyleIdx="6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133601F-69E9-C744-8003-246C20D4B33F}" type="pres">
      <dgm:prSet presAssocID="{53415986-B79F-A349-9C29-05C1286D8FF8}" presName="hierChild4" presStyleCnt="0"/>
      <dgm:spPr/>
    </dgm:pt>
  </dgm:ptLst>
  <dgm:cxnLst>
    <dgm:cxn modelId="{B863576B-95CB-A34D-8A58-3E21ACEB525D}" type="presOf" srcId="{D21D3024-BF35-5E41-AC41-64C85DF60915}" destId="{45A8030C-6278-AC4D-A9EA-FB9251FC0C9A}" srcOrd="0" destOrd="0" presId="urn:microsoft.com/office/officeart/2005/8/layout/hierarchy1"/>
    <dgm:cxn modelId="{46256CCD-74D2-2B44-8885-D08A2B81C599}" srcId="{A22449EC-75A2-1A4A-9812-8607F4114AA5}" destId="{36A49B02-A470-2A4A-89C9-F420D9439C64}" srcOrd="0" destOrd="0" parTransId="{A191B586-5ADC-D84A-93A5-927671E602A5}" sibTransId="{71D9C0DD-2A0E-8F46-9A46-5B8B0B200B4F}"/>
    <dgm:cxn modelId="{3E9977D9-4696-414D-86D2-4B6F981936B7}" type="presOf" srcId="{2AAB4430-FA76-2C44-87F1-F804FC7E68ED}" destId="{48427F6F-05AC-3D44-87FE-B3FA90B9A755}" srcOrd="0" destOrd="0" presId="urn:microsoft.com/office/officeart/2005/8/layout/hierarchy1"/>
    <dgm:cxn modelId="{CB2227EC-824B-2C4F-9434-CD056DF8B6B3}" type="presOf" srcId="{A191B586-5ADC-D84A-93A5-927671E602A5}" destId="{4020B8ED-1541-2B4D-A26A-723FCF78D2C7}" srcOrd="0" destOrd="0" presId="urn:microsoft.com/office/officeart/2005/8/layout/hierarchy1"/>
    <dgm:cxn modelId="{9E389CF0-BF9D-A248-B8E6-2552D41CFB31}" type="presOf" srcId="{36A49B02-A470-2A4A-89C9-F420D9439C64}" destId="{1E52D6B1-A101-E54B-BA16-C82EF3C58A35}" srcOrd="0" destOrd="0" presId="urn:microsoft.com/office/officeart/2005/8/layout/hierarchy1"/>
    <dgm:cxn modelId="{11155E04-BB55-B848-973D-419078E70C77}" type="presOf" srcId="{83E83481-5B92-A740-A980-066FB1C4E252}" destId="{13F23924-C4A8-2D44-AF22-60EC41CA2382}" srcOrd="0" destOrd="0" presId="urn:microsoft.com/office/officeart/2005/8/layout/hierarchy1"/>
    <dgm:cxn modelId="{94A8BB58-DAA7-B84A-AE27-2B4DBD95C418}" srcId="{A954721A-CD25-4A43-9919-8B88C2909AA8}" destId="{53415986-B79F-A349-9C29-05C1286D8FF8}" srcOrd="4" destOrd="0" parTransId="{98573509-044B-4D44-A72B-5A7F0436E68B}" sibTransId="{5637E2D4-E210-7F45-ABA7-E491EBDA6BF5}"/>
    <dgm:cxn modelId="{508C3262-5803-B940-8B75-405897FBC1AA}" type="presOf" srcId="{284E5446-3754-924C-BA5A-31BCF1DE3593}" destId="{788891C9-97D3-154D-936E-5CA84899A473}" srcOrd="0" destOrd="0" presId="urn:microsoft.com/office/officeart/2005/8/layout/hierarchy1"/>
    <dgm:cxn modelId="{C10A8331-79EE-F148-8E44-114EFB381B18}" type="presOf" srcId="{6ADB1AF4-AD19-1D4C-A7CD-C81D7A8C81F0}" destId="{1B8C934B-C57B-424F-B4D8-282A7469AF6B}" srcOrd="0" destOrd="0" presId="urn:microsoft.com/office/officeart/2005/8/layout/hierarchy1"/>
    <dgm:cxn modelId="{62D8288E-7C7F-6F4B-8980-D0C9B8031198}" srcId="{36A49B02-A470-2A4A-89C9-F420D9439C64}" destId="{BD1227FA-B8AA-F649-AFF9-EA89CA86865E}" srcOrd="0" destOrd="0" parTransId="{25EE1FE1-844B-4A4F-B0D0-651D9E1536A4}" sibTransId="{0399123E-756B-194F-87A4-8A7CAB772F0E}"/>
    <dgm:cxn modelId="{1594E603-4D6A-234F-944D-8D6C1B06CD0A}" type="presOf" srcId="{74C921F7-C4F2-7E41-B544-BFED8AB1E2B2}" destId="{BEF62E2F-8A49-8F41-96A8-E0470927508D}" srcOrd="0" destOrd="0" presId="urn:microsoft.com/office/officeart/2005/8/layout/hierarchy1"/>
    <dgm:cxn modelId="{BB5196AD-75D4-B043-B4D2-5C2F7458164A}" srcId="{36A49B02-A470-2A4A-89C9-F420D9439C64}" destId="{675AC223-8070-E640-B921-9A15744D945D}" srcOrd="3" destOrd="0" parTransId="{263912F6-B8F4-9E42-BA78-8AE398E6853B}" sibTransId="{20398641-81D4-0E40-85FD-21087867FC32}"/>
    <dgm:cxn modelId="{0118EDEC-9D94-5840-B8BE-47EB8185A30F}" type="presOf" srcId="{A22449EC-75A2-1A4A-9812-8607F4114AA5}" destId="{616BF024-F3C5-224D-9900-BBED5B868F89}" srcOrd="0" destOrd="0" presId="urn:microsoft.com/office/officeart/2005/8/layout/hierarchy1"/>
    <dgm:cxn modelId="{65B87CBB-F237-5343-82A2-9F33F4D721F6}" type="presOf" srcId="{9D6D3F8E-B706-B845-9CEB-83541A3D0F88}" destId="{A8428D23-D347-3B48-BA19-C93BA3313B40}" srcOrd="0" destOrd="0" presId="urn:microsoft.com/office/officeart/2005/8/layout/hierarchy1"/>
    <dgm:cxn modelId="{35B46165-1559-D540-9D20-FDD8AF250E38}" type="presOf" srcId="{675AC223-8070-E640-B921-9A15744D945D}" destId="{CA5CA671-ABE7-BF4D-8DB5-D734A8DF73DD}" srcOrd="0" destOrd="0" presId="urn:microsoft.com/office/officeart/2005/8/layout/hierarchy1"/>
    <dgm:cxn modelId="{021C4A88-53D6-8A4D-8A73-19E1C43DC7E6}" type="presOf" srcId="{6769E20E-2711-ED42-B4CA-9C54930435C2}" destId="{E9DD14B1-5973-B243-A813-2A6E73D7A3DE}" srcOrd="0" destOrd="0" presId="urn:microsoft.com/office/officeart/2005/8/layout/hierarchy1"/>
    <dgm:cxn modelId="{64B6154D-E2B8-A842-9BA2-9005161C10B4}" srcId="{A8A39491-9175-D442-9263-90A0C050DE3F}" destId="{A22449EC-75A2-1A4A-9812-8607F4114AA5}" srcOrd="0" destOrd="0" parTransId="{3C4E2D46-1BF5-8841-8A7C-B4BA771712B2}" sibTransId="{404102B4-F424-B640-9B8E-815436898224}"/>
    <dgm:cxn modelId="{E354404E-4269-7047-90DA-6F6E16989BA9}" type="presOf" srcId="{00A4CC3E-8CE8-524C-ACA5-F894932EE3C3}" destId="{EE69EEC2-AF64-1C4A-BF22-EE9C09459BB2}" srcOrd="0" destOrd="0" presId="urn:microsoft.com/office/officeart/2005/8/layout/hierarchy1"/>
    <dgm:cxn modelId="{BC368870-A409-F346-9742-A2D3BF6CE0DC}" type="presOf" srcId="{6BADDCA5-B39F-DF44-BF5D-A40EAD1BD484}" destId="{4ACEDF65-0A96-C444-BD3E-A817AEBD46B1}" srcOrd="0" destOrd="0" presId="urn:microsoft.com/office/officeart/2005/8/layout/hierarchy1"/>
    <dgm:cxn modelId="{93EAF92C-CEF1-E443-8CF4-B9B97A4B188F}" srcId="{36A49B02-A470-2A4A-89C9-F420D9439C64}" destId="{284E5446-3754-924C-BA5A-31BCF1DE3593}" srcOrd="4" destOrd="0" parTransId="{8C191786-CB52-7E4F-84F9-5702128BF1E7}" sibTransId="{2A9B4C4D-6168-BB48-8875-E75C6949BC97}"/>
    <dgm:cxn modelId="{1F5BEB73-6AF5-7040-B99F-474A46D10DB9}" srcId="{A954721A-CD25-4A43-9919-8B88C2909AA8}" destId="{53A5B9DC-06C4-1846-B329-914BE5E72F59}" srcOrd="0" destOrd="0" parTransId="{6ADB1AF4-AD19-1D4C-A7CD-C81D7A8C81F0}" sibTransId="{929965B4-A654-1449-BDB8-6FCB56A36222}"/>
    <dgm:cxn modelId="{AC7EEAE3-9633-144A-B7D6-3DD7A4A66530}" srcId="{6BADDCA5-B39F-DF44-BF5D-A40EAD1BD484}" destId="{6769E20E-2711-ED42-B4CA-9C54930435C2}" srcOrd="1" destOrd="0" parTransId="{D21D3024-BF35-5E41-AC41-64C85DF60915}" sibTransId="{F8BF2545-97C1-064C-A3C0-6028CEFCA6F1}"/>
    <dgm:cxn modelId="{0A79A70A-473F-6544-829C-0BDCEF9A07F6}" type="presOf" srcId="{CDB27CFB-97E6-0F49-B2C6-0D5D2EF1D088}" destId="{C7A998D7-6BFF-1845-8072-E9F0F76C525F}" srcOrd="0" destOrd="0" presId="urn:microsoft.com/office/officeart/2005/8/layout/hierarchy1"/>
    <dgm:cxn modelId="{67353810-508B-744A-88BE-0D9EF387799F}" srcId="{A954721A-CD25-4A43-9919-8B88C2909AA8}" destId="{475B97D4-A879-5E42-8401-F46E55405762}" srcOrd="3" destOrd="0" parTransId="{6D308A4C-AC6F-6B4E-A217-F5E5A0DE75D6}" sibTransId="{7303F16B-D409-0645-8100-AD08CF19C6D6}"/>
    <dgm:cxn modelId="{07B2E7D8-91C3-7344-9FB3-2927563D8CF2}" type="presOf" srcId="{3B8EEFBD-5E20-8C4C-8715-334EED2A88E8}" destId="{62C1E805-2E36-A848-8BFE-F1DCF2D7274B}" srcOrd="0" destOrd="0" presId="urn:microsoft.com/office/officeart/2005/8/layout/hierarchy1"/>
    <dgm:cxn modelId="{6486AD4A-D7CA-A44C-BDEC-94165D2ACDA5}" srcId="{6BADDCA5-B39F-DF44-BF5D-A40EAD1BD484}" destId="{83E83481-5B92-A740-A980-066FB1C4E252}" srcOrd="0" destOrd="0" parTransId="{2AAB4430-FA76-2C44-87F1-F804FC7E68ED}" sibTransId="{73833C76-D229-404F-8141-75C2A14DF3BA}"/>
    <dgm:cxn modelId="{F7C76247-449C-E748-AAC1-DB9FD3D29E8E}" srcId="{A954721A-CD25-4A43-9919-8B88C2909AA8}" destId="{9D6D3F8E-B706-B845-9CEB-83541A3D0F88}" srcOrd="2" destOrd="0" parTransId="{CDB27CFB-97E6-0F49-B2C6-0D5D2EF1D088}" sibTransId="{5CB64513-192C-D443-B0AB-6F83AFC5E773}"/>
    <dgm:cxn modelId="{D3676F97-86B5-1643-8433-FC0EA97146AA}" type="presOf" srcId="{BDF03917-10BA-BD4C-91ED-BD7B073D382A}" destId="{5BC5BCAF-17E9-BA41-9397-A0DA00245CDC}" srcOrd="0" destOrd="0" presId="urn:microsoft.com/office/officeart/2005/8/layout/hierarchy1"/>
    <dgm:cxn modelId="{15D039A9-632E-9B46-B97F-42A7EDB02353}" type="presOf" srcId="{6AD740B3-6DA1-DF43-9536-85D01BD8BB32}" destId="{0C957337-163C-4E49-9F9D-C875CB69E169}" srcOrd="0" destOrd="0" presId="urn:microsoft.com/office/officeart/2005/8/layout/hierarchy1"/>
    <dgm:cxn modelId="{BCF63D59-2A1C-5B49-AEC9-0AAA11B221D4}" type="presOf" srcId="{6D308A4C-AC6F-6B4E-A217-F5E5A0DE75D6}" destId="{C61857DB-7C83-6E46-99CB-0292DDC0F22A}" srcOrd="0" destOrd="0" presId="urn:microsoft.com/office/officeart/2005/8/layout/hierarchy1"/>
    <dgm:cxn modelId="{F8D0CF0E-40B8-2C4C-81EC-A2FDD097A0D7}" type="presOf" srcId="{A954721A-CD25-4A43-9919-8B88C2909AA8}" destId="{D1ADD42A-9C34-7145-B94E-06C2E789F024}" srcOrd="0" destOrd="0" presId="urn:microsoft.com/office/officeart/2005/8/layout/hierarchy1"/>
    <dgm:cxn modelId="{322C08FD-4297-2D4E-9E23-2D05346FC552}" type="presOf" srcId="{3C4E2D46-1BF5-8841-8A7C-B4BA771712B2}" destId="{7C847F71-F41B-534B-AF81-78D2433AA7BF}" srcOrd="0" destOrd="0" presId="urn:microsoft.com/office/officeart/2005/8/layout/hierarchy1"/>
    <dgm:cxn modelId="{2F4B6AA6-7B78-5B4F-BAAE-64B56B5DC802}" type="presOf" srcId="{53A5B9DC-06C4-1846-B329-914BE5E72F59}" destId="{A47BB502-1A59-ED40-8A5B-EE915F4A709A}" srcOrd="0" destOrd="0" presId="urn:microsoft.com/office/officeart/2005/8/layout/hierarchy1"/>
    <dgm:cxn modelId="{BF5C149B-C3C2-4A4B-A1E0-141F32836AC5}" type="presOf" srcId="{25EE1FE1-844B-4A4F-B0D0-651D9E1536A4}" destId="{D615F1B5-1CF3-B548-83ED-5494905C1B58}" srcOrd="0" destOrd="0" presId="urn:microsoft.com/office/officeart/2005/8/layout/hierarchy1"/>
    <dgm:cxn modelId="{F8F99810-AA41-714A-A84B-38C51CF6BB7B}" srcId="{A22449EC-75A2-1A4A-9812-8607F4114AA5}" destId="{6BADDCA5-B39F-DF44-BF5D-A40EAD1BD484}" srcOrd="1" destOrd="0" parTransId="{74C921F7-C4F2-7E41-B544-BFED8AB1E2B2}" sibTransId="{9355C4C4-5F34-954E-8E13-45251762C579}"/>
    <dgm:cxn modelId="{A16324F9-D974-A949-9011-7B95ABB68992}" srcId="{A954721A-CD25-4A43-9919-8B88C2909AA8}" destId="{6AD740B3-6DA1-DF43-9536-85D01BD8BB32}" srcOrd="1" destOrd="0" parTransId="{00A4CC3E-8CE8-524C-ACA5-F894932EE3C3}" sibTransId="{13D60DBB-BF32-7D46-909E-C394EC267B9C}"/>
    <dgm:cxn modelId="{18C3DD17-A24B-F745-9D1F-1C162D1A4F82}" type="presOf" srcId="{475B97D4-A879-5E42-8401-F46E55405762}" destId="{EAC856E9-5F58-0E48-A92A-24EC028FBCF6}" srcOrd="0" destOrd="0" presId="urn:microsoft.com/office/officeart/2005/8/layout/hierarchy1"/>
    <dgm:cxn modelId="{8D8589E8-3A37-254E-8092-43B7FE3A6198}" type="presOf" srcId="{BD1227FA-B8AA-F649-AFF9-EA89CA86865E}" destId="{7B0ECEE7-6FED-B243-A7CD-F8A6CCC4AA81}" srcOrd="0" destOrd="0" presId="urn:microsoft.com/office/officeart/2005/8/layout/hierarchy1"/>
    <dgm:cxn modelId="{8B7FB4D9-DF7D-3942-A682-5A93762280EF}" type="presOf" srcId="{53415986-B79F-A349-9C29-05C1286D8FF8}" destId="{9D3EFA84-65F6-B44C-9BF8-11B2B006CFB4}" srcOrd="0" destOrd="0" presId="urn:microsoft.com/office/officeart/2005/8/layout/hierarchy1"/>
    <dgm:cxn modelId="{C6CE4722-F239-8644-851E-CEC09102B098}" type="presOf" srcId="{8C191786-CB52-7E4F-84F9-5702128BF1E7}" destId="{EB11D8CE-8CE0-AB44-B7AB-0C9B1A5AB493}" srcOrd="0" destOrd="0" presId="urn:microsoft.com/office/officeart/2005/8/layout/hierarchy1"/>
    <dgm:cxn modelId="{E3EFF166-8817-5542-9DCA-AA7D7E0365F9}" type="presOf" srcId="{98573509-044B-4D44-A72B-5A7F0436E68B}" destId="{2042D2DF-78A7-9449-90B0-94CC9320A80E}" srcOrd="0" destOrd="0" presId="urn:microsoft.com/office/officeart/2005/8/layout/hierarchy1"/>
    <dgm:cxn modelId="{30DE39A6-F15B-9648-9D86-8102929AC7DD}" type="presOf" srcId="{263912F6-B8F4-9E42-BA78-8AE398E6853B}" destId="{691AC7D8-F86D-1F48-A91F-3E2D16C7F63D}" srcOrd="0" destOrd="0" presId="urn:microsoft.com/office/officeart/2005/8/layout/hierarchy1"/>
    <dgm:cxn modelId="{0D58224D-8C4A-2C41-AFEB-7D2D1CDF78D4}" type="presOf" srcId="{BD89A334-3969-9340-8D08-DF3BB8BF52F6}" destId="{1DA8DCD2-2A4D-5B44-B245-54B4624F2410}" srcOrd="0" destOrd="0" presId="urn:microsoft.com/office/officeart/2005/8/layout/hierarchy1"/>
    <dgm:cxn modelId="{EC88ED47-C1C1-FA47-B848-F2E3C4D8551F}" srcId="{36A49B02-A470-2A4A-89C9-F420D9439C64}" destId="{277762EE-873A-FB49-BB29-6D1EDCC6268E}" srcOrd="2" destOrd="0" parTransId="{7137D72D-0258-7B4D-97D5-9071930B0E52}" sibTransId="{736CB71E-0891-EF4C-B503-7D5541E683E9}"/>
    <dgm:cxn modelId="{B92B3CB8-5B22-104D-A5D3-9C944652C8E8}" type="presOf" srcId="{7137D72D-0258-7B4D-97D5-9071930B0E52}" destId="{9B96960F-6D5A-6E41-956B-5A5BA6795492}" srcOrd="0" destOrd="0" presId="urn:microsoft.com/office/officeart/2005/8/layout/hierarchy1"/>
    <dgm:cxn modelId="{C1E816E7-C5DC-264C-AD69-0E662EE5E35A}" type="presOf" srcId="{98BFFC51-974A-8F4A-BFB8-23832C2F70A8}" destId="{7DEE8E96-955D-5E4D-9C23-7FE7ED3B6E15}" srcOrd="0" destOrd="0" presId="urn:microsoft.com/office/officeart/2005/8/layout/hierarchy1"/>
    <dgm:cxn modelId="{007757BB-4C0C-B841-8388-50C3EF57B537}" srcId="{A8A39491-9175-D442-9263-90A0C050DE3F}" destId="{A954721A-CD25-4A43-9919-8B88C2909AA8}" srcOrd="1" destOrd="0" parTransId="{BDF03917-10BA-BD4C-91ED-BD7B073D382A}" sibTransId="{E38E2185-6124-6249-86AF-7EA6659C7BEF}"/>
    <dgm:cxn modelId="{65E8C24D-E325-D54C-AE58-DEB44EF4DA33}" srcId="{36A49B02-A470-2A4A-89C9-F420D9439C64}" destId="{98BFFC51-974A-8F4A-BFB8-23832C2F70A8}" srcOrd="1" destOrd="0" parTransId="{BD89A334-3969-9340-8D08-DF3BB8BF52F6}" sibTransId="{17CA5CC0-7A46-B24A-90E7-BF570FCAAA86}"/>
    <dgm:cxn modelId="{C03D8C68-56DF-1E40-AB0B-36B21C33AD2C}" type="presOf" srcId="{A8A39491-9175-D442-9263-90A0C050DE3F}" destId="{D33AF93E-84D5-CB4C-B07A-E2670F2B331E}" srcOrd="0" destOrd="0" presId="urn:microsoft.com/office/officeart/2005/8/layout/hierarchy1"/>
    <dgm:cxn modelId="{E61D54B3-C5C0-E24F-97C8-05C32B4B5E4E}" type="presOf" srcId="{277762EE-873A-FB49-BB29-6D1EDCC6268E}" destId="{0B5EB8E7-297E-1041-AD3B-79E4A09FD0EC}" srcOrd="0" destOrd="0" presId="urn:microsoft.com/office/officeart/2005/8/layout/hierarchy1"/>
    <dgm:cxn modelId="{F068BFD1-9C6F-064B-B9F0-CE44AF5CABB3}" srcId="{3B8EEFBD-5E20-8C4C-8715-334EED2A88E8}" destId="{A8A39491-9175-D442-9263-90A0C050DE3F}" srcOrd="0" destOrd="0" parTransId="{B55D203B-58B0-A74A-A4EF-5541C0FA3655}" sibTransId="{A7D8FA8E-44CE-C147-A327-2A5EFD52A36D}"/>
    <dgm:cxn modelId="{EF0945EF-92C2-3945-A68F-53E1FFEF4F3D}" type="presParOf" srcId="{62C1E805-2E36-A848-8BFE-F1DCF2D7274B}" destId="{25A2FC93-FC28-3A41-9984-568D01C5A6B1}" srcOrd="0" destOrd="0" presId="urn:microsoft.com/office/officeart/2005/8/layout/hierarchy1"/>
    <dgm:cxn modelId="{962F4E82-2553-EB41-8688-1CE41C501C18}" type="presParOf" srcId="{25A2FC93-FC28-3A41-9984-568D01C5A6B1}" destId="{412E5EEB-8B21-2242-BC15-34776AD5CD9D}" srcOrd="0" destOrd="0" presId="urn:microsoft.com/office/officeart/2005/8/layout/hierarchy1"/>
    <dgm:cxn modelId="{B624CB7B-F56C-0247-AEBC-2159CF41143A}" type="presParOf" srcId="{412E5EEB-8B21-2242-BC15-34776AD5CD9D}" destId="{1571FFD4-F841-DE40-B0C4-2951346E53B0}" srcOrd="0" destOrd="0" presId="urn:microsoft.com/office/officeart/2005/8/layout/hierarchy1"/>
    <dgm:cxn modelId="{85B7339E-E762-CC47-8F39-3C9C016EADB2}" type="presParOf" srcId="{412E5EEB-8B21-2242-BC15-34776AD5CD9D}" destId="{D33AF93E-84D5-CB4C-B07A-E2670F2B331E}" srcOrd="1" destOrd="0" presId="urn:microsoft.com/office/officeart/2005/8/layout/hierarchy1"/>
    <dgm:cxn modelId="{2E019DFC-7153-C94C-B2EF-40095049C926}" type="presParOf" srcId="{25A2FC93-FC28-3A41-9984-568D01C5A6B1}" destId="{A270AFBF-5E0D-194B-9759-B4B22B970E7B}" srcOrd="1" destOrd="0" presId="urn:microsoft.com/office/officeart/2005/8/layout/hierarchy1"/>
    <dgm:cxn modelId="{77C564D2-210B-B445-941B-82B14F5496D5}" type="presParOf" srcId="{A270AFBF-5E0D-194B-9759-B4B22B970E7B}" destId="{7C847F71-F41B-534B-AF81-78D2433AA7BF}" srcOrd="0" destOrd="0" presId="urn:microsoft.com/office/officeart/2005/8/layout/hierarchy1"/>
    <dgm:cxn modelId="{CCC6F966-5226-B74B-A131-E29135B5FB96}" type="presParOf" srcId="{A270AFBF-5E0D-194B-9759-B4B22B970E7B}" destId="{D199D654-33FF-E546-AB79-4A9C8987FECD}" srcOrd="1" destOrd="0" presId="urn:microsoft.com/office/officeart/2005/8/layout/hierarchy1"/>
    <dgm:cxn modelId="{F7615603-18B6-4E42-85B2-EF74ACE77228}" type="presParOf" srcId="{D199D654-33FF-E546-AB79-4A9C8987FECD}" destId="{82BC5862-57F2-8741-A68E-B188B4670BD3}" srcOrd="0" destOrd="0" presId="urn:microsoft.com/office/officeart/2005/8/layout/hierarchy1"/>
    <dgm:cxn modelId="{D9986901-6BBF-7641-9598-80772113E55F}" type="presParOf" srcId="{82BC5862-57F2-8741-A68E-B188B4670BD3}" destId="{1CF68935-5242-5F40-95E9-86BE472A9A68}" srcOrd="0" destOrd="0" presId="urn:microsoft.com/office/officeart/2005/8/layout/hierarchy1"/>
    <dgm:cxn modelId="{49B4CC0C-D43B-074F-9836-673F5E7D51CF}" type="presParOf" srcId="{82BC5862-57F2-8741-A68E-B188B4670BD3}" destId="{616BF024-F3C5-224D-9900-BBED5B868F89}" srcOrd="1" destOrd="0" presId="urn:microsoft.com/office/officeart/2005/8/layout/hierarchy1"/>
    <dgm:cxn modelId="{96EC1DA4-857A-AA4D-BFD4-0F50EB2ED16F}" type="presParOf" srcId="{D199D654-33FF-E546-AB79-4A9C8987FECD}" destId="{B93A0E16-9E17-E845-BD6D-52DA385778EF}" srcOrd="1" destOrd="0" presId="urn:microsoft.com/office/officeart/2005/8/layout/hierarchy1"/>
    <dgm:cxn modelId="{01178B75-5EB8-8140-A780-75DCC500F1A7}" type="presParOf" srcId="{B93A0E16-9E17-E845-BD6D-52DA385778EF}" destId="{4020B8ED-1541-2B4D-A26A-723FCF78D2C7}" srcOrd="0" destOrd="0" presId="urn:microsoft.com/office/officeart/2005/8/layout/hierarchy1"/>
    <dgm:cxn modelId="{BA9FDAA4-8B99-FF40-A31C-AC31BEAC6F81}" type="presParOf" srcId="{B93A0E16-9E17-E845-BD6D-52DA385778EF}" destId="{61B4A88B-FF5E-E24E-99B1-66495AC0A4F6}" srcOrd="1" destOrd="0" presId="urn:microsoft.com/office/officeart/2005/8/layout/hierarchy1"/>
    <dgm:cxn modelId="{8DEA7708-4783-FD47-A83E-6555CAB3818C}" type="presParOf" srcId="{61B4A88B-FF5E-E24E-99B1-66495AC0A4F6}" destId="{0EBD2478-52DD-A04B-9EB7-E98FBF51D1C6}" srcOrd="0" destOrd="0" presId="urn:microsoft.com/office/officeart/2005/8/layout/hierarchy1"/>
    <dgm:cxn modelId="{C43CB342-ACE3-144E-90A7-844773D9025F}" type="presParOf" srcId="{0EBD2478-52DD-A04B-9EB7-E98FBF51D1C6}" destId="{92F7B4C5-E332-7A48-809B-FB5670A200F9}" srcOrd="0" destOrd="0" presId="urn:microsoft.com/office/officeart/2005/8/layout/hierarchy1"/>
    <dgm:cxn modelId="{DC24BE8B-9A9B-1946-97F3-E5C8492D2C6A}" type="presParOf" srcId="{0EBD2478-52DD-A04B-9EB7-E98FBF51D1C6}" destId="{1E52D6B1-A101-E54B-BA16-C82EF3C58A35}" srcOrd="1" destOrd="0" presId="urn:microsoft.com/office/officeart/2005/8/layout/hierarchy1"/>
    <dgm:cxn modelId="{B1462A76-5B01-8C45-A80C-768786E9DC73}" type="presParOf" srcId="{61B4A88B-FF5E-E24E-99B1-66495AC0A4F6}" destId="{60B557AE-4691-454D-BC6C-6F4092B02A4F}" srcOrd="1" destOrd="0" presId="urn:microsoft.com/office/officeart/2005/8/layout/hierarchy1"/>
    <dgm:cxn modelId="{13635B98-42A6-CE4B-AA0C-C7DE497AD154}" type="presParOf" srcId="{60B557AE-4691-454D-BC6C-6F4092B02A4F}" destId="{D615F1B5-1CF3-B548-83ED-5494905C1B58}" srcOrd="0" destOrd="0" presId="urn:microsoft.com/office/officeart/2005/8/layout/hierarchy1"/>
    <dgm:cxn modelId="{A7CA765D-CE8B-F64A-A499-3D9B022B59DA}" type="presParOf" srcId="{60B557AE-4691-454D-BC6C-6F4092B02A4F}" destId="{A34F0246-10CC-6F4D-90D1-F4BEDBE0325F}" srcOrd="1" destOrd="0" presId="urn:microsoft.com/office/officeart/2005/8/layout/hierarchy1"/>
    <dgm:cxn modelId="{8D77FAB0-C484-2E4E-8C72-8DA7B21422F3}" type="presParOf" srcId="{A34F0246-10CC-6F4D-90D1-F4BEDBE0325F}" destId="{57A0BB60-B79B-2B4B-B813-42EFE875FEB4}" srcOrd="0" destOrd="0" presId="urn:microsoft.com/office/officeart/2005/8/layout/hierarchy1"/>
    <dgm:cxn modelId="{023D1A2E-2B0A-F54F-B61A-ACA2B7477761}" type="presParOf" srcId="{57A0BB60-B79B-2B4B-B813-42EFE875FEB4}" destId="{2F9BD0E9-1815-7D4F-9FD4-967DFAAC20E6}" srcOrd="0" destOrd="0" presId="urn:microsoft.com/office/officeart/2005/8/layout/hierarchy1"/>
    <dgm:cxn modelId="{C17D5D67-A03C-6543-9BF7-08C77B369C44}" type="presParOf" srcId="{57A0BB60-B79B-2B4B-B813-42EFE875FEB4}" destId="{7B0ECEE7-6FED-B243-A7CD-F8A6CCC4AA81}" srcOrd="1" destOrd="0" presId="urn:microsoft.com/office/officeart/2005/8/layout/hierarchy1"/>
    <dgm:cxn modelId="{7C0EC116-C66C-A844-BFCA-A7352170496B}" type="presParOf" srcId="{A34F0246-10CC-6F4D-90D1-F4BEDBE0325F}" destId="{7622595E-21D4-7640-87B8-46B71299F71D}" srcOrd="1" destOrd="0" presId="urn:microsoft.com/office/officeart/2005/8/layout/hierarchy1"/>
    <dgm:cxn modelId="{3B8A8E83-7A54-B44A-B23B-099DF4860382}" type="presParOf" srcId="{60B557AE-4691-454D-BC6C-6F4092B02A4F}" destId="{1DA8DCD2-2A4D-5B44-B245-54B4624F2410}" srcOrd="2" destOrd="0" presId="urn:microsoft.com/office/officeart/2005/8/layout/hierarchy1"/>
    <dgm:cxn modelId="{36EA3257-85AB-DB46-AE4F-13D33C73CFA1}" type="presParOf" srcId="{60B557AE-4691-454D-BC6C-6F4092B02A4F}" destId="{CF028A46-E5BF-B743-9996-E2A1AC177660}" srcOrd="3" destOrd="0" presId="urn:microsoft.com/office/officeart/2005/8/layout/hierarchy1"/>
    <dgm:cxn modelId="{BCE00CC8-3D55-D748-BF59-543286B994C4}" type="presParOf" srcId="{CF028A46-E5BF-B743-9996-E2A1AC177660}" destId="{6952482B-CB74-3843-B9AE-8EC786DBA761}" srcOrd="0" destOrd="0" presId="urn:microsoft.com/office/officeart/2005/8/layout/hierarchy1"/>
    <dgm:cxn modelId="{DBF31025-0151-B140-9FBE-FE66CED1744C}" type="presParOf" srcId="{6952482B-CB74-3843-B9AE-8EC786DBA761}" destId="{7D9F96D9-0FD1-B045-996B-48490283495D}" srcOrd="0" destOrd="0" presId="urn:microsoft.com/office/officeart/2005/8/layout/hierarchy1"/>
    <dgm:cxn modelId="{0C650051-66C1-694C-8024-C336F61EAA29}" type="presParOf" srcId="{6952482B-CB74-3843-B9AE-8EC786DBA761}" destId="{7DEE8E96-955D-5E4D-9C23-7FE7ED3B6E15}" srcOrd="1" destOrd="0" presId="urn:microsoft.com/office/officeart/2005/8/layout/hierarchy1"/>
    <dgm:cxn modelId="{0888DBB3-E867-1248-95B9-7A4B89BB36A2}" type="presParOf" srcId="{CF028A46-E5BF-B743-9996-E2A1AC177660}" destId="{7D90D230-BB1D-4740-BCDB-AA9D3C78A02C}" srcOrd="1" destOrd="0" presId="urn:microsoft.com/office/officeart/2005/8/layout/hierarchy1"/>
    <dgm:cxn modelId="{CE392EE9-B397-9F45-9E0F-A2C9DB5EC69C}" type="presParOf" srcId="{60B557AE-4691-454D-BC6C-6F4092B02A4F}" destId="{9B96960F-6D5A-6E41-956B-5A5BA6795492}" srcOrd="4" destOrd="0" presId="urn:microsoft.com/office/officeart/2005/8/layout/hierarchy1"/>
    <dgm:cxn modelId="{5663736E-3B8B-A448-9E03-31EE569A846A}" type="presParOf" srcId="{60B557AE-4691-454D-BC6C-6F4092B02A4F}" destId="{02561F22-37BD-904E-946F-827277210A40}" srcOrd="5" destOrd="0" presId="urn:microsoft.com/office/officeart/2005/8/layout/hierarchy1"/>
    <dgm:cxn modelId="{D626651B-62F9-B044-8AD6-C0DC95F39C73}" type="presParOf" srcId="{02561F22-37BD-904E-946F-827277210A40}" destId="{7561D7DC-89CF-5440-A647-EBB428B01836}" srcOrd="0" destOrd="0" presId="urn:microsoft.com/office/officeart/2005/8/layout/hierarchy1"/>
    <dgm:cxn modelId="{F4C0DCB4-E3B5-F84F-A78D-B6F6C03E6A24}" type="presParOf" srcId="{7561D7DC-89CF-5440-A647-EBB428B01836}" destId="{10777AD2-DD35-7D43-B67F-A47B8EAC15FB}" srcOrd="0" destOrd="0" presId="urn:microsoft.com/office/officeart/2005/8/layout/hierarchy1"/>
    <dgm:cxn modelId="{7CDC5024-A3D8-4F4F-9AAF-4A1846F67883}" type="presParOf" srcId="{7561D7DC-89CF-5440-A647-EBB428B01836}" destId="{0B5EB8E7-297E-1041-AD3B-79E4A09FD0EC}" srcOrd="1" destOrd="0" presId="urn:microsoft.com/office/officeart/2005/8/layout/hierarchy1"/>
    <dgm:cxn modelId="{F83D2FAB-4278-B24B-83D4-A33825884D4D}" type="presParOf" srcId="{02561F22-37BD-904E-946F-827277210A40}" destId="{90A36DEC-CEB9-D743-8E9D-A1713F210EE1}" srcOrd="1" destOrd="0" presId="urn:microsoft.com/office/officeart/2005/8/layout/hierarchy1"/>
    <dgm:cxn modelId="{9A4CD152-F7E8-7D48-A2CB-689252E1A566}" type="presParOf" srcId="{60B557AE-4691-454D-BC6C-6F4092B02A4F}" destId="{691AC7D8-F86D-1F48-A91F-3E2D16C7F63D}" srcOrd="6" destOrd="0" presId="urn:microsoft.com/office/officeart/2005/8/layout/hierarchy1"/>
    <dgm:cxn modelId="{CE590BB7-E49B-984A-B4CB-85BD69DAAEBD}" type="presParOf" srcId="{60B557AE-4691-454D-BC6C-6F4092B02A4F}" destId="{C8125B61-350F-C441-90FA-16A783BAC2D7}" srcOrd="7" destOrd="0" presId="urn:microsoft.com/office/officeart/2005/8/layout/hierarchy1"/>
    <dgm:cxn modelId="{24B58641-DED9-C345-A7B3-F090B57691C6}" type="presParOf" srcId="{C8125B61-350F-C441-90FA-16A783BAC2D7}" destId="{E92E030D-4CA3-A245-880C-5ABF7D3C290E}" srcOrd="0" destOrd="0" presId="urn:microsoft.com/office/officeart/2005/8/layout/hierarchy1"/>
    <dgm:cxn modelId="{258C2BE5-C87B-C04C-84AE-99E464648796}" type="presParOf" srcId="{E92E030D-4CA3-A245-880C-5ABF7D3C290E}" destId="{F0EBF995-59E7-B14B-ACB6-950A001254A2}" srcOrd="0" destOrd="0" presId="urn:microsoft.com/office/officeart/2005/8/layout/hierarchy1"/>
    <dgm:cxn modelId="{394F8D68-B67D-4942-BAB9-8AB78F869976}" type="presParOf" srcId="{E92E030D-4CA3-A245-880C-5ABF7D3C290E}" destId="{CA5CA671-ABE7-BF4D-8DB5-D734A8DF73DD}" srcOrd="1" destOrd="0" presId="urn:microsoft.com/office/officeart/2005/8/layout/hierarchy1"/>
    <dgm:cxn modelId="{F29F4818-99FE-B24D-B9D0-589C0B6E287F}" type="presParOf" srcId="{C8125B61-350F-C441-90FA-16A783BAC2D7}" destId="{46E26C90-4A8F-7E40-B359-998287B11334}" srcOrd="1" destOrd="0" presId="urn:microsoft.com/office/officeart/2005/8/layout/hierarchy1"/>
    <dgm:cxn modelId="{36D38C72-40F0-CC4B-A6C1-61C1DB38C3C1}" type="presParOf" srcId="{60B557AE-4691-454D-BC6C-6F4092B02A4F}" destId="{EB11D8CE-8CE0-AB44-B7AB-0C9B1A5AB493}" srcOrd="8" destOrd="0" presId="urn:microsoft.com/office/officeart/2005/8/layout/hierarchy1"/>
    <dgm:cxn modelId="{A00F9108-182A-D844-9661-66614E9E05C7}" type="presParOf" srcId="{60B557AE-4691-454D-BC6C-6F4092B02A4F}" destId="{62FBF949-305A-8B4F-9615-26A88F295944}" srcOrd="9" destOrd="0" presId="urn:microsoft.com/office/officeart/2005/8/layout/hierarchy1"/>
    <dgm:cxn modelId="{39A26661-E4A5-FE4A-979C-421FEF09C603}" type="presParOf" srcId="{62FBF949-305A-8B4F-9615-26A88F295944}" destId="{5B8B27AB-3DF9-0D47-890C-A3898898A932}" srcOrd="0" destOrd="0" presId="urn:microsoft.com/office/officeart/2005/8/layout/hierarchy1"/>
    <dgm:cxn modelId="{A61CC1D6-F093-0648-9427-DC5A80451F6B}" type="presParOf" srcId="{5B8B27AB-3DF9-0D47-890C-A3898898A932}" destId="{015D5F54-CABA-0148-92E4-06EE73B0F8C2}" srcOrd="0" destOrd="0" presId="urn:microsoft.com/office/officeart/2005/8/layout/hierarchy1"/>
    <dgm:cxn modelId="{3F384FAF-B006-E44C-A420-050AFF0F045F}" type="presParOf" srcId="{5B8B27AB-3DF9-0D47-890C-A3898898A932}" destId="{788891C9-97D3-154D-936E-5CA84899A473}" srcOrd="1" destOrd="0" presId="urn:microsoft.com/office/officeart/2005/8/layout/hierarchy1"/>
    <dgm:cxn modelId="{1AC5A8D9-ECED-744D-97FE-1C2AACC7A6EF}" type="presParOf" srcId="{62FBF949-305A-8B4F-9615-26A88F295944}" destId="{4236CA81-5CE1-B046-8677-82B18F9FC5C4}" srcOrd="1" destOrd="0" presId="urn:microsoft.com/office/officeart/2005/8/layout/hierarchy1"/>
    <dgm:cxn modelId="{2E077682-09BA-F945-AAFF-C440847B9F77}" type="presParOf" srcId="{B93A0E16-9E17-E845-BD6D-52DA385778EF}" destId="{BEF62E2F-8A49-8F41-96A8-E0470927508D}" srcOrd="2" destOrd="0" presId="urn:microsoft.com/office/officeart/2005/8/layout/hierarchy1"/>
    <dgm:cxn modelId="{1AB8A08B-BBC2-F34D-A083-CC60103F7A6F}" type="presParOf" srcId="{B93A0E16-9E17-E845-BD6D-52DA385778EF}" destId="{A85B1258-FF71-A445-9CEF-547FF1C30680}" srcOrd="3" destOrd="0" presId="urn:microsoft.com/office/officeart/2005/8/layout/hierarchy1"/>
    <dgm:cxn modelId="{6B0C9E49-99D3-4E49-B8A9-45AA3D752B37}" type="presParOf" srcId="{A85B1258-FF71-A445-9CEF-547FF1C30680}" destId="{E2488CFB-BCB5-5F4F-B460-4B943D9A2398}" srcOrd="0" destOrd="0" presId="urn:microsoft.com/office/officeart/2005/8/layout/hierarchy1"/>
    <dgm:cxn modelId="{FB577509-851E-5849-A5EB-9C964E23CE9B}" type="presParOf" srcId="{E2488CFB-BCB5-5F4F-B460-4B943D9A2398}" destId="{61329DFC-58A0-C042-9A65-F77575C8014B}" srcOrd="0" destOrd="0" presId="urn:microsoft.com/office/officeart/2005/8/layout/hierarchy1"/>
    <dgm:cxn modelId="{724B0025-866B-114D-9684-BE67B03EF562}" type="presParOf" srcId="{E2488CFB-BCB5-5F4F-B460-4B943D9A2398}" destId="{4ACEDF65-0A96-C444-BD3E-A817AEBD46B1}" srcOrd="1" destOrd="0" presId="urn:microsoft.com/office/officeart/2005/8/layout/hierarchy1"/>
    <dgm:cxn modelId="{381924FB-6256-3143-A737-AA177FEB81FD}" type="presParOf" srcId="{A85B1258-FF71-A445-9CEF-547FF1C30680}" destId="{4D28B219-C237-624F-8649-00C36E0C3A83}" srcOrd="1" destOrd="0" presId="urn:microsoft.com/office/officeart/2005/8/layout/hierarchy1"/>
    <dgm:cxn modelId="{F9FD9B41-13E5-2445-B7BE-196293831127}" type="presParOf" srcId="{4D28B219-C237-624F-8649-00C36E0C3A83}" destId="{48427F6F-05AC-3D44-87FE-B3FA90B9A755}" srcOrd="0" destOrd="0" presId="urn:microsoft.com/office/officeart/2005/8/layout/hierarchy1"/>
    <dgm:cxn modelId="{C91C0F96-C03E-DC45-B76C-A5BD900CA828}" type="presParOf" srcId="{4D28B219-C237-624F-8649-00C36E0C3A83}" destId="{DFF2476C-587C-6848-97C4-A1D5AFA0DFC4}" srcOrd="1" destOrd="0" presId="urn:microsoft.com/office/officeart/2005/8/layout/hierarchy1"/>
    <dgm:cxn modelId="{682DF6B3-C9FA-3E44-9323-B66F41342DF4}" type="presParOf" srcId="{DFF2476C-587C-6848-97C4-A1D5AFA0DFC4}" destId="{B8B01F71-AF52-7D4C-AA92-8A4FC1581379}" srcOrd="0" destOrd="0" presId="urn:microsoft.com/office/officeart/2005/8/layout/hierarchy1"/>
    <dgm:cxn modelId="{CCBAD7D9-CE21-3344-A1ED-AEFC0CEAA6FD}" type="presParOf" srcId="{B8B01F71-AF52-7D4C-AA92-8A4FC1581379}" destId="{3CAC637D-CC72-5445-96C0-0919D5467639}" srcOrd="0" destOrd="0" presId="urn:microsoft.com/office/officeart/2005/8/layout/hierarchy1"/>
    <dgm:cxn modelId="{12F40734-74A0-3D4B-AEDA-56BFB7479F58}" type="presParOf" srcId="{B8B01F71-AF52-7D4C-AA92-8A4FC1581379}" destId="{13F23924-C4A8-2D44-AF22-60EC41CA2382}" srcOrd="1" destOrd="0" presId="urn:microsoft.com/office/officeart/2005/8/layout/hierarchy1"/>
    <dgm:cxn modelId="{B6D958C8-1D5F-104B-82A7-F309A9106616}" type="presParOf" srcId="{DFF2476C-587C-6848-97C4-A1D5AFA0DFC4}" destId="{1B27D213-B0CB-D04E-8257-6873871E2627}" srcOrd="1" destOrd="0" presId="urn:microsoft.com/office/officeart/2005/8/layout/hierarchy1"/>
    <dgm:cxn modelId="{874154C1-C2C7-4347-BE84-75CBD2A52501}" type="presParOf" srcId="{4D28B219-C237-624F-8649-00C36E0C3A83}" destId="{45A8030C-6278-AC4D-A9EA-FB9251FC0C9A}" srcOrd="2" destOrd="0" presId="urn:microsoft.com/office/officeart/2005/8/layout/hierarchy1"/>
    <dgm:cxn modelId="{867B2FBE-BCC2-174B-A6EF-E8950B1BFDBD}" type="presParOf" srcId="{4D28B219-C237-624F-8649-00C36E0C3A83}" destId="{81B4175A-9BDF-C546-833C-5E570315DE82}" srcOrd="3" destOrd="0" presId="urn:microsoft.com/office/officeart/2005/8/layout/hierarchy1"/>
    <dgm:cxn modelId="{9D8BF5BF-84B6-F043-9616-6819928E17FA}" type="presParOf" srcId="{81B4175A-9BDF-C546-833C-5E570315DE82}" destId="{8C48B7ED-1167-2347-BBEE-090563AC8A87}" srcOrd="0" destOrd="0" presId="urn:microsoft.com/office/officeart/2005/8/layout/hierarchy1"/>
    <dgm:cxn modelId="{C0CEEB40-F8FE-074B-8043-0DAD2CDC7D5F}" type="presParOf" srcId="{8C48B7ED-1167-2347-BBEE-090563AC8A87}" destId="{637013A9-7240-344F-AFC7-46A892833813}" srcOrd="0" destOrd="0" presId="urn:microsoft.com/office/officeart/2005/8/layout/hierarchy1"/>
    <dgm:cxn modelId="{D987613B-CD8E-A74F-80DF-2D137595AF37}" type="presParOf" srcId="{8C48B7ED-1167-2347-BBEE-090563AC8A87}" destId="{E9DD14B1-5973-B243-A813-2A6E73D7A3DE}" srcOrd="1" destOrd="0" presId="urn:microsoft.com/office/officeart/2005/8/layout/hierarchy1"/>
    <dgm:cxn modelId="{F582E7EE-4D90-8B4A-B0F5-7C3D76AAB38B}" type="presParOf" srcId="{81B4175A-9BDF-C546-833C-5E570315DE82}" destId="{59E68E8E-1722-AE47-BA21-DCBE8CB22F85}" srcOrd="1" destOrd="0" presId="urn:microsoft.com/office/officeart/2005/8/layout/hierarchy1"/>
    <dgm:cxn modelId="{58AA0C0A-0780-BB42-AC6B-4CCDE7963C82}" type="presParOf" srcId="{A270AFBF-5E0D-194B-9759-B4B22B970E7B}" destId="{5BC5BCAF-17E9-BA41-9397-A0DA00245CDC}" srcOrd="2" destOrd="0" presId="urn:microsoft.com/office/officeart/2005/8/layout/hierarchy1"/>
    <dgm:cxn modelId="{98D99009-B656-3A48-A9C7-453550085FE9}" type="presParOf" srcId="{A270AFBF-5E0D-194B-9759-B4B22B970E7B}" destId="{AE96265A-39E1-CD4B-93EF-C22D9C3ABBEB}" srcOrd="3" destOrd="0" presId="urn:microsoft.com/office/officeart/2005/8/layout/hierarchy1"/>
    <dgm:cxn modelId="{5B06B4F9-1FCD-114A-ABD2-5B2B13D25B03}" type="presParOf" srcId="{AE96265A-39E1-CD4B-93EF-C22D9C3ABBEB}" destId="{C1002FBA-AF04-4148-BCBB-5B26AE5581B1}" srcOrd="0" destOrd="0" presId="urn:microsoft.com/office/officeart/2005/8/layout/hierarchy1"/>
    <dgm:cxn modelId="{5DCAEF97-F8B4-174C-8BD1-DFE85CDCACD3}" type="presParOf" srcId="{C1002FBA-AF04-4148-BCBB-5B26AE5581B1}" destId="{5A1879B8-7FF0-424A-9BE3-C133F78C7833}" srcOrd="0" destOrd="0" presId="urn:microsoft.com/office/officeart/2005/8/layout/hierarchy1"/>
    <dgm:cxn modelId="{3FD2FFDC-C3BB-1E4B-A45D-4D26D3E4D47A}" type="presParOf" srcId="{C1002FBA-AF04-4148-BCBB-5B26AE5581B1}" destId="{D1ADD42A-9C34-7145-B94E-06C2E789F024}" srcOrd="1" destOrd="0" presId="urn:microsoft.com/office/officeart/2005/8/layout/hierarchy1"/>
    <dgm:cxn modelId="{5FD68751-EC32-A345-8D4D-AE0C9355CA3E}" type="presParOf" srcId="{AE96265A-39E1-CD4B-93EF-C22D9C3ABBEB}" destId="{0D1D21F1-CC2B-3742-901D-F1F24EBB8BC0}" srcOrd="1" destOrd="0" presId="urn:microsoft.com/office/officeart/2005/8/layout/hierarchy1"/>
    <dgm:cxn modelId="{9AAFFA15-9EC9-694B-A3DA-79B02438652C}" type="presParOf" srcId="{0D1D21F1-CC2B-3742-901D-F1F24EBB8BC0}" destId="{1B8C934B-C57B-424F-B4D8-282A7469AF6B}" srcOrd="0" destOrd="0" presId="urn:microsoft.com/office/officeart/2005/8/layout/hierarchy1"/>
    <dgm:cxn modelId="{0F0F733F-D369-494D-B130-522DB32010E4}" type="presParOf" srcId="{0D1D21F1-CC2B-3742-901D-F1F24EBB8BC0}" destId="{D00B98BF-F159-9D42-9441-1569B95F55D7}" srcOrd="1" destOrd="0" presId="urn:microsoft.com/office/officeart/2005/8/layout/hierarchy1"/>
    <dgm:cxn modelId="{C10C1916-16C0-B943-968A-D2313CF61A9F}" type="presParOf" srcId="{D00B98BF-F159-9D42-9441-1569B95F55D7}" destId="{C031F396-F764-0B4A-9F58-FD40375C8EC1}" srcOrd="0" destOrd="0" presId="urn:microsoft.com/office/officeart/2005/8/layout/hierarchy1"/>
    <dgm:cxn modelId="{007DAC32-18EC-5046-8A1B-F53C9320DAB1}" type="presParOf" srcId="{C031F396-F764-0B4A-9F58-FD40375C8EC1}" destId="{797A4E90-FF35-254E-924C-EFB013EE13F0}" srcOrd="0" destOrd="0" presId="urn:microsoft.com/office/officeart/2005/8/layout/hierarchy1"/>
    <dgm:cxn modelId="{D6B83198-6C21-DD4E-83F0-99CC9134B8E7}" type="presParOf" srcId="{C031F396-F764-0B4A-9F58-FD40375C8EC1}" destId="{A47BB502-1A59-ED40-8A5B-EE915F4A709A}" srcOrd="1" destOrd="0" presId="urn:microsoft.com/office/officeart/2005/8/layout/hierarchy1"/>
    <dgm:cxn modelId="{8F2A9836-334A-5D49-B818-6D5AED12ACED}" type="presParOf" srcId="{D00B98BF-F159-9D42-9441-1569B95F55D7}" destId="{A3ABEA7B-84BB-324E-8043-0E1682BAFBDB}" srcOrd="1" destOrd="0" presId="urn:microsoft.com/office/officeart/2005/8/layout/hierarchy1"/>
    <dgm:cxn modelId="{2D4D4B6E-1D3E-4843-A171-75FF51AB9757}" type="presParOf" srcId="{0D1D21F1-CC2B-3742-901D-F1F24EBB8BC0}" destId="{EE69EEC2-AF64-1C4A-BF22-EE9C09459BB2}" srcOrd="2" destOrd="0" presId="urn:microsoft.com/office/officeart/2005/8/layout/hierarchy1"/>
    <dgm:cxn modelId="{D92662A0-D18F-B44A-861E-F77881D399EA}" type="presParOf" srcId="{0D1D21F1-CC2B-3742-901D-F1F24EBB8BC0}" destId="{04AEA1B4-E91F-FE40-9B75-9D510159DE3F}" srcOrd="3" destOrd="0" presId="urn:microsoft.com/office/officeart/2005/8/layout/hierarchy1"/>
    <dgm:cxn modelId="{56DACC73-603D-1B43-AA59-2F37A7B9D483}" type="presParOf" srcId="{04AEA1B4-E91F-FE40-9B75-9D510159DE3F}" destId="{55FF193E-E6F0-4F4D-9604-CE90B47C76B8}" srcOrd="0" destOrd="0" presId="urn:microsoft.com/office/officeart/2005/8/layout/hierarchy1"/>
    <dgm:cxn modelId="{9AD64304-E578-C346-BB49-FD3A9EA1A05B}" type="presParOf" srcId="{55FF193E-E6F0-4F4D-9604-CE90B47C76B8}" destId="{DFEE395A-7F00-E243-BEA8-3AF93329EC39}" srcOrd="0" destOrd="0" presId="urn:microsoft.com/office/officeart/2005/8/layout/hierarchy1"/>
    <dgm:cxn modelId="{D01CD5DC-BF8F-6549-A858-00CB70F781A3}" type="presParOf" srcId="{55FF193E-E6F0-4F4D-9604-CE90B47C76B8}" destId="{0C957337-163C-4E49-9F9D-C875CB69E169}" srcOrd="1" destOrd="0" presId="urn:microsoft.com/office/officeart/2005/8/layout/hierarchy1"/>
    <dgm:cxn modelId="{CD95AB2A-E872-6142-A66E-0309FACA665D}" type="presParOf" srcId="{04AEA1B4-E91F-FE40-9B75-9D510159DE3F}" destId="{8E97645C-3C57-3840-91E6-69204E79AAF0}" srcOrd="1" destOrd="0" presId="urn:microsoft.com/office/officeart/2005/8/layout/hierarchy1"/>
    <dgm:cxn modelId="{898204F0-FFDD-5845-AFD3-49A3F47A3AD2}" type="presParOf" srcId="{0D1D21F1-CC2B-3742-901D-F1F24EBB8BC0}" destId="{C7A998D7-6BFF-1845-8072-E9F0F76C525F}" srcOrd="4" destOrd="0" presId="urn:microsoft.com/office/officeart/2005/8/layout/hierarchy1"/>
    <dgm:cxn modelId="{F986227C-D586-1544-ABE2-D7F420CE8002}" type="presParOf" srcId="{0D1D21F1-CC2B-3742-901D-F1F24EBB8BC0}" destId="{C186D246-B06E-BD46-9823-A8E4413F08B9}" srcOrd="5" destOrd="0" presId="urn:microsoft.com/office/officeart/2005/8/layout/hierarchy1"/>
    <dgm:cxn modelId="{7392A066-E456-B641-B41A-829C46791EAD}" type="presParOf" srcId="{C186D246-B06E-BD46-9823-A8E4413F08B9}" destId="{FB47B1DE-990F-2948-8D11-09729456853F}" srcOrd="0" destOrd="0" presId="urn:microsoft.com/office/officeart/2005/8/layout/hierarchy1"/>
    <dgm:cxn modelId="{6163C1ED-60E8-474E-AA70-3291C6D0A009}" type="presParOf" srcId="{FB47B1DE-990F-2948-8D11-09729456853F}" destId="{A4714A7D-F9EF-A347-9663-0DE361C45550}" srcOrd="0" destOrd="0" presId="urn:microsoft.com/office/officeart/2005/8/layout/hierarchy1"/>
    <dgm:cxn modelId="{2EAA118C-6280-6C40-BB0B-F67021FAB030}" type="presParOf" srcId="{FB47B1DE-990F-2948-8D11-09729456853F}" destId="{A8428D23-D347-3B48-BA19-C93BA3313B40}" srcOrd="1" destOrd="0" presId="urn:microsoft.com/office/officeart/2005/8/layout/hierarchy1"/>
    <dgm:cxn modelId="{1EAC4199-4106-3749-8C91-C28504A85A25}" type="presParOf" srcId="{C186D246-B06E-BD46-9823-A8E4413F08B9}" destId="{8D61E3A6-4557-E443-A409-B83092067EED}" srcOrd="1" destOrd="0" presId="urn:microsoft.com/office/officeart/2005/8/layout/hierarchy1"/>
    <dgm:cxn modelId="{B348D91E-AA5F-9D4A-A2F7-2CA48AD54DA0}" type="presParOf" srcId="{0D1D21F1-CC2B-3742-901D-F1F24EBB8BC0}" destId="{C61857DB-7C83-6E46-99CB-0292DDC0F22A}" srcOrd="6" destOrd="0" presId="urn:microsoft.com/office/officeart/2005/8/layout/hierarchy1"/>
    <dgm:cxn modelId="{F2C67F9F-10D3-974D-B0B5-35ACCABEC42D}" type="presParOf" srcId="{0D1D21F1-CC2B-3742-901D-F1F24EBB8BC0}" destId="{E29B56ED-1EA9-7B48-A36F-FF5C07F1D365}" srcOrd="7" destOrd="0" presId="urn:microsoft.com/office/officeart/2005/8/layout/hierarchy1"/>
    <dgm:cxn modelId="{D4219B3B-5B1D-B942-B3B4-987DDEB68307}" type="presParOf" srcId="{E29B56ED-1EA9-7B48-A36F-FF5C07F1D365}" destId="{13C1C655-D21D-8F47-8B90-202095221668}" srcOrd="0" destOrd="0" presId="urn:microsoft.com/office/officeart/2005/8/layout/hierarchy1"/>
    <dgm:cxn modelId="{E4B825C6-998D-8040-A99E-15A790C7FC5E}" type="presParOf" srcId="{13C1C655-D21D-8F47-8B90-202095221668}" destId="{CA0F84B5-230B-0248-8E38-3A08DFE594AD}" srcOrd="0" destOrd="0" presId="urn:microsoft.com/office/officeart/2005/8/layout/hierarchy1"/>
    <dgm:cxn modelId="{F90D753D-7E74-0C44-ADEA-2D359DDAE918}" type="presParOf" srcId="{13C1C655-D21D-8F47-8B90-202095221668}" destId="{EAC856E9-5F58-0E48-A92A-24EC028FBCF6}" srcOrd="1" destOrd="0" presId="urn:microsoft.com/office/officeart/2005/8/layout/hierarchy1"/>
    <dgm:cxn modelId="{90A086A1-0F63-8049-9BAD-26A509DA42A4}" type="presParOf" srcId="{E29B56ED-1EA9-7B48-A36F-FF5C07F1D365}" destId="{C5F897AA-4E27-AC4E-833B-5B655B3CFADB}" srcOrd="1" destOrd="0" presId="urn:microsoft.com/office/officeart/2005/8/layout/hierarchy1"/>
    <dgm:cxn modelId="{46D59C00-7519-6246-9A5C-6BA157095797}" type="presParOf" srcId="{0D1D21F1-CC2B-3742-901D-F1F24EBB8BC0}" destId="{2042D2DF-78A7-9449-90B0-94CC9320A80E}" srcOrd="8" destOrd="0" presId="urn:microsoft.com/office/officeart/2005/8/layout/hierarchy1"/>
    <dgm:cxn modelId="{7B679065-D8BB-824C-9590-EDF449D77E91}" type="presParOf" srcId="{0D1D21F1-CC2B-3742-901D-F1F24EBB8BC0}" destId="{B086A2EE-D7E6-744E-86AB-37B2CC8C2DCD}" srcOrd="9" destOrd="0" presId="urn:microsoft.com/office/officeart/2005/8/layout/hierarchy1"/>
    <dgm:cxn modelId="{ABF11BF6-6F06-9147-89F5-69BAA80EEAD1}" type="presParOf" srcId="{B086A2EE-D7E6-744E-86AB-37B2CC8C2DCD}" destId="{06F8ED65-8B10-9240-BC29-51A74DB9B416}" srcOrd="0" destOrd="0" presId="urn:microsoft.com/office/officeart/2005/8/layout/hierarchy1"/>
    <dgm:cxn modelId="{A6CD1210-7337-D245-B6D4-9B6A1C246676}" type="presParOf" srcId="{06F8ED65-8B10-9240-BC29-51A74DB9B416}" destId="{F6ACE593-BC2D-AB46-B2B5-79405B16109B}" srcOrd="0" destOrd="0" presId="urn:microsoft.com/office/officeart/2005/8/layout/hierarchy1"/>
    <dgm:cxn modelId="{D8D55B8B-3A8C-F945-A51B-FCD8672499A6}" type="presParOf" srcId="{06F8ED65-8B10-9240-BC29-51A74DB9B416}" destId="{9D3EFA84-65F6-B44C-9BF8-11B2B006CFB4}" srcOrd="1" destOrd="0" presId="urn:microsoft.com/office/officeart/2005/8/layout/hierarchy1"/>
    <dgm:cxn modelId="{A840A929-9E0B-344E-A16E-39FF394F548F}" type="presParOf" srcId="{B086A2EE-D7E6-744E-86AB-37B2CC8C2DCD}" destId="{3133601F-69E9-C744-8003-246C20D4B33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EC053-7F40-F842-83DD-F5AFFB449BDB}">
      <dsp:nvSpPr>
        <dsp:cNvPr id="0" name=""/>
        <dsp:cNvSpPr/>
      </dsp:nvSpPr>
      <dsp:spPr>
        <a:xfrm>
          <a:off x="9630344" y="4126378"/>
          <a:ext cx="1502006" cy="357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564"/>
              </a:lnTo>
              <a:lnTo>
                <a:pt x="1502006" y="243564"/>
              </a:lnTo>
              <a:lnTo>
                <a:pt x="1502006" y="357409"/>
              </a:lnTo>
            </a:path>
          </a:pathLst>
        </a:custGeom>
        <a:noFill/>
        <a:ln w="635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A9A4B-BD31-724D-9329-B4E3CB05C2E6}">
      <dsp:nvSpPr>
        <dsp:cNvPr id="0" name=""/>
        <dsp:cNvSpPr/>
      </dsp:nvSpPr>
      <dsp:spPr>
        <a:xfrm>
          <a:off x="9584624" y="4126378"/>
          <a:ext cx="91440" cy="3574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7409"/>
              </a:lnTo>
            </a:path>
          </a:pathLst>
        </a:custGeom>
        <a:noFill/>
        <a:ln w="635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933778-8D3A-E740-BB79-72854A31B35F}">
      <dsp:nvSpPr>
        <dsp:cNvPr id="0" name=""/>
        <dsp:cNvSpPr/>
      </dsp:nvSpPr>
      <dsp:spPr>
        <a:xfrm>
          <a:off x="8128337" y="4126378"/>
          <a:ext cx="1502006" cy="357409"/>
        </a:xfrm>
        <a:custGeom>
          <a:avLst/>
          <a:gdLst/>
          <a:ahLst/>
          <a:cxnLst/>
          <a:rect l="0" t="0" r="0" b="0"/>
          <a:pathLst>
            <a:path>
              <a:moveTo>
                <a:pt x="1502006" y="0"/>
              </a:moveTo>
              <a:lnTo>
                <a:pt x="1502006" y="243564"/>
              </a:lnTo>
              <a:lnTo>
                <a:pt x="0" y="243564"/>
              </a:lnTo>
              <a:lnTo>
                <a:pt x="0" y="357409"/>
              </a:lnTo>
            </a:path>
          </a:pathLst>
        </a:custGeom>
        <a:noFill/>
        <a:ln w="635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FA560-1543-E148-8CCE-C809FE048955}">
      <dsp:nvSpPr>
        <dsp:cNvPr id="0" name=""/>
        <dsp:cNvSpPr/>
      </dsp:nvSpPr>
      <dsp:spPr>
        <a:xfrm>
          <a:off x="6250828" y="2988608"/>
          <a:ext cx="3379515" cy="357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564"/>
              </a:lnTo>
              <a:lnTo>
                <a:pt x="3379515" y="243564"/>
              </a:lnTo>
              <a:lnTo>
                <a:pt x="3379515" y="357409"/>
              </a:lnTo>
            </a:path>
          </a:pathLst>
        </a:custGeom>
        <a:noFill/>
        <a:ln w="635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CC2AA-A38B-5D45-B1E0-7FA6F1DCAB8B}">
      <dsp:nvSpPr>
        <dsp:cNvPr id="0" name=""/>
        <dsp:cNvSpPr/>
      </dsp:nvSpPr>
      <dsp:spPr>
        <a:xfrm>
          <a:off x="6580610" y="4126378"/>
          <a:ext cx="91440" cy="3574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7409"/>
              </a:lnTo>
            </a:path>
          </a:pathLst>
        </a:custGeom>
        <a:noFill/>
        <a:ln w="635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B36444-BD6D-EA4C-9664-685DC402B42F}">
      <dsp:nvSpPr>
        <dsp:cNvPr id="0" name=""/>
        <dsp:cNvSpPr/>
      </dsp:nvSpPr>
      <dsp:spPr>
        <a:xfrm>
          <a:off x="6250828" y="2988608"/>
          <a:ext cx="375501" cy="357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564"/>
              </a:lnTo>
              <a:lnTo>
                <a:pt x="375501" y="243564"/>
              </a:lnTo>
              <a:lnTo>
                <a:pt x="375501" y="357409"/>
              </a:lnTo>
            </a:path>
          </a:pathLst>
        </a:custGeom>
        <a:noFill/>
        <a:ln w="635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697B81-9120-3C4D-A00F-A978DC26120A}">
      <dsp:nvSpPr>
        <dsp:cNvPr id="0" name=""/>
        <dsp:cNvSpPr/>
      </dsp:nvSpPr>
      <dsp:spPr>
        <a:xfrm>
          <a:off x="2871313" y="4126378"/>
          <a:ext cx="2253010" cy="357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564"/>
              </a:lnTo>
              <a:lnTo>
                <a:pt x="2253010" y="243564"/>
              </a:lnTo>
              <a:lnTo>
                <a:pt x="2253010" y="357409"/>
              </a:lnTo>
            </a:path>
          </a:pathLst>
        </a:custGeom>
        <a:noFill/>
        <a:ln w="635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5B404-2D5D-694B-A118-AAC0E6DCB67E}">
      <dsp:nvSpPr>
        <dsp:cNvPr id="0" name=""/>
        <dsp:cNvSpPr/>
      </dsp:nvSpPr>
      <dsp:spPr>
        <a:xfrm>
          <a:off x="2871313" y="4126378"/>
          <a:ext cx="751003" cy="357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564"/>
              </a:lnTo>
              <a:lnTo>
                <a:pt x="751003" y="243564"/>
              </a:lnTo>
              <a:lnTo>
                <a:pt x="751003" y="357409"/>
              </a:lnTo>
            </a:path>
          </a:pathLst>
        </a:custGeom>
        <a:noFill/>
        <a:ln w="635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F203E-5258-EA44-BC3E-5C10355BECB7}">
      <dsp:nvSpPr>
        <dsp:cNvPr id="0" name=""/>
        <dsp:cNvSpPr/>
      </dsp:nvSpPr>
      <dsp:spPr>
        <a:xfrm>
          <a:off x="2120309" y="4126378"/>
          <a:ext cx="751003" cy="357409"/>
        </a:xfrm>
        <a:custGeom>
          <a:avLst/>
          <a:gdLst/>
          <a:ahLst/>
          <a:cxnLst/>
          <a:rect l="0" t="0" r="0" b="0"/>
          <a:pathLst>
            <a:path>
              <a:moveTo>
                <a:pt x="751003" y="0"/>
              </a:moveTo>
              <a:lnTo>
                <a:pt x="751003" y="243564"/>
              </a:lnTo>
              <a:lnTo>
                <a:pt x="0" y="243564"/>
              </a:lnTo>
              <a:lnTo>
                <a:pt x="0" y="357409"/>
              </a:lnTo>
            </a:path>
          </a:pathLst>
        </a:custGeom>
        <a:noFill/>
        <a:ln w="635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83A2D-53C4-6D45-8EEA-EE1C9CB5BBB8}">
      <dsp:nvSpPr>
        <dsp:cNvPr id="0" name=""/>
        <dsp:cNvSpPr/>
      </dsp:nvSpPr>
      <dsp:spPr>
        <a:xfrm>
          <a:off x="618302" y="4126378"/>
          <a:ext cx="2253010" cy="357409"/>
        </a:xfrm>
        <a:custGeom>
          <a:avLst/>
          <a:gdLst/>
          <a:ahLst/>
          <a:cxnLst/>
          <a:rect l="0" t="0" r="0" b="0"/>
          <a:pathLst>
            <a:path>
              <a:moveTo>
                <a:pt x="2253010" y="0"/>
              </a:moveTo>
              <a:lnTo>
                <a:pt x="2253010" y="243564"/>
              </a:lnTo>
              <a:lnTo>
                <a:pt x="0" y="243564"/>
              </a:lnTo>
              <a:lnTo>
                <a:pt x="0" y="357409"/>
              </a:lnTo>
            </a:path>
          </a:pathLst>
        </a:custGeom>
        <a:noFill/>
        <a:ln w="635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1C98B6-943A-A44B-A42C-E72EED8E4563}">
      <dsp:nvSpPr>
        <dsp:cNvPr id="0" name=""/>
        <dsp:cNvSpPr/>
      </dsp:nvSpPr>
      <dsp:spPr>
        <a:xfrm>
          <a:off x="2871313" y="2988608"/>
          <a:ext cx="3379515" cy="357409"/>
        </a:xfrm>
        <a:custGeom>
          <a:avLst/>
          <a:gdLst/>
          <a:ahLst/>
          <a:cxnLst/>
          <a:rect l="0" t="0" r="0" b="0"/>
          <a:pathLst>
            <a:path>
              <a:moveTo>
                <a:pt x="3379515" y="0"/>
              </a:moveTo>
              <a:lnTo>
                <a:pt x="3379515" y="243564"/>
              </a:lnTo>
              <a:lnTo>
                <a:pt x="0" y="243564"/>
              </a:lnTo>
              <a:lnTo>
                <a:pt x="0" y="357409"/>
              </a:lnTo>
            </a:path>
          </a:pathLst>
        </a:custGeom>
        <a:noFill/>
        <a:ln w="635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6378C-437A-484D-92A9-FC0B1B2478CB}">
      <dsp:nvSpPr>
        <dsp:cNvPr id="0" name=""/>
        <dsp:cNvSpPr/>
      </dsp:nvSpPr>
      <dsp:spPr>
        <a:xfrm>
          <a:off x="5072766" y="1313852"/>
          <a:ext cx="2356124" cy="1674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E5AA97-F986-654C-B7CD-9E4E04BFD26B}">
      <dsp:nvSpPr>
        <dsp:cNvPr id="0" name=""/>
        <dsp:cNvSpPr/>
      </dsp:nvSpPr>
      <dsp:spPr>
        <a:xfrm>
          <a:off x="5209312" y="1443571"/>
          <a:ext cx="2356124" cy="1674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Flexor</a:t>
          </a:r>
          <a:r>
            <a:rPr lang="en-US" sz="1400" kern="1200" dirty="0"/>
            <a:t> </a:t>
          </a:r>
          <a:r>
            <a:rPr lang="en-US" sz="2400" kern="1200" dirty="0"/>
            <a:t>group</a:t>
          </a:r>
          <a:endParaRPr lang="en-US" sz="1400" kern="1200" dirty="0"/>
        </a:p>
      </dsp:txBody>
      <dsp:txXfrm>
        <a:off x="5258364" y="1492623"/>
        <a:ext cx="2258020" cy="1576651"/>
      </dsp:txXfrm>
    </dsp:sp>
    <dsp:sp modelId="{681EDF8E-A7A1-7F4D-B51E-9E0E7F666A06}">
      <dsp:nvSpPr>
        <dsp:cNvPr id="0" name=""/>
        <dsp:cNvSpPr/>
      </dsp:nvSpPr>
      <dsp:spPr>
        <a:xfrm>
          <a:off x="2256855" y="3346017"/>
          <a:ext cx="1228914" cy="780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622497-7D03-294F-82A8-BD233E3BAD52}">
      <dsp:nvSpPr>
        <dsp:cNvPr id="0" name=""/>
        <dsp:cNvSpPr/>
      </dsp:nvSpPr>
      <dsp:spPr>
        <a:xfrm>
          <a:off x="2393401" y="3475736"/>
          <a:ext cx="1228914" cy="780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Superficial</a:t>
          </a:r>
        </a:p>
      </dsp:txBody>
      <dsp:txXfrm>
        <a:off x="2416257" y="3498592"/>
        <a:ext cx="1183202" cy="734648"/>
      </dsp:txXfrm>
    </dsp:sp>
    <dsp:sp modelId="{9D775CAD-5080-DF49-A70B-73D27DD49170}">
      <dsp:nvSpPr>
        <dsp:cNvPr id="0" name=""/>
        <dsp:cNvSpPr/>
      </dsp:nvSpPr>
      <dsp:spPr>
        <a:xfrm>
          <a:off x="3845" y="4483787"/>
          <a:ext cx="1228914" cy="780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CB908F-36AD-B944-AF5D-C3BE1DEE6106}">
      <dsp:nvSpPr>
        <dsp:cNvPr id="0" name=""/>
        <dsp:cNvSpPr/>
      </dsp:nvSpPr>
      <dsp:spPr>
        <a:xfrm>
          <a:off x="140391" y="4613506"/>
          <a:ext cx="1228914" cy="780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Pronator </a:t>
          </a:r>
          <a:r>
            <a:rPr lang="en-US" sz="1400" kern="1200" dirty="0" err="1"/>
            <a:t>Teres</a:t>
          </a:r>
          <a:endParaRPr lang="en-US" sz="1400" kern="1200" dirty="0"/>
        </a:p>
      </dsp:txBody>
      <dsp:txXfrm>
        <a:off x="163247" y="4636362"/>
        <a:ext cx="1183202" cy="734648"/>
      </dsp:txXfrm>
    </dsp:sp>
    <dsp:sp modelId="{2C548E24-AB35-BB40-9D60-300DC1A5EE22}">
      <dsp:nvSpPr>
        <dsp:cNvPr id="0" name=""/>
        <dsp:cNvSpPr/>
      </dsp:nvSpPr>
      <dsp:spPr>
        <a:xfrm>
          <a:off x="1505852" y="4483787"/>
          <a:ext cx="1228914" cy="780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49DEE4-801D-BD4C-B311-5AC6C794FB39}">
      <dsp:nvSpPr>
        <dsp:cNvPr id="0" name=""/>
        <dsp:cNvSpPr/>
      </dsp:nvSpPr>
      <dsp:spPr>
        <a:xfrm>
          <a:off x="1642398" y="4613506"/>
          <a:ext cx="1228914" cy="780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Flexor Carpi </a:t>
          </a:r>
          <a:r>
            <a:rPr lang="en-US" sz="1400" kern="1200" dirty="0" err="1"/>
            <a:t>Radialis</a:t>
          </a:r>
          <a:endParaRPr lang="en-US" sz="1400" kern="1200" dirty="0"/>
        </a:p>
      </dsp:txBody>
      <dsp:txXfrm>
        <a:off x="1665254" y="4636362"/>
        <a:ext cx="1183202" cy="734648"/>
      </dsp:txXfrm>
    </dsp:sp>
    <dsp:sp modelId="{CCD5E09B-9F06-1142-877A-6A0874177852}">
      <dsp:nvSpPr>
        <dsp:cNvPr id="0" name=""/>
        <dsp:cNvSpPr/>
      </dsp:nvSpPr>
      <dsp:spPr>
        <a:xfrm>
          <a:off x="3007859" y="4483787"/>
          <a:ext cx="1228914" cy="780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183503-D136-F548-9200-082C63666E19}">
      <dsp:nvSpPr>
        <dsp:cNvPr id="0" name=""/>
        <dsp:cNvSpPr/>
      </dsp:nvSpPr>
      <dsp:spPr>
        <a:xfrm>
          <a:off x="3144405" y="4613506"/>
          <a:ext cx="1228914" cy="780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Palmaris </a:t>
          </a:r>
          <a:r>
            <a:rPr lang="en-US" sz="1400" kern="1200" dirty="0" err="1"/>
            <a:t>longus</a:t>
          </a:r>
          <a:endParaRPr lang="en-US" sz="1400" kern="1200" dirty="0"/>
        </a:p>
      </dsp:txBody>
      <dsp:txXfrm>
        <a:off x="3167261" y="4636362"/>
        <a:ext cx="1183202" cy="734648"/>
      </dsp:txXfrm>
    </dsp:sp>
    <dsp:sp modelId="{7ABA88DD-207C-E543-AF5E-9E585640A72F}">
      <dsp:nvSpPr>
        <dsp:cNvPr id="0" name=""/>
        <dsp:cNvSpPr/>
      </dsp:nvSpPr>
      <dsp:spPr>
        <a:xfrm>
          <a:off x="4509866" y="4483787"/>
          <a:ext cx="1228914" cy="780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0C80A8-2774-014F-9F59-40C09B39E8F6}">
      <dsp:nvSpPr>
        <dsp:cNvPr id="0" name=""/>
        <dsp:cNvSpPr/>
      </dsp:nvSpPr>
      <dsp:spPr>
        <a:xfrm>
          <a:off x="4646412" y="4613506"/>
          <a:ext cx="1228914" cy="780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Felxor</a:t>
          </a:r>
          <a:r>
            <a:rPr lang="en-US" sz="1400" kern="1200" dirty="0"/>
            <a:t> Carpi </a:t>
          </a:r>
          <a:r>
            <a:rPr lang="en-US" sz="1400" kern="1200" dirty="0" err="1"/>
            <a:t>ulnaris</a:t>
          </a:r>
          <a:endParaRPr lang="en-US" sz="1400" kern="1200" dirty="0"/>
        </a:p>
      </dsp:txBody>
      <dsp:txXfrm>
        <a:off x="4669268" y="4636362"/>
        <a:ext cx="1183202" cy="734648"/>
      </dsp:txXfrm>
    </dsp:sp>
    <dsp:sp modelId="{32C38DB4-A7BE-D840-BBA3-9FB3BAEBED4F}">
      <dsp:nvSpPr>
        <dsp:cNvPr id="0" name=""/>
        <dsp:cNvSpPr/>
      </dsp:nvSpPr>
      <dsp:spPr>
        <a:xfrm>
          <a:off x="6011873" y="3346017"/>
          <a:ext cx="1228914" cy="780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FB3BC8-1571-354A-A94F-14FB9DB6AA08}">
      <dsp:nvSpPr>
        <dsp:cNvPr id="0" name=""/>
        <dsp:cNvSpPr/>
      </dsp:nvSpPr>
      <dsp:spPr>
        <a:xfrm>
          <a:off x="6148419" y="3475736"/>
          <a:ext cx="1228914" cy="780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Intermediate</a:t>
          </a:r>
          <a:r>
            <a:rPr lang="en-US" sz="1400" kern="1200" baseline="0" dirty="0"/>
            <a:t> </a:t>
          </a:r>
          <a:endParaRPr lang="en-US" sz="1400" kern="1200" dirty="0"/>
        </a:p>
      </dsp:txBody>
      <dsp:txXfrm>
        <a:off x="6171275" y="3498592"/>
        <a:ext cx="1183202" cy="734648"/>
      </dsp:txXfrm>
    </dsp:sp>
    <dsp:sp modelId="{DCD138E7-F431-3A47-BAD6-08EECEF211CB}">
      <dsp:nvSpPr>
        <dsp:cNvPr id="0" name=""/>
        <dsp:cNvSpPr/>
      </dsp:nvSpPr>
      <dsp:spPr>
        <a:xfrm>
          <a:off x="6011873" y="4483787"/>
          <a:ext cx="1228914" cy="780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2A4AEE-1FFF-0B44-95D3-CD00F359BD4A}">
      <dsp:nvSpPr>
        <dsp:cNvPr id="0" name=""/>
        <dsp:cNvSpPr/>
      </dsp:nvSpPr>
      <dsp:spPr>
        <a:xfrm>
          <a:off x="6148419" y="4613506"/>
          <a:ext cx="1228914" cy="780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Flexor</a:t>
          </a:r>
          <a:r>
            <a:rPr lang="en-US" sz="1400" kern="1200" baseline="0" dirty="0"/>
            <a:t> </a:t>
          </a:r>
          <a:r>
            <a:rPr lang="en-US" sz="1400" kern="1200" baseline="0" dirty="0" err="1"/>
            <a:t>Digitorum</a:t>
          </a:r>
          <a:r>
            <a:rPr lang="en-US" sz="1400" kern="1200" baseline="0" dirty="0"/>
            <a:t> </a:t>
          </a:r>
          <a:r>
            <a:rPr lang="en-US" sz="1400" kern="1200" baseline="0" dirty="0" err="1"/>
            <a:t>Superficialis</a:t>
          </a:r>
          <a:endParaRPr lang="en-US" sz="1400" kern="1200" dirty="0"/>
        </a:p>
      </dsp:txBody>
      <dsp:txXfrm>
        <a:off x="6171275" y="4636362"/>
        <a:ext cx="1183202" cy="734648"/>
      </dsp:txXfrm>
    </dsp:sp>
    <dsp:sp modelId="{C9CACA88-B282-CF44-B707-D42350BF93B5}">
      <dsp:nvSpPr>
        <dsp:cNvPr id="0" name=""/>
        <dsp:cNvSpPr/>
      </dsp:nvSpPr>
      <dsp:spPr>
        <a:xfrm>
          <a:off x="9015886" y="3346017"/>
          <a:ext cx="1228914" cy="780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9037FA-4F22-C842-946D-28283BE3E80A}">
      <dsp:nvSpPr>
        <dsp:cNvPr id="0" name=""/>
        <dsp:cNvSpPr/>
      </dsp:nvSpPr>
      <dsp:spPr>
        <a:xfrm>
          <a:off x="9152432" y="3475736"/>
          <a:ext cx="1228914" cy="780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Deep</a:t>
          </a:r>
        </a:p>
      </dsp:txBody>
      <dsp:txXfrm>
        <a:off x="9175288" y="3498592"/>
        <a:ext cx="1183202" cy="734648"/>
      </dsp:txXfrm>
    </dsp:sp>
    <dsp:sp modelId="{74E0E661-1A77-3841-8CB7-7D35935643E5}">
      <dsp:nvSpPr>
        <dsp:cNvPr id="0" name=""/>
        <dsp:cNvSpPr/>
      </dsp:nvSpPr>
      <dsp:spPr>
        <a:xfrm>
          <a:off x="7513879" y="4483787"/>
          <a:ext cx="1228914" cy="780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A87105-8CA1-8749-B3FD-3793D5912C49}">
      <dsp:nvSpPr>
        <dsp:cNvPr id="0" name=""/>
        <dsp:cNvSpPr/>
      </dsp:nvSpPr>
      <dsp:spPr>
        <a:xfrm>
          <a:off x="7650426" y="4613506"/>
          <a:ext cx="1228914" cy="780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Flexor </a:t>
          </a:r>
          <a:r>
            <a:rPr lang="en-US" sz="1400" kern="1200" dirty="0" err="1"/>
            <a:t>Digitorum</a:t>
          </a:r>
          <a:r>
            <a:rPr lang="en-US" sz="1400" kern="1200" dirty="0"/>
            <a:t> </a:t>
          </a:r>
          <a:r>
            <a:rPr lang="en-US" sz="1400" kern="1200" dirty="0" err="1"/>
            <a:t>Profundus</a:t>
          </a:r>
          <a:endParaRPr lang="en-US" sz="1400" kern="1200" dirty="0"/>
        </a:p>
      </dsp:txBody>
      <dsp:txXfrm>
        <a:off x="7673282" y="4636362"/>
        <a:ext cx="1183202" cy="734648"/>
      </dsp:txXfrm>
    </dsp:sp>
    <dsp:sp modelId="{B87835AC-C5D1-A645-AA57-37E3F224E13A}">
      <dsp:nvSpPr>
        <dsp:cNvPr id="0" name=""/>
        <dsp:cNvSpPr/>
      </dsp:nvSpPr>
      <dsp:spPr>
        <a:xfrm>
          <a:off x="9015886" y="4483787"/>
          <a:ext cx="1228914" cy="780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3AEDC2-8C15-0546-8B71-4987BDA122B6}">
      <dsp:nvSpPr>
        <dsp:cNvPr id="0" name=""/>
        <dsp:cNvSpPr/>
      </dsp:nvSpPr>
      <dsp:spPr>
        <a:xfrm>
          <a:off x="9152432" y="4613506"/>
          <a:ext cx="1228914" cy="780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Flexor </a:t>
          </a:r>
          <a:r>
            <a:rPr lang="en-US" sz="1400" kern="1200" dirty="0" err="1"/>
            <a:t>Pollicis</a:t>
          </a:r>
          <a:r>
            <a:rPr lang="en-US" sz="1400" kern="1200" dirty="0"/>
            <a:t> </a:t>
          </a:r>
          <a:r>
            <a:rPr lang="en-US" sz="1400" kern="1200" dirty="0" err="1"/>
            <a:t>Longus</a:t>
          </a:r>
          <a:endParaRPr lang="en-US" sz="1400" kern="1200" dirty="0"/>
        </a:p>
      </dsp:txBody>
      <dsp:txXfrm>
        <a:off x="9175288" y="4636362"/>
        <a:ext cx="1183202" cy="734648"/>
      </dsp:txXfrm>
    </dsp:sp>
    <dsp:sp modelId="{314C7BD7-0603-EF4A-AF16-E74ADD070A0E}">
      <dsp:nvSpPr>
        <dsp:cNvPr id="0" name=""/>
        <dsp:cNvSpPr/>
      </dsp:nvSpPr>
      <dsp:spPr>
        <a:xfrm>
          <a:off x="10517893" y="4483787"/>
          <a:ext cx="1228914" cy="780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FCBF69-467D-064D-92E6-4A36E2916700}">
      <dsp:nvSpPr>
        <dsp:cNvPr id="0" name=""/>
        <dsp:cNvSpPr/>
      </dsp:nvSpPr>
      <dsp:spPr>
        <a:xfrm>
          <a:off x="10654439" y="4613506"/>
          <a:ext cx="1228914" cy="780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Pronator </a:t>
          </a:r>
          <a:r>
            <a:rPr lang="en-US" sz="1400" kern="1200" dirty="0" err="1"/>
            <a:t>Quadratus</a:t>
          </a:r>
          <a:endParaRPr lang="en-US" sz="1400" kern="1200" dirty="0"/>
        </a:p>
      </dsp:txBody>
      <dsp:txXfrm>
        <a:off x="10677295" y="4636362"/>
        <a:ext cx="1183202" cy="734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2D2DF-78A7-9449-90B0-94CC9320A80E}">
      <dsp:nvSpPr>
        <dsp:cNvPr id="0" name=""/>
        <dsp:cNvSpPr/>
      </dsp:nvSpPr>
      <dsp:spPr>
        <a:xfrm>
          <a:off x="9224531" y="3807757"/>
          <a:ext cx="2069291" cy="246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777"/>
              </a:lnTo>
              <a:lnTo>
                <a:pt x="2069291" y="167777"/>
              </a:lnTo>
              <a:lnTo>
                <a:pt x="2069291" y="24619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1857DB-7C83-6E46-99CB-0292DDC0F22A}">
      <dsp:nvSpPr>
        <dsp:cNvPr id="0" name=""/>
        <dsp:cNvSpPr/>
      </dsp:nvSpPr>
      <dsp:spPr>
        <a:xfrm>
          <a:off x="9224531" y="3807757"/>
          <a:ext cx="1034645" cy="246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777"/>
              </a:lnTo>
              <a:lnTo>
                <a:pt x="1034645" y="167777"/>
              </a:lnTo>
              <a:lnTo>
                <a:pt x="1034645" y="24619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998D7-6BFF-1845-8072-E9F0F76C525F}">
      <dsp:nvSpPr>
        <dsp:cNvPr id="0" name=""/>
        <dsp:cNvSpPr/>
      </dsp:nvSpPr>
      <dsp:spPr>
        <a:xfrm>
          <a:off x="9178811" y="3807757"/>
          <a:ext cx="91440" cy="2461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19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69EEC2-AF64-1C4A-BF22-EE9C09459BB2}">
      <dsp:nvSpPr>
        <dsp:cNvPr id="0" name=""/>
        <dsp:cNvSpPr/>
      </dsp:nvSpPr>
      <dsp:spPr>
        <a:xfrm>
          <a:off x="8189886" y="3807757"/>
          <a:ext cx="1034645" cy="246198"/>
        </a:xfrm>
        <a:custGeom>
          <a:avLst/>
          <a:gdLst/>
          <a:ahLst/>
          <a:cxnLst/>
          <a:rect l="0" t="0" r="0" b="0"/>
          <a:pathLst>
            <a:path>
              <a:moveTo>
                <a:pt x="1034645" y="0"/>
              </a:moveTo>
              <a:lnTo>
                <a:pt x="1034645" y="167777"/>
              </a:lnTo>
              <a:lnTo>
                <a:pt x="0" y="167777"/>
              </a:lnTo>
              <a:lnTo>
                <a:pt x="0" y="24619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C934B-C57B-424F-B4D8-282A7469AF6B}">
      <dsp:nvSpPr>
        <dsp:cNvPr id="0" name=""/>
        <dsp:cNvSpPr/>
      </dsp:nvSpPr>
      <dsp:spPr>
        <a:xfrm>
          <a:off x="7155240" y="3807757"/>
          <a:ext cx="2069291" cy="246198"/>
        </a:xfrm>
        <a:custGeom>
          <a:avLst/>
          <a:gdLst/>
          <a:ahLst/>
          <a:cxnLst/>
          <a:rect l="0" t="0" r="0" b="0"/>
          <a:pathLst>
            <a:path>
              <a:moveTo>
                <a:pt x="2069291" y="0"/>
              </a:moveTo>
              <a:lnTo>
                <a:pt x="2069291" y="167777"/>
              </a:lnTo>
              <a:lnTo>
                <a:pt x="0" y="167777"/>
              </a:lnTo>
              <a:lnTo>
                <a:pt x="0" y="24619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5BCAF-17E9-BA41-9397-A0DA00245CDC}">
      <dsp:nvSpPr>
        <dsp:cNvPr id="0" name=""/>
        <dsp:cNvSpPr/>
      </dsp:nvSpPr>
      <dsp:spPr>
        <a:xfrm>
          <a:off x="6786132" y="2913176"/>
          <a:ext cx="2438399" cy="246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777"/>
              </a:lnTo>
              <a:lnTo>
                <a:pt x="2438399" y="167777"/>
              </a:lnTo>
              <a:lnTo>
                <a:pt x="2438399" y="24619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A8030C-6278-AC4D-A9EA-FB9251FC0C9A}">
      <dsp:nvSpPr>
        <dsp:cNvPr id="0" name=""/>
        <dsp:cNvSpPr/>
      </dsp:nvSpPr>
      <dsp:spPr>
        <a:xfrm>
          <a:off x="6120595" y="4661091"/>
          <a:ext cx="517322" cy="246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777"/>
              </a:lnTo>
              <a:lnTo>
                <a:pt x="517322" y="167777"/>
              </a:lnTo>
              <a:lnTo>
                <a:pt x="517322" y="24619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27F6F-05AC-3D44-87FE-B3FA90B9A755}">
      <dsp:nvSpPr>
        <dsp:cNvPr id="0" name=""/>
        <dsp:cNvSpPr/>
      </dsp:nvSpPr>
      <dsp:spPr>
        <a:xfrm>
          <a:off x="5603272" y="4661091"/>
          <a:ext cx="517322" cy="246198"/>
        </a:xfrm>
        <a:custGeom>
          <a:avLst/>
          <a:gdLst/>
          <a:ahLst/>
          <a:cxnLst/>
          <a:rect l="0" t="0" r="0" b="0"/>
          <a:pathLst>
            <a:path>
              <a:moveTo>
                <a:pt x="517322" y="0"/>
              </a:moveTo>
              <a:lnTo>
                <a:pt x="517322" y="167777"/>
              </a:lnTo>
              <a:lnTo>
                <a:pt x="0" y="167777"/>
              </a:lnTo>
              <a:lnTo>
                <a:pt x="0" y="24619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62E2F-8A49-8F41-96A8-E0470927508D}">
      <dsp:nvSpPr>
        <dsp:cNvPr id="0" name=""/>
        <dsp:cNvSpPr/>
      </dsp:nvSpPr>
      <dsp:spPr>
        <a:xfrm>
          <a:off x="4309965" y="3877347"/>
          <a:ext cx="1810629" cy="246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777"/>
              </a:lnTo>
              <a:lnTo>
                <a:pt x="1810629" y="167777"/>
              </a:lnTo>
              <a:lnTo>
                <a:pt x="1810629" y="24619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11D8CE-8CE0-AB44-B7AB-0C9B1A5AB493}">
      <dsp:nvSpPr>
        <dsp:cNvPr id="0" name=""/>
        <dsp:cNvSpPr/>
      </dsp:nvSpPr>
      <dsp:spPr>
        <a:xfrm>
          <a:off x="2499335" y="4661091"/>
          <a:ext cx="2069291" cy="246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777"/>
              </a:lnTo>
              <a:lnTo>
                <a:pt x="2069291" y="167777"/>
              </a:lnTo>
              <a:lnTo>
                <a:pt x="2069291" y="24619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1AC7D8-F86D-1F48-A91F-3E2D16C7F63D}">
      <dsp:nvSpPr>
        <dsp:cNvPr id="0" name=""/>
        <dsp:cNvSpPr/>
      </dsp:nvSpPr>
      <dsp:spPr>
        <a:xfrm>
          <a:off x="2499335" y="4661091"/>
          <a:ext cx="1034645" cy="246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777"/>
              </a:lnTo>
              <a:lnTo>
                <a:pt x="1034645" y="167777"/>
              </a:lnTo>
              <a:lnTo>
                <a:pt x="1034645" y="24619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96960F-6D5A-6E41-956B-5A5BA6795492}">
      <dsp:nvSpPr>
        <dsp:cNvPr id="0" name=""/>
        <dsp:cNvSpPr/>
      </dsp:nvSpPr>
      <dsp:spPr>
        <a:xfrm>
          <a:off x="2453615" y="4661091"/>
          <a:ext cx="91440" cy="2461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19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A8DCD2-2A4D-5B44-B245-54B4624F2410}">
      <dsp:nvSpPr>
        <dsp:cNvPr id="0" name=""/>
        <dsp:cNvSpPr/>
      </dsp:nvSpPr>
      <dsp:spPr>
        <a:xfrm>
          <a:off x="1464689" y="4661091"/>
          <a:ext cx="1034645" cy="246198"/>
        </a:xfrm>
        <a:custGeom>
          <a:avLst/>
          <a:gdLst/>
          <a:ahLst/>
          <a:cxnLst/>
          <a:rect l="0" t="0" r="0" b="0"/>
          <a:pathLst>
            <a:path>
              <a:moveTo>
                <a:pt x="1034645" y="0"/>
              </a:moveTo>
              <a:lnTo>
                <a:pt x="1034645" y="167777"/>
              </a:lnTo>
              <a:lnTo>
                <a:pt x="0" y="167777"/>
              </a:lnTo>
              <a:lnTo>
                <a:pt x="0" y="24619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15F1B5-1CF3-B548-83ED-5494905C1B58}">
      <dsp:nvSpPr>
        <dsp:cNvPr id="0" name=""/>
        <dsp:cNvSpPr/>
      </dsp:nvSpPr>
      <dsp:spPr>
        <a:xfrm>
          <a:off x="430044" y="4661091"/>
          <a:ext cx="2069291" cy="246198"/>
        </a:xfrm>
        <a:custGeom>
          <a:avLst/>
          <a:gdLst/>
          <a:ahLst/>
          <a:cxnLst/>
          <a:rect l="0" t="0" r="0" b="0"/>
          <a:pathLst>
            <a:path>
              <a:moveTo>
                <a:pt x="2069291" y="0"/>
              </a:moveTo>
              <a:lnTo>
                <a:pt x="2069291" y="167777"/>
              </a:lnTo>
              <a:lnTo>
                <a:pt x="0" y="167777"/>
              </a:lnTo>
              <a:lnTo>
                <a:pt x="0" y="24619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0B8ED-1541-2B4D-A26A-723FCF78D2C7}">
      <dsp:nvSpPr>
        <dsp:cNvPr id="0" name=""/>
        <dsp:cNvSpPr/>
      </dsp:nvSpPr>
      <dsp:spPr>
        <a:xfrm>
          <a:off x="2499335" y="3877347"/>
          <a:ext cx="1810629" cy="246198"/>
        </a:xfrm>
        <a:custGeom>
          <a:avLst/>
          <a:gdLst/>
          <a:ahLst/>
          <a:cxnLst/>
          <a:rect l="0" t="0" r="0" b="0"/>
          <a:pathLst>
            <a:path>
              <a:moveTo>
                <a:pt x="1810629" y="0"/>
              </a:moveTo>
              <a:lnTo>
                <a:pt x="1810629" y="167777"/>
              </a:lnTo>
              <a:lnTo>
                <a:pt x="0" y="167777"/>
              </a:lnTo>
              <a:lnTo>
                <a:pt x="0" y="24619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47F71-F41B-534B-AF81-78D2433AA7BF}">
      <dsp:nvSpPr>
        <dsp:cNvPr id="0" name=""/>
        <dsp:cNvSpPr/>
      </dsp:nvSpPr>
      <dsp:spPr>
        <a:xfrm>
          <a:off x="4309965" y="2913176"/>
          <a:ext cx="2476167" cy="246198"/>
        </a:xfrm>
        <a:custGeom>
          <a:avLst/>
          <a:gdLst/>
          <a:ahLst/>
          <a:cxnLst/>
          <a:rect l="0" t="0" r="0" b="0"/>
          <a:pathLst>
            <a:path>
              <a:moveTo>
                <a:pt x="2476167" y="0"/>
              </a:moveTo>
              <a:lnTo>
                <a:pt x="2476167" y="167777"/>
              </a:lnTo>
              <a:lnTo>
                <a:pt x="0" y="167777"/>
              </a:lnTo>
              <a:lnTo>
                <a:pt x="0" y="24619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1FFD4-F841-DE40-B0C4-2951346E53B0}">
      <dsp:nvSpPr>
        <dsp:cNvPr id="0" name=""/>
        <dsp:cNvSpPr/>
      </dsp:nvSpPr>
      <dsp:spPr>
        <a:xfrm>
          <a:off x="5752559" y="1199116"/>
          <a:ext cx="2067145" cy="17140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3AF93E-84D5-CB4C-B07A-E2670F2B331E}">
      <dsp:nvSpPr>
        <dsp:cNvPr id="0" name=""/>
        <dsp:cNvSpPr/>
      </dsp:nvSpPr>
      <dsp:spPr>
        <a:xfrm>
          <a:off x="5846618" y="1288472"/>
          <a:ext cx="2067145" cy="1714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Posterior Compartments</a:t>
          </a:r>
        </a:p>
      </dsp:txBody>
      <dsp:txXfrm>
        <a:off x="5896821" y="1338675"/>
        <a:ext cx="1966739" cy="1613654"/>
      </dsp:txXfrm>
    </dsp:sp>
    <dsp:sp modelId="{1CF68935-5242-5F40-95E9-86BE472A9A68}">
      <dsp:nvSpPr>
        <dsp:cNvPr id="0" name=""/>
        <dsp:cNvSpPr/>
      </dsp:nvSpPr>
      <dsp:spPr>
        <a:xfrm>
          <a:off x="3549685" y="3159375"/>
          <a:ext cx="1520559" cy="717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6BF024-F3C5-224D-9900-BBED5B868F89}">
      <dsp:nvSpPr>
        <dsp:cNvPr id="0" name=""/>
        <dsp:cNvSpPr/>
      </dsp:nvSpPr>
      <dsp:spPr>
        <a:xfrm>
          <a:off x="3643744" y="3248731"/>
          <a:ext cx="1520559" cy="717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Superficial</a:t>
          </a:r>
          <a:endParaRPr lang="en-US" sz="900" kern="1200" dirty="0"/>
        </a:p>
      </dsp:txBody>
      <dsp:txXfrm>
        <a:off x="3664773" y="3269760"/>
        <a:ext cx="1478501" cy="675914"/>
      </dsp:txXfrm>
    </dsp:sp>
    <dsp:sp modelId="{92F7B4C5-E332-7A48-809B-FB5670A200F9}">
      <dsp:nvSpPr>
        <dsp:cNvPr id="0" name=""/>
        <dsp:cNvSpPr/>
      </dsp:nvSpPr>
      <dsp:spPr>
        <a:xfrm>
          <a:off x="2076071" y="4123546"/>
          <a:ext cx="846528" cy="537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52D6B1-A101-E54B-BA16-C82EF3C58A35}">
      <dsp:nvSpPr>
        <dsp:cNvPr id="0" name=""/>
        <dsp:cNvSpPr/>
      </dsp:nvSpPr>
      <dsp:spPr>
        <a:xfrm>
          <a:off x="2170130" y="4212902"/>
          <a:ext cx="846528" cy="5375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Medial </a:t>
          </a:r>
        </a:p>
      </dsp:txBody>
      <dsp:txXfrm>
        <a:off x="2185874" y="4228646"/>
        <a:ext cx="815040" cy="506057"/>
      </dsp:txXfrm>
    </dsp:sp>
    <dsp:sp modelId="{2F9BD0E9-1815-7D4F-9FD4-967DFAAC20E6}">
      <dsp:nvSpPr>
        <dsp:cNvPr id="0" name=""/>
        <dsp:cNvSpPr/>
      </dsp:nvSpPr>
      <dsp:spPr>
        <a:xfrm>
          <a:off x="6780" y="4907290"/>
          <a:ext cx="846528" cy="537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0ECEE7-6FED-B243-A7CD-F8A6CCC4AA81}">
      <dsp:nvSpPr>
        <dsp:cNvPr id="0" name=""/>
        <dsp:cNvSpPr/>
      </dsp:nvSpPr>
      <dsp:spPr>
        <a:xfrm>
          <a:off x="100838" y="4996646"/>
          <a:ext cx="846528" cy="5375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Extensor carpi </a:t>
          </a:r>
          <a:r>
            <a:rPr lang="en-US" sz="900" kern="1200" dirty="0" err="1"/>
            <a:t>radialis</a:t>
          </a:r>
          <a:r>
            <a:rPr lang="en-US" sz="900" kern="1200" dirty="0"/>
            <a:t> brevis</a:t>
          </a:r>
        </a:p>
      </dsp:txBody>
      <dsp:txXfrm>
        <a:off x="116582" y="5012390"/>
        <a:ext cx="815040" cy="506057"/>
      </dsp:txXfrm>
    </dsp:sp>
    <dsp:sp modelId="{7D9F96D9-0FD1-B045-996B-48490283495D}">
      <dsp:nvSpPr>
        <dsp:cNvPr id="0" name=""/>
        <dsp:cNvSpPr/>
      </dsp:nvSpPr>
      <dsp:spPr>
        <a:xfrm>
          <a:off x="1041425" y="4907290"/>
          <a:ext cx="846528" cy="537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EE8E96-955D-5E4D-9C23-7FE7ED3B6E15}">
      <dsp:nvSpPr>
        <dsp:cNvPr id="0" name=""/>
        <dsp:cNvSpPr/>
      </dsp:nvSpPr>
      <dsp:spPr>
        <a:xfrm>
          <a:off x="1135484" y="4996646"/>
          <a:ext cx="846528" cy="5375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Extensor </a:t>
          </a:r>
          <a:r>
            <a:rPr lang="en-US" sz="900" kern="1200" dirty="0" err="1"/>
            <a:t>digitoruim</a:t>
          </a:r>
          <a:endParaRPr lang="en-US" sz="900" kern="1200" dirty="0"/>
        </a:p>
      </dsp:txBody>
      <dsp:txXfrm>
        <a:off x="1151228" y="5012390"/>
        <a:ext cx="815040" cy="506057"/>
      </dsp:txXfrm>
    </dsp:sp>
    <dsp:sp modelId="{10777AD2-DD35-7D43-B67F-A47B8EAC15FB}">
      <dsp:nvSpPr>
        <dsp:cNvPr id="0" name=""/>
        <dsp:cNvSpPr/>
      </dsp:nvSpPr>
      <dsp:spPr>
        <a:xfrm>
          <a:off x="2076071" y="4907290"/>
          <a:ext cx="846528" cy="537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5EB8E7-297E-1041-AD3B-79E4A09FD0EC}">
      <dsp:nvSpPr>
        <dsp:cNvPr id="0" name=""/>
        <dsp:cNvSpPr/>
      </dsp:nvSpPr>
      <dsp:spPr>
        <a:xfrm>
          <a:off x="2170130" y="4996646"/>
          <a:ext cx="846528" cy="5375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Extensor </a:t>
          </a:r>
          <a:r>
            <a:rPr lang="en-US" sz="900" kern="1200" dirty="0" err="1"/>
            <a:t>digiti</a:t>
          </a:r>
          <a:r>
            <a:rPr lang="en-US" sz="900" kern="1200" dirty="0"/>
            <a:t> </a:t>
          </a:r>
          <a:r>
            <a:rPr lang="en-US" sz="900" kern="1200" dirty="0" err="1"/>
            <a:t>minimi</a:t>
          </a:r>
          <a:endParaRPr lang="en-US" sz="900" kern="1200" dirty="0"/>
        </a:p>
      </dsp:txBody>
      <dsp:txXfrm>
        <a:off x="2185874" y="5012390"/>
        <a:ext cx="815040" cy="506057"/>
      </dsp:txXfrm>
    </dsp:sp>
    <dsp:sp modelId="{F0EBF995-59E7-B14B-ACB6-950A001254A2}">
      <dsp:nvSpPr>
        <dsp:cNvPr id="0" name=""/>
        <dsp:cNvSpPr/>
      </dsp:nvSpPr>
      <dsp:spPr>
        <a:xfrm>
          <a:off x="3110717" y="4907290"/>
          <a:ext cx="846528" cy="537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5CA671-ABE7-BF4D-8DB5-D734A8DF73DD}">
      <dsp:nvSpPr>
        <dsp:cNvPr id="0" name=""/>
        <dsp:cNvSpPr/>
      </dsp:nvSpPr>
      <dsp:spPr>
        <a:xfrm>
          <a:off x="3204775" y="4996646"/>
          <a:ext cx="846528" cy="5375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Extensor Carpi </a:t>
          </a:r>
          <a:r>
            <a:rPr lang="en-US" sz="900" kern="1200" dirty="0" err="1"/>
            <a:t>ulnaris</a:t>
          </a:r>
          <a:endParaRPr lang="en-US" sz="900" kern="1200" dirty="0"/>
        </a:p>
      </dsp:txBody>
      <dsp:txXfrm>
        <a:off x="3220519" y="5012390"/>
        <a:ext cx="815040" cy="506057"/>
      </dsp:txXfrm>
    </dsp:sp>
    <dsp:sp modelId="{015D5F54-CABA-0148-92E4-06EE73B0F8C2}">
      <dsp:nvSpPr>
        <dsp:cNvPr id="0" name=""/>
        <dsp:cNvSpPr/>
      </dsp:nvSpPr>
      <dsp:spPr>
        <a:xfrm>
          <a:off x="4145362" y="4907290"/>
          <a:ext cx="846528" cy="537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8891C9-97D3-154D-936E-5CA84899A473}">
      <dsp:nvSpPr>
        <dsp:cNvPr id="0" name=""/>
        <dsp:cNvSpPr/>
      </dsp:nvSpPr>
      <dsp:spPr>
        <a:xfrm>
          <a:off x="4239421" y="4996646"/>
          <a:ext cx="846528" cy="5375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Anconeus  </a:t>
          </a:r>
          <a:endParaRPr lang="en-US" sz="900" kern="1200" dirty="0"/>
        </a:p>
      </dsp:txBody>
      <dsp:txXfrm>
        <a:off x="4255165" y="5012390"/>
        <a:ext cx="815040" cy="506057"/>
      </dsp:txXfrm>
    </dsp:sp>
    <dsp:sp modelId="{61329DFC-58A0-C042-9A65-F77575C8014B}">
      <dsp:nvSpPr>
        <dsp:cNvPr id="0" name=""/>
        <dsp:cNvSpPr/>
      </dsp:nvSpPr>
      <dsp:spPr>
        <a:xfrm>
          <a:off x="5697330" y="4123546"/>
          <a:ext cx="846528" cy="537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CEDF65-0A96-C444-BD3E-A817AEBD46B1}">
      <dsp:nvSpPr>
        <dsp:cNvPr id="0" name=""/>
        <dsp:cNvSpPr/>
      </dsp:nvSpPr>
      <dsp:spPr>
        <a:xfrm>
          <a:off x="5791389" y="4212902"/>
          <a:ext cx="846528" cy="5375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Lateral</a:t>
          </a:r>
        </a:p>
      </dsp:txBody>
      <dsp:txXfrm>
        <a:off x="5807133" y="4228646"/>
        <a:ext cx="815040" cy="506057"/>
      </dsp:txXfrm>
    </dsp:sp>
    <dsp:sp modelId="{3CAC637D-CC72-5445-96C0-0919D5467639}">
      <dsp:nvSpPr>
        <dsp:cNvPr id="0" name=""/>
        <dsp:cNvSpPr/>
      </dsp:nvSpPr>
      <dsp:spPr>
        <a:xfrm>
          <a:off x="5180008" y="4907290"/>
          <a:ext cx="846528" cy="537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F23924-C4A8-2D44-AF22-60EC41CA2382}">
      <dsp:nvSpPr>
        <dsp:cNvPr id="0" name=""/>
        <dsp:cNvSpPr/>
      </dsp:nvSpPr>
      <dsp:spPr>
        <a:xfrm>
          <a:off x="5274066" y="4996646"/>
          <a:ext cx="846528" cy="5375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/>
            <a:t>Brachioradialis</a:t>
          </a:r>
          <a:endParaRPr lang="en-US" sz="900" kern="1200" dirty="0"/>
        </a:p>
      </dsp:txBody>
      <dsp:txXfrm>
        <a:off x="5289810" y="5012390"/>
        <a:ext cx="815040" cy="506057"/>
      </dsp:txXfrm>
    </dsp:sp>
    <dsp:sp modelId="{637013A9-7240-344F-AFC7-46A892833813}">
      <dsp:nvSpPr>
        <dsp:cNvPr id="0" name=""/>
        <dsp:cNvSpPr/>
      </dsp:nvSpPr>
      <dsp:spPr>
        <a:xfrm>
          <a:off x="6214653" y="4907290"/>
          <a:ext cx="846528" cy="537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DD14B1-5973-B243-A813-2A6E73D7A3DE}">
      <dsp:nvSpPr>
        <dsp:cNvPr id="0" name=""/>
        <dsp:cNvSpPr/>
      </dsp:nvSpPr>
      <dsp:spPr>
        <a:xfrm>
          <a:off x="6308712" y="4996646"/>
          <a:ext cx="846528" cy="5375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Extensor carpi </a:t>
          </a:r>
          <a:r>
            <a:rPr lang="en-US" sz="900" kern="1200" dirty="0" err="1"/>
            <a:t>radialis</a:t>
          </a:r>
          <a:r>
            <a:rPr lang="en-US" sz="900" kern="1200" dirty="0"/>
            <a:t> longus</a:t>
          </a:r>
        </a:p>
      </dsp:txBody>
      <dsp:txXfrm>
        <a:off x="6324456" y="5012390"/>
        <a:ext cx="815040" cy="506057"/>
      </dsp:txXfrm>
    </dsp:sp>
    <dsp:sp modelId="{5A1879B8-7FF0-424A-9BE3-C133F78C7833}">
      <dsp:nvSpPr>
        <dsp:cNvPr id="0" name=""/>
        <dsp:cNvSpPr/>
      </dsp:nvSpPr>
      <dsp:spPr>
        <a:xfrm>
          <a:off x="8426484" y="3159375"/>
          <a:ext cx="1596095" cy="648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ADD42A-9C34-7145-B94E-06C2E789F024}">
      <dsp:nvSpPr>
        <dsp:cNvPr id="0" name=""/>
        <dsp:cNvSpPr/>
      </dsp:nvSpPr>
      <dsp:spPr>
        <a:xfrm>
          <a:off x="8520542" y="3248731"/>
          <a:ext cx="1596095" cy="648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Deep</a:t>
          </a:r>
          <a:endParaRPr lang="en-US" sz="900" kern="1200" dirty="0"/>
        </a:p>
      </dsp:txBody>
      <dsp:txXfrm>
        <a:off x="8539532" y="3267721"/>
        <a:ext cx="1558115" cy="610401"/>
      </dsp:txXfrm>
    </dsp:sp>
    <dsp:sp modelId="{797A4E90-FF35-254E-924C-EFB013EE13F0}">
      <dsp:nvSpPr>
        <dsp:cNvPr id="0" name=""/>
        <dsp:cNvSpPr/>
      </dsp:nvSpPr>
      <dsp:spPr>
        <a:xfrm>
          <a:off x="6731976" y="4053955"/>
          <a:ext cx="846528" cy="537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7BB502-1A59-ED40-8A5B-EE915F4A709A}">
      <dsp:nvSpPr>
        <dsp:cNvPr id="0" name=""/>
        <dsp:cNvSpPr/>
      </dsp:nvSpPr>
      <dsp:spPr>
        <a:xfrm>
          <a:off x="6826035" y="4143311"/>
          <a:ext cx="846528" cy="5375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Abductor </a:t>
          </a:r>
          <a:r>
            <a:rPr lang="en-US" sz="900" kern="1200" dirty="0" err="1"/>
            <a:t>Pollicis</a:t>
          </a:r>
          <a:r>
            <a:rPr lang="en-US" sz="900" kern="1200" dirty="0"/>
            <a:t> </a:t>
          </a:r>
          <a:r>
            <a:rPr lang="en-US" sz="900" kern="1200" dirty="0" err="1"/>
            <a:t>longus</a:t>
          </a:r>
          <a:endParaRPr lang="en-US" sz="900" kern="1200" dirty="0"/>
        </a:p>
      </dsp:txBody>
      <dsp:txXfrm>
        <a:off x="6841779" y="4159055"/>
        <a:ext cx="815040" cy="506057"/>
      </dsp:txXfrm>
    </dsp:sp>
    <dsp:sp modelId="{DFEE395A-7F00-E243-BEA8-3AF93329EC39}">
      <dsp:nvSpPr>
        <dsp:cNvPr id="0" name=""/>
        <dsp:cNvSpPr/>
      </dsp:nvSpPr>
      <dsp:spPr>
        <a:xfrm>
          <a:off x="7766622" y="4053955"/>
          <a:ext cx="846528" cy="537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957337-163C-4E49-9F9D-C875CB69E169}">
      <dsp:nvSpPr>
        <dsp:cNvPr id="0" name=""/>
        <dsp:cNvSpPr/>
      </dsp:nvSpPr>
      <dsp:spPr>
        <a:xfrm>
          <a:off x="7860680" y="4143311"/>
          <a:ext cx="846528" cy="5375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Extensor </a:t>
          </a:r>
          <a:r>
            <a:rPr lang="en-US" sz="900" kern="1200" dirty="0" err="1"/>
            <a:t>Pollicis</a:t>
          </a:r>
          <a:r>
            <a:rPr lang="en-US" sz="900" kern="1200" dirty="0"/>
            <a:t> brevis</a:t>
          </a:r>
        </a:p>
      </dsp:txBody>
      <dsp:txXfrm>
        <a:off x="7876424" y="4159055"/>
        <a:ext cx="815040" cy="506057"/>
      </dsp:txXfrm>
    </dsp:sp>
    <dsp:sp modelId="{A4714A7D-F9EF-A347-9663-0DE361C45550}">
      <dsp:nvSpPr>
        <dsp:cNvPr id="0" name=""/>
        <dsp:cNvSpPr/>
      </dsp:nvSpPr>
      <dsp:spPr>
        <a:xfrm>
          <a:off x="8801267" y="4053955"/>
          <a:ext cx="846528" cy="537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428D23-D347-3B48-BA19-C93BA3313B40}">
      <dsp:nvSpPr>
        <dsp:cNvPr id="0" name=""/>
        <dsp:cNvSpPr/>
      </dsp:nvSpPr>
      <dsp:spPr>
        <a:xfrm>
          <a:off x="8895326" y="4143311"/>
          <a:ext cx="846528" cy="5375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Extensor </a:t>
          </a:r>
          <a:r>
            <a:rPr lang="en-US" sz="900" kern="1200" dirty="0" err="1"/>
            <a:t>Pollicis</a:t>
          </a:r>
          <a:r>
            <a:rPr lang="en-US" sz="900" kern="1200" dirty="0"/>
            <a:t> </a:t>
          </a:r>
          <a:r>
            <a:rPr lang="en-US" sz="900" kern="1200" dirty="0" err="1"/>
            <a:t>longus</a:t>
          </a:r>
          <a:endParaRPr lang="en-US" sz="900" kern="1200" dirty="0"/>
        </a:p>
      </dsp:txBody>
      <dsp:txXfrm>
        <a:off x="8911070" y="4159055"/>
        <a:ext cx="815040" cy="506057"/>
      </dsp:txXfrm>
    </dsp:sp>
    <dsp:sp modelId="{CA0F84B5-230B-0248-8E38-3A08DFE594AD}">
      <dsp:nvSpPr>
        <dsp:cNvPr id="0" name=""/>
        <dsp:cNvSpPr/>
      </dsp:nvSpPr>
      <dsp:spPr>
        <a:xfrm>
          <a:off x="9835913" y="4053955"/>
          <a:ext cx="846528" cy="537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C856E9-5F58-0E48-A92A-24EC028FBCF6}">
      <dsp:nvSpPr>
        <dsp:cNvPr id="0" name=""/>
        <dsp:cNvSpPr/>
      </dsp:nvSpPr>
      <dsp:spPr>
        <a:xfrm>
          <a:off x="9929971" y="4143311"/>
          <a:ext cx="846528" cy="5375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Extensor </a:t>
          </a:r>
          <a:r>
            <a:rPr lang="en-US" sz="900" kern="1200" dirty="0" err="1"/>
            <a:t>Incidis</a:t>
          </a:r>
          <a:endParaRPr lang="en-US" sz="900" kern="1200" dirty="0"/>
        </a:p>
      </dsp:txBody>
      <dsp:txXfrm>
        <a:off x="9945715" y="4159055"/>
        <a:ext cx="815040" cy="506057"/>
      </dsp:txXfrm>
    </dsp:sp>
    <dsp:sp modelId="{F6ACE593-BC2D-AB46-B2B5-79405B16109B}">
      <dsp:nvSpPr>
        <dsp:cNvPr id="0" name=""/>
        <dsp:cNvSpPr/>
      </dsp:nvSpPr>
      <dsp:spPr>
        <a:xfrm>
          <a:off x="10870558" y="4053955"/>
          <a:ext cx="846528" cy="537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3EFA84-65F6-B44C-9BF8-11B2B006CFB4}">
      <dsp:nvSpPr>
        <dsp:cNvPr id="0" name=""/>
        <dsp:cNvSpPr/>
      </dsp:nvSpPr>
      <dsp:spPr>
        <a:xfrm>
          <a:off x="10964617" y="4143311"/>
          <a:ext cx="846528" cy="5375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Supinator</a:t>
          </a:r>
        </a:p>
      </dsp:txBody>
      <dsp:txXfrm>
        <a:off x="10980361" y="4159055"/>
        <a:ext cx="815040" cy="506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2-29T19:41:29.994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46,'0'0,"0"0,0 0,0 0,0 0,0 0,0 0,0 0,0 0,0 0,0 0,0 0,0 0,0 0,0 0,0 0,0 0,0 0,0 0,0 0,12 0,6 0,7 0,3 0,0 0,-1 0,-1 0,0 0,2 0,1 0,2 0,3 0,2-2,-3-1,-2 1,1-2,2 0,2 1,1 1,3 0,-3-1,-1 0,-1-1,-1 0,1 0,0 2,0 0,0 1,-3 1,-2-1,-4 2,1-1,-2 0,0 0,-1 0,-2 0,3 0,-1 0,1 0,-3 0,-2 0,1 0,-3 0,-1 0,-3 0,-3 0,-2 0,0 0,0 0,0 0,-1 0,0 0,-2 0,1 0,0 0,0 0,-1 0,0 0,-1 0,-3 0,2 0,-1 0,2 0,-1 0,-1 0,0 0,-2 0,0 0,0 0,-1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2-29T19:41:51.157"/>
    </inkml:context>
    <inkml:brush xml:id="br0">
      <inkml:brushProperty name="width" value="0.2" units="cm"/>
      <inkml:brushProperty name="height" value="0.4" units="cm"/>
      <inkml:brushProperty name="color" value="#00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1,'0'0,"0"0,0 0,0 0,0 0,0 0,0 0,0 0,0 0,9 0,11 0,12 0,9 0,3 0,2 0,1 0,1 0,3 1,1 2,0 1,0 1,-1 0,0 2,-1 0,-3-2,-3-1,-2-2,-4 2,-2-2,-3 1,-2-1,-3-1,-1-1,-5 0,-3 0,-4 0,-1 0,-5 0,0 0,-3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2-29T19:41:51.812"/>
    </inkml:context>
    <inkml:brush xml:id="br0">
      <inkml:brushProperty name="width" value="0.2" units="cm"/>
      <inkml:brushProperty name="height" value="0.4" units="cm"/>
      <inkml:brushProperty name="color" value="#00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1,'0'0,"0"0,0 0,0 0,0 0,0 0,0 0,0 0,0 0,9 2,9 2,9 3,9 1,8 2,4 1,3-1,1-1,2 0,4 0,1 1,0 1,-1-2,-1-1,2-1,-2 0,-4-2,-4-1,-4-1,-3-2,-2 0,0-1,-1-1,-3 1,-5 0,-1 0,-3-1,-1 1,-2 0,-1 0,-3 0,-4 0,-4 0,-3 0,-4 0,-2 0,-2 0,-1-2,-1 0,1 0,-1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2-29T19:41:56.527"/>
    </inkml:context>
    <inkml:brush xml:id="br0">
      <inkml:brushProperty name="width" value="0.2" units="cm"/>
      <inkml:brushProperty name="height" value="0.4" units="cm"/>
      <inkml:brushProperty name="color" value="#00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4,'0'0,"0"0,0 0,0 0,0 0,0 0,0 0,17 2,15 1,9-1,6 0,2-1,2 0,2 0,1 1,1 0,-2 0,2 0,3-1,1 2,-5 0,-3 0,-1-2,0 1,0-2,-1 1,-1-1,-3 0,2 0,1 0,2-1,-1 1,-3-2,-2 0,-6 0,-5-2,-4 0,-4-1,-6 0,-4 1,-5-1,-4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2-29T19:42:00.344"/>
    </inkml:context>
    <inkml:brush xml:id="br0">
      <inkml:brushProperty name="width" value="0.2" units="cm"/>
      <inkml:brushProperty name="height" value="0.4" units="cm"/>
      <inkml:brushProperty name="color" value="#00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0,'0'0,"0"0,0 0,0 0,0 0,0 0,0 0,0 0,0 0,0 0,0 0,0 0,0 0,12 0,10 2,6 1,4-1,3 0,3-1,3 2,2 0,0-1,0 0,-2 0,2 0,1 1,2 0,-1-2,-2 1,-3-2,-1 1,-2 1,1 0,2 0,-1 0,-2 0,0-2,-4 1,-1-1,-1 0,0 0,0 0,0 0,-3-1,-2 1,-4 0,-3 0,-4 0,-3 0,-3 0,-3 0,0 0,1 0,-1 0,-2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2-29T19:45:44.253"/>
    </inkml:context>
    <inkml:brush xml:id="br0">
      <inkml:brushProperty name="width" value="0.035" units="cm"/>
      <inkml:brushProperty name="height" value="0.035" units="cm"/>
      <inkml:brushProperty name="color" value="#3165BB"/>
      <inkml:brushProperty name="ignorePressure" value="1"/>
    </inkml:brush>
  </inkml:definitions>
  <inkml:traceGroup>
    <inkml:annotationXML>
      <emma:emma xmlns:emma="http://www.w3.org/2003/04/emma" version="1.0">
        <emma:interpretation id="{081E0451-D44A-443F-AD93-9DB453323CC6}" emma:medium="tactile" emma:mode="ink">
          <msink:context xmlns:msink="http://schemas.microsoft.com/ink/2010/main" type="inkDrawing" rotatedBoundingBox="28052,10403 30758,10405 30757,10457 28051,10456" shapeName="Other"/>
        </emma:interpretation>
      </emma:emma>
    </inkml:annotationXML>
    <inkml:trace contextRef="#ctx0" brushRef="#br0">0 1,'0'0,"0"0,0 0,0 0,0 0,0 0,0 0,0 0,0 0,0 0,0 0,0 0,0 0,0 0,0 0,0 0,0 0,0 0,0 0,0 0,0 0,0 0,0 0,0 0,0 0,0 0,0 0,0 0,0 0,0 0,0 0,0 0,0 0,9 0,8 0,4 0,1 0,0 0,-2 0,-2 0,-2 0,-1 0,1 0,-2 0,1 0,0 0,1 0,0 0,2 0,3 0,1 0,1 0,-1 0,0 0,0 0,1 2,0 0,0 0,1 0,2-1,0 0,-1 1,-2 1,0-1,0 0,1-1,-1 0,-1 1,-1 0,1 0,-2 0,1-1,1 2,1-1,0 1,-1-1,0-1,-1-1,0 1,0-1,-1 0,1 0,1 0,1-1,1 3,1 0,-1 1,-1-2,1 1,0-2,-1 1,-1-1,0 0,-1 0,2 0,2 0,0 0,-1 0,-1 0,0 0,-1 0,-1 0,-1 0,1 0,-1 0,1 0,-1 0,1 0,-1 0,1 0,-1 0,-1 0,-1 0,1 0,1 0,2 0,0 0,0 0,-1 0,2 0,1 0,-1 0,-1 0,2-2,0-1,-1 1,1 0,2 1,0 0,0 1,0 0,1-2,-2-2,0 0,-2 0,1 1,0 1,-3 1,-1 0,-1-1,0 0,1 0,0 0,0 1,0 0,0 1,-1 0,0 0,-1-2,-1 0,0 0,1 0,-2 1,-1 0,-1 1,-2 0,-1 0,0 0,-3 0,0 0,-2 0,0 0,-2 0,2 0,0 0,0 0,0 0,-1 0,1 0,-1 0,-1 0,-1 0,-2 0,0 0,-1 0,0 0,0 0,-1 0,1 0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2-29T19:47:29.251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ignorePressure" value="1"/>
    </inkml:brush>
  </inkml:definitions>
  <inkml:traceGroup>
    <inkml:annotationXML>
      <emma:emma xmlns:emma="http://www.w3.org/2003/04/emma" version="1.0">
        <emma:interpretation id="{E2B2ACED-2C3D-42C7-9AB4-01D8FB1A8533}" emma:medium="tactile" emma:mode="ink">
          <msink:context xmlns:msink="http://schemas.microsoft.com/ink/2010/main" type="inkDrawing" rotatedBoundingBox="27060,11731 30827,11736 30826,11824 27059,11819" shapeName="Other"/>
        </emma:interpretation>
      </emma:emma>
    </inkml:annotationXML>
    <inkml:trace contextRef="#ctx0" brushRef="#br0">0 1,'0'0,"0"0,0 0,0 0,0 0,0 0,0 0,0 0,0 0,0 0,0 0,0 0,0 0,0 0,7 1,5 1,5 0,2 1,1 0,0 0,2 0,2-1,2 0,2-1,-2-1,-1 1,-1 0,-1 0,0 1,1 0,2 1,0-1,1-1,-2 0,1 0,1 1,1-1,0 1,1-1,0 1,-2 0,-1 0,1 1,2-1,0 0,0 0,-1-1,-2-1,0 2,1 1,2 0,1 0,-1-1,0-1,-1 2,1-1,0 1,2-1,0 1,-1-1,1-1,1-1,2 1,2-1,-1-1,0 1,2 0,4-1,-1-1,0-1,-1 0,2-1,2 0,-1-1,-2 0,1 1,1 1,0-1,-1 2,0-2,1 1,2 1,-1-1,0 0,1 1,2 0,-2 1,-2 1,-2-1,0-1,0 0,-3 2,0 1,-1 0,1 2,1-1,-1 1,-2-2,-1 2,-1-1,-1 0,1-1,0 0,0 1,0 0,2-1,0 1,-2-2,-3 1,-4-1,-4 0,-2 0,-1 0,0 0,0 0,0 0,0 0,-1 0,-1 0,-1 0,0 0,-2 0,-1 0,-1 0,-1 0,0 0,2 0,0 0,2 0,0 0,0 0,0 0,-1 0,-2 0,-1 0,-2 0,-1 0,0 0,0-2,1 1,-2-1,0 1,0 0,-1 0,1 1,0 0,2 0,1 0,0 0,2 0,-1 0,1 0,0 0,-1 0,0 0,0 0,-1 0,1 0,-2 0,0 0,-1 0,0 0,1 0,0 0,0 0,0 0,-1 0,-2 0,0 0,-1 0,-2 0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2-29T19:47:47.990"/>
    </inkml:context>
    <inkml:brush xml:id="br0">
      <inkml:brushProperty name="width" value="0.035" units="cm"/>
      <inkml:brushProperty name="height" value="0.035" units="cm"/>
      <inkml:brushProperty name="color" value="#3165BB"/>
      <inkml:brushProperty name="ignorePressure" value="1"/>
    </inkml:brush>
  </inkml:definitions>
  <inkml:traceGroup>
    <inkml:annotationXML>
      <emma:emma xmlns:emma="http://www.w3.org/2003/04/emma" version="1.0">
        <emma:interpretation id="{B4F7526B-3072-4FAE-AD65-FA2732CEA8F8}" emma:medium="tactile" emma:mode="ink">
          <msink:context xmlns:msink="http://schemas.microsoft.com/ink/2010/main" type="inkDrawing" rotatedBoundingBox="26889,10678 30795,10646 30796,10690 26890,10723" shapeName="Other"/>
        </emma:interpretation>
      </emma:emma>
    </inkml:annotationXML>
    <inkml:trace contextRef="#ctx0" brushRef="#br0">0 63,'0'0,"0"0,0 0,0 0,0 0,0 0,0 0,0 0,0 0,0 0,0 0,0 0,0 0,0 0,0 0,0 0,0 0,0 0,0 0,0 0,0 0,0 0,0 0,0 0,0 0,0 0,9 0,6 0,4 0,3 0,0 0,-1 0,-1 0,0 0,2 0,0 0,0 0,0 0,-2 0,-1 0,1 0,0 0,-1 0,0-2,3 0,2-1,2 2,1-1,0 2,0-1,-2 1,-1 0,-2 0,2 0,-1 0,0 0,0 0,1 0,0 0,-2 0,0 0,-1 0,0 0,0 0,-1 0,1 0,-1 0,2 0,1 0,2 0,-1 0,0 0,-1 0,0 0,-2 0,2 0,0 0,0 0,-1 0,1 0,3 0,-1 0,0 0,0 0,0 0,-1 0,-1 0,-2-1,2-2,1 1,0 0,2 1,1-2,-1 1,1-1,-1 2,0-2,0 0,2 0,0 1,1 1,2-1,-1-1,-1 1,0 0,-2 1,2 0,1 1,0 0,3 0,-1 0,-1 0,0 0,-1 0,2 0,3 0,2 0,2 0,-1 0,1 0,-2 0,1 2,-2 0,1 2,-2 0,-2 0,0-2,-3 0,0-1,1 0,1-1,0 1,0 1,-1 0,-1 0,-3-1,-2 0,-2-1,-4 0,0 0,-1 0,0 0,1 0,0 0,1 0,0 0,-1 0,-1 0,1 0,-2 0,0 0,-1 0,0 0,-1 0,1 0,0 0,1 0,-1 0,2 0,0 0,2 0,0 0,0 0,1 0,-1 0,1 0,0 0,0 0,-1 0,1-2,1 0,1 0,0 0,1 1,0 0,0 1,-2-1,-1 0,-2-2,-1 1,1 1,-1-1,-1 2,-1-1,0 1,1 0,-1 0,-1-1,-1-2,-2 1,-3 0,0 1,-2 0,-4 1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2-29T19:47:47.968"/>
    </inkml:context>
    <inkml:brush xml:id="br0">
      <inkml:brushProperty name="width" value="0.035" units="cm"/>
      <inkml:brushProperty name="height" value="0.035" units="cm"/>
      <inkml:brushProperty name="color" value="#177D36"/>
      <inkml:brushProperty name="ignorePressure" value="1"/>
    </inkml:brush>
  </inkml:definitions>
  <inkml:traceGroup>
    <inkml:annotationXML>
      <emma:emma xmlns:emma="http://www.w3.org/2003/04/emma" version="1.0">
        <emma:interpretation id="{4992E9C8-A23D-4734-8574-030B0047BC50}" emma:medium="tactile" emma:mode="ink">
          <msink:context xmlns:msink="http://schemas.microsoft.com/ink/2010/main" type="inkDrawing" rotatedBoundingBox="28485,10971 30789,10981 30788,11027 28484,11018" shapeName="Other"/>
        </emma:interpretation>
      </emma:emma>
    </inkml:annotationXML>
    <inkml:trace contextRef="#ctx0" brushRef="#br0">0 9,'0'0,"0"0,0 0,0 0,0 0,0 0,0 0,0 0,0 0,0 0,0 0,0 0,0 0,0 0,0 0,0 0,0 0,0 0,0 0,0 0,0 0,0 0,8 0,6-1,3-1,2 0,1 1,0 0,0 0,-1 1,-1-1,1 1,-1 1,0-1,-1 0,-1 0,1 0,1 0,4 0,1 0,2 0,0 0,0 0,-1 0,-2 0,-2 0,-1 0,0 0,1 0,-1 0,1 0,0 0,-1 0,-1 0,0 0,-1 0,-1 0,1 0,-1 1,0 1,1 1,1 0,0 2,0-2,1 1,-1-2,1-1,-3 0,0 0,0 1,2 0,1-1,2 0,0-1,0 1,0-1,-2 0,-1 0,-1 1,1 1,0-1,3 1,1-1,2-1,1 1,-2-1,2 0,1 0,4 0,3 0,2 0,1-2,-3 0,0 1,-1-1,0 1,0 0,0 1,-1 0,-2-1,-1-1,-2 0,0 1,1 0,-1 0,-2 1,-2 0,-3 0,0 0,-2-1,-2-1,-1 0,0 1,0 0,0 0,-1 1,0 0,0 0,0 0,0 0,-1 0,-1 0,-2 0,0 0,0 0,-1 0,0 0,-1 0,1 0,0 0,0-1,-1-1,-1 0,1 1,-1 0,2 0,-1 1,1 0,0 0,0 0,0 0,1 0,0 0,1-1,0-1,0 0,-1 1,0 0,-1 0,0 1,-1-1,-1 1,-1 1,0-1,-4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2-29T19:47:47.989"/>
    </inkml:context>
    <inkml:brush xml:id="br0">
      <inkml:brushProperty name="width" value="0.035" units="cm"/>
      <inkml:brushProperty name="height" value="0.035" units="cm"/>
      <inkml:brushProperty name="color" value="#3165BB"/>
      <inkml:brushProperty name="ignorePressure" value="1"/>
    </inkml:brush>
  </inkml:definitions>
  <inkml:traceGroup>
    <inkml:annotationXML>
      <emma:emma xmlns:emma="http://www.w3.org/2003/04/emma" version="1.0">
        <emma:interpretation id="{DEBB4789-E40C-4105-97A3-3E70F66E3261}" emma:medium="tactile" emma:mode="ink">
          <msink:context xmlns:msink="http://schemas.microsoft.com/ink/2010/main" type="inkDrawing" rotatedBoundingBox="29480,11290 30830,11253 30831,11268 29481,11306" shapeName="Other"/>
        </emma:interpretation>
      </emma:emma>
    </inkml:annotationXML>
    <inkml:trace contextRef="#ctx0" brushRef="#br0">1 32,'0'0,"0"0,0 0,0 0,0 0,0 0,0 0,0 0,0 0,0 0,0 0,0 0,0 0,0 0,0 0,0 0,0 0,0 0,8 0,9 0,3 0,2 0,1 0,2 0,1 0,1 0,2 0,-1 0,-2 0,-1 0,-4 0,1 0,-1 0,3 0,3 0,2 0,0 0,0 0,0 0,-1 0,-2 0,0-2,1-1,-1-1,1 0,-2 1,0 0,-2 2,-3 0,-1 0,-2 1,-1 0,0 0,-1 1,0-1,-2 0,1 0,0 0,1 0,0 0,0 0,0 0,-1 0,-1 0,-1 0,-1 0,1 0,1 0,-1 0,0 0,-1 0,0 0,0 0,1 0,0 0,3-2,-1 0,1 0,0 0,1 1,1 0,2 0,-2 1,1 0,-2 0,-1 0,-2 0,-1 1,-1-1,0 0,-1 0,-9 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2-29T19:47:47.967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ignorePressure" value="1"/>
    </inkml:brush>
  </inkml:definitions>
  <inkml:traceGroup>
    <inkml:annotationXML>
      <emma:emma xmlns:emma="http://www.w3.org/2003/04/emma" version="1.0">
        <emma:interpretation id="{69B38475-1D8D-41E5-8082-DB7D9B3E6AC5}" emma:medium="tactile" emma:mode="ink">
          <msink:context xmlns:msink="http://schemas.microsoft.com/ink/2010/main" type="inkDrawing" rotatedBoundingBox="29123,11526 30831,11535 30830,11576 29123,11568" shapeName="Other"/>
        </emma:interpretation>
      </emma:emma>
    </inkml:annotationXML>
    <inkml:trace contextRef="#ctx0" brushRef="#br0">0 38,'0'0,"0"0,0 0,0 0,0 0,0 0,0 0,0 0,0 0,0 0,0 0,0 0,0 0,0 0,0 0,0 0,0 0,0 0,0 0,7-2,4 1,4-2,2 0,1 0,0 2,-1-2,-1 1,2 0,-1-1,1 1,1 0,1 0,0 1,0 1,0-2,0 0,3 1,1 0,0 0,2 0,-2 1,-1 0,-1 0,1 0,-1 0,1 0,1 0,0 0,-1 0,0 0,-1 0,-1 0,0 0,0 0,1 0,2 2,-1-1,0 2,-2 0,-1 0,0-1,0-1,2 0,1-1,0 0,0 0,-1 0,-2 0,-2 0,-1-1,0 1,0 0,0 0,2 0,0 0,0 0,0 0,-2 0,-2 0,-1 0,1 0,-2 0,-1 0,1 0,0 0,0 0,-1 0,1 0,0 0,-1 0,1 0,-1 0,0 0,0 0,-1 0,3 0,1 0,0 0,2 0,2 0,-1 0,1 2,-3-1,-2 1,1-1,-3 0,-2 0,-2-1,-1 0,1 0,0 0,2 0,1 0,0 1,1 1,0-1,-1 1,1-1,-5-1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2-29T19:41:34.313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0,'0'0,"0"0,0 0,0 0,0 0,0 0,0 0,0 0,0 0,0 0,0 0,0 0,0 0,0 0,0 0,0 0,11 2,11 3,8-1,4 3,4-2,2 2,-2-1,3 0,2-1,1-1,-1-1,-2-1,-3-1,-4-1,-2 0,-1-1,2 1,-1 2,0 0,-2 0,-3 0,-1 0,-2-2,-1 1,-1-1,0 0,-2 0,-3 2,-4 0,-2 0,-4 0,0 1,-2 1,0-1,0-1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2-30T09:32:00.266"/>
    </inkml:context>
    <inkml:brush xml:id="br0">
      <inkml:brushProperty name="width" value="0.035" units="cm"/>
      <inkml:brushProperty name="height" value="0.035" units="cm"/>
      <inkml:brushProperty name="color" value="#177D36"/>
      <inkml:brushProperty name="ignorePressure" value="1"/>
    </inkml:brush>
  </inkml:definitions>
  <inkml:traceGroup>
    <inkml:annotationXML>
      <emma:emma xmlns:emma="http://www.w3.org/2003/04/emma" version="1.0">
        <emma:interpretation id="{D237EEC4-7474-402F-9EFB-DE97BA589642}" emma:medium="tactile" emma:mode="ink">
          <msink:context xmlns:msink="http://schemas.microsoft.com/ink/2010/main" type="writingRegion" rotatedBoundingBox="14990,15055 15346,15055 15346,15641 14990,15641"/>
        </emma:interpretation>
      </emma:emma>
    </inkml:annotationXML>
    <inkml:traceGroup>
      <inkml:annotationXML>
        <emma:emma xmlns:emma="http://www.w3.org/2003/04/emma" version="1.0">
          <emma:interpretation id="{615DCACF-914B-44A4-AF78-1C5813BB88B1}" emma:medium="tactile" emma:mode="ink">
            <msink:context xmlns:msink="http://schemas.microsoft.com/ink/2010/main" type="paragraph" rotatedBoundingBox="14990,15055 15346,15055 15346,15641 14990,156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7C6ED3-B93A-4925-A02F-FA82A812426D}" emma:medium="tactile" emma:mode="ink">
              <msink:context xmlns:msink="http://schemas.microsoft.com/ink/2010/main" type="line" rotatedBoundingBox="14990,15055 15346,15055 15346,15641 14990,15641"/>
            </emma:interpretation>
          </emma:emma>
        </inkml:annotationXML>
        <inkml:traceGroup>
          <inkml:annotationXML>
            <emma:emma xmlns:emma="http://www.w3.org/2003/04/emma" version="1.0">
              <emma:interpretation id="{069A7475-9126-4CC5-A445-0CD77058F61C}" emma:medium="tactile" emma:mode="ink">
                <msink:context xmlns:msink="http://schemas.microsoft.com/ink/2010/main" type="inkWord" rotatedBoundingBox="14990,15055 15346,15055 15346,15641 14990,15641"/>
              </emma:interpretation>
            </emma:emma>
          </inkml:annotationXML>
          <inkml:trace contextRef="#ctx0" brushRef="#br0">176 1,'0'6,"0"8,0 9,0 6,0 4,0 4,0 0,0 2,0-1,0 0,0 0,0 0,0-1,0 0,0 0,0-1,6-5,8-9,9-8,0-12,2-13,-3-12,-5-6,0 0,-2-1,-4-1,-3 4,-10 7,-5 13,0 15,-6 4,-7 2,0 4,-3-1,-4 3,-3-2,-3-4,-2-5,4-9,9-12,7-10,6-7,5-5,-3 3,-7 7,-1 14,2 15,4 12,9 4,4 5,9-3,7-5,1 1,3-3,-2 2,-6-2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2-30T09:19:53.311"/>
    </inkml:context>
    <inkml:brush xml:id="br0">
      <inkml:brushProperty name="width" value="0.035" units="cm"/>
      <inkml:brushProperty name="height" value="0.035" units="cm"/>
      <inkml:brushProperty name="color" value="#3165BB"/>
      <inkml:brushProperty name="ignorePressure" value="1"/>
    </inkml:brush>
  </inkml:definitions>
  <inkml:traceGroup>
    <inkml:annotationXML>
      <emma:emma xmlns:emma="http://www.w3.org/2003/04/emma" version="1.0">
        <emma:interpretation id="{BBAB4ACD-2A93-48C8-92DB-1040E6054636}" emma:medium="tactile" emma:mode="ink">
          <msink:context xmlns:msink="http://schemas.microsoft.com/ink/2010/main" type="writingRegion" rotatedBoundingBox="13472,15386 14957,15386 14957,18260 13472,18260"/>
        </emma:interpretation>
      </emma:emma>
    </inkml:annotationXML>
    <inkml:traceGroup>
      <inkml:annotationXML>
        <emma:emma xmlns:emma="http://www.w3.org/2003/04/emma" version="1.0">
          <emma:interpretation id="{B23F4042-EECF-400B-9A37-72A2CA7F3273}" emma:medium="tactile" emma:mode="ink">
            <msink:context xmlns:msink="http://schemas.microsoft.com/ink/2010/main" type="paragraph" rotatedBoundingBox="13472,15386 14957,15386 14957,18260 13472,182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A889C0-384D-49C6-9E56-AB5B172D099C}" emma:medium="tactile" emma:mode="ink">
              <msink:context xmlns:msink="http://schemas.microsoft.com/ink/2010/main" type="line" rotatedBoundingBox="13472,15386 14957,15386 14957,18260 13472,18260"/>
            </emma:interpretation>
          </emma:emma>
        </inkml:annotationXML>
        <inkml:traceGroup>
          <inkml:annotationXML>
            <emma:emma xmlns:emma="http://www.w3.org/2003/04/emma" version="1.0">
              <emma:interpretation id="{4C058856-4A53-41DE-BDC4-9D5065414A01}" emma:medium="tactile" emma:mode="ink">
                <msink:context xmlns:msink="http://schemas.microsoft.com/ink/2010/main" type="inkWord" rotatedBoundingBox="13472,15386 14957,15386 14957,18260 13472,18260"/>
              </emma:interpretation>
            </emma:emma>
          </inkml:annotationXML>
          <inkml:trace contextRef="#ctx0" brushRef="#br0">0 1,'0'7,"0"10,0 9,0 7,6 6,3 3,-1 2,-2 0,-1-1,-3 2,0-2,-1 1,-1-1,-1-1,1 1,0 0,-1-2,1 2,0 0,0-1,0 0,0 1,0-1,0 1,0 0,0-2,0 2,0 0,0-1,0 1,6 0,3-2,-1 2,-2 0,-2 0,-1-1,-1 0,-2 0,0 1,0 0,0 0,-1-2,1 2,0 0,0-1,0 1,0-2,6 2,2 0,0 0,-1-1,-3 1,-1-1,-1 0,-2 1,0 0,6-1,2 0,0 1,-2-1,-2 1,5 0,1-2,-2 2,-1 0,-3-1,-1 1,4-8,2-2,5-7,6-1,7-3,-2 0,2-4,1-3,4-6,1 4,2-1,2-2,0-3,0-2,0-3,-6 6,-2 1,0 0,2-2,1-2,2-3,1-1,2 1,-1-2,1-2,0 2,1 0,-1 0,0-1,0 1,0 0,-1 0,1 0,0 0,0 0,0 0,-7 7,-1 4,-1-2,3-2,-5 5,-13 1,-15-1,-7-12,-8-4,-1-10,-5-2,-3-5,-5 1,4-5,0 5,4-5,0 5,-2 4,9 5,14 4,13 5,5 8,6 4,6-1,-3 7,2 8,-5 6,-5 5,0-2,-2-1,-5 1,-9-3,-12-8,-9-8,-9-6,1 4,6 5,0 2,-3-4,-3-4,-3-4,10-3,15-2,14-2,13 0,2-8,4-3,3 1,-3-5,0 0,-5-5,-6-6,-5-5,-5-6,-4 4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2-29T19:41:35.029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23,'0'0,"0"0,0 0,0 0,0 0,0 0,0 0,0 0,8 0,7 0,8 0,5 0,1 0,2 0,1 0,1 0,2 0,1 0,-2 0,-1-2,-1 0,-1 0,-1 0,0 0,2 1,2-1,-1-1,-1 1,0 0,-2 1,0 0,-2 1,-1 0,-2 0,-2 0,2 0,-2 0,-4 0,-2 0,-2 0,-4 0,-3 0,-1 2,-1 1,-1-1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2-29T19:41:35.678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35,'0'0,"0"0,0 0,0 0,0 0,0 0,0 0,0 0,0 0,0 0,0 0,10-2,12-2,8-3,8 0,4 1,0 2,0 2,3 0,2 2,4-1,2 2,-1-1,-1 2,-2 1,-4 1,-2 1,-2-1,-5-2,-5 0,-3-1,-6 0,-1-1,-4 0,0-1,-1 1,-2 0,1 0,-1 0,2 0,-1 0,0 0,0 0,2 0,0 0,-2 0,2 0,-4 0,-3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2-29T19:41:36.328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69,'0'0,"0"0,0 0,0 0,0 0,0 0,0 0,0 0,0 0,14-2,11-3,11-1,7-3,3-1,0 1,0 0,3 2,0 1,2 3,-2 1,0 2,-2-1,2 2,-1-1,-2 1,-4 1,-5 0,-5 1,-4-1,-6-1,-2 0,-2 0,-3-1,-2 0,-2 0,0 0,0-1,-3 1,0 2,1 1,0-1,0 2,-1 0,0-1,-1-1,-2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2-29T19:41:36.892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12,'0'0,"0"0,0 0,0 0,0 0,0 0,0 0,0 0,0 0,0 0,0 0,0 0,11-2,11 0,10 0,5 0,1 0,5 1,3 1,4 0,1 2,1 0,1 3,4-1,1 0,-1-1,-2-1,-7-1,-5-1,-8 0,-4 0,-5 0,-5 0,-3 0,-4-1,-2 1,-3 0,-1 0,-2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2-29T19:41:45.461"/>
    </inkml:context>
    <inkml:brush xml:id="br0">
      <inkml:brushProperty name="width" value="0.2" units="cm"/>
      <inkml:brushProperty name="height" value="0.4" units="cm"/>
      <inkml:brushProperty name="color" value="#00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12,'0'0,"0"0,0 0,0 0,0 0,0 0,0 0,0 0,0 0,0 0,0 0,0 0,0 0,0 0,0 0,0 0,0 0,0 0,10 0,10-2,9-1,8 1,4 0,2 1,-2 0,-1 0,-1 3,3 1,3-1,2 0,1 0,-1-2,1 1,2-1,0 0,0 2,-1 0,-3 1,1 0,1 1,1 1,-1 0,-3-1,-2-1,2 0,-2 1,2-1,-2-1,-2-1,-4-1,-4 1,-2-1,-4-1,-2 1,0 0,-2 0,-2 0,-2-2,0 0,-2-1,-4 1,-2-1,-3 0,-1 0,-2 1,-1 0,-2 2,-1-1,-1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2-29T19:41:49.971"/>
    </inkml:context>
    <inkml:brush xml:id="br0">
      <inkml:brushProperty name="width" value="0.2" units="cm"/>
      <inkml:brushProperty name="height" value="0.4" units="cm"/>
      <inkml:brushProperty name="color" value="#00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1,'0'0,"0"0,0 0,0 0,0 0,0 0,0 0,0 0,0 0,0 0,0 0,0 0,0 0,0 0,0 0,0 0,9 0,11 0,8 0,4 0,5 0,3 0,2 0,0 0,-1 0,-1 0,1 0,0 0,2 2,-2 0,-2 3,1-1,-2 0,0 0,0 1,1-2,-1 1,-1 0,-3-1,-2 0,1 0,1 0,0 2,0-1,0 1,-2 1,-3-1,-5 1,-2 0,-1-1,-3 1,-1-1,-4 1,2-1,1-1,-1-1,-2-1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2-29T19:41:50.621"/>
    </inkml:context>
    <inkml:brush xml:id="br0">
      <inkml:brushProperty name="width" value="0.2" units="cm"/>
      <inkml:brushProperty name="height" value="0.4" units="cm"/>
      <inkml:brushProperty name="color" value="#00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1,'0'0,"0"0,0 0,0 0,0 0,0 0,0 0,10 0,8 2,7 0,7 2,7 1,8 1,6-1,3 1,0-1,1-1,0-1,1-1,-1 1,-3 0,0 1,-1 0,-3 1,-3 0,-4 1,-5 0,-4 1,-2 1,0 1,-1-2,1 0,-2-1,-2 0,-4 0,-4-2,-4-2,-2 0,-4-1,-4-1,-2 0,-3-1,-1 1,0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6106B-F630-4A78-88E1-A88CBFC82B6C}" type="datetimeFigureOut">
              <a:rPr lang="en-US"/>
              <a:t>31-Dec-16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0D9D0-7B21-49F2-B86A-9DE8FD24636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70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8323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6FA6E-49ED-4063-A5B4-228444C36E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7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0D9D0-7B21-49F2-B86A-9DE8FD246366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92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0D9D0-7B21-49F2-B86A-9DE8FD246366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77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0D9D0-7B21-49F2-B86A-9DE8FD246366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28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0D9D0-7B21-49F2-B86A-9DE8FD246366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8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0D9D0-7B21-49F2-B86A-9DE8FD246366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9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0D9D0-7B21-49F2-B86A-9DE8FD246366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58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0D9D0-7B21-49F2-B86A-9DE8FD246366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1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0D9D0-7B21-49F2-B86A-9DE8FD246366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79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0D9D0-7B21-49F2-B86A-9DE8FD246366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3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باقي المربعات حول الكلمات  </a:t>
            </a:r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0D9D0-7B21-49F2-B86A-9DE8FD246366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57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31-Dec-16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31-Dec-16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31-Dec-16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31-Dec-16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31-Dec-16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31-Dec-16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31-Dec-16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31-Dec-16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31-Dec-16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31-Dec-16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31-Dec-16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31-Dec-16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presentation/d/140VDDhoTo3PgOLIvTXFmLpQ1NNY7bZ5aGvCMcmnAirs/edit?usp=sharing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Layout" Target="../diagrams/layout1.xml"/><Relationship Id="rId7" Type="http://schemas.openxmlformats.org/officeDocument/2006/relationships/customXml" Target="../ink/ink20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diagramLayout" Target="../diagrams/layout2.xml"/><Relationship Id="rId7" Type="http://schemas.openxmlformats.org/officeDocument/2006/relationships/customXml" Target="../ink/ink2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customXml" Target="../ink/ink6.xml"/><Relationship Id="rId18" Type="http://schemas.openxmlformats.org/officeDocument/2006/relationships/image" Target="../media/image12.png"/><Relationship Id="rId26" Type="http://schemas.openxmlformats.org/officeDocument/2006/relationships/image" Target="../media/image16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90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10.jpe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ustomXml" Target="../ink/ink5.xml"/><Relationship Id="rId24" Type="http://schemas.openxmlformats.org/officeDocument/2006/relationships/image" Target="../media/image15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7.png"/><Relationship Id="rId10" Type="http://schemas.openxmlformats.org/officeDocument/2006/relationships/image" Target="../media/image80.png"/><Relationship Id="rId19" Type="http://schemas.openxmlformats.org/officeDocument/2006/relationships/customXml" Target="../ink/ink9.xml"/><Relationship Id="rId4" Type="http://schemas.openxmlformats.org/officeDocument/2006/relationships/image" Target="../media/image50.png"/><Relationship Id="rId9" Type="http://schemas.openxmlformats.org/officeDocument/2006/relationships/customXml" Target="../ink/ink4.xml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customXml" Target="../ink/ink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customXml" Target="../ink/ink18.xml"/><Relationship Id="rId3" Type="http://schemas.openxmlformats.org/officeDocument/2006/relationships/image" Target="../media/image18.png"/><Relationship Id="rId7" Type="http://schemas.openxmlformats.org/officeDocument/2006/relationships/customXml" Target="../ink/ink15.xm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customXml" Target="../ink/ink17.xml"/><Relationship Id="rId5" Type="http://schemas.openxmlformats.org/officeDocument/2006/relationships/customXml" Target="../ink/ink14.xml"/><Relationship Id="rId15" Type="http://schemas.openxmlformats.org/officeDocument/2006/relationships/customXml" Target="../ink/ink19.xml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customXml" Target="../ink/ink16.xml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228600" y="5329776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GB" sz="4800" kern="1200" dirty="0" smtClean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Anatomy of Forearm</a:t>
            </a:r>
            <a:endParaRPr lang="en-GB" kern="1200" dirty="0">
              <a:ln w="0"/>
              <a:solidFill>
                <a:srgbClr val="8D9ED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5" name="Shape 85" descr="Image result for ‫بسم الله الرحمن الرحيم‬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1554" y="127112"/>
            <a:ext cx="3669927" cy="361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6" b="33122"/>
          <a:stretch/>
        </p:blipFill>
        <p:spPr>
          <a:xfrm>
            <a:off x="0" y="562574"/>
            <a:ext cx="12192000" cy="46932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866744" y="562574"/>
            <a:ext cx="2946400" cy="4703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#Med436 - KS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8"/>
          <a:stretch/>
        </p:blipFill>
        <p:spPr bwMode="auto">
          <a:xfrm>
            <a:off x="8379502" y="2256891"/>
            <a:ext cx="1920882" cy="175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4" t="11343" r="9894" b="25826"/>
          <a:stretch/>
        </p:blipFill>
        <p:spPr>
          <a:xfrm>
            <a:off x="8421976" y="488667"/>
            <a:ext cx="1835935" cy="1862353"/>
          </a:xfrm>
          <a:prstGeom prst="rect">
            <a:avLst/>
          </a:prstGeom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8536534" y="5392689"/>
            <a:ext cx="2766400" cy="1252522"/>
            <a:chOff x="8563428" y="5284999"/>
            <a:chExt cx="2766400" cy="1252522"/>
          </a:xfrm>
        </p:grpSpPr>
        <p:sp>
          <p:nvSpPr>
            <p:cNvPr id="9" name="TextBox 8"/>
            <p:cNvSpPr txBox="1"/>
            <p:nvPr/>
          </p:nvSpPr>
          <p:spPr>
            <a:xfrm>
              <a:off x="8563428" y="5284999"/>
              <a:ext cx="2766400" cy="1252522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1600" b="1" dirty="0" smtClean="0"/>
                <a:t>Color Code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 smtClean="0">
                  <a:solidFill>
                    <a:srgbClr val="FF0000"/>
                  </a:solidFill>
                </a:rPr>
                <a:t>Important 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92D050"/>
                  </a:solidFill>
                </a:rPr>
                <a:t>Doctors </a:t>
              </a:r>
              <a:r>
                <a:rPr lang="en-US" sz="1600" b="1" dirty="0" smtClean="0">
                  <a:solidFill>
                    <a:srgbClr val="92D050"/>
                  </a:solidFill>
                </a:rPr>
                <a:t>Notes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 smtClean="0">
                  <a:solidFill>
                    <a:schemeClr val="bg1">
                      <a:lumMod val="65000"/>
                    </a:schemeClr>
                  </a:solidFill>
                </a:rPr>
                <a:t>Notes/Extra explanation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8772178" y="5700560"/>
              <a:ext cx="123372" cy="1257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8772178" y="6011649"/>
              <a:ext cx="123372" cy="12577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8772178" y="6274585"/>
              <a:ext cx="123372" cy="1257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057" y="3895468"/>
            <a:ext cx="1725771" cy="14367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91499" y="6486787"/>
            <a:ext cx="124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  <a:hlinkClick r:id="rId8"/>
              </a:rPr>
              <a:t>Editing File</a:t>
            </a:r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216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717" y="1746120"/>
            <a:ext cx="6661097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b="1" dirty="0"/>
              <a:t>Flexor Digitorum Superficialis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x-none" dirty="0"/>
              <a:t> </a:t>
            </a:r>
            <a:r>
              <a:rPr lang="x-none" b="1" dirty="0"/>
              <a:t>Origin:</a:t>
            </a:r>
            <a:r>
              <a:rPr lang="x-none" dirty="0"/>
              <a:t> 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x-none" dirty="0"/>
              <a:t>• </a:t>
            </a:r>
            <a:r>
              <a:rPr lang="x-none" dirty="0">
                <a:solidFill>
                  <a:srgbClr val="0070C0"/>
                </a:solidFill>
              </a:rPr>
              <a:t>(</a:t>
            </a:r>
            <a:r>
              <a:rPr lang="x-none" dirty="0"/>
              <a:t> Common flexor origin </a:t>
            </a:r>
            <a:r>
              <a:rPr lang="x-none" dirty="0">
                <a:solidFill>
                  <a:srgbClr val="7F7F7F"/>
                </a:solidFill>
              </a:rPr>
              <a:t>''medial epicondyle" </a:t>
            </a:r>
            <a:r>
              <a:rPr lang="x-none" dirty="0">
                <a:solidFill>
                  <a:srgbClr val="0070C0"/>
                </a:solidFill>
              </a:rPr>
              <a:t>) </a:t>
            </a:r>
          </a:p>
          <a:p>
            <a:pPr>
              <a:lnSpc>
                <a:spcPct val="150000"/>
              </a:lnSpc>
            </a:pPr>
            <a:r>
              <a:rPr lang="x-none" dirty="0"/>
              <a:t>• </a:t>
            </a:r>
            <a:r>
              <a:rPr lang="x-none" dirty="0">
                <a:solidFill>
                  <a:srgbClr val="00B050"/>
                </a:solidFill>
              </a:rPr>
              <a:t>(</a:t>
            </a:r>
            <a:r>
              <a:rPr lang="x-none" dirty="0"/>
              <a:t> Coronoid process of ulna </a:t>
            </a:r>
            <a:r>
              <a:rPr lang="x-none" dirty="0">
                <a:solidFill>
                  <a:srgbClr val="00B050"/>
                </a:solidFill>
              </a:rPr>
              <a:t>)</a:t>
            </a:r>
            <a:r>
              <a:rPr lang="x-none" dirty="0"/>
              <a:t> </a:t>
            </a:r>
          </a:p>
          <a:p>
            <a:pPr>
              <a:lnSpc>
                <a:spcPct val="150000"/>
              </a:lnSpc>
            </a:pPr>
            <a:r>
              <a:rPr lang="x-none" dirty="0"/>
              <a:t>• </a:t>
            </a:r>
            <a:r>
              <a:rPr lang="x-none" dirty="0">
                <a:solidFill>
                  <a:srgbClr val="FFC000"/>
                </a:solidFill>
              </a:rPr>
              <a:t>(</a:t>
            </a:r>
            <a:r>
              <a:rPr lang="x-none" dirty="0"/>
              <a:t> Anterior surface of radius </a:t>
            </a:r>
            <a:r>
              <a:rPr lang="x-none" dirty="0">
                <a:solidFill>
                  <a:srgbClr val="FFC00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x-none" b="1" dirty="0"/>
              <a:t>Insertion</a:t>
            </a:r>
            <a:r>
              <a:rPr lang="x-none" dirty="0"/>
              <a:t>: </a:t>
            </a:r>
            <a:r>
              <a:rPr lang="en-US" dirty="0"/>
              <a:t>B</a:t>
            </a:r>
            <a:r>
              <a:rPr lang="x-none" dirty="0"/>
              <a:t>ase of middle phalanges of medial 4 fingers. </a:t>
            </a:r>
          </a:p>
          <a:p>
            <a:pPr>
              <a:lnSpc>
                <a:spcPct val="150000"/>
              </a:lnSpc>
            </a:pPr>
            <a:r>
              <a:rPr lang="x-none" b="1" dirty="0"/>
              <a:t>Action:</a:t>
            </a:r>
            <a:r>
              <a:rPr lang="x-none" dirty="0"/>
              <a:t> Flexes </a:t>
            </a:r>
            <a:r>
              <a:rPr lang="x-none" dirty="0">
                <a:solidFill>
                  <a:srgbClr val="FF0000"/>
                </a:solidFill>
              </a:rPr>
              <a:t>middle</a:t>
            </a:r>
            <a:r>
              <a:rPr lang="x-none" dirty="0"/>
              <a:t> and </a:t>
            </a:r>
            <a:r>
              <a:rPr lang="x-none" dirty="0">
                <a:solidFill>
                  <a:srgbClr val="FF0000"/>
                </a:solidFill>
              </a:rPr>
              <a:t>proximal phalanges</a:t>
            </a:r>
            <a:r>
              <a:rPr lang="x-none" dirty="0"/>
              <a:t> of medial 4 fingers, and the hand</a:t>
            </a:r>
            <a:r>
              <a:rPr lang="en-US" dirty="0"/>
              <a:t>.</a:t>
            </a:r>
            <a:r>
              <a:rPr lang="x-none" dirty="0"/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138" y="1343025"/>
            <a:ext cx="2470279" cy="41148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994301" y="2219325"/>
            <a:ext cx="404375" cy="83014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365488" y="1609725"/>
            <a:ext cx="431937" cy="447414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923" y="1343025"/>
            <a:ext cx="2743200" cy="2886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6993153" y="2447925"/>
            <a:ext cx="716387" cy="744718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136123" y="6108003"/>
            <a:ext cx="3048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x-none" dirty="0"/>
              <a:t>https://youtu.be/iDXUwErttJA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3570" y="459024"/>
            <a:ext cx="46202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x-none" sz="4000" b="1" dirty="0"/>
              <a:t>Intermediate flexors: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1939" y="-85725"/>
            <a:ext cx="44233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b="1" dirty="0">
                <a:latin typeface="Calibri"/>
              </a:rPr>
              <a:t>FLEXOR GROUP</a:t>
            </a:r>
            <a:r>
              <a:rPr lang="x-none" b="1" dirty="0">
                <a:latin typeface="Garamond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33935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8600" y="1633706"/>
            <a:ext cx="3632200" cy="2709119"/>
          </a:xfrm>
        </p:spPr>
        <p:txBody>
          <a:bodyPr>
            <a:noAutofit/>
          </a:bodyPr>
          <a:lstStyle/>
          <a:p>
            <a:r>
              <a:rPr lang="x-none" sz="1800" dirty="0">
                <a:ea typeface="Century Gothic" charset="0"/>
                <a:cs typeface="Century Gothic" charset="0"/>
              </a:rPr>
              <a:t>Flexor Digitorum profundus: </a:t>
            </a:r>
            <a:endParaRPr lang="en-US" sz="1800" dirty="0">
              <a:ea typeface="Century Gothic" charset="0"/>
              <a:cs typeface="Century Gothic" charset="0"/>
            </a:endParaRPr>
          </a:p>
          <a:p>
            <a:r>
              <a:rPr lang="x-none" sz="1800" b="0" dirty="0">
                <a:ea typeface="Century Gothic" charset="0"/>
                <a:cs typeface="Century Gothic" charset="0"/>
              </a:rPr>
              <a:t>• </a:t>
            </a:r>
            <a:r>
              <a:rPr lang="en-US" sz="1800" dirty="0">
                <a:ea typeface="Century Gothic" charset="0"/>
                <a:cs typeface="Century Gothic" charset="0"/>
              </a:rPr>
              <a:t>Origin: </a:t>
            </a:r>
            <a:r>
              <a:rPr lang="en-US" sz="1800" b="0" dirty="0">
                <a:ea typeface="Century Gothic" charset="0"/>
                <a:cs typeface="Century Gothic" charset="0"/>
              </a:rPr>
              <a:t>A</a:t>
            </a:r>
            <a:r>
              <a:rPr lang="x-none" sz="1800" b="0" dirty="0">
                <a:ea typeface="Century Gothic" charset="0"/>
                <a:cs typeface="Century Gothic" charset="0"/>
              </a:rPr>
              <a:t>bove</a:t>
            </a:r>
            <a:r>
              <a:rPr lang="en-US" sz="1800" b="0" dirty="0">
                <a:ea typeface="Century Gothic" charset="0"/>
                <a:cs typeface="Century Gothic" charset="0"/>
              </a:rPr>
              <a:t> / in front of</a:t>
            </a:r>
            <a:r>
              <a:rPr lang="x-none" sz="1800" b="0" dirty="0">
                <a:ea typeface="Century Gothic" charset="0"/>
                <a:cs typeface="Century Gothic" charset="0"/>
              </a:rPr>
              <a:t> </a:t>
            </a:r>
            <a:r>
              <a:rPr lang="en-US" sz="1800" b="0" dirty="0">
                <a:ea typeface="Century Gothic" charset="0"/>
                <a:cs typeface="Century Gothic" charset="0"/>
              </a:rPr>
              <a:t>U</a:t>
            </a:r>
            <a:r>
              <a:rPr lang="x-none" sz="1800" b="0" dirty="0">
                <a:ea typeface="Century Gothic" charset="0"/>
                <a:cs typeface="Century Gothic" charset="0"/>
              </a:rPr>
              <a:t>lna</a:t>
            </a:r>
            <a:endParaRPr lang="x-none" sz="1800" dirty="0">
              <a:ea typeface="Century Gothic" charset="0"/>
              <a:cs typeface="Century Gothic" charset="0"/>
            </a:endParaRPr>
          </a:p>
          <a:p>
            <a:r>
              <a:rPr lang="x-none" sz="1800" b="0" dirty="0">
                <a:ea typeface="Century Gothic" charset="0"/>
                <a:cs typeface="Century Gothic" charset="0"/>
              </a:rPr>
              <a:t>• </a:t>
            </a:r>
            <a:r>
              <a:rPr lang="x-none" sz="1800" dirty="0">
                <a:ea typeface="Century Gothic" charset="0"/>
                <a:cs typeface="Century Gothic" charset="0"/>
              </a:rPr>
              <a:t>Insertion: </a:t>
            </a:r>
            <a:r>
              <a:rPr lang="x-none" sz="1800" b="0" dirty="0">
                <a:ea typeface="Century Gothic" charset="0"/>
                <a:cs typeface="Century Gothic" charset="0"/>
              </a:rPr>
              <a:t>bases of distal phalanges of medial 4 digits </a:t>
            </a:r>
          </a:p>
          <a:p>
            <a:r>
              <a:rPr lang="x-none" sz="1800" b="0" dirty="0">
                <a:ea typeface="Century Gothic" charset="0"/>
                <a:cs typeface="Century Gothic" charset="0"/>
              </a:rPr>
              <a:t>•</a:t>
            </a:r>
            <a:r>
              <a:rPr lang="x-none" sz="1800" b="0" dirty="0">
                <a:ea typeface="Century Gothic" charset="0"/>
                <a:cs typeface="Century Gothic" charset="0"/>
                <a:sym typeface="Wingdings"/>
              </a:rPr>
              <a:t> </a:t>
            </a:r>
            <a:r>
              <a:rPr lang="x-none" sz="1800" dirty="0">
                <a:ea typeface="Century Gothic" charset="0"/>
                <a:cs typeface="Century Gothic" charset="0"/>
              </a:rPr>
              <a:t>Action: </a:t>
            </a:r>
            <a:r>
              <a:rPr lang="x-none" sz="1800" b="0" dirty="0">
                <a:ea typeface="Century Gothic" charset="0"/>
                <a:cs typeface="Century Gothic" charset="0"/>
              </a:rPr>
              <a:t>Flexes distal phalanges of medial 4 digits</a:t>
            </a:r>
            <a:r>
              <a:rPr lang="x-none" sz="1800" b="0" dirty="0" smtClean="0">
                <a:ea typeface="Century Gothic" charset="0"/>
                <a:cs typeface="Century Gothic" charset="0"/>
              </a:rPr>
              <a:t>.</a:t>
            </a:r>
            <a:endParaRPr lang="en-US" sz="1800" b="0" dirty="0" smtClean="0">
              <a:ea typeface="Century Gothic" charset="0"/>
              <a:cs typeface="Century Gothic" charset="0"/>
            </a:endParaRPr>
          </a:p>
          <a:p>
            <a:r>
              <a:rPr lang="x-none" sz="1800" b="0" dirty="0">
                <a:ea typeface="Century Gothic" charset="0"/>
                <a:cs typeface="Century Gothic" charset="0"/>
              </a:rPr>
              <a:t>• </a:t>
            </a:r>
            <a:r>
              <a:rPr lang="en-US" sz="1800" dirty="0" smtClean="0">
                <a:ea typeface="Century Gothic" charset="0"/>
                <a:cs typeface="Century Gothic" charset="0"/>
              </a:rPr>
              <a:t>Innervation: </a:t>
            </a:r>
            <a:r>
              <a:rPr lang="x-none" sz="1800" b="0" dirty="0">
                <a:ea typeface="Century Gothic" charset="0"/>
                <a:cs typeface="Century Gothic" charset="0"/>
              </a:rPr>
              <a:t> </a:t>
            </a:r>
            <a:r>
              <a:rPr lang="en-US" sz="1800" b="0" dirty="0" smtClean="0">
                <a:ea typeface="Century Gothic" charset="0"/>
                <a:cs typeface="Century Gothic" charset="0"/>
              </a:rPr>
              <a:t>(medial) ulnar nerve</a:t>
            </a:r>
          </a:p>
          <a:p>
            <a:r>
              <a:rPr lang="en-US" sz="1800" b="0" dirty="0" smtClean="0">
                <a:ea typeface="Century Gothic" charset="0"/>
                <a:cs typeface="Century Gothic" charset="0"/>
              </a:rPr>
              <a:t>(lateral) anterior interosseous nerve</a:t>
            </a:r>
            <a:endParaRPr lang="x-none" sz="1800" b="0" dirty="0">
              <a:ea typeface="Century Gothic" charset="0"/>
              <a:cs typeface="Century Gothic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174" y="4342826"/>
            <a:ext cx="1533970" cy="2395005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3860800" y="1473996"/>
            <a:ext cx="4140476" cy="2709120"/>
          </a:xfrm>
        </p:spPr>
        <p:txBody>
          <a:bodyPr>
            <a:noAutofit/>
          </a:bodyPr>
          <a:lstStyle/>
          <a:p>
            <a:r>
              <a:rPr lang="x-none" sz="1800" dirty="0"/>
              <a:t>Flexor pollicis longus </a:t>
            </a:r>
            <a:endParaRPr lang="en-US" sz="1800" dirty="0"/>
          </a:p>
          <a:p>
            <a:r>
              <a:rPr lang="x-none" sz="1800" b="0" dirty="0"/>
              <a:t>•</a:t>
            </a:r>
            <a:r>
              <a:rPr lang="x-none" sz="1800" dirty="0"/>
              <a:t> </a:t>
            </a:r>
            <a:r>
              <a:rPr lang="en-US" sz="1800" dirty="0"/>
              <a:t> Origin:</a:t>
            </a:r>
            <a:r>
              <a:rPr lang="x-none" sz="1800" b="0" dirty="0"/>
              <a:t> </a:t>
            </a:r>
            <a:r>
              <a:rPr lang="en-US" sz="1800" b="0" dirty="0"/>
              <a:t>A</a:t>
            </a:r>
            <a:r>
              <a:rPr lang="x-none" sz="1800" b="0" dirty="0"/>
              <a:t>bove</a:t>
            </a:r>
            <a:r>
              <a:rPr lang="en-US" sz="1800" b="0" dirty="0"/>
              <a:t>/in front of</a:t>
            </a:r>
            <a:r>
              <a:rPr lang="x-none" sz="1800" b="0" dirty="0"/>
              <a:t> </a:t>
            </a:r>
            <a:r>
              <a:rPr lang="en-US" sz="1800" b="0" dirty="0"/>
              <a:t>R</a:t>
            </a:r>
            <a:r>
              <a:rPr lang="x-none" sz="1800" b="0" dirty="0"/>
              <a:t>adius</a:t>
            </a:r>
            <a:endParaRPr lang="x-none" sz="1800" dirty="0"/>
          </a:p>
          <a:p>
            <a:r>
              <a:rPr lang="x-none" sz="1800" b="0" dirty="0"/>
              <a:t>•</a:t>
            </a:r>
            <a:r>
              <a:rPr lang="x-none" sz="1800" dirty="0"/>
              <a:t> Insertion: </a:t>
            </a:r>
            <a:r>
              <a:rPr lang="x-none" sz="1800" b="0" dirty="0"/>
              <a:t>Base of distal phalanx of thumb </a:t>
            </a:r>
          </a:p>
          <a:p>
            <a:r>
              <a:rPr lang="x-none" sz="1800" b="0" dirty="0"/>
              <a:t>• </a:t>
            </a:r>
            <a:r>
              <a:rPr lang="x-none" sz="1800" dirty="0"/>
              <a:t>Action: </a:t>
            </a:r>
            <a:r>
              <a:rPr lang="x-none" sz="1800" b="0" dirty="0"/>
              <a:t>flexes interphalangeal, metacarpophalangeal &amp; carpometacarpal joints of thumb. </a:t>
            </a:r>
            <a:r>
              <a:rPr lang="en-US" sz="1800" b="0" dirty="0"/>
              <a:t>(all thumb joints</a:t>
            </a:r>
            <a:r>
              <a:rPr lang="en-US" sz="1800" b="0" dirty="0" smtClean="0"/>
              <a:t>)</a:t>
            </a:r>
          </a:p>
          <a:p>
            <a:r>
              <a:rPr lang="x-none" sz="1800" b="0" dirty="0">
                <a:ea typeface="Century Gothic" charset="0"/>
                <a:cs typeface="Century Gothic" charset="0"/>
              </a:rPr>
              <a:t>• </a:t>
            </a:r>
            <a:r>
              <a:rPr lang="en-US" sz="1800" dirty="0" smtClean="0">
                <a:ea typeface="Century Gothic" charset="0"/>
                <a:cs typeface="Century Gothic" charset="0"/>
              </a:rPr>
              <a:t>Innervation: </a:t>
            </a:r>
            <a:r>
              <a:rPr lang="en-US" sz="1800" b="0" dirty="0" smtClean="0">
                <a:ea typeface="Century Gothic" charset="0"/>
                <a:cs typeface="Century Gothic" charset="0"/>
              </a:rPr>
              <a:t>anterior </a:t>
            </a:r>
            <a:r>
              <a:rPr lang="en-US" sz="1800" b="0" dirty="0">
                <a:ea typeface="Century Gothic" charset="0"/>
                <a:cs typeface="Century Gothic" charset="0"/>
              </a:rPr>
              <a:t>interosseous </a:t>
            </a:r>
            <a:r>
              <a:rPr lang="en-US" sz="1800" b="0" dirty="0" smtClean="0">
                <a:ea typeface="Century Gothic" charset="0"/>
                <a:cs typeface="Century Gothic" charset="0"/>
              </a:rPr>
              <a:t>nerve</a:t>
            </a:r>
            <a:endParaRPr lang="x-none" sz="1800" b="0" dirty="0">
              <a:ea typeface="Century Gothic" charset="0"/>
              <a:cs typeface="Century Gothic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666355" y="4342825"/>
            <a:ext cx="1579541" cy="1958648"/>
          </a:xfrm>
        </p:spPr>
      </p:pic>
      <p:sp>
        <p:nvSpPr>
          <p:cNvPr id="8" name="Text Placeholder 5"/>
          <p:cNvSpPr txBox="1">
            <a:spLocks/>
          </p:cNvSpPr>
          <p:nvPr/>
        </p:nvSpPr>
        <p:spPr>
          <a:xfrm>
            <a:off x="8001276" y="1395868"/>
            <a:ext cx="4190724" cy="30671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1800" dirty="0"/>
              <a:t>Pronator Quadratus. </a:t>
            </a:r>
            <a:endParaRPr lang="en-US" sz="1800" dirty="0"/>
          </a:p>
          <a:p>
            <a:r>
              <a:rPr lang="x-none" sz="1800" b="0" dirty="0"/>
              <a:t>• </a:t>
            </a:r>
            <a:r>
              <a:rPr lang="en-US" sz="1800" dirty="0"/>
              <a:t>Origin</a:t>
            </a:r>
            <a:r>
              <a:rPr lang="en-US" sz="1800" b="0" dirty="0"/>
              <a:t>: A</a:t>
            </a:r>
            <a:r>
              <a:rPr lang="x-none" sz="1800" b="0" dirty="0"/>
              <a:t>bove the 2 bones</a:t>
            </a:r>
            <a:r>
              <a:rPr lang="en-US" sz="1800" b="0" dirty="0"/>
              <a:t> </a:t>
            </a:r>
          </a:p>
          <a:p>
            <a:r>
              <a:rPr lang="en-US" sz="1800" b="0" dirty="0"/>
              <a:t>         Boys Slides: Lower 1/4th of front of Ulna.</a:t>
            </a:r>
            <a:r>
              <a:rPr lang="x-none" sz="1800" b="0" dirty="0"/>
              <a:t> </a:t>
            </a:r>
            <a:endParaRPr lang="x-none" sz="1800" dirty="0"/>
          </a:p>
          <a:p>
            <a:r>
              <a:rPr lang="x-none" sz="1800" b="0" dirty="0"/>
              <a:t>•</a:t>
            </a:r>
            <a:r>
              <a:rPr lang="x-none" sz="1800" dirty="0"/>
              <a:t>Insertion: </a:t>
            </a:r>
            <a:r>
              <a:rPr lang="x-none" sz="1800" b="0" dirty="0"/>
              <a:t>distal </a:t>
            </a:r>
            <a:r>
              <a:rPr lang="en-US" sz="1800" b="0" dirty="0"/>
              <a:t>1/4th</a:t>
            </a:r>
            <a:r>
              <a:rPr lang="x-none" sz="1800" b="0" dirty="0"/>
              <a:t> of ant. surface of </a:t>
            </a:r>
            <a:r>
              <a:rPr lang="en-US" sz="1800" b="0" dirty="0"/>
              <a:t>R</a:t>
            </a:r>
            <a:r>
              <a:rPr lang="x-none" sz="1800" b="0" dirty="0"/>
              <a:t>adius </a:t>
            </a:r>
          </a:p>
          <a:p>
            <a:r>
              <a:rPr lang="x-none" sz="1800" b="0" dirty="0"/>
              <a:t>•</a:t>
            </a:r>
            <a:r>
              <a:rPr lang="x-none" sz="1800" dirty="0"/>
              <a:t>Action: </a:t>
            </a:r>
            <a:r>
              <a:rPr lang="x-none" sz="1800" b="0" dirty="0"/>
              <a:t>pronates forearm (prime mover)</a:t>
            </a:r>
            <a:r>
              <a:rPr lang="en-US" sz="1800" b="0" dirty="0"/>
              <a:t>, and</a:t>
            </a:r>
            <a:r>
              <a:rPr lang="x-none" sz="1800" b="0" dirty="0"/>
              <a:t> </a:t>
            </a:r>
            <a:r>
              <a:rPr lang="en-US" sz="1800" b="0" dirty="0"/>
              <a:t>  </a:t>
            </a:r>
            <a:r>
              <a:rPr lang="x-none" sz="1800" b="0" dirty="0"/>
              <a:t>helps to hold the bones together </a:t>
            </a:r>
            <a:endParaRPr lang="en-US" sz="1800" b="0" dirty="0" smtClean="0"/>
          </a:p>
          <a:p>
            <a:r>
              <a:rPr lang="x-none" sz="1800" b="0" dirty="0">
                <a:ea typeface="Century Gothic" charset="0"/>
                <a:cs typeface="Century Gothic" charset="0"/>
              </a:rPr>
              <a:t>• </a:t>
            </a:r>
            <a:r>
              <a:rPr lang="en-US" sz="1800" dirty="0">
                <a:ea typeface="Century Gothic" charset="0"/>
                <a:cs typeface="Century Gothic" charset="0"/>
              </a:rPr>
              <a:t>Innervation: </a:t>
            </a:r>
            <a:r>
              <a:rPr lang="en-US" sz="1800" b="0" dirty="0">
                <a:ea typeface="Century Gothic" charset="0"/>
                <a:cs typeface="Century Gothic" charset="0"/>
              </a:rPr>
              <a:t>anterior interosseous </a:t>
            </a:r>
            <a:r>
              <a:rPr lang="en-US" sz="1800" b="0" dirty="0" smtClean="0">
                <a:ea typeface="Century Gothic" charset="0"/>
                <a:cs typeface="Century Gothic" charset="0"/>
              </a:rPr>
              <a:t>nerve</a:t>
            </a:r>
            <a:endParaRPr lang="x-none" sz="1800" b="0" dirty="0">
              <a:ea typeface="Century Gothic" charset="0"/>
              <a:cs typeface="Century Gothic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6240" y="4462995"/>
            <a:ext cx="1981046" cy="239500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533570" y="459024"/>
            <a:ext cx="46202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Deep Flexors: </a:t>
            </a:r>
            <a:endParaRPr lang="x-none" sz="4000" b="1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61939" y="-85725"/>
            <a:ext cx="44233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b="1" dirty="0">
                <a:latin typeface="Calibri"/>
              </a:rPr>
              <a:t>FLEXOR GROUP</a:t>
            </a:r>
            <a:r>
              <a:rPr lang="x-none" b="1" dirty="0">
                <a:latin typeface="Garamond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0800" y="6027003"/>
            <a:ext cx="3872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Note: </a:t>
            </a:r>
          </a:p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Interphalangeal = between 2 phalanges</a:t>
            </a:r>
          </a:p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Metacarpophalangeal = between metacarpal and phalange</a:t>
            </a:r>
          </a:p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Carpometacarpal = between the carpals and metacarpals</a:t>
            </a: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69" y="174396"/>
            <a:ext cx="769903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 smtClean="0"/>
              <a:t>Note: </a:t>
            </a:r>
            <a:r>
              <a:rPr lang="en-US" dirty="0" smtClean="0"/>
              <a:t>The anterior interosseous nerve is a branch of the median nerve</a:t>
            </a:r>
          </a:p>
          <a:p>
            <a:r>
              <a:rPr lang="en-US" dirty="0" smtClean="0"/>
              <a:t>Where as the posterior interosseous nerve is the deep branch of the radial nerve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055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b="1" dirty="0">
                <a:latin typeface="Calibri"/>
              </a:rPr>
              <a:t>Supination and pronation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77" y="1828800"/>
            <a:ext cx="8960447" cy="46905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x-none" sz="1800" dirty="0">
                <a:latin typeface="Calibri"/>
                <a:sym typeface="Wingdings"/>
              </a:rPr>
              <a:t>It occurs in the superior and inferior radioulnar joints;</a:t>
            </a:r>
            <a:endParaRPr lang="x-none" sz="1800" dirty="0">
              <a:solidFill>
                <a:srgbClr val="000000"/>
              </a:solidFill>
              <a:latin typeface="Calibri"/>
              <a:sym typeface="Wingdings"/>
            </a:endParaRPr>
          </a:p>
          <a:p>
            <a:pPr marL="0" indent="0">
              <a:buNone/>
            </a:pPr>
            <a:r>
              <a:rPr lang="x-none" sz="1800" dirty="0">
                <a:latin typeface="Calibri"/>
                <a:sym typeface="Wingdings"/>
              </a:rPr>
              <a:t>- </a:t>
            </a:r>
            <a:r>
              <a:rPr lang="x-none" sz="1800" b="1" dirty="0">
                <a:latin typeface="Calibri"/>
                <a:sym typeface="Wingdings"/>
              </a:rPr>
              <a:t>Muscles </a:t>
            </a:r>
            <a:r>
              <a:rPr lang="en-US" sz="1800" b="1" dirty="0">
                <a:latin typeface="Calibri"/>
                <a:sym typeface="Wingdings"/>
              </a:rPr>
              <a:t>that </a:t>
            </a:r>
            <a:r>
              <a:rPr lang="x-none" sz="1800" b="1" dirty="0">
                <a:latin typeface="Calibri"/>
                <a:sym typeface="Wingdings"/>
              </a:rPr>
              <a:t>produce </a:t>
            </a:r>
            <a:r>
              <a:rPr lang="x-none" sz="1800" b="1" u="sng" dirty="0">
                <a:latin typeface="Calibri"/>
                <a:sym typeface="Wingdings"/>
              </a:rPr>
              <a:t>supination</a:t>
            </a:r>
            <a:r>
              <a:rPr lang="x-none" sz="1800" b="1" dirty="0">
                <a:latin typeface="Calibri"/>
                <a:sym typeface="Wingdings"/>
              </a:rPr>
              <a:t>:</a:t>
            </a:r>
          </a:p>
          <a:p>
            <a:pPr marL="0" indent="0">
              <a:buNone/>
            </a:pPr>
            <a:r>
              <a:rPr lang="x-none" sz="1800" dirty="0">
                <a:latin typeface="Wingdings"/>
                <a:sym typeface="Wingdings"/>
              </a:rPr>
              <a:t>§</a:t>
            </a:r>
            <a:r>
              <a:rPr lang="x-none" sz="1800" dirty="0">
                <a:latin typeface="Calibri"/>
                <a:sym typeface="Wingdings"/>
              </a:rPr>
              <a:t> Biceps brachii.</a:t>
            </a:r>
          </a:p>
          <a:p>
            <a:pPr marL="0" indent="0">
              <a:buNone/>
            </a:pPr>
            <a:r>
              <a:rPr lang="x-none" sz="1800" dirty="0">
                <a:latin typeface="Wingdings"/>
                <a:sym typeface="Wingdings"/>
              </a:rPr>
              <a:t>§</a:t>
            </a:r>
            <a:r>
              <a:rPr lang="x-none" sz="1800" dirty="0">
                <a:latin typeface="Calibri"/>
                <a:sym typeface="Wingdings"/>
              </a:rPr>
              <a:t> Supinator.</a:t>
            </a:r>
            <a:endParaRPr lang="en-US" sz="1800" dirty="0">
              <a:latin typeface="Calibri"/>
              <a:sym typeface="Wingdings"/>
            </a:endParaRPr>
          </a:p>
          <a:p>
            <a:pPr marL="0" indent="0">
              <a:buNone/>
            </a:pPr>
            <a:endParaRPr lang="x-none" sz="1800" dirty="0">
              <a:latin typeface="Calibri"/>
              <a:sym typeface="Wingdings"/>
            </a:endParaRPr>
          </a:p>
          <a:p>
            <a:pPr marL="0" indent="0">
              <a:buNone/>
            </a:pPr>
            <a:r>
              <a:rPr lang="x-none" sz="1800" b="1" dirty="0">
                <a:latin typeface="Calibri"/>
                <a:sym typeface="Wingdings"/>
              </a:rPr>
              <a:t>- Muscles produce </a:t>
            </a:r>
            <a:r>
              <a:rPr lang="x-none" sz="1800" b="1" u="sng" dirty="0">
                <a:latin typeface="Calibri"/>
                <a:sym typeface="Wingdings"/>
              </a:rPr>
              <a:t>pronation</a:t>
            </a:r>
            <a:r>
              <a:rPr lang="x-none" sz="1800" b="1" dirty="0">
                <a:latin typeface="Calibri"/>
                <a:sym typeface="Wingdings"/>
              </a:rPr>
              <a:t>:</a:t>
            </a:r>
          </a:p>
          <a:p>
            <a:pPr marL="0" indent="0">
              <a:buNone/>
            </a:pPr>
            <a:r>
              <a:rPr lang="x-none" sz="1800" dirty="0">
                <a:latin typeface="Wingdings"/>
                <a:sym typeface="Wingdings"/>
              </a:rPr>
              <a:t>§</a:t>
            </a:r>
            <a:r>
              <a:rPr lang="x-none" sz="1800" dirty="0">
                <a:latin typeface="Calibri"/>
                <a:sym typeface="Wingdings"/>
              </a:rPr>
              <a:t> Pronator teres.</a:t>
            </a:r>
          </a:p>
          <a:p>
            <a:pPr marL="0" indent="0">
              <a:buNone/>
            </a:pPr>
            <a:r>
              <a:rPr lang="x-none" sz="1800" dirty="0">
                <a:latin typeface="Wingdings"/>
                <a:sym typeface="Wingdings"/>
              </a:rPr>
              <a:t>§</a:t>
            </a:r>
            <a:r>
              <a:rPr lang="x-none" sz="1800" dirty="0"/>
              <a:t> Pronator quadratus.</a:t>
            </a:r>
          </a:p>
          <a:p>
            <a:pPr marL="0" indent="0">
              <a:buNone/>
            </a:pPr>
            <a:endParaRPr lang="x-none" sz="1800" dirty="0"/>
          </a:p>
          <a:p>
            <a:pPr marL="0" indent="0">
              <a:buNone/>
            </a:pPr>
            <a:endParaRPr lang="x-none" sz="1800" dirty="0"/>
          </a:p>
          <a:p>
            <a:pPr marL="0" indent="0">
              <a:buNone/>
            </a:pPr>
            <a:r>
              <a:rPr lang="x-none" sz="1800" dirty="0">
                <a:solidFill>
                  <a:srgbClr val="FF0000"/>
                </a:solidFill>
              </a:rPr>
              <a:t>Brachioradialis</a:t>
            </a:r>
            <a:r>
              <a:rPr lang="x-none" sz="1800" dirty="0"/>
              <a:t> put</a:t>
            </a:r>
            <a:r>
              <a:rPr lang="en-US" sz="1800" dirty="0"/>
              <a:t>s</a:t>
            </a:r>
            <a:r>
              <a:rPr lang="x-none" sz="1800" dirty="0"/>
              <a:t> the forearm in midprone – position*.</a:t>
            </a:r>
          </a:p>
          <a:p>
            <a:pPr marL="0" indent="0">
              <a:buNone/>
            </a:pPr>
            <a:r>
              <a:rPr lang="x-none" sz="1800" dirty="0">
                <a:solidFill>
                  <a:srgbClr val="7F7F7F"/>
                </a:solidFill>
              </a:rPr>
              <a:t>( *(الوضعية اللي بالنص بين السوباينيشن والبرونيشن ‘لما تكون اليد نفس السكين‘</a:t>
            </a:r>
          </a:p>
          <a:p>
            <a:pPr marL="0" indent="0">
              <a:buNone/>
            </a:pPr>
            <a:endParaRPr lang="x-none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00" y="1690688"/>
            <a:ext cx="5607057" cy="4110522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405379" y="2980026"/>
            <a:ext cx="1051945" cy="356349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409964" y="4481955"/>
            <a:ext cx="1947699" cy="28301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395451" y="2544741"/>
            <a:ext cx="1423823" cy="356349"/>
          </a:xfrm>
          <a:prstGeom prst="roundRect">
            <a:avLst/>
          </a:prstGeom>
          <a:noFill/>
          <a:ln w="28575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423141" y="4046670"/>
            <a:ext cx="1486847" cy="356349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47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1024" y="155679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51080" y="3817256"/>
            <a:ext cx="3324738" cy="2464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u="sng" dirty="0">
                <a:solidFill>
                  <a:prstClr val="black"/>
                </a:solidFill>
              </a:rPr>
              <a:t>Superficial Lateral group (2):</a:t>
            </a:r>
            <a:r>
              <a:rPr lang="en-US" dirty="0">
                <a:solidFill>
                  <a:prstClr val="black"/>
                </a:solidFill>
              </a:rPr>
              <a:t> (originate from lateral </a:t>
            </a:r>
            <a:r>
              <a:rPr lang="en-US" dirty="0" smtClean="0">
                <a:solidFill>
                  <a:prstClr val="black"/>
                </a:solidFill>
              </a:rPr>
              <a:t>Supracondylar </a:t>
            </a:r>
            <a:r>
              <a:rPr lang="en-US" dirty="0">
                <a:solidFill>
                  <a:prstClr val="black"/>
                </a:solidFill>
              </a:rPr>
              <a:t>Ridge)</a:t>
            </a:r>
          </a:p>
          <a:p>
            <a:pPr lvl="0" algn="ctr"/>
            <a:r>
              <a:rPr lang="en-US" dirty="0">
                <a:solidFill>
                  <a:prstClr val="black"/>
                </a:solidFill>
              </a:rPr>
              <a:t>1-Brachioradialis</a:t>
            </a:r>
          </a:p>
          <a:p>
            <a:pPr lvl="0" algn="ctr"/>
            <a:r>
              <a:rPr lang="en-US" dirty="0">
                <a:solidFill>
                  <a:prstClr val="black"/>
                </a:solidFill>
              </a:rPr>
              <a:t>2-Extensor carpi </a:t>
            </a:r>
            <a:r>
              <a:rPr lang="en-US" dirty="0" err="1">
                <a:solidFill>
                  <a:prstClr val="black"/>
                </a:solidFill>
              </a:rPr>
              <a:t>radialis</a:t>
            </a:r>
            <a:r>
              <a:rPr lang="en-US" dirty="0">
                <a:solidFill>
                  <a:prstClr val="black"/>
                </a:solidFill>
              </a:rPr>
              <a:t> longus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596" y="3817255"/>
            <a:ext cx="3120572" cy="2464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/>
              <a:t>Superficial group (5):</a:t>
            </a:r>
          </a:p>
          <a:p>
            <a:pPr algn="ctr"/>
            <a:r>
              <a:rPr lang="en-US" dirty="0"/>
              <a:t>1-Extensor carpi </a:t>
            </a:r>
            <a:r>
              <a:rPr lang="en-US" dirty="0" err="1"/>
              <a:t>radialis</a:t>
            </a:r>
            <a:r>
              <a:rPr lang="en-US" dirty="0"/>
              <a:t> brevis </a:t>
            </a:r>
          </a:p>
          <a:p>
            <a:pPr algn="ctr"/>
            <a:r>
              <a:rPr lang="en-US" dirty="0"/>
              <a:t>2- Extensor </a:t>
            </a:r>
            <a:r>
              <a:rPr lang="en-US" dirty="0" err="1"/>
              <a:t>digitorum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3- Extensor </a:t>
            </a:r>
            <a:r>
              <a:rPr lang="en-US" dirty="0" err="1"/>
              <a:t>digiti</a:t>
            </a:r>
            <a:r>
              <a:rPr lang="en-US" dirty="0"/>
              <a:t> </a:t>
            </a:r>
            <a:r>
              <a:rPr lang="en-US" dirty="0" err="1"/>
              <a:t>minimi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4-Extensor carpi </a:t>
            </a:r>
            <a:r>
              <a:rPr lang="en-US" dirty="0" err="1"/>
              <a:t>ulnaris</a:t>
            </a:r>
            <a:endParaRPr lang="en-US" dirty="0"/>
          </a:p>
          <a:p>
            <a:pPr algn="ctr"/>
            <a:r>
              <a:rPr lang="en-US" dirty="0"/>
              <a:t> 5-Anconeus </a:t>
            </a:r>
          </a:p>
        </p:txBody>
      </p:sp>
      <p:sp>
        <p:nvSpPr>
          <p:cNvPr id="7" name="Rectangle 6"/>
          <p:cNvSpPr/>
          <p:nvPr/>
        </p:nvSpPr>
        <p:spPr>
          <a:xfrm>
            <a:off x="7939309" y="3817257"/>
            <a:ext cx="3421158" cy="2464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/>
              <a:t>Deep group (5):</a:t>
            </a:r>
          </a:p>
          <a:p>
            <a:pPr algn="ctr"/>
            <a:r>
              <a:rPr lang="en-US" dirty="0"/>
              <a:t> (3 to thumb+ 1 to index + supinator).</a:t>
            </a:r>
          </a:p>
          <a:p>
            <a:pPr algn="ctr"/>
            <a:r>
              <a:rPr lang="en-US" dirty="0"/>
              <a:t> 1-Supinator.</a:t>
            </a:r>
          </a:p>
          <a:p>
            <a:pPr algn="ctr"/>
            <a:r>
              <a:rPr lang="en-US" dirty="0"/>
              <a:t> 2-Abductor </a:t>
            </a:r>
            <a:r>
              <a:rPr lang="en-US" dirty="0" err="1"/>
              <a:t>pollicis</a:t>
            </a:r>
            <a:r>
              <a:rPr lang="en-US" dirty="0"/>
              <a:t> longus. </a:t>
            </a:r>
          </a:p>
          <a:p>
            <a:pPr algn="ctr"/>
            <a:r>
              <a:rPr lang="en-US" dirty="0"/>
              <a:t>3-Extensor </a:t>
            </a:r>
            <a:r>
              <a:rPr lang="en-US" dirty="0" err="1"/>
              <a:t>pollicis</a:t>
            </a:r>
            <a:r>
              <a:rPr lang="en-US" dirty="0"/>
              <a:t> brevis. </a:t>
            </a:r>
          </a:p>
          <a:p>
            <a:pPr algn="ctr"/>
            <a:r>
              <a:rPr lang="en-US" dirty="0"/>
              <a:t>4-Extensor </a:t>
            </a:r>
            <a:r>
              <a:rPr lang="en-US" dirty="0" err="1"/>
              <a:t>pollicis</a:t>
            </a:r>
            <a:r>
              <a:rPr lang="en-US" dirty="0"/>
              <a:t> longus.</a:t>
            </a:r>
          </a:p>
          <a:p>
            <a:pPr algn="ctr"/>
            <a:r>
              <a:rPr lang="en-US" dirty="0"/>
              <a:t> 5-Extensor indices.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9814" y="1699056"/>
            <a:ext cx="4974186" cy="157757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Common Extensor Origin </a:t>
            </a:r>
          </a:p>
          <a:p>
            <a:pPr algn="ctr"/>
            <a:r>
              <a:rPr lang="en-US" dirty="0"/>
              <a:t>      (front of lateral epicondyle).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8687" y="256944"/>
            <a:ext cx="7835432" cy="1432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Posterior compartment:</a:t>
            </a:r>
          </a:p>
          <a:p>
            <a:r>
              <a:rPr lang="en-US" sz="3200" dirty="0"/>
              <a:t> 3 groups </a:t>
            </a:r>
          </a:p>
          <a:p>
            <a:r>
              <a:rPr lang="en-US" sz="3200" dirty="0"/>
              <a:t>12 muscle</a:t>
            </a:r>
            <a:endParaRPr lang="x-none" sz="3200" dirty="0"/>
          </a:p>
        </p:txBody>
      </p:sp>
      <p:sp>
        <p:nvSpPr>
          <p:cNvPr id="3" name="مستطيل 2"/>
          <p:cNvSpPr/>
          <p:nvPr/>
        </p:nvSpPr>
        <p:spPr>
          <a:xfrm flipH="1">
            <a:off x="8261135" y="6300273"/>
            <a:ext cx="3495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Pollicis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= </a:t>
            </a:r>
            <a:r>
              <a:rPr lang="ar-SA" dirty="0">
                <a:solidFill>
                  <a:schemeClr val="bg2">
                    <a:lumMod val="50000"/>
                  </a:schemeClr>
                </a:solidFill>
              </a:rPr>
              <a:t>إبهام</a:t>
            </a: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2"/>
          <a:srcRect l="37024" t="44230" r="28333" b="25850"/>
          <a:stretch/>
        </p:blipFill>
        <p:spPr>
          <a:xfrm>
            <a:off x="6515209" y="743144"/>
            <a:ext cx="5023649" cy="24393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86829" y="6484939"/>
            <a:ext cx="812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Note: The total number of superficial muscles is 7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06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1597" y="1394168"/>
            <a:ext cx="57600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muscles make up the superficial group of the posterior compartment of the forearm (7 muscles): </a:t>
            </a:r>
          </a:p>
          <a:p>
            <a:pPr lvl="1"/>
            <a:endParaRPr lang="en-US" dirty="0"/>
          </a:p>
          <a:p>
            <a:pPr lvl="1"/>
            <a:r>
              <a:rPr lang="en-US" b="1" dirty="0" err="1"/>
              <a:t>B</a:t>
            </a:r>
            <a:r>
              <a:rPr lang="en-US" dirty="0" err="1"/>
              <a:t>rachioradialis</a:t>
            </a:r>
            <a:r>
              <a:rPr lang="en-US" dirty="0"/>
              <a:t> (BR).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Extensor </a:t>
            </a:r>
            <a:r>
              <a:rPr lang="en-US" b="1" dirty="0"/>
              <a:t>C</a:t>
            </a:r>
            <a:r>
              <a:rPr lang="en-US" dirty="0"/>
              <a:t>arpi </a:t>
            </a:r>
            <a:r>
              <a:rPr lang="en-US" dirty="0" err="1"/>
              <a:t>radialis</a:t>
            </a:r>
            <a:r>
              <a:rPr lang="en-US" dirty="0"/>
              <a:t> </a:t>
            </a:r>
            <a:r>
              <a:rPr lang="en-US" dirty="0" err="1"/>
              <a:t>longus</a:t>
            </a:r>
            <a:r>
              <a:rPr lang="en-US" dirty="0"/>
              <a:t> (ECRL).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Extensor </a:t>
            </a:r>
            <a:r>
              <a:rPr lang="en-US" b="1" dirty="0"/>
              <a:t>C</a:t>
            </a:r>
            <a:r>
              <a:rPr lang="en-US" dirty="0"/>
              <a:t>arpi </a:t>
            </a:r>
            <a:r>
              <a:rPr lang="en-US" dirty="0" err="1"/>
              <a:t>radialis</a:t>
            </a:r>
            <a:r>
              <a:rPr lang="en-US" dirty="0"/>
              <a:t> brevis (ECRB).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Extensor </a:t>
            </a:r>
            <a:r>
              <a:rPr lang="en-US" b="1" dirty="0" err="1"/>
              <a:t>D</a:t>
            </a:r>
            <a:r>
              <a:rPr lang="en-US" dirty="0" err="1"/>
              <a:t>igitorum</a:t>
            </a:r>
            <a:r>
              <a:rPr lang="en-US" dirty="0"/>
              <a:t> (ED).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Extensor </a:t>
            </a:r>
            <a:r>
              <a:rPr lang="en-US" b="1" dirty="0" err="1"/>
              <a:t>D</a:t>
            </a:r>
            <a:r>
              <a:rPr lang="en-US" dirty="0" err="1"/>
              <a:t>igiti</a:t>
            </a:r>
            <a:r>
              <a:rPr lang="en-US" dirty="0"/>
              <a:t> </a:t>
            </a:r>
            <a:r>
              <a:rPr lang="en-US" dirty="0" err="1"/>
              <a:t>minimi</a:t>
            </a:r>
            <a:r>
              <a:rPr lang="en-US" dirty="0"/>
              <a:t> (EDM).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Extensor </a:t>
            </a:r>
            <a:r>
              <a:rPr lang="en-US" b="1" dirty="0"/>
              <a:t>C</a:t>
            </a:r>
            <a:r>
              <a:rPr lang="en-US" dirty="0"/>
              <a:t>arpi </a:t>
            </a:r>
            <a:r>
              <a:rPr lang="en-US" dirty="0" err="1"/>
              <a:t>ulnaris</a:t>
            </a:r>
            <a:r>
              <a:rPr lang="en-US" dirty="0"/>
              <a:t> (ECU).</a:t>
            </a:r>
          </a:p>
          <a:p>
            <a:pPr lvl="1"/>
            <a:endParaRPr lang="en-US" dirty="0"/>
          </a:p>
          <a:p>
            <a:pPr lvl="1"/>
            <a:r>
              <a:rPr lang="en-US" b="1" dirty="0" err="1"/>
              <a:t>A</a:t>
            </a:r>
            <a:r>
              <a:rPr lang="en-US" dirty="0" err="1"/>
              <a:t>nconeus</a:t>
            </a:r>
            <a:r>
              <a:rPr lang="en-US" dirty="0"/>
              <a:t> (An).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b="1" dirty="0"/>
              <a:t>B</a:t>
            </a:r>
            <a:r>
              <a:rPr lang="en-US" dirty="0"/>
              <a:t>ig </a:t>
            </a:r>
            <a:r>
              <a:rPr lang="en-US" b="1" dirty="0"/>
              <a:t>C</a:t>
            </a:r>
            <a:r>
              <a:rPr lang="en-US" dirty="0"/>
              <a:t>hocolate </a:t>
            </a:r>
            <a:r>
              <a:rPr lang="en-US" b="1" dirty="0"/>
              <a:t>C</a:t>
            </a:r>
            <a:r>
              <a:rPr lang="en-US" dirty="0"/>
              <a:t>hips, </a:t>
            </a:r>
            <a:r>
              <a:rPr lang="en-US" b="1" dirty="0"/>
              <a:t>D</a:t>
            </a:r>
            <a:r>
              <a:rPr lang="en-US" dirty="0"/>
              <a:t>ouble </a:t>
            </a:r>
            <a:r>
              <a:rPr lang="en-US" b="1" dirty="0"/>
              <a:t>D</a:t>
            </a:r>
            <a:r>
              <a:rPr lang="en-US" dirty="0"/>
              <a:t>ip </a:t>
            </a:r>
            <a:r>
              <a:rPr lang="en-US" b="1" dirty="0"/>
              <a:t>C</a:t>
            </a:r>
            <a:r>
              <a:rPr lang="en-US" dirty="0"/>
              <a:t>herries are </a:t>
            </a:r>
            <a:r>
              <a:rPr lang="en-US" b="1" dirty="0"/>
              <a:t>A</a:t>
            </a:r>
            <a:r>
              <a:rPr lang="en-US" dirty="0"/>
              <a:t>mazing”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843" y="0"/>
            <a:ext cx="4079320" cy="6858000"/>
          </a:xfrm>
          <a:prstGeom prst="rect">
            <a:avLst/>
          </a:prstGeom>
        </p:spPr>
      </p:pic>
      <p:sp>
        <p:nvSpPr>
          <p:cNvPr id="12" name="Frame 11"/>
          <p:cNvSpPr/>
          <p:nvPr/>
        </p:nvSpPr>
        <p:spPr>
          <a:xfrm>
            <a:off x="9576285" y="704335"/>
            <a:ext cx="716692" cy="172993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808202" y="2210940"/>
            <a:ext cx="2541373" cy="432487"/>
          </a:xfrm>
          <a:prstGeom prst="frame">
            <a:avLst>
              <a:gd name="adj1" fmla="val 678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9477430" y="1539640"/>
            <a:ext cx="815547" cy="308920"/>
          </a:xfrm>
          <a:prstGeom prst="frame">
            <a:avLst>
              <a:gd name="adj1" fmla="val 922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836143" y="2822451"/>
            <a:ext cx="3579342" cy="347126"/>
          </a:xfrm>
          <a:prstGeom prst="frame">
            <a:avLst>
              <a:gd name="adj1" fmla="val 922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836143" y="3393301"/>
            <a:ext cx="3579342" cy="298602"/>
          </a:xfrm>
          <a:prstGeom prst="frame">
            <a:avLst>
              <a:gd name="adj1" fmla="val 922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9477430" y="1846485"/>
            <a:ext cx="815547" cy="390949"/>
          </a:xfrm>
          <a:prstGeom prst="frame">
            <a:avLst>
              <a:gd name="adj1" fmla="val 922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820558" y="3935035"/>
            <a:ext cx="2529017" cy="310039"/>
          </a:xfrm>
          <a:prstGeom prst="frame">
            <a:avLst>
              <a:gd name="adj1" fmla="val 922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9525606" y="2443554"/>
            <a:ext cx="1013257" cy="310630"/>
          </a:xfrm>
          <a:prstGeom prst="frame">
            <a:avLst>
              <a:gd name="adj1" fmla="val 922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ame 19"/>
          <p:cNvSpPr/>
          <p:nvPr/>
        </p:nvSpPr>
        <p:spPr>
          <a:xfrm>
            <a:off x="855365" y="4488206"/>
            <a:ext cx="2887364" cy="320282"/>
          </a:xfrm>
          <a:prstGeom prst="frame">
            <a:avLst>
              <a:gd name="adj1" fmla="val 922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6704077" y="3152205"/>
            <a:ext cx="1112109" cy="234777"/>
          </a:xfrm>
          <a:prstGeom prst="frame">
            <a:avLst>
              <a:gd name="adj1" fmla="val 922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ame 21"/>
          <p:cNvSpPr/>
          <p:nvPr/>
        </p:nvSpPr>
        <p:spPr>
          <a:xfrm>
            <a:off x="808202" y="4970295"/>
            <a:ext cx="2887364" cy="430776"/>
          </a:xfrm>
          <a:prstGeom prst="frame">
            <a:avLst>
              <a:gd name="adj1" fmla="val 922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ame 22"/>
          <p:cNvSpPr/>
          <p:nvPr/>
        </p:nvSpPr>
        <p:spPr>
          <a:xfrm>
            <a:off x="6647935" y="2744593"/>
            <a:ext cx="1069398" cy="281169"/>
          </a:xfrm>
          <a:prstGeom prst="frame">
            <a:avLst>
              <a:gd name="adj1" fmla="val 922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ame 23"/>
          <p:cNvSpPr/>
          <p:nvPr/>
        </p:nvSpPr>
        <p:spPr>
          <a:xfrm>
            <a:off x="808202" y="5531672"/>
            <a:ext cx="1713472" cy="430776"/>
          </a:xfrm>
          <a:prstGeom prst="frame">
            <a:avLst>
              <a:gd name="adj1" fmla="val 922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9426751" y="1186247"/>
            <a:ext cx="605484" cy="315098"/>
          </a:xfrm>
          <a:prstGeom prst="frame">
            <a:avLst>
              <a:gd name="adj1" fmla="val 922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50765" y="1979904"/>
            <a:ext cx="1198607" cy="566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450765" y="3611513"/>
            <a:ext cx="1161535" cy="1814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265412" y="5435850"/>
            <a:ext cx="877330" cy="1062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832256" y="6118436"/>
            <a:ext cx="836141" cy="585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9832256" y="4831148"/>
            <a:ext cx="1083275" cy="592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142742" y="6188628"/>
            <a:ext cx="469558" cy="222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9548847" y="4840423"/>
            <a:ext cx="283409" cy="15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0267958" y="2754184"/>
            <a:ext cx="400439" cy="648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450765" y="1501345"/>
            <a:ext cx="1161535" cy="154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281422" y="867202"/>
            <a:ext cx="1161535" cy="154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48687" y="82133"/>
            <a:ext cx="7835432" cy="1432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Posterior compartment:</a:t>
            </a:r>
          </a:p>
          <a:p>
            <a:r>
              <a:rPr lang="en-US" sz="3200" dirty="0"/>
              <a:t> 1) Superficial Group  </a:t>
            </a:r>
          </a:p>
        </p:txBody>
      </p:sp>
    </p:spTree>
    <p:extLst>
      <p:ext uri="{BB962C8B-B14F-4D97-AF65-F5344CB8AC3E}">
        <p14:creationId xmlns:p14="http://schemas.microsoft.com/office/powerpoint/2010/main" val="190121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943" y="1343057"/>
            <a:ext cx="2396262" cy="549330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162281" y="3675623"/>
            <a:ext cx="704586" cy="1728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2836" y="1338105"/>
            <a:ext cx="525135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Origin: </a:t>
            </a:r>
          </a:p>
          <a:p>
            <a:pPr lvl="1" indent="-228600">
              <a:buFont typeface="Courier New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Common extensor origin</a:t>
            </a:r>
            <a:r>
              <a:rPr lang="en-US" dirty="0"/>
              <a:t> (front of </a:t>
            </a:r>
            <a:r>
              <a:rPr lang="en-US" b="1" dirty="0"/>
              <a:t>lateral</a:t>
            </a:r>
            <a:r>
              <a:rPr lang="en-US" dirty="0"/>
              <a:t> epicondyle of </a:t>
            </a:r>
            <a:r>
              <a:rPr lang="en-US" dirty="0" err="1" smtClean="0"/>
              <a:t>humerus</a:t>
            </a:r>
            <a:r>
              <a:rPr lang="en-US" dirty="0" smtClean="0"/>
              <a:t> </a:t>
            </a:r>
          </a:p>
          <a:p>
            <a:pPr marL="228600" lvl="1"/>
            <a:r>
              <a:rPr lang="en-US" b="1" dirty="0" smtClean="0"/>
              <a:t>Except </a:t>
            </a:r>
            <a:r>
              <a:rPr lang="en-US" b="1" dirty="0"/>
              <a:t>2</a:t>
            </a:r>
            <a:r>
              <a:rPr lang="en-US" dirty="0"/>
              <a:t> (BR &amp; ECRL: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lateral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Supracondyle</a:t>
            </a:r>
            <a:r>
              <a:rPr lang="en-US" dirty="0"/>
              <a:t>)</a:t>
            </a:r>
          </a:p>
          <a:p>
            <a:r>
              <a:rPr lang="en-US" dirty="0" smtClean="0"/>
              <a:t>     </a:t>
            </a:r>
            <a:endParaRPr lang="en-US" b="1" dirty="0" smtClean="0"/>
          </a:p>
          <a:p>
            <a:pPr marL="285750" indent="-285750">
              <a:buFont typeface="Courier New" charset="0"/>
              <a:buChar char="o"/>
            </a:pPr>
            <a:r>
              <a:rPr lang="en-US" dirty="0" smtClean="0"/>
              <a:t>All </a:t>
            </a:r>
            <a:r>
              <a:rPr lang="en-US" dirty="0"/>
              <a:t>cross the wrist </a:t>
            </a:r>
            <a:r>
              <a:rPr lang="en-US" b="1" dirty="0" smtClean="0">
                <a:solidFill>
                  <a:srgbClr val="FF0000"/>
                </a:solidFill>
              </a:rPr>
              <a:t>except </a:t>
            </a:r>
            <a:r>
              <a:rPr lang="en-US" b="1" dirty="0" err="1" smtClean="0"/>
              <a:t>brachioradialis</a:t>
            </a:r>
            <a:r>
              <a:rPr lang="en-US" dirty="0" smtClean="0"/>
              <a:t> </a:t>
            </a:r>
            <a:r>
              <a:rPr lang="en-US" dirty="0" smtClean="0"/>
              <a:t>&amp; </a:t>
            </a:r>
            <a:r>
              <a:rPr lang="en-US" b="1" dirty="0" smtClean="0"/>
              <a:t>anconeus</a:t>
            </a:r>
            <a:endParaRPr lang="en-US" b="1" dirty="0" smtClean="0"/>
          </a:p>
          <a:p>
            <a:endParaRPr lang="en-US" dirty="0"/>
          </a:p>
          <a:p>
            <a:pPr marL="285750" indent="-285750">
              <a:buFont typeface="Courier New" charset="0"/>
              <a:buChar char="o"/>
            </a:pPr>
            <a:r>
              <a:rPr lang="en-US" dirty="0"/>
              <a:t>All are supplied by </a:t>
            </a:r>
            <a:r>
              <a:rPr lang="en-US" u="sng" dirty="0"/>
              <a:t>deep branch </a:t>
            </a:r>
            <a:r>
              <a:rPr lang="en-US" u="sng" dirty="0" smtClean="0"/>
              <a:t>of </a:t>
            </a:r>
            <a:r>
              <a:rPr lang="en-US" u="sng" dirty="0"/>
              <a:t>radial </a:t>
            </a:r>
            <a:r>
              <a:rPr lang="en-US" u="sng" dirty="0" smtClean="0"/>
              <a:t>nerve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(also called posterior interosseous nerve)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Except </a:t>
            </a:r>
            <a:r>
              <a:rPr lang="en-US" dirty="0"/>
              <a:t>(ABE):</a:t>
            </a:r>
          </a:p>
          <a:p>
            <a:pPr marL="742950" lvl="2" indent="-285750">
              <a:buFont typeface="Courier New" charset="0"/>
              <a:buChar char="o"/>
            </a:pPr>
            <a:r>
              <a:rPr lang="en-US" u="sng" dirty="0" err="1">
                <a:solidFill>
                  <a:srgbClr val="FF0000"/>
                </a:solidFill>
              </a:rPr>
              <a:t>Anconeus</a:t>
            </a:r>
            <a:r>
              <a:rPr lang="en-US" u="sng" dirty="0">
                <a:solidFill>
                  <a:srgbClr val="FF0000"/>
                </a:solidFill>
              </a:rPr>
              <a:t> (An).</a:t>
            </a:r>
          </a:p>
          <a:p>
            <a:pPr marL="742950" lvl="2" indent="-285750">
              <a:buFont typeface="Courier New" charset="0"/>
              <a:buChar char="o"/>
            </a:pPr>
            <a:r>
              <a:rPr lang="en-US" u="sng" dirty="0" err="1">
                <a:solidFill>
                  <a:srgbClr val="FF0000"/>
                </a:solidFill>
              </a:rPr>
              <a:t>Brachioradialis</a:t>
            </a:r>
            <a:r>
              <a:rPr lang="en-US" u="sng" dirty="0">
                <a:solidFill>
                  <a:srgbClr val="FF0000"/>
                </a:solidFill>
              </a:rPr>
              <a:t> (BR).</a:t>
            </a:r>
          </a:p>
          <a:p>
            <a:pPr marL="742950" lvl="2" indent="-285750">
              <a:buFont typeface="Courier New" charset="0"/>
              <a:buChar char="o"/>
            </a:pPr>
            <a:r>
              <a:rPr lang="en-US" u="sng" dirty="0">
                <a:solidFill>
                  <a:srgbClr val="FF0000"/>
                </a:solidFill>
              </a:rPr>
              <a:t>Extensor carpi </a:t>
            </a:r>
            <a:r>
              <a:rPr lang="en-US" u="sng" dirty="0" err="1">
                <a:solidFill>
                  <a:srgbClr val="FF0000"/>
                </a:solidFill>
              </a:rPr>
              <a:t>radialis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longus</a:t>
            </a:r>
            <a:r>
              <a:rPr lang="en-US" u="sng" dirty="0">
                <a:solidFill>
                  <a:srgbClr val="FF0000"/>
                </a:solidFill>
              </a:rPr>
              <a:t> (ECRL).</a:t>
            </a:r>
          </a:p>
          <a:p>
            <a:pPr marL="0" lvl="1"/>
            <a:endParaRPr lang="en-US" b="1" dirty="0"/>
          </a:p>
          <a:p>
            <a:pPr marL="0" lvl="1"/>
            <a:r>
              <a:rPr lang="en-US" b="1" dirty="0"/>
              <a:t>       ^These 3 are supplied by the </a:t>
            </a:r>
            <a:r>
              <a:rPr lang="en-US" b="1" u="sng" dirty="0"/>
              <a:t>radial </a:t>
            </a:r>
            <a:r>
              <a:rPr lang="en-US" b="1" u="sng" dirty="0" smtClean="0"/>
              <a:t>nerve </a:t>
            </a:r>
            <a:r>
              <a:rPr lang="en-US" b="1" dirty="0" smtClean="0"/>
              <a:t>itself.</a:t>
            </a:r>
          </a:p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Note: you have to distinguish whether the innervation is from a nerve or one of its branches.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7842375" y="996774"/>
            <a:ext cx="4265242" cy="50783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latin typeface="+mn-lt"/>
              </a:rPr>
              <a:t>Insertion:</a:t>
            </a:r>
          </a:p>
          <a:p>
            <a:pPr eaLnBrk="1" hangingPunct="1"/>
            <a:endParaRPr lang="en-US" altLang="en-US" dirty="0">
              <a:latin typeface="+mn-lt"/>
            </a:endParaRPr>
          </a:p>
          <a:p>
            <a:pPr eaLnBrk="1" hangingPunct="1"/>
            <a:r>
              <a:rPr lang="en-US" altLang="en-US" dirty="0">
                <a:latin typeface="+mn-lt"/>
              </a:rPr>
              <a:t>Extensor carpi </a:t>
            </a:r>
            <a:r>
              <a:rPr lang="en-US" altLang="en-US" dirty="0" err="1">
                <a:latin typeface="+mn-lt"/>
              </a:rPr>
              <a:t>radialis</a:t>
            </a:r>
            <a:r>
              <a:rPr lang="en-US" altLang="en-US" dirty="0">
                <a:latin typeface="+mn-lt"/>
              </a:rPr>
              <a:t> brevis:</a:t>
            </a:r>
          </a:p>
          <a:p>
            <a:pPr eaLnBrk="1" hangingPunct="1"/>
            <a:r>
              <a:rPr lang="en-US" altLang="en-US" dirty="0">
                <a:latin typeface="+mn-lt"/>
              </a:rPr>
              <a:t> base of 3</a:t>
            </a:r>
            <a:r>
              <a:rPr lang="en-US" altLang="en-US" baseline="30000" dirty="0">
                <a:latin typeface="+mn-lt"/>
              </a:rPr>
              <a:t>rd</a:t>
            </a:r>
            <a:r>
              <a:rPr lang="en-US" altLang="en-US" dirty="0">
                <a:latin typeface="+mn-lt"/>
              </a:rPr>
              <a:t> metacarpal bone.</a:t>
            </a:r>
          </a:p>
          <a:p>
            <a:pPr eaLnBrk="1" hangingPunct="1"/>
            <a:endParaRPr lang="en-US" altLang="en-US" dirty="0">
              <a:latin typeface="+mn-lt"/>
            </a:endParaRPr>
          </a:p>
          <a:p>
            <a:pPr eaLnBrk="1" hangingPunct="1"/>
            <a:r>
              <a:rPr lang="en-US" altLang="en-US" dirty="0">
                <a:latin typeface="+mn-lt"/>
              </a:rPr>
              <a:t>Extensor </a:t>
            </a:r>
            <a:r>
              <a:rPr lang="en-US" altLang="en-US" dirty="0" err="1">
                <a:latin typeface="+mn-lt"/>
              </a:rPr>
              <a:t>digitorum</a:t>
            </a:r>
            <a:r>
              <a:rPr lang="en-US" altLang="en-US" dirty="0">
                <a:latin typeface="+mn-lt"/>
              </a:rPr>
              <a:t>:  </a:t>
            </a:r>
          </a:p>
          <a:p>
            <a:pPr eaLnBrk="1" hangingPunct="1"/>
            <a:r>
              <a:rPr lang="en-US" altLang="en-US" dirty="0">
                <a:latin typeface="+mn-lt"/>
              </a:rPr>
              <a:t>Extensor expansion of the medial 4 fingers.</a:t>
            </a:r>
          </a:p>
          <a:p>
            <a:pPr eaLnBrk="1" hangingPunct="1"/>
            <a:endParaRPr lang="en-US" altLang="en-US" dirty="0">
              <a:latin typeface="+mn-lt"/>
            </a:endParaRPr>
          </a:p>
          <a:p>
            <a:pPr eaLnBrk="1" hangingPunct="1"/>
            <a:r>
              <a:rPr lang="en-US" altLang="en-US" dirty="0">
                <a:latin typeface="+mn-lt"/>
              </a:rPr>
              <a:t>Extensor </a:t>
            </a:r>
            <a:r>
              <a:rPr lang="en-US" altLang="en-US" dirty="0" err="1">
                <a:latin typeface="+mn-lt"/>
              </a:rPr>
              <a:t>digiti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minimi</a:t>
            </a:r>
            <a:r>
              <a:rPr lang="en-US" altLang="en-US" dirty="0">
                <a:latin typeface="+mn-lt"/>
              </a:rPr>
              <a:t>: </a:t>
            </a:r>
          </a:p>
          <a:p>
            <a:pPr lvl="1" eaLnBrk="1" hangingPunct="1"/>
            <a:r>
              <a:rPr lang="en-US" altLang="en-US" dirty="0">
                <a:latin typeface="+mn-lt"/>
              </a:rPr>
              <a:t>Extensor expansion of the little finger.</a:t>
            </a:r>
          </a:p>
          <a:p>
            <a:pPr eaLnBrk="1" hangingPunct="1"/>
            <a:endParaRPr lang="en-US" altLang="en-US" dirty="0">
              <a:latin typeface="+mn-lt"/>
            </a:endParaRPr>
          </a:p>
          <a:p>
            <a:pPr eaLnBrk="1" hangingPunct="1"/>
            <a:r>
              <a:rPr lang="en-US" altLang="en-US" dirty="0">
                <a:latin typeface="+mn-lt"/>
              </a:rPr>
              <a:t>Extensor carpi </a:t>
            </a:r>
            <a:r>
              <a:rPr lang="en-US" altLang="en-US" dirty="0" err="1">
                <a:latin typeface="+mn-lt"/>
              </a:rPr>
              <a:t>ulnaris</a:t>
            </a:r>
            <a:r>
              <a:rPr lang="en-US" altLang="en-US" dirty="0">
                <a:latin typeface="+mn-lt"/>
              </a:rPr>
              <a:t>:</a:t>
            </a:r>
          </a:p>
          <a:p>
            <a:pPr lvl="1" eaLnBrk="1" hangingPunct="1"/>
            <a:r>
              <a:rPr lang="en-US" altLang="en-US" dirty="0">
                <a:latin typeface="+mn-lt"/>
              </a:rPr>
              <a:t>Base of the 5</a:t>
            </a:r>
            <a:r>
              <a:rPr lang="en-US" altLang="en-US" baseline="30000" dirty="0">
                <a:latin typeface="+mn-lt"/>
              </a:rPr>
              <a:t>th</a:t>
            </a:r>
            <a:r>
              <a:rPr lang="en-US" altLang="en-US" dirty="0">
                <a:latin typeface="+mn-lt"/>
              </a:rPr>
              <a:t> metacarpal bone.</a:t>
            </a:r>
          </a:p>
          <a:p>
            <a:pPr eaLnBrk="1" hangingPunct="1"/>
            <a:endParaRPr lang="en-US" altLang="en-US" dirty="0">
              <a:latin typeface="+mn-lt"/>
            </a:endParaRPr>
          </a:p>
          <a:p>
            <a:pPr eaLnBrk="1" hangingPunct="1"/>
            <a:r>
              <a:rPr lang="en-US" altLang="en-US" dirty="0">
                <a:latin typeface="+mn-lt"/>
              </a:rPr>
              <a:t>Anconeus:</a:t>
            </a:r>
          </a:p>
          <a:p>
            <a:pPr lvl="1" eaLnBrk="1" hangingPunct="1"/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Lateral side of the olecranon  </a:t>
            </a:r>
          </a:p>
          <a:p>
            <a:pPr eaLnBrk="1" hangingPunct="1"/>
            <a:r>
              <a:rPr lang="en-US" altLang="en-US" dirty="0">
                <a:latin typeface="+mn-lt"/>
              </a:rPr>
              <a:t>Superior part of the posterior (back) of Ulna shaft.</a:t>
            </a:r>
            <a:endParaRPr lang="en-US" altLang="en-US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Frame 7"/>
          <p:cNvSpPr/>
          <p:nvPr/>
        </p:nvSpPr>
        <p:spPr>
          <a:xfrm>
            <a:off x="6973423" y="3245378"/>
            <a:ext cx="675782" cy="456565"/>
          </a:xfrm>
          <a:prstGeom prst="frame">
            <a:avLst>
              <a:gd name="adj1" fmla="val 685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921610" y="4048335"/>
            <a:ext cx="545142" cy="441526"/>
          </a:xfrm>
          <a:prstGeom prst="frame">
            <a:avLst>
              <a:gd name="adj1" fmla="val 642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5324186" y="3352267"/>
            <a:ext cx="979544" cy="234179"/>
          </a:xfrm>
          <a:prstGeom prst="frame">
            <a:avLst>
              <a:gd name="adj1" fmla="val 635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52943" y="2410425"/>
            <a:ext cx="815546" cy="47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5657023" y="3969621"/>
            <a:ext cx="649648" cy="430776"/>
          </a:xfrm>
          <a:prstGeom prst="frame">
            <a:avLst>
              <a:gd name="adj1" fmla="val 635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ame 19"/>
          <p:cNvSpPr/>
          <p:nvPr/>
        </p:nvSpPr>
        <p:spPr>
          <a:xfrm>
            <a:off x="6962135" y="2574758"/>
            <a:ext cx="491170" cy="310630"/>
          </a:xfrm>
          <a:prstGeom prst="frame">
            <a:avLst>
              <a:gd name="adj1" fmla="val 922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41287" y="1458554"/>
            <a:ext cx="815546" cy="320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48687" y="82133"/>
            <a:ext cx="7835432" cy="1432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Posterior compartment:</a:t>
            </a:r>
          </a:p>
          <a:p>
            <a:r>
              <a:rPr lang="en-US" sz="3200" dirty="0"/>
              <a:t> 1) Superficial Group  </a:t>
            </a:r>
          </a:p>
        </p:txBody>
      </p:sp>
      <p:sp>
        <p:nvSpPr>
          <p:cNvPr id="23" name="Frame 7"/>
          <p:cNvSpPr/>
          <p:nvPr/>
        </p:nvSpPr>
        <p:spPr>
          <a:xfrm>
            <a:off x="7842375" y="1588160"/>
            <a:ext cx="2984651" cy="611701"/>
          </a:xfrm>
          <a:prstGeom prst="frame">
            <a:avLst>
              <a:gd name="adj1" fmla="val 685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ame 13"/>
          <p:cNvSpPr/>
          <p:nvPr/>
        </p:nvSpPr>
        <p:spPr>
          <a:xfrm>
            <a:off x="7842375" y="2392123"/>
            <a:ext cx="4164095" cy="722380"/>
          </a:xfrm>
          <a:prstGeom prst="frame">
            <a:avLst>
              <a:gd name="adj1" fmla="val 635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10"/>
          <p:cNvSpPr/>
          <p:nvPr/>
        </p:nvSpPr>
        <p:spPr>
          <a:xfrm>
            <a:off x="7833762" y="3245378"/>
            <a:ext cx="4172708" cy="624257"/>
          </a:xfrm>
          <a:prstGeom prst="frame">
            <a:avLst>
              <a:gd name="adj1" fmla="val 642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ame 15"/>
          <p:cNvSpPr/>
          <p:nvPr/>
        </p:nvSpPr>
        <p:spPr>
          <a:xfrm>
            <a:off x="7846108" y="4048335"/>
            <a:ext cx="4160362" cy="616430"/>
          </a:xfrm>
          <a:prstGeom prst="frame">
            <a:avLst>
              <a:gd name="adj1" fmla="val 635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7842375" y="4853940"/>
            <a:ext cx="4164095" cy="11506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TextBox 2"/>
          <p:cNvSpPr txBox="1"/>
          <p:nvPr/>
        </p:nvSpPr>
        <p:spPr>
          <a:xfrm>
            <a:off x="6303730" y="398075"/>
            <a:ext cx="4191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It’s important to know the exceptions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49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31727" y="2072363"/>
            <a:ext cx="4340498" cy="2695556"/>
          </a:xfrm>
          <a:prstGeom prst="rect">
            <a:avLst/>
          </a:prstGeom>
          <a:ln w="38100">
            <a:noFill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kern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Brachioradials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Origin: 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dirty="0"/>
              <a:t>Lateral supracondylar ridge of humerus</a:t>
            </a:r>
            <a:endParaRPr lang="en-US" kern="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Insertion: 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dirty="0"/>
              <a:t>Base of </a:t>
            </a:r>
            <a:r>
              <a:rPr lang="en-US" u="sng" dirty="0"/>
              <a:t>styloid process of radius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Action: 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dirty="0"/>
              <a:t>Flexes forearm; (elbow).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dirty="0"/>
              <a:t>Rotates forearm to the </a:t>
            </a:r>
            <a:r>
              <a:rPr lang="en-US" dirty="0" err="1"/>
              <a:t>midprone</a:t>
            </a:r>
            <a:r>
              <a:rPr lang="en-US" dirty="0"/>
              <a:t> position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endParaRPr lang="en-US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2" descr="E:\dad\Student Gray\7. Upper limb\F66122-007-f0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4" b="2920"/>
          <a:stretch/>
        </p:blipFill>
        <p:spPr bwMode="auto">
          <a:xfrm>
            <a:off x="4325625" y="1165565"/>
            <a:ext cx="3747807" cy="498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ame 6"/>
          <p:cNvSpPr/>
          <p:nvPr/>
        </p:nvSpPr>
        <p:spPr>
          <a:xfrm>
            <a:off x="297881" y="2073501"/>
            <a:ext cx="1674125" cy="377508"/>
          </a:xfrm>
          <a:prstGeom prst="frame">
            <a:avLst>
              <a:gd name="adj1" fmla="val 706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7268323" y="2311028"/>
            <a:ext cx="844938" cy="277213"/>
          </a:xfrm>
          <a:prstGeom prst="frame">
            <a:avLst>
              <a:gd name="adj1" fmla="val 706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769840" y="2486705"/>
            <a:ext cx="593125" cy="20307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8687" y="82133"/>
            <a:ext cx="7835432" cy="1432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Posterior compartment:</a:t>
            </a:r>
          </a:p>
          <a:p>
            <a:r>
              <a:rPr lang="en-US" sz="3200" dirty="0"/>
              <a:t> 1) Superficial Group  </a:t>
            </a:r>
          </a:p>
        </p:txBody>
      </p:sp>
      <p:sp>
        <p:nvSpPr>
          <p:cNvPr id="12" name="Rectangle 17"/>
          <p:cNvSpPr/>
          <p:nvPr/>
        </p:nvSpPr>
        <p:spPr>
          <a:xfrm>
            <a:off x="7209357" y="4031550"/>
            <a:ext cx="1161036" cy="2008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ستطيل 1"/>
          <p:cNvSpPr/>
          <p:nvPr/>
        </p:nvSpPr>
        <p:spPr>
          <a:xfrm>
            <a:off x="7405354" y="3952254"/>
            <a:ext cx="4736144" cy="23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Extensor Carpi  </a:t>
            </a:r>
            <a:r>
              <a:rPr lang="en-US" kern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radialis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longus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Origin: 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dirty="0"/>
              <a:t>Lateral supracondylar ridge of </a:t>
            </a:r>
            <a:r>
              <a:rPr lang="en-US" dirty="0" err="1"/>
              <a:t>humerus</a:t>
            </a:r>
            <a:endParaRPr lang="en-US" kern="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Insertion: 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dirty="0"/>
              <a:t>Posterior surface of </a:t>
            </a:r>
            <a:r>
              <a:rPr lang="en-US" u="sng" dirty="0"/>
              <a:t>base of 2</a:t>
            </a:r>
            <a:r>
              <a:rPr lang="en-US" u="sng" baseline="30000" dirty="0"/>
              <a:t>nd</a:t>
            </a:r>
            <a:r>
              <a:rPr lang="en-US" u="sng" dirty="0"/>
              <a:t> metacarpal bone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Action: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/>
              <a:t>Extends and abducts hand at wrist joint</a:t>
            </a:r>
            <a:endParaRPr lang="en-US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Frame 7"/>
          <p:cNvSpPr/>
          <p:nvPr/>
        </p:nvSpPr>
        <p:spPr>
          <a:xfrm>
            <a:off x="7405354" y="3939002"/>
            <a:ext cx="3200814" cy="392281"/>
          </a:xfrm>
          <a:prstGeom prst="frame">
            <a:avLst>
              <a:gd name="adj1" fmla="val 706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7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7823" t="9693" r="36774" b="7671"/>
          <a:stretch/>
        </p:blipFill>
        <p:spPr>
          <a:xfrm>
            <a:off x="7130932" y="278295"/>
            <a:ext cx="3470806" cy="63477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082" y="2381247"/>
            <a:ext cx="5825466" cy="4019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1- Abductor </a:t>
            </a:r>
            <a:r>
              <a:rPr lang="en-US" sz="1800" dirty="0" err="1"/>
              <a:t>pollicis</a:t>
            </a:r>
            <a:r>
              <a:rPr lang="en-US" sz="1800" dirty="0"/>
              <a:t> longus, (APL).</a:t>
            </a:r>
          </a:p>
          <a:p>
            <a:pPr marL="0" indent="0">
              <a:buNone/>
            </a:pPr>
            <a:r>
              <a:rPr lang="en-US" sz="1800" dirty="0"/>
              <a:t>2- Extensor </a:t>
            </a:r>
            <a:r>
              <a:rPr lang="en-US" sz="1800" dirty="0" err="1"/>
              <a:t>pollicis</a:t>
            </a:r>
            <a:r>
              <a:rPr lang="en-US" sz="1800" dirty="0"/>
              <a:t> brevis, (EPB). </a:t>
            </a:r>
          </a:p>
          <a:p>
            <a:pPr marL="0" indent="0">
              <a:buNone/>
            </a:pPr>
            <a:r>
              <a:rPr lang="en-US" sz="1800" dirty="0"/>
              <a:t>3- Extensor </a:t>
            </a:r>
            <a:r>
              <a:rPr lang="en-US" sz="1800" dirty="0" err="1"/>
              <a:t>pollicis</a:t>
            </a:r>
            <a:r>
              <a:rPr lang="en-US" sz="1800" dirty="0"/>
              <a:t> longus, (EPL).</a:t>
            </a:r>
          </a:p>
          <a:p>
            <a:pPr marL="0" indent="0">
              <a:buNone/>
            </a:pPr>
            <a:r>
              <a:rPr lang="en-US" sz="1800" dirty="0"/>
              <a:t>4- Extensor </a:t>
            </a:r>
            <a:r>
              <a:rPr lang="en-US" sz="1800" dirty="0" err="1"/>
              <a:t>indicis</a:t>
            </a:r>
            <a:r>
              <a:rPr lang="en-US" sz="1800" dirty="0"/>
              <a:t> (EI). </a:t>
            </a:r>
          </a:p>
          <a:p>
            <a:pPr marL="0" indent="0">
              <a:buNone/>
            </a:pPr>
            <a:r>
              <a:rPr lang="en-US" sz="1800" dirty="0"/>
              <a:t>5- Supinator.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These </a:t>
            </a:r>
            <a:r>
              <a:rPr lang="en-US" sz="1800" dirty="0" smtClean="0"/>
              <a:t>muscles are </a:t>
            </a:r>
            <a:r>
              <a:rPr lang="en-US" sz="1800" dirty="0"/>
              <a:t>supplied by: </a:t>
            </a:r>
          </a:p>
          <a:p>
            <a:pPr marL="0" indent="0">
              <a:buNone/>
            </a:pPr>
            <a:r>
              <a:rPr lang="en-US" sz="1800" u="sng" dirty="0"/>
              <a:t>posterior </a:t>
            </a:r>
            <a:r>
              <a:rPr lang="en-US" sz="1800" u="sng" dirty="0" smtClean="0"/>
              <a:t>interosseous </a:t>
            </a:r>
            <a:r>
              <a:rPr lang="en-US" sz="1800" u="sng" dirty="0"/>
              <a:t>nerve</a:t>
            </a:r>
            <a:r>
              <a:rPr lang="en-US" sz="1800" dirty="0"/>
              <a:t>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(deep branch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of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radial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nerve)</a:t>
            </a:r>
            <a:r>
              <a:rPr lang="en-US" sz="1800" dirty="0"/>
              <a:t>. </a:t>
            </a:r>
            <a:endParaRPr lang="en-US" sz="1800" dirty="0" smtClean="0"/>
          </a:p>
          <a:p>
            <a:pPr marL="0" indent="0">
              <a:buNone/>
            </a:pPr>
            <a:endParaRPr lang="en-US" sz="1800" u="sng" dirty="0" smtClean="0"/>
          </a:p>
          <a:p>
            <a:pPr marL="0" indent="0">
              <a:buNone/>
            </a:pPr>
            <a:r>
              <a:rPr lang="en-US" sz="1800" u="sng" dirty="0" smtClean="0"/>
              <a:t>Remember</a:t>
            </a:r>
            <a:r>
              <a:rPr lang="en-US" sz="1800" dirty="0" smtClean="0"/>
              <a:t> all back muscles  of forearm are supplied by the posterior interosseous nerve except ABE by the radial nerve</a:t>
            </a:r>
            <a:endParaRPr lang="en-US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8687" y="82133"/>
            <a:ext cx="7835432" cy="1678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Posterior compartment:</a:t>
            </a:r>
          </a:p>
          <a:p>
            <a:r>
              <a:rPr lang="en-US" sz="3200" dirty="0"/>
              <a:t> 2) Deep group:</a:t>
            </a:r>
          </a:p>
          <a:p>
            <a:r>
              <a:rPr lang="en-US" sz="3200" dirty="0"/>
              <a:t>                           5 muscles   </a:t>
            </a:r>
          </a:p>
        </p:txBody>
      </p:sp>
    </p:spTree>
    <p:extLst>
      <p:ext uri="{BB962C8B-B14F-4D97-AF65-F5344CB8AC3E}">
        <p14:creationId xmlns:p14="http://schemas.microsoft.com/office/powerpoint/2010/main" val="1666563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05" y="120453"/>
            <a:ext cx="11754678" cy="326435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4000" dirty="0"/>
              <a:t>Dorsal Extensor Expansion: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1800" dirty="0"/>
              <a:t>It is formed on the dorsum of </a:t>
            </a:r>
            <a:r>
              <a:rPr lang="en-US" sz="1800" u="sng" dirty="0"/>
              <a:t>medial 4 fingers </a:t>
            </a:r>
          </a:p>
          <a:p>
            <a:pPr marL="0" indent="0">
              <a:buNone/>
            </a:pPr>
            <a:r>
              <a:rPr lang="en-US" sz="1800" dirty="0"/>
              <a:t>By the union of the </a:t>
            </a:r>
            <a:r>
              <a:rPr lang="en-US" sz="1800" u="sng" dirty="0"/>
              <a:t>tendons</a:t>
            </a:r>
            <a:r>
              <a:rPr lang="en-US" sz="1800" dirty="0"/>
              <a:t> of:</a:t>
            </a:r>
          </a:p>
          <a:p>
            <a:pPr marL="0" indent="0">
              <a:buNone/>
            </a:pPr>
            <a:r>
              <a:rPr lang="en-US" sz="1800" dirty="0"/>
              <a:t>1- Extensor </a:t>
            </a:r>
            <a:r>
              <a:rPr lang="en-US" sz="1800" dirty="0" err="1"/>
              <a:t>digitorum</a:t>
            </a:r>
            <a:r>
              <a:rPr lang="en-US" sz="1800" dirty="0"/>
              <a:t>  2- Extensor </a:t>
            </a:r>
            <a:r>
              <a:rPr lang="en-US" sz="1800" dirty="0" err="1"/>
              <a:t>digiti</a:t>
            </a:r>
            <a:r>
              <a:rPr lang="en-US" sz="1800" dirty="0"/>
              <a:t> </a:t>
            </a:r>
            <a:r>
              <a:rPr lang="en-US" sz="1800" dirty="0" err="1"/>
              <a:t>minimi</a:t>
            </a:r>
            <a:r>
              <a:rPr lang="en-US" sz="1800" dirty="0"/>
              <a:t> 3-Extensor </a:t>
            </a:r>
            <a:r>
              <a:rPr lang="en-US" sz="1800" dirty="0" err="1"/>
              <a:t>indicis</a:t>
            </a:r>
            <a:r>
              <a:rPr lang="en-US" sz="1800" dirty="0"/>
              <a:t>  4-Palmar and dorsal </a:t>
            </a:r>
            <a:r>
              <a:rPr lang="en-US" sz="1800" dirty="0" err="1"/>
              <a:t>Interossei</a:t>
            </a:r>
            <a:r>
              <a:rPr lang="en-US" sz="1800" dirty="0"/>
              <a:t> </a:t>
            </a:r>
            <a:r>
              <a:rPr lang="en-US" sz="1800" dirty="0" smtClean="0"/>
              <a:t>and 5- </a:t>
            </a:r>
            <a:r>
              <a:rPr lang="en-US" sz="1800" dirty="0"/>
              <a:t>Lumbricals muscles.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64" t="34452" r="16985" b="23474"/>
          <a:stretch/>
        </p:blipFill>
        <p:spPr>
          <a:xfrm>
            <a:off x="4155142" y="3119760"/>
            <a:ext cx="7877832" cy="33079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مستطيل 1"/>
          <p:cNvSpPr/>
          <p:nvPr/>
        </p:nvSpPr>
        <p:spPr>
          <a:xfrm>
            <a:off x="193520" y="3416254"/>
            <a:ext cx="39491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united tendon divides into 3 slips: </a:t>
            </a:r>
          </a:p>
          <a:p>
            <a:r>
              <a:rPr lang="en-US" dirty="0"/>
              <a:t>2 Lateral: </a:t>
            </a:r>
          </a:p>
          <a:p>
            <a:r>
              <a:rPr lang="en-US" dirty="0"/>
              <a:t>attached to the terminal phalanges. </a:t>
            </a:r>
          </a:p>
          <a:p>
            <a:r>
              <a:rPr lang="en-US" dirty="0" smtClean="0"/>
              <a:t>1 </a:t>
            </a:r>
            <a:r>
              <a:rPr lang="en-US" dirty="0"/>
              <a:t>Median: </a:t>
            </a:r>
          </a:p>
          <a:p>
            <a:r>
              <a:rPr lang="en-US" dirty="0"/>
              <a:t>attached to middle phalanges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9170504" y="567394"/>
            <a:ext cx="2151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dirty="0">
                <a:solidFill>
                  <a:schemeClr val="bg2">
                    <a:lumMod val="50000"/>
                  </a:schemeClr>
                </a:solidFill>
              </a:rPr>
              <a:t>توسيع = 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9463471" y="567394"/>
            <a:ext cx="113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Expansion</a:t>
            </a:r>
            <a:endParaRPr lang="ar-SA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61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745" y="471055"/>
            <a:ext cx="111113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Summary</a:t>
            </a:r>
          </a:p>
          <a:p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207818" y="1"/>
          <a:ext cx="11887200" cy="6707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1164" y="1443573"/>
            <a:ext cx="34359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Origin</a:t>
            </a:r>
            <a:r>
              <a:rPr lang="en-US" dirty="0"/>
              <a:t>: Front of medial epicondyle </a:t>
            </a:r>
          </a:p>
          <a:p>
            <a:r>
              <a:rPr lang="en-US" b="1" dirty="0"/>
              <a:t>nerve supply</a:t>
            </a:r>
            <a:r>
              <a:rPr lang="en-US" dirty="0"/>
              <a:t>: median nerve except </a:t>
            </a:r>
            <a:r>
              <a:rPr lang="en-US" dirty="0">
                <a:solidFill>
                  <a:srgbClr val="C00000"/>
                </a:solidFill>
              </a:rPr>
              <a:t>Flexor Carpi </a:t>
            </a:r>
            <a:r>
              <a:rPr lang="en-US" dirty="0" err="1">
                <a:solidFill>
                  <a:srgbClr val="C00000"/>
                </a:solidFill>
              </a:rPr>
              <a:t>Ulnaris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r>
              <a:rPr lang="en-US" dirty="0"/>
              <a:t>- All cross the wrist except </a:t>
            </a:r>
            <a:r>
              <a:rPr lang="en-US" dirty="0">
                <a:solidFill>
                  <a:srgbClr val="C00000"/>
                </a:solidFill>
              </a:rPr>
              <a:t>Pronator </a:t>
            </a:r>
            <a:r>
              <a:rPr lang="en-US" dirty="0" err="1">
                <a:solidFill>
                  <a:srgbClr val="C00000"/>
                </a:solidFill>
              </a:rPr>
              <a:t>Teres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781622" y="5563465"/>
            <a:ext cx="14493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nerve</a:t>
            </a:r>
            <a:r>
              <a:rPr lang="en-US" b="1" dirty="0"/>
              <a:t> </a:t>
            </a:r>
            <a:r>
              <a:rPr lang="en-US" dirty="0"/>
              <a:t>supply:</a:t>
            </a:r>
          </a:p>
          <a:p>
            <a:r>
              <a:rPr lang="en-US" dirty="0"/>
              <a:t> ulnar nerve</a:t>
            </a:r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حبر 6"/>
              <p14:cNvContentPartPr/>
              <p14:nvPr/>
            </p14:nvContentPartPr>
            <p14:xfrm>
              <a:off x="5396708" y="5419962"/>
              <a:ext cx="128520" cy="211320"/>
            </p14:xfrm>
          </p:contentPart>
        </mc:Choice>
        <mc:Fallback xmlns="">
          <p:pic>
            <p:nvPicPr>
              <p:cNvPr id="7" name="حبر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90588" y="5413842"/>
                <a:ext cx="140760" cy="22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9239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660961"/>
            <a:ext cx="10515600" cy="1325563"/>
          </a:xfrm>
        </p:spPr>
        <p:txBody>
          <a:bodyPr/>
          <a:lstStyle/>
          <a:p>
            <a:r>
              <a:rPr lang="x-none" i="1" dirty="0"/>
              <a:t>Objectives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At the end of this lecture, the student should able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List the names of the Flexors Group of Forearm (superficial &amp; deep muscles). 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Identify the common flexor origin of flexor muscles and their innervation &amp; movements.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Identify supination &amp; </a:t>
            </a:r>
            <a:r>
              <a:rPr lang="en-US" sz="1800" dirty="0" smtClean="0"/>
              <a:t>pronation </a:t>
            </a:r>
            <a:r>
              <a:rPr lang="en-US" sz="1800" dirty="0"/>
              <a:t>and list the muscles produced these 2 movements. 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List the names of the Extensor Group of Forearm (superficial &amp; deep muscles).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Identify the common extensor origin of extensor </a:t>
            </a:r>
            <a:r>
              <a:rPr lang="en-US" sz="1800" dirty="0" smtClean="0"/>
              <a:t>muscles </a:t>
            </a:r>
            <a:r>
              <a:rPr lang="en-US" sz="1800" dirty="0"/>
              <a:t>and their innervation &amp; movements.</a:t>
            </a:r>
          </a:p>
        </p:txBody>
      </p:sp>
    </p:spTree>
    <p:extLst>
      <p:ext uri="{BB962C8B-B14F-4D97-AF65-F5344CB8AC3E}">
        <p14:creationId xmlns:p14="http://schemas.microsoft.com/office/powerpoint/2010/main" val="674332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964" y="263236"/>
            <a:ext cx="11817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Summary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61084478"/>
              </p:ext>
            </p:extLst>
          </p:nvPr>
        </p:nvGraphicFramePr>
        <p:xfrm>
          <a:off x="167460" y="26894"/>
          <a:ext cx="11817926" cy="6733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68146" y="786456"/>
            <a:ext cx="36437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Origin</a:t>
            </a:r>
            <a:r>
              <a:rPr lang="en-US" dirty="0"/>
              <a:t>: Lateral epicondyle except </a:t>
            </a:r>
            <a:r>
              <a:rPr lang="en-US" dirty="0">
                <a:solidFill>
                  <a:srgbClr val="C00000"/>
                </a:solidFill>
              </a:rPr>
              <a:t>Superficial lateral group</a:t>
            </a:r>
          </a:p>
          <a:p>
            <a:r>
              <a:rPr lang="en-US" b="1" dirty="0"/>
              <a:t>Nerve Supply: </a:t>
            </a:r>
            <a:r>
              <a:rPr lang="en-US" dirty="0"/>
              <a:t>deep branch of radial nerve except </a:t>
            </a:r>
            <a:r>
              <a:rPr lang="en-US" dirty="0">
                <a:solidFill>
                  <a:srgbClr val="C00000"/>
                </a:solidFill>
              </a:rPr>
              <a:t>Superficial Lateral group and Ancones (ABE)</a:t>
            </a:r>
          </a:p>
          <a:p>
            <a:r>
              <a:rPr lang="en-US" dirty="0"/>
              <a:t>- All cross the wrist except </a:t>
            </a:r>
            <a:r>
              <a:rPr lang="en-US" dirty="0" err="1">
                <a:solidFill>
                  <a:srgbClr val="C00000"/>
                </a:solidFill>
              </a:rPr>
              <a:t>Brachioradialis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6292" y="5842400"/>
            <a:ext cx="2923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Origin: </a:t>
            </a:r>
            <a:r>
              <a:rPr lang="en-US" dirty="0"/>
              <a:t>lateral </a:t>
            </a:r>
            <a:r>
              <a:rPr lang="en-US" dirty="0" err="1"/>
              <a:t>supracondyle</a:t>
            </a:r>
            <a:r>
              <a:rPr lang="en-US" dirty="0"/>
              <a:t> ridge of </a:t>
            </a:r>
            <a:r>
              <a:rPr lang="en-US" dirty="0" err="1"/>
              <a:t>humerus</a:t>
            </a:r>
            <a:r>
              <a:rPr lang="en-US" dirty="0"/>
              <a:t> </a:t>
            </a:r>
          </a:p>
          <a:p>
            <a:r>
              <a:rPr lang="en-US" b="1" dirty="0"/>
              <a:t>Nerve supply: </a:t>
            </a:r>
            <a:r>
              <a:rPr lang="en-US" dirty="0"/>
              <a:t>radial nerve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حبر 6"/>
              <p14:cNvContentPartPr/>
              <p14:nvPr/>
            </p14:nvContentPartPr>
            <p14:xfrm>
              <a:off x="4850228" y="5539121"/>
              <a:ext cx="534960" cy="1194187"/>
            </p14:xfrm>
          </p:contentPart>
        </mc:Choice>
        <mc:Fallback xmlns="">
          <p:pic>
            <p:nvPicPr>
              <p:cNvPr id="7" name="حبر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44108" y="5533003"/>
                <a:ext cx="547200" cy="1206424"/>
              </a:xfrm>
              <a:prstGeom prst="rect">
                <a:avLst/>
              </a:prstGeom>
            </p:spPr>
          </p:pic>
        </mc:Fallback>
      </mc:AlternateContent>
      <p:sp>
        <p:nvSpPr>
          <p:cNvPr id="8" name="قوس كبير أيسر 7"/>
          <p:cNvSpPr/>
          <p:nvPr/>
        </p:nvSpPr>
        <p:spPr>
          <a:xfrm rot="16200000">
            <a:off x="6124907" y="4640216"/>
            <a:ext cx="477079" cy="1956519"/>
          </a:xfrm>
          <a:prstGeom prst="leftBrace">
            <a:avLst>
              <a:gd name="adj1" fmla="val 25000"/>
              <a:gd name="adj2" fmla="val 5135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1979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802613"/>
              </p:ext>
            </p:extLst>
          </p:nvPr>
        </p:nvGraphicFramePr>
        <p:xfrm>
          <a:off x="3883891" y="1509386"/>
          <a:ext cx="8128000" cy="4636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953164436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6835">
                <a:tc>
                  <a:txBody>
                    <a:bodyPr/>
                    <a:lstStyle/>
                    <a:p>
                      <a:r>
                        <a:rPr lang="en-US" dirty="0"/>
                        <a:t>Muscle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compartment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Exceptions: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Flexor Carpi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Ulnaris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dirty="0"/>
                        <a:t>Flexor</a:t>
                      </a:r>
                      <a:r>
                        <a:rPr lang="en-US" sz="1100" dirty="0"/>
                        <a:t> </a:t>
                      </a:r>
                      <a:r>
                        <a:rPr lang="en-US" sz="1800" dirty="0"/>
                        <a:t>group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Nerve Supply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Ulnar nerve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dirty="0"/>
                        <a:t>Superficial lateral group</a:t>
                      </a:r>
                      <a:r>
                        <a:rPr lang="en-US" baseline="0" dirty="0"/>
                        <a:t> and </a:t>
                      </a:r>
                      <a:r>
                        <a:rPr lang="en-US" baseline="0" dirty="0" smtClean="0"/>
                        <a:t>Anconeus </a:t>
                      </a:r>
                      <a:r>
                        <a:rPr lang="en-US" baseline="0" dirty="0"/>
                        <a:t>(ABE)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dirty="0"/>
                        <a:t>Posterior Compartments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Nerve Supply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Radial Nerve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1748761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Pronator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Teres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Flexor</a:t>
                      </a:r>
                      <a:r>
                        <a:rPr lang="en-US" sz="1100" dirty="0"/>
                        <a:t> </a:t>
                      </a:r>
                      <a:r>
                        <a:rPr lang="en-US" sz="1800" dirty="0"/>
                        <a:t>group</a:t>
                      </a:r>
                      <a:endParaRPr lang="en-US" sz="1100" dirty="0"/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Wrist</a:t>
                      </a:r>
                      <a:r>
                        <a:rPr lang="en-US" baseline="0" dirty="0"/>
                        <a:t> crossing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Doesn’t cross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 err="1"/>
                        <a:t>Brachioradialis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dirty="0"/>
                        <a:t>Posterior Compartments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Wrist crossing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Doesn’t cross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6280509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 smtClean="0"/>
                        <a:t>Anconeus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dirty="0"/>
                        <a:t>Posterior Compartments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Wrist crossing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Doesn’t cross</a:t>
                      </a: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dirty="0"/>
                        <a:t>Superficial</a:t>
                      </a:r>
                      <a:r>
                        <a:rPr lang="en-US" baseline="0" dirty="0"/>
                        <a:t> Lateral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Posterior Compartments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origin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lateral </a:t>
                      </a:r>
                      <a:r>
                        <a:rPr lang="en-US" dirty="0" smtClean="0"/>
                        <a:t>supracondylar </a:t>
                      </a:r>
                      <a:r>
                        <a:rPr lang="en-US" dirty="0"/>
                        <a:t>ridge of </a:t>
                      </a:r>
                      <a:r>
                        <a:rPr lang="en-US" dirty="0" err="1" smtClean="0"/>
                        <a:t>humerus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93964" y="263236"/>
            <a:ext cx="11817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Summary</a:t>
            </a: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076957"/>
              </p:ext>
            </p:extLst>
          </p:nvPr>
        </p:nvGraphicFramePr>
        <p:xfrm>
          <a:off x="357808" y="1509386"/>
          <a:ext cx="3268870" cy="3152619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3268870">
                  <a:extLst>
                    <a:ext uri="{9D8B030D-6E8A-4147-A177-3AD203B41FA5}">
                      <a16:colId xmlns="" xmlns:a16="http://schemas.microsoft.com/office/drawing/2014/main" val="3643543727"/>
                    </a:ext>
                  </a:extLst>
                </a:gridCol>
              </a:tblGrid>
              <a:tr h="5922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u="none" dirty="0"/>
                        <a:t>Muscles that flex the hand: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7053766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1- Flexor Carpi </a:t>
                      </a:r>
                      <a:r>
                        <a:rPr lang="en-US" sz="1800" dirty="0" err="1"/>
                        <a:t>Radialis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72660756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2- Flexor Carpi </a:t>
                      </a:r>
                      <a:r>
                        <a:rPr lang="en-US" sz="1800" dirty="0" err="1"/>
                        <a:t>Ulnaris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32091549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3- Palmaris Longus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5764373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4- Flexor </a:t>
                      </a:r>
                      <a:r>
                        <a:rPr lang="en-US" sz="1800" dirty="0" err="1"/>
                        <a:t>Digitorum</a:t>
                      </a:r>
                      <a:r>
                        <a:rPr lang="en-US" sz="1800" dirty="0"/>
                        <a:t> Superficialis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41689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325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354198"/>
              </p:ext>
            </p:extLst>
          </p:nvPr>
        </p:nvGraphicFramePr>
        <p:xfrm>
          <a:off x="3563476" y="243515"/>
          <a:ext cx="8428383" cy="650405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50576">
                  <a:extLst>
                    <a:ext uri="{9D8B030D-6E8A-4147-A177-3AD203B41FA5}">
                      <a16:colId xmlns="" xmlns:a16="http://schemas.microsoft.com/office/drawing/2014/main" val="3056086976"/>
                    </a:ext>
                  </a:extLst>
                </a:gridCol>
                <a:gridCol w="3286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915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Muscle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Insertion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76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Superficial Medial 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Extensor</a:t>
                      </a:r>
                      <a:r>
                        <a:rPr lang="en-US" baseline="0" dirty="0"/>
                        <a:t> Carpi </a:t>
                      </a:r>
                      <a:r>
                        <a:rPr lang="en-US" baseline="0" dirty="0" err="1"/>
                        <a:t>Ulnaris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 of 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/>
                        <a:t>metacarpal bone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952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Extensor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Digitorum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Extensor expansion of medial</a:t>
                      </a:r>
                      <a:r>
                        <a:rPr lang="en-US" baseline="0" dirty="0"/>
                        <a:t> 4 fingers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Extensor Carpi </a:t>
                      </a:r>
                      <a:r>
                        <a:rPr lang="en-US" dirty="0" err="1"/>
                        <a:t>Radialis</a:t>
                      </a:r>
                      <a:r>
                        <a:rPr lang="en-US" baseline="0" dirty="0"/>
                        <a:t> Brevis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 of 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/>
                        <a:t>metacarpal</a:t>
                      </a:r>
                      <a:r>
                        <a:rPr lang="en-US" baseline="0" dirty="0"/>
                        <a:t> bone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466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Extensor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Digiti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Minimi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Extensor expansion of little finger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08419032"/>
                  </a:ext>
                </a:extLst>
              </a:tr>
              <a:tr h="3453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Anconeus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Superior posterior part of  shaft of ulna</a:t>
                      </a:r>
                      <a:endParaRPr lang="en-US" baseline="0" dirty="0"/>
                    </a:p>
                  </a:txBody>
                  <a:tcPr/>
                </a:tc>
              </a:tr>
              <a:tr h="51506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Superficial</a:t>
                      </a:r>
                      <a:endParaRPr lang="ar-SA" sz="12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 Lateral</a:t>
                      </a:r>
                      <a:endParaRPr lang="ar-SA" sz="1200" dirty="0"/>
                    </a:p>
                    <a:p>
                      <a:pPr algn="ctr"/>
                      <a:endParaRPr lang="en-US" dirty="0"/>
                    </a:p>
                  </a:txBody>
                  <a:tcPr vert="vert27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Extensor</a:t>
                      </a:r>
                      <a:r>
                        <a:rPr lang="en-US" baseline="0" dirty="0"/>
                        <a:t> Carpi </a:t>
                      </a:r>
                      <a:r>
                        <a:rPr lang="en-US" baseline="0" dirty="0" err="1"/>
                        <a:t>Radialis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Longus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Base of</a:t>
                      </a:r>
                      <a:r>
                        <a:rPr lang="en-US" baseline="0" dirty="0"/>
                        <a:t> 2</a:t>
                      </a:r>
                      <a:r>
                        <a:rPr lang="en-US" baseline="30000" dirty="0"/>
                        <a:t>nd</a:t>
                      </a:r>
                      <a:r>
                        <a:rPr lang="en-US" baseline="0" dirty="0"/>
                        <a:t> metacarpal bone (posterior)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9684632"/>
                  </a:ext>
                </a:extLst>
              </a:tr>
              <a:tr h="429221">
                <a:tc vMerge="1">
                  <a:txBody>
                    <a:bodyPr/>
                    <a:lstStyle/>
                    <a:p>
                      <a:endParaRPr lang="en-US" sz="1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Brachioradials</a:t>
                      </a:r>
                      <a:endParaRPr lang="en-US" sz="1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defRPr/>
                      </a:pPr>
                      <a:r>
                        <a:rPr lang="en-US" u="none" dirty="0"/>
                        <a:t>Base of styloid process of radius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62380151"/>
                  </a:ext>
                </a:extLst>
              </a:tr>
              <a:tr h="365760">
                <a:tc rowSpan="4">
                  <a:txBody>
                    <a:bodyPr/>
                    <a:lstStyle/>
                    <a:p>
                      <a:pPr algn="ctr"/>
                      <a:r>
                        <a:rPr lang="x-none" sz="1600" b="0" dirty="0"/>
                        <a:t>Superficial</a:t>
                      </a:r>
                      <a:endParaRPr lang="en-US" b="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Flexor</a:t>
                      </a:r>
                      <a:r>
                        <a:rPr lang="en-US" baseline="0" dirty="0"/>
                        <a:t> Carpi </a:t>
                      </a:r>
                      <a:r>
                        <a:rPr lang="en-US" baseline="0" dirty="0" err="1"/>
                        <a:t>Radialis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Base of 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metacarpal</a:t>
                      </a:r>
                      <a:r>
                        <a:rPr lang="en-US" baseline="0" dirty="0"/>
                        <a:t> bone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15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b="1" dirty="0"/>
                        <a:t>Pronator teres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dirty="0"/>
                        <a:t>middle of lateral surface of radius.</a:t>
                      </a:r>
                      <a:endParaRPr lang="x-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85458322"/>
                  </a:ext>
                </a:extLst>
              </a:tr>
              <a:tr h="39812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Palmaris </a:t>
                      </a:r>
                      <a:r>
                        <a:rPr lang="en-US" dirty="0" err="1"/>
                        <a:t>Longus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Flexor</a:t>
                      </a:r>
                      <a:r>
                        <a:rPr lang="en-US" baseline="0" dirty="0"/>
                        <a:t> retinaculum and palmer aponeurosis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Flexor</a:t>
                      </a:r>
                      <a:r>
                        <a:rPr lang="en-US" baseline="0" dirty="0"/>
                        <a:t> Carpi </a:t>
                      </a:r>
                      <a:r>
                        <a:rPr lang="en-US" baseline="0" dirty="0" err="1"/>
                        <a:t>Ulnaris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metacarpal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4668">
                <a:tc>
                  <a:txBody>
                    <a:bodyPr/>
                    <a:lstStyle/>
                    <a:p>
                      <a:pPr algn="r"/>
                      <a:r>
                        <a:rPr lang="x-none" sz="1050" b="1" dirty="0"/>
                        <a:t>Interme</a:t>
                      </a:r>
                      <a:r>
                        <a:rPr lang="en-US" sz="1050" b="1" dirty="0"/>
                        <a:t>d</a:t>
                      </a:r>
                      <a:r>
                        <a:rPr lang="x-none" sz="1050" b="1" dirty="0"/>
                        <a:t>iate</a:t>
                      </a:r>
                      <a:endParaRPr lang="en-US" sz="1050" dirty="0"/>
                    </a:p>
                  </a:txBody>
                  <a:tcPr vert="vert27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Flexor </a:t>
                      </a:r>
                      <a:r>
                        <a:rPr lang="en-US" dirty="0" err="1"/>
                        <a:t>Digitorum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Superficialis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Middle phalanges of 4 medial</a:t>
                      </a:r>
                      <a:r>
                        <a:rPr lang="en-US" baseline="0" dirty="0"/>
                        <a:t> fingers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4668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deep</a:t>
                      </a:r>
                    </a:p>
                  </a:txBody>
                  <a:tcPr vert="vert27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Flexor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Digitorum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Profundus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Distal</a:t>
                      </a:r>
                      <a:r>
                        <a:rPr lang="en-US" baseline="0" dirty="0"/>
                        <a:t> phalanges of medial 4 fingers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Flexor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Pollicis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Longus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Distal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phalanax</a:t>
                      </a:r>
                      <a:r>
                        <a:rPr lang="en-US" baseline="0" dirty="0"/>
                        <a:t> of thumb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610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800" dirty="0"/>
                        <a:t>Pronator Quadratus.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800" b="0" dirty="0"/>
                        <a:t>distal </a:t>
                      </a:r>
                      <a:r>
                        <a:rPr lang="en-US" sz="1800" b="0" dirty="0"/>
                        <a:t>1/4th</a:t>
                      </a:r>
                      <a:r>
                        <a:rPr lang="x-none" sz="1800" b="0" dirty="0"/>
                        <a:t> of ant. surface of </a:t>
                      </a:r>
                      <a:r>
                        <a:rPr lang="en-US" sz="1800" b="0" dirty="0"/>
                        <a:t>R</a:t>
                      </a:r>
                      <a:r>
                        <a:rPr lang="x-none" sz="1800" b="0" dirty="0"/>
                        <a:t>adius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5200442"/>
                  </a:ext>
                </a:extLst>
              </a:tr>
            </a:tbl>
          </a:graphicData>
        </a:graphic>
      </p:graphicFrame>
      <p:sp>
        <p:nvSpPr>
          <p:cNvPr id="3" name="TextBox 1"/>
          <p:cNvSpPr txBox="1"/>
          <p:nvPr/>
        </p:nvSpPr>
        <p:spPr>
          <a:xfrm>
            <a:off x="127703" y="37951"/>
            <a:ext cx="11817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Summary</a:t>
            </a:r>
          </a:p>
        </p:txBody>
      </p:sp>
      <p:sp>
        <p:nvSpPr>
          <p:cNvPr id="5" name="قوس كبير أيسر 4"/>
          <p:cNvSpPr/>
          <p:nvPr/>
        </p:nvSpPr>
        <p:spPr>
          <a:xfrm>
            <a:off x="3135340" y="656491"/>
            <a:ext cx="428135" cy="2898905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قوس كبير أيسر 5"/>
          <p:cNvSpPr/>
          <p:nvPr/>
        </p:nvSpPr>
        <p:spPr>
          <a:xfrm>
            <a:off x="3135341" y="3575538"/>
            <a:ext cx="428134" cy="3192169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594323" y="1683181"/>
            <a:ext cx="240104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dirty="0"/>
              <a:t>Posterior </a:t>
            </a:r>
            <a:r>
              <a:rPr lang="en-US" dirty="0" smtClean="0"/>
              <a:t>Compartment</a:t>
            </a:r>
          </a:p>
          <a:p>
            <a:pPr lvl="0" algn="ctr"/>
            <a:r>
              <a:rPr lang="en-US" dirty="0" smtClean="0"/>
              <a:t>(Extensor group)</a:t>
            </a:r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1417475" y="4829580"/>
            <a:ext cx="160300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dirty="0" smtClean="0"/>
              <a:t>Anterior Group</a:t>
            </a:r>
          </a:p>
          <a:p>
            <a:pPr lvl="0" algn="ctr"/>
            <a:r>
              <a:rPr lang="en-US" dirty="0" smtClean="0"/>
              <a:t>(Flexor</a:t>
            </a:r>
            <a:r>
              <a:rPr lang="en-US" sz="1100" dirty="0" smtClean="0"/>
              <a:t> </a:t>
            </a:r>
            <a:r>
              <a:rPr lang="en-US" dirty="0" smtClean="0"/>
              <a:t>group)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92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36" y="131109"/>
            <a:ext cx="4485205" cy="666908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/>
              <a:t>Questions:</a:t>
            </a:r>
          </a:p>
          <a:p>
            <a:pPr marL="0" indent="0">
              <a:buNone/>
            </a:pPr>
            <a:endParaRPr lang="en-US" sz="1000" dirty="0">
              <a:solidFill>
                <a:srgbClr val="000000"/>
              </a:solidFill>
              <a:latin typeface="Calibri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1- Name 3 extensor muscles from the deep </a:t>
            </a:r>
            <a:r>
              <a:rPr lang="en-US" sz="1800" dirty="0" smtClean="0">
                <a:solidFill>
                  <a:srgbClr val="000000"/>
                </a:solidFill>
              </a:rPr>
              <a:t>group of the posterior compartment?</a:t>
            </a: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dirty="0"/>
              <a:t> </a:t>
            </a:r>
            <a:r>
              <a:rPr lang="en-US" sz="1800" dirty="0">
                <a:solidFill>
                  <a:srgbClr val="000000"/>
                </a:solidFill>
              </a:rPr>
              <a:t>2- Identify the muscle? 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3-</a:t>
            </a:r>
            <a:r>
              <a:rPr lang="x-none" sz="1800" dirty="0">
                <a:latin typeface="Calibri"/>
              </a:rPr>
              <a:t> Radius and ulna are connected together by:</a:t>
            </a:r>
            <a:r>
              <a:rPr lang="en-US" sz="1800" dirty="0">
                <a:latin typeface="Calibri"/>
              </a:rPr>
              <a:t> </a:t>
            </a:r>
          </a:p>
          <a:p>
            <a:pPr marL="0" indent="0">
              <a:buNone/>
            </a:pPr>
            <a:r>
              <a:rPr lang="x-none" sz="1800" dirty="0">
                <a:latin typeface="Calibri"/>
              </a:rPr>
              <a:t>a.interosseous membrane</a:t>
            </a:r>
            <a:r>
              <a:rPr lang="en-US" sz="1800" dirty="0">
                <a:latin typeface="Calibri"/>
              </a:rPr>
              <a:t> </a:t>
            </a:r>
          </a:p>
          <a:p>
            <a:pPr marL="0" indent="0">
              <a:buNone/>
            </a:pPr>
            <a:r>
              <a:rPr lang="x-none" sz="1800" dirty="0">
                <a:latin typeface="Calibri"/>
              </a:rPr>
              <a:t>b.Thoracolumbar fascia</a:t>
            </a:r>
            <a:r>
              <a:rPr lang="en-US" sz="1800" dirty="0">
                <a:latin typeface="Calibri"/>
              </a:rPr>
              <a:t> </a:t>
            </a:r>
          </a:p>
          <a:p>
            <a:pPr marL="0" indent="0">
              <a:buNone/>
            </a:pPr>
            <a:r>
              <a:rPr lang="x-none" sz="1800" dirty="0">
                <a:latin typeface="Calibri"/>
              </a:rPr>
              <a:t>c.Iliac crest</a:t>
            </a:r>
            <a:r>
              <a:rPr lang="en-US" sz="1800" dirty="0">
                <a:latin typeface="Calibri"/>
              </a:rPr>
              <a:t> </a:t>
            </a:r>
          </a:p>
          <a:p>
            <a:pPr marL="0" indent="0">
              <a:buNone/>
            </a:pPr>
            <a:endParaRPr lang="en-US" sz="1800" dirty="0">
              <a:latin typeface="Calibri"/>
            </a:endParaRPr>
          </a:p>
          <a:p>
            <a:pPr marL="0" indent="0">
              <a:buNone/>
            </a:pPr>
            <a:r>
              <a:rPr lang="x-none" sz="1800" dirty="0">
                <a:latin typeface="Calibri"/>
              </a:rPr>
              <a:t>4- Fascial sheath attached to:</a:t>
            </a:r>
            <a:r>
              <a:rPr lang="en-US" sz="1800" dirty="0">
                <a:latin typeface="Calibri"/>
              </a:rPr>
              <a:t> </a:t>
            </a:r>
          </a:p>
          <a:p>
            <a:pPr marL="0" indent="0">
              <a:buNone/>
            </a:pPr>
            <a:r>
              <a:rPr lang="x-none" sz="1800" dirty="0" smtClean="0">
                <a:latin typeface="Calibri"/>
              </a:rPr>
              <a:t>a.</a:t>
            </a:r>
            <a:r>
              <a:rPr lang="en-US" sz="1800" dirty="0" smtClean="0">
                <a:latin typeface="Calibri"/>
              </a:rPr>
              <a:t>A</a:t>
            </a:r>
            <a:r>
              <a:rPr lang="x-none" sz="1800" dirty="0" smtClean="0">
                <a:latin typeface="Calibri"/>
              </a:rPr>
              <a:t>nterior </a:t>
            </a:r>
            <a:r>
              <a:rPr lang="x-none" sz="1800" dirty="0">
                <a:latin typeface="Calibri"/>
              </a:rPr>
              <a:t>border of the ulna.</a:t>
            </a:r>
            <a:r>
              <a:rPr lang="en-US" sz="1800" dirty="0">
                <a:latin typeface="Calibri"/>
              </a:rPr>
              <a:t> </a:t>
            </a:r>
          </a:p>
          <a:p>
            <a:pPr marL="0" indent="0">
              <a:buNone/>
            </a:pPr>
            <a:r>
              <a:rPr lang="x-none" sz="1800" dirty="0">
                <a:latin typeface="Calibri"/>
              </a:rPr>
              <a:t>b.Posterior border of the ulna.</a:t>
            </a:r>
            <a:r>
              <a:rPr lang="en-US" sz="1800" dirty="0">
                <a:latin typeface="Calibri"/>
              </a:rPr>
              <a:t> </a:t>
            </a:r>
          </a:p>
          <a:p>
            <a:pPr marL="0" indent="0">
              <a:buNone/>
            </a:pPr>
            <a:r>
              <a:rPr lang="x-none" sz="1800" dirty="0">
                <a:latin typeface="Calibri"/>
              </a:rPr>
              <a:t>c.Medial border of the ulna.</a:t>
            </a:r>
            <a:r>
              <a:rPr lang="en-US" sz="1800" dirty="0">
                <a:latin typeface="Calibri"/>
              </a:rPr>
              <a:t> </a:t>
            </a:r>
          </a:p>
          <a:p>
            <a:pPr marL="0" indent="0">
              <a:buNone/>
            </a:pPr>
            <a:endParaRPr lang="en-US" sz="1800" dirty="0">
              <a:latin typeface="Calibri"/>
            </a:endParaRPr>
          </a:p>
          <a:p>
            <a:pPr marL="0" indent="0">
              <a:buNone/>
            </a:pPr>
            <a:r>
              <a:rPr lang="x-none" sz="1800" dirty="0">
                <a:latin typeface="Calibri"/>
              </a:rPr>
              <a:t>5- All of the following muscles produce supination </a:t>
            </a:r>
            <a:r>
              <a:rPr lang="x-none" sz="1800" u="sng" dirty="0">
                <a:latin typeface="Calibri"/>
              </a:rPr>
              <a:t>Except</a:t>
            </a:r>
            <a:r>
              <a:rPr lang="x-none" sz="1800" dirty="0">
                <a:latin typeface="Calibri"/>
              </a:rPr>
              <a:t>:</a:t>
            </a:r>
            <a:r>
              <a:rPr lang="en-US" sz="1800" dirty="0">
                <a:latin typeface="Calibri"/>
              </a:rPr>
              <a:t> </a:t>
            </a:r>
          </a:p>
          <a:p>
            <a:pPr marL="0" indent="0">
              <a:buNone/>
            </a:pPr>
            <a:r>
              <a:rPr lang="x-none" sz="1800" dirty="0">
                <a:latin typeface="Calibri"/>
              </a:rPr>
              <a:t>a. Biceps brachii.</a:t>
            </a:r>
            <a:r>
              <a:rPr lang="en-US" sz="1800" dirty="0">
                <a:latin typeface="Calibri"/>
              </a:rPr>
              <a:t> </a:t>
            </a:r>
          </a:p>
          <a:p>
            <a:pPr marL="0" indent="0">
              <a:buNone/>
            </a:pPr>
            <a:r>
              <a:rPr lang="x-none" sz="1800" dirty="0">
                <a:latin typeface="Calibri"/>
              </a:rPr>
              <a:t>b. Supinator.</a:t>
            </a:r>
            <a:r>
              <a:rPr lang="en-US" sz="1800" dirty="0">
                <a:latin typeface="Calibri"/>
              </a:rPr>
              <a:t> </a:t>
            </a:r>
          </a:p>
          <a:p>
            <a:pPr marL="0" indent="0">
              <a:buNone/>
            </a:pPr>
            <a:r>
              <a:rPr lang="x-none" sz="1800" dirty="0">
                <a:latin typeface="Calibri"/>
              </a:rPr>
              <a:t>c. Pronator teres.</a:t>
            </a:r>
            <a:r>
              <a:rPr lang="en-US" sz="1800" dirty="0">
                <a:latin typeface="Calibri"/>
              </a:rPr>
              <a:t> </a:t>
            </a:r>
          </a:p>
          <a:p>
            <a:pPr marL="0" indent="0">
              <a:buNone/>
            </a:pPr>
            <a:endParaRPr lang="en-US" sz="1800" dirty="0"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3281" t="15547" r="17349" b="22947"/>
          <a:stretch/>
        </p:blipFill>
        <p:spPr>
          <a:xfrm>
            <a:off x="4228781" y="322729"/>
            <a:ext cx="1525014" cy="2111188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5137174" y="1207993"/>
            <a:ext cx="616621" cy="3406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626480" y="4305300"/>
            <a:ext cx="2539483" cy="224676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r"/>
            <a:r>
              <a:rPr lang="en-US" sz="1400" dirty="0">
                <a:solidFill>
                  <a:srgbClr val="757070"/>
                </a:solidFill>
              </a:rPr>
              <a:t>1) Supinator, Abductor pollicis longus, Extensor pollicis brevis</a:t>
            </a:r>
          </a:p>
          <a:p>
            <a:pPr algn="r"/>
            <a:r>
              <a:rPr lang="en-US" sz="1400" dirty="0">
                <a:solidFill>
                  <a:srgbClr val="757070"/>
                </a:solidFill>
              </a:rPr>
              <a:t>2) Abductor pollicis longus (APL)</a:t>
            </a:r>
          </a:p>
          <a:p>
            <a:pPr algn="r"/>
            <a:r>
              <a:rPr lang="en-US" sz="1400" dirty="0">
                <a:solidFill>
                  <a:srgbClr val="757070"/>
                </a:solidFill>
              </a:rPr>
              <a:t>3) A</a:t>
            </a:r>
          </a:p>
          <a:p>
            <a:pPr algn="r"/>
            <a:r>
              <a:rPr lang="en-US" sz="1400" dirty="0">
                <a:solidFill>
                  <a:srgbClr val="757070"/>
                </a:solidFill>
              </a:rPr>
              <a:t>4) B</a:t>
            </a:r>
          </a:p>
          <a:p>
            <a:pPr algn="r"/>
            <a:r>
              <a:rPr lang="en-US" sz="1400" dirty="0">
                <a:solidFill>
                  <a:srgbClr val="757070"/>
                </a:solidFill>
              </a:rPr>
              <a:t>5)C</a:t>
            </a:r>
          </a:p>
          <a:p>
            <a:pPr algn="r"/>
            <a:r>
              <a:rPr lang="en-US" sz="1400" dirty="0">
                <a:solidFill>
                  <a:srgbClr val="757070"/>
                </a:solidFill>
              </a:rPr>
              <a:t>6)A</a:t>
            </a:r>
          </a:p>
          <a:p>
            <a:pPr algn="r"/>
            <a:r>
              <a:rPr lang="en-US" sz="1400" dirty="0">
                <a:solidFill>
                  <a:srgbClr val="757070"/>
                </a:solidFill>
              </a:rPr>
              <a:t>7)B</a:t>
            </a:r>
          </a:p>
          <a:p>
            <a:pPr algn="r"/>
            <a:r>
              <a:rPr lang="en-US" sz="1400" dirty="0">
                <a:solidFill>
                  <a:srgbClr val="757070"/>
                </a:solidFill>
              </a:rPr>
              <a:t>8)A</a:t>
            </a:r>
          </a:p>
          <a:p>
            <a:pPr algn="r"/>
            <a:r>
              <a:rPr lang="en-US" sz="1400" dirty="0">
                <a:solidFill>
                  <a:srgbClr val="757070"/>
                </a:solidFill>
              </a:rPr>
              <a:t>9)B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3795" y="131109"/>
            <a:ext cx="5990041" cy="674030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dirty="0">
                <a:latin typeface="Calibri"/>
                <a:cs typeface="Arial"/>
              </a:rPr>
              <a:t>​</a:t>
            </a:r>
            <a:endParaRPr lang="en-US" dirty="0">
              <a:solidFill>
                <a:srgbClr val="000000"/>
              </a:solidFill>
              <a:latin typeface="Calibri"/>
              <a:cs typeface="Arial"/>
            </a:endParaRPr>
          </a:p>
          <a:p>
            <a:r>
              <a:rPr lang="en-US" dirty="0">
                <a:latin typeface="Calibri"/>
                <a:cs typeface="Arial"/>
              </a:rPr>
              <a:t>6- Which of the following muscle put the forearm in </a:t>
            </a:r>
            <a:r>
              <a:rPr lang="en-US" dirty="0" err="1">
                <a:latin typeface="Calibri"/>
                <a:cs typeface="Arial"/>
              </a:rPr>
              <a:t>midprone</a:t>
            </a:r>
            <a:r>
              <a:rPr lang="en-US" dirty="0">
                <a:latin typeface="Calibri"/>
                <a:cs typeface="Arial"/>
              </a:rPr>
              <a:t> – position: ​</a:t>
            </a:r>
          </a:p>
          <a:p>
            <a:r>
              <a:rPr lang="en-US" dirty="0">
                <a:latin typeface="Calibri"/>
                <a:cs typeface="Arial"/>
              </a:rPr>
              <a:t>a. Brachioradialis  ​</a:t>
            </a:r>
          </a:p>
          <a:p>
            <a:r>
              <a:rPr lang="en-US" dirty="0">
                <a:latin typeface="Calibri"/>
                <a:cs typeface="Arial"/>
              </a:rPr>
              <a:t>b. Pronator quadratus. ​</a:t>
            </a:r>
          </a:p>
          <a:p>
            <a:r>
              <a:rPr lang="en-US" dirty="0">
                <a:latin typeface="Calibri"/>
                <a:cs typeface="Arial"/>
              </a:rPr>
              <a:t>c. Biceps brachii. ​</a:t>
            </a:r>
          </a:p>
          <a:p>
            <a:r>
              <a:rPr lang="en-US" dirty="0">
                <a:latin typeface="Calibri"/>
                <a:cs typeface="Arial"/>
              </a:rPr>
              <a:t>​</a:t>
            </a:r>
          </a:p>
          <a:p>
            <a:r>
              <a:rPr lang="en-US" dirty="0">
                <a:latin typeface="Calibri"/>
                <a:cs typeface="Arial"/>
              </a:rPr>
              <a:t>7-All superficial flexors of forearm muscles are supplied by......Except FCU, its supplied from..... ​</a:t>
            </a:r>
          </a:p>
          <a:p>
            <a:r>
              <a:rPr lang="en-US" dirty="0">
                <a:latin typeface="Calibri"/>
                <a:cs typeface="Arial"/>
              </a:rPr>
              <a:t>a. median nerve - axillary nerve ​</a:t>
            </a:r>
          </a:p>
          <a:p>
            <a:r>
              <a:rPr lang="en-US" dirty="0">
                <a:latin typeface="Calibri"/>
                <a:cs typeface="Arial"/>
              </a:rPr>
              <a:t>b. median nerve – Ulnar nerve ​</a:t>
            </a:r>
          </a:p>
          <a:p>
            <a:r>
              <a:rPr lang="en-US" dirty="0" smtClean="0">
                <a:latin typeface="Calibri"/>
                <a:cs typeface="Arial"/>
              </a:rPr>
              <a:t>c. radial </a:t>
            </a:r>
            <a:r>
              <a:rPr lang="en-US" dirty="0">
                <a:latin typeface="Calibri"/>
                <a:cs typeface="Arial"/>
              </a:rPr>
              <a:t>nerve – Ulnar nerve ​</a:t>
            </a:r>
          </a:p>
          <a:p>
            <a:r>
              <a:rPr lang="en-US" dirty="0">
                <a:latin typeface="Calibri"/>
                <a:cs typeface="Arial"/>
              </a:rPr>
              <a:t>​</a:t>
            </a:r>
          </a:p>
          <a:p>
            <a:r>
              <a:rPr lang="en-US" dirty="0">
                <a:latin typeface="Calibri"/>
                <a:cs typeface="Arial"/>
              </a:rPr>
              <a:t>8-Insertion of flexor carpi Ulnaris ​</a:t>
            </a:r>
          </a:p>
          <a:p>
            <a:r>
              <a:rPr lang="en-US" dirty="0">
                <a:latin typeface="Calibri"/>
                <a:cs typeface="Arial"/>
              </a:rPr>
              <a:t>a. 5th metacarpal bone ​</a:t>
            </a:r>
          </a:p>
          <a:p>
            <a:r>
              <a:rPr lang="en-US" dirty="0">
                <a:latin typeface="Calibri"/>
                <a:cs typeface="Arial"/>
              </a:rPr>
              <a:t>b. 2nd metacarpal bone ​</a:t>
            </a:r>
          </a:p>
          <a:p>
            <a:r>
              <a:rPr lang="en-US" dirty="0">
                <a:latin typeface="Calibri"/>
                <a:cs typeface="Arial"/>
              </a:rPr>
              <a:t>c. Scaphoid bone </a:t>
            </a:r>
          </a:p>
          <a:p>
            <a:endParaRPr lang="en-US" dirty="0">
              <a:latin typeface="Calibri"/>
              <a:cs typeface="Arial"/>
            </a:endParaRPr>
          </a:p>
          <a:p>
            <a:r>
              <a:rPr lang="en-US" dirty="0">
                <a:latin typeface="Calibri"/>
                <a:cs typeface="Arial"/>
              </a:rPr>
              <a:t>9-What is the common extensor origin? </a:t>
            </a:r>
          </a:p>
          <a:p>
            <a:r>
              <a:rPr lang="en-US" dirty="0">
                <a:latin typeface="Calibri"/>
                <a:cs typeface="Arial"/>
              </a:rPr>
              <a:t>A)Frontal medial epicondyle of humerus </a:t>
            </a:r>
          </a:p>
          <a:p>
            <a:r>
              <a:rPr lang="en-US" dirty="0">
                <a:solidFill>
                  <a:srgbClr val="000000"/>
                </a:solidFill>
                <a:latin typeface="Calibri"/>
                <a:cs typeface="Arial"/>
              </a:rPr>
              <a:t>B)frontal of lateral epicondyle of humerus </a:t>
            </a:r>
            <a:endParaRPr lang="en-US" dirty="0">
              <a:latin typeface="Calibri"/>
              <a:cs typeface="Arial"/>
            </a:endParaRPr>
          </a:p>
          <a:p>
            <a:r>
              <a:rPr lang="en-US" dirty="0">
                <a:latin typeface="Calibri"/>
                <a:cs typeface="Arial"/>
              </a:rPr>
              <a:t>C)Radial fossa </a:t>
            </a:r>
          </a:p>
          <a:p>
            <a:r>
              <a:rPr lang="en-US" dirty="0">
                <a:latin typeface="Calibri"/>
                <a:cs typeface="Arial"/>
              </a:rPr>
              <a:t>D) </a:t>
            </a:r>
            <a:r>
              <a:rPr lang="en-US" dirty="0" err="1">
                <a:latin typeface="Calibri"/>
                <a:cs typeface="Arial"/>
              </a:rPr>
              <a:t>Coranoid</a:t>
            </a:r>
            <a:r>
              <a:rPr lang="en-US" dirty="0">
                <a:latin typeface="Calibri"/>
                <a:cs typeface="Arial"/>
              </a:rPr>
              <a:t> process</a:t>
            </a:r>
          </a:p>
          <a:p>
            <a:endParaRPr lang="en-US" dirty="0"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7026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099" y="313151"/>
            <a:ext cx="4634630" cy="60631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dirty="0"/>
              <a:t>Questions:</a:t>
            </a:r>
          </a:p>
          <a:p>
            <a:endParaRPr lang="en-US" dirty="0"/>
          </a:p>
          <a:p>
            <a:r>
              <a:rPr lang="en-US" dirty="0"/>
              <a:t>10- Which muscle is not supplied by deep branch  of radial nerve?</a:t>
            </a:r>
          </a:p>
          <a:p>
            <a:r>
              <a:rPr lang="en-US" dirty="0"/>
              <a:t>A)Extensor Carpi ulnaris</a:t>
            </a:r>
          </a:p>
          <a:p>
            <a:pPr marL="0" lvl="1"/>
            <a:r>
              <a:rPr lang="en-US" dirty="0"/>
              <a:t>B)Extensor Digitorum </a:t>
            </a:r>
          </a:p>
          <a:p>
            <a:pPr marL="0" lvl="1"/>
            <a:r>
              <a:rPr lang="en-US" dirty="0"/>
              <a:t>C)Extensor Carpi radialis brevis </a:t>
            </a:r>
          </a:p>
          <a:p>
            <a:pPr marL="0" lvl="1"/>
            <a:r>
              <a:rPr lang="en-US" dirty="0">
                <a:solidFill>
                  <a:srgbClr val="000000"/>
                </a:solidFill>
              </a:rPr>
              <a:t>D) Extensor Carpi </a:t>
            </a:r>
            <a:r>
              <a:rPr lang="en-US" dirty="0" err="1">
                <a:solidFill>
                  <a:srgbClr val="000000"/>
                </a:solidFill>
              </a:rPr>
              <a:t>radialis</a:t>
            </a:r>
            <a:r>
              <a:rPr lang="en-US" dirty="0">
                <a:solidFill>
                  <a:srgbClr val="000000"/>
                </a:solidFill>
              </a:rPr>
              <a:t> longus</a:t>
            </a:r>
          </a:p>
          <a:p>
            <a:pPr marL="0" lvl="1"/>
            <a:endParaRPr lang="en-US" dirty="0">
              <a:solidFill>
                <a:srgbClr val="000000"/>
              </a:solidFill>
            </a:endParaRPr>
          </a:p>
          <a:p>
            <a:pPr marL="0" lvl="1"/>
            <a:r>
              <a:rPr lang="en-US" dirty="0"/>
              <a:t>11- The insertion of ECRL is : </a:t>
            </a:r>
          </a:p>
          <a:p>
            <a:pPr marL="0" lvl="1"/>
            <a:r>
              <a:rPr lang="en-US" dirty="0"/>
              <a:t>A)base of 2nd metacarpal bone </a:t>
            </a:r>
          </a:p>
          <a:p>
            <a:pPr marL="0" lvl="1"/>
            <a:r>
              <a:rPr lang="en-US" dirty="0"/>
              <a:t> B)base of 3rd metacarpal bone. </a:t>
            </a:r>
          </a:p>
          <a:p>
            <a:pPr marL="0" lvl="1"/>
            <a:r>
              <a:rPr lang="en-US" dirty="0"/>
              <a:t>C)Base of the 5th metacarpal bone. </a:t>
            </a:r>
          </a:p>
          <a:p>
            <a:pPr marL="0" lvl="1"/>
            <a:r>
              <a:rPr lang="en-US" dirty="0"/>
              <a:t>D)Extensor expansion of the medial 4 fingers</a:t>
            </a:r>
            <a:r>
              <a:rPr lang="en-US" dirty="0" smtClean="0"/>
              <a:t>.</a:t>
            </a:r>
          </a:p>
          <a:p>
            <a:pPr marL="0" lvl="1"/>
            <a:endParaRPr lang="en-US" dirty="0"/>
          </a:p>
          <a:p>
            <a:r>
              <a:rPr lang="en-US" dirty="0" smtClean="0"/>
              <a:t>12- Which of the following muscles contributes as powerful supinator of forearm?</a:t>
            </a:r>
          </a:p>
          <a:p>
            <a:pPr marL="228600" indent="-228600">
              <a:buAutoNum type="alphaUcParenR"/>
            </a:pPr>
            <a:r>
              <a:rPr lang="en-US" dirty="0" smtClean="0"/>
              <a:t>Palmaris longus</a:t>
            </a:r>
          </a:p>
          <a:p>
            <a:pPr marL="228600" indent="-228600">
              <a:buAutoNum type="alphaUcParenR"/>
            </a:pPr>
            <a:r>
              <a:rPr lang="en-US" dirty="0" smtClean="0"/>
              <a:t>Pronator </a:t>
            </a:r>
            <a:r>
              <a:rPr lang="en-US" dirty="0" err="1" smtClean="0"/>
              <a:t>teres</a:t>
            </a:r>
            <a:endParaRPr lang="en-US" dirty="0" smtClean="0"/>
          </a:p>
          <a:p>
            <a:pPr marL="228600" indent="-228600">
              <a:buAutoNum type="alphaUcParenR"/>
            </a:pPr>
            <a:r>
              <a:rPr lang="en-US" dirty="0" smtClean="0"/>
              <a:t>Biceps </a:t>
            </a:r>
            <a:r>
              <a:rPr lang="en-US" dirty="0" err="1" smtClean="0"/>
              <a:t>brachii</a:t>
            </a:r>
            <a:endParaRPr lang="en-US" dirty="0" smtClean="0"/>
          </a:p>
          <a:p>
            <a:pPr marL="228600" indent="-228600">
              <a:buAutoNum type="alphaUcParenR"/>
            </a:pPr>
            <a:r>
              <a:rPr lang="en-US" dirty="0" smtClean="0"/>
              <a:t>Supinator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5781" y="4496844"/>
            <a:ext cx="4546948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660367" y="5250117"/>
            <a:ext cx="2539483" cy="160043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10)D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Calibri"/>
            </a:endParaRPr>
          </a:p>
          <a:p>
            <a:pPr algn="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11)A</a:t>
            </a:r>
          </a:p>
          <a:p>
            <a:pPr algn="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12)C</a:t>
            </a:r>
          </a:p>
          <a:p>
            <a:pPr algn="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13)D</a:t>
            </a:r>
          </a:p>
          <a:p>
            <a:pPr algn="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14)B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15)B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16)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  Flexor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Pollicis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Longus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84801" y="723900"/>
            <a:ext cx="6071201" cy="674030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dirty="0" smtClean="0">
                <a:latin typeface="Calibri"/>
                <a:cs typeface="Arial"/>
              </a:rPr>
              <a:t>13- which muscle is related to common flexor origin?</a:t>
            </a:r>
          </a:p>
          <a:p>
            <a:r>
              <a:rPr lang="en-US" dirty="0" smtClean="0">
                <a:latin typeface="Calibri"/>
                <a:cs typeface="Arial"/>
              </a:rPr>
              <a:t>A) Flexor </a:t>
            </a:r>
            <a:r>
              <a:rPr lang="en-US" dirty="0" err="1" smtClean="0">
                <a:latin typeface="Calibri"/>
                <a:cs typeface="Arial"/>
              </a:rPr>
              <a:t>digitorum</a:t>
            </a:r>
            <a:r>
              <a:rPr lang="en-US" dirty="0" smtClean="0">
                <a:latin typeface="Calibri"/>
                <a:cs typeface="Arial"/>
              </a:rPr>
              <a:t> </a:t>
            </a:r>
            <a:r>
              <a:rPr lang="en-US" dirty="0" err="1" smtClean="0">
                <a:latin typeface="Calibri"/>
                <a:cs typeface="Arial"/>
              </a:rPr>
              <a:t>profundus</a:t>
            </a:r>
            <a:endParaRPr lang="en-US" dirty="0" smtClean="0">
              <a:latin typeface="Calibri"/>
              <a:cs typeface="Arial"/>
            </a:endParaRPr>
          </a:p>
          <a:p>
            <a:r>
              <a:rPr lang="en-US" dirty="0" smtClean="0">
                <a:latin typeface="Calibri"/>
                <a:cs typeface="Arial"/>
              </a:rPr>
              <a:t>B) Flexor </a:t>
            </a:r>
            <a:r>
              <a:rPr lang="en-US" dirty="0" err="1" smtClean="0">
                <a:latin typeface="Calibri"/>
                <a:cs typeface="Arial"/>
              </a:rPr>
              <a:t>pollicis</a:t>
            </a:r>
            <a:r>
              <a:rPr lang="en-US" dirty="0" smtClean="0">
                <a:latin typeface="Calibri"/>
                <a:cs typeface="Arial"/>
              </a:rPr>
              <a:t> longus</a:t>
            </a:r>
          </a:p>
          <a:p>
            <a:r>
              <a:rPr lang="en-US" dirty="0" smtClean="0">
                <a:latin typeface="Calibri"/>
                <a:cs typeface="Arial"/>
              </a:rPr>
              <a:t>C) Pronator quadratus</a:t>
            </a:r>
          </a:p>
          <a:p>
            <a:r>
              <a:rPr lang="en-US" dirty="0" smtClean="0">
                <a:latin typeface="Calibri"/>
                <a:cs typeface="Arial"/>
              </a:rPr>
              <a:t>D) Pronator </a:t>
            </a:r>
            <a:r>
              <a:rPr lang="en-US" dirty="0" err="1" smtClean="0">
                <a:latin typeface="Calibri"/>
                <a:cs typeface="Arial"/>
              </a:rPr>
              <a:t>teres</a:t>
            </a:r>
            <a:endParaRPr lang="en-US" dirty="0" smtClean="0">
              <a:latin typeface="Calibri"/>
              <a:cs typeface="Arial"/>
            </a:endParaRPr>
          </a:p>
          <a:p>
            <a:endParaRPr lang="en-US" dirty="0">
              <a:latin typeface="Calibri"/>
              <a:cs typeface="Arial"/>
            </a:endParaRPr>
          </a:p>
          <a:p>
            <a:r>
              <a:rPr lang="en-US" dirty="0" smtClean="0">
                <a:latin typeface="Calibri"/>
                <a:cs typeface="Arial"/>
              </a:rPr>
              <a:t>14- </a:t>
            </a:r>
            <a:r>
              <a:rPr lang="en-US" dirty="0">
                <a:latin typeface="Calibri"/>
                <a:cs typeface="Arial"/>
              </a:rPr>
              <a:t>Which one of the following forearm flexor muscles is intermediate? ​</a:t>
            </a:r>
          </a:p>
          <a:p>
            <a:r>
              <a:rPr lang="en-US" dirty="0">
                <a:latin typeface="Calibri"/>
                <a:cs typeface="Arial"/>
              </a:rPr>
              <a:t>A- Flexor digitorum profundus ​</a:t>
            </a:r>
          </a:p>
          <a:p>
            <a:r>
              <a:rPr lang="en-US" dirty="0">
                <a:latin typeface="Calibri"/>
                <a:cs typeface="Arial"/>
              </a:rPr>
              <a:t>B- Flexor digitorum superficialis​</a:t>
            </a:r>
          </a:p>
          <a:p>
            <a:r>
              <a:rPr lang="en-US" dirty="0">
                <a:latin typeface="Calibri"/>
                <a:cs typeface="Arial"/>
              </a:rPr>
              <a:t>C- Palmaris longus​</a:t>
            </a:r>
          </a:p>
          <a:p>
            <a:r>
              <a:rPr lang="en-US" dirty="0">
                <a:latin typeface="Calibri"/>
                <a:cs typeface="Arial"/>
              </a:rPr>
              <a:t>D- Flexor </a:t>
            </a:r>
            <a:r>
              <a:rPr lang="en-US" dirty="0" err="1">
                <a:latin typeface="Calibri"/>
                <a:cs typeface="Arial"/>
              </a:rPr>
              <a:t>Capri</a:t>
            </a:r>
            <a:r>
              <a:rPr lang="en-US" dirty="0">
                <a:latin typeface="Calibri"/>
                <a:cs typeface="Arial"/>
              </a:rPr>
              <a:t> ulnaris​</a:t>
            </a:r>
          </a:p>
          <a:p>
            <a:r>
              <a:rPr lang="en-US" dirty="0">
                <a:latin typeface="Calibri"/>
                <a:cs typeface="Arial"/>
              </a:rPr>
              <a:t>​</a:t>
            </a:r>
            <a:r>
              <a:rPr lang="en-US" dirty="0">
                <a:latin typeface="Arial"/>
                <a:cs typeface="Arial"/>
              </a:rPr>
              <a:t/>
            </a:r>
            <a:br>
              <a:rPr lang="en-US" dirty="0">
                <a:latin typeface="Arial"/>
                <a:cs typeface="Arial"/>
              </a:rPr>
            </a:br>
            <a:r>
              <a:rPr lang="en-US" dirty="0" smtClean="0">
                <a:solidFill>
                  <a:srgbClr val="000000"/>
                </a:solidFill>
                <a:latin typeface="Calibri"/>
                <a:cs typeface="Arial"/>
              </a:rPr>
              <a:t>15- </a:t>
            </a:r>
            <a:r>
              <a:rPr lang="en-US" dirty="0">
                <a:solidFill>
                  <a:srgbClr val="000000"/>
                </a:solidFill>
                <a:latin typeface="Calibri"/>
                <a:cs typeface="Arial"/>
              </a:rPr>
              <a:t>What</a:t>
            </a:r>
            <a:r>
              <a:rPr lang="en-US" dirty="0">
                <a:latin typeface="Calibri"/>
                <a:cs typeface="Arial"/>
              </a:rPr>
              <a:t> is the </a:t>
            </a:r>
            <a:r>
              <a:rPr lang="en-US" dirty="0" smtClean="0">
                <a:latin typeface="Calibri"/>
                <a:cs typeface="Arial"/>
              </a:rPr>
              <a:t>insertion</a:t>
            </a:r>
            <a:r>
              <a:rPr lang="en-US" dirty="0">
                <a:latin typeface="Calibri"/>
                <a:cs typeface="Arial"/>
              </a:rPr>
              <a:t> of flexor digitorum profundus?​</a:t>
            </a:r>
          </a:p>
          <a:p>
            <a:r>
              <a:rPr lang="en-US" dirty="0">
                <a:latin typeface="Calibri"/>
                <a:cs typeface="Arial"/>
              </a:rPr>
              <a:t>A- Bases of middle phalanges of medial 4 fingers.​</a:t>
            </a:r>
          </a:p>
          <a:p>
            <a:r>
              <a:rPr lang="en-US" dirty="0">
                <a:latin typeface="Calibri"/>
                <a:cs typeface="Arial"/>
              </a:rPr>
              <a:t>B- Bases of distal phalanges of the medial 4 digits. ​</a:t>
            </a:r>
          </a:p>
          <a:p>
            <a:r>
              <a:rPr lang="en-US" dirty="0">
                <a:latin typeface="Calibri"/>
                <a:cs typeface="Arial"/>
              </a:rPr>
              <a:t>C- Bases of proximal phalanges of the medial 4 digits. ​</a:t>
            </a:r>
          </a:p>
          <a:p>
            <a:r>
              <a:rPr lang="en-US" dirty="0">
                <a:latin typeface="Calibri"/>
                <a:cs typeface="Arial"/>
              </a:rPr>
              <a:t>D- Middle part of distal phalanges of medial 4 fingers.​</a:t>
            </a:r>
            <a:r>
              <a:rPr lang="en-US" dirty="0">
                <a:latin typeface="Arial"/>
                <a:cs typeface="Arial"/>
              </a:rPr>
              <a:t/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Calibri"/>
                <a:cs typeface="Arial"/>
              </a:rPr>
              <a:t>​</a:t>
            </a:r>
          </a:p>
          <a:p>
            <a:r>
              <a:rPr lang="en-US" dirty="0">
                <a:latin typeface="Calibri"/>
                <a:cs typeface="Arial"/>
              </a:rPr>
              <a:t>​</a:t>
            </a:r>
          </a:p>
          <a:p>
            <a:r>
              <a:rPr lang="en-US" dirty="0" smtClean="0">
                <a:latin typeface="Calibri"/>
                <a:cs typeface="Arial"/>
              </a:rPr>
              <a:t>16- </a:t>
            </a:r>
            <a:r>
              <a:rPr lang="en-US" dirty="0">
                <a:latin typeface="Calibri"/>
                <a:cs typeface="Arial"/>
              </a:rPr>
              <a:t>What is the forearm muscle that can flex the joints of the thumb? ​</a:t>
            </a:r>
          </a:p>
          <a:p>
            <a:endParaRPr lang="en-US" dirty="0">
              <a:latin typeface="Calibri"/>
              <a:cs typeface="Arial"/>
            </a:endParaRPr>
          </a:p>
          <a:p>
            <a:r>
              <a:rPr lang="en-US" dirty="0">
                <a:latin typeface="Calibr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636428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97288" y="914400"/>
            <a:ext cx="340708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x-none" sz="2400" dirty="0">
                <a:solidFill>
                  <a:schemeClr val="bg2">
                    <a:lumMod val="50000"/>
                  </a:schemeClr>
                </a:solidFill>
              </a:rPr>
              <a:t>Leaders: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ar-SA" sz="2400" dirty="0">
                <a:solidFill>
                  <a:schemeClr val="bg2">
                    <a:lumMod val="50000"/>
                  </a:schemeClr>
                </a:solidFill>
              </a:rPr>
              <a:t>نواف الخضيري</a:t>
            </a:r>
          </a:p>
          <a:p>
            <a:pPr marL="0" indent="0" algn="ctr">
              <a:buNone/>
            </a:pPr>
            <a:r>
              <a:rPr lang="ar-SA" sz="2400" dirty="0">
                <a:solidFill>
                  <a:schemeClr val="bg2">
                    <a:lumMod val="50000"/>
                  </a:schemeClr>
                </a:solidFill>
              </a:rPr>
              <a:t>جواهر </a:t>
            </a:r>
            <a:r>
              <a:rPr lang="ar-SA" sz="2400" dirty="0" smtClean="0">
                <a:solidFill>
                  <a:schemeClr val="bg2">
                    <a:lumMod val="50000"/>
                  </a:schemeClr>
                </a:solidFill>
              </a:rPr>
              <a:t>ابانمي</a:t>
            </a:r>
            <a:endParaRPr lang="ar-SA" sz="2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ar-SA" sz="2400" dirty="0">
                <a:solidFill>
                  <a:schemeClr val="bg2">
                    <a:lumMod val="50000"/>
                  </a:schemeClr>
                </a:solidFill>
              </a:rPr>
              <a:t>غادة المزروع</a:t>
            </a:r>
            <a:endParaRPr lang="x-none" sz="2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x-none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3522663" cy="68646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250" y="4419600"/>
            <a:ext cx="3956288" cy="105691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984008" y="914400"/>
            <a:ext cx="3354888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x-none" sz="2400" dirty="0">
                <a:solidFill>
                  <a:schemeClr val="bg2">
                    <a:lumMod val="50000"/>
                  </a:schemeClr>
                </a:solidFill>
              </a:rPr>
              <a:t>members:</a:t>
            </a:r>
            <a:endParaRPr lang="ar-SA" sz="2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ar-SA" sz="2400" dirty="0">
                <a:solidFill>
                  <a:schemeClr val="bg2">
                    <a:lumMod val="50000"/>
                  </a:schemeClr>
                </a:solidFill>
              </a:rPr>
              <a:t>نجد </a:t>
            </a:r>
            <a:r>
              <a:rPr lang="ar-SA" sz="2400" dirty="0" err="1">
                <a:solidFill>
                  <a:schemeClr val="bg2">
                    <a:lumMod val="50000"/>
                  </a:schemeClr>
                </a:solidFill>
              </a:rPr>
              <a:t>الذيب</a:t>
            </a:r>
            <a:endParaRPr lang="ar-SA" sz="2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ar-SA" sz="2400" dirty="0">
                <a:solidFill>
                  <a:schemeClr val="bg2">
                    <a:lumMod val="50000"/>
                  </a:schemeClr>
                </a:solidFill>
              </a:rPr>
              <a:t>نورة السهلي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ar-SA" sz="2400" dirty="0">
                <a:solidFill>
                  <a:schemeClr val="bg2">
                    <a:lumMod val="50000"/>
                  </a:schemeClr>
                </a:solidFill>
              </a:rPr>
              <a:t>سمية الغامدي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ar-SA" sz="2400" dirty="0">
                <a:solidFill>
                  <a:schemeClr val="bg2">
                    <a:lumMod val="50000"/>
                  </a:schemeClr>
                </a:solidFill>
              </a:rPr>
              <a:t>آمال </a:t>
            </a:r>
            <a:r>
              <a:rPr lang="ar-SA" sz="2400" dirty="0" err="1">
                <a:solidFill>
                  <a:schemeClr val="bg2">
                    <a:lumMod val="50000"/>
                  </a:schemeClr>
                </a:solidFill>
              </a:rPr>
              <a:t>الشيبي</a:t>
            </a:r>
            <a:endParaRPr lang="ar-SA" sz="2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ar-SA" sz="2400" dirty="0">
                <a:solidFill>
                  <a:schemeClr val="bg2">
                    <a:lumMod val="50000"/>
                  </a:schemeClr>
                </a:solidFill>
              </a:rPr>
              <a:t>رنا راسين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ar-SA" sz="2400" dirty="0">
                <a:solidFill>
                  <a:schemeClr val="bg2">
                    <a:lumMod val="50000"/>
                  </a:schemeClr>
                </a:solidFill>
              </a:rPr>
              <a:t>ريما العتيبي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ar-SA" sz="2400" dirty="0">
                <a:solidFill>
                  <a:schemeClr val="bg2">
                    <a:lumMod val="50000"/>
                  </a:schemeClr>
                </a:solidFill>
              </a:rPr>
              <a:t>بدرية الصباغ</a:t>
            </a:r>
            <a:endParaRPr lang="x-none" sz="2400" dirty="0">
              <a:solidFill>
                <a:schemeClr val="bg2">
                  <a:lumMod val="50000"/>
                </a:schemeClr>
              </a:solidFill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80288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91" descr="unnamed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5264" y="518489"/>
            <a:ext cx="9722224" cy="32560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30623" y="180621"/>
            <a:ext cx="6033247" cy="675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>
                    <a:lumMod val="65000"/>
                  </a:schemeClr>
                </a:solidFill>
              </a:rPr>
              <a:t>Recall what we took in foundation:</a:t>
            </a:r>
            <a:endParaRPr lang="en-GB" sz="3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1671" y="3720793"/>
            <a:ext cx="104416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following pairs always come together (they counter each other so if one is present so is the other)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Flexor &amp; Extensor  		(flexor carpi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ulnaris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&amp; extensor carpi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ulnaris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Longus &amp; Brevis 		(extensor carpi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radialis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longus &amp; extensor carpi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radialis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brevis)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Superficialis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&amp;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Profundus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	(flexor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digitorum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superficialis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&amp; flexor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digitorum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profundus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Major &amp; Minor 		(pectoralis major &amp; pectoralis minor)</a:t>
            </a:r>
          </a:p>
          <a:p>
            <a:endParaRPr lang="en-US" u="sng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u="sng" dirty="0" smtClean="0">
                <a:solidFill>
                  <a:schemeClr val="bg1">
                    <a:lumMod val="65000"/>
                  </a:schemeClr>
                </a:solidFill>
              </a:rPr>
              <a:t>The fingers:</a:t>
            </a:r>
            <a:endParaRPr lang="en-US" u="sng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Digitorum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= has 4 tendons each attached to a finger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Pollicis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= the thumb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Indices = index finger </a:t>
            </a:r>
            <a:r>
              <a:rPr lang="ar-SA" dirty="0" smtClean="0">
                <a:solidFill>
                  <a:schemeClr val="bg1">
                    <a:lumMod val="65000"/>
                  </a:schemeClr>
                </a:solidFill>
              </a:rPr>
              <a:t>السبابه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Digiti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minimi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= pinkie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38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93904" cy="1325563"/>
          </a:xfrm>
        </p:spPr>
        <p:txBody>
          <a:bodyPr/>
          <a:lstStyle/>
          <a:p>
            <a:r>
              <a:rPr lang="x-none" b="1" dirty="0">
                <a:latin typeface="Calibri"/>
              </a:rPr>
              <a:t>FOREARM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857375"/>
            <a:ext cx="781479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x-none" sz="1800" dirty="0"/>
              <a:t>- The forearm extends from elbow to  wrist</a:t>
            </a:r>
          </a:p>
          <a:p>
            <a:r>
              <a:rPr lang="x-none" sz="1800" dirty="0"/>
              <a:t>- It posses</a:t>
            </a:r>
            <a:r>
              <a:rPr lang="x-none" sz="1800" b="1" dirty="0"/>
              <a:t> </a:t>
            </a:r>
            <a:r>
              <a:rPr lang="x-none" sz="1800" b="1" u="sng" dirty="0"/>
              <a:t>two bones</a:t>
            </a:r>
            <a:r>
              <a:rPr lang="x-none" sz="1800" b="1" dirty="0"/>
              <a:t>  </a:t>
            </a:r>
            <a:r>
              <a:rPr lang="x-none" sz="1800" dirty="0"/>
              <a:t>radius laterally &amp; Ulna</a:t>
            </a:r>
            <a:r>
              <a:rPr lang="x-none" sz="1800" dirty="0">
                <a:solidFill>
                  <a:srgbClr val="953735"/>
                </a:solidFill>
              </a:rPr>
              <a:t> </a:t>
            </a:r>
            <a:r>
              <a:rPr lang="x-none" sz="1800" dirty="0"/>
              <a:t>medially.</a:t>
            </a:r>
          </a:p>
          <a:p>
            <a:endParaRPr lang="x-none" dirty="0"/>
          </a:p>
          <a:p>
            <a:r>
              <a:rPr lang="x-none" sz="1800" b="1" u="sng" dirty="0"/>
              <a:t>The two bones</a:t>
            </a:r>
            <a:r>
              <a:rPr lang="x-none" sz="1800" b="1" dirty="0"/>
              <a:t> </a:t>
            </a:r>
            <a:r>
              <a:rPr lang="x-none" sz="1800" dirty="0"/>
              <a:t>are  connected together by the </a:t>
            </a:r>
            <a:r>
              <a:rPr lang="x-none" sz="1800" b="1" dirty="0"/>
              <a:t>interosseous membrane.</a:t>
            </a:r>
            <a:r>
              <a:rPr lang="x-none" sz="1800" dirty="0"/>
              <a:t> </a:t>
            </a:r>
          </a:p>
          <a:p>
            <a:endParaRPr lang="x-none" dirty="0"/>
          </a:p>
          <a:p>
            <a:pPr marL="0" indent="0">
              <a:buNone/>
            </a:pPr>
            <a:r>
              <a:rPr lang="en-US" sz="1800" dirty="0"/>
              <a:t>                                                         </a:t>
            </a:r>
            <a:r>
              <a:rPr lang="x-none" sz="1800" dirty="0"/>
              <a:t>This membrane:</a:t>
            </a:r>
          </a:p>
          <a:p>
            <a:pPr marL="0" indent="0">
              <a:buNone/>
            </a:pPr>
            <a:r>
              <a:rPr lang="en-US" sz="1800" dirty="0"/>
              <a:t>        </a:t>
            </a:r>
            <a:r>
              <a:rPr lang="x-none" sz="1800" dirty="0"/>
              <a:t>1- allows movement of </a:t>
            </a:r>
            <a:r>
              <a:rPr lang="x-none" sz="1800" b="1" u="sng" dirty="0">
                <a:solidFill>
                  <a:srgbClr val="FF0000"/>
                </a:solidFill>
              </a:rPr>
              <a:t>Pronation</a:t>
            </a:r>
            <a:r>
              <a:rPr lang="x-none" sz="1800" dirty="0">
                <a:solidFill>
                  <a:srgbClr val="FF0000"/>
                </a:solidFill>
              </a:rPr>
              <a:t> </a:t>
            </a:r>
            <a:r>
              <a:rPr lang="x-none" sz="1800" dirty="0"/>
              <a:t>and </a:t>
            </a:r>
            <a:r>
              <a:rPr lang="x-none" sz="1800" b="1" u="sng" dirty="0">
                <a:solidFill>
                  <a:srgbClr val="FF0000"/>
                </a:solidFill>
              </a:rPr>
              <a:t>Supination</a:t>
            </a:r>
            <a:r>
              <a:rPr lang="x-none" sz="1800" dirty="0">
                <a:solidFill>
                  <a:srgbClr val="FF0000"/>
                </a:solidFill>
              </a:rPr>
              <a:t> </a:t>
            </a:r>
            <a:r>
              <a:rPr lang="x-none" sz="1800" dirty="0"/>
              <a:t>while the two  bones are</a:t>
            </a:r>
            <a:r>
              <a:rPr lang="en-US" sz="1800" dirty="0"/>
              <a:t>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x-none" sz="1800" dirty="0"/>
              <a:t> </a:t>
            </a:r>
            <a:r>
              <a:rPr lang="en-US" sz="1800" dirty="0"/>
              <a:t>         </a:t>
            </a:r>
            <a:r>
              <a:rPr lang="x-none" sz="1800" dirty="0"/>
              <a:t>connected together.</a:t>
            </a:r>
          </a:p>
          <a:p>
            <a:pPr marL="0" indent="0">
              <a:buNone/>
            </a:pPr>
            <a:r>
              <a:rPr lang="en-US" sz="1800" dirty="0"/>
              <a:t>        </a:t>
            </a:r>
            <a:r>
              <a:rPr lang="x-none" sz="1800" dirty="0"/>
              <a:t>2- it gives origin for the deep muscles.</a:t>
            </a:r>
          </a:p>
          <a:p>
            <a:endParaRPr lang="x-none" dirty="0"/>
          </a:p>
        </p:txBody>
      </p:sp>
      <p:sp>
        <p:nvSpPr>
          <p:cNvPr id="4" name="TextBox 3"/>
          <p:cNvSpPr txBox="1"/>
          <p:nvPr/>
        </p:nvSpPr>
        <p:spPr>
          <a:xfrm>
            <a:off x="8412163" y="790575"/>
            <a:ext cx="3634043" cy="2308324"/>
          </a:xfrm>
          <a:prstGeom prst="rect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r>
              <a:rPr lang="x-none" sz="1600" dirty="0">
                <a:solidFill>
                  <a:srgbClr val="7F7F7F"/>
                </a:solidFill>
                <a:latin typeface="Arial"/>
              </a:rPr>
              <a:t>- The radius and ulna are connected by 3 structures: the </a:t>
            </a:r>
            <a:r>
              <a:rPr lang="x-none" sz="1600" u="sng" dirty="0">
                <a:solidFill>
                  <a:srgbClr val="7F7F7F"/>
                </a:solidFill>
                <a:latin typeface="Arial"/>
              </a:rPr>
              <a:t>interosseous membrane,</a:t>
            </a:r>
            <a:r>
              <a:rPr lang="x-none" sz="1600" dirty="0">
                <a:solidFill>
                  <a:srgbClr val="7F7F7F"/>
                </a:solidFill>
                <a:latin typeface="Arial"/>
              </a:rPr>
              <a:t> superior radioulnar joint and inferior radioulnar joint</a:t>
            </a:r>
          </a:p>
          <a:p>
            <a:endParaRPr lang="x-none" sz="1600" dirty="0">
              <a:solidFill>
                <a:srgbClr val="7F7F7F"/>
              </a:solidFill>
              <a:latin typeface="Arial"/>
            </a:endParaRPr>
          </a:p>
          <a:p>
            <a:r>
              <a:rPr lang="x-none" sz="1600" dirty="0">
                <a:solidFill>
                  <a:srgbClr val="7F7F7F"/>
                </a:solidFill>
                <a:latin typeface="Arial"/>
              </a:rPr>
              <a:t>- An interosseous membrane is a broad and thin plane of fibrous tissue that separates many of the bones of the body.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442" y="114300"/>
            <a:ext cx="1448067" cy="2961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038" y="3561895"/>
            <a:ext cx="926223" cy="2160806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2910799" y="1870457"/>
            <a:ext cx="610323" cy="298450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816654" y="1873852"/>
            <a:ext cx="560517" cy="298450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2366664" y="2257228"/>
            <a:ext cx="626745" cy="31369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3998794" y="2257228"/>
            <a:ext cx="469117" cy="29845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/>
          <p:cNvSpPr/>
          <p:nvPr/>
        </p:nvSpPr>
        <p:spPr>
          <a:xfrm>
            <a:off x="4660646" y="3150419"/>
            <a:ext cx="2416013" cy="283344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97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Fascial Compartments of the Forearm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18094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2400" dirty="0"/>
              <a:t>The forearm is enclosed in </a:t>
            </a:r>
            <a:r>
              <a:rPr lang="en-GB" sz="2400" u="sng" dirty="0"/>
              <a:t>a sheath of deep fascia</a:t>
            </a:r>
            <a:r>
              <a:rPr lang="en-GB" sz="2400" dirty="0"/>
              <a:t>, which is attached to the posterior border of the ulna . </a:t>
            </a:r>
            <a:endParaRPr lang="en-GB" sz="2400" dirty="0" smtClean="0"/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2400" dirty="0" smtClean="0"/>
              <a:t>This </a:t>
            </a:r>
            <a:r>
              <a:rPr lang="en-GB" sz="2400" dirty="0"/>
              <a:t>fascial sheath, together with the </a:t>
            </a:r>
            <a:r>
              <a:rPr lang="en-GB" sz="2400" dirty="0">
                <a:solidFill>
                  <a:srgbClr val="FF0000"/>
                </a:solidFill>
              </a:rPr>
              <a:t>interosseous membrane </a:t>
            </a:r>
            <a:r>
              <a:rPr lang="en-GB" sz="2400" dirty="0"/>
              <a:t>&amp; fibrous </a:t>
            </a:r>
            <a:r>
              <a:rPr lang="en-GB" sz="2400" dirty="0">
                <a:solidFill>
                  <a:srgbClr val="FF0000"/>
                </a:solidFill>
              </a:rPr>
              <a:t>intermuscular septa</a:t>
            </a:r>
            <a:r>
              <a:rPr lang="en-GB" sz="2400" dirty="0"/>
              <a:t>, divides the forearm into several </a:t>
            </a:r>
            <a:r>
              <a:rPr lang="en-GB" sz="2400" u="sng" dirty="0"/>
              <a:t>compartments</a:t>
            </a:r>
            <a:r>
              <a:rPr lang="en-GB" sz="2400" dirty="0"/>
              <a:t>, each having its own </a:t>
            </a:r>
            <a:r>
              <a:rPr lang="en-GB" sz="2400" b="1" dirty="0"/>
              <a:t>muscles, nerves, </a:t>
            </a:r>
            <a:r>
              <a:rPr lang="en-GB" sz="2400" dirty="0"/>
              <a:t>and</a:t>
            </a:r>
            <a:r>
              <a:rPr lang="en-GB" sz="2400" b="1" dirty="0"/>
              <a:t> blood supply</a:t>
            </a:r>
            <a:r>
              <a:rPr lang="en-GB" sz="2400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357" t="16177" r="17168" b="13971"/>
          <a:stretch/>
        </p:blipFill>
        <p:spPr>
          <a:xfrm>
            <a:off x="6935590" y="1825625"/>
            <a:ext cx="4565768" cy="394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61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5900" y="0"/>
            <a:ext cx="10515600" cy="1325563"/>
          </a:xfrm>
        </p:spPr>
        <p:txBody>
          <a:bodyPr/>
          <a:lstStyle/>
          <a:p>
            <a:r>
              <a:rPr lang="en-US" dirty="0"/>
              <a:t>EXTRA</a:t>
            </a:r>
            <a:endParaRPr lang="ar-SA" dirty="0"/>
          </a:p>
        </p:txBody>
      </p:sp>
      <p:pic>
        <p:nvPicPr>
          <p:cNvPr id="1026" name="Picture 2" descr="صورة ذات صل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94" y="140046"/>
            <a:ext cx="8545789" cy="656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حبر 3"/>
              <p14:cNvContentPartPr/>
              <p14:nvPr/>
            </p14:nvContentPartPr>
            <p14:xfrm>
              <a:off x="9915183" y="1490384"/>
              <a:ext cx="505440" cy="16560"/>
            </p14:xfrm>
          </p:contentPart>
        </mc:Choice>
        <mc:Fallback xmlns="">
          <p:pic>
            <p:nvPicPr>
              <p:cNvPr id="4" name="حبر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9209" y="1419916"/>
                <a:ext cx="577389" cy="157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حبر 5"/>
              <p14:cNvContentPartPr/>
              <p14:nvPr/>
            </p14:nvContentPartPr>
            <p14:xfrm>
              <a:off x="9398223" y="2126864"/>
              <a:ext cx="331920" cy="31320"/>
            </p14:xfrm>
          </p:contentPart>
        </mc:Choice>
        <mc:Fallback xmlns="">
          <p:pic>
            <p:nvPicPr>
              <p:cNvPr id="6" name="حبر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62223" y="2055682"/>
                <a:ext cx="403920" cy="173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حبر 6"/>
              <p14:cNvContentPartPr/>
              <p14:nvPr/>
            </p14:nvContentPartPr>
            <p14:xfrm>
              <a:off x="9434223" y="2388944"/>
              <a:ext cx="332280" cy="8640"/>
            </p14:xfrm>
          </p:contentPart>
        </mc:Choice>
        <mc:Fallback xmlns="">
          <p:pic>
            <p:nvPicPr>
              <p:cNvPr id="7" name="حبر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98223" y="2313814"/>
                <a:ext cx="404280" cy="1589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حبر 7"/>
              <p14:cNvContentPartPr/>
              <p14:nvPr/>
            </p14:nvContentPartPr>
            <p14:xfrm>
              <a:off x="9374463" y="2627264"/>
              <a:ext cx="390600" cy="12600"/>
            </p14:xfrm>
          </p:contentPart>
        </mc:Choice>
        <mc:Fallback xmlns="">
          <p:pic>
            <p:nvPicPr>
              <p:cNvPr id="8" name="حبر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38463" y="2557264"/>
                <a:ext cx="462600" cy="1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حبر 8"/>
              <p14:cNvContentPartPr/>
              <p14:nvPr/>
            </p14:nvContentPartPr>
            <p14:xfrm>
              <a:off x="9382383" y="2853704"/>
              <a:ext cx="368640" cy="24840"/>
            </p14:xfrm>
          </p:contentPart>
        </mc:Choice>
        <mc:Fallback xmlns="">
          <p:pic>
            <p:nvPicPr>
              <p:cNvPr id="9" name="حبر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46418" y="2782733"/>
                <a:ext cx="440570" cy="166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حبر 9"/>
              <p14:cNvContentPartPr/>
              <p14:nvPr/>
            </p14:nvContentPartPr>
            <p14:xfrm>
              <a:off x="9410103" y="3036944"/>
              <a:ext cx="336240" cy="8640"/>
            </p14:xfrm>
          </p:contentPart>
        </mc:Choice>
        <mc:Fallback xmlns="">
          <p:pic>
            <p:nvPicPr>
              <p:cNvPr id="10" name="حبر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74103" y="2964944"/>
                <a:ext cx="4082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حبر 10"/>
              <p14:cNvContentPartPr/>
              <p14:nvPr/>
            </p14:nvContentPartPr>
            <p14:xfrm>
              <a:off x="2870358" y="6138157"/>
              <a:ext cx="593280" cy="20520"/>
            </p14:xfrm>
          </p:contentPart>
        </mc:Choice>
        <mc:Fallback xmlns="">
          <p:pic>
            <p:nvPicPr>
              <p:cNvPr id="11" name="حبر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34358" y="6067398"/>
                <a:ext cx="665280" cy="162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حبر 11"/>
              <p14:cNvContentPartPr/>
              <p14:nvPr/>
            </p14:nvContentPartPr>
            <p14:xfrm>
              <a:off x="2520313" y="4651169"/>
              <a:ext cx="459360" cy="44280"/>
            </p14:xfrm>
          </p:contentPart>
        </mc:Choice>
        <mc:Fallback xmlns="">
          <p:pic>
            <p:nvPicPr>
              <p:cNvPr id="12" name="حبر 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84285" y="4579169"/>
                <a:ext cx="531416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حبر 12"/>
              <p14:cNvContentPartPr/>
              <p14:nvPr/>
            </p14:nvContentPartPr>
            <p14:xfrm>
              <a:off x="2496553" y="4456409"/>
              <a:ext cx="438840" cy="52560"/>
            </p14:xfrm>
          </p:contentPart>
        </mc:Choice>
        <mc:Fallback xmlns="">
          <p:pic>
            <p:nvPicPr>
              <p:cNvPr id="13" name="حبر 1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60553" y="4384409"/>
                <a:ext cx="51084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حبر 13"/>
              <p14:cNvContentPartPr/>
              <p14:nvPr/>
            </p14:nvContentPartPr>
            <p14:xfrm>
              <a:off x="2540113" y="4249769"/>
              <a:ext cx="384120" cy="20520"/>
            </p14:xfrm>
          </p:contentPart>
        </mc:Choice>
        <mc:Fallback xmlns="">
          <p:pic>
            <p:nvPicPr>
              <p:cNvPr id="14" name="حبر 1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04113" y="4176483"/>
                <a:ext cx="456120" cy="167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حبر 14"/>
              <p14:cNvContentPartPr/>
              <p14:nvPr/>
            </p14:nvContentPartPr>
            <p14:xfrm>
              <a:off x="2516353" y="3987329"/>
              <a:ext cx="474480" cy="52560"/>
            </p14:xfrm>
          </p:contentPart>
        </mc:Choice>
        <mc:Fallback xmlns="">
          <p:pic>
            <p:nvPicPr>
              <p:cNvPr id="15" name="حبر 1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80353" y="3915329"/>
                <a:ext cx="5464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حبر 15"/>
              <p14:cNvContentPartPr/>
              <p14:nvPr/>
            </p14:nvContentPartPr>
            <p14:xfrm>
              <a:off x="2492734" y="3405631"/>
              <a:ext cx="533160" cy="14040"/>
            </p14:xfrm>
          </p:contentPart>
        </mc:Choice>
        <mc:Fallback xmlns="">
          <p:pic>
            <p:nvPicPr>
              <p:cNvPr id="16" name="حبر 1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456734" y="3333631"/>
                <a:ext cx="6051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حبر 17"/>
              <p14:cNvContentPartPr/>
              <p14:nvPr/>
            </p14:nvContentPartPr>
            <p14:xfrm>
              <a:off x="2528374" y="3041311"/>
              <a:ext cx="452160" cy="16560"/>
            </p14:xfrm>
          </p:contentPart>
        </mc:Choice>
        <mc:Fallback xmlns="">
          <p:pic>
            <p:nvPicPr>
              <p:cNvPr id="18" name="حبر 1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92374" y="2969311"/>
                <a:ext cx="524160" cy="16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0195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8791" b="8198"/>
          <a:stretch/>
        </p:blipFill>
        <p:spPr>
          <a:xfrm>
            <a:off x="161939" y="2420938"/>
            <a:ext cx="9117494" cy="4279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39" y="-85725"/>
            <a:ext cx="4423313" cy="1325563"/>
          </a:xfrm>
        </p:spPr>
        <p:txBody>
          <a:bodyPr/>
          <a:lstStyle/>
          <a:p>
            <a:r>
              <a:rPr lang="x-none" b="1" dirty="0">
                <a:latin typeface="Calibri"/>
              </a:rPr>
              <a:t>FLEXOR GROUP</a:t>
            </a:r>
            <a:r>
              <a:rPr lang="x-none" b="1" dirty="0">
                <a:latin typeface="Garamond"/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78" y="1095375"/>
            <a:ext cx="10481282" cy="14357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x-none" sz="1800" b="1" dirty="0">
                <a:ea typeface="Century Gothic" charset="0"/>
                <a:cs typeface="Century Gothic" charset="0"/>
              </a:rPr>
              <a:t>These muscles: 8</a:t>
            </a:r>
          </a:p>
          <a:p>
            <a:pPr marL="0" indent="0">
              <a:buNone/>
            </a:pPr>
            <a:r>
              <a:rPr lang="x-none" sz="1800" dirty="0">
                <a:ea typeface="Century Gothic" charset="0"/>
                <a:cs typeface="Century Gothic" charset="0"/>
              </a:rPr>
              <a:t>•Act on the elbow &amp; wrist joints and those of the fingers</a:t>
            </a:r>
          </a:p>
          <a:p>
            <a:pPr marL="0" indent="0">
              <a:buNone/>
            </a:pPr>
            <a:r>
              <a:rPr lang="x-none" sz="1800" dirty="0">
                <a:ea typeface="Century Gothic" charset="0"/>
                <a:cs typeface="Century Gothic" charset="0"/>
              </a:rPr>
              <a:t>•Form </a:t>
            </a:r>
            <a:r>
              <a:rPr lang="x-none" sz="1800" dirty="0">
                <a:solidFill>
                  <a:srgbClr val="FF0000"/>
                </a:solidFill>
                <a:ea typeface="Century Gothic" charset="0"/>
                <a:cs typeface="Century Gothic" charset="0"/>
              </a:rPr>
              <a:t>fleshy</a:t>
            </a:r>
            <a:r>
              <a:rPr lang="x-none" sz="1800" dirty="0">
                <a:ea typeface="Century Gothic" charset="0"/>
                <a:cs typeface="Century Gothic" charset="0"/>
              </a:rPr>
              <a:t> masses in the </a:t>
            </a:r>
            <a:r>
              <a:rPr lang="x-none" sz="1800" dirty="0">
                <a:solidFill>
                  <a:srgbClr val="FF0000"/>
                </a:solidFill>
                <a:ea typeface="Century Gothic" charset="0"/>
                <a:cs typeface="Century Gothic" charset="0"/>
              </a:rPr>
              <a:t>proximal</a:t>
            </a:r>
            <a:r>
              <a:rPr lang="x-none" sz="1800" dirty="0">
                <a:ea typeface="Century Gothic" charset="0"/>
                <a:cs typeface="Century Gothic" charset="0"/>
              </a:rPr>
              <a:t> part and become </a:t>
            </a:r>
            <a:r>
              <a:rPr lang="x-none" sz="1800" dirty="0">
                <a:solidFill>
                  <a:srgbClr val="FF0000"/>
                </a:solidFill>
                <a:ea typeface="Century Gothic" charset="0"/>
                <a:cs typeface="Century Gothic" charset="0"/>
              </a:rPr>
              <a:t>tendinous</a:t>
            </a:r>
            <a:r>
              <a:rPr lang="x-none" sz="1800" dirty="0">
                <a:ea typeface="Century Gothic" charset="0"/>
                <a:cs typeface="Century Gothic" charset="0"/>
              </a:rPr>
              <a:t> in the </a:t>
            </a:r>
            <a:r>
              <a:rPr lang="x-none" sz="1800" dirty="0">
                <a:solidFill>
                  <a:srgbClr val="FF0000"/>
                </a:solidFill>
                <a:ea typeface="Century Gothic" charset="0"/>
                <a:cs typeface="Century Gothic" charset="0"/>
              </a:rPr>
              <a:t>distal</a:t>
            </a:r>
            <a:r>
              <a:rPr lang="x-none" sz="1800" dirty="0">
                <a:ea typeface="Century Gothic" charset="0"/>
                <a:cs typeface="Century Gothic" charset="0"/>
              </a:rPr>
              <a:t> part of the forearm.</a:t>
            </a:r>
          </a:p>
          <a:p>
            <a:pPr marL="0" indent="0">
              <a:buNone/>
            </a:pPr>
            <a:endParaRPr lang="x-none" dirty="0">
              <a:ea typeface="Century Gothic" charset="0"/>
              <a:cs typeface="Century Gothic" charset="0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/>
          <a:srcRect l="48876" t="26879" r="19374" b="29767"/>
          <a:stretch/>
        </p:blipFill>
        <p:spPr>
          <a:xfrm>
            <a:off x="8976359" y="2935025"/>
            <a:ext cx="2879497" cy="22106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حبر 22"/>
              <p14:cNvContentPartPr/>
              <p14:nvPr/>
            </p14:nvContentPartPr>
            <p14:xfrm>
              <a:off x="10099016" y="3746038"/>
              <a:ext cx="974520" cy="19080"/>
            </p14:xfrm>
          </p:contentPart>
        </mc:Choice>
        <mc:Fallback xmlns="">
          <p:pic>
            <p:nvPicPr>
              <p:cNvPr id="23" name="حبر 2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92896" y="3739918"/>
                <a:ext cx="9867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حبر 34"/>
              <p14:cNvContentPartPr/>
              <p14:nvPr/>
            </p14:nvContentPartPr>
            <p14:xfrm>
              <a:off x="9741914" y="4223189"/>
              <a:ext cx="1356480" cy="32760"/>
            </p14:xfrm>
          </p:contentPart>
        </mc:Choice>
        <mc:Fallback xmlns="">
          <p:pic>
            <p:nvPicPr>
              <p:cNvPr id="35" name="حبر 3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735794" y="4217069"/>
                <a:ext cx="1368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0" name="حبر 39"/>
              <p14:cNvContentPartPr/>
              <p14:nvPr/>
            </p14:nvContentPartPr>
            <p14:xfrm>
              <a:off x="9680696" y="3838918"/>
              <a:ext cx="1406520" cy="18720"/>
            </p14:xfrm>
          </p:contentPart>
        </mc:Choice>
        <mc:Fallback xmlns="">
          <p:pic>
            <p:nvPicPr>
              <p:cNvPr id="40" name="حبر 3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74576" y="3832913"/>
                <a:ext cx="1418760" cy="30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" name="حبر 40"/>
              <p14:cNvContentPartPr/>
              <p14:nvPr/>
            </p14:nvContentPartPr>
            <p14:xfrm>
              <a:off x="10254738" y="3953312"/>
              <a:ext cx="829800" cy="15120"/>
            </p14:xfrm>
          </p:contentPart>
        </mc:Choice>
        <mc:Fallback xmlns="">
          <p:pic>
            <p:nvPicPr>
              <p:cNvPr id="41" name="حبر 4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248618" y="3947334"/>
                <a:ext cx="842040" cy="27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2" name="حبر 41"/>
              <p14:cNvContentPartPr/>
              <p14:nvPr/>
            </p14:nvContentPartPr>
            <p14:xfrm>
              <a:off x="10613456" y="4053478"/>
              <a:ext cx="486360" cy="11520"/>
            </p14:xfrm>
          </p:contentPart>
        </mc:Choice>
        <mc:Fallback xmlns="">
          <p:pic>
            <p:nvPicPr>
              <p:cNvPr id="42" name="حبر 4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607336" y="4047543"/>
                <a:ext cx="498600" cy="23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3" name="حبر 42"/>
              <p14:cNvContentPartPr/>
              <p14:nvPr/>
            </p14:nvContentPartPr>
            <p14:xfrm>
              <a:off x="10484594" y="4150829"/>
              <a:ext cx="615240" cy="14040"/>
            </p14:xfrm>
          </p:contentPart>
        </mc:Choice>
        <mc:Fallback xmlns="">
          <p:pic>
            <p:nvPicPr>
              <p:cNvPr id="43" name="حبر 4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478474" y="4144709"/>
                <a:ext cx="627480" cy="2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4496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570" y="459024"/>
            <a:ext cx="4620264" cy="1325563"/>
          </a:xfrm>
        </p:spPr>
        <p:txBody>
          <a:bodyPr>
            <a:noAutofit/>
          </a:bodyPr>
          <a:lstStyle/>
          <a:p>
            <a:r>
              <a:rPr lang="x-none" sz="4000" b="1" dirty="0"/>
              <a:t>Superficial flexors: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rcRect l="1266" r="39844"/>
          <a:stretch>
            <a:fillRect/>
          </a:stretch>
        </p:blipFill>
        <p:spPr>
          <a:xfrm>
            <a:off x="9308324" y="257175"/>
            <a:ext cx="2629147" cy="6072320"/>
          </a:xfrm>
        </p:spPr>
      </p:pic>
      <p:sp>
        <p:nvSpPr>
          <p:cNvPr id="9" name="TextBox 8"/>
          <p:cNvSpPr txBox="1"/>
          <p:nvPr/>
        </p:nvSpPr>
        <p:spPr>
          <a:xfrm>
            <a:off x="6561763" y="895323"/>
            <a:ext cx="1932229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algn="ctr"/>
            <a:r>
              <a:rPr lang="x-none" dirty="0">
                <a:solidFill>
                  <a:srgbClr val="000000"/>
                </a:solidFill>
                <a:latin typeface="Calibri"/>
              </a:rPr>
              <a:t>Common fascia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18670" y="2390775"/>
            <a:ext cx="2355344" cy="369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algn="ctr"/>
            <a:r>
              <a:rPr lang="x-none" b="1" dirty="0"/>
              <a:t>F</a:t>
            </a:r>
            <a:r>
              <a:rPr lang="x-none" dirty="0"/>
              <a:t>lexor carpi radialis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18669" y="1694647"/>
            <a:ext cx="2179046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algn="ctr"/>
            <a:r>
              <a:rPr lang="x-none" b="1" dirty="0"/>
              <a:t>P</a:t>
            </a:r>
            <a:r>
              <a:rPr lang="x-none" dirty="0"/>
              <a:t>ronator teres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18670" y="3057525"/>
            <a:ext cx="2250238" cy="36988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rtlCol="0">
            <a:spAutoFit/>
          </a:bodyPr>
          <a:lstStyle/>
          <a:p>
            <a:pPr algn="ctr"/>
            <a:r>
              <a:rPr lang="x-none" b="1" dirty="0"/>
              <a:t>P</a:t>
            </a:r>
            <a:r>
              <a:rPr lang="x-none" dirty="0"/>
              <a:t>almaris longus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18670" y="3829050"/>
            <a:ext cx="2284825" cy="369888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rtlCol="0">
            <a:spAutoFit/>
          </a:bodyPr>
          <a:lstStyle/>
          <a:p>
            <a:pPr algn="ctr"/>
            <a:r>
              <a:rPr lang="x-none" b="1" dirty="0">
                <a:solidFill>
                  <a:srgbClr val="000000"/>
                </a:solidFill>
                <a:latin typeface="Calibri"/>
              </a:rPr>
              <a:t>F</a:t>
            </a:r>
            <a:r>
              <a:rPr lang="x-none" dirty="0">
                <a:solidFill>
                  <a:srgbClr val="000000"/>
                </a:solidFill>
                <a:latin typeface="Calibri"/>
              </a:rPr>
              <a:t>lexor carpi ulnaris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26767" y="5295900"/>
            <a:ext cx="1808820" cy="36988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rtlCol="0">
            <a:spAutoFit/>
          </a:bodyPr>
          <a:lstStyle/>
          <a:p>
            <a:pPr algn="ctr"/>
            <a:r>
              <a:rPr lang="x-none" dirty="0">
                <a:solidFill>
                  <a:srgbClr val="000000"/>
                </a:solidFill>
                <a:latin typeface="Calibri"/>
              </a:rPr>
              <a:t>Median nerve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498491" y="1149904"/>
            <a:ext cx="896771" cy="15511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9434490" y="4585399"/>
            <a:ext cx="1178847" cy="707125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1563" y="1740158"/>
            <a:ext cx="5264264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x-none" dirty="0">
                <a:solidFill>
                  <a:srgbClr val="000000"/>
                </a:solidFill>
                <a:latin typeface="Calibri"/>
              </a:rPr>
              <a:t>*</a:t>
            </a:r>
            <a:r>
              <a:rPr lang="x-none" b="1" dirty="0">
                <a:solidFill>
                  <a:srgbClr val="000000"/>
                </a:solidFill>
                <a:latin typeface="Calibri"/>
              </a:rPr>
              <a:t>All</a:t>
            </a:r>
            <a:r>
              <a:rPr lang="x-none" dirty="0">
                <a:solidFill>
                  <a:srgbClr val="000000"/>
                </a:solidFill>
                <a:latin typeface="Calibri"/>
              </a:rPr>
              <a:t> Arise(</a:t>
            </a:r>
            <a:r>
              <a:rPr lang="x-none" dirty="0">
                <a:solidFill>
                  <a:srgbClr val="7F7F7F"/>
                </a:solidFill>
                <a:latin typeface="Calibri"/>
              </a:rPr>
              <a:t>originate</a:t>
            </a:r>
            <a:r>
              <a:rPr lang="x-none" dirty="0">
                <a:solidFill>
                  <a:srgbClr val="000000"/>
                </a:solidFill>
                <a:latin typeface="Calibri"/>
              </a:rPr>
              <a:t>) from the </a:t>
            </a:r>
            <a:r>
              <a:rPr lang="x-none" dirty="0">
                <a:solidFill>
                  <a:srgbClr val="FF0000"/>
                </a:solidFill>
                <a:latin typeface="Calibri"/>
              </a:rPr>
              <a:t>common flexor origin</a:t>
            </a:r>
            <a:r>
              <a:rPr lang="x-none" dirty="0">
                <a:solidFill>
                  <a:srgbClr val="000000"/>
                </a:solidFill>
                <a:latin typeface="Calibri"/>
              </a:rPr>
              <a:t> (front of medial epicondyle)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9550" y="2759075"/>
            <a:ext cx="6117283" cy="14773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x-none" dirty="0">
                <a:solidFill>
                  <a:srgbClr val="000000"/>
                </a:solidFill>
                <a:latin typeface="Calibri"/>
              </a:rPr>
              <a:t>*All are supplied by the </a:t>
            </a:r>
            <a:r>
              <a:rPr lang="x-none" dirty="0">
                <a:solidFill>
                  <a:srgbClr val="FF0000"/>
                </a:solidFill>
                <a:latin typeface="Calibri"/>
              </a:rPr>
              <a:t>Median nerve</a:t>
            </a:r>
            <a:r>
              <a:rPr lang="x-none" dirty="0">
                <a:solidFill>
                  <a:srgbClr val="000000"/>
                </a:solidFill>
                <a:latin typeface="Calibri"/>
              </a:rPr>
              <a:t> </a:t>
            </a:r>
            <a:r>
              <a:rPr lang="x-none" u="sng" dirty="0">
                <a:solidFill>
                  <a:srgbClr val="000000"/>
                </a:solidFill>
                <a:latin typeface="Calibri"/>
              </a:rPr>
              <a:t>Except</a:t>
            </a:r>
            <a:r>
              <a:rPr lang="x-none" dirty="0">
                <a:solidFill>
                  <a:srgbClr val="000000"/>
                </a:solidFill>
                <a:latin typeface="Calibri"/>
              </a:rPr>
              <a:t> One &gt; (FCU).</a:t>
            </a:r>
          </a:p>
          <a:p>
            <a:endParaRPr lang="x-none" dirty="0">
              <a:solidFill>
                <a:srgbClr val="000000"/>
              </a:solidFill>
              <a:latin typeface="Calibri"/>
            </a:endParaRPr>
          </a:p>
          <a:p>
            <a:r>
              <a:rPr lang="x-none" dirty="0">
                <a:solidFill>
                  <a:srgbClr val="000000"/>
                </a:solidFill>
                <a:latin typeface="Calibri"/>
              </a:rPr>
              <a:t>   *(FCU)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:</a:t>
            </a:r>
            <a:r>
              <a:rPr lang="x-none" dirty="0">
                <a:solidFill>
                  <a:srgbClr val="000000"/>
                </a:solidFill>
                <a:latin typeface="Calibri"/>
              </a:rPr>
              <a:t> supplied by the </a:t>
            </a:r>
            <a:r>
              <a:rPr lang="x-none" dirty="0">
                <a:solidFill>
                  <a:srgbClr val="FF0000"/>
                </a:solidFill>
                <a:latin typeface="Calibri"/>
              </a:rPr>
              <a:t>Ulnar nerve</a:t>
            </a:r>
            <a:r>
              <a:rPr lang="x-none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endParaRPr lang="x-none" dirty="0">
              <a:solidFill>
                <a:srgbClr val="000000"/>
              </a:solidFill>
              <a:latin typeface="Calibri"/>
            </a:endParaRPr>
          </a:p>
          <a:p>
            <a:r>
              <a:rPr lang="x-none" dirty="0">
                <a:solidFill>
                  <a:srgbClr val="000000"/>
                </a:solidFill>
                <a:latin typeface="Calibri"/>
              </a:rPr>
              <a:t>*All cross the wrist joint </a:t>
            </a:r>
            <a:r>
              <a:rPr lang="x-none" u="sng" dirty="0">
                <a:solidFill>
                  <a:srgbClr val="000000"/>
                </a:solidFill>
                <a:latin typeface="Calibri"/>
              </a:rPr>
              <a:t>Except</a:t>
            </a:r>
            <a:r>
              <a:rPr lang="x-none" dirty="0">
                <a:solidFill>
                  <a:srgbClr val="000000"/>
                </a:solidFill>
                <a:latin typeface="Calibri"/>
              </a:rPr>
              <a:t> one &gt; </a:t>
            </a:r>
            <a:r>
              <a:rPr lang="x-none" dirty="0">
                <a:solidFill>
                  <a:srgbClr val="FF0000"/>
                </a:solidFill>
                <a:latin typeface="Calibri"/>
              </a:rPr>
              <a:t>Pronator teres</a:t>
            </a:r>
            <a:r>
              <a:rPr lang="x-none" dirty="0">
                <a:solidFill>
                  <a:srgbClr val="000000"/>
                </a:solidFill>
                <a:latin typeface="Calibri"/>
              </a:rPr>
              <a:t> 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(it is short)</a:t>
            </a:r>
            <a:endParaRPr lang="x-none" dirty="0">
              <a:solidFill>
                <a:schemeClr val="bg2">
                  <a:lumMod val="50000"/>
                </a:schemeClr>
              </a:solidFill>
              <a:latin typeface="Calibri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502493" y="1827009"/>
            <a:ext cx="1566702" cy="37364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664299" y="2163831"/>
            <a:ext cx="1319885" cy="266493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8542729" y="2371277"/>
            <a:ext cx="1178846" cy="689501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618141" y="2697944"/>
            <a:ext cx="967289" cy="1235883"/>
          </a:xfrm>
          <a:prstGeom prst="straightConnector1">
            <a:avLst/>
          </a:prstGeom>
          <a:ln>
            <a:solidFill>
              <a:srgbClr val="7030A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013" y="4501113"/>
            <a:ext cx="3334821" cy="2296105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61939" y="-85725"/>
            <a:ext cx="44233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b="1">
                <a:latin typeface="Calibri"/>
              </a:rPr>
              <a:t>FLEXOR GROUP</a:t>
            </a:r>
            <a:r>
              <a:rPr lang="x-none" b="1">
                <a:latin typeface="Garamond"/>
              </a:rPr>
              <a:t> </a:t>
            </a:r>
            <a:endParaRPr lang="x-none" b="1" dirty="0">
              <a:latin typeface="Garamond"/>
            </a:endParaRPr>
          </a:p>
        </p:txBody>
      </p:sp>
      <p:cxnSp>
        <p:nvCxnSpPr>
          <p:cNvPr id="4" name="رابط مستقيم 3"/>
          <p:cNvCxnSpPr>
            <a:stCxn id="13" idx="1"/>
          </p:cNvCxnSpPr>
          <p:nvPr/>
        </p:nvCxnSpPr>
        <p:spPr>
          <a:xfrm flipH="1" flipV="1">
            <a:off x="5426439" y="3057525"/>
            <a:ext cx="892231" cy="95646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57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8735" y="415925"/>
            <a:ext cx="3489544" cy="14773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x-none" b="1" dirty="0"/>
              <a:t>1) Pronator teres</a:t>
            </a:r>
          </a:p>
          <a:p>
            <a:r>
              <a:rPr lang="x-none" b="1" u="sng" dirty="0"/>
              <a:t>Insertion</a:t>
            </a:r>
            <a:r>
              <a:rPr lang="x-none" dirty="0"/>
              <a:t>: middle of lateral surface of radius.</a:t>
            </a:r>
            <a:endParaRPr lang="x-none" dirty="0">
              <a:solidFill>
                <a:srgbClr val="000000"/>
              </a:solidFill>
            </a:endParaRPr>
          </a:p>
          <a:p>
            <a:r>
              <a:rPr lang="x-none" b="1" u="sng" dirty="0"/>
              <a:t>Action</a:t>
            </a:r>
            <a:r>
              <a:rPr lang="x-none" dirty="0"/>
              <a:t>: pronation &amp; flexion of forearm.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354" y="381000"/>
            <a:ext cx="1380030" cy="22999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50165" y="381000"/>
            <a:ext cx="3048000" cy="147732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x-none" b="1" dirty="0"/>
              <a:t>2) Flexor Carpi</a:t>
            </a:r>
            <a:r>
              <a:rPr lang="en-US" b="1" dirty="0"/>
              <a:t> </a:t>
            </a:r>
            <a:r>
              <a:rPr lang="x-none" b="1" dirty="0"/>
              <a:t>Radialis</a:t>
            </a:r>
            <a:r>
              <a:rPr lang="x-none" dirty="0"/>
              <a:t>  </a:t>
            </a:r>
            <a:endParaRPr lang="en-US" dirty="0"/>
          </a:p>
          <a:p>
            <a:r>
              <a:rPr lang="x-none" b="1" u="sng" dirty="0"/>
              <a:t>Insertion</a:t>
            </a:r>
            <a:r>
              <a:rPr lang="x-none" b="1" dirty="0"/>
              <a:t>:</a:t>
            </a:r>
            <a:r>
              <a:rPr lang="x-none" dirty="0"/>
              <a:t> Base of </a:t>
            </a:r>
            <a:r>
              <a:rPr lang="x-none" dirty="0">
                <a:solidFill>
                  <a:srgbClr val="FF0000"/>
                </a:solidFill>
              </a:rPr>
              <a:t>2nd</a:t>
            </a:r>
            <a:r>
              <a:rPr lang="x-none" dirty="0"/>
              <a:t> metacarpal bone.</a:t>
            </a:r>
            <a:endParaRPr lang="en-US" dirty="0"/>
          </a:p>
          <a:p>
            <a:r>
              <a:rPr lang="x-none" b="1" u="sng" dirty="0"/>
              <a:t>Action</a:t>
            </a:r>
            <a:r>
              <a:rPr lang="x-none" b="1" dirty="0"/>
              <a:t>:</a:t>
            </a:r>
            <a:r>
              <a:rPr lang="x-none" dirty="0"/>
              <a:t> Flexion &amp; abduction of the Hand</a:t>
            </a:r>
            <a:r>
              <a:rPr lang="en-US" dirty="0"/>
              <a:t>.</a:t>
            </a:r>
            <a:endParaRPr lang="x-non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246" y="381000"/>
            <a:ext cx="1380031" cy="22999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6615" y="3212080"/>
            <a:ext cx="3642394" cy="258532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x-none" b="1" dirty="0"/>
              <a:t>3) Palmaris Longus</a:t>
            </a:r>
            <a:r>
              <a:rPr lang="x-none" dirty="0"/>
              <a:t> </a:t>
            </a:r>
            <a:endParaRPr lang="en-US" dirty="0"/>
          </a:p>
          <a:p>
            <a:r>
              <a:rPr lang="x-none" b="1" u="sng" dirty="0"/>
              <a:t>Insertion</a:t>
            </a:r>
            <a:r>
              <a:rPr lang="x-none" b="1" dirty="0"/>
              <a:t>:</a:t>
            </a:r>
            <a:r>
              <a:rPr lang="x-none" dirty="0"/>
              <a:t> flexor retinaculum &amp; palmar aponeurosis. </a:t>
            </a:r>
          </a:p>
          <a:p>
            <a:r>
              <a:rPr lang="x-none" dirty="0"/>
              <a:t> </a:t>
            </a:r>
            <a:r>
              <a:rPr lang="x-none" dirty="0">
                <a:solidFill>
                  <a:srgbClr val="7F7F7F"/>
                </a:solidFill>
              </a:rPr>
              <a:t>(thickening of deep fascia at the wrist gives flexor retinaculum. And thickening of deep fascia at palm gives the palm</a:t>
            </a:r>
            <a:r>
              <a:rPr lang="en-US" dirty="0">
                <a:solidFill>
                  <a:srgbClr val="7F7F7F"/>
                </a:solidFill>
              </a:rPr>
              <a:t>a</a:t>
            </a:r>
            <a:r>
              <a:rPr lang="x-none" dirty="0">
                <a:solidFill>
                  <a:srgbClr val="7F7F7F"/>
                </a:solidFill>
              </a:rPr>
              <a:t>r aponeurosis)</a:t>
            </a:r>
          </a:p>
          <a:p>
            <a:r>
              <a:rPr lang="x-none" b="1" u="sng" dirty="0"/>
              <a:t>Action</a:t>
            </a:r>
            <a:r>
              <a:rPr lang="x-none" b="1" dirty="0"/>
              <a:t>:</a:t>
            </a:r>
            <a:r>
              <a:rPr lang="x-none" dirty="0"/>
              <a:t> Flexes hand &amp; tightens palm</a:t>
            </a:r>
            <a:r>
              <a:rPr lang="en-US" dirty="0"/>
              <a:t>a</a:t>
            </a:r>
            <a:r>
              <a:rPr lang="x-none" dirty="0"/>
              <a:t>r aponeurosis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354" y="3438223"/>
            <a:ext cx="1386008" cy="23000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50165" y="3374320"/>
            <a:ext cx="3048000" cy="203132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x-none" b="1" dirty="0"/>
              <a:t>4) Flexor Carpi Ulnaris</a:t>
            </a:r>
            <a:r>
              <a:rPr lang="x-none" dirty="0"/>
              <a:t>  </a:t>
            </a:r>
            <a:endParaRPr lang="en-US" dirty="0"/>
          </a:p>
          <a:p>
            <a:r>
              <a:rPr lang="x-none" b="1" u="sng" dirty="0"/>
              <a:t>Insertion</a:t>
            </a:r>
            <a:r>
              <a:rPr lang="x-none" b="1" dirty="0"/>
              <a:t>:</a:t>
            </a:r>
            <a:r>
              <a:rPr lang="x-none" dirty="0"/>
              <a:t> </a:t>
            </a:r>
          </a:p>
          <a:p>
            <a:r>
              <a:rPr lang="x-none" dirty="0"/>
              <a:t>*Pisiform</a:t>
            </a:r>
          </a:p>
          <a:p>
            <a:r>
              <a:rPr lang="x-none" dirty="0"/>
              <a:t>*</a:t>
            </a:r>
            <a:r>
              <a:rPr lang="en-US" dirty="0"/>
              <a:t>H</a:t>
            </a:r>
            <a:r>
              <a:rPr lang="x-none" dirty="0"/>
              <a:t>ook of hamate </a:t>
            </a:r>
          </a:p>
          <a:p>
            <a:r>
              <a:rPr lang="x-none" dirty="0"/>
              <a:t>*</a:t>
            </a:r>
            <a:r>
              <a:rPr lang="x-none" dirty="0">
                <a:solidFill>
                  <a:srgbClr val="FF0000"/>
                </a:solidFill>
              </a:rPr>
              <a:t>5th</a:t>
            </a:r>
            <a:r>
              <a:rPr lang="x-none" dirty="0"/>
              <a:t> metacarpal bone</a:t>
            </a:r>
          </a:p>
          <a:p>
            <a:r>
              <a:rPr lang="x-none" b="1" u="sng" dirty="0"/>
              <a:t>Action</a:t>
            </a:r>
            <a:r>
              <a:rPr lang="x-none" b="1" dirty="0"/>
              <a:t>:</a:t>
            </a:r>
            <a:r>
              <a:rPr lang="x-none" dirty="0"/>
              <a:t> Flexion and adduction of the hand.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0756498" y="904875"/>
            <a:ext cx="740430" cy="1013381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TextBox 17"/>
          <p:cNvSpPr txBox="1"/>
          <p:nvPr/>
        </p:nvSpPr>
        <p:spPr>
          <a:xfrm>
            <a:off x="11347200" y="561975"/>
            <a:ext cx="643546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x-none" dirty="0">
                <a:solidFill>
                  <a:srgbClr val="FF0000"/>
                </a:solidFill>
              </a:rPr>
              <a:t>2nd</a:t>
            </a:r>
            <a:endParaRPr lang="x-none" dirty="0"/>
          </a:p>
        </p:txBody>
      </p:sp>
      <p:sp>
        <p:nvSpPr>
          <p:cNvPr id="19" name="Oval 18"/>
          <p:cNvSpPr/>
          <p:nvPr/>
        </p:nvSpPr>
        <p:spPr>
          <a:xfrm>
            <a:off x="4412097" y="918032"/>
            <a:ext cx="305950" cy="462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1408" y="3237901"/>
            <a:ext cx="1383869" cy="23041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4743" y="5152644"/>
            <a:ext cx="1606003" cy="1171309"/>
          </a:xfrm>
          <a:prstGeom prst="rect">
            <a:avLst/>
          </a:prstGeom>
        </p:spPr>
      </p:pic>
      <p:sp>
        <p:nvSpPr>
          <p:cNvPr id="22" name="Rectangle: Rounded Corners 21"/>
          <p:cNvSpPr/>
          <p:nvPr/>
        </p:nvSpPr>
        <p:spPr>
          <a:xfrm>
            <a:off x="3082844" y="6309932"/>
            <a:ext cx="5935040" cy="5048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dirty="0">
                <a:solidFill>
                  <a:srgbClr val="7F7F7F"/>
                </a:solidFill>
              </a:rPr>
              <a:t>All have the Same origin in front of medial epicondyle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50165" y="2108492"/>
            <a:ext cx="2547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Note: </a:t>
            </a:r>
          </a:p>
          <a:p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</a:rPr>
              <a:t>Radialis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 always inserts at either 2/3 metacarpal since they are lateral.</a:t>
            </a:r>
          </a:p>
          <a:p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</a:rPr>
              <a:t>Ulnaris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 always inserts at 5</a:t>
            </a:r>
            <a:r>
              <a:rPr lang="en-US" sz="1200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 metacarpal because it is medial.</a:t>
            </a: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51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1368</TotalTime>
  <Words>1505</Words>
  <Application>Microsoft Office PowerPoint</Application>
  <PresentationFormat>Widescreen</PresentationFormat>
  <Paragraphs>485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Courier New</vt:lpstr>
      <vt:lpstr>Garamond</vt:lpstr>
      <vt:lpstr>Times New Roman</vt:lpstr>
      <vt:lpstr>Wingdings</vt:lpstr>
      <vt:lpstr>office theme</vt:lpstr>
      <vt:lpstr>Anatomy of Forearm</vt:lpstr>
      <vt:lpstr>Objectives </vt:lpstr>
      <vt:lpstr>PowerPoint Presentation</vt:lpstr>
      <vt:lpstr>FOREARM</vt:lpstr>
      <vt:lpstr>Fascial Compartments of the Forearm</vt:lpstr>
      <vt:lpstr>EXTRA</vt:lpstr>
      <vt:lpstr>FLEXOR GROUP </vt:lpstr>
      <vt:lpstr>Superficial flexors:</vt:lpstr>
      <vt:lpstr>PowerPoint Presentation</vt:lpstr>
      <vt:lpstr>PowerPoint Presentation</vt:lpstr>
      <vt:lpstr>PowerPoint Presentation</vt:lpstr>
      <vt:lpstr>Supination and pronation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Jawaher</dc:creator>
  <cp:lastModifiedBy>Jawaher AbdulMohsen</cp:lastModifiedBy>
  <cp:revision>54</cp:revision>
  <dcterms:created xsi:type="dcterms:W3CDTF">2013-07-15T20:26:40Z</dcterms:created>
  <dcterms:modified xsi:type="dcterms:W3CDTF">2016-12-31T08:58:49Z</dcterms:modified>
</cp:coreProperties>
</file>