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56" r:id="rId4"/>
    <p:sldId id="263" r:id="rId5"/>
    <p:sldId id="264" r:id="rId6"/>
    <p:sldId id="284" r:id="rId7"/>
    <p:sldId id="257" r:id="rId8"/>
    <p:sldId id="265" r:id="rId9"/>
    <p:sldId id="266" r:id="rId10"/>
    <p:sldId id="267" r:id="rId11"/>
    <p:sldId id="268" r:id="rId12"/>
    <p:sldId id="270" r:id="rId13"/>
    <p:sldId id="283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 LL" initials="D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6" autoAdjust="0"/>
    <p:restoredTop sz="94665"/>
  </p:normalViewPr>
  <p:slideViewPr>
    <p:cSldViewPr snapToObjects="1">
      <p:cViewPr varScale="1">
        <p:scale>
          <a:sx n="95" d="100"/>
          <a:sy n="95" d="100"/>
        </p:scale>
        <p:origin x="2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01T15:23:07.590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D4BBD-8E69-BF49-A7E4-DAD6AEFBE6B9}" type="doc">
      <dgm:prSet loTypeId="urn:microsoft.com/office/officeart/2005/8/layout/radial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7E635-2BAD-634E-B3BE-EC8143CAAF96}">
      <dgm:prSet phldrT="[Text]"/>
      <dgm:spPr/>
      <dgm:t>
        <a:bodyPr/>
        <a:lstStyle/>
        <a:p>
          <a:r>
            <a:rPr lang="en-US">
              <a:latin typeface="Palatino Linotype" charset="0"/>
            </a:rPr>
            <a:t>ATP as energy source</a:t>
          </a:r>
          <a:endParaRPr lang="en-US" dirty="0"/>
        </a:p>
      </dgm:t>
    </dgm:pt>
    <dgm:pt modelId="{F950BEA8-0A8F-BD44-A3D0-57A72670F995}" type="parTrans" cxnId="{5639D43C-5E74-F049-BBAF-04B03982A007}">
      <dgm:prSet/>
      <dgm:spPr/>
      <dgm:t>
        <a:bodyPr/>
        <a:lstStyle/>
        <a:p>
          <a:endParaRPr lang="en-US"/>
        </a:p>
      </dgm:t>
    </dgm:pt>
    <dgm:pt modelId="{8C095DD0-3AE3-3640-8279-FD22664B3CAE}" type="sibTrans" cxnId="{5639D43C-5E74-F049-BBAF-04B03982A007}">
      <dgm:prSet/>
      <dgm:spPr/>
      <dgm:t>
        <a:bodyPr/>
        <a:lstStyle/>
        <a:p>
          <a:endParaRPr lang="en-US"/>
        </a:p>
      </dgm:t>
    </dgm:pt>
    <dgm:pt modelId="{02BCA5DA-2439-9F40-8E29-00A841D5143E}">
      <dgm:prSet phldrT="[Text]" custT="1"/>
      <dgm:spPr/>
      <dgm:t>
        <a:bodyPr/>
        <a:lstStyle/>
        <a:p>
          <a:r>
            <a:rPr lang="en-US" sz="1400" dirty="0">
              <a:latin typeface="Arial Hebrew Scholar" charset="-79"/>
              <a:ea typeface="Arial Hebrew Scholar" charset="-79"/>
              <a:cs typeface="Arial Hebrew Scholar" charset="-79"/>
            </a:rPr>
            <a:t>The main pathway for ATP synthesis is oxidative phosphorylation catalyzed by the respiratory chain</a:t>
          </a:r>
        </a:p>
      </dgm:t>
    </dgm:pt>
    <dgm:pt modelId="{AEE7FF98-5F51-4D48-9027-50A0EA528ED4}" type="parTrans" cxnId="{9019155F-1C7B-0846-9593-588544C4C9CE}">
      <dgm:prSet/>
      <dgm:spPr/>
      <dgm:t>
        <a:bodyPr/>
        <a:lstStyle/>
        <a:p>
          <a:endParaRPr lang="en-US"/>
        </a:p>
      </dgm:t>
    </dgm:pt>
    <dgm:pt modelId="{39106AD0-CBCC-384B-9F33-C5C88850288E}" type="sibTrans" cxnId="{9019155F-1C7B-0846-9593-588544C4C9CE}">
      <dgm:prSet/>
      <dgm:spPr/>
      <dgm:t>
        <a:bodyPr/>
        <a:lstStyle/>
        <a:p>
          <a:endParaRPr lang="en-US"/>
        </a:p>
      </dgm:t>
    </dgm:pt>
    <dgm:pt modelId="{A373198E-0216-9F42-9E40-58D7ED107D7C}">
      <dgm:prSet phldrT="[Text]" custT="1"/>
      <dgm:spPr/>
      <dgm:t>
        <a:bodyPr/>
        <a:lstStyle/>
        <a:p>
          <a:r>
            <a:rPr lang="en-US" sz="1600" u="none" dirty="0">
              <a:latin typeface="Arial Hebrew Scholar" charset="-79"/>
              <a:ea typeface="Arial Hebrew Scholar" charset="-79"/>
              <a:cs typeface="Arial Hebrew Scholar" charset="-79"/>
            </a:rPr>
            <a:t>The nucleotide coenzyme adenosine triphosphate (ATP) is the most important form of chemical energy stored in cells</a:t>
          </a:r>
        </a:p>
      </dgm:t>
    </dgm:pt>
    <dgm:pt modelId="{16EA6346-ED9C-084B-903C-5957F3E27202}" type="parTrans" cxnId="{904E1D9D-5F70-BB41-A32B-426D54543E23}">
      <dgm:prSet/>
      <dgm:spPr/>
      <dgm:t>
        <a:bodyPr/>
        <a:lstStyle/>
        <a:p>
          <a:endParaRPr lang="en-US"/>
        </a:p>
      </dgm:t>
    </dgm:pt>
    <dgm:pt modelId="{79B1B404-E31E-4148-8863-916D32213094}" type="sibTrans" cxnId="{904E1D9D-5F70-BB41-A32B-426D54543E23}">
      <dgm:prSet/>
      <dgm:spPr/>
      <dgm:t>
        <a:bodyPr/>
        <a:lstStyle/>
        <a:p>
          <a:endParaRPr lang="en-US"/>
        </a:p>
      </dgm:t>
    </dgm:pt>
    <dgm:pt modelId="{6830C024-1503-8D4D-930B-B1EF7638B091}">
      <dgm:prSet phldrT="[Text]" custT="1"/>
      <dgm:spPr/>
      <dgm:t>
        <a:bodyPr/>
        <a:lstStyle/>
        <a:p>
          <a:r>
            <a:rPr lang="en-US" sz="1400" dirty="0">
              <a:latin typeface="Arial Hebrew Scholar" charset="-79"/>
              <a:ea typeface="Arial Hebrew Scholar" charset="-79"/>
              <a:cs typeface="Arial Hebrew Scholar" charset="-79"/>
            </a:rPr>
            <a:t>This energy is used for all body functions (biosynthesis, membrane transport, muscle contraction, etc.)</a:t>
          </a:r>
        </a:p>
      </dgm:t>
    </dgm:pt>
    <dgm:pt modelId="{8E614369-22D6-0446-8949-F0A25E8B8E25}" type="parTrans" cxnId="{498005A1-0955-D743-A0F5-C0091680C955}">
      <dgm:prSet/>
      <dgm:spPr/>
      <dgm:t>
        <a:bodyPr/>
        <a:lstStyle/>
        <a:p>
          <a:endParaRPr lang="en-US"/>
        </a:p>
      </dgm:t>
    </dgm:pt>
    <dgm:pt modelId="{A88A87EB-FF3D-DC4B-89C8-607618B81BD5}" type="sibTrans" cxnId="{498005A1-0955-D743-A0F5-C0091680C955}">
      <dgm:prSet/>
      <dgm:spPr/>
      <dgm:t>
        <a:bodyPr/>
        <a:lstStyle/>
        <a:p>
          <a:pPr rtl="0"/>
          <a:endParaRPr lang="en-US"/>
        </a:p>
      </dgm:t>
    </dgm:pt>
    <dgm:pt modelId="{373DF8FC-2768-004C-B460-8A77498C5CF7}">
      <dgm:prSet/>
      <dgm:spPr/>
      <dgm:t>
        <a:bodyPr/>
        <a:lstStyle/>
        <a:p>
          <a:r>
            <a:rPr lang="en-US" dirty="0">
              <a:latin typeface="Arial Hebrew Scholar" charset="-79"/>
              <a:ea typeface="Arial Hebrew Scholar" charset="-79"/>
              <a:cs typeface="Arial Hebrew Scholar" charset="-79"/>
            </a:rPr>
            <a:t>ATP synthase catalyzes the synthesis of ATP</a:t>
          </a:r>
        </a:p>
        <a:p>
          <a:r>
            <a:rPr lang="en-US" dirty="0">
              <a:latin typeface="Arial Hebrew Scholar" charset="-79"/>
              <a:ea typeface="Arial Hebrew Scholar" charset="-79"/>
              <a:cs typeface="Arial Hebrew Scholar" charset="-79"/>
            </a:rPr>
            <a:t>ADP  +  Pi    </a:t>
          </a:r>
          <a:r>
            <a:rPr lang="en-US" dirty="0">
              <a:latin typeface="Arial Hebrew Scholar" charset="-79"/>
              <a:ea typeface="Arial Hebrew Scholar" charset="-79"/>
              <a:cs typeface="Arial Hebrew Scholar" charset="-79"/>
              <a:sym typeface="Wingdings" charset="0"/>
            </a:rPr>
            <a:t>    ATP</a:t>
          </a:r>
          <a:endParaRPr lang="en-US" dirty="0"/>
        </a:p>
      </dgm:t>
    </dgm:pt>
    <dgm:pt modelId="{D82087B5-70B3-6B44-A352-44A47DCF796C}" type="parTrans" cxnId="{9BCFCA62-BE26-AB4E-B9ED-AB6EB14878E0}">
      <dgm:prSet/>
      <dgm:spPr/>
      <dgm:t>
        <a:bodyPr/>
        <a:lstStyle/>
        <a:p>
          <a:endParaRPr lang="en-US"/>
        </a:p>
      </dgm:t>
    </dgm:pt>
    <dgm:pt modelId="{40397FDA-07FE-5348-84F8-884C51937A58}" type="sibTrans" cxnId="{9BCFCA62-BE26-AB4E-B9ED-AB6EB14878E0}">
      <dgm:prSet/>
      <dgm:spPr/>
      <dgm:t>
        <a:bodyPr/>
        <a:lstStyle/>
        <a:p>
          <a:endParaRPr lang="en-US"/>
        </a:p>
      </dgm:t>
    </dgm:pt>
    <dgm:pt modelId="{08F3CE07-BB64-854E-BFED-96200E4867E3}" type="pres">
      <dgm:prSet presAssocID="{E3FD4BBD-8E69-BF49-A7E4-DAD6AEFBE6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20EF34-2900-8E4C-A2D4-93FB2246FBF8}" type="pres">
      <dgm:prSet presAssocID="{CAA7E635-2BAD-634E-B3BE-EC8143CAAF96}" presName="centerShape" presStyleLbl="node0" presStyleIdx="0" presStyleCnt="1"/>
      <dgm:spPr/>
    </dgm:pt>
    <dgm:pt modelId="{AF2BFFB7-D83C-D942-9CB2-19085B67BA7E}" type="pres">
      <dgm:prSet presAssocID="{AEE7FF98-5F51-4D48-9027-50A0EA528ED4}" presName="parTrans" presStyleLbl="sibTrans2D1" presStyleIdx="0" presStyleCnt="4"/>
      <dgm:spPr/>
    </dgm:pt>
    <dgm:pt modelId="{D3A7F1A4-D41A-D34C-8D7F-D41CF72D3A2B}" type="pres">
      <dgm:prSet presAssocID="{AEE7FF98-5F51-4D48-9027-50A0EA528ED4}" presName="connectorText" presStyleLbl="sibTrans2D1" presStyleIdx="0" presStyleCnt="4"/>
      <dgm:spPr/>
    </dgm:pt>
    <dgm:pt modelId="{10100903-16E2-8A46-B4D6-FA8DC94D9827}" type="pres">
      <dgm:prSet presAssocID="{02BCA5DA-2439-9F40-8E29-00A841D5143E}" presName="node" presStyleLbl="node1" presStyleIdx="0" presStyleCnt="4" custScaleX="146108">
        <dgm:presLayoutVars>
          <dgm:bulletEnabled val="1"/>
        </dgm:presLayoutVars>
      </dgm:prSet>
      <dgm:spPr/>
    </dgm:pt>
    <dgm:pt modelId="{2BE46C72-5467-4243-B272-78543ABB13C2}" type="pres">
      <dgm:prSet presAssocID="{16EA6346-ED9C-084B-903C-5957F3E27202}" presName="parTrans" presStyleLbl="sibTrans2D1" presStyleIdx="1" presStyleCnt="4"/>
      <dgm:spPr/>
    </dgm:pt>
    <dgm:pt modelId="{2A91A09F-07C5-414E-B920-22F0034288DC}" type="pres">
      <dgm:prSet presAssocID="{16EA6346-ED9C-084B-903C-5957F3E27202}" presName="connectorText" presStyleLbl="sibTrans2D1" presStyleIdx="1" presStyleCnt="4"/>
      <dgm:spPr/>
    </dgm:pt>
    <dgm:pt modelId="{E5175C7E-3F83-5646-BBCD-C783F092CFAB}" type="pres">
      <dgm:prSet presAssocID="{A373198E-0216-9F42-9E40-58D7ED107D7C}" presName="node" presStyleLbl="node1" presStyleIdx="1" presStyleCnt="4" custScaleX="179773" custScaleY="163211" custRadScaleRad="132046" custRadScaleInc="-808">
        <dgm:presLayoutVars>
          <dgm:bulletEnabled val="1"/>
        </dgm:presLayoutVars>
      </dgm:prSet>
      <dgm:spPr/>
    </dgm:pt>
    <dgm:pt modelId="{C2998FBC-E43C-EC45-BF4D-0A117B101BBB}" type="pres">
      <dgm:prSet presAssocID="{8E614369-22D6-0446-8949-F0A25E8B8E25}" presName="parTrans" presStyleLbl="sibTrans2D1" presStyleIdx="2" presStyleCnt="4"/>
      <dgm:spPr/>
    </dgm:pt>
    <dgm:pt modelId="{7221B955-7B29-D446-9828-5CE7434DB1FC}" type="pres">
      <dgm:prSet presAssocID="{8E614369-22D6-0446-8949-F0A25E8B8E25}" presName="connectorText" presStyleLbl="sibTrans2D1" presStyleIdx="2" presStyleCnt="4"/>
      <dgm:spPr/>
    </dgm:pt>
    <dgm:pt modelId="{DD06A568-6D03-5A4D-9BFD-3D6E6ADA4622}" type="pres">
      <dgm:prSet presAssocID="{6830C024-1503-8D4D-930B-B1EF7638B091}" presName="node" presStyleLbl="node1" presStyleIdx="2" presStyleCnt="4" custScaleX="163908" custScaleY="111694">
        <dgm:presLayoutVars>
          <dgm:bulletEnabled val="1"/>
        </dgm:presLayoutVars>
      </dgm:prSet>
      <dgm:spPr/>
    </dgm:pt>
    <dgm:pt modelId="{5444CA54-AD64-644F-A75A-7FC41D5B8043}" type="pres">
      <dgm:prSet presAssocID="{D82087B5-70B3-6B44-A352-44A47DCF796C}" presName="parTrans" presStyleLbl="sibTrans2D1" presStyleIdx="3" presStyleCnt="4"/>
      <dgm:spPr/>
    </dgm:pt>
    <dgm:pt modelId="{2852A3A5-BBBB-E448-B106-5E3BE96E3B12}" type="pres">
      <dgm:prSet presAssocID="{D82087B5-70B3-6B44-A352-44A47DCF796C}" presName="connectorText" presStyleLbl="sibTrans2D1" presStyleIdx="3" presStyleCnt="4"/>
      <dgm:spPr/>
    </dgm:pt>
    <dgm:pt modelId="{039BCF82-CBD7-1747-8748-6CDE343D2A9C}" type="pres">
      <dgm:prSet presAssocID="{373DF8FC-2768-004C-B460-8A77498C5CF7}" presName="node" presStyleLbl="node1" presStyleIdx="3" presStyleCnt="4" custScaleX="133016">
        <dgm:presLayoutVars>
          <dgm:bulletEnabled val="1"/>
        </dgm:presLayoutVars>
      </dgm:prSet>
      <dgm:spPr/>
    </dgm:pt>
  </dgm:ptLst>
  <dgm:cxnLst>
    <dgm:cxn modelId="{480701A5-B65A-46AB-8B4B-62B9D1257B4C}" type="presOf" srcId="{AEE7FF98-5F51-4D48-9027-50A0EA528ED4}" destId="{D3A7F1A4-D41A-D34C-8D7F-D41CF72D3A2B}" srcOrd="1" destOrd="0" presId="urn:microsoft.com/office/officeart/2005/8/layout/radial5"/>
    <dgm:cxn modelId="{52678DBA-0D5C-4486-8D1D-8A106A876293}" type="presOf" srcId="{D82087B5-70B3-6B44-A352-44A47DCF796C}" destId="{2852A3A5-BBBB-E448-B106-5E3BE96E3B12}" srcOrd="1" destOrd="0" presId="urn:microsoft.com/office/officeart/2005/8/layout/radial5"/>
    <dgm:cxn modelId="{7D174314-CAB2-4E3E-9FED-002F9F0C39B5}" type="presOf" srcId="{8E614369-22D6-0446-8949-F0A25E8B8E25}" destId="{7221B955-7B29-D446-9828-5CE7434DB1FC}" srcOrd="1" destOrd="0" presId="urn:microsoft.com/office/officeart/2005/8/layout/radial5"/>
    <dgm:cxn modelId="{9BCFCA62-BE26-AB4E-B9ED-AB6EB14878E0}" srcId="{CAA7E635-2BAD-634E-B3BE-EC8143CAAF96}" destId="{373DF8FC-2768-004C-B460-8A77498C5CF7}" srcOrd="3" destOrd="0" parTransId="{D82087B5-70B3-6B44-A352-44A47DCF796C}" sibTransId="{40397FDA-07FE-5348-84F8-884C51937A58}"/>
    <dgm:cxn modelId="{86A45A8A-965F-48EE-B95D-8C3495F2C029}" type="presOf" srcId="{D82087B5-70B3-6B44-A352-44A47DCF796C}" destId="{5444CA54-AD64-644F-A75A-7FC41D5B8043}" srcOrd="0" destOrd="0" presId="urn:microsoft.com/office/officeart/2005/8/layout/radial5"/>
    <dgm:cxn modelId="{4BB0DC8A-BE29-4045-8B87-791D9B8B18DD}" type="presOf" srcId="{373DF8FC-2768-004C-B460-8A77498C5CF7}" destId="{039BCF82-CBD7-1747-8748-6CDE343D2A9C}" srcOrd="0" destOrd="0" presId="urn:microsoft.com/office/officeart/2005/8/layout/radial5"/>
    <dgm:cxn modelId="{A6F9122E-8A6C-4BE7-B8F2-A213B5DC00B2}" type="presOf" srcId="{A373198E-0216-9F42-9E40-58D7ED107D7C}" destId="{E5175C7E-3F83-5646-BBCD-C783F092CFAB}" srcOrd="0" destOrd="0" presId="urn:microsoft.com/office/officeart/2005/8/layout/radial5"/>
    <dgm:cxn modelId="{79CACFD4-A787-42F9-8E9F-6626F46D59B6}" type="presOf" srcId="{16EA6346-ED9C-084B-903C-5957F3E27202}" destId="{2BE46C72-5467-4243-B272-78543ABB13C2}" srcOrd="0" destOrd="0" presId="urn:microsoft.com/office/officeart/2005/8/layout/radial5"/>
    <dgm:cxn modelId="{3F1754AF-9E02-4093-88AE-316B97830930}" type="presOf" srcId="{E3FD4BBD-8E69-BF49-A7E4-DAD6AEFBE6B9}" destId="{08F3CE07-BB64-854E-BFED-96200E4867E3}" srcOrd="0" destOrd="0" presId="urn:microsoft.com/office/officeart/2005/8/layout/radial5"/>
    <dgm:cxn modelId="{9019155F-1C7B-0846-9593-588544C4C9CE}" srcId="{CAA7E635-2BAD-634E-B3BE-EC8143CAAF96}" destId="{02BCA5DA-2439-9F40-8E29-00A841D5143E}" srcOrd="0" destOrd="0" parTransId="{AEE7FF98-5F51-4D48-9027-50A0EA528ED4}" sibTransId="{39106AD0-CBCC-384B-9F33-C5C88850288E}"/>
    <dgm:cxn modelId="{904E1D9D-5F70-BB41-A32B-426D54543E23}" srcId="{CAA7E635-2BAD-634E-B3BE-EC8143CAAF96}" destId="{A373198E-0216-9F42-9E40-58D7ED107D7C}" srcOrd="1" destOrd="0" parTransId="{16EA6346-ED9C-084B-903C-5957F3E27202}" sibTransId="{79B1B404-E31E-4148-8863-916D32213094}"/>
    <dgm:cxn modelId="{63835E68-28E2-4320-8179-868F9D1EB3B2}" type="presOf" srcId="{AEE7FF98-5F51-4D48-9027-50A0EA528ED4}" destId="{AF2BFFB7-D83C-D942-9CB2-19085B67BA7E}" srcOrd="0" destOrd="0" presId="urn:microsoft.com/office/officeart/2005/8/layout/radial5"/>
    <dgm:cxn modelId="{8569A799-1431-41DD-A0CA-6C45B7A7F97D}" type="presOf" srcId="{CAA7E635-2BAD-634E-B3BE-EC8143CAAF96}" destId="{2420EF34-2900-8E4C-A2D4-93FB2246FBF8}" srcOrd="0" destOrd="0" presId="urn:microsoft.com/office/officeart/2005/8/layout/radial5"/>
    <dgm:cxn modelId="{498005A1-0955-D743-A0F5-C0091680C955}" srcId="{CAA7E635-2BAD-634E-B3BE-EC8143CAAF96}" destId="{6830C024-1503-8D4D-930B-B1EF7638B091}" srcOrd="2" destOrd="0" parTransId="{8E614369-22D6-0446-8949-F0A25E8B8E25}" sibTransId="{A88A87EB-FF3D-DC4B-89C8-607618B81BD5}"/>
    <dgm:cxn modelId="{5639D43C-5E74-F049-BBAF-04B03982A007}" srcId="{E3FD4BBD-8E69-BF49-A7E4-DAD6AEFBE6B9}" destId="{CAA7E635-2BAD-634E-B3BE-EC8143CAAF96}" srcOrd="0" destOrd="0" parTransId="{F950BEA8-0A8F-BD44-A3D0-57A72670F995}" sibTransId="{8C095DD0-3AE3-3640-8279-FD22664B3CAE}"/>
    <dgm:cxn modelId="{57CFC681-6931-4E53-B0BE-22F49E89D16B}" type="presOf" srcId="{6830C024-1503-8D4D-930B-B1EF7638B091}" destId="{DD06A568-6D03-5A4D-9BFD-3D6E6ADA4622}" srcOrd="0" destOrd="0" presId="urn:microsoft.com/office/officeart/2005/8/layout/radial5"/>
    <dgm:cxn modelId="{7B50252C-5222-49FA-851C-EAF27DB1C441}" type="presOf" srcId="{8E614369-22D6-0446-8949-F0A25E8B8E25}" destId="{C2998FBC-E43C-EC45-BF4D-0A117B101BBB}" srcOrd="0" destOrd="0" presId="urn:microsoft.com/office/officeart/2005/8/layout/radial5"/>
    <dgm:cxn modelId="{26BD4A7A-1E4E-4CF8-8323-029296237F5D}" type="presOf" srcId="{02BCA5DA-2439-9F40-8E29-00A841D5143E}" destId="{10100903-16E2-8A46-B4D6-FA8DC94D9827}" srcOrd="0" destOrd="0" presId="urn:microsoft.com/office/officeart/2005/8/layout/radial5"/>
    <dgm:cxn modelId="{D0E7873D-2B79-4CD0-940F-1817F3275E0C}" type="presOf" srcId="{16EA6346-ED9C-084B-903C-5957F3E27202}" destId="{2A91A09F-07C5-414E-B920-22F0034288DC}" srcOrd="1" destOrd="0" presId="urn:microsoft.com/office/officeart/2005/8/layout/radial5"/>
    <dgm:cxn modelId="{05384C99-48B5-4BD1-BFB2-B8AB421DF1F8}" type="presParOf" srcId="{08F3CE07-BB64-854E-BFED-96200E4867E3}" destId="{2420EF34-2900-8E4C-A2D4-93FB2246FBF8}" srcOrd="0" destOrd="0" presId="urn:microsoft.com/office/officeart/2005/8/layout/radial5"/>
    <dgm:cxn modelId="{4B052C45-EB51-4F4A-A5DB-FAEF440E5242}" type="presParOf" srcId="{08F3CE07-BB64-854E-BFED-96200E4867E3}" destId="{AF2BFFB7-D83C-D942-9CB2-19085B67BA7E}" srcOrd="1" destOrd="0" presId="urn:microsoft.com/office/officeart/2005/8/layout/radial5"/>
    <dgm:cxn modelId="{64CD3138-E449-4A01-A75C-19D853993003}" type="presParOf" srcId="{AF2BFFB7-D83C-D942-9CB2-19085B67BA7E}" destId="{D3A7F1A4-D41A-D34C-8D7F-D41CF72D3A2B}" srcOrd="0" destOrd="0" presId="urn:microsoft.com/office/officeart/2005/8/layout/radial5"/>
    <dgm:cxn modelId="{AE064C73-05A9-42A2-92A7-E91E1A516CCF}" type="presParOf" srcId="{08F3CE07-BB64-854E-BFED-96200E4867E3}" destId="{10100903-16E2-8A46-B4D6-FA8DC94D9827}" srcOrd="2" destOrd="0" presId="urn:microsoft.com/office/officeart/2005/8/layout/radial5"/>
    <dgm:cxn modelId="{0C33335E-E8E9-47D2-8158-81BBCC423C2B}" type="presParOf" srcId="{08F3CE07-BB64-854E-BFED-96200E4867E3}" destId="{2BE46C72-5467-4243-B272-78543ABB13C2}" srcOrd="3" destOrd="0" presId="urn:microsoft.com/office/officeart/2005/8/layout/radial5"/>
    <dgm:cxn modelId="{5E987F00-0D23-4727-989A-E70E8C4C8DBA}" type="presParOf" srcId="{2BE46C72-5467-4243-B272-78543ABB13C2}" destId="{2A91A09F-07C5-414E-B920-22F0034288DC}" srcOrd="0" destOrd="0" presId="urn:microsoft.com/office/officeart/2005/8/layout/radial5"/>
    <dgm:cxn modelId="{774F7A99-F3C6-461E-BE42-31B49CF2B03A}" type="presParOf" srcId="{08F3CE07-BB64-854E-BFED-96200E4867E3}" destId="{E5175C7E-3F83-5646-BBCD-C783F092CFAB}" srcOrd="4" destOrd="0" presId="urn:microsoft.com/office/officeart/2005/8/layout/radial5"/>
    <dgm:cxn modelId="{A7090819-3099-4221-BBE2-366BF127B26B}" type="presParOf" srcId="{08F3CE07-BB64-854E-BFED-96200E4867E3}" destId="{C2998FBC-E43C-EC45-BF4D-0A117B101BBB}" srcOrd="5" destOrd="0" presId="urn:microsoft.com/office/officeart/2005/8/layout/radial5"/>
    <dgm:cxn modelId="{62026602-CAE8-46AC-9E36-DB1D25445F65}" type="presParOf" srcId="{C2998FBC-E43C-EC45-BF4D-0A117B101BBB}" destId="{7221B955-7B29-D446-9828-5CE7434DB1FC}" srcOrd="0" destOrd="0" presId="urn:microsoft.com/office/officeart/2005/8/layout/radial5"/>
    <dgm:cxn modelId="{7C241618-EB4D-49D3-BF3B-51C0D90AD4C8}" type="presParOf" srcId="{08F3CE07-BB64-854E-BFED-96200E4867E3}" destId="{DD06A568-6D03-5A4D-9BFD-3D6E6ADA4622}" srcOrd="6" destOrd="0" presId="urn:microsoft.com/office/officeart/2005/8/layout/radial5"/>
    <dgm:cxn modelId="{1673609B-6099-4324-A196-7CFF4161DDD3}" type="presParOf" srcId="{08F3CE07-BB64-854E-BFED-96200E4867E3}" destId="{5444CA54-AD64-644F-A75A-7FC41D5B8043}" srcOrd="7" destOrd="0" presId="urn:microsoft.com/office/officeart/2005/8/layout/radial5"/>
    <dgm:cxn modelId="{1B215CCF-6437-41DD-9D64-452763935A12}" type="presParOf" srcId="{5444CA54-AD64-644F-A75A-7FC41D5B8043}" destId="{2852A3A5-BBBB-E448-B106-5E3BE96E3B12}" srcOrd="0" destOrd="0" presId="urn:microsoft.com/office/officeart/2005/8/layout/radial5"/>
    <dgm:cxn modelId="{BF08DBEC-D875-4AB9-9A86-5EB450A38EC7}" type="presParOf" srcId="{08F3CE07-BB64-854E-BFED-96200E4867E3}" destId="{039BCF82-CBD7-1747-8748-6CDE343D2A9C}" srcOrd="8" destOrd="0" presId="urn:microsoft.com/office/officeart/2005/8/layout/radial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4E9FE1-8286-5542-AF62-DD0666246D79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E383B-858A-354F-9B93-3DCB55930C7D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Skeletal Muscle</a:t>
          </a:r>
        </a:p>
      </dgm:t>
    </dgm:pt>
    <dgm:pt modelId="{2F44DDA6-9E40-B04B-9E2A-09A30946C15D}" type="parTrans" cxnId="{483AAE30-FEE8-F448-ABC9-A279E6AA4D0C}">
      <dgm:prSet/>
      <dgm:spPr/>
      <dgm:t>
        <a:bodyPr/>
        <a:lstStyle/>
        <a:p>
          <a:endParaRPr lang="en-US"/>
        </a:p>
      </dgm:t>
    </dgm:pt>
    <dgm:pt modelId="{33967ECB-986A-5C4A-B738-C13A90A73FDA}" type="sibTrans" cxnId="{483AAE30-FEE8-F448-ABC9-A279E6AA4D0C}">
      <dgm:prSet/>
      <dgm:spPr/>
      <dgm:t>
        <a:bodyPr/>
        <a:lstStyle/>
        <a:p>
          <a:endParaRPr lang="en-US"/>
        </a:p>
      </dgm:t>
    </dgm:pt>
    <dgm:pt modelId="{27D25BC1-356A-A54A-B201-0949616DE981}">
      <dgm:prSet phldrT="[Text]"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Red Fibers</a:t>
          </a:r>
        </a:p>
        <a:p>
          <a:r>
            <a: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(Type I)</a:t>
          </a:r>
          <a:endParaRPr lang="en-US" sz="1800" dirty="0">
            <a:solidFill>
              <a:srgbClr val="002060"/>
            </a:solidFill>
          </a:endParaRPr>
        </a:p>
      </dgm:t>
    </dgm:pt>
    <dgm:pt modelId="{CAF105CB-B3E0-D043-873F-672E05E7D6EC}" type="parTrans" cxnId="{02C05E09-C5BA-A344-AC74-FE606F50CCD1}">
      <dgm:prSet/>
      <dgm:spPr/>
      <dgm:t>
        <a:bodyPr/>
        <a:lstStyle/>
        <a:p>
          <a:endParaRPr lang="en-US"/>
        </a:p>
      </dgm:t>
    </dgm:pt>
    <dgm:pt modelId="{69DF2034-0E2A-A045-B3B4-C64EEF4286E4}" type="sibTrans" cxnId="{02C05E09-C5BA-A344-AC74-FE606F50CCD1}">
      <dgm:prSet/>
      <dgm:spPr/>
      <dgm:t>
        <a:bodyPr/>
        <a:lstStyle/>
        <a:p>
          <a:endParaRPr lang="en-US"/>
        </a:p>
      </dgm:t>
    </dgm:pt>
    <dgm:pt modelId="{03F9A979-E54B-9C49-AC82-2791448A8821}">
      <dgm:prSet phldrT="[Text]"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Suitable For</a:t>
          </a:r>
        </a:p>
        <a:p>
          <a:r>
            <a: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Prolonged effort</a:t>
          </a:r>
          <a:endParaRPr lang="en-US" sz="1800" dirty="0">
            <a:solidFill>
              <a:srgbClr val="002060"/>
            </a:solidFill>
          </a:endParaRPr>
        </a:p>
      </dgm:t>
    </dgm:pt>
    <dgm:pt modelId="{2E769E28-ADA1-5A47-8EB1-D4164E385C47}" type="parTrans" cxnId="{44D00B27-DE48-004D-A0D5-6F0C9339AA9B}">
      <dgm:prSet/>
      <dgm:spPr/>
      <dgm:t>
        <a:bodyPr/>
        <a:lstStyle/>
        <a:p>
          <a:endParaRPr lang="en-US"/>
        </a:p>
      </dgm:t>
    </dgm:pt>
    <dgm:pt modelId="{795B0889-A0DD-E840-B1A2-C3407D35FE72}" type="sibTrans" cxnId="{44D00B27-DE48-004D-A0D5-6F0C9339AA9B}">
      <dgm:prSet/>
      <dgm:spPr/>
      <dgm:t>
        <a:bodyPr/>
        <a:lstStyle/>
        <a:p>
          <a:endParaRPr lang="en-US"/>
        </a:p>
      </dgm:t>
    </dgm:pt>
    <dgm:pt modelId="{4F3AC4B0-40C3-764F-BA9F-A2EB0EA9EDE8}">
      <dgm:prSet phldrT="[Text]"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/>
                </a:outerShdw>
              </a:effectLst>
            </a:rPr>
            <a:t>White Fibers</a:t>
          </a:r>
        </a:p>
        <a:p>
          <a:r>
            <a:rPr lang="en-US" sz="1800" dirty="0">
              <a:effectLst>
                <a:outerShdw blurRad="38100" dist="38100" dir="2700000" algn="tl">
                  <a:srgbClr val="000000"/>
                </a:outerShdw>
              </a:effectLst>
            </a:rPr>
            <a:t>(Type II)</a:t>
          </a:r>
          <a:endParaRPr lang="en-US" sz="1800" dirty="0"/>
        </a:p>
      </dgm:t>
    </dgm:pt>
    <dgm:pt modelId="{20C5399B-A1AF-C546-A34F-18608BFACDB1}" type="parTrans" cxnId="{16C69D5A-C2A4-B245-AD27-2EFD5A832C47}">
      <dgm:prSet/>
      <dgm:spPr/>
      <dgm:t>
        <a:bodyPr/>
        <a:lstStyle/>
        <a:p>
          <a:endParaRPr lang="en-US"/>
        </a:p>
      </dgm:t>
    </dgm:pt>
    <dgm:pt modelId="{271676BE-E0AF-C145-A388-1B010C43694B}" type="sibTrans" cxnId="{16C69D5A-C2A4-B245-AD27-2EFD5A832C47}">
      <dgm:prSet/>
      <dgm:spPr/>
      <dgm:t>
        <a:bodyPr/>
        <a:lstStyle/>
        <a:p>
          <a:endParaRPr lang="en-US"/>
        </a:p>
      </dgm:t>
    </dgm:pt>
    <dgm:pt modelId="{93D232F3-AB57-2B46-8354-987FC1F51E94}">
      <dgm:prSet phldrT="[Text]"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/>
                </a:outerShdw>
              </a:effectLst>
            </a:rPr>
            <a:t>Suitable for fast, </a:t>
          </a:r>
        </a:p>
        <a:p>
          <a:r>
            <a:rPr lang="en-US" sz="1800" dirty="0">
              <a:effectLst>
                <a:outerShdw blurRad="38100" dist="38100" dir="2700000" algn="tl">
                  <a:srgbClr val="000000"/>
                </a:outerShdw>
              </a:effectLst>
            </a:rPr>
            <a:t>strong contractions</a:t>
          </a:r>
          <a:endParaRPr lang="en-US" sz="1800" dirty="0"/>
        </a:p>
      </dgm:t>
    </dgm:pt>
    <dgm:pt modelId="{87BA9529-80A4-D849-942C-DC7E054785FE}" type="parTrans" cxnId="{D302C7E8-5FFA-9848-A140-AB57FE7932DC}">
      <dgm:prSet/>
      <dgm:spPr/>
      <dgm:t>
        <a:bodyPr/>
        <a:lstStyle/>
        <a:p>
          <a:endParaRPr lang="en-US"/>
        </a:p>
      </dgm:t>
    </dgm:pt>
    <dgm:pt modelId="{23C71913-01A6-A341-BCDC-AC14889E0D9F}" type="sibTrans" cxnId="{D302C7E8-5FFA-9848-A140-AB57FE7932DC}">
      <dgm:prSet/>
      <dgm:spPr/>
      <dgm:t>
        <a:bodyPr/>
        <a:lstStyle/>
        <a:p>
          <a:pPr rtl="0"/>
          <a:endParaRPr lang="en-US"/>
        </a:p>
      </dgm:t>
    </dgm:pt>
    <dgm:pt modelId="{08228E15-969E-A34D-BD53-D171BDC4F76E}">
      <dgm:prSet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/>
                </a:outerShdw>
              </a:effectLst>
            </a:rPr>
            <a:t>Anaerobic metabolism</a:t>
          </a:r>
        </a:p>
        <a:p>
          <a:r>
            <a:rPr lang="en-US" sz="1800" dirty="0">
              <a:effectLst>
                <a:outerShdw blurRad="38100" dist="38100" dir="2700000" algn="tl">
                  <a:srgbClr val="000000"/>
                </a:outerShdw>
              </a:effectLst>
            </a:rPr>
            <a:t>(Without O</a:t>
          </a:r>
          <a:r>
            <a:rPr lang="en-US" sz="1800" baseline="-25000" dirty="0">
              <a:effectLst>
                <a:outerShdw blurRad="38100" dist="38100" dir="2700000" algn="tl">
                  <a:srgbClr val="000000"/>
                </a:outerShdw>
              </a:effectLst>
            </a:rPr>
            <a:t>2</a:t>
          </a:r>
          <a:r>
            <a:rPr lang="en-US" sz="1800" dirty="0">
              <a:effectLst>
                <a:outerShdw blurRad="38100" dist="38100" dir="2700000" algn="tl">
                  <a:srgbClr val="000000"/>
                </a:outerShdw>
              </a:effectLst>
            </a:rPr>
            <a:t> supply</a:t>
          </a:r>
          <a:r>
            <a:rPr lang="en-US" sz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n-US" sz="1200" dirty="0"/>
        </a:p>
      </dgm:t>
    </dgm:pt>
    <dgm:pt modelId="{3BBB3786-483D-E44D-B373-43D41909F3B4}" type="parTrans" cxnId="{E941398E-D1C1-2A4F-A6E2-5BAC0E4AF13D}">
      <dgm:prSet/>
      <dgm:spPr/>
      <dgm:t>
        <a:bodyPr/>
        <a:lstStyle/>
        <a:p>
          <a:endParaRPr lang="en-US"/>
        </a:p>
      </dgm:t>
    </dgm:pt>
    <dgm:pt modelId="{AF376C8E-6FD3-9A45-8F14-4B0229E89A93}" type="sibTrans" cxnId="{E941398E-D1C1-2A4F-A6E2-5BAC0E4AF13D}">
      <dgm:prSet/>
      <dgm:spPr/>
      <dgm:t>
        <a:bodyPr/>
        <a:lstStyle/>
        <a:p>
          <a:endParaRPr lang="en-US"/>
        </a:p>
      </dgm:t>
    </dgm:pt>
    <dgm:pt modelId="{C0AC35D4-C1B8-4F4D-8673-C8AD708AF51F}">
      <dgm:prSet custT="1"/>
      <dgm:spPr/>
      <dgm:t>
        <a:bodyPr/>
        <a:lstStyle/>
        <a:p>
          <a:r>
            <a: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Aerobic metabolism</a:t>
          </a:r>
        </a:p>
        <a:p>
          <a:r>
            <a: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(With O</a:t>
          </a:r>
          <a:r>
            <a:rPr lang="en-US" sz="1800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2</a:t>
          </a:r>
          <a:r>
            <a: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supply) </a:t>
          </a:r>
          <a:endParaRPr lang="en-US" sz="1800" dirty="0">
            <a:solidFill>
              <a:srgbClr val="002060"/>
            </a:solidFill>
          </a:endParaRPr>
        </a:p>
      </dgm:t>
    </dgm:pt>
    <dgm:pt modelId="{E7AFC0E2-5DFE-8A46-AFF7-D48B4F51FD29}" type="parTrans" cxnId="{294A8EC5-D57B-0348-8B9E-69D6B3E2E750}">
      <dgm:prSet/>
      <dgm:spPr/>
      <dgm:t>
        <a:bodyPr/>
        <a:lstStyle/>
        <a:p>
          <a:endParaRPr lang="en-US"/>
        </a:p>
      </dgm:t>
    </dgm:pt>
    <dgm:pt modelId="{9B23291C-729E-1645-AFBE-A82D4AB19F44}" type="sibTrans" cxnId="{294A8EC5-D57B-0348-8B9E-69D6B3E2E750}">
      <dgm:prSet/>
      <dgm:spPr/>
      <dgm:t>
        <a:bodyPr/>
        <a:lstStyle/>
        <a:p>
          <a:endParaRPr lang="en-US"/>
        </a:p>
      </dgm:t>
    </dgm:pt>
    <dgm:pt modelId="{125FB5DD-AA20-5C4C-B852-818641CF27AC}" type="pres">
      <dgm:prSet presAssocID="{C64E9FE1-8286-5542-AF62-DD0666246D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8AE4711-C38C-5046-A3E3-DF11B596EDA1}" type="pres">
      <dgm:prSet presAssocID="{B0BE383B-858A-354F-9B93-3DCB55930C7D}" presName="root1" presStyleCnt="0"/>
      <dgm:spPr/>
    </dgm:pt>
    <dgm:pt modelId="{DB02A04B-A20D-5C44-83BE-36B63B9ED075}" type="pres">
      <dgm:prSet presAssocID="{B0BE383B-858A-354F-9B93-3DCB55930C7D}" presName="LevelOneTextNode" presStyleLbl="node0" presStyleIdx="0" presStyleCnt="1">
        <dgm:presLayoutVars>
          <dgm:chPref val="3"/>
        </dgm:presLayoutVars>
      </dgm:prSet>
      <dgm:spPr/>
    </dgm:pt>
    <dgm:pt modelId="{DBE33D8A-6642-0041-AD19-95EAB9799D83}" type="pres">
      <dgm:prSet presAssocID="{B0BE383B-858A-354F-9B93-3DCB55930C7D}" presName="level2hierChild" presStyleCnt="0"/>
      <dgm:spPr/>
    </dgm:pt>
    <dgm:pt modelId="{A8FF6DFE-E2F3-054C-8E9C-A02409DA4F47}" type="pres">
      <dgm:prSet presAssocID="{CAF105CB-B3E0-D043-873F-672E05E7D6EC}" presName="conn2-1" presStyleLbl="parChTrans1D2" presStyleIdx="0" presStyleCnt="2"/>
      <dgm:spPr/>
    </dgm:pt>
    <dgm:pt modelId="{883909C2-4CD8-434C-B7C5-3E135E8C9412}" type="pres">
      <dgm:prSet presAssocID="{CAF105CB-B3E0-D043-873F-672E05E7D6EC}" presName="connTx" presStyleLbl="parChTrans1D2" presStyleIdx="0" presStyleCnt="2"/>
      <dgm:spPr/>
    </dgm:pt>
    <dgm:pt modelId="{77D7A287-AD36-5B4E-AB87-1746D411209D}" type="pres">
      <dgm:prSet presAssocID="{27D25BC1-356A-A54A-B201-0949616DE981}" presName="root2" presStyleCnt="0"/>
      <dgm:spPr/>
    </dgm:pt>
    <dgm:pt modelId="{0DA2A1EF-3170-4E4C-B90C-976C29A540E5}" type="pres">
      <dgm:prSet presAssocID="{27D25BC1-356A-A54A-B201-0949616DE981}" presName="LevelTwoTextNode" presStyleLbl="node2" presStyleIdx="0" presStyleCnt="2">
        <dgm:presLayoutVars>
          <dgm:chPref val="3"/>
        </dgm:presLayoutVars>
      </dgm:prSet>
      <dgm:spPr/>
    </dgm:pt>
    <dgm:pt modelId="{402714BF-D4D7-9D48-83DF-8EA2DA1CD40D}" type="pres">
      <dgm:prSet presAssocID="{27D25BC1-356A-A54A-B201-0949616DE981}" presName="level3hierChild" presStyleCnt="0"/>
      <dgm:spPr/>
    </dgm:pt>
    <dgm:pt modelId="{69CDF837-0693-8645-81C4-C443A86D750A}" type="pres">
      <dgm:prSet presAssocID="{2E769E28-ADA1-5A47-8EB1-D4164E385C47}" presName="conn2-1" presStyleLbl="parChTrans1D3" presStyleIdx="0" presStyleCnt="2"/>
      <dgm:spPr/>
    </dgm:pt>
    <dgm:pt modelId="{1A54C4D5-196F-8844-94FE-BC7EFF8BF15E}" type="pres">
      <dgm:prSet presAssocID="{2E769E28-ADA1-5A47-8EB1-D4164E385C47}" presName="connTx" presStyleLbl="parChTrans1D3" presStyleIdx="0" presStyleCnt="2"/>
      <dgm:spPr/>
    </dgm:pt>
    <dgm:pt modelId="{8327DD0F-B672-CB40-8DD8-A33292F29743}" type="pres">
      <dgm:prSet presAssocID="{03F9A979-E54B-9C49-AC82-2791448A8821}" presName="root2" presStyleCnt="0"/>
      <dgm:spPr/>
    </dgm:pt>
    <dgm:pt modelId="{3E78CF5D-43FC-564F-BE33-8047353AE690}" type="pres">
      <dgm:prSet presAssocID="{03F9A979-E54B-9C49-AC82-2791448A8821}" presName="LevelTwoTextNode" presStyleLbl="node3" presStyleIdx="0" presStyleCnt="2" custScaleX="128154" custScaleY="100005">
        <dgm:presLayoutVars>
          <dgm:chPref val="3"/>
        </dgm:presLayoutVars>
      </dgm:prSet>
      <dgm:spPr/>
    </dgm:pt>
    <dgm:pt modelId="{09C0029E-652A-E349-822D-0AFF7A090F28}" type="pres">
      <dgm:prSet presAssocID="{03F9A979-E54B-9C49-AC82-2791448A8821}" presName="level3hierChild" presStyleCnt="0"/>
      <dgm:spPr/>
    </dgm:pt>
    <dgm:pt modelId="{101F6246-22E0-F541-860F-5B19457F64F6}" type="pres">
      <dgm:prSet presAssocID="{E7AFC0E2-5DFE-8A46-AFF7-D48B4F51FD29}" presName="conn2-1" presStyleLbl="parChTrans1D4" presStyleIdx="0" presStyleCnt="2"/>
      <dgm:spPr/>
    </dgm:pt>
    <dgm:pt modelId="{22870CB1-5235-6147-9637-308FBC5B9BE1}" type="pres">
      <dgm:prSet presAssocID="{E7AFC0E2-5DFE-8A46-AFF7-D48B4F51FD29}" presName="connTx" presStyleLbl="parChTrans1D4" presStyleIdx="0" presStyleCnt="2"/>
      <dgm:spPr/>
    </dgm:pt>
    <dgm:pt modelId="{07AF43EA-A25C-A740-B641-3E6D53642462}" type="pres">
      <dgm:prSet presAssocID="{C0AC35D4-C1B8-4F4D-8673-C8AD708AF51F}" presName="root2" presStyleCnt="0"/>
      <dgm:spPr/>
    </dgm:pt>
    <dgm:pt modelId="{CD32E6CA-1F3F-A34C-BFEC-37473470A91D}" type="pres">
      <dgm:prSet presAssocID="{C0AC35D4-C1B8-4F4D-8673-C8AD708AF51F}" presName="LevelTwoTextNode" presStyleLbl="node4" presStyleIdx="0" presStyleCnt="2" custScaleX="162832" custScaleY="116071">
        <dgm:presLayoutVars>
          <dgm:chPref val="3"/>
        </dgm:presLayoutVars>
      </dgm:prSet>
      <dgm:spPr/>
    </dgm:pt>
    <dgm:pt modelId="{81C37C46-3C9F-1E4A-86C2-82A1FE967C5D}" type="pres">
      <dgm:prSet presAssocID="{C0AC35D4-C1B8-4F4D-8673-C8AD708AF51F}" presName="level3hierChild" presStyleCnt="0"/>
      <dgm:spPr/>
    </dgm:pt>
    <dgm:pt modelId="{BB250A1B-FD14-574E-9CF5-8FE6D17258D8}" type="pres">
      <dgm:prSet presAssocID="{20C5399B-A1AF-C546-A34F-18608BFACDB1}" presName="conn2-1" presStyleLbl="parChTrans1D2" presStyleIdx="1" presStyleCnt="2"/>
      <dgm:spPr/>
    </dgm:pt>
    <dgm:pt modelId="{5AC3A046-B6E6-DA46-A0E1-E4657169F27F}" type="pres">
      <dgm:prSet presAssocID="{20C5399B-A1AF-C546-A34F-18608BFACDB1}" presName="connTx" presStyleLbl="parChTrans1D2" presStyleIdx="1" presStyleCnt="2"/>
      <dgm:spPr/>
    </dgm:pt>
    <dgm:pt modelId="{F3EA85F5-0D94-0041-9F52-C0704B8E1293}" type="pres">
      <dgm:prSet presAssocID="{4F3AC4B0-40C3-764F-BA9F-A2EB0EA9EDE8}" presName="root2" presStyleCnt="0"/>
      <dgm:spPr/>
    </dgm:pt>
    <dgm:pt modelId="{86D8CE24-EA97-9548-8B5D-51C4311033BD}" type="pres">
      <dgm:prSet presAssocID="{4F3AC4B0-40C3-764F-BA9F-A2EB0EA9EDE8}" presName="LevelTwoTextNode" presStyleLbl="node2" presStyleIdx="1" presStyleCnt="2">
        <dgm:presLayoutVars>
          <dgm:chPref val="3"/>
        </dgm:presLayoutVars>
      </dgm:prSet>
      <dgm:spPr/>
    </dgm:pt>
    <dgm:pt modelId="{BD9D066C-5F95-094E-880D-3A90C9D7D779}" type="pres">
      <dgm:prSet presAssocID="{4F3AC4B0-40C3-764F-BA9F-A2EB0EA9EDE8}" presName="level3hierChild" presStyleCnt="0"/>
      <dgm:spPr/>
    </dgm:pt>
    <dgm:pt modelId="{D66113B2-81BC-9648-B1E8-49E8B8056389}" type="pres">
      <dgm:prSet presAssocID="{87BA9529-80A4-D849-942C-DC7E054785FE}" presName="conn2-1" presStyleLbl="parChTrans1D3" presStyleIdx="1" presStyleCnt="2"/>
      <dgm:spPr/>
    </dgm:pt>
    <dgm:pt modelId="{E228C93A-4AA8-1F43-8BAD-C7E277C705CD}" type="pres">
      <dgm:prSet presAssocID="{87BA9529-80A4-D849-942C-DC7E054785FE}" presName="connTx" presStyleLbl="parChTrans1D3" presStyleIdx="1" presStyleCnt="2"/>
      <dgm:spPr/>
    </dgm:pt>
    <dgm:pt modelId="{E42180FF-26F5-BA42-A917-DFCAAD8C1CF1}" type="pres">
      <dgm:prSet presAssocID="{93D232F3-AB57-2B46-8354-987FC1F51E94}" presName="root2" presStyleCnt="0"/>
      <dgm:spPr/>
    </dgm:pt>
    <dgm:pt modelId="{EEC1DC93-5646-2A45-ABB3-F2088FF3981B}" type="pres">
      <dgm:prSet presAssocID="{93D232F3-AB57-2B46-8354-987FC1F51E94}" presName="LevelTwoTextNode" presStyleLbl="node3" presStyleIdx="1" presStyleCnt="2" custScaleX="113524" custScaleY="155599">
        <dgm:presLayoutVars>
          <dgm:chPref val="3"/>
        </dgm:presLayoutVars>
      </dgm:prSet>
      <dgm:spPr/>
    </dgm:pt>
    <dgm:pt modelId="{280775E8-0285-DB43-B1EB-ABD891E279F3}" type="pres">
      <dgm:prSet presAssocID="{93D232F3-AB57-2B46-8354-987FC1F51E94}" presName="level3hierChild" presStyleCnt="0"/>
      <dgm:spPr/>
    </dgm:pt>
    <dgm:pt modelId="{AACDD112-0845-5C4B-8BFB-F88886BC2D27}" type="pres">
      <dgm:prSet presAssocID="{3BBB3786-483D-E44D-B373-43D41909F3B4}" presName="conn2-1" presStyleLbl="parChTrans1D4" presStyleIdx="1" presStyleCnt="2"/>
      <dgm:spPr/>
    </dgm:pt>
    <dgm:pt modelId="{6E6C0A4C-6D6B-134D-A0F0-D7ABF1400D4B}" type="pres">
      <dgm:prSet presAssocID="{3BBB3786-483D-E44D-B373-43D41909F3B4}" presName="connTx" presStyleLbl="parChTrans1D4" presStyleIdx="1" presStyleCnt="2"/>
      <dgm:spPr/>
    </dgm:pt>
    <dgm:pt modelId="{6978BA08-6BCB-A045-86F9-52277DC0DC16}" type="pres">
      <dgm:prSet presAssocID="{08228E15-969E-A34D-BD53-D171BDC4F76E}" presName="root2" presStyleCnt="0"/>
      <dgm:spPr/>
    </dgm:pt>
    <dgm:pt modelId="{50B2A031-9962-2E43-9BB7-5F119BA43074}" type="pres">
      <dgm:prSet presAssocID="{08228E15-969E-A34D-BD53-D171BDC4F76E}" presName="LevelTwoTextNode" presStyleLbl="node4" presStyleIdx="1" presStyleCnt="2" custScaleX="160130" custScaleY="112732">
        <dgm:presLayoutVars>
          <dgm:chPref val="3"/>
        </dgm:presLayoutVars>
      </dgm:prSet>
      <dgm:spPr/>
    </dgm:pt>
    <dgm:pt modelId="{B2862A2F-08A3-A741-A316-7F263AB8F79B}" type="pres">
      <dgm:prSet presAssocID="{08228E15-969E-A34D-BD53-D171BDC4F76E}" presName="level3hierChild" presStyleCnt="0"/>
      <dgm:spPr/>
    </dgm:pt>
  </dgm:ptLst>
  <dgm:cxnLst>
    <dgm:cxn modelId="{5DE6DD69-FB53-8F4A-9039-FF66E9687A5C}" type="presOf" srcId="{4F3AC4B0-40C3-764F-BA9F-A2EB0EA9EDE8}" destId="{86D8CE24-EA97-9548-8B5D-51C4311033BD}" srcOrd="0" destOrd="0" presId="urn:microsoft.com/office/officeart/2005/8/layout/hierarchy2"/>
    <dgm:cxn modelId="{D0C0E4CF-2964-744A-8F94-5F5ED42CE690}" type="presOf" srcId="{27D25BC1-356A-A54A-B201-0949616DE981}" destId="{0DA2A1EF-3170-4E4C-B90C-976C29A540E5}" srcOrd="0" destOrd="0" presId="urn:microsoft.com/office/officeart/2005/8/layout/hierarchy2"/>
    <dgm:cxn modelId="{A9504D49-26D5-2641-A7EF-5478A6F0B489}" type="presOf" srcId="{C64E9FE1-8286-5542-AF62-DD0666246D79}" destId="{125FB5DD-AA20-5C4C-B852-818641CF27AC}" srcOrd="0" destOrd="0" presId="urn:microsoft.com/office/officeart/2005/8/layout/hierarchy2"/>
    <dgm:cxn modelId="{8C971C1D-DB92-0147-8A1B-54017AAE8BA4}" type="presOf" srcId="{3BBB3786-483D-E44D-B373-43D41909F3B4}" destId="{6E6C0A4C-6D6B-134D-A0F0-D7ABF1400D4B}" srcOrd="1" destOrd="0" presId="urn:microsoft.com/office/officeart/2005/8/layout/hierarchy2"/>
    <dgm:cxn modelId="{7661EE6B-C078-4745-9CBA-08CE1DF2D7F7}" type="presOf" srcId="{08228E15-969E-A34D-BD53-D171BDC4F76E}" destId="{50B2A031-9962-2E43-9BB7-5F119BA43074}" srcOrd="0" destOrd="0" presId="urn:microsoft.com/office/officeart/2005/8/layout/hierarchy2"/>
    <dgm:cxn modelId="{0FF63522-61DA-8042-BA5A-45724EB71534}" type="presOf" srcId="{E7AFC0E2-5DFE-8A46-AFF7-D48B4F51FD29}" destId="{101F6246-22E0-F541-860F-5B19457F64F6}" srcOrd="0" destOrd="0" presId="urn:microsoft.com/office/officeart/2005/8/layout/hierarchy2"/>
    <dgm:cxn modelId="{D302C7E8-5FFA-9848-A140-AB57FE7932DC}" srcId="{4F3AC4B0-40C3-764F-BA9F-A2EB0EA9EDE8}" destId="{93D232F3-AB57-2B46-8354-987FC1F51E94}" srcOrd="0" destOrd="0" parTransId="{87BA9529-80A4-D849-942C-DC7E054785FE}" sibTransId="{23C71913-01A6-A341-BCDC-AC14889E0D9F}"/>
    <dgm:cxn modelId="{35D8652E-0BEE-6D46-86E6-6B5FAF7CA86C}" type="presOf" srcId="{87BA9529-80A4-D849-942C-DC7E054785FE}" destId="{D66113B2-81BC-9648-B1E8-49E8B8056389}" srcOrd="0" destOrd="0" presId="urn:microsoft.com/office/officeart/2005/8/layout/hierarchy2"/>
    <dgm:cxn modelId="{483AAE30-FEE8-F448-ABC9-A279E6AA4D0C}" srcId="{C64E9FE1-8286-5542-AF62-DD0666246D79}" destId="{B0BE383B-858A-354F-9B93-3DCB55930C7D}" srcOrd="0" destOrd="0" parTransId="{2F44DDA6-9E40-B04B-9E2A-09A30946C15D}" sibTransId="{33967ECB-986A-5C4A-B738-C13A90A73FDA}"/>
    <dgm:cxn modelId="{E0F01A69-9460-9441-8FCA-CE487A92D119}" type="presOf" srcId="{20C5399B-A1AF-C546-A34F-18608BFACDB1}" destId="{5AC3A046-B6E6-DA46-A0E1-E4657169F27F}" srcOrd="1" destOrd="0" presId="urn:microsoft.com/office/officeart/2005/8/layout/hierarchy2"/>
    <dgm:cxn modelId="{294A8EC5-D57B-0348-8B9E-69D6B3E2E750}" srcId="{03F9A979-E54B-9C49-AC82-2791448A8821}" destId="{C0AC35D4-C1B8-4F4D-8673-C8AD708AF51F}" srcOrd="0" destOrd="0" parTransId="{E7AFC0E2-5DFE-8A46-AFF7-D48B4F51FD29}" sibTransId="{9B23291C-729E-1645-AFBE-A82D4AB19F44}"/>
    <dgm:cxn modelId="{246A842E-13AC-5E47-8F5A-6F9E96F80CD4}" type="presOf" srcId="{20C5399B-A1AF-C546-A34F-18608BFACDB1}" destId="{BB250A1B-FD14-574E-9CF5-8FE6D17258D8}" srcOrd="0" destOrd="0" presId="urn:microsoft.com/office/officeart/2005/8/layout/hierarchy2"/>
    <dgm:cxn modelId="{A51F0DB4-3822-D345-8910-7D85661C56FF}" type="presOf" srcId="{CAF105CB-B3E0-D043-873F-672E05E7D6EC}" destId="{883909C2-4CD8-434C-B7C5-3E135E8C9412}" srcOrd="1" destOrd="0" presId="urn:microsoft.com/office/officeart/2005/8/layout/hierarchy2"/>
    <dgm:cxn modelId="{44D00B27-DE48-004D-A0D5-6F0C9339AA9B}" srcId="{27D25BC1-356A-A54A-B201-0949616DE981}" destId="{03F9A979-E54B-9C49-AC82-2791448A8821}" srcOrd="0" destOrd="0" parTransId="{2E769E28-ADA1-5A47-8EB1-D4164E385C47}" sibTransId="{795B0889-A0DD-E840-B1A2-C3407D35FE72}"/>
    <dgm:cxn modelId="{101E125F-0046-084A-93EA-090199B4CC15}" type="presOf" srcId="{93D232F3-AB57-2B46-8354-987FC1F51E94}" destId="{EEC1DC93-5646-2A45-ABB3-F2088FF3981B}" srcOrd="0" destOrd="0" presId="urn:microsoft.com/office/officeart/2005/8/layout/hierarchy2"/>
    <dgm:cxn modelId="{E941398E-D1C1-2A4F-A6E2-5BAC0E4AF13D}" srcId="{93D232F3-AB57-2B46-8354-987FC1F51E94}" destId="{08228E15-969E-A34D-BD53-D171BDC4F76E}" srcOrd="0" destOrd="0" parTransId="{3BBB3786-483D-E44D-B373-43D41909F3B4}" sibTransId="{AF376C8E-6FD3-9A45-8F14-4B0229E89A93}"/>
    <dgm:cxn modelId="{9425085F-D8DD-9E4B-91A3-36077148D20A}" type="presOf" srcId="{B0BE383B-858A-354F-9B93-3DCB55930C7D}" destId="{DB02A04B-A20D-5C44-83BE-36B63B9ED075}" srcOrd="0" destOrd="0" presId="urn:microsoft.com/office/officeart/2005/8/layout/hierarchy2"/>
    <dgm:cxn modelId="{0E725E69-A9A5-6446-A8AA-DB7E33306F27}" type="presOf" srcId="{87BA9529-80A4-D849-942C-DC7E054785FE}" destId="{E228C93A-4AA8-1F43-8BAD-C7E277C705CD}" srcOrd="1" destOrd="0" presId="urn:microsoft.com/office/officeart/2005/8/layout/hierarchy2"/>
    <dgm:cxn modelId="{35DD06AA-8801-5D48-838C-5A6B52E2EF28}" type="presOf" srcId="{2E769E28-ADA1-5A47-8EB1-D4164E385C47}" destId="{1A54C4D5-196F-8844-94FE-BC7EFF8BF15E}" srcOrd="1" destOrd="0" presId="urn:microsoft.com/office/officeart/2005/8/layout/hierarchy2"/>
    <dgm:cxn modelId="{AE588293-DED6-EC4E-A16D-B6DB265117BB}" type="presOf" srcId="{CAF105CB-B3E0-D043-873F-672E05E7D6EC}" destId="{A8FF6DFE-E2F3-054C-8E9C-A02409DA4F47}" srcOrd="0" destOrd="0" presId="urn:microsoft.com/office/officeart/2005/8/layout/hierarchy2"/>
    <dgm:cxn modelId="{16C69D5A-C2A4-B245-AD27-2EFD5A832C47}" srcId="{B0BE383B-858A-354F-9B93-3DCB55930C7D}" destId="{4F3AC4B0-40C3-764F-BA9F-A2EB0EA9EDE8}" srcOrd="1" destOrd="0" parTransId="{20C5399B-A1AF-C546-A34F-18608BFACDB1}" sibTransId="{271676BE-E0AF-C145-A388-1B010C43694B}"/>
    <dgm:cxn modelId="{6150AA56-46ED-DC42-A668-3A4E0B53622E}" type="presOf" srcId="{03F9A979-E54B-9C49-AC82-2791448A8821}" destId="{3E78CF5D-43FC-564F-BE33-8047353AE690}" srcOrd="0" destOrd="0" presId="urn:microsoft.com/office/officeart/2005/8/layout/hierarchy2"/>
    <dgm:cxn modelId="{02C05E09-C5BA-A344-AC74-FE606F50CCD1}" srcId="{B0BE383B-858A-354F-9B93-3DCB55930C7D}" destId="{27D25BC1-356A-A54A-B201-0949616DE981}" srcOrd="0" destOrd="0" parTransId="{CAF105CB-B3E0-D043-873F-672E05E7D6EC}" sibTransId="{69DF2034-0E2A-A045-B3B4-C64EEF4286E4}"/>
    <dgm:cxn modelId="{1EA26677-655D-F54B-B982-FF3E259804A4}" type="presOf" srcId="{2E769E28-ADA1-5A47-8EB1-D4164E385C47}" destId="{69CDF837-0693-8645-81C4-C443A86D750A}" srcOrd="0" destOrd="0" presId="urn:microsoft.com/office/officeart/2005/8/layout/hierarchy2"/>
    <dgm:cxn modelId="{1961D825-A885-CF45-83B8-0FBCA6C07E66}" type="presOf" srcId="{C0AC35D4-C1B8-4F4D-8673-C8AD708AF51F}" destId="{CD32E6CA-1F3F-A34C-BFEC-37473470A91D}" srcOrd="0" destOrd="0" presId="urn:microsoft.com/office/officeart/2005/8/layout/hierarchy2"/>
    <dgm:cxn modelId="{62200E8E-AE5D-6E48-B28D-5461DDFC80EF}" type="presOf" srcId="{3BBB3786-483D-E44D-B373-43D41909F3B4}" destId="{AACDD112-0845-5C4B-8BFB-F88886BC2D27}" srcOrd="0" destOrd="0" presId="urn:microsoft.com/office/officeart/2005/8/layout/hierarchy2"/>
    <dgm:cxn modelId="{E0C46F1F-F5C5-B94A-B9A4-2105DBC6BCB6}" type="presOf" srcId="{E7AFC0E2-5DFE-8A46-AFF7-D48B4F51FD29}" destId="{22870CB1-5235-6147-9637-308FBC5B9BE1}" srcOrd="1" destOrd="0" presId="urn:microsoft.com/office/officeart/2005/8/layout/hierarchy2"/>
    <dgm:cxn modelId="{19882121-F67D-EB44-8023-CC694E0FACE4}" type="presParOf" srcId="{125FB5DD-AA20-5C4C-B852-818641CF27AC}" destId="{48AE4711-C38C-5046-A3E3-DF11B596EDA1}" srcOrd="0" destOrd="0" presId="urn:microsoft.com/office/officeart/2005/8/layout/hierarchy2"/>
    <dgm:cxn modelId="{9CAE26A7-977B-264B-B2F2-993965EB9FB0}" type="presParOf" srcId="{48AE4711-C38C-5046-A3E3-DF11B596EDA1}" destId="{DB02A04B-A20D-5C44-83BE-36B63B9ED075}" srcOrd="0" destOrd="0" presId="urn:microsoft.com/office/officeart/2005/8/layout/hierarchy2"/>
    <dgm:cxn modelId="{4F2DE2F5-96D8-F74A-A3F1-6E045E8DDB7D}" type="presParOf" srcId="{48AE4711-C38C-5046-A3E3-DF11B596EDA1}" destId="{DBE33D8A-6642-0041-AD19-95EAB9799D83}" srcOrd="1" destOrd="0" presId="urn:microsoft.com/office/officeart/2005/8/layout/hierarchy2"/>
    <dgm:cxn modelId="{3129AD70-640F-8344-8BBF-DCAD056932D6}" type="presParOf" srcId="{DBE33D8A-6642-0041-AD19-95EAB9799D83}" destId="{A8FF6DFE-E2F3-054C-8E9C-A02409DA4F47}" srcOrd="0" destOrd="0" presId="urn:microsoft.com/office/officeart/2005/8/layout/hierarchy2"/>
    <dgm:cxn modelId="{0B238BE3-F070-A946-8FAB-991B12E37EE1}" type="presParOf" srcId="{A8FF6DFE-E2F3-054C-8E9C-A02409DA4F47}" destId="{883909C2-4CD8-434C-B7C5-3E135E8C9412}" srcOrd="0" destOrd="0" presId="urn:microsoft.com/office/officeart/2005/8/layout/hierarchy2"/>
    <dgm:cxn modelId="{C9DAB4EA-C60D-B34F-A4A1-5EDE0C3625ED}" type="presParOf" srcId="{DBE33D8A-6642-0041-AD19-95EAB9799D83}" destId="{77D7A287-AD36-5B4E-AB87-1746D411209D}" srcOrd="1" destOrd="0" presId="urn:microsoft.com/office/officeart/2005/8/layout/hierarchy2"/>
    <dgm:cxn modelId="{700D9B3B-EB2A-CE49-8B71-0AB3721080A6}" type="presParOf" srcId="{77D7A287-AD36-5B4E-AB87-1746D411209D}" destId="{0DA2A1EF-3170-4E4C-B90C-976C29A540E5}" srcOrd="0" destOrd="0" presId="urn:microsoft.com/office/officeart/2005/8/layout/hierarchy2"/>
    <dgm:cxn modelId="{5015BDA0-AAF4-1F46-BCB3-CD1A8D2047D0}" type="presParOf" srcId="{77D7A287-AD36-5B4E-AB87-1746D411209D}" destId="{402714BF-D4D7-9D48-83DF-8EA2DA1CD40D}" srcOrd="1" destOrd="0" presId="urn:microsoft.com/office/officeart/2005/8/layout/hierarchy2"/>
    <dgm:cxn modelId="{1263D3EB-25FB-7C45-93D1-67359E69DB0C}" type="presParOf" srcId="{402714BF-D4D7-9D48-83DF-8EA2DA1CD40D}" destId="{69CDF837-0693-8645-81C4-C443A86D750A}" srcOrd="0" destOrd="0" presId="urn:microsoft.com/office/officeart/2005/8/layout/hierarchy2"/>
    <dgm:cxn modelId="{99EBFDC9-4632-1C4A-9248-217B3912B459}" type="presParOf" srcId="{69CDF837-0693-8645-81C4-C443A86D750A}" destId="{1A54C4D5-196F-8844-94FE-BC7EFF8BF15E}" srcOrd="0" destOrd="0" presId="urn:microsoft.com/office/officeart/2005/8/layout/hierarchy2"/>
    <dgm:cxn modelId="{33A2C5D3-028B-9A49-A8AB-2A349EAD51D5}" type="presParOf" srcId="{402714BF-D4D7-9D48-83DF-8EA2DA1CD40D}" destId="{8327DD0F-B672-CB40-8DD8-A33292F29743}" srcOrd="1" destOrd="0" presId="urn:microsoft.com/office/officeart/2005/8/layout/hierarchy2"/>
    <dgm:cxn modelId="{FCA8CC69-FF58-D445-9A50-D3F78D1A55A4}" type="presParOf" srcId="{8327DD0F-B672-CB40-8DD8-A33292F29743}" destId="{3E78CF5D-43FC-564F-BE33-8047353AE690}" srcOrd="0" destOrd="0" presId="urn:microsoft.com/office/officeart/2005/8/layout/hierarchy2"/>
    <dgm:cxn modelId="{85D8842B-4F64-9544-B4B1-17B33BC5DDF3}" type="presParOf" srcId="{8327DD0F-B672-CB40-8DD8-A33292F29743}" destId="{09C0029E-652A-E349-822D-0AFF7A090F28}" srcOrd="1" destOrd="0" presId="urn:microsoft.com/office/officeart/2005/8/layout/hierarchy2"/>
    <dgm:cxn modelId="{ACBABA6C-255A-314F-BFB4-595F8945E995}" type="presParOf" srcId="{09C0029E-652A-E349-822D-0AFF7A090F28}" destId="{101F6246-22E0-F541-860F-5B19457F64F6}" srcOrd="0" destOrd="0" presId="urn:microsoft.com/office/officeart/2005/8/layout/hierarchy2"/>
    <dgm:cxn modelId="{53E3EBA2-FB8D-9446-9AE8-4C5088F584AF}" type="presParOf" srcId="{101F6246-22E0-F541-860F-5B19457F64F6}" destId="{22870CB1-5235-6147-9637-308FBC5B9BE1}" srcOrd="0" destOrd="0" presId="urn:microsoft.com/office/officeart/2005/8/layout/hierarchy2"/>
    <dgm:cxn modelId="{79D3D5B9-0B8D-6745-84C5-6D8BFDF1C76B}" type="presParOf" srcId="{09C0029E-652A-E349-822D-0AFF7A090F28}" destId="{07AF43EA-A25C-A740-B641-3E6D53642462}" srcOrd="1" destOrd="0" presId="urn:microsoft.com/office/officeart/2005/8/layout/hierarchy2"/>
    <dgm:cxn modelId="{C102C77E-4832-FE46-B17E-8BD287FEE92B}" type="presParOf" srcId="{07AF43EA-A25C-A740-B641-3E6D53642462}" destId="{CD32E6CA-1F3F-A34C-BFEC-37473470A91D}" srcOrd="0" destOrd="0" presId="urn:microsoft.com/office/officeart/2005/8/layout/hierarchy2"/>
    <dgm:cxn modelId="{4E9AD966-595F-1B43-9C40-640CD194BA7F}" type="presParOf" srcId="{07AF43EA-A25C-A740-B641-3E6D53642462}" destId="{81C37C46-3C9F-1E4A-86C2-82A1FE967C5D}" srcOrd="1" destOrd="0" presId="urn:microsoft.com/office/officeart/2005/8/layout/hierarchy2"/>
    <dgm:cxn modelId="{C3796CB2-4F69-EE48-8717-D7E1CD6466E7}" type="presParOf" srcId="{DBE33D8A-6642-0041-AD19-95EAB9799D83}" destId="{BB250A1B-FD14-574E-9CF5-8FE6D17258D8}" srcOrd="2" destOrd="0" presId="urn:microsoft.com/office/officeart/2005/8/layout/hierarchy2"/>
    <dgm:cxn modelId="{9C2B0E72-F3EA-204F-A94B-30DF9084EAFB}" type="presParOf" srcId="{BB250A1B-FD14-574E-9CF5-8FE6D17258D8}" destId="{5AC3A046-B6E6-DA46-A0E1-E4657169F27F}" srcOrd="0" destOrd="0" presId="urn:microsoft.com/office/officeart/2005/8/layout/hierarchy2"/>
    <dgm:cxn modelId="{DEB8511F-0375-7142-A686-1AA939563425}" type="presParOf" srcId="{DBE33D8A-6642-0041-AD19-95EAB9799D83}" destId="{F3EA85F5-0D94-0041-9F52-C0704B8E1293}" srcOrd="3" destOrd="0" presId="urn:microsoft.com/office/officeart/2005/8/layout/hierarchy2"/>
    <dgm:cxn modelId="{1CDEFF64-69D6-924F-B8C7-1106B501E890}" type="presParOf" srcId="{F3EA85F5-0D94-0041-9F52-C0704B8E1293}" destId="{86D8CE24-EA97-9548-8B5D-51C4311033BD}" srcOrd="0" destOrd="0" presId="urn:microsoft.com/office/officeart/2005/8/layout/hierarchy2"/>
    <dgm:cxn modelId="{17F78305-CF87-914D-9AF9-266BF414D89A}" type="presParOf" srcId="{F3EA85F5-0D94-0041-9F52-C0704B8E1293}" destId="{BD9D066C-5F95-094E-880D-3A90C9D7D779}" srcOrd="1" destOrd="0" presId="urn:microsoft.com/office/officeart/2005/8/layout/hierarchy2"/>
    <dgm:cxn modelId="{C72F519F-C607-5B49-BD86-64675F5E564A}" type="presParOf" srcId="{BD9D066C-5F95-094E-880D-3A90C9D7D779}" destId="{D66113B2-81BC-9648-B1E8-49E8B8056389}" srcOrd="0" destOrd="0" presId="urn:microsoft.com/office/officeart/2005/8/layout/hierarchy2"/>
    <dgm:cxn modelId="{C40033A1-B752-694E-84AC-8E5AFD5A7D86}" type="presParOf" srcId="{D66113B2-81BC-9648-B1E8-49E8B8056389}" destId="{E228C93A-4AA8-1F43-8BAD-C7E277C705CD}" srcOrd="0" destOrd="0" presId="urn:microsoft.com/office/officeart/2005/8/layout/hierarchy2"/>
    <dgm:cxn modelId="{CB10CE2C-FBBC-EB42-97D4-F0FC88162E10}" type="presParOf" srcId="{BD9D066C-5F95-094E-880D-3A90C9D7D779}" destId="{E42180FF-26F5-BA42-A917-DFCAAD8C1CF1}" srcOrd="1" destOrd="0" presId="urn:microsoft.com/office/officeart/2005/8/layout/hierarchy2"/>
    <dgm:cxn modelId="{5D6D8AD6-25D5-6F47-960D-6FCFAD2EE96B}" type="presParOf" srcId="{E42180FF-26F5-BA42-A917-DFCAAD8C1CF1}" destId="{EEC1DC93-5646-2A45-ABB3-F2088FF3981B}" srcOrd="0" destOrd="0" presId="urn:microsoft.com/office/officeart/2005/8/layout/hierarchy2"/>
    <dgm:cxn modelId="{1B4AB4B3-FAB0-4A4B-9BA6-1F78449CFF7D}" type="presParOf" srcId="{E42180FF-26F5-BA42-A917-DFCAAD8C1CF1}" destId="{280775E8-0285-DB43-B1EB-ABD891E279F3}" srcOrd="1" destOrd="0" presId="urn:microsoft.com/office/officeart/2005/8/layout/hierarchy2"/>
    <dgm:cxn modelId="{646B3539-0835-B44C-A852-D59FA5C58CD8}" type="presParOf" srcId="{280775E8-0285-DB43-B1EB-ABD891E279F3}" destId="{AACDD112-0845-5C4B-8BFB-F88886BC2D27}" srcOrd="0" destOrd="0" presId="urn:microsoft.com/office/officeart/2005/8/layout/hierarchy2"/>
    <dgm:cxn modelId="{8146807B-7B0B-B44E-A128-B718E769DBF0}" type="presParOf" srcId="{AACDD112-0845-5C4B-8BFB-F88886BC2D27}" destId="{6E6C0A4C-6D6B-134D-A0F0-D7ABF1400D4B}" srcOrd="0" destOrd="0" presId="urn:microsoft.com/office/officeart/2005/8/layout/hierarchy2"/>
    <dgm:cxn modelId="{AA17730F-1D10-D841-96F3-D4E7DBE4FCCD}" type="presParOf" srcId="{280775E8-0285-DB43-B1EB-ABD891E279F3}" destId="{6978BA08-6BCB-A045-86F9-52277DC0DC16}" srcOrd="1" destOrd="0" presId="urn:microsoft.com/office/officeart/2005/8/layout/hierarchy2"/>
    <dgm:cxn modelId="{8151AF7F-CA19-D845-99E5-78CDBE42EF05}" type="presParOf" srcId="{6978BA08-6BCB-A045-86F9-52277DC0DC16}" destId="{50B2A031-9962-2E43-9BB7-5F119BA43074}" srcOrd="0" destOrd="0" presId="urn:microsoft.com/office/officeart/2005/8/layout/hierarchy2"/>
    <dgm:cxn modelId="{063EB499-44E0-F34B-9FAA-CFFC008891C4}" type="presParOf" srcId="{6978BA08-6BCB-A045-86F9-52277DC0DC16}" destId="{B2862A2F-08A3-A741-A316-7F263AB8F79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82E833-14C1-4709-BB72-6451ABBDAB6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0FAD4E93-B550-4E4B-883C-00CDE52888F2}">
      <dgm:prSet phldrT="[Text]"/>
      <dgm:spPr/>
      <dgm:t>
        <a:bodyPr/>
        <a:lstStyle/>
        <a:p>
          <a:r>
            <a:rPr lang="en-GB" dirty="0"/>
            <a:t>Fatty acids is oxidized into acetyl COA </a:t>
          </a:r>
        </a:p>
      </dgm:t>
    </dgm:pt>
    <dgm:pt modelId="{E1701DA3-38B7-4FC7-A00E-14392FD0BFB5}" type="parTrans" cxnId="{CA82071D-B315-44E1-8B8D-D417558B7CFD}">
      <dgm:prSet/>
      <dgm:spPr/>
      <dgm:t>
        <a:bodyPr/>
        <a:lstStyle/>
        <a:p>
          <a:endParaRPr lang="en-GB"/>
        </a:p>
      </dgm:t>
    </dgm:pt>
    <dgm:pt modelId="{04D002A7-5B17-4DF7-A5B8-5302BDCEF8A0}" type="sibTrans" cxnId="{CA82071D-B315-44E1-8B8D-D417558B7CFD}">
      <dgm:prSet/>
      <dgm:spPr/>
      <dgm:t>
        <a:bodyPr/>
        <a:lstStyle/>
        <a:p>
          <a:endParaRPr lang="en-GB"/>
        </a:p>
      </dgm:t>
    </dgm:pt>
    <dgm:pt modelId="{21D3A0AC-C650-400F-AF8A-2103A6D1A161}">
      <dgm:prSet phldrT="[Text]"/>
      <dgm:spPr/>
      <dgm:t>
        <a:bodyPr/>
        <a:lstStyle/>
        <a:p>
          <a:r>
            <a:rPr lang="en-GB" dirty="0"/>
            <a:t>Acetyl </a:t>
          </a:r>
          <a:r>
            <a:rPr lang="en-GB" dirty="0" err="1"/>
            <a:t>coA</a:t>
          </a:r>
          <a:r>
            <a:rPr lang="en-GB" dirty="0"/>
            <a:t> enters the </a:t>
          </a:r>
          <a:r>
            <a:rPr lang="en-GB" dirty="0" err="1"/>
            <a:t>krebs</a:t>
          </a:r>
          <a:r>
            <a:rPr lang="en-GB" dirty="0"/>
            <a:t> cycle </a:t>
          </a:r>
        </a:p>
      </dgm:t>
    </dgm:pt>
    <dgm:pt modelId="{DFFEFAC4-5D58-4D7D-8403-0109DB7F6069}" type="parTrans" cxnId="{5E839DE1-802D-450D-93ED-9EA96C5BE5AC}">
      <dgm:prSet/>
      <dgm:spPr/>
      <dgm:t>
        <a:bodyPr/>
        <a:lstStyle/>
        <a:p>
          <a:endParaRPr lang="en-GB"/>
        </a:p>
      </dgm:t>
    </dgm:pt>
    <dgm:pt modelId="{7DE4AE87-F678-405F-8166-FF2B32221745}" type="sibTrans" cxnId="{5E839DE1-802D-450D-93ED-9EA96C5BE5AC}">
      <dgm:prSet/>
      <dgm:spPr/>
      <dgm:t>
        <a:bodyPr/>
        <a:lstStyle/>
        <a:p>
          <a:endParaRPr lang="en-GB"/>
        </a:p>
      </dgm:t>
    </dgm:pt>
    <dgm:pt modelId="{5FC4B9C9-03DA-4A59-B07B-9F801D6ACBC1}">
      <dgm:prSet phldrT="[Text]"/>
      <dgm:spPr/>
      <dgm:t>
        <a:bodyPr/>
        <a:lstStyle/>
        <a:p>
          <a:r>
            <a:rPr lang="en-GB" dirty="0"/>
            <a:t>Krebs cycle will give NADH</a:t>
          </a:r>
        </a:p>
      </dgm:t>
    </dgm:pt>
    <dgm:pt modelId="{D0F58560-24D8-437E-AF69-A6F13C310B68}" type="parTrans" cxnId="{DA293F0D-2E57-440B-A6AE-FAA3244A5D35}">
      <dgm:prSet/>
      <dgm:spPr/>
      <dgm:t>
        <a:bodyPr/>
        <a:lstStyle/>
        <a:p>
          <a:endParaRPr lang="en-GB"/>
        </a:p>
      </dgm:t>
    </dgm:pt>
    <dgm:pt modelId="{439A68AF-2EAB-4A52-BF3D-9D966BCF259A}" type="sibTrans" cxnId="{DA293F0D-2E57-440B-A6AE-FAA3244A5D35}">
      <dgm:prSet/>
      <dgm:spPr/>
      <dgm:t>
        <a:bodyPr/>
        <a:lstStyle/>
        <a:p>
          <a:endParaRPr lang="en-GB"/>
        </a:p>
      </dgm:t>
    </dgm:pt>
    <dgm:pt modelId="{52179F7C-30D7-4C11-9D79-776B15481CB7}">
      <dgm:prSet/>
      <dgm:spPr/>
      <dgm:t>
        <a:bodyPr/>
        <a:lstStyle/>
        <a:p>
          <a:r>
            <a:rPr lang="en-GB" dirty="0"/>
            <a:t>NADH goes to respiratory chain in presence of O2 given by myoglobin </a:t>
          </a:r>
        </a:p>
      </dgm:t>
    </dgm:pt>
    <dgm:pt modelId="{F88B55A2-B999-42D2-882C-C9376DDF5115}" type="parTrans" cxnId="{76569EB7-4947-434B-B4A5-501229AF043A}">
      <dgm:prSet/>
      <dgm:spPr/>
      <dgm:t>
        <a:bodyPr/>
        <a:lstStyle/>
        <a:p>
          <a:endParaRPr lang="en-GB"/>
        </a:p>
      </dgm:t>
    </dgm:pt>
    <dgm:pt modelId="{5F96054E-C610-43B8-B997-41177E9B7C5A}" type="sibTrans" cxnId="{76569EB7-4947-434B-B4A5-501229AF043A}">
      <dgm:prSet/>
      <dgm:spPr/>
      <dgm:t>
        <a:bodyPr/>
        <a:lstStyle/>
        <a:p>
          <a:endParaRPr lang="en-GB"/>
        </a:p>
      </dgm:t>
    </dgm:pt>
    <dgm:pt modelId="{18CB62D7-EE22-4AC2-A035-D48CCB581677}">
      <dgm:prSet/>
      <dgm:spPr/>
      <dgm:t>
        <a:bodyPr/>
        <a:lstStyle/>
        <a:p>
          <a:r>
            <a:rPr lang="en-GB" dirty="0"/>
            <a:t>Production of ATP</a:t>
          </a:r>
        </a:p>
      </dgm:t>
    </dgm:pt>
    <dgm:pt modelId="{70C94224-B819-4515-8D06-C71D46A3CB17}" type="parTrans" cxnId="{EF468518-1860-4D6A-B4DA-5AACBB43A28F}">
      <dgm:prSet/>
      <dgm:spPr/>
      <dgm:t>
        <a:bodyPr/>
        <a:lstStyle/>
        <a:p>
          <a:endParaRPr lang="en-GB"/>
        </a:p>
      </dgm:t>
    </dgm:pt>
    <dgm:pt modelId="{435ECA02-5083-44E8-AB58-253E347CBCC8}" type="sibTrans" cxnId="{EF468518-1860-4D6A-B4DA-5AACBB43A28F}">
      <dgm:prSet/>
      <dgm:spPr/>
      <dgm:t>
        <a:bodyPr/>
        <a:lstStyle/>
        <a:p>
          <a:endParaRPr lang="en-GB"/>
        </a:p>
      </dgm:t>
    </dgm:pt>
    <dgm:pt modelId="{E07E454A-A7FF-43FE-9247-61B53369EC9A}" type="pres">
      <dgm:prSet presAssocID="{6E82E833-14C1-4709-BB72-6451ABBDAB6F}" presName="Name0" presStyleCnt="0">
        <dgm:presLayoutVars>
          <dgm:dir/>
          <dgm:resizeHandles val="exact"/>
        </dgm:presLayoutVars>
      </dgm:prSet>
      <dgm:spPr/>
    </dgm:pt>
    <dgm:pt modelId="{E4FC2079-6FFB-4B3E-B5D8-2EA4BC4003C4}" type="pres">
      <dgm:prSet presAssocID="{0FAD4E93-B550-4E4B-883C-00CDE52888F2}" presName="node" presStyleLbl="node1" presStyleIdx="0" presStyleCnt="5">
        <dgm:presLayoutVars>
          <dgm:bulletEnabled val="1"/>
        </dgm:presLayoutVars>
      </dgm:prSet>
      <dgm:spPr/>
    </dgm:pt>
    <dgm:pt modelId="{6BBCF583-97E4-4652-9068-B2E39ABFFC30}" type="pres">
      <dgm:prSet presAssocID="{04D002A7-5B17-4DF7-A5B8-5302BDCEF8A0}" presName="sibTrans" presStyleLbl="sibTrans2D1" presStyleIdx="0" presStyleCnt="4"/>
      <dgm:spPr/>
    </dgm:pt>
    <dgm:pt modelId="{857C46AD-E180-423F-B74C-EB971F6DC0F2}" type="pres">
      <dgm:prSet presAssocID="{04D002A7-5B17-4DF7-A5B8-5302BDCEF8A0}" presName="connectorText" presStyleLbl="sibTrans2D1" presStyleIdx="0" presStyleCnt="4"/>
      <dgm:spPr/>
    </dgm:pt>
    <dgm:pt modelId="{6F6FE663-088A-4330-9D22-BCD6D024447F}" type="pres">
      <dgm:prSet presAssocID="{21D3A0AC-C650-400F-AF8A-2103A6D1A161}" presName="node" presStyleLbl="node1" presStyleIdx="1" presStyleCnt="5" custLinFactNeighborX="-1787" custLinFactNeighborY="-2685">
        <dgm:presLayoutVars>
          <dgm:bulletEnabled val="1"/>
        </dgm:presLayoutVars>
      </dgm:prSet>
      <dgm:spPr/>
    </dgm:pt>
    <dgm:pt modelId="{B9ECB968-B4FD-455C-960D-7281071E38EC}" type="pres">
      <dgm:prSet presAssocID="{7DE4AE87-F678-405F-8166-FF2B32221745}" presName="sibTrans" presStyleLbl="sibTrans2D1" presStyleIdx="1" presStyleCnt="4"/>
      <dgm:spPr/>
    </dgm:pt>
    <dgm:pt modelId="{C4F1B154-3EB9-46F8-AAA9-B907A891391A}" type="pres">
      <dgm:prSet presAssocID="{7DE4AE87-F678-405F-8166-FF2B32221745}" presName="connectorText" presStyleLbl="sibTrans2D1" presStyleIdx="1" presStyleCnt="4"/>
      <dgm:spPr/>
    </dgm:pt>
    <dgm:pt modelId="{21AFED60-03AE-4A1B-B83B-75B126C0C9EB}" type="pres">
      <dgm:prSet presAssocID="{5FC4B9C9-03DA-4A59-B07B-9F801D6ACBC1}" presName="node" presStyleLbl="node1" presStyleIdx="2" presStyleCnt="5">
        <dgm:presLayoutVars>
          <dgm:bulletEnabled val="1"/>
        </dgm:presLayoutVars>
      </dgm:prSet>
      <dgm:spPr/>
    </dgm:pt>
    <dgm:pt modelId="{E3D18FBA-58F3-4631-99FC-B880E3212DF3}" type="pres">
      <dgm:prSet presAssocID="{439A68AF-2EAB-4A52-BF3D-9D966BCF259A}" presName="sibTrans" presStyleLbl="sibTrans2D1" presStyleIdx="2" presStyleCnt="4"/>
      <dgm:spPr/>
    </dgm:pt>
    <dgm:pt modelId="{F6E7FFD6-3245-4D3B-91A7-6851F0656D24}" type="pres">
      <dgm:prSet presAssocID="{439A68AF-2EAB-4A52-BF3D-9D966BCF259A}" presName="connectorText" presStyleLbl="sibTrans2D1" presStyleIdx="2" presStyleCnt="4"/>
      <dgm:spPr/>
    </dgm:pt>
    <dgm:pt modelId="{52FC3E1F-5FF8-4746-9A2C-96ABB6D7E95F}" type="pres">
      <dgm:prSet presAssocID="{52179F7C-30D7-4C11-9D79-776B15481CB7}" presName="node" presStyleLbl="node1" presStyleIdx="3" presStyleCnt="5">
        <dgm:presLayoutVars>
          <dgm:bulletEnabled val="1"/>
        </dgm:presLayoutVars>
      </dgm:prSet>
      <dgm:spPr/>
    </dgm:pt>
    <dgm:pt modelId="{6D295B15-E9E1-4F98-999A-291A79B3CD72}" type="pres">
      <dgm:prSet presAssocID="{5F96054E-C610-43B8-B997-41177E9B7C5A}" presName="sibTrans" presStyleLbl="sibTrans2D1" presStyleIdx="3" presStyleCnt="4"/>
      <dgm:spPr/>
    </dgm:pt>
    <dgm:pt modelId="{1CF6A779-CBBD-4726-AC0D-EDD8B3E22343}" type="pres">
      <dgm:prSet presAssocID="{5F96054E-C610-43B8-B997-41177E9B7C5A}" presName="connectorText" presStyleLbl="sibTrans2D1" presStyleIdx="3" presStyleCnt="4"/>
      <dgm:spPr/>
    </dgm:pt>
    <dgm:pt modelId="{F454C036-D520-42C3-90C3-789AA16F1220}" type="pres">
      <dgm:prSet presAssocID="{18CB62D7-EE22-4AC2-A035-D48CCB581677}" presName="node" presStyleLbl="node1" presStyleIdx="4" presStyleCnt="5">
        <dgm:presLayoutVars>
          <dgm:bulletEnabled val="1"/>
        </dgm:presLayoutVars>
      </dgm:prSet>
      <dgm:spPr/>
    </dgm:pt>
  </dgm:ptLst>
  <dgm:cxnLst>
    <dgm:cxn modelId="{76569EB7-4947-434B-B4A5-501229AF043A}" srcId="{6E82E833-14C1-4709-BB72-6451ABBDAB6F}" destId="{52179F7C-30D7-4C11-9D79-776B15481CB7}" srcOrd="3" destOrd="0" parTransId="{F88B55A2-B999-42D2-882C-C9376DDF5115}" sibTransId="{5F96054E-C610-43B8-B997-41177E9B7C5A}"/>
    <dgm:cxn modelId="{193AC137-2DEA-4507-BD8C-CACDE6AF252B}" type="presOf" srcId="{5F96054E-C610-43B8-B997-41177E9B7C5A}" destId="{1CF6A779-CBBD-4726-AC0D-EDD8B3E22343}" srcOrd="1" destOrd="0" presId="urn:microsoft.com/office/officeart/2005/8/layout/process1"/>
    <dgm:cxn modelId="{690299AD-16EB-4610-8669-DF545ECE0280}" type="presOf" srcId="{5F96054E-C610-43B8-B997-41177E9B7C5A}" destId="{6D295B15-E9E1-4F98-999A-291A79B3CD72}" srcOrd="0" destOrd="0" presId="urn:microsoft.com/office/officeart/2005/8/layout/process1"/>
    <dgm:cxn modelId="{D07D9262-DA1E-4BF4-B678-3A98B5C5C9C9}" type="presOf" srcId="{7DE4AE87-F678-405F-8166-FF2B32221745}" destId="{B9ECB968-B4FD-455C-960D-7281071E38EC}" srcOrd="0" destOrd="0" presId="urn:microsoft.com/office/officeart/2005/8/layout/process1"/>
    <dgm:cxn modelId="{78D0D957-0DFD-49AA-A42E-A939E7C5D5C0}" type="presOf" srcId="{21D3A0AC-C650-400F-AF8A-2103A6D1A161}" destId="{6F6FE663-088A-4330-9D22-BCD6D024447F}" srcOrd="0" destOrd="0" presId="urn:microsoft.com/office/officeart/2005/8/layout/process1"/>
    <dgm:cxn modelId="{B8B9B323-D318-4CF1-BE46-2F9371C1845D}" type="presOf" srcId="{5FC4B9C9-03DA-4A59-B07B-9F801D6ACBC1}" destId="{21AFED60-03AE-4A1B-B83B-75B126C0C9EB}" srcOrd="0" destOrd="0" presId="urn:microsoft.com/office/officeart/2005/8/layout/process1"/>
    <dgm:cxn modelId="{669FDC5C-6D7B-4E08-A0F9-CB6652B89819}" type="presOf" srcId="{04D002A7-5B17-4DF7-A5B8-5302BDCEF8A0}" destId="{6BBCF583-97E4-4652-9068-B2E39ABFFC30}" srcOrd="0" destOrd="0" presId="urn:microsoft.com/office/officeart/2005/8/layout/process1"/>
    <dgm:cxn modelId="{C03F3640-0889-4A20-9009-75798A43202F}" type="presOf" srcId="{6E82E833-14C1-4709-BB72-6451ABBDAB6F}" destId="{E07E454A-A7FF-43FE-9247-61B53369EC9A}" srcOrd="0" destOrd="0" presId="urn:microsoft.com/office/officeart/2005/8/layout/process1"/>
    <dgm:cxn modelId="{D456FB8A-4860-4ACF-A542-3F7DF90E1A21}" type="presOf" srcId="{0FAD4E93-B550-4E4B-883C-00CDE52888F2}" destId="{E4FC2079-6FFB-4B3E-B5D8-2EA4BC4003C4}" srcOrd="0" destOrd="0" presId="urn:microsoft.com/office/officeart/2005/8/layout/process1"/>
    <dgm:cxn modelId="{EF468518-1860-4D6A-B4DA-5AACBB43A28F}" srcId="{6E82E833-14C1-4709-BB72-6451ABBDAB6F}" destId="{18CB62D7-EE22-4AC2-A035-D48CCB581677}" srcOrd="4" destOrd="0" parTransId="{70C94224-B819-4515-8D06-C71D46A3CB17}" sibTransId="{435ECA02-5083-44E8-AB58-253E347CBCC8}"/>
    <dgm:cxn modelId="{07933F95-3710-4761-A519-50FF705889A0}" type="presOf" srcId="{7DE4AE87-F678-405F-8166-FF2B32221745}" destId="{C4F1B154-3EB9-46F8-AAA9-B907A891391A}" srcOrd="1" destOrd="0" presId="urn:microsoft.com/office/officeart/2005/8/layout/process1"/>
    <dgm:cxn modelId="{BF73A606-CE36-444D-9698-406D07D49D59}" type="presOf" srcId="{18CB62D7-EE22-4AC2-A035-D48CCB581677}" destId="{F454C036-D520-42C3-90C3-789AA16F1220}" srcOrd="0" destOrd="0" presId="urn:microsoft.com/office/officeart/2005/8/layout/process1"/>
    <dgm:cxn modelId="{38D02FCF-8BB5-4487-A093-C8E8E50CA173}" type="presOf" srcId="{439A68AF-2EAB-4A52-BF3D-9D966BCF259A}" destId="{F6E7FFD6-3245-4D3B-91A7-6851F0656D24}" srcOrd="1" destOrd="0" presId="urn:microsoft.com/office/officeart/2005/8/layout/process1"/>
    <dgm:cxn modelId="{E87BC1EC-4F93-4B31-9F94-0D01FA7A6503}" type="presOf" srcId="{52179F7C-30D7-4C11-9D79-776B15481CB7}" destId="{52FC3E1F-5FF8-4746-9A2C-96ABB6D7E95F}" srcOrd="0" destOrd="0" presId="urn:microsoft.com/office/officeart/2005/8/layout/process1"/>
    <dgm:cxn modelId="{CA82071D-B315-44E1-8B8D-D417558B7CFD}" srcId="{6E82E833-14C1-4709-BB72-6451ABBDAB6F}" destId="{0FAD4E93-B550-4E4B-883C-00CDE52888F2}" srcOrd="0" destOrd="0" parTransId="{E1701DA3-38B7-4FC7-A00E-14392FD0BFB5}" sibTransId="{04D002A7-5B17-4DF7-A5B8-5302BDCEF8A0}"/>
    <dgm:cxn modelId="{DA293F0D-2E57-440B-A6AE-FAA3244A5D35}" srcId="{6E82E833-14C1-4709-BB72-6451ABBDAB6F}" destId="{5FC4B9C9-03DA-4A59-B07B-9F801D6ACBC1}" srcOrd="2" destOrd="0" parTransId="{D0F58560-24D8-437E-AF69-A6F13C310B68}" sibTransId="{439A68AF-2EAB-4A52-BF3D-9D966BCF259A}"/>
    <dgm:cxn modelId="{08F73B0F-EC56-442E-B5CE-1A39CA47584A}" type="presOf" srcId="{439A68AF-2EAB-4A52-BF3D-9D966BCF259A}" destId="{E3D18FBA-58F3-4631-99FC-B880E3212DF3}" srcOrd="0" destOrd="0" presId="urn:microsoft.com/office/officeart/2005/8/layout/process1"/>
    <dgm:cxn modelId="{5E839DE1-802D-450D-93ED-9EA96C5BE5AC}" srcId="{6E82E833-14C1-4709-BB72-6451ABBDAB6F}" destId="{21D3A0AC-C650-400F-AF8A-2103A6D1A161}" srcOrd="1" destOrd="0" parTransId="{DFFEFAC4-5D58-4D7D-8403-0109DB7F6069}" sibTransId="{7DE4AE87-F678-405F-8166-FF2B32221745}"/>
    <dgm:cxn modelId="{17FA4639-F6BE-4E81-B4BC-F35DA202580D}" type="presOf" srcId="{04D002A7-5B17-4DF7-A5B8-5302BDCEF8A0}" destId="{857C46AD-E180-423F-B74C-EB971F6DC0F2}" srcOrd="1" destOrd="0" presId="urn:microsoft.com/office/officeart/2005/8/layout/process1"/>
    <dgm:cxn modelId="{1F9536FE-8D64-48E7-AD12-02DDAF2EAEDE}" type="presParOf" srcId="{E07E454A-A7FF-43FE-9247-61B53369EC9A}" destId="{E4FC2079-6FFB-4B3E-B5D8-2EA4BC4003C4}" srcOrd="0" destOrd="0" presId="urn:microsoft.com/office/officeart/2005/8/layout/process1"/>
    <dgm:cxn modelId="{05CE465A-45A0-4F65-8400-23BE7CAED635}" type="presParOf" srcId="{E07E454A-A7FF-43FE-9247-61B53369EC9A}" destId="{6BBCF583-97E4-4652-9068-B2E39ABFFC30}" srcOrd="1" destOrd="0" presId="urn:microsoft.com/office/officeart/2005/8/layout/process1"/>
    <dgm:cxn modelId="{EBB3AFF3-72FD-42CD-9A31-E5874A49532D}" type="presParOf" srcId="{6BBCF583-97E4-4652-9068-B2E39ABFFC30}" destId="{857C46AD-E180-423F-B74C-EB971F6DC0F2}" srcOrd="0" destOrd="0" presId="urn:microsoft.com/office/officeart/2005/8/layout/process1"/>
    <dgm:cxn modelId="{CBDF7542-BCD0-42BB-8557-9E4EC8556100}" type="presParOf" srcId="{E07E454A-A7FF-43FE-9247-61B53369EC9A}" destId="{6F6FE663-088A-4330-9D22-BCD6D024447F}" srcOrd="2" destOrd="0" presId="urn:microsoft.com/office/officeart/2005/8/layout/process1"/>
    <dgm:cxn modelId="{AAD59D24-61C6-4C83-9FCE-7A0443B68257}" type="presParOf" srcId="{E07E454A-A7FF-43FE-9247-61B53369EC9A}" destId="{B9ECB968-B4FD-455C-960D-7281071E38EC}" srcOrd="3" destOrd="0" presId="urn:microsoft.com/office/officeart/2005/8/layout/process1"/>
    <dgm:cxn modelId="{FCC302A8-F239-41BF-9053-27F60D213504}" type="presParOf" srcId="{B9ECB968-B4FD-455C-960D-7281071E38EC}" destId="{C4F1B154-3EB9-46F8-AAA9-B907A891391A}" srcOrd="0" destOrd="0" presId="urn:microsoft.com/office/officeart/2005/8/layout/process1"/>
    <dgm:cxn modelId="{8801BB72-4F05-45E8-860C-9019E9CD6D8E}" type="presParOf" srcId="{E07E454A-A7FF-43FE-9247-61B53369EC9A}" destId="{21AFED60-03AE-4A1B-B83B-75B126C0C9EB}" srcOrd="4" destOrd="0" presId="urn:microsoft.com/office/officeart/2005/8/layout/process1"/>
    <dgm:cxn modelId="{6F167454-E977-44BA-B690-F0263BBB219A}" type="presParOf" srcId="{E07E454A-A7FF-43FE-9247-61B53369EC9A}" destId="{E3D18FBA-58F3-4631-99FC-B880E3212DF3}" srcOrd="5" destOrd="0" presId="urn:microsoft.com/office/officeart/2005/8/layout/process1"/>
    <dgm:cxn modelId="{0186342A-F429-4924-A16C-166F2FA7428E}" type="presParOf" srcId="{E3D18FBA-58F3-4631-99FC-B880E3212DF3}" destId="{F6E7FFD6-3245-4D3B-91A7-6851F0656D24}" srcOrd="0" destOrd="0" presId="urn:microsoft.com/office/officeart/2005/8/layout/process1"/>
    <dgm:cxn modelId="{C8063267-C7FB-41DC-84CE-4260FACAA2E9}" type="presParOf" srcId="{E07E454A-A7FF-43FE-9247-61B53369EC9A}" destId="{52FC3E1F-5FF8-4746-9A2C-96ABB6D7E95F}" srcOrd="6" destOrd="0" presId="urn:microsoft.com/office/officeart/2005/8/layout/process1"/>
    <dgm:cxn modelId="{329741F6-074B-4675-86DA-84B1CF9B7837}" type="presParOf" srcId="{E07E454A-A7FF-43FE-9247-61B53369EC9A}" destId="{6D295B15-E9E1-4F98-999A-291A79B3CD72}" srcOrd="7" destOrd="0" presId="urn:microsoft.com/office/officeart/2005/8/layout/process1"/>
    <dgm:cxn modelId="{25CF6AAF-98F2-4D55-97DA-7B85E3D7EBA6}" type="presParOf" srcId="{6D295B15-E9E1-4F98-999A-291A79B3CD72}" destId="{1CF6A779-CBBD-4726-AC0D-EDD8B3E22343}" srcOrd="0" destOrd="0" presId="urn:microsoft.com/office/officeart/2005/8/layout/process1"/>
    <dgm:cxn modelId="{A0AE098A-9FFC-4AEC-9B6C-709F716196BF}" type="presParOf" srcId="{E07E454A-A7FF-43FE-9247-61B53369EC9A}" destId="{F454C036-D520-42C3-90C3-789AA16F122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1866F-A2E1-4442-9834-E77DE82C317E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SA"/>
        </a:p>
      </dgm:t>
    </dgm:pt>
    <dgm:pt modelId="{CB99BE60-8CD3-4F79-8C32-82D8CAE6EED9}">
      <dgm:prSet phldrT="[نص]" custT="1"/>
      <dgm:spPr/>
      <dgm:t>
        <a:bodyPr/>
        <a:lstStyle/>
        <a:p>
          <a:pPr rtl="1"/>
          <a:r>
            <a:rPr lang="en-US" sz="2400" b="1" dirty="0"/>
            <a:t>In anaerobic glycolysis, the glucose is converted to lactate </a:t>
          </a:r>
          <a:endParaRPr lang="ar-SA" sz="2400" b="1" dirty="0"/>
        </a:p>
      </dgm:t>
    </dgm:pt>
    <dgm:pt modelId="{8E80ADCF-ACCA-419C-9BFA-428A168D31E6}" type="parTrans" cxnId="{8E1E0F40-595D-4083-861E-62A779387377}">
      <dgm:prSet/>
      <dgm:spPr/>
      <dgm:t>
        <a:bodyPr/>
        <a:lstStyle/>
        <a:p>
          <a:pPr rtl="1"/>
          <a:endParaRPr lang="ar-SA"/>
        </a:p>
      </dgm:t>
    </dgm:pt>
    <dgm:pt modelId="{D36A8483-F425-4BAF-8EE0-DF4A81AC7BAC}" type="sibTrans" cxnId="{8E1E0F40-595D-4083-861E-62A779387377}">
      <dgm:prSet/>
      <dgm:spPr/>
      <dgm:t>
        <a:bodyPr/>
        <a:lstStyle/>
        <a:p>
          <a:pPr rtl="1"/>
          <a:endParaRPr lang="ar-SA"/>
        </a:p>
      </dgm:t>
    </dgm:pt>
    <dgm:pt modelId="{35219991-85AC-4757-A4A9-BFF8FFD3EC8E}">
      <dgm:prSet phldrT="[نص]" custT="1"/>
      <dgm:spPr/>
      <dgm:t>
        <a:bodyPr/>
        <a:lstStyle/>
        <a:p>
          <a:pPr rtl="1"/>
          <a:r>
            <a:rPr lang="en-US" sz="2400" b="1" dirty="0"/>
            <a:t>Lactate in muscle is released </a:t>
          </a:r>
          <a:r>
            <a:rPr lang="en-US" sz="2400" b="1"/>
            <a:t>into bloodstream.</a:t>
          </a:r>
          <a:endParaRPr lang="ar-SA" sz="2400" b="1" dirty="0"/>
        </a:p>
      </dgm:t>
    </dgm:pt>
    <dgm:pt modelId="{81E0B7CA-07A0-45C9-882D-C740EE166A09}" type="parTrans" cxnId="{8899CE41-73D0-4F6F-B7F1-9DE3E3D7031F}">
      <dgm:prSet/>
      <dgm:spPr/>
      <dgm:t>
        <a:bodyPr/>
        <a:lstStyle/>
        <a:p>
          <a:pPr rtl="1"/>
          <a:endParaRPr lang="ar-SA"/>
        </a:p>
      </dgm:t>
    </dgm:pt>
    <dgm:pt modelId="{D3B62FA6-1E67-4FB6-88D1-527BFA4A5D88}" type="sibTrans" cxnId="{8899CE41-73D0-4F6F-B7F1-9DE3E3D7031F}">
      <dgm:prSet/>
      <dgm:spPr/>
      <dgm:t>
        <a:bodyPr/>
        <a:lstStyle/>
        <a:p>
          <a:pPr rtl="1"/>
          <a:endParaRPr lang="ar-SA"/>
        </a:p>
      </dgm:t>
    </dgm:pt>
    <dgm:pt modelId="{D80210D7-0BAF-4546-A3DD-F9A52CC58C2B}">
      <dgm:prSet phldrT="[نص]" custT="1"/>
      <dgm:spPr/>
      <dgm:t>
        <a:bodyPr/>
        <a:lstStyle/>
        <a:p>
          <a:pPr rtl="1"/>
          <a:r>
            <a:rPr lang="en-US" sz="2800" b="1" dirty="0"/>
            <a:t>Then ,Transported to the liver</a:t>
          </a:r>
          <a:r>
            <a:rPr lang="en-US" sz="1600" dirty="0"/>
            <a:t>	</a:t>
          </a:r>
          <a:endParaRPr lang="ar-SA" sz="1600" dirty="0"/>
        </a:p>
      </dgm:t>
    </dgm:pt>
    <dgm:pt modelId="{873BCDAF-0B5A-4671-8BBE-067D2795EEAF}" type="parTrans" cxnId="{9A36528E-1213-48C4-9D3C-798EB9EE01E1}">
      <dgm:prSet/>
      <dgm:spPr/>
      <dgm:t>
        <a:bodyPr/>
        <a:lstStyle/>
        <a:p>
          <a:pPr rtl="1"/>
          <a:endParaRPr lang="ar-SA"/>
        </a:p>
      </dgm:t>
    </dgm:pt>
    <dgm:pt modelId="{D2B8DB90-0AB7-4AAD-A4CE-CEF06F808B00}" type="sibTrans" cxnId="{9A36528E-1213-48C4-9D3C-798EB9EE01E1}">
      <dgm:prSet/>
      <dgm:spPr/>
      <dgm:t>
        <a:bodyPr/>
        <a:lstStyle/>
        <a:p>
          <a:pPr rtl="1"/>
          <a:endParaRPr lang="ar-SA"/>
        </a:p>
      </dgm:t>
    </dgm:pt>
    <dgm:pt modelId="{04C80D4E-BCFA-47E4-BD38-AD59546058E0}">
      <dgm:prSet custT="1"/>
      <dgm:spPr/>
      <dgm:t>
        <a:bodyPr/>
        <a:lstStyle/>
        <a:p>
          <a:pPr rtl="1"/>
          <a:r>
            <a:rPr lang="en-US" sz="2400" b="1" dirty="0"/>
            <a:t>Liver converts lactate into glucose via gluconeogenesis </a:t>
          </a:r>
          <a:endParaRPr lang="ar-SA" sz="2400" b="1" dirty="0"/>
        </a:p>
      </dgm:t>
    </dgm:pt>
    <dgm:pt modelId="{AACF93F4-A261-4ABA-A342-275860E729AF}" type="parTrans" cxnId="{F8F28E93-2FCA-4725-A534-F10735849124}">
      <dgm:prSet/>
      <dgm:spPr/>
      <dgm:t>
        <a:bodyPr/>
        <a:lstStyle/>
        <a:p>
          <a:pPr rtl="1"/>
          <a:endParaRPr lang="ar-SA"/>
        </a:p>
      </dgm:t>
    </dgm:pt>
    <dgm:pt modelId="{24DE8A63-8700-4559-8FCC-76AF61FF78C3}" type="sibTrans" cxnId="{F8F28E93-2FCA-4725-A534-F10735849124}">
      <dgm:prSet/>
      <dgm:spPr/>
      <dgm:t>
        <a:bodyPr/>
        <a:lstStyle/>
        <a:p>
          <a:pPr rtl="1"/>
          <a:endParaRPr lang="ar-SA"/>
        </a:p>
      </dgm:t>
    </dgm:pt>
    <dgm:pt modelId="{F9A08ED4-6B9C-491D-8309-47ACB4C08DAC}">
      <dgm:prSet custT="1"/>
      <dgm:spPr/>
      <dgm:t>
        <a:bodyPr/>
        <a:lstStyle/>
        <a:p>
          <a:pPr algn="ctr" rtl="1"/>
          <a:r>
            <a:rPr lang="en-US" sz="2000" b="1" dirty="0"/>
            <a:t>The newly formed glucose is transported to muscles to be used for energy again .</a:t>
          </a:r>
          <a:r>
            <a:rPr lang="ar-SA" sz="1600" dirty="0"/>
            <a:t> </a:t>
          </a:r>
        </a:p>
        <a:p>
          <a:pPr algn="ctr" rtl="1"/>
          <a:r>
            <a:rPr lang="en-US" sz="1600" dirty="0"/>
            <a:t>		</a:t>
          </a:r>
          <a:endParaRPr lang="ar-SA" sz="1600" dirty="0"/>
        </a:p>
      </dgm:t>
    </dgm:pt>
    <dgm:pt modelId="{E7C7F45B-49F8-4DC8-BF5E-947D89C4570A}" type="parTrans" cxnId="{54FAC2F2-43D9-418C-8CBB-6A1D62C8E9A7}">
      <dgm:prSet/>
      <dgm:spPr/>
      <dgm:t>
        <a:bodyPr/>
        <a:lstStyle/>
        <a:p>
          <a:pPr rtl="1"/>
          <a:endParaRPr lang="ar-SA"/>
        </a:p>
      </dgm:t>
    </dgm:pt>
    <dgm:pt modelId="{4AD5AA30-8C32-40E5-B12A-57CEA351237B}" type="sibTrans" cxnId="{54FAC2F2-43D9-418C-8CBB-6A1D62C8E9A7}">
      <dgm:prSet/>
      <dgm:spPr/>
      <dgm:t>
        <a:bodyPr/>
        <a:lstStyle/>
        <a:p>
          <a:pPr rtl="1"/>
          <a:endParaRPr lang="ar-SA"/>
        </a:p>
      </dgm:t>
    </dgm:pt>
    <dgm:pt modelId="{572C6DEA-10A4-461B-A60F-A7DB3195F46A}">
      <dgm:prSet/>
      <dgm:spPr/>
      <dgm:t>
        <a:bodyPr/>
        <a:lstStyle/>
        <a:p>
          <a:endParaRPr lang="en-US"/>
        </a:p>
      </dgm:t>
    </dgm:pt>
    <dgm:pt modelId="{15D90B40-6EA4-473D-B7B7-DC646A0D6BF4}" type="parTrans" cxnId="{3B126AB7-D00D-437B-B7DF-3F31D28003E1}">
      <dgm:prSet/>
      <dgm:spPr/>
      <dgm:t>
        <a:bodyPr/>
        <a:lstStyle/>
        <a:p>
          <a:pPr rtl="1"/>
          <a:endParaRPr lang="ar-SA"/>
        </a:p>
      </dgm:t>
    </dgm:pt>
    <dgm:pt modelId="{C0433033-B97F-4B7C-949C-A6F5D612377A}" type="sibTrans" cxnId="{3B126AB7-D00D-437B-B7DF-3F31D28003E1}">
      <dgm:prSet/>
      <dgm:spPr/>
      <dgm:t>
        <a:bodyPr/>
        <a:lstStyle/>
        <a:p>
          <a:pPr rtl="1"/>
          <a:endParaRPr lang="ar-SA"/>
        </a:p>
      </dgm:t>
    </dgm:pt>
    <dgm:pt modelId="{B2535893-09D1-445E-B4DE-12576F1DDD52}">
      <dgm:prSet/>
      <dgm:spPr/>
      <dgm:t>
        <a:bodyPr/>
        <a:lstStyle/>
        <a:p>
          <a:pPr rtl="1"/>
          <a:endParaRPr lang="ar-SA" dirty="0"/>
        </a:p>
      </dgm:t>
    </dgm:pt>
    <dgm:pt modelId="{FE0C6DD4-6D63-4437-96C4-ED0CF64C6ECF}" type="sibTrans" cxnId="{02DDAB16-0F92-40CC-A212-167DE7366F56}">
      <dgm:prSet/>
      <dgm:spPr/>
      <dgm:t>
        <a:bodyPr/>
        <a:lstStyle/>
        <a:p>
          <a:pPr rtl="1"/>
          <a:endParaRPr lang="ar-SA"/>
        </a:p>
      </dgm:t>
    </dgm:pt>
    <dgm:pt modelId="{F31E7F03-9E26-4BDA-B118-D43CEB705C9C}" type="parTrans" cxnId="{02DDAB16-0F92-40CC-A212-167DE7366F56}">
      <dgm:prSet/>
      <dgm:spPr/>
      <dgm:t>
        <a:bodyPr/>
        <a:lstStyle/>
        <a:p>
          <a:pPr rtl="1"/>
          <a:endParaRPr lang="ar-SA"/>
        </a:p>
      </dgm:t>
    </dgm:pt>
    <dgm:pt modelId="{F819E4EF-1D34-4638-BB48-77A2AAD6A317}">
      <dgm:prSet/>
      <dgm:spPr/>
      <dgm:t>
        <a:bodyPr/>
        <a:lstStyle/>
        <a:p>
          <a:endParaRPr lang="en-US"/>
        </a:p>
      </dgm:t>
    </dgm:pt>
    <dgm:pt modelId="{E77F27F4-7CF6-4034-95CD-F73C4FA5C1EB}" type="sibTrans" cxnId="{48108579-C8DE-4110-9513-47079ABE6A99}">
      <dgm:prSet/>
      <dgm:spPr/>
      <dgm:t>
        <a:bodyPr/>
        <a:lstStyle/>
        <a:p>
          <a:pPr rtl="1"/>
          <a:endParaRPr lang="ar-SA"/>
        </a:p>
      </dgm:t>
    </dgm:pt>
    <dgm:pt modelId="{7C72584D-D802-4A90-844B-2DA2D715AD8B}" type="parTrans" cxnId="{48108579-C8DE-4110-9513-47079ABE6A99}">
      <dgm:prSet/>
      <dgm:spPr/>
      <dgm:t>
        <a:bodyPr/>
        <a:lstStyle/>
        <a:p>
          <a:pPr rtl="1"/>
          <a:endParaRPr lang="ar-SA"/>
        </a:p>
      </dgm:t>
    </dgm:pt>
    <dgm:pt modelId="{10329D82-D729-4657-8FDF-A2630DE9A8C9}">
      <dgm:prSet/>
      <dgm:spPr/>
      <dgm:t>
        <a:bodyPr/>
        <a:lstStyle/>
        <a:p>
          <a:endParaRPr lang="en-US"/>
        </a:p>
      </dgm:t>
    </dgm:pt>
    <dgm:pt modelId="{7220FF2F-45A9-42FB-860B-EA79D7375FE9}" type="sibTrans" cxnId="{52532F62-47A7-40A4-9E4D-0146584E697D}">
      <dgm:prSet/>
      <dgm:spPr/>
      <dgm:t>
        <a:bodyPr/>
        <a:lstStyle/>
        <a:p>
          <a:pPr rtl="1"/>
          <a:endParaRPr lang="ar-SA"/>
        </a:p>
      </dgm:t>
    </dgm:pt>
    <dgm:pt modelId="{9CF8D1FC-789F-4CB1-BF20-88889251E6F2}" type="parTrans" cxnId="{52532F62-47A7-40A4-9E4D-0146584E697D}">
      <dgm:prSet/>
      <dgm:spPr/>
      <dgm:t>
        <a:bodyPr/>
        <a:lstStyle/>
        <a:p>
          <a:pPr rtl="1"/>
          <a:endParaRPr lang="ar-SA"/>
        </a:p>
      </dgm:t>
    </dgm:pt>
    <dgm:pt modelId="{0A638802-900E-4D1B-BB5E-8D6D6F0CDCFD}" type="pres">
      <dgm:prSet presAssocID="{0621866F-A2E1-4442-9834-E77DE82C317E}" presName="outerComposite" presStyleCnt="0">
        <dgm:presLayoutVars>
          <dgm:chMax val="5"/>
          <dgm:dir/>
          <dgm:resizeHandles val="exact"/>
        </dgm:presLayoutVars>
      </dgm:prSet>
      <dgm:spPr/>
    </dgm:pt>
    <dgm:pt modelId="{3B7FCE59-DF1B-4A48-8F8C-6C73C26A433F}" type="pres">
      <dgm:prSet presAssocID="{0621866F-A2E1-4442-9834-E77DE82C317E}" presName="dummyMaxCanvas" presStyleCnt="0">
        <dgm:presLayoutVars/>
      </dgm:prSet>
      <dgm:spPr/>
    </dgm:pt>
    <dgm:pt modelId="{E52A8AB8-2490-4005-B116-8B13DFF98E13}" type="pres">
      <dgm:prSet presAssocID="{0621866F-A2E1-4442-9834-E77DE82C317E}" presName="FiveNodes_1" presStyleLbl="node1" presStyleIdx="0" presStyleCnt="5">
        <dgm:presLayoutVars>
          <dgm:bulletEnabled val="1"/>
        </dgm:presLayoutVars>
      </dgm:prSet>
      <dgm:spPr/>
    </dgm:pt>
    <dgm:pt modelId="{FAC6CED5-AACF-461D-B42F-79F5803A13D5}" type="pres">
      <dgm:prSet presAssocID="{0621866F-A2E1-4442-9834-E77DE82C317E}" presName="FiveNodes_2" presStyleLbl="node1" presStyleIdx="1" presStyleCnt="5" custLinFactNeighborX="-968" custLinFactNeighborY="2828">
        <dgm:presLayoutVars>
          <dgm:bulletEnabled val="1"/>
        </dgm:presLayoutVars>
      </dgm:prSet>
      <dgm:spPr/>
    </dgm:pt>
    <dgm:pt modelId="{BE6A43FC-C508-4543-8341-B09DA8A1095E}" type="pres">
      <dgm:prSet presAssocID="{0621866F-A2E1-4442-9834-E77DE82C317E}" presName="FiveNodes_3" presStyleLbl="node1" presStyleIdx="2" presStyleCnt="5">
        <dgm:presLayoutVars>
          <dgm:bulletEnabled val="1"/>
        </dgm:presLayoutVars>
      </dgm:prSet>
      <dgm:spPr/>
    </dgm:pt>
    <dgm:pt modelId="{32ECF831-1C3B-4CB5-9EF1-72D64221FE5E}" type="pres">
      <dgm:prSet presAssocID="{0621866F-A2E1-4442-9834-E77DE82C317E}" presName="FiveNodes_4" presStyleLbl="node1" presStyleIdx="3" presStyleCnt="5">
        <dgm:presLayoutVars>
          <dgm:bulletEnabled val="1"/>
        </dgm:presLayoutVars>
      </dgm:prSet>
      <dgm:spPr/>
    </dgm:pt>
    <dgm:pt modelId="{44345B9C-7A19-4A68-9095-6C3D9F2FAFF5}" type="pres">
      <dgm:prSet presAssocID="{0621866F-A2E1-4442-9834-E77DE82C317E}" presName="FiveNodes_5" presStyleLbl="node1" presStyleIdx="4" presStyleCnt="5">
        <dgm:presLayoutVars>
          <dgm:bulletEnabled val="1"/>
        </dgm:presLayoutVars>
      </dgm:prSet>
      <dgm:spPr/>
    </dgm:pt>
    <dgm:pt modelId="{B0E86B22-F1BB-492C-947E-2D8FCF55704A}" type="pres">
      <dgm:prSet presAssocID="{0621866F-A2E1-4442-9834-E77DE82C317E}" presName="FiveConn_1-2" presStyleLbl="fgAccFollowNode1" presStyleIdx="0" presStyleCnt="4">
        <dgm:presLayoutVars>
          <dgm:bulletEnabled val="1"/>
        </dgm:presLayoutVars>
      </dgm:prSet>
      <dgm:spPr/>
    </dgm:pt>
    <dgm:pt modelId="{4C281F1E-C2F6-4BA5-B1CD-E2F9AAA085CA}" type="pres">
      <dgm:prSet presAssocID="{0621866F-A2E1-4442-9834-E77DE82C317E}" presName="FiveConn_2-3" presStyleLbl="fgAccFollowNode1" presStyleIdx="1" presStyleCnt="4">
        <dgm:presLayoutVars>
          <dgm:bulletEnabled val="1"/>
        </dgm:presLayoutVars>
      </dgm:prSet>
      <dgm:spPr/>
    </dgm:pt>
    <dgm:pt modelId="{6A7E8F2C-2CB4-458C-B8C6-A3BE31F5BC8A}" type="pres">
      <dgm:prSet presAssocID="{0621866F-A2E1-4442-9834-E77DE82C317E}" presName="FiveConn_3-4" presStyleLbl="fgAccFollowNode1" presStyleIdx="2" presStyleCnt="4">
        <dgm:presLayoutVars>
          <dgm:bulletEnabled val="1"/>
        </dgm:presLayoutVars>
      </dgm:prSet>
      <dgm:spPr/>
    </dgm:pt>
    <dgm:pt modelId="{A30A17FC-43FC-4662-877F-6FE12F02EB2E}" type="pres">
      <dgm:prSet presAssocID="{0621866F-A2E1-4442-9834-E77DE82C317E}" presName="FiveConn_4-5" presStyleLbl="fgAccFollowNode1" presStyleIdx="3" presStyleCnt="4">
        <dgm:presLayoutVars>
          <dgm:bulletEnabled val="1"/>
        </dgm:presLayoutVars>
      </dgm:prSet>
      <dgm:spPr/>
    </dgm:pt>
    <dgm:pt modelId="{E63C6622-F0DB-478D-ADE8-A2A6E4716A4F}" type="pres">
      <dgm:prSet presAssocID="{0621866F-A2E1-4442-9834-E77DE82C317E}" presName="FiveNodes_1_text" presStyleLbl="node1" presStyleIdx="4" presStyleCnt="5">
        <dgm:presLayoutVars>
          <dgm:bulletEnabled val="1"/>
        </dgm:presLayoutVars>
      </dgm:prSet>
      <dgm:spPr/>
    </dgm:pt>
    <dgm:pt modelId="{CEEF58E8-9511-42C9-95E9-3BED079A1891}" type="pres">
      <dgm:prSet presAssocID="{0621866F-A2E1-4442-9834-E77DE82C317E}" presName="FiveNodes_2_text" presStyleLbl="node1" presStyleIdx="4" presStyleCnt="5">
        <dgm:presLayoutVars>
          <dgm:bulletEnabled val="1"/>
        </dgm:presLayoutVars>
      </dgm:prSet>
      <dgm:spPr/>
    </dgm:pt>
    <dgm:pt modelId="{730049C5-5890-4C35-AF78-F668D037463B}" type="pres">
      <dgm:prSet presAssocID="{0621866F-A2E1-4442-9834-E77DE82C317E}" presName="FiveNodes_3_text" presStyleLbl="node1" presStyleIdx="4" presStyleCnt="5">
        <dgm:presLayoutVars>
          <dgm:bulletEnabled val="1"/>
        </dgm:presLayoutVars>
      </dgm:prSet>
      <dgm:spPr/>
    </dgm:pt>
    <dgm:pt modelId="{A0C59656-C33E-49D5-819F-8CBFD6A4EFF2}" type="pres">
      <dgm:prSet presAssocID="{0621866F-A2E1-4442-9834-E77DE82C317E}" presName="FiveNodes_4_text" presStyleLbl="node1" presStyleIdx="4" presStyleCnt="5">
        <dgm:presLayoutVars>
          <dgm:bulletEnabled val="1"/>
        </dgm:presLayoutVars>
      </dgm:prSet>
      <dgm:spPr/>
    </dgm:pt>
    <dgm:pt modelId="{F2DDA734-3158-4122-8B6B-A5A461C6E96A}" type="pres">
      <dgm:prSet presAssocID="{0621866F-A2E1-4442-9834-E77DE82C317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B126AB7-D00D-437B-B7DF-3F31D28003E1}" srcId="{0621866F-A2E1-4442-9834-E77DE82C317E}" destId="{572C6DEA-10A4-461B-A60F-A7DB3195F46A}" srcOrd="5" destOrd="0" parTransId="{15D90B40-6EA4-473D-B7B7-DC646A0D6BF4}" sibTransId="{C0433033-B97F-4B7C-949C-A6F5D612377A}"/>
    <dgm:cxn modelId="{4BC9BCAE-E788-41BD-8743-D415AFCDD054}" type="presOf" srcId="{35219991-85AC-4757-A4A9-BFF8FFD3EC8E}" destId="{FAC6CED5-AACF-461D-B42F-79F5803A13D5}" srcOrd="0" destOrd="0" presId="urn:microsoft.com/office/officeart/2005/8/layout/vProcess5"/>
    <dgm:cxn modelId="{471362B1-79D8-4DB7-9A4B-D691112B7434}" type="presOf" srcId="{D36A8483-F425-4BAF-8EE0-DF4A81AC7BAC}" destId="{B0E86B22-F1BB-492C-947E-2D8FCF55704A}" srcOrd="0" destOrd="0" presId="urn:microsoft.com/office/officeart/2005/8/layout/vProcess5"/>
    <dgm:cxn modelId="{8E1E0F40-595D-4083-861E-62A779387377}" srcId="{0621866F-A2E1-4442-9834-E77DE82C317E}" destId="{CB99BE60-8CD3-4F79-8C32-82D8CAE6EED9}" srcOrd="0" destOrd="0" parTransId="{8E80ADCF-ACCA-419C-9BFA-428A168D31E6}" sibTransId="{D36A8483-F425-4BAF-8EE0-DF4A81AC7BAC}"/>
    <dgm:cxn modelId="{F8F28E93-2FCA-4725-A534-F10735849124}" srcId="{0621866F-A2E1-4442-9834-E77DE82C317E}" destId="{04C80D4E-BCFA-47E4-BD38-AD59546058E0}" srcOrd="3" destOrd="0" parTransId="{AACF93F4-A261-4ABA-A342-275860E729AF}" sibTransId="{24DE8A63-8700-4559-8FCC-76AF61FF78C3}"/>
    <dgm:cxn modelId="{54FAC2F2-43D9-418C-8CBB-6A1D62C8E9A7}" srcId="{0621866F-A2E1-4442-9834-E77DE82C317E}" destId="{F9A08ED4-6B9C-491D-8309-47ACB4C08DAC}" srcOrd="4" destOrd="0" parTransId="{E7C7F45B-49F8-4DC8-BF5E-947D89C4570A}" sibTransId="{4AD5AA30-8C32-40E5-B12A-57CEA351237B}"/>
    <dgm:cxn modelId="{E960052A-9268-49CD-AA63-EF3B7459DECB}" type="presOf" srcId="{24DE8A63-8700-4559-8FCC-76AF61FF78C3}" destId="{A30A17FC-43FC-4662-877F-6FE12F02EB2E}" srcOrd="0" destOrd="0" presId="urn:microsoft.com/office/officeart/2005/8/layout/vProcess5"/>
    <dgm:cxn modelId="{5AA180DA-5DC5-42EE-9DA3-8F6E0542C659}" type="presOf" srcId="{CB99BE60-8CD3-4F79-8C32-82D8CAE6EED9}" destId="{E63C6622-F0DB-478D-ADE8-A2A6E4716A4F}" srcOrd="1" destOrd="0" presId="urn:microsoft.com/office/officeart/2005/8/layout/vProcess5"/>
    <dgm:cxn modelId="{C446FCB5-527C-46CC-9F2E-E59993FE5E7A}" type="presOf" srcId="{D3B62FA6-1E67-4FB6-88D1-527BFA4A5D88}" destId="{4C281F1E-C2F6-4BA5-B1CD-E2F9AAA085CA}" srcOrd="0" destOrd="0" presId="urn:microsoft.com/office/officeart/2005/8/layout/vProcess5"/>
    <dgm:cxn modelId="{52532F62-47A7-40A4-9E4D-0146584E697D}" srcId="{0621866F-A2E1-4442-9834-E77DE82C317E}" destId="{10329D82-D729-4657-8FDF-A2630DE9A8C9}" srcOrd="8" destOrd="0" parTransId="{9CF8D1FC-789F-4CB1-BF20-88889251E6F2}" sibTransId="{7220FF2F-45A9-42FB-860B-EA79D7375FE9}"/>
    <dgm:cxn modelId="{808B1BA0-355B-4644-A58D-7AFD4D313C65}" type="presOf" srcId="{D80210D7-0BAF-4546-A3DD-F9A52CC58C2B}" destId="{730049C5-5890-4C35-AF78-F668D037463B}" srcOrd="1" destOrd="0" presId="urn:microsoft.com/office/officeart/2005/8/layout/vProcess5"/>
    <dgm:cxn modelId="{48108579-C8DE-4110-9513-47079ABE6A99}" srcId="{0621866F-A2E1-4442-9834-E77DE82C317E}" destId="{F819E4EF-1D34-4638-BB48-77A2AAD6A317}" srcOrd="7" destOrd="0" parTransId="{7C72584D-D802-4A90-844B-2DA2D715AD8B}" sibTransId="{E77F27F4-7CF6-4034-95CD-F73C4FA5C1EB}"/>
    <dgm:cxn modelId="{02DDAB16-0F92-40CC-A212-167DE7366F56}" srcId="{0621866F-A2E1-4442-9834-E77DE82C317E}" destId="{B2535893-09D1-445E-B4DE-12576F1DDD52}" srcOrd="6" destOrd="0" parTransId="{F31E7F03-9E26-4BDA-B118-D43CEB705C9C}" sibTransId="{FE0C6DD4-6D63-4437-96C4-ED0CF64C6ECF}"/>
    <dgm:cxn modelId="{043B83B2-8196-4634-A366-9B64AD38BE9A}" type="presOf" srcId="{D80210D7-0BAF-4546-A3DD-F9A52CC58C2B}" destId="{BE6A43FC-C508-4543-8341-B09DA8A1095E}" srcOrd="0" destOrd="0" presId="urn:microsoft.com/office/officeart/2005/8/layout/vProcess5"/>
    <dgm:cxn modelId="{8899CE41-73D0-4F6F-B7F1-9DE3E3D7031F}" srcId="{0621866F-A2E1-4442-9834-E77DE82C317E}" destId="{35219991-85AC-4757-A4A9-BFF8FFD3EC8E}" srcOrd="1" destOrd="0" parTransId="{81E0B7CA-07A0-45C9-882D-C740EE166A09}" sibTransId="{D3B62FA6-1E67-4FB6-88D1-527BFA4A5D88}"/>
    <dgm:cxn modelId="{9A36528E-1213-48C4-9D3C-798EB9EE01E1}" srcId="{0621866F-A2E1-4442-9834-E77DE82C317E}" destId="{D80210D7-0BAF-4546-A3DD-F9A52CC58C2B}" srcOrd="2" destOrd="0" parTransId="{873BCDAF-0B5A-4671-8BBE-067D2795EEAF}" sibTransId="{D2B8DB90-0AB7-4AAD-A4CE-CEF06F808B00}"/>
    <dgm:cxn modelId="{4BFF34EE-50A5-4FD0-9F68-9B1D322412CA}" type="presOf" srcId="{0621866F-A2E1-4442-9834-E77DE82C317E}" destId="{0A638802-900E-4D1B-BB5E-8D6D6F0CDCFD}" srcOrd="0" destOrd="0" presId="urn:microsoft.com/office/officeart/2005/8/layout/vProcess5"/>
    <dgm:cxn modelId="{851F41A2-40FB-4704-B988-04B89AF3B1A8}" type="presOf" srcId="{04C80D4E-BCFA-47E4-BD38-AD59546058E0}" destId="{A0C59656-C33E-49D5-819F-8CBFD6A4EFF2}" srcOrd="1" destOrd="0" presId="urn:microsoft.com/office/officeart/2005/8/layout/vProcess5"/>
    <dgm:cxn modelId="{450AA3E8-6D00-4E01-A886-3DB86D2965B9}" type="presOf" srcId="{D2B8DB90-0AB7-4AAD-A4CE-CEF06F808B00}" destId="{6A7E8F2C-2CB4-458C-B8C6-A3BE31F5BC8A}" srcOrd="0" destOrd="0" presId="urn:microsoft.com/office/officeart/2005/8/layout/vProcess5"/>
    <dgm:cxn modelId="{E5BE88B3-A1BA-452F-847A-AAD75CDEB897}" type="presOf" srcId="{04C80D4E-BCFA-47E4-BD38-AD59546058E0}" destId="{32ECF831-1C3B-4CB5-9EF1-72D64221FE5E}" srcOrd="0" destOrd="0" presId="urn:microsoft.com/office/officeart/2005/8/layout/vProcess5"/>
    <dgm:cxn modelId="{4FE1844F-2CFC-41EA-B6DD-A20F70B5E218}" type="presOf" srcId="{CB99BE60-8CD3-4F79-8C32-82D8CAE6EED9}" destId="{E52A8AB8-2490-4005-B116-8B13DFF98E13}" srcOrd="0" destOrd="0" presId="urn:microsoft.com/office/officeart/2005/8/layout/vProcess5"/>
    <dgm:cxn modelId="{6CA4E946-DDF4-4888-9DC5-D6A1D53AD837}" type="presOf" srcId="{F9A08ED4-6B9C-491D-8309-47ACB4C08DAC}" destId="{44345B9C-7A19-4A68-9095-6C3D9F2FAFF5}" srcOrd="0" destOrd="0" presId="urn:microsoft.com/office/officeart/2005/8/layout/vProcess5"/>
    <dgm:cxn modelId="{AF94A9C6-42E1-4D60-941B-7282DDB45497}" type="presOf" srcId="{35219991-85AC-4757-A4A9-BFF8FFD3EC8E}" destId="{CEEF58E8-9511-42C9-95E9-3BED079A1891}" srcOrd="1" destOrd="0" presId="urn:microsoft.com/office/officeart/2005/8/layout/vProcess5"/>
    <dgm:cxn modelId="{2D2430E1-C9C6-482A-9C51-C85052055D1B}" type="presOf" srcId="{F9A08ED4-6B9C-491D-8309-47ACB4C08DAC}" destId="{F2DDA734-3158-4122-8B6B-A5A461C6E96A}" srcOrd="1" destOrd="0" presId="urn:microsoft.com/office/officeart/2005/8/layout/vProcess5"/>
    <dgm:cxn modelId="{98B5AED4-5F10-430A-89A7-686524CE2A26}" type="presParOf" srcId="{0A638802-900E-4D1B-BB5E-8D6D6F0CDCFD}" destId="{3B7FCE59-DF1B-4A48-8F8C-6C73C26A433F}" srcOrd="0" destOrd="0" presId="urn:microsoft.com/office/officeart/2005/8/layout/vProcess5"/>
    <dgm:cxn modelId="{860FABD9-4EDB-4009-808F-6CE889CD7C13}" type="presParOf" srcId="{0A638802-900E-4D1B-BB5E-8D6D6F0CDCFD}" destId="{E52A8AB8-2490-4005-B116-8B13DFF98E13}" srcOrd="1" destOrd="0" presId="urn:microsoft.com/office/officeart/2005/8/layout/vProcess5"/>
    <dgm:cxn modelId="{A83D5AEF-63AF-4CDE-8946-0B361B934456}" type="presParOf" srcId="{0A638802-900E-4D1B-BB5E-8D6D6F0CDCFD}" destId="{FAC6CED5-AACF-461D-B42F-79F5803A13D5}" srcOrd="2" destOrd="0" presId="urn:microsoft.com/office/officeart/2005/8/layout/vProcess5"/>
    <dgm:cxn modelId="{6DF1DB43-44D1-41A9-A908-CA20929F624B}" type="presParOf" srcId="{0A638802-900E-4D1B-BB5E-8D6D6F0CDCFD}" destId="{BE6A43FC-C508-4543-8341-B09DA8A1095E}" srcOrd="3" destOrd="0" presId="urn:microsoft.com/office/officeart/2005/8/layout/vProcess5"/>
    <dgm:cxn modelId="{C3E08BD6-F98C-4258-BC9B-289711591B5E}" type="presParOf" srcId="{0A638802-900E-4D1B-BB5E-8D6D6F0CDCFD}" destId="{32ECF831-1C3B-4CB5-9EF1-72D64221FE5E}" srcOrd="4" destOrd="0" presId="urn:microsoft.com/office/officeart/2005/8/layout/vProcess5"/>
    <dgm:cxn modelId="{D6D2A591-34DF-4F18-9443-6243CCF4450D}" type="presParOf" srcId="{0A638802-900E-4D1B-BB5E-8D6D6F0CDCFD}" destId="{44345B9C-7A19-4A68-9095-6C3D9F2FAFF5}" srcOrd="5" destOrd="0" presId="urn:microsoft.com/office/officeart/2005/8/layout/vProcess5"/>
    <dgm:cxn modelId="{FB69C74F-13F8-4FBB-AE03-2630D7A6BCF0}" type="presParOf" srcId="{0A638802-900E-4D1B-BB5E-8D6D6F0CDCFD}" destId="{B0E86B22-F1BB-492C-947E-2D8FCF55704A}" srcOrd="6" destOrd="0" presId="urn:microsoft.com/office/officeart/2005/8/layout/vProcess5"/>
    <dgm:cxn modelId="{FD616E24-B1C4-471E-8A41-87BA708FE72F}" type="presParOf" srcId="{0A638802-900E-4D1B-BB5E-8D6D6F0CDCFD}" destId="{4C281F1E-C2F6-4BA5-B1CD-E2F9AAA085CA}" srcOrd="7" destOrd="0" presId="urn:microsoft.com/office/officeart/2005/8/layout/vProcess5"/>
    <dgm:cxn modelId="{907FD3F9-3234-4E00-BEFE-88EBA956F2DB}" type="presParOf" srcId="{0A638802-900E-4D1B-BB5E-8D6D6F0CDCFD}" destId="{6A7E8F2C-2CB4-458C-B8C6-A3BE31F5BC8A}" srcOrd="8" destOrd="0" presId="urn:microsoft.com/office/officeart/2005/8/layout/vProcess5"/>
    <dgm:cxn modelId="{100DC266-B508-4A0A-897B-B89981BAEB88}" type="presParOf" srcId="{0A638802-900E-4D1B-BB5E-8D6D6F0CDCFD}" destId="{A30A17FC-43FC-4662-877F-6FE12F02EB2E}" srcOrd="9" destOrd="0" presId="urn:microsoft.com/office/officeart/2005/8/layout/vProcess5"/>
    <dgm:cxn modelId="{BC815D72-F816-452B-BE08-D86321317CB1}" type="presParOf" srcId="{0A638802-900E-4D1B-BB5E-8D6D6F0CDCFD}" destId="{E63C6622-F0DB-478D-ADE8-A2A6E4716A4F}" srcOrd="10" destOrd="0" presId="urn:microsoft.com/office/officeart/2005/8/layout/vProcess5"/>
    <dgm:cxn modelId="{0C19ACF0-C650-4110-9327-86225BB0041D}" type="presParOf" srcId="{0A638802-900E-4D1B-BB5E-8D6D6F0CDCFD}" destId="{CEEF58E8-9511-42C9-95E9-3BED079A1891}" srcOrd="11" destOrd="0" presId="urn:microsoft.com/office/officeart/2005/8/layout/vProcess5"/>
    <dgm:cxn modelId="{811189B5-D1FF-4CE0-B05E-C3565A823986}" type="presParOf" srcId="{0A638802-900E-4D1B-BB5E-8D6D6F0CDCFD}" destId="{730049C5-5890-4C35-AF78-F668D037463B}" srcOrd="12" destOrd="0" presId="urn:microsoft.com/office/officeart/2005/8/layout/vProcess5"/>
    <dgm:cxn modelId="{83BD66C4-AC23-4FB0-AD96-2A8E0E826088}" type="presParOf" srcId="{0A638802-900E-4D1B-BB5E-8D6D6F0CDCFD}" destId="{A0C59656-C33E-49D5-819F-8CBFD6A4EFF2}" srcOrd="13" destOrd="0" presId="urn:microsoft.com/office/officeart/2005/8/layout/vProcess5"/>
    <dgm:cxn modelId="{C53FC940-FDCE-4A88-AEC1-96C8D9A5F7BE}" type="presParOf" srcId="{0A638802-900E-4D1B-BB5E-8D6D6F0CDCFD}" destId="{F2DDA734-3158-4122-8B6B-A5A461C6E96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5B5670-479A-9948-AF5B-E23A62CD75CF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3F97C1-E068-294C-AD28-84E01C2B24D2}">
      <dgm:prSet phldrT="[Text]"/>
      <dgm:spPr/>
      <dgm:t>
        <a:bodyPr/>
        <a:lstStyle/>
        <a:p>
          <a:r>
            <a:rPr lang="en-US" dirty="0"/>
            <a:t>MUSCLES PRODUCE  : </a:t>
          </a:r>
        </a:p>
      </dgm:t>
    </dgm:pt>
    <dgm:pt modelId="{8D803B58-56E4-5D4B-9F1B-76E72C6C0FD9}" type="parTrans" cxnId="{483D3EC6-4CF5-0F4B-B4DF-190E48D601B1}">
      <dgm:prSet/>
      <dgm:spPr/>
      <dgm:t>
        <a:bodyPr/>
        <a:lstStyle/>
        <a:p>
          <a:endParaRPr lang="en-US"/>
        </a:p>
      </dgm:t>
    </dgm:pt>
    <dgm:pt modelId="{32404AFF-928C-7748-B0C3-1AB57E589DD3}" type="sibTrans" cxnId="{483D3EC6-4CF5-0F4B-B4DF-190E48D601B1}">
      <dgm:prSet/>
      <dgm:spPr/>
      <dgm:t>
        <a:bodyPr/>
        <a:lstStyle/>
        <a:p>
          <a:endParaRPr lang="en-US"/>
        </a:p>
      </dgm:t>
    </dgm:pt>
    <dgm:pt modelId="{E85DF037-A3EA-F849-B8DB-5C83B8C5B993}">
      <dgm:prSet phldrT="[Text]"/>
      <dgm:spPr/>
      <dgm:t>
        <a:bodyPr/>
        <a:lstStyle/>
        <a:p>
          <a:r>
            <a:rPr lang="en-US" dirty="0"/>
            <a:t>Pyruvate from glycolysis during</a:t>
          </a:r>
        </a:p>
        <a:p>
          <a:r>
            <a:rPr lang="en-US" dirty="0"/>
            <a:t>exercise </a:t>
          </a:r>
        </a:p>
      </dgm:t>
    </dgm:pt>
    <dgm:pt modelId="{B2058F5F-F444-364A-BE0C-987CDC183B32}" type="parTrans" cxnId="{A8B36262-FCDB-5340-BA77-30E8E473CD61}">
      <dgm:prSet/>
      <dgm:spPr/>
      <dgm:t>
        <a:bodyPr/>
        <a:lstStyle/>
        <a:p>
          <a:endParaRPr lang="en-US"/>
        </a:p>
      </dgm:t>
    </dgm:pt>
    <dgm:pt modelId="{EA0AAD74-2D15-4C4B-8D1D-4B2EF84E58FA}" type="sibTrans" cxnId="{A8B36262-FCDB-5340-BA77-30E8E473CD61}">
      <dgm:prSet/>
      <dgm:spPr/>
      <dgm:t>
        <a:bodyPr/>
        <a:lstStyle/>
        <a:p>
          <a:endParaRPr lang="en-US"/>
        </a:p>
      </dgm:t>
    </dgm:pt>
    <dgm:pt modelId="{C11FF61C-B327-A940-ABF8-FC0B669605CD}">
      <dgm:prSet phldrT="[Text]"/>
      <dgm:spPr/>
      <dgm:t>
        <a:bodyPr/>
        <a:lstStyle/>
        <a:p>
          <a:r>
            <a:rPr lang="en-US" dirty="0"/>
            <a:t>Amino nitrogen (NH2) from normal</a:t>
          </a:r>
        </a:p>
        <a:p>
          <a:r>
            <a:rPr lang="en-US" dirty="0"/>
            <a:t>protein degradation	</a:t>
          </a:r>
        </a:p>
      </dgm:t>
    </dgm:pt>
    <dgm:pt modelId="{AE2EB06D-138B-AC41-82BD-6A50CDFE3077}" type="parTrans" cxnId="{0239787E-40B9-DA4E-AFC4-56B4EE8A4C72}">
      <dgm:prSet/>
      <dgm:spPr/>
      <dgm:t>
        <a:bodyPr/>
        <a:lstStyle/>
        <a:p>
          <a:endParaRPr lang="en-US"/>
        </a:p>
      </dgm:t>
    </dgm:pt>
    <dgm:pt modelId="{F363F984-93C2-4F47-BB22-B24145C823A6}" type="sibTrans" cxnId="{0239787E-40B9-DA4E-AFC4-56B4EE8A4C72}">
      <dgm:prSet/>
      <dgm:spPr/>
      <dgm:t>
        <a:bodyPr/>
        <a:lstStyle/>
        <a:p>
          <a:endParaRPr lang="en-US"/>
        </a:p>
      </dgm:t>
    </dgm:pt>
    <dgm:pt modelId="{6BF8F1B8-000C-F945-9B3E-9E4F41C0B69B}" type="pres">
      <dgm:prSet presAssocID="{E55B5670-479A-9948-AF5B-E23A62CD75C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8F9B6A-1940-464A-907F-4D5ACC9D27C6}" type="pres">
      <dgm:prSet presAssocID="{403F97C1-E068-294C-AD28-84E01C2B24D2}" presName="hierRoot1" presStyleCnt="0">
        <dgm:presLayoutVars>
          <dgm:hierBranch val="init"/>
        </dgm:presLayoutVars>
      </dgm:prSet>
      <dgm:spPr/>
    </dgm:pt>
    <dgm:pt modelId="{BCA4F65D-C679-AB42-821F-5EAAF41C612D}" type="pres">
      <dgm:prSet presAssocID="{403F97C1-E068-294C-AD28-84E01C2B24D2}" presName="rootComposite1" presStyleCnt="0"/>
      <dgm:spPr/>
    </dgm:pt>
    <dgm:pt modelId="{B6721ABF-5F73-A344-83EF-50A2268D3A6B}" type="pres">
      <dgm:prSet presAssocID="{403F97C1-E068-294C-AD28-84E01C2B24D2}" presName="rootText1" presStyleLbl="alignAcc1" presStyleIdx="0" presStyleCnt="0">
        <dgm:presLayoutVars>
          <dgm:chPref val="3"/>
        </dgm:presLayoutVars>
      </dgm:prSet>
      <dgm:spPr/>
    </dgm:pt>
    <dgm:pt modelId="{72BC3EC5-3839-4940-B095-FFD06D9CD0EE}" type="pres">
      <dgm:prSet presAssocID="{403F97C1-E068-294C-AD28-84E01C2B24D2}" presName="topArc1" presStyleLbl="parChTrans1D1" presStyleIdx="0" presStyleCnt="6"/>
      <dgm:spPr/>
    </dgm:pt>
    <dgm:pt modelId="{4C990D63-01FA-1342-8C50-7A805E5EDD79}" type="pres">
      <dgm:prSet presAssocID="{403F97C1-E068-294C-AD28-84E01C2B24D2}" presName="bottomArc1" presStyleLbl="parChTrans1D1" presStyleIdx="1" presStyleCnt="6"/>
      <dgm:spPr/>
    </dgm:pt>
    <dgm:pt modelId="{5C300F4B-34A8-A64D-8ED3-2A1455A3734E}" type="pres">
      <dgm:prSet presAssocID="{403F97C1-E068-294C-AD28-84E01C2B24D2}" presName="topConnNode1" presStyleLbl="node1" presStyleIdx="0" presStyleCnt="0"/>
      <dgm:spPr/>
    </dgm:pt>
    <dgm:pt modelId="{58E347B2-AA31-9C42-8D82-A42FF19B276F}" type="pres">
      <dgm:prSet presAssocID="{403F97C1-E068-294C-AD28-84E01C2B24D2}" presName="hierChild2" presStyleCnt="0"/>
      <dgm:spPr/>
    </dgm:pt>
    <dgm:pt modelId="{2570BE87-939F-AA4A-BFE2-9CD2435FE12F}" type="pres">
      <dgm:prSet presAssocID="{B2058F5F-F444-364A-BE0C-987CDC183B32}" presName="Name28" presStyleLbl="parChTrans1D2" presStyleIdx="0" presStyleCnt="2"/>
      <dgm:spPr/>
    </dgm:pt>
    <dgm:pt modelId="{0D3018E5-F4CB-9C4E-835B-DBDCB5A5EB24}" type="pres">
      <dgm:prSet presAssocID="{E85DF037-A3EA-F849-B8DB-5C83B8C5B993}" presName="hierRoot2" presStyleCnt="0">
        <dgm:presLayoutVars>
          <dgm:hierBranch val="init"/>
        </dgm:presLayoutVars>
      </dgm:prSet>
      <dgm:spPr/>
    </dgm:pt>
    <dgm:pt modelId="{08B15AFB-FDA4-714B-90EE-D7B15640410F}" type="pres">
      <dgm:prSet presAssocID="{E85DF037-A3EA-F849-B8DB-5C83B8C5B993}" presName="rootComposite2" presStyleCnt="0"/>
      <dgm:spPr/>
    </dgm:pt>
    <dgm:pt modelId="{887BD46F-F691-674C-BBE3-D38843A860C0}" type="pres">
      <dgm:prSet presAssocID="{E85DF037-A3EA-F849-B8DB-5C83B8C5B993}" presName="rootText2" presStyleLbl="alignAcc1" presStyleIdx="0" presStyleCnt="0">
        <dgm:presLayoutVars>
          <dgm:chPref val="3"/>
        </dgm:presLayoutVars>
      </dgm:prSet>
      <dgm:spPr/>
    </dgm:pt>
    <dgm:pt modelId="{A5DBDBF3-732E-834F-B680-843921006628}" type="pres">
      <dgm:prSet presAssocID="{E85DF037-A3EA-F849-B8DB-5C83B8C5B993}" presName="topArc2" presStyleLbl="parChTrans1D1" presStyleIdx="2" presStyleCnt="6"/>
      <dgm:spPr/>
    </dgm:pt>
    <dgm:pt modelId="{CA9FA6C8-9FCD-0346-9B28-DBEF77B860A9}" type="pres">
      <dgm:prSet presAssocID="{E85DF037-A3EA-F849-B8DB-5C83B8C5B993}" presName="bottomArc2" presStyleLbl="parChTrans1D1" presStyleIdx="3" presStyleCnt="6"/>
      <dgm:spPr/>
    </dgm:pt>
    <dgm:pt modelId="{2251043E-A506-EB45-940C-0FED9642F945}" type="pres">
      <dgm:prSet presAssocID="{E85DF037-A3EA-F849-B8DB-5C83B8C5B993}" presName="topConnNode2" presStyleLbl="node2" presStyleIdx="0" presStyleCnt="0"/>
      <dgm:spPr/>
    </dgm:pt>
    <dgm:pt modelId="{7C8CFF20-55D9-2443-8BD3-025CF204AE73}" type="pres">
      <dgm:prSet presAssocID="{E85DF037-A3EA-F849-B8DB-5C83B8C5B993}" presName="hierChild4" presStyleCnt="0"/>
      <dgm:spPr/>
    </dgm:pt>
    <dgm:pt modelId="{628CA4AB-0975-7A4F-8E84-28367C4A9009}" type="pres">
      <dgm:prSet presAssocID="{E85DF037-A3EA-F849-B8DB-5C83B8C5B993}" presName="hierChild5" presStyleCnt="0"/>
      <dgm:spPr/>
    </dgm:pt>
    <dgm:pt modelId="{0538A0A4-1622-1440-BC54-7B06791F73BB}" type="pres">
      <dgm:prSet presAssocID="{AE2EB06D-138B-AC41-82BD-6A50CDFE3077}" presName="Name28" presStyleLbl="parChTrans1D2" presStyleIdx="1" presStyleCnt="2"/>
      <dgm:spPr/>
    </dgm:pt>
    <dgm:pt modelId="{88234AB6-3047-2244-A9FE-54130CADDD91}" type="pres">
      <dgm:prSet presAssocID="{C11FF61C-B327-A940-ABF8-FC0B669605CD}" presName="hierRoot2" presStyleCnt="0">
        <dgm:presLayoutVars>
          <dgm:hierBranch val="init"/>
        </dgm:presLayoutVars>
      </dgm:prSet>
      <dgm:spPr/>
    </dgm:pt>
    <dgm:pt modelId="{3F6C216F-8940-3445-B170-0B7C596282F6}" type="pres">
      <dgm:prSet presAssocID="{C11FF61C-B327-A940-ABF8-FC0B669605CD}" presName="rootComposite2" presStyleCnt="0"/>
      <dgm:spPr/>
    </dgm:pt>
    <dgm:pt modelId="{7F2C7884-07C7-0041-81F6-E93DD4C7C718}" type="pres">
      <dgm:prSet presAssocID="{C11FF61C-B327-A940-ABF8-FC0B669605CD}" presName="rootText2" presStyleLbl="alignAcc1" presStyleIdx="0" presStyleCnt="0">
        <dgm:presLayoutVars>
          <dgm:chPref val="3"/>
        </dgm:presLayoutVars>
      </dgm:prSet>
      <dgm:spPr/>
    </dgm:pt>
    <dgm:pt modelId="{0815DB19-DE7A-1146-BF1C-166A90208FE3}" type="pres">
      <dgm:prSet presAssocID="{C11FF61C-B327-A940-ABF8-FC0B669605CD}" presName="topArc2" presStyleLbl="parChTrans1D1" presStyleIdx="4" presStyleCnt="6"/>
      <dgm:spPr/>
    </dgm:pt>
    <dgm:pt modelId="{69A776E9-38A3-E544-BA27-08A9915E0EC3}" type="pres">
      <dgm:prSet presAssocID="{C11FF61C-B327-A940-ABF8-FC0B669605CD}" presName="bottomArc2" presStyleLbl="parChTrans1D1" presStyleIdx="5" presStyleCnt="6"/>
      <dgm:spPr/>
    </dgm:pt>
    <dgm:pt modelId="{D595E820-8ABF-1142-90EA-C0B7EAF6FE55}" type="pres">
      <dgm:prSet presAssocID="{C11FF61C-B327-A940-ABF8-FC0B669605CD}" presName="topConnNode2" presStyleLbl="node2" presStyleIdx="0" presStyleCnt="0"/>
      <dgm:spPr/>
    </dgm:pt>
    <dgm:pt modelId="{58374637-E42A-2A4C-A218-1FA2F53B337E}" type="pres">
      <dgm:prSet presAssocID="{C11FF61C-B327-A940-ABF8-FC0B669605CD}" presName="hierChild4" presStyleCnt="0"/>
      <dgm:spPr/>
    </dgm:pt>
    <dgm:pt modelId="{B10745B6-CF4E-2343-82A2-032E7732F8A1}" type="pres">
      <dgm:prSet presAssocID="{C11FF61C-B327-A940-ABF8-FC0B669605CD}" presName="hierChild5" presStyleCnt="0"/>
      <dgm:spPr/>
    </dgm:pt>
    <dgm:pt modelId="{76E2E0FB-F8B7-CE42-A299-634F2B7D6EAA}" type="pres">
      <dgm:prSet presAssocID="{403F97C1-E068-294C-AD28-84E01C2B24D2}" presName="hierChild3" presStyleCnt="0"/>
      <dgm:spPr/>
    </dgm:pt>
  </dgm:ptLst>
  <dgm:cxnLst>
    <dgm:cxn modelId="{483D3EC6-4CF5-0F4B-B4DF-190E48D601B1}" srcId="{E55B5670-479A-9948-AF5B-E23A62CD75CF}" destId="{403F97C1-E068-294C-AD28-84E01C2B24D2}" srcOrd="0" destOrd="0" parTransId="{8D803B58-56E4-5D4B-9F1B-76E72C6C0FD9}" sibTransId="{32404AFF-928C-7748-B0C3-1AB57E589DD3}"/>
    <dgm:cxn modelId="{45EA4260-25C0-41B0-B94C-BF329272888D}" type="presOf" srcId="{403F97C1-E068-294C-AD28-84E01C2B24D2}" destId="{B6721ABF-5F73-A344-83EF-50A2268D3A6B}" srcOrd="0" destOrd="0" presId="urn:microsoft.com/office/officeart/2008/layout/HalfCircleOrganizationChart"/>
    <dgm:cxn modelId="{E50FD68C-26F6-4113-8E5E-7A6B357D9F53}" type="presOf" srcId="{E85DF037-A3EA-F849-B8DB-5C83B8C5B993}" destId="{2251043E-A506-EB45-940C-0FED9642F945}" srcOrd="1" destOrd="0" presId="urn:microsoft.com/office/officeart/2008/layout/HalfCircleOrganizationChart"/>
    <dgm:cxn modelId="{BA0EDC1B-287E-4C43-A110-228E8C820066}" type="presOf" srcId="{C11FF61C-B327-A940-ABF8-FC0B669605CD}" destId="{D595E820-8ABF-1142-90EA-C0B7EAF6FE55}" srcOrd="1" destOrd="0" presId="urn:microsoft.com/office/officeart/2008/layout/HalfCircleOrganizationChart"/>
    <dgm:cxn modelId="{A8B36262-FCDB-5340-BA77-30E8E473CD61}" srcId="{403F97C1-E068-294C-AD28-84E01C2B24D2}" destId="{E85DF037-A3EA-F849-B8DB-5C83B8C5B993}" srcOrd="0" destOrd="0" parTransId="{B2058F5F-F444-364A-BE0C-987CDC183B32}" sibTransId="{EA0AAD74-2D15-4C4B-8D1D-4B2EF84E58FA}"/>
    <dgm:cxn modelId="{0239787E-40B9-DA4E-AFC4-56B4EE8A4C72}" srcId="{403F97C1-E068-294C-AD28-84E01C2B24D2}" destId="{C11FF61C-B327-A940-ABF8-FC0B669605CD}" srcOrd="1" destOrd="0" parTransId="{AE2EB06D-138B-AC41-82BD-6A50CDFE3077}" sibTransId="{F363F984-93C2-4F47-BB22-B24145C823A6}"/>
    <dgm:cxn modelId="{F9DFBA47-2CCE-48C4-8F5B-58A5BFDB0EE7}" type="presOf" srcId="{B2058F5F-F444-364A-BE0C-987CDC183B32}" destId="{2570BE87-939F-AA4A-BFE2-9CD2435FE12F}" srcOrd="0" destOrd="0" presId="urn:microsoft.com/office/officeart/2008/layout/HalfCircleOrganizationChart"/>
    <dgm:cxn modelId="{A92ADA30-A320-4E8C-96FD-806862427507}" type="presOf" srcId="{E55B5670-479A-9948-AF5B-E23A62CD75CF}" destId="{6BF8F1B8-000C-F945-9B3E-9E4F41C0B69B}" srcOrd="0" destOrd="0" presId="urn:microsoft.com/office/officeart/2008/layout/HalfCircleOrganizationChart"/>
    <dgm:cxn modelId="{A28A427E-7D4A-4F1E-BDA4-B921CAB87D2E}" type="presOf" srcId="{AE2EB06D-138B-AC41-82BD-6A50CDFE3077}" destId="{0538A0A4-1622-1440-BC54-7B06791F73BB}" srcOrd="0" destOrd="0" presId="urn:microsoft.com/office/officeart/2008/layout/HalfCircleOrganizationChart"/>
    <dgm:cxn modelId="{DA1EF781-3C49-4C48-B20A-23809E67D8A3}" type="presOf" srcId="{403F97C1-E068-294C-AD28-84E01C2B24D2}" destId="{5C300F4B-34A8-A64D-8ED3-2A1455A3734E}" srcOrd="1" destOrd="0" presId="urn:microsoft.com/office/officeart/2008/layout/HalfCircleOrganizationChart"/>
    <dgm:cxn modelId="{781940F6-5076-4479-8EF7-405F6215CF34}" type="presOf" srcId="{E85DF037-A3EA-F849-B8DB-5C83B8C5B993}" destId="{887BD46F-F691-674C-BBE3-D38843A860C0}" srcOrd="0" destOrd="0" presId="urn:microsoft.com/office/officeart/2008/layout/HalfCircleOrganizationChart"/>
    <dgm:cxn modelId="{B90310F2-F7D2-4613-BFF3-B9D8CAF39920}" type="presOf" srcId="{C11FF61C-B327-A940-ABF8-FC0B669605CD}" destId="{7F2C7884-07C7-0041-81F6-E93DD4C7C718}" srcOrd="0" destOrd="0" presId="urn:microsoft.com/office/officeart/2008/layout/HalfCircleOrganizationChart"/>
    <dgm:cxn modelId="{3B26CCDF-D29D-41D3-910C-513BE1D97CDB}" type="presParOf" srcId="{6BF8F1B8-000C-F945-9B3E-9E4F41C0B69B}" destId="{168F9B6A-1940-464A-907F-4D5ACC9D27C6}" srcOrd="0" destOrd="0" presId="urn:microsoft.com/office/officeart/2008/layout/HalfCircleOrganizationChart"/>
    <dgm:cxn modelId="{DA667E09-A9DD-479E-B8A4-623ED12705C9}" type="presParOf" srcId="{168F9B6A-1940-464A-907F-4D5ACC9D27C6}" destId="{BCA4F65D-C679-AB42-821F-5EAAF41C612D}" srcOrd="0" destOrd="0" presId="urn:microsoft.com/office/officeart/2008/layout/HalfCircleOrganizationChart"/>
    <dgm:cxn modelId="{931ADB8A-062A-4751-84E4-9A8502D69C35}" type="presParOf" srcId="{BCA4F65D-C679-AB42-821F-5EAAF41C612D}" destId="{B6721ABF-5F73-A344-83EF-50A2268D3A6B}" srcOrd="0" destOrd="0" presId="urn:microsoft.com/office/officeart/2008/layout/HalfCircleOrganizationChart"/>
    <dgm:cxn modelId="{555A7277-47DF-44ED-BA02-2BBF9215E053}" type="presParOf" srcId="{BCA4F65D-C679-AB42-821F-5EAAF41C612D}" destId="{72BC3EC5-3839-4940-B095-FFD06D9CD0EE}" srcOrd="1" destOrd="0" presId="urn:microsoft.com/office/officeart/2008/layout/HalfCircleOrganizationChart"/>
    <dgm:cxn modelId="{27EDA584-86A2-43F0-BC6D-E69B17C2D455}" type="presParOf" srcId="{BCA4F65D-C679-AB42-821F-5EAAF41C612D}" destId="{4C990D63-01FA-1342-8C50-7A805E5EDD79}" srcOrd="2" destOrd="0" presId="urn:microsoft.com/office/officeart/2008/layout/HalfCircleOrganizationChart"/>
    <dgm:cxn modelId="{1C9069F6-43F1-4162-A260-6232536763B0}" type="presParOf" srcId="{BCA4F65D-C679-AB42-821F-5EAAF41C612D}" destId="{5C300F4B-34A8-A64D-8ED3-2A1455A3734E}" srcOrd="3" destOrd="0" presId="urn:microsoft.com/office/officeart/2008/layout/HalfCircleOrganizationChart"/>
    <dgm:cxn modelId="{7A12A50D-3A12-43A8-B77C-CB9A26C42D12}" type="presParOf" srcId="{168F9B6A-1940-464A-907F-4D5ACC9D27C6}" destId="{58E347B2-AA31-9C42-8D82-A42FF19B276F}" srcOrd="1" destOrd="0" presId="urn:microsoft.com/office/officeart/2008/layout/HalfCircleOrganizationChart"/>
    <dgm:cxn modelId="{AED5AB9C-87C9-42B0-819A-6B7F0BB4FF7A}" type="presParOf" srcId="{58E347B2-AA31-9C42-8D82-A42FF19B276F}" destId="{2570BE87-939F-AA4A-BFE2-9CD2435FE12F}" srcOrd="0" destOrd="0" presId="urn:microsoft.com/office/officeart/2008/layout/HalfCircleOrganizationChart"/>
    <dgm:cxn modelId="{9B768BA5-9562-4852-9622-45D14B4C2C9C}" type="presParOf" srcId="{58E347B2-AA31-9C42-8D82-A42FF19B276F}" destId="{0D3018E5-F4CB-9C4E-835B-DBDCB5A5EB24}" srcOrd="1" destOrd="0" presId="urn:microsoft.com/office/officeart/2008/layout/HalfCircleOrganizationChart"/>
    <dgm:cxn modelId="{F224A4A9-2CD6-444E-962C-EE33C5BA2B6A}" type="presParOf" srcId="{0D3018E5-F4CB-9C4E-835B-DBDCB5A5EB24}" destId="{08B15AFB-FDA4-714B-90EE-D7B15640410F}" srcOrd="0" destOrd="0" presId="urn:microsoft.com/office/officeart/2008/layout/HalfCircleOrganizationChart"/>
    <dgm:cxn modelId="{F7CAE33B-99C3-4604-A7C9-DAE213C2E52D}" type="presParOf" srcId="{08B15AFB-FDA4-714B-90EE-D7B15640410F}" destId="{887BD46F-F691-674C-BBE3-D38843A860C0}" srcOrd="0" destOrd="0" presId="urn:microsoft.com/office/officeart/2008/layout/HalfCircleOrganizationChart"/>
    <dgm:cxn modelId="{3641F7C6-9095-41D0-A59C-0E3445685575}" type="presParOf" srcId="{08B15AFB-FDA4-714B-90EE-D7B15640410F}" destId="{A5DBDBF3-732E-834F-B680-843921006628}" srcOrd="1" destOrd="0" presId="urn:microsoft.com/office/officeart/2008/layout/HalfCircleOrganizationChart"/>
    <dgm:cxn modelId="{7D5A787A-2F3D-4585-8D44-8F628A6D185D}" type="presParOf" srcId="{08B15AFB-FDA4-714B-90EE-D7B15640410F}" destId="{CA9FA6C8-9FCD-0346-9B28-DBEF77B860A9}" srcOrd="2" destOrd="0" presId="urn:microsoft.com/office/officeart/2008/layout/HalfCircleOrganizationChart"/>
    <dgm:cxn modelId="{7C424A13-7CFE-4CE5-9026-2293DBD6E5B3}" type="presParOf" srcId="{08B15AFB-FDA4-714B-90EE-D7B15640410F}" destId="{2251043E-A506-EB45-940C-0FED9642F945}" srcOrd="3" destOrd="0" presId="urn:microsoft.com/office/officeart/2008/layout/HalfCircleOrganizationChart"/>
    <dgm:cxn modelId="{491EB576-F34A-4D99-AD7C-F457565719B9}" type="presParOf" srcId="{0D3018E5-F4CB-9C4E-835B-DBDCB5A5EB24}" destId="{7C8CFF20-55D9-2443-8BD3-025CF204AE73}" srcOrd="1" destOrd="0" presId="urn:microsoft.com/office/officeart/2008/layout/HalfCircleOrganizationChart"/>
    <dgm:cxn modelId="{84C707A4-1C14-4C97-8915-7E9653B00303}" type="presParOf" srcId="{0D3018E5-F4CB-9C4E-835B-DBDCB5A5EB24}" destId="{628CA4AB-0975-7A4F-8E84-28367C4A9009}" srcOrd="2" destOrd="0" presId="urn:microsoft.com/office/officeart/2008/layout/HalfCircleOrganizationChart"/>
    <dgm:cxn modelId="{0B0122B7-0FC8-4CB9-84AE-6BDD321AA2F2}" type="presParOf" srcId="{58E347B2-AA31-9C42-8D82-A42FF19B276F}" destId="{0538A0A4-1622-1440-BC54-7B06791F73BB}" srcOrd="2" destOrd="0" presId="urn:microsoft.com/office/officeart/2008/layout/HalfCircleOrganizationChart"/>
    <dgm:cxn modelId="{A331D82C-16A6-4A46-849C-E636F7C751D7}" type="presParOf" srcId="{58E347B2-AA31-9C42-8D82-A42FF19B276F}" destId="{88234AB6-3047-2244-A9FE-54130CADDD91}" srcOrd="3" destOrd="0" presId="urn:microsoft.com/office/officeart/2008/layout/HalfCircleOrganizationChart"/>
    <dgm:cxn modelId="{B6FD8AFC-FE70-48D7-9896-39AD376D1791}" type="presParOf" srcId="{88234AB6-3047-2244-A9FE-54130CADDD91}" destId="{3F6C216F-8940-3445-B170-0B7C596282F6}" srcOrd="0" destOrd="0" presId="urn:microsoft.com/office/officeart/2008/layout/HalfCircleOrganizationChart"/>
    <dgm:cxn modelId="{733CC1C6-E677-4155-A8C1-B14543AE26F8}" type="presParOf" srcId="{3F6C216F-8940-3445-B170-0B7C596282F6}" destId="{7F2C7884-07C7-0041-81F6-E93DD4C7C718}" srcOrd="0" destOrd="0" presId="urn:microsoft.com/office/officeart/2008/layout/HalfCircleOrganizationChart"/>
    <dgm:cxn modelId="{B1F2D078-F408-4C5F-A3F6-81EEA3487A7A}" type="presParOf" srcId="{3F6C216F-8940-3445-B170-0B7C596282F6}" destId="{0815DB19-DE7A-1146-BF1C-166A90208FE3}" srcOrd="1" destOrd="0" presId="urn:microsoft.com/office/officeart/2008/layout/HalfCircleOrganizationChart"/>
    <dgm:cxn modelId="{DACEC313-B3DD-4B13-A6FA-31F02A8662AB}" type="presParOf" srcId="{3F6C216F-8940-3445-B170-0B7C596282F6}" destId="{69A776E9-38A3-E544-BA27-08A9915E0EC3}" srcOrd="2" destOrd="0" presId="urn:microsoft.com/office/officeart/2008/layout/HalfCircleOrganizationChart"/>
    <dgm:cxn modelId="{118F1708-2737-4E40-8631-681A3965A5DD}" type="presParOf" srcId="{3F6C216F-8940-3445-B170-0B7C596282F6}" destId="{D595E820-8ABF-1142-90EA-C0B7EAF6FE55}" srcOrd="3" destOrd="0" presId="urn:microsoft.com/office/officeart/2008/layout/HalfCircleOrganizationChart"/>
    <dgm:cxn modelId="{15F81770-3FE8-45E9-B9F3-605F5A819E30}" type="presParOf" srcId="{88234AB6-3047-2244-A9FE-54130CADDD91}" destId="{58374637-E42A-2A4C-A218-1FA2F53B337E}" srcOrd="1" destOrd="0" presId="urn:microsoft.com/office/officeart/2008/layout/HalfCircleOrganizationChart"/>
    <dgm:cxn modelId="{8A226B6C-B857-475E-8DBD-89EAFB9F1EDD}" type="presParOf" srcId="{88234AB6-3047-2244-A9FE-54130CADDD91}" destId="{B10745B6-CF4E-2343-82A2-032E7732F8A1}" srcOrd="2" destOrd="0" presId="urn:microsoft.com/office/officeart/2008/layout/HalfCircleOrganizationChart"/>
    <dgm:cxn modelId="{F8CD06ED-F3EB-4FDE-8EAD-B30072EF3BED}" type="presParOf" srcId="{168F9B6A-1940-464A-907F-4D5ACC9D27C6}" destId="{76E2E0FB-F8B7-CE42-A299-634F2B7D6EA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71F606-A824-47C3-8DD3-408248E958E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DCB842E-F223-4BDA-B899-F9EC539398C5}">
      <dgm:prSet phldrT="[Text]"/>
      <dgm:spPr/>
      <dgm:t>
        <a:bodyPr/>
        <a:lstStyle/>
        <a:p>
          <a:r>
            <a:rPr lang="en-GB" dirty="0"/>
            <a:t>metabolism in muscle</a:t>
          </a:r>
        </a:p>
      </dgm:t>
    </dgm:pt>
    <dgm:pt modelId="{863907F1-18FA-46C8-A144-6BF82470373B}" type="parTrans" cxnId="{CF12F1A2-7E82-4211-BFDB-D94085D8A05F}">
      <dgm:prSet/>
      <dgm:spPr/>
      <dgm:t>
        <a:bodyPr/>
        <a:lstStyle/>
        <a:p>
          <a:endParaRPr lang="en-GB"/>
        </a:p>
      </dgm:t>
    </dgm:pt>
    <dgm:pt modelId="{C6B09AE0-F633-4CE6-95CD-851CD5C2353C}" type="sibTrans" cxnId="{CF12F1A2-7E82-4211-BFDB-D94085D8A05F}">
      <dgm:prSet/>
      <dgm:spPr/>
      <dgm:t>
        <a:bodyPr/>
        <a:lstStyle/>
        <a:p>
          <a:endParaRPr lang="en-GB"/>
        </a:p>
      </dgm:t>
    </dgm:pt>
    <dgm:pt modelId="{233AF323-E5EB-46F0-8F9B-F3EF88752072}">
      <dgm:prSet phldrT="[Text]" custT="1"/>
      <dgm:spPr/>
      <dgm:t>
        <a:bodyPr/>
        <a:lstStyle/>
        <a:p>
          <a:r>
            <a:rPr lang="en-GB" sz="1400" dirty="0"/>
            <a:t>anaerobic</a:t>
          </a:r>
        </a:p>
        <a:p>
          <a:r>
            <a:rPr lang="en-GB" sz="1400" dirty="0"/>
            <a:t>(without O</a:t>
          </a:r>
          <a:r>
            <a:rPr lang="en-GB" sz="1400" baseline="-25000" dirty="0"/>
            <a:t>2</a:t>
          </a:r>
          <a:r>
            <a:rPr lang="en-GB" sz="1400" dirty="0"/>
            <a:t>)</a:t>
          </a:r>
        </a:p>
      </dgm:t>
    </dgm:pt>
    <dgm:pt modelId="{4CCABC6B-D585-49BE-B390-8CEDE8192922}" type="parTrans" cxnId="{7CBD0A24-DAAC-4193-AE12-F642CB43EC3B}">
      <dgm:prSet/>
      <dgm:spPr/>
      <dgm:t>
        <a:bodyPr/>
        <a:lstStyle/>
        <a:p>
          <a:endParaRPr lang="en-GB"/>
        </a:p>
      </dgm:t>
    </dgm:pt>
    <dgm:pt modelId="{F2D6CA31-B994-4C2F-A247-A0690945D866}" type="sibTrans" cxnId="{7CBD0A24-DAAC-4193-AE12-F642CB43EC3B}">
      <dgm:prSet/>
      <dgm:spPr/>
      <dgm:t>
        <a:bodyPr/>
        <a:lstStyle/>
        <a:p>
          <a:endParaRPr lang="en-GB"/>
        </a:p>
      </dgm:t>
    </dgm:pt>
    <dgm:pt modelId="{0C15A36C-8A80-42BF-9BC5-405C60BDB6A7}">
      <dgm:prSet phldrT="[Text]" custT="1"/>
      <dgm:spPr/>
      <dgm:t>
        <a:bodyPr/>
        <a:lstStyle/>
        <a:p>
          <a:r>
            <a:rPr lang="en-GB" sz="1400" dirty="0"/>
            <a:t>aerobic</a:t>
          </a:r>
        </a:p>
        <a:p>
          <a:r>
            <a:rPr lang="en-GB" sz="1400" dirty="0"/>
            <a:t>(with O</a:t>
          </a:r>
          <a:r>
            <a:rPr lang="en-GB" sz="1400" baseline="-25000" dirty="0"/>
            <a:t>2</a:t>
          </a:r>
          <a:r>
            <a:rPr lang="en-GB" sz="1400" dirty="0"/>
            <a:t>)</a:t>
          </a:r>
        </a:p>
      </dgm:t>
    </dgm:pt>
    <dgm:pt modelId="{68A0D724-7551-4DB2-BA27-AABE4356C8C2}" type="parTrans" cxnId="{9009A00E-ACEF-42C4-883E-6AD041DD213A}">
      <dgm:prSet/>
      <dgm:spPr/>
      <dgm:t>
        <a:bodyPr/>
        <a:lstStyle/>
        <a:p>
          <a:endParaRPr lang="en-GB"/>
        </a:p>
      </dgm:t>
    </dgm:pt>
    <dgm:pt modelId="{FCBA9D2E-F707-4B92-92B1-4ACB21214073}" type="sibTrans" cxnId="{9009A00E-ACEF-42C4-883E-6AD041DD213A}">
      <dgm:prSet/>
      <dgm:spPr/>
      <dgm:t>
        <a:bodyPr/>
        <a:lstStyle/>
        <a:p>
          <a:endParaRPr lang="en-GB"/>
        </a:p>
      </dgm:t>
    </dgm:pt>
    <dgm:pt modelId="{219C58FC-0D49-4F72-935E-919CF76F7022}">
      <dgm:prSet custT="1"/>
      <dgm:spPr/>
      <dgm:t>
        <a:bodyPr/>
        <a:lstStyle/>
        <a:p>
          <a:r>
            <a:rPr lang="en-GB" sz="1400" dirty="0"/>
            <a:t>white fibers</a:t>
          </a:r>
        </a:p>
      </dgm:t>
    </dgm:pt>
    <dgm:pt modelId="{2C77CC43-F3AE-4047-BE7E-D934743165ED}" type="parTrans" cxnId="{202B4CB5-8122-4710-A25E-9E7576A718FB}">
      <dgm:prSet/>
      <dgm:spPr/>
      <dgm:t>
        <a:bodyPr/>
        <a:lstStyle/>
        <a:p>
          <a:endParaRPr lang="en-GB"/>
        </a:p>
      </dgm:t>
    </dgm:pt>
    <dgm:pt modelId="{0B20C354-3384-482B-B8A0-06BAF585A749}" type="sibTrans" cxnId="{202B4CB5-8122-4710-A25E-9E7576A718FB}">
      <dgm:prSet/>
      <dgm:spPr/>
      <dgm:t>
        <a:bodyPr/>
        <a:lstStyle/>
        <a:p>
          <a:endParaRPr lang="en-GB"/>
        </a:p>
      </dgm:t>
    </dgm:pt>
    <dgm:pt modelId="{AEFB1BC9-E63A-4278-806D-0B5ADEC3505A}">
      <dgm:prSet custT="1"/>
      <dgm:spPr/>
      <dgm:t>
        <a:bodyPr/>
        <a:lstStyle/>
        <a:p>
          <a:r>
            <a:rPr lang="en-GB" sz="1400" dirty="0"/>
            <a:t>red fibers</a:t>
          </a:r>
        </a:p>
      </dgm:t>
    </dgm:pt>
    <dgm:pt modelId="{F0833C5C-6FAC-4F87-8277-936521CFC6EF}" type="parTrans" cxnId="{3B177CFA-6795-4E68-8CF7-0A7E0635AC23}">
      <dgm:prSet/>
      <dgm:spPr/>
      <dgm:t>
        <a:bodyPr/>
        <a:lstStyle/>
        <a:p>
          <a:endParaRPr lang="en-GB"/>
        </a:p>
      </dgm:t>
    </dgm:pt>
    <dgm:pt modelId="{B32FE7C4-941E-4BE3-829B-20F41D8352C6}" type="sibTrans" cxnId="{3B177CFA-6795-4E68-8CF7-0A7E0635AC23}">
      <dgm:prSet/>
      <dgm:spPr/>
      <dgm:t>
        <a:bodyPr/>
        <a:lstStyle/>
        <a:p>
          <a:endParaRPr lang="en-GB"/>
        </a:p>
      </dgm:t>
    </dgm:pt>
    <dgm:pt modelId="{2AC6218A-7254-4DDD-A32D-4B24EADF5F1D}">
      <dgm:prSet custT="1"/>
      <dgm:spPr/>
      <dgm:t>
        <a:bodyPr/>
        <a:lstStyle/>
        <a:p>
          <a:r>
            <a:rPr lang="en-GB" sz="1400" dirty="0"/>
            <a:t>ATP from a</a:t>
          </a:r>
          <a:r>
            <a:rPr lang="en-US" sz="1400" dirty="0"/>
            <a:t>n</a:t>
          </a:r>
          <a:r>
            <a:rPr lang="en-GB" sz="1400" dirty="0"/>
            <a:t>aerobic glycolysis</a:t>
          </a:r>
        </a:p>
      </dgm:t>
    </dgm:pt>
    <dgm:pt modelId="{077C060F-2706-4066-A19D-F3E1DB5580B4}" type="parTrans" cxnId="{B330DAD7-7CAC-4BB5-921B-B262D3641144}">
      <dgm:prSet/>
      <dgm:spPr/>
      <dgm:t>
        <a:bodyPr/>
        <a:lstStyle/>
        <a:p>
          <a:endParaRPr lang="en-GB"/>
        </a:p>
      </dgm:t>
    </dgm:pt>
    <dgm:pt modelId="{D9AD7C07-DE3B-4A35-956C-F63098A3378E}" type="sibTrans" cxnId="{B330DAD7-7CAC-4BB5-921B-B262D3641144}">
      <dgm:prSet/>
      <dgm:spPr/>
      <dgm:t>
        <a:bodyPr/>
        <a:lstStyle/>
        <a:p>
          <a:endParaRPr lang="en-GB"/>
        </a:p>
      </dgm:t>
    </dgm:pt>
    <dgm:pt modelId="{3097B31B-D05D-4474-A386-5281BD004FB1}">
      <dgm:prSet custT="1"/>
      <dgm:spPr/>
      <dgm:t>
        <a:bodyPr/>
        <a:lstStyle/>
        <a:p>
          <a:r>
            <a:rPr lang="en-GB" sz="1400" dirty="0"/>
            <a:t>ATP from fatty acid</a:t>
          </a:r>
        </a:p>
      </dgm:t>
    </dgm:pt>
    <dgm:pt modelId="{BEADFC28-E435-45DB-B1C5-EA00FA5AC946}" type="parTrans" cxnId="{240FDDCD-AC36-46A4-9EEF-966FA6B1E1C3}">
      <dgm:prSet/>
      <dgm:spPr/>
      <dgm:t>
        <a:bodyPr/>
        <a:lstStyle/>
        <a:p>
          <a:endParaRPr lang="en-GB"/>
        </a:p>
      </dgm:t>
    </dgm:pt>
    <dgm:pt modelId="{F0334B51-3C6E-4B38-931B-9A8453496127}" type="sibTrans" cxnId="{240FDDCD-AC36-46A4-9EEF-966FA6B1E1C3}">
      <dgm:prSet/>
      <dgm:spPr/>
      <dgm:t>
        <a:bodyPr/>
        <a:lstStyle/>
        <a:p>
          <a:endParaRPr lang="en-GB"/>
        </a:p>
      </dgm:t>
    </dgm:pt>
    <dgm:pt modelId="{43FD2CF4-31AC-4AA1-9B2B-F1620C448FCD}">
      <dgm:prSet custT="1"/>
      <dgm:spPr>
        <a:solidFill>
          <a:srgbClr val="92D050"/>
        </a:solidFill>
      </dgm:spPr>
      <dgm:t>
        <a:bodyPr/>
        <a:lstStyle/>
        <a:p>
          <a:r>
            <a:rPr lang="en-GB" sz="1600" dirty="0"/>
            <a:t>product : lactate </a:t>
          </a:r>
        </a:p>
      </dgm:t>
    </dgm:pt>
    <dgm:pt modelId="{C75B1D0E-58FA-47CB-B307-1D2F4A992F2C}" type="parTrans" cxnId="{1A3DB567-AE2A-47D0-9294-CE9DD7911AD2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29F0AC2F-FC36-482A-9BDA-D24E690CA953}" type="sibTrans" cxnId="{1A3DB567-AE2A-47D0-9294-CE9DD7911AD2}">
      <dgm:prSet/>
      <dgm:spPr/>
      <dgm:t>
        <a:bodyPr/>
        <a:lstStyle/>
        <a:p>
          <a:endParaRPr lang="en-GB"/>
        </a:p>
      </dgm:t>
    </dgm:pt>
    <dgm:pt modelId="{06FB5EBD-4ECB-4E2E-B6D1-0CDFED9E6620}">
      <dgm:prSet custT="1"/>
      <dgm:spPr>
        <a:solidFill>
          <a:srgbClr val="92D050"/>
        </a:solidFill>
      </dgm:spPr>
      <dgm:t>
        <a:bodyPr/>
        <a:lstStyle/>
        <a:p>
          <a:r>
            <a:rPr lang="en-GB" sz="1600" dirty="0"/>
            <a:t>product: CO</a:t>
          </a:r>
          <a:r>
            <a:rPr lang="en-GB" sz="1600" baseline="-25000" dirty="0"/>
            <a:t>2</a:t>
          </a:r>
          <a:r>
            <a:rPr lang="en-GB" sz="1600" dirty="0"/>
            <a:t> and H</a:t>
          </a:r>
          <a:r>
            <a:rPr lang="en-GB" sz="1600" baseline="-25000" dirty="0"/>
            <a:t>2</a:t>
          </a:r>
          <a:r>
            <a:rPr lang="en-GB" sz="1600" dirty="0"/>
            <a:t>O</a:t>
          </a:r>
        </a:p>
      </dgm:t>
    </dgm:pt>
    <dgm:pt modelId="{C1E52D03-2C54-4F26-89BE-DEEB13AA914C}" type="parTrans" cxnId="{C2FB5667-9CC6-4F1C-8A9F-42426C1F44EE}">
      <dgm:prSet/>
      <dgm:spPr>
        <a:ln>
          <a:solidFill>
            <a:srgbClr val="92D050"/>
          </a:solidFill>
        </a:ln>
      </dgm:spPr>
      <dgm:t>
        <a:bodyPr/>
        <a:lstStyle/>
        <a:p>
          <a:endParaRPr lang="en-GB"/>
        </a:p>
      </dgm:t>
    </dgm:pt>
    <dgm:pt modelId="{DB2921B1-EEEB-4ACE-844C-7A78E97B7069}" type="sibTrans" cxnId="{C2FB5667-9CC6-4F1C-8A9F-42426C1F44EE}">
      <dgm:prSet/>
      <dgm:spPr/>
      <dgm:t>
        <a:bodyPr/>
        <a:lstStyle/>
        <a:p>
          <a:endParaRPr lang="en-GB"/>
        </a:p>
      </dgm:t>
    </dgm:pt>
    <dgm:pt modelId="{8097B698-344C-41BF-9F15-CFED208F7AE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/>
            <a:t>lactate converted to glucose by </a:t>
          </a:r>
          <a:r>
            <a:rPr lang="en-GB" dirty="0" err="1"/>
            <a:t>cori</a:t>
          </a:r>
          <a:r>
            <a:rPr lang="en-GB" dirty="0"/>
            <a:t> cycle (liver)</a:t>
          </a:r>
        </a:p>
      </dgm:t>
    </dgm:pt>
    <dgm:pt modelId="{8C4CB3E6-612D-44D5-B1BA-D4CF8D3B13C4}" type="parTrans" cxnId="{EDF9BE5C-3BD9-4C9B-8F64-090AB77EEEEB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6B3C80B8-21B6-4819-B338-3F7055FB5ECC}" type="sibTrans" cxnId="{EDF9BE5C-3BD9-4C9B-8F64-090AB77EEEEB}">
      <dgm:prSet/>
      <dgm:spPr/>
      <dgm:t>
        <a:bodyPr/>
        <a:lstStyle/>
        <a:p>
          <a:endParaRPr lang="en-GB"/>
        </a:p>
      </dgm:t>
    </dgm:pt>
    <dgm:pt modelId="{D3820A0B-BFB3-4EA7-BD23-8E41E223AC6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400" dirty="0"/>
            <a:t>fatty acid broke down by :</a:t>
          </a:r>
        </a:p>
        <a:p>
          <a:r>
            <a:rPr lang="en-GB" sz="1400" dirty="0"/>
            <a:t>1-B-oxidation </a:t>
          </a:r>
        </a:p>
        <a:p>
          <a:r>
            <a:rPr lang="en-GB" sz="1400" dirty="0"/>
            <a:t>2-krebs cycle </a:t>
          </a:r>
        </a:p>
        <a:p>
          <a:r>
            <a:rPr lang="en-GB" sz="1400" dirty="0"/>
            <a:t>3-respiratory chain </a:t>
          </a:r>
        </a:p>
      </dgm:t>
    </dgm:pt>
    <dgm:pt modelId="{332E7D18-255E-4AEB-B6D5-F825E5115A29}" type="parTrans" cxnId="{5F32FB5A-7B7A-489C-957D-9962B00B9DC6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41F942E7-1914-4CB2-AD1C-AA14A7C43E90}" type="sibTrans" cxnId="{5F32FB5A-7B7A-489C-957D-9962B00B9DC6}">
      <dgm:prSet/>
      <dgm:spPr/>
      <dgm:t>
        <a:bodyPr/>
        <a:lstStyle/>
        <a:p>
          <a:endParaRPr lang="en-GB"/>
        </a:p>
      </dgm:t>
    </dgm:pt>
    <dgm:pt modelId="{7F9C00DE-5C3A-48A4-B485-EC623DBA56B5}" type="pres">
      <dgm:prSet presAssocID="{4E71F606-A824-47C3-8DD3-408248E958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A51A9E6-1638-4CCB-97FF-F12E6F058D9B}" type="pres">
      <dgm:prSet presAssocID="{5DCB842E-F223-4BDA-B899-F9EC539398C5}" presName="root1" presStyleCnt="0"/>
      <dgm:spPr/>
    </dgm:pt>
    <dgm:pt modelId="{484FEA10-0B6C-42D7-9424-1C02FA7C5AA7}" type="pres">
      <dgm:prSet presAssocID="{5DCB842E-F223-4BDA-B899-F9EC539398C5}" presName="LevelOneTextNode" presStyleLbl="node0" presStyleIdx="0" presStyleCnt="1">
        <dgm:presLayoutVars>
          <dgm:chPref val="3"/>
        </dgm:presLayoutVars>
      </dgm:prSet>
      <dgm:spPr/>
    </dgm:pt>
    <dgm:pt modelId="{209B2688-EC98-4039-B0FA-096C272771DF}" type="pres">
      <dgm:prSet presAssocID="{5DCB842E-F223-4BDA-B899-F9EC539398C5}" presName="level2hierChild" presStyleCnt="0"/>
      <dgm:spPr/>
    </dgm:pt>
    <dgm:pt modelId="{9ADFE7D0-267A-43C7-A5C2-1D582EF51DEF}" type="pres">
      <dgm:prSet presAssocID="{4CCABC6B-D585-49BE-B390-8CEDE8192922}" presName="conn2-1" presStyleLbl="parChTrans1D2" presStyleIdx="0" presStyleCnt="2"/>
      <dgm:spPr/>
    </dgm:pt>
    <dgm:pt modelId="{23AF1558-9035-4061-A95D-6AECF9ACB8C0}" type="pres">
      <dgm:prSet presAssocID="{4CCABC6B-D585-49BE-B390-8CEDE8192922}" presName="connTx" presStyleLbl="parChTrans1D2" presStyleIdx="0" presStyleCnt="2"/>
      <dgm:spPr/>
    </dgm:pt>
    <dgm:pt modelId="{481BBA63-932B-4874-9AC2-37FAAC1B22C9}" type="pres">
      <dgm:prSet presAssocID="{233AF323-E5EB-46F0-8F9B-F3EF88752072}" presName="root2" presStyleCnt="0"/>
      <dgm:spPr/>
    </dgm:pt>
    <dgm:pt modelId="{D3E56826-F9C5-4EF6-AE0C-6DA5182E6DDC}" type="pres">
      <dgm:prSet presAssocID="{233AF323-E5EB-46F0-8F9B-F3EF88752072}" presName="LevelTwoTextNode" presStyleLbl="node2" presStyleIdx="0" presStyleCnt="2" custScaleY="122249">
        <dgm:presLayoutVars>
          <dgm:chPref val="3"/>
        </dgm:presLayoutVars>
      </dgm:prSet>
      <dgm:spPr/>
    </dgm:pt>
    <dgm:pt modelId="{BC1B4C84-7E44-463B-97A0-236CF3D1E8CF}" type="pres">
      <dgm:prSet presAssocID="{233AF323-E5EB-46F0-8F9B-F3EF88752072}" presName="level3hierChild" presStyleCnt="0"/>
      <dgm:spPr/>
    </dgm:pt>
    <dgm:pt modelId="{1A316557-2058-422D-AE76-792182C12F39}" type="pres">
      <dgm:prSet presAssocID="{2C77CC43-F3AE-4047-BE7E-D934743165ED}" presName="conn2-1" presStyleLbl="parChTrans1D3" presStyleIdx="0" presStyleCnt="2"/>
      <dgm:spPr/>
    </dgm:pt>
    <dgm:pt modelId="{EE16F32E-B442-40FD-A317-DC9B53D61FCC}" type="pres">
      <dgm:prSet presAssocID="{2C77CC43-F3AE-4047-BE7E-D934743165ED}" presName="connTx" presStyleLbl="parChTrans1D3" presStyleIdx="0" presStyleCnt="2"/>
      <dgm:spPr/>
    </dgm:pt>
    <dgm:pt modelId="{0D0422DD-8EF3-44CF-B9C0-6B66DD2E8406}" type="pres">
      <dgm:prSet presAssocID="{219C58FC-0D49-4F72-935E-919CF76F7022}" presName="root2" presStyleCnt="0"/>
      <dgm:spPr/>
    </dgm:pt>
    <dgm:pt modelId="{535D79A1-7F00-4C83-BE41-923BC1CA4239}" type="pres">
      <dgm:prSet presAssocID="{219C58FC-0D49-4F72-935E-919CF76F7022}" presName="LevelTwoTextNode" presStyleLbl="node3" presStyleIdx="0" presStyleCnt="2" custLinFactNeighborX="-865">
        <dgm:presLayoutVars>
          <dgm:chPref val="3"/>
        </dgm:presLayoutVars>
      </dgm:prSet>
      <dgm:spPr/>
    </dgm:pt>
    <dgm:pt modelId="{7A202E79-0778-4977-8E9E-0D2CB4080730}" type="pres">
      <dgm:prSet presAssocID="{219C58FC-0D49-4F72-935E-919CF76F7022}" presName="level3hierChild" presStyleCnt="0"/>
      <dgm:spPr/>
    </dgm:pt>
    <dgm:pt modelId="{61A465CE-D5E3-4CCC-84D1-9BA810D94CCC}" type="pres">
      <dgm:prSet presAssocID="{077C060F-2706-4066-A19D-F3E1DB5580B4}" presName="conn2-1" presStyleLbl="parChTrans1D4" presStyleIdx="0" presStyleCnt="6"/>
      <dgm:spPr/>
    </dgm:pt>
    <dgm:pt modelId="{73AA9D84-7B1C-48B0-BEDC-554145B24443}" type="pres">
      <dgm:prSet presAssocID="{077C060F-2706-4066-A19D-F3E1DB5580B4}" presName="connTx" presStyleLbl="parChTrans1D4" presStyleIdx="0" presStyleCnt="6"/>
      <dgm:spPr/>
    </dgm:pt>
    <dgm:pt modelId="{0E6E68FD-D59C-44FA-8805-E8E2A6C2E9FC}" type="pres">
      <dgm:prSet presAssocID="{2AC6218A-7254-4DDD-A32D-4B24EADF5F1D}" presName="root2" presStyleCnt="0"/>
      <dgm:spPr/>
    </dgm:pt>
    <dgm:pt modelId="{05989201-5C74-458E-BFB4-8710374F4AFE}" type="pres">
      <dgm:prSet presAssocID="{2AC6218A-7254-4DDD-A32D-4B24EADF5F1D}" presName="LevelTwoTextNode" presStyleLbl="node4" presStyleIdx="0" presStyleCnt="6" custScaleY="129170">
        <dgm:presLayoutVars>
          <dgm:chPref val="3"/>
        </dgm:presLayoutVars>
      </dgm:prSet>
      <dgm:spPr/>
    </dgm:pt>
    <dgm:pt modelId="{8F8ADD8D-BB35-4044-8269-21C6F2A9F4FF}" type="pres">
      <dgm:prSet presAssocID="{2AC6218A-7254-4DDD-A32D-4B24EADF5F1D}" presName="level3hierChild" presStyleCnt="0"/>
      <dgm:spPr/>
    </dgm:pt>
    <dgm:pt modelId="{6148FCAF-CA9B-4C6A-907F-3A6FEAB24733}" type="pres">
      <dgm:prSet presAssocID="{C75B1D0E-58FA-47CB-B307-1D2F4A992F2C}" presName="conn2-1" presStyleLbl="parChTrans1D4" presStyleIdx="1" presStyleCnt="6"/>
      <dgm:spPr/>
    </dgm:pt>
    <dgm:pt modelId="{A6E8B553-9858-4FBE-87DB-7D9EBE2B8FF5}" type="pres">
      <dgm:prSet presAssocID="{C75B1D0E-58FA-47CB-B307-1D2F4A992F2C}" presName="connTx" presStyleLbl="parChTrans1D4" presStyleIdx="1" presStyleCnt="6"/>
      <dgm:spPr/>
    </dgm:pt>
    <dgm:pt modelId="{50FE3E3B-5DFE-4543-B1E1-AE9D553A9246}" type="pres">
      <dgm:prSet presAssocID="{43FD2CF4-31AC-4AA1-9B2B-F1620C448FCD}" presName="root2" presStyleCnt="0"/>
      <dgm:spPr/>
    </dgm:pt>
    <dgm:pt modelId="{7728A0F1-4C39-4FE5-A24F-8AE7B2BC6655}" type="pres">
      <dgm:prSet presAssocID="{43FD2CF4-31AC-4AA1-9B2B-F1620C448FCD}" presName="LevelTwoTextNode" presStyleLbl="node4" presStyleIdx="1" presStyleCnt="6" custLinFactY="-4838" custLinFactNeighborX="-12012" custLinFactNeighborY="-100000">
        <dgm:presLayoutVars>
          <dgm:chPref val="3"/>
        </dgm:presLayoutVars>
      </dgm:prSet>
      <dgm:spPr/>
    </dgm:pt>
    <dgm:pt modelId="{69235B0A-CA28-44EB-BB18-E7F6BAC7397B}" type="pres">
      <dgm:prSet presAssocID="{43FD2CF4-31AC-4AA1-9B2B-F1620C448FCD}" presName="level3hierChild" presStyleCnt="0"/>
      <dgm:spPr/>
    </dgm:pt>
    <dgm:pt modelId="{3FCB5F8B-9D06-4E2D-AAB3-FA97218F2C1B}" type="pres">
      <dgm:prSet presAssocID="{8C4CB3E6-612D-44D5-B1BA-D4CF8D3B13C4}" presName="conn2-1" presStyleLbl="parChTrans1D4" presStyleIdx="2" presStyleCnt="6"/>
      <dgm:spPr/>
    </dgm:pt>
    <dgm:pt modelId="{C877AAE3-0CD8-4673-A5A3-85CB0A2899F9}" type="pres">
      <dgm:prSet presAssocID="{8C4CB3E6-612D-44D5-B1BA-D4CF8D3B13C4}" presName="connTx" presStyleLbl="parChTrans1D4" presStyleIdx="2" presStyleCnt="6"/>
      <dgm:spPr/>
    </dgm:pt>
    <dgm:pt modelId="{738AC235-2F3F-4D0B-9BD5-E862F49B15AA}" type="pres">
      <dgm:prSet presAssocID="{8097B698-344C-41BF-9F15-CFED208F7AE0}" presName="root2" presStyleCnt="0"/>
      <dgm:spPr/>
    </dgm:pt>
    <dgm:pt modelId="{44A2CFF6-5043-45B4-8FA2-30C9E38B4957}" type="pres">
      <dgm:prSet presAssocID="{8097B698-344C-41BF-9F15-CFED208F7AE0}" presName="LevelTwoTextNode" presStyleLbl="node4" presStyleIdx="2" presStyleCnt="6" custScaleX="143994" custScaleY="242972" custLinFactY="-100000" custLinFactNeighborX="-1475" custLinFactNeighborY="-102618">
        <dgm:presLayoutVars>
          <dgm:chPref val="3"/>
        </dgm:presLayoutVars>
      </dgm:prSet>
      <dgm:spPr/>
    </dgm:pt>
    <dgm:pt modelId="{C80B7E24-D7F8-4F3F-AA4A-1E594E6F1ECF}" type="pres">
      <dgm:prSet presAssocID="{8097B698-344C-41BF-9F15-CFED208F7AE0}" presName="level3hierChild" presStyleCnt="0"/>
      <dgm:spPr/>
    </dgm:pt>
    <dgm:pt modelId="{010BA714-737C-4756-940D-7496005476F1}" type="pres">
      <dgm:prSet presAssocID="{68A0D724-7551-4DB2-BA27-AABE4356C8C2}" presName="conn2-1" presStyleLbl="parChTrans1D2" presStyleIdx="1" presStyleCnt="2"/>
      <dgm:spPr/>
    </dgm:pt>
    <dgm:pt modelId="{8108E8EB-7F9A-49EF-9AD8-699E6E80AA8B}" type="pres">
      <dgm:prSet presAssocID="{68A0D724-7551-4DB2-BA27-AABE4356C8C2}" presName="connTx" presStyleLbl="parChTrans1D2" presStyleIdx="1" presStyleCnt="2"/>
      <dgm:spPr/>
    </dgm:pt>
    <dgm:pt modelId="{F41D4F96-234D-40F7-8839-B547D3443292}" type="pres">
      <dgm:prSet presAssocID="{0C15A36C-8A80-42BF-9BC5-405C60BDB6A7}" presName="root2" presStyleCnt="0"/>
      <dgm:spPr/>
    </dgm:pt>
    <dgm:pt modelId="{30B5DB98-A7E2-4993-8E50-4FAFD3C66678}" type="pres">
      <dgm:prSet presAssocID="{0C15A36C-8A80-42BF-9BC5-405C60BDB6A7}" presName="LevelTwoTextNode" presStyleLbl="node2" presStyleIdx="1" presStyleCnt="2">
        <dgm:presLayoutVars>
          <dgm:chPref val="3"/>
        </dgm:presLayoutVars>
      </dgm:prSet>
      <dgm:spPr/>
    </dgm:pt>
    <dgm:pt modelId="{28F15AF5-5FCB-4020-A4F4-A3FA67A0B6F8}" type="pres">
      <dgm:prSet presAssocID="{0C15A36C-8A80-42BF-9BC5-405C60BDB6A7}" presName="level3hierChild" presStyleCnt="0"/>
      <dgm:spPr/>
    </dgm:pt>
    <dgm:pt modelId="{D842F662-D836-47FD-BC72-38AB716FB896}" type="pres">
      <dgm:prSet presAssocID="{F0833C5C-6FAC-4F87-8277-936521CFC6EF}" presName="conn2-1" presStyleLbl="parChTrans1D3" presStyleIdx="1" presStyleCnt="2"/>
      <dgm:spPr/>
    </dgm:pt>
    <dgm:pt modelId="{A4162C14-7219-45D1-A53E-14A44274CF61}" type="pres">
      <dgm:prSet presAssocID="{F0833C5C-6FAC-4F87-8277-936521CFC6EF}" presName="connTx" presStyleLbl="parChTrans1D3" presStyleIdx="1" presStyleCnt="2"/>
      <dgm:spPr/>
    </dgm:pt>
    <dgm:pt modelId="{BD6ECBED-BD3E-4178-9739-C277B536510B}" type="pres">
      <dgm:prSet presAssocID="{AEFB1BC9-E63A-4278-806D-0B5ADEC3505A}" presName="root2" presStyleCnt="0"/>
      <dgm:spPr/>
    </dgm:pt>
    <dgm:pt modelId="{32F188A0-962D-4501-832F-20AB410DEEB4}" type="pres">
      <dgm:prSet presAssocID="{AEFB1BC9-E63A-4278-806D-0B5ADEC3505A}" presName="LevelTwoTextNode" presStyleLbl="node3" presStyleIdx="1" presStyleCnt="2">
        <dgm:presLayoutVars>
          <dgm:chPref val="3"/>
        </dgm:presLayoutVars>
      </dgm:prSet>
      <dgm:spPr/>
    </dgm:pt>
    <dgm:pt modelId="{B71EB955-8E58-45F9-B8B6-B0DA15047A31}" type="pres">
      <dgm:prSet presAssocID="{AEFB1BC9-E63A-4278-806D-0B5ADEC3505A}" presName="level3hierChild" presStyleCnt="0"/>
      <dgm:spPr/>
    </dgm:pt>
    <dgm:pt modelId="{0A641BE3-DDAB-460B-8987-2126D71AA5AD}" type="pres">
      <dgm:prSet presAssocID="{BEADFC28-E435-45DB-B1C5-EA00FA5AC946}" presName="conn2-1" presStyleLbl="parChTrans1D4" presStyleIdx="3" presStyleCnt="6"/>
      <dgm:spPr/>
    </dgm:pt>
    <dgm:pt modelId="{C83AD391-D9D9-4967-85B0-0304D05916C8}" type="pres">
      <dgm:prSet presAssocID="{BEADFC28-E435-45DB-B1C5-EA00FA5AC946}" presName="connTx" presStyleLbl="parChTrans1D4" presStyleIdx="3" presStyleCnt="6"/>
      <dgm:spPr/>
    </dgm:pt>
    <dgm:pt modelId="{19540623-12CE-4A1B-A7D8-A119E0452A52}" type="pres">
      <dgm:prSet presAssocID="{3097B31B-D05D-4474-A386-5281BD004FB1}" presName="root2" presStyleCnt="0"/>
      <dgm:spPr/>
    </dgm:pt>
    <dgm:pt modelId="{5FA2E8A6-1294-476D-A97C-8504AE35577D}" type="pres">
      <dgm:prSet presAssocID="{3097B31B-D05D-4474-A386-5281BD004FB1}" presName="LevelTwoTextNode" presStyleLbl="node4" presStyleIdx="3" presStyleCnt="6" custScaleY="137483">
        <dgm:presLayoutVars>
          <dgm:chPref val="3"/>
        </dgm:presLayoutVars>
      </dgm:prSet>
      <dgm:spPr/>
    </dgm:pt>
    <dgm:pt modelId="{CC5A2424-EAEB-43DB-AEE5-5F8238D12597}" type="pres">
      <dgm:prSet presAssocID="{3097B31B-D05D-4474-A386-5281BD004FB1}" presName="level3hierChild" presStyleCnt="0"/>
      <dgm:spPr/>
    </dgm:pt>
    <dgm:pt modelId="{49B8C6F2-5DAE-4D7B-A2BA-C2A7F22A1BE6}" type="pres">
      <dgm:prSet presAssocID="{C1E52D03-2C54-4F26-89BE-DEEB13AA914C}" presName="conn2-1" presStyleLbl="parChTrans1D4" presStyleIdx="4" presStyleCnt="6"/>
      <dgm:spPr/>
    </dgm:pt>
    <dgm:pt modelId="{7AAD107C-6502-4951-94A3-E593F43A2456}" type="pres">
      <dgm:prSet presAssocID="{C1E52D03-2C54-4F26-89BE-DEEB13AA914C}" presName="connTx" presStyleLbl="parChTrans1D4" presStyleIdx="4" presStyleCnt="6"/>
      <dgm:spPr/>
    </dgm:pt>
    <dgm:pt modelId="{FAA3E431-FB2D-495D-B969-E086F496F7D0}" type="pres">
      <dgm:prSet presAssocID="{06FB5EBD-4ECB-4E2E-B6D1-0CDFED9E6620}" presName="root2" presStyleCnt="0"/>
      <dgm:spPr/>
    </dgm:pt>
    <dgm:pt modelId="{D74F61FA-5580-44E9-ACA7-1BB6CD0579A2}" type="pres">
      <dgm:prSet presAssocID="{06FB5EBD-4ECB-4E2E-B6D1-0CDFED9E6620}" presName="LevelTwoTextNode" presStyleLbl="node4" presStyleIdx="4" presStyleCnt="6" custScaleY="133144" custLinFactY="31048" custLinFactNeighborX="-14197" custLinFactNeighborY="100000">
        <dgm:presLayoutVars>
          <dgm:chPref val="3"/>
        </dgm:presLayoutVars>
      </dgm:prSet>
      <dgm:spPr/>
    </dgm:pt>
    <dgm:pt modelId="{C294EC23-5E57-42FC-83A2-5B3E0C90606D}" type="pres">
      <dgm:prSet presAssocID="{06FB5EBD-4ECB-4E2E-B6D1-0CDFED9E6620}" presName="level3hierChild" presStyleCnt="0"/>
      <dgm:spPr/>
    </dgm:pt>
    <dgm:pt modelId="{2B454A45-172B-4750-9AB7-9CDCD4AB7721}" type="pres">
      <dgm:prSet presAssocID="{332E7D18-255E-4AEB-B6D5-F825E5115A29}" presName="conn2-1" presStyleLbl="parChTrans1D4" presStyleIdx="5" presStyleCnt="6"/>
      <dgm:spPr/>
    </dgm:pt>
    <dgm:pt modelId="{A982DD3E-4C69-4186-B904-F0BBEBF1FCE0}" type="pres">
      <dgm:prSet presAssocID="{332E7D18-255E-4AEB-B6D5-F825E5115A29}" presName="connTx" presStyleLbl="parChTrans1D4" presStyleIdx="5" presStyleCnt="6"/>
      <dgm:spPr/>
    </dgm:pt>
    <dgm:pt modelId="{50F895B9-43F0-4486-A719-57178171B466}" type="pres">
      <dgm:prSet presAssocID="{D3820A0B-BFB3-4EA7-BD23-8E41E223AC65}" presName="root2" presStyleCnt="0"/>
      <dgm:spPr/>
    </dgm:pt>
    <dgm:pt modelId="{66282989-62FA-400A-A49A-F5EA71C9E440}" type="pres">
      <dgm:prSet presAssocID="{D3820A0B-BFB3-4EA7-BD23-8E41E223AC65}" presName="LevelTwoTextNode" presStyleLbl="node4" presStyleIdx="5" presStyleCnt="6" custScaleX="163472" custScaleY="258792" custLinFactNeighborX="-12116">
        <dgm:presLayoutVars>
          <dgm:chPref val="3"/>
        </dgm:presLayoutVars>
      </dgm:prSet>
      <dgm:spPr/>
    </dgm:pt>
    <dgm:pt modelId="{A97377F2-1D09-4BE6-ADF8-AE7B70FFCA5D}" type="pres">
      <dgm:prSet presAssocID="{D3820A0B-BFB3-4EA7-BD23-8E41E223AC65}" presName="level3hierChild" presStyleCnt="0"/>
      <dgm:spPr/>
    </dgm:pt>
  </dgm:ptLst>
  <dgm:cxnLst>
    <dgm:cxn modelId="{74354246-0297-4864-A1BD-B4D61535236E}" type="presOf" srcId="{332E7D18-255E-4AEB-B6D5-F825E5115A29}" destId="{2B454A45-172B-4750-9AB7-9CDCD4AB7721}" srcOrd="0" destOrd="0" presId="urn:microsoft.com/office/officeart/2005/8/layout/hierarchy2"/>
    <dgm:cxn modelId="{CE6FEFA7-335D-4C22-9560-D06CF8D4F028}" type="presOf" srcId="{8C4CB3E6-612D-44D5-B1BA-D4CF8D3B13C4}" destId="{C877AAE3-0CD8-4673-A5A3-85CB0A2899F9}" srcOrd="1" destOrd="0" presId="urn:microsoft.com/office/officeart/2005/8/layout/hierarchy2"/>
    <dgm:cxn modelId="{53BD898A-3B02-4EF1-891C-2D5AAB2B1095}" type="presOf" srcId="{68A0D724-7551-4DB2-BA27-AABE4356C8C2}" destId="{010BA714-737C-4756-940D-7496005476F1}" srcOrd="0" destOrd="0" presId="urn:microsoft.com/office/officeart/2005/8/layout/hierarchy2"/>
    <dgm:cxn modelId="{479BC657-A567-4171-90E3-7D5FBE457E20}" type="presOf" srcId="{C1E52D03-2C54-4F26-89BE-DEEB13AA914C}" destId="{7AAD107C-6502-4951-94A3-E593F43A2456}" srcOrd="1" destOrd="0" presId="urn:microsoft.com/office/officeart/2005/8/layout/hierarchy2"/>
    <dgm:cxn modelId="{07269F8C-5E0D-4D46-9E23-BC6D76612549}" type="presOf" srcId="{332E7D18-255E-4AEB-B6D5-F825E5115A29}" destId="{A982DD3E-4C69-4186-B904-F0BBEBF1FCE0}" srcOrd="1" destOrd="0" presId="urn:microsoft.com/office/officeart/2005/8/layout/hierarchy2"/>
    <dgm:cxn modelId="{CE7212CA-D694-4642-88EB-0C6E0C5DC285}" type="presOf" srcId="{4CCABC6B-D585-49BE-B390-8CEDE8192922}" destId="{9ADFE7D0-267A-43C7-A5C2-1D582EF51DEF}" srcOrd="0" destOrd="0" presId="urn:microsoft.com/office/officeart/2005/8/layout/hierarchy2"/>
    <dgm:cxn modelId="{7CBD0A24-DAAC-4193-AE12-F642CB43EC3B}" srcId="{5DCB842E-F223-4BDA-B899-F9EC539398C5}" destId="{233AF323-E5EB-46F0-8F9B-F3EF88752072}" srcOrd="0" destOrd="0" parTransId="{4CCABC6B-D585-49BE-B390-8CEDE8192922}" sibTransId="{F2D6CA31-B994-4C2F-A247-A0690945D866}"/>
    <dgm:cxn modelId="{888F8173-15E4-44C4-AC1C-4A3C321300B9}" type="presOf" srcId="{C75B1D0E-58FA-47CB-B307-1D2F4A992F2C}" destId="{6148FCAF-CA9B-4C6A-907F-3A6FEAB24733}" srcOrd="0" destOrd="0" presId="urn:microsoft.com/office/officeart/2005/8/layout/hierarchy2"/>
    <dgm:cxn modelId="{A6B1273F-DBD6-4C04-A5E3-4C009CC1CAD7}" type="presOf" srcId="{8C4CB3E6-612D-44D5-B1BA-D4CF8D3B13C4}" destId="{3FCB5F8B-9D06-4E2D-AAB3-FA97218F2C1B}" srcOrd="0" destOrd="0" presId="urn:microsoft.com/office/officeart/2005/8/layout/hierarchy2"/>
    <dgm:cxn modelId="{8CC6C5E0-0A98-4784-B249-0ED5ACE5EA25}" type="presOf" srcId="{C75B1D0E-58FA-47CB-B307-1D2F4A992F2C}" destId="{A6E8B553-9858-4FBE-87DB-7D9EBE2B8FF5}" srcOrd="1" destOrd="0" presId="urn:microsoft.com/office/officeart/2005/8/layout/hierarchy2"/>
    <dgm:cxn modelId="{8157EF15-C8D6-4117-AEE7-4E4FBD9AA4F4}" type="presOf" srcId="{077C060F-2706-4066-A19D-F3E1DB5580B4}" destId="{73AA9D84-7B1C-48B0-BEDC-554145B24443}" srcOrd="1" destOrd="0" presId="urn:microsoft.com/office/officeart/2005/8/layout/hierarchy2"/>
    <dgm:cxn modelId="{F12E3AE3-418B-49EA-9160-72E8CDF446E0}" type="presOf" srcId="{D3820A0B-BFB3-4EA7-BD23-8E41E223AC65}" destId="{66282989-62FA-400A-A49A-F5EA71C9E440}" srcOrd="0" destOrd="0" presId="urn:microsoft.com/office/officeart/2005/8/layout/hierarchy2"/>
    <dgm:cxn modelId="{1A3DB567-AE2A-47D0-9294-CE9DD7911AD2}" srcId="{2AC6218A-7254-4DDD-A32D-4B24EADF5F1D}" destId="{43FD2CF4-31AC-4AA1-9B2B-F1620C448FCD}" srcOrd="0" destOrd="0" parTransId="{C75B1D0E-58FA-47CB-B307-1D2F4A992F2C}" sibTransId="{29F0AC2F-FC36-482A-9BDA-D24E690CA953}"/>
    <dgm:cxn modelId="{2CDE8D05-4546-42DA-B529-2AEFD0081200}" type="presOf" srcId="{219C58FC-0D49-4F72-935E-919CF76F7022}" destId="{535D79A1-7F00-4C83-BE41-923BC1CA4239}" srcOrd="0" destOrd="0" presId="urn:microsoft.com/office/officeart/2005/8/layout/hierarchy2"/>
    <dgm:cxn modelId="{3B177CFA-6795-4E68-8CF7-0A7E0635AC23}" srcId="{0C15A36C-8A80-42BF-9BC5-405C60BDB6A7}" destId="{AEFB1BC9-E63A-4278-806D-0B5ADEC3505A}" srcOrd="0" destOrd="0" parTransId="{F0833C5C-6FAC-4F87-8277-936521CFC6EF}" sibTransId="{B32FE7C4-941E-4BE3-829B-20F41D8352C6}"/>
    <dgm:cxn modelId="{84A37C1F-CD10-4B00-B491-010905E750E3}" type="presOf" srcId="{43FD2CF4-31AC-4AA1-9B2B-F1620C448FCD}" destId="{7728A0F1-4C39-4FE5-A24F-8AE7B2BC6655}" srcOrd="0" destOrd="0" presId="urn:microsoft.com/office/officeart/2005/8/layout/hierarchy2"/>
    <dgm:cxn modelId="{C2FB5667-9CC6-4F1C-8A9F-42426C1F44EE}" srcId="{3097B31B-D05D-4474-A386-5281BD004FB1}" destId="{06FB5EBD-4ECB-4E2E-B6D1-0CDFED9E6620}" srcOrd="0" destOrd="0" parTransId="{C1E52D03-2C54-4F26-89BE-DEEB13AA914C}" sibTransId="{DB2921B1-EEEB-4ACE-844C-7A78E97B7069}"/>
    <dgm:cxn modelId="{93072C27-87FF-4FB3-8FE2-94017A881C50}" type="presOf" srcId="{2AC6218A-7254-4DDD-A32D-4B24EADF5F1D}" destId="{05989201-5C74-458E-BFB4-8710374F4AFE}" srcOrd="0" destOrd="0" presId="urn:microsoft.com/office/officeart/2005/8/layout/hierarchy2"/>
    <dgm:cxn modelId="{D19960A2-AACB-49DE-AF2C-A01F6EAB05E6}" type="presOf" srcId="{BEADFC28-E435-45DB-B1C5-EA00FA5AC946}" destId="{0A641BE3-DDAB-460B-8987-2126D71AA5AD}" srcOrd="0" destOrd="0" presId="urn:microsoft.com/office/officeart/2005/8/layout/hierarchy2"/>
    <dgm:cxn modelId="{E72F76FB-0A82-46D2-BED0-0CA65E180F26}" type="presOf" srcId="{0C15A36C-8A80-42BF-9BC5-405C60BDB6A7}" destId="{30B5DB98-A7E2-4993-8E50-4FAFD3C66678}" srcOrd="0" destOrd="0" presId="urn:microsoft.com/office/officeart/2005/8/layout/hierarchy2"/>
    <dgm:cxn modelId="{B330DAD7-7CAC-4BB5-921B-B262D3641144}" srcId="{219C58FC-0D49-4F72-935E-919CF76F7022}" destId="{2AC6218A-7254-4DDD-A32D-4B24EADF5F1D}" srcOrd="0" destOrd="0" parTransId="{077C060F-2706-4066-A19D-F3E1DB5580B4}" sibTransId="{D9AD7C07-DE3B-4A35-956C-F63098A3378E}"/>
    <dgm:cxn modelId="{9009A00E-ACEF-42C4-883E-6AD041DD213A}" srcId="{5DCB842E-F223-4BDA-B899-F9EC539398C5}" destId="{0C15A36C-8A80-42BF-9BC5-405C60BDB6A7}" srcOrd="1" destOrd="0" parTransId="{68A0D724-7551-4DB2-BA27-AABE4356C8C2}" sibTransId="{FCBA9D2E-F707-4B92-92B1-4ACB21214073}"/>
    <dgm:cxn modelId="{C4B688E2-7371-45A7-8670-1999F3CC8211}" type="presOf" srcId="{68A0D724-7551-4DB2-BA27-AABE4356C8C2}" destId="{8108E8EB-7F9A-49EF-9AD8-699E6E80AA8B}" srcOrd="1" destOrd="0" presId="urn:microsoft.com/office/officeart/2005/8/layout/hierarchy2"/>
    <dgm:cxn modelId="{7EBA6A4F-2014-4B40-BFFC-FEDA0F79D0F9}" type="presOf" srcId="{AEFB1BC9-E63A-4278-806D-0B5ADEC3505A}" destId="{32F188A0-962D-4501-832F-20AB410DEEB4}" srcOrd="0" destOrd="0" presId="urn:microsoft.com/office/officeart/2005/8/layout/hierarchy2"/>
    <dgm:cxn modelId="{202B4CB5-8122-4710-A25E-9E7576A718FB}" srcId="{233AF323-E5EB-46F0-8F9B-F3EF88752072}" destId="{219C58FC-0D49-4F72-935E-919CF76F7022}" srcOrd="0" destOrd="0" parTransId="{2C77CC43-F3AE-4047-BE7E-D934743165ED}" sibTransId="{0B20C354-3384-482B-B8A0-06BAF585A749}"/>
    <dgm:cxn modelId="{60308759-70E0-42B1-8AD1-10B546898C13}" type="presOf" srcId="{8097B698-344C-41BF-9F15-CFED208F7AE0}" destId="{44A2CFF6-5043-45B4-8FA2-30C9E38B4957}" srcOrd="0" destOrd="0" presId="urn:microsoft.com/office/officeart/2005/8/layout/hierarchy2"/>
    <dgm:cxn modelId="{86446C78-B7AD-410A-9F77-CA06BB8E38C9}" type="presOf" srcId="{4CCABC6B-D585-49BE-B390-8CEDE8192922}" destId="{23AF1558-9035-4061-A95D-6AECF9ACB8C0}" srcOrd="1" destOrd="0" presId="urn:microsoft.com/office/officeart/2005/8/layout/hierarchy2"/>
    <dgm:cxn modelId="{0C10EC91-9510-4058-860B-2552AAFE91FD}" type="presOf" srcId="{4E71F606-A824-47C3-8DD3-408248E958E4}" destId="{7F9C00DE-5C3A-48A4-B485-EC623DBA56B5}" srcOrd="0" destOrd="0" presId="urn:microsoft.com/office/officeart/2005/8/layout/hierarchy2"/>
    <dgm:cxn modelId="{5F32FB5A-7B7A-489C-957D-9962B00B9DC6}" srcId="{06FB5EBD-4ECB-4E2E-B6D1-0CDFED9E6620}" destId="{D3820A0B-BFB3-4EA7-BD23-8E41E223AC65}" srcOrd="0" destOrd="0" parTransId="{332E7D18-255E-4AEB-B6D5-F825E5115A29}" sibTransId="{41F942E7-1914-4CB2-AD1C-AA14A7C43E90}"/>
    <dgm:cxn modelId="{240FDDCD-AC36-46A4-9EEF-966FA6B1E1C3}" srcId="{AEFB1BC9-E63A-4278-806D-0B5ADEC3505A}" destId="{3097B31B-D05D-4474-A386-5281BD004FB1}" srcOrd="0" destOrd="0" parTransId="{BEADFC28-E435-45DB-B1C5-EA00FA5AC946}" sibTransId="{F0334B51-3C6E-4B38-931B-9A8453496127}"/>
    <dgm:cxn modelId="{88F81861-3350-4ABC-9E14-363739DC2656}" type="presOf" srcId="{F0833C5C-6FAC-4F87-8277-936521CFC6EF}" destId="{A4162C14-7219-45D1-A53E-14A44274CF61}" srcOrd="1" destOrd="0" presId="urn:microsoft.com/office/officeart/2005/8/layout/hierarchy2"/>
    <dgm:cxn modelId="{E070FC22-5E55-4BE9-B352-C8883F5C3E18}" type="presOf" srcId="{F0833C5C-6FAC-4F87-8277-936521CFC6EF}" destId="{D842F662-D836-47FD-BC72-38AB716FB896}" srcOrd="0" destOrd="0" presId="urn:microsoft.com/office/officeart/2005/8/layout/hierarchy2"/>
    <dgm:cxn modelId="{B141E9D6-FE42-414F-88FE-387E98C6C72E}" type="presOf" srcId="{06FB5EBD-4ECB-4E2E-B6D1-0CDFED9E6620}" destId="{D74F61FA-5580-44E9-ACA7-1BB6CD0579A2}" srcOrd="0" destOrd="0" presId="urn:microsoft.com/office/officeart/2005/8/layout/hierarchy2"/>
    <dgm:cxn modelId="{C3A49AA2-307F-42EB-ACCE-44F96E3C4261}" type="presOf" srcId="{BEADFC28-E435-45DB-B1C5-EA00FA5AC946}" destId="{C83AD391-D9D9-4967-85B0-0304D05916C8}" srcOrd="1" destOrd="0" presId="urn:microsoft.com/office/officeart/2005/8/layout/hierarchy2"/>
    <dgm:cxn modelId="{B513B222-84DE-4FD1-98C9-4CF959CD04B9}" type="presOf" srcId="{077C060F-2706-4066-A19D-F3E1DB5580B4}" destId="{61A465CE-D5E3-4CCC-84D1-9BA810D94CCC}" srcOrd="0" destOrd="0" presId="urn:microsoft.com/office/officeart/2005/8/layout/hierarchy2"/>
    <dgm:cxn modelId="{9B25FC19-4AE3-49B0-9E79-7932F0BD3546}" type="presOf" srcId="{5DCB842E-F223-4BDA-B899-F9EC539398C5}" destId="{484FEA10-0B6C-42D7-9424-1C02FA7C5AA7}" srcOrd="0" destOrd="0" presId="urn:microsoft.com/office/officeart/2005/8/layout/hierarchy2"/>
    <dgm:cxn modelId="{D85F7566-3A14-41FD-85B4-6EE100A58730}" type="presOf" srcId="{2C77CC43-F3AE-4047-BE7E-D934743165ED}" destId="{EE16F32E-B442-40FD-A317-DC9B53D61FCC}" srcOrd="1" destOrd="0" presId="urn:microsoft.com/office/officeart/2005/8/layout/hierarchy2"/>
    <dgm:cxn modelId="{EDF9BE5C-3BD9-4C9B-8F64-090AB77EEEEB}" srcId="{43FD2CF4-31AC-4AA1-9B2B-F1620C448FCD}" destId="{8097B698-344C-41BF-9F15-CFED208F7AE0}" srcOrd="0" destOrd="0" parTransId="{8C4CB3E6-612D-44D5-B1BA-D4CF8D3B13C4}" sibTransId="{6B3C80B8-21B6-4819-B338-3F7055FB5ECC}"/>
    <dgm:cxn modelId="{8BDC117C-57E7-4C0B-B4AC-D6D1D020AF9C}" type="presOf" srcId="{C1E52D03-2C54-4F26-89BE-DEEB13AA914C}" destId="{49B8C6F2-5DAE-4D7B-A2BA-C2A7F22A1BE6}" srcOrd="0" destOrd="0" presId="urn:microsoft.com/office/officeart/2005/8/layout/hierarchy2"/>
    <dgm:cxn modelId="{8C186C21-1C74-41E7-B87E-EF1E5F9B143A}" type="presOf" srcId="{233AF323-E5EB-46F0-8F9B-F3EF88752072}" destId="{D3E56826-F9C5-4EF6-AE0C-6DA5182E6DDC}" srcOrd="0" destOrd="0" presId="urn:microsoft.com/office/officeart/2005/8/layout/hierarchy2"/>
    <dgm:cxn modelId="{71A6D942-BF2F-4CC5-A32F-BEA1693DE90C}" type="presOf" srcId="{3097B31B-D05D-4474-A386-5281BD004FB1}" destId="{5FA2E8A6-1294-476D-A97C-8504AE35577D}" srcOrd="0" destOrd="0" presId="urn:microsoft.com/office/officeart/2005/8/layout/hierarchy2"/>
    <dgm:cxn modelId="{68C3FA8A-3E99-49FC-8AD7-F57A552BAEBF}" type="presOf" srcId="{2C77CC43-F3AE-4047-BE7E-D934743165ED}" destId="{1A316557-2058-422D-AE76-792182C12F39}" srcOrd="0" destOrd="0" presId="urn:microsoft.com/office/officeart/2005/8/layout/hierarchy2"/>
    <dgm:cxn modelId="{CF12F1A2-7E82-4211-BFDB-D94085D8A05F}" srcId="{4E71F606-A824-47C3-8DD3-408248E958E4}" destId="{5DCB842E-F223-4BDA-B899-F9EC539398C5}" srcOrd="0" destOrd="0" parTransId="{863907F1-18FA-46C8-A144-6BF82470373B}" sibTransId="{C6B09AE0-F633-4CE6-95CD-851CD5C2353C}"/>
    <dgm:cxn modelId="{41271E25-CAFC-4325-B378-C35B76E4C6F5}" type="presParOf" srcId="{7F9C00DE-5C3A-48A4-B485-EC623DBA56B5}" destId="{3A51A9E6-1638-4CCB-97FF-F12E6F058D9B}" srcOrd="0" destOrd="0" presId="urn:microsoft.com/office/officeart/2005/8/layout/hierarchy2"/>
    <dgm:cxn modelId="{A00D656A-2295-406A-B79F-1EAE6A7C2EA2}" type="presParOf" srcId="{3A51A9E6-1638-4CCB-97FF-F12E6F058D9B}" destId="{484FEA10-0B6C-42D7-9424-1C02FA7C5AA7}" srcOrd="0" destOrd="0" presId="urn:microsoft.com/office/officeart/2005/8/layout/hierarchy2"/>
    <dgm:cxn modelId="{00DEED00-E94F-4F88-9603-4C3C1D8911B4}" type="presParOf" srcId="{3A51A9E6-1638-4CCB-97FF-F12E6F058D9B}" destId="{209B2688-EC98-4039-B0FA-096C272771DF}" srcOrd="1" destOrd="0" presId="urn:microsoft.com/office/officeart/2005/8/layout/hierarchy2"/>
    <dgm:cxn modelId="{536DE1D6-57AE-46F5-9B40-6E7F01DE7C90}" type="presParOf" srcId="{209B2688-EC98-4039-B0FA-096C272771DF}" destId="{9ADFE7D0-267A-43C7-A5C2-1D582EF51DEF}" srcOrd="0" destOrd="0" presId="urn:microsoft.com/office/officeart/2005/8/layout/hierarchy2"/>
    <dgm:cxn modelId="{1ADF314C-44A9-4B9E-AB8D-D895575706F1}" type="presParOf" srcId="{9ADFE7D0-267A-43C7-A5C2-1D582EF51DEF}" destId="{23AF1558-9035-4061-A95D-6AECF9ACB8C0}" srcOrd="0" destOrd="0" presId="urn:microsoft.com/office/officeart/2005/8/layout/hierarchy2"/>
    <dgm:cxn modelId="{E4A014F3-B215-4F8E-988A-BB608F8C21D9}" type="presParOf" srcId="{209B2688-EC98-4039-B0FA-096C272771DF}" destId="{481BBA63-932B-4874-9AC2-37FAAC1B22C9}" srcOrd="1" destOrd="0" presId="urn:microsoft.com/office/officeart/2005/8/layout/hierarchy2"/>
    <dgm:cxn modelId="{26B3049F-7CFD-4428-8D62-9265228EE69E}" type="presParOf" srcId="{481BBA63-932B-4874-9AC2-37FAAC1B22C9}" destId="{D3E56826-F9C5-4EF6-AE0C-6DA5182E6DDC}" srcOrd="0" destOrd="0" presId="urn:microsoft.com/office/officeart/2005/8/layout/hierarchy2"/>
    <dgm:cxn modelId="{B2A0C0AC-CF09-4296-8B8A-B8CAEAD0D6C3}" type="presParOf" srcId="{481BBA63-932B-4874-9AC2-37FAAC1B22C9}" destId="{BC1B4C84-7E44-463B-97A0-236CF3D1E8CF}" srcOrd="1" destOrd="0" presId="urn:microsoft.com/office/officeart/2005/8/layout/hierarchy2"/>
    <dgm:cxn modelId="{958837A9-F1C9-48A2-913D-86C5188E5200}" type="presParOf" srcId="{BC1B4C84-7E44-463B-97A0-236CF3D1E8CF}" destId="{1A316557-2058-422D-AE76-792182C12F39}" srcOrd="0" destOrd="0" presId="urn:microsoft.com/office/officeart/2005/8/layout/hierarchy2"/>
    <dgm:cxn modelId="{2B27688F-73DC-4AAD-8712-0BF6DF2B4EF3}" type="presParOf" srcId="{1A316557-2058-422D-AE76-792182C12F39}" destId="{EE16F32E-B442-40FD-A317-DC9B53D61FCC}" srcOrd="0" destOrd="0" presId="urn:microsoft.com/office/officeart/2005/8/layout/hierarchy2"/>
    <dgm:cxn modelId="{A33EF83F-0F0C-47F6-BBF8-1E3B25792A50}" type="presParOf" srcId="{BC1B4C84-7E44-463B-97A0-236CF3D1E8CF}" destId="{0D0422DD-8EF3-44CF-B9C0-6B66DD2E8406}" srcOrd="1" destOrd="0" presId="urn:microsoft.com/office/officeart/2005/8/layout/hierarchy2"/>
    <dgm:cxn modelId="{92DCBB3C-7AAB-46BA-AE21-EC374A0BF18C}" type="presParOf" srcId="{0D0422DD-8EF3-44CF-B9C0-6B66DD2E8406}" destId="{535D79A1-7F00-4C83-BE41-923BC1CA4239}" srcOrd="0" destOrd="0" presId="urn:microsoft.com/office/officeart/2005/8/layout/hierarchy2"/>
    <dgm:cxn modelId="{B44BCBB5-C928-4069-BBEF-D06206B7C547}" type="presParOf" srcId="{0D0422DD-8EF3-44CF-B9C0-6B66DD2E8406}" destId="{7A202E79-0778-4977-8E9E-0D2CB4080730}" srcOrd="1" destOrd="0" presId="urn:microsoft.com/office/officeart/2005/8/layout/hierarchy2"/>
    <dgm:cxn modelId="{5760542C-0C9E-447C-BC82-4F7288FD0535}" type="presParOf" srcId="{7A202E79-0778-4977-8E9E-0D2CB4080730}" destId="{61A465CE-D5E3-4CCC-84D1-9BA810D94CCC}" srcOrd="0" destOrd="0" presId="urn:microsoft.com/office/officeart/2005/8/layout/hierarchy2"/>
    <dgm:cxn modelId="{93604F3B-A6D0-41D8-8B61-FDA4A98A65E8}" type="presParOf" srcId="{61A465CE-D5E3-4CCC-84D1-9BA810D94CCC}" destId="{73AA9D84-7B1C-48B0-BEDC-554145B24443}" srcOrd="0" destOrd="0" presId="urn:microsoft.com/office/officeart/2005/8/layout/hierarchy2"/>
    <dgm:cxn modelId="{640FE58A-8EF9-4C65-A92F-693F454E8816}" type="presParOf" srcId="{7A202E79-0778-4977-8E9E-0D2CB4080730}" destId="{0E6E68FD-D59C-44FA-8805-E8E2A6C2E9FC}" srcOrd="1" destOrd="0" presId="urn:microsoft.com/office/officeart/2005/8/layout/hierarchy2"/>
    <dgm:cxn modelId="{21F05142-3A61-4AA4-A580-6C9A9940F58F}" type="presParOf" srcId="{0E6E68FD-D59C-44FA-8805-E8E2A6C2E9FC}" destId="{05989201-5C74-458E-BFB4-8710374F4AFE}" srcOrd="0" destOrd="0" presId="urn:microsoft.com/office/officeart/2005/8/layout/hierarchy2"/>
    <dgm:cxn modelId="{0FC4F9DE-40E1-4A3B-B785-6A356A014E65}" type="presParOf" srcId="{0E6E68FD-D59C-44FA-8805-E8E2A6C2E9FC}" destId="{8F8ADD8D-BB35-4044-8269-21C6F2A9F4FF}" srcOrd="1" destOrd="0" presId="urn:microsoft.com/office/officeart/2005/8/layout/hierarchy2"/>
    <dgm:cxn modelId="{7B846072-80D6-4824-952C-A309C83B7551}" type="presParOf" srcId="{8F8ADD8D-BB35-4044-8269-21C6F2A9F4FF}" destId="{6148FCAF-CA9B-4C6A-907F-3A6FEAB24733}" srcOrd="0" destOrd="0" presId="urn:microsoft.com/office/officeart/2005/8/layout/hierarchy2"/>
    <dgm:cxn modelId="{33CB3BE8-3A7D-45FC-8D3F-87B10C832D96}" type="presParOf" srcId="{6148FCAF-CA9B-4C6A-907F-3A6FEAB24733}" destId="{A6E8B553-9858-4FBE-87DB-7D9EBE2B8FF5}" srcOrd="0" destOrd="0" presId="urn:microsoft.com/office/officeart/2005/8/layout/hierarchy2"/>
    <dgm:cxn modelId="{66E66A07-66D1-4846-84F4-F28F7F5BE3E0}" type="presParOf" srcId="{8F8ADD8D-BB35-4044-8269-21C6F2A9F4FF}" destId="{50FE3E3B-5DFE-4543-B1E1-AE9D553A9246}" srcOrd="1" destOrd="0" presId="urn:microsoft.com/office/officeart/2005/8/layout/hierarchy2"/>
    <dgm:cxn modelId="{13302232-5FB6-4ECF-B9ED-E5EA4260C838}" type="presParOf" srcId="{50FE3E3B-5DFE-4543-B1E1-AE9D553A9246}" destId="{7728A0F1-4C39-4FE5-A24F-8AE7B2BC6655}" srcOrd="0" destOrd="0" presId="urn:microsoft.com/office/officeart/2005/8/layout/hierarchy2"/>
    <dgm:cxn modelId="{B80B4A8D-8C4B-4F40-B9DC-A8C82BF7BFFD}" type="presParOf" srcId="{50FE3E3B-5DFE-4543-B1E1-AE9D553A9246}" destId="{69235B0A-CA28-44EB-BB18-E7F6BAC7397B}" srcOrd="1" destOrd="0" presId="urn:microsoft.com/office/officeart/2005/8/layout/hierarchy2"/>
    <dgm:cxn modelId="{0B795310-FD97-4683-914B-3C50E2A6F868}" type="presParOf" srcId="{69235B0A-CA28-44EB-BB18-E7F6BAC7397B}" destId="{3FCB5F8B-9D06-4E2D-AAB3-FA97218F2C1B}" srcOrd="0" destOrd="0" presId="urn:microsoft.com/office/officeart/2005/8/layout/hierarchy2"/>
    <dgm:cxn modelId="{DB5BA514-78AC-402D-9A45-C0B6ABE9D218}" type="presParOf" srcId="{3FCB5F8B-9D06-4E2D-AAB3-FA97218F2C1B}" destId="{C877AAE3-0CD8-4673-A5A3-85CB0A2899F9}" srcOrd="0" destOrd="0" presId="urn:microsoft.com/office/officeart/2005/8/layout/hierarchy2"/>
    <dgm:cxn modelId="{6CAA6B34-C3B8-4021-A912-C1D5927EE3C1}" type="presParOf" srcId="{69235B0A-CA28-44EB-BB18-E7F6BAC7397B}" destId="{738AC235-2F3F-4D0B-9BD5-E862F49B15AA}" srcOrd="1" destOrd="0" presId="urn:microsoft.com/office/officeart/2005/8/layout/hierarchy2"/>
    <dgm:cxn modelId="{910BA98E-9463-4D84-B661-054E21A33AAD}" type="presParOf" srcId="{738AC235-2F3F-4D0B-9BD5-E862F49B15AA}" destId="{44A2CFF6-5043-45B4-8FA2-30C9E38B4957}" srcOrd="0" destOrd="0" presId="urn:microsoft.com/office/officeart/2005/8/layout/hierarchy2"/>
    <dgm:cxn modelId="{4BFFECB3-0055-405B-B783-AFDDB1186E35}" type="presParOf" srcId="{738AC235-2F3F-4D0B-9BD5-E862F49B15AA}" destId="{C80B7E24-D7F8-4F3F-AA4A-1E594E6F1ECF}" srcOrd="1" destOrd="0" presId="urn:microsoft.com/office/officeart/2005/8/layout/hierarchy2"/>
    <dgm:cxn modelId="{EED7A2E4-EB3A-4D8F-BD61-90EB3003F185}" type="presParOf" srcId="{209B2688-EC98-4039-B0FA-096C272771DF}" destId="{010BA714-737C-4756-940D-7496005476F1}" srcOrd="2" destOrd="0" presId="urn:microsoft.com/office/officeart/2005/8/layout/hierarchy2"/>
    <dgm:cxn modelId="{79E08CCC-9908-417F-9892-B2E8D5031802}" type="presParOf" srcId="{010BA714-737C-4756-940D-7496005476F1}" destId="{8108E8EB-7F9A-49EF-9AD8-699E6E80AA8B}" srcOrd="0" destOrd="0" presId="urn:microsoft.com/office/officeart/2005/8/layout/hierarchy2"/>
    <dgm:cxn modelId="{8B81B854-22AE-4F02-B9A0-B3997C890092}" type="presParOf" srcId="{209B2688-EC98-4039-B0FA-096C272771DF}" destId="{F41D4F96-234D-40F7-8839-B547D3443292}" srcOrd="3" destOrd="0" presId="urn:microsoft.com/office/officeart/2005/8/layout/hierarchy2"/>
    <dgm:cxn modelId="{2093D43C-F227-4B02-94EB-ADD044D9F545}" type="presParOf" srcId="{F41D4F96-234D-40F7-8839-B547D3443292}" destId="{30B5DB98-A7E2-4993-8E50-4FAFD3C66678}" srcOrd="0" destOrd="0" presId="urn:microsoft.com/office/officeart/2005/8/layout/hierarchy2"/>
    <dgm:cxn modelId="{84324EB4-D0F9-4BEE-98C1-35CA77649DD7}" type="presParOf" srcId="{F41D4F96-234D-40F7-8839-B547D3443292}" destId="{28F15AF5-5FCB-4020-A4F4-A3FA67A0B6F8}" srcOrd="1" destOrd="0" presId="urn:microsoft.com/office/officeart/2005/8/layout/hierarchy2"/>
    <dgm:cxn modelId="{6022C289-15D9-41E7-B60D-05CE737EA80D}" type="presParOf" srcId="{28F15AF5-5FCB-4020-A4F4-A3FA67A0B6F8}" destId="{D842F662-D836-47FD-BC72-38AB716FB896}" srcOrd="0" destOrd="0" presId="urn:microsoft.com/office/officeart/2005/8/layout/hierarchy2"/>
    <dgm:cxn modelId="{47D782BD-5199-40FF-8AED-5F2B7130E741}" type="presParOf" srcId="{D842F662-D836-47FD-BC72-38AB716FB896}" destId="{A4162C14-7219-45D1-A53E-14A44274CF61}" srcOrd="0" destOrd="0" presId="urn:microsoft.com/office/officeart/2005/8/layout/hierarchy2"/>
    <dgm:cxn modelId="{60BDA499-AB26-4AF9-BBE6-49D2363DAC4D}" type="presParOf" srcId="{28F15AF5-5FCB-4020-A4F4-A3FA67A0B6F8}" destId="{BD6ECBED-BD3E-4178-9739-C277B536510B}" srcOrd="1" destOrd="0" presId="urn:microsoft.com/office/officeart/2005/8/layout/hierarchy2"/>
    <dgm:cxn modelId="{74E3E862-CB54-4E1A-B71A-CBE1C8E8670B}" type="presParOf" srcId="{BD6ECBED-BD3E-4178-9739-C277B536510B}" destId="{32F188A0-962D-4501-832F-20AB410DEEB4}" srcOrd="0" destOrd="0" presId="urn:microsoft.com/office/officeart/2005/8/layout/hierarchy2"/>
    <dgm:cxn modelId="{57178835-8FCE-43C9-8A04-7F6CADA9BB87}" type="presParOf" srcId="{BD6ECBED-BD3E-4178-9739-C277B536510B}" destId="{B71EB955-8E58-45F9-B8B6-B0DA15047A31}" srcOrd="1" destOrd="0" presId="urn:microsoft.com/office/officeart/2005/8/layout/hierarchy2"/>
    <dgm:cxn modelId="{9BBA1E50-503D-417B-9D9B-92054667E36B}" type="presParOf" srcId="{B71EB955-8E58-45F9-B8B6-B0DA15047A31}" destId="{0A641BE3-DDAB-460B-8987-2126D71AA5AD}" srcOrd="0" destOrd="0" presId="urn:microsoft.com/office/officeart/2005/8/layout/hierarchy2"/>
    <dgm:cxn modelId="{B1D79D7C-5C60-4C4B-953F-E348C2FFB261}" type="presParOf" srcId="{0A641BE3-DDAB-460B-8987-2126D71AA5AD}" destId="{C83AD391-D9D9-4967-85B0-0304D05916C8}" srcOrd="0" destOrd="0" presId="urn:microsoft.com/office/officeart/2005/8/layout/hierarchy2"/>
    <dgm:cxn modelId="{6BED7EFA-94CE-4B79-A039-18F2A8B060A4}" type="presParOf" srcId="{B71EB955-8E58-45F9-B8B6-B0DA15047A31}" destId="{19540623-12CE-4A1B-A7D8-A119E0452A52}" srcOrd="1" destOrd="0" presId="urn:microsoft.com/office/officeart/2005/8/layout/hierarchy2"/>
    <dgm:cxn modelId="{E4395DE5-BFF1-4E3F-AB91-4DD945F865BC}" type="presParOf" srcId="{19540623-12CE-4A1B-A7D8-A119E0452A52}" destId="{5FA2E8A6-1294-476D-A97C-8504AE35577D}" srcOrd="0" destOrd="0" presId="urn:microsoft.com/office/officeart/2005/8/layout/hierarchy2"/>
    <dgm:cxn modelId="{C4078F19-EFF8-4978-99D0-BFFEB38FDB82}" type="presParOf" srcId="{19540623-12CE-4A1B-A7D8-A119E0452A52}" destId="{CC5A2424-EAEB-43DB-AEE5-5F8238D12597}" srcOrd="1" destOrd="0" presId="urn:microsoft.com/office/officeart/2005/8/layout/hierarchy2"/>
    <dgm:cxn modelId="{F149185B-57D1-4749-A542-1678A2915D61}" type="presParOf" srcId="{CC5A2424-EAEB-43DB-AEE5-5F8238D12597}" destId="{49B8C6F2-5DAE-4D7B-A2BA-C2A7F22A1BE6}" srcOrd="0" destOrd="0" presId="urn:microsoft.com/office/officeart/2005/8/layout/hierarchy2"/>
    <dgm:cxn modelId="{FAC16E21-3ABA-47DE-B88C-0052D78CB395}" type="presParOf" srcId="{49B8C6F2-5DAE-4D7B-A2BA-C2A7F22A1BE6}" destId="{7AAD107C-6502-4951-94A3-E593F43A2456}" srcOrd="0" destOrd="0" presId="urn:microsoft.com/office/officeart/2005/8/layout/hierarchy2"/>
    <dgm:cxn modelId="{6898DC0F-316B-4642-9376-76ADE84F28F5}" type="presParOf" srcId="{CC5A2424-EAEB-43DB-AEE5-5F8238D12597}" destId="{FAA3E431-FB2D-495D-B969-E086F496F7D0}" srcOrd="1" destOrd="0" presId="urn:microsoft.com/office/officeart/2005/8/layout/hierarchy2"/>
    <dgm:cxn modelId="{C23BEECF-5C1A-4CE7-9F53-D12549545E11}" type="presParOf" srcId="{FAA3E431-FB2D-495D-B969-E086F496F7D0}" destId="{D74F61FA-5580-44E9-ACA7-1BB6CD0579A2}" srcOrd="0" destOrd="0" presId="urn:microsoft.com/office/officeart/2005/8/layout/hierarchy2"/>
    <dgm:cxn modelId="{AB0424BB-C3F2-4B2B-A433-674B01B59C8F}" type="presParOf" srcId="{FAA3E431-FB2D-495D-B969-E086F496F7D0}" destId="{C294EC23-5E57-42FC-83A2-5B3E0C90606D}" srcOrd="1" destOrd="0" presId="urn:microsoft.com/office/officeart/2005/8/layout/hierarchy2"/>
    <dgm:cxn modelId="{BA3E90C0-1E24-44BF-BB88-FF793652BB51}" type="presParOf" srcId="{C294EC23-5E57-42FC-83A2-5B3E0C90606D}" destId="{2B454A45-172B-4750-9AB7-9CDCD4AB7721}" srcOrd="0" destOrd="0" presId="urn:microsoft.com/office/officeart/2005/8/layout/hierarchy2"/>
    <dgm:cxn modelId="{3A58902C-1578-4F4E-8EFA-D1060D1754FD}" type="presParOf" srcId="{2B454A45-172B-4750-9AB7-9CDCD4AB7721}" destId="{A982DD3E-4C69-4186-B904-F0BBEBF1FCE0}" srcOrd="0" destOrd="0" presId="urn:microsoft.com/office/officeart/2005/8/layout/hierarchy2"/>
    <dgm:cxn modelId="{1D37B765-96C5-4742-88F2-B657D487AE2B}" type="presParOf" srcId="{C294EC23-5E57-42FC-83A2-5B3E0C90606D}" destId="{50F895B9-43F0-4486-A719-57178171B466}" srcOrd="1" destOrd="0" presId="urn:microsoft.com/office/officeart/2005/8/layout/hierarchy2"/>
    <dgm:cxn modelId="{D5E268C8-48AE-43CB-8983-AC2FF1D42880}" type="presParOf" srcId="{50F895B9-43F0-4486-A719-57178171B466}" destId="{66282989-62FA-400A-A49A-F5EA71C9E440}" srcOrd="0" destOrd="0" presId="urn:microsoft.com/office/officeart/2005/8/layout/hierarchy2"/>
    <dgm:cxn modelId="{CBAF8532-1AAA-455A-B242-0288B324F5B5}" type="presParOf" srcId="{50F895B9-43F0-4486-A719-57178171B466}" destId="{A97377F2-1D09-4BE6-ADF8-AE7B70FFCA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0EF34-2900-8E4C-A2D4-93FB2246FBF8}">
      <dsp:nvSpPr>
        <dsp:cNvPr id="0" name=""/>
        <dsp:cNvSpPr/>
      </dsp:nvSpPr>
      <dsp:spPr>
        <a:xfrm>
          <a:off x="3201337" y="1882141"/>
          <a:ext cx="1164201" cy="11642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alatino Linotype" charset="0"/>
            </a:rPr>
            <a:t>ATP as energy source</a:t>
          </a:r>
          <a:endParaRPr lang="en-US" sz="1600" kern="1200" dirty="0"/>
        </a:p>
      </dsp:txBody>
      <dsp:txXfrm>
        <a:off x="3371830" y="2052634"/>
        <a:ext cx="823215" cy="823215"/>
      </dsp:txXfrm>
    </dsp:sp>
    <dsp:sp modelId="{AF2BFFB7-D83C-D942-9CB2-19085B67BA7E}">
      <dsp:nvSpPr>
        <dsp:cNvPr id="0" name=""/>
        <dsp:cNvSpPr/>
      </dsp:nvSpPr>
      <dsp:spPr>
        <a:xfrm rot="16200000">
          <a:off x="3659723" y="1457806"/>
          <a:ext cx="247428" cy="3958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696837" y="1574086"/>
        <a:ext cx="173200" cy="237496"/>
      </dsp:txXfrm>
    </dsp:sp>
    <dsp:sp modelId="{10100903-16E2-8A46-B4D6-FA8DC94D9827}">
      <dsp:nvSpPr>
        <dsp:cNvPr id="0" name=""/>
        <dsp:cNvSpPr/>
      </dsp:nvSpPr>
      <dsp:spPr>
        <a:xfrm>
          <a:off x="2720318" y="-39957"/>
          <a:ext cx="2126239" cy="14552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Hebrew Scholar" charset="-79"/>
              <a:ea typeface="Arial Hebrew Scholar" charset="-79"/>
              <a:cs typeface="Arial Hebrew Scholar" charset="-79"/>
            </a:rPr>
            <a:t>The main pathway for ATP synthesis is oxidative phosphorylation catalyzed by the respiratory chain</a:t>
          </a:r>
        </a:p>
      </dsp:txBody>
      <dsp:txXfrm>
        <a:off x="3031698" y="173160"/>
        <a:ext cx="1503479" cy="1029018"/>
      </dsp:txXfrm>
    </dsp:sp>
    <dsp:sp modelId="{2BE46C72-5467-4243-B272-78543ABB13C2}">
      <dsp:nvSpPr>
        <dsp:cNvPr id="0" name=""/>
        <dsp:cNvSpPr/>
      </dsp:nvSpPr>
      <dsp:spPr>
        <a:xfrm rot="21578184">
          <a:off x="4465782" y="2261231"/>
          <a:ext cx="241534" cy="3958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465783" y="2340627"/>
        <a:ext cx="169074" cy="237496"/>
      </dsp:txXfrm>
    </dsp:sp>
    <dsp:sp modelId="{E5175C7E-3F83-5646-BBCD-C783F092CFAB}">
      <dsp:nvSpPr>
        <dsp:cNvPr id="0" name=""/>
        <dsp:cNvSpPr/>
      </dsp:nvSpPr>
      <dsp:spPr>
        <a:xfrm>
          <a:off x="4821211" y="1261789"/>
          <a:ext cx="2616150" cy="23751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u="none" kern="1200" dirty="0">
              <a:latin typeface="Arial Hebrew Scholar" charset="-79"/>
              <a:ea typeface="Arial Hebrew Scholar" charset="-79"/>
              <a:cs typeface="Arial Hebrew Scholar" charset="-79"/>
            </a:rPr>
            <a:t>The nucleotide coenzyme adenosine triphosphate (ATP) is the most important form of chemical energy stored in cells</a:t>
          </a:r>
        </a:p>
      </dsp:txBody>
      <dsp:txXfrm>
        <a:off x="5204337" y="1609619"/>
        <a:ext cx="1849898" cy="1679471"/>
      </dsp:txXfrm>
    </dsp:sp>
    <dsp:sp modelId="{C2998FBC-E43C-EC45-BF4D-0A117B101BBB}">
      <dsp:nvSpPr>
        <dsp:cNvPr id="0" name=""/>
        <dsp:cNvSpPr/>
      </dsp:nvSpPr>
      <dsp:spPr>
        <a:xfrm rot="5400000">
          <a:off x="3682272" y="3033581"/>
          <a:ext cx="202332" cy="3958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712622" y="3082397"/>
        <a:ext cx="141632" cy="237496"/>
      </dsp:txXfrm>
    </dsp:sp>
    <dsp:sp modelId="{DD06A568-6D03-5A4D-9BFD-3D6E6ADA4622}">
      <dsp:nvSpPr>
        <dsp:cNvPr id="0" name=""/>
        <dsp:cNvSpPr/>
      </dsp:nvSpPr>
      <dsp:spPr>
        <a:xfrm>
          <a:off x="2590801" y="3428101"/>
          <a:ext cx="2385274" cy="16254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Hebrew Scholar" charset="-79"/>
              <a:ea typeface="Arial Hebrew Scholar" charset="-79"/>
              <a:cs typeface="Arial Hebrew Scholar" charset="-79"/>
            </a:rPr>
            <a:t>This energy is used for all body functions (biosynthesis, membrane transport, muscle contraction, etc.)</a:t>
          </a:r>
        </a:p>
      </dsp:txBody>
      <dsp:txXfrm>
        <a:off x="2940116" y="3666140"/>
        <a:ext cx="1686644" cy="1149351"/>
      </dsp:txXfrm>
    </dsp:sp>
    <dsp:sp modelId="{5444CA54-AD64-644F-A75A-7FC41D5B8043}">
      <dsp:nvSpPr>
        <dsp:cNvPr id="0" name=""/>
        <dsp:cNvSpPr/>
      </dsp:nvSpPr>
      <dsp:spPr>
        <a:xfrm rot="10800000">
          <a:off x="3031376" y="2266327"/>
          <a:ext cx="120105" cy="3958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067407" y="2345493"/>
        <a:ext cx="84074" cy="237496"/>
      </dsp:txXfrm>
    </dsp:sp>
    <dsp:sp modelId="{039BCF82-CBD7-1747-8748-6CDE343D2A9C}">
      <dsp:nvSpPr>
        <dsp:cNvPr id="0" name=""/>
        <dsp:cNvSpPr/>
      </dsp:nvSpPr>
      <dsp:spPr>
        <a:xfrm>
          <a:off x="1039005" y="1736616"/>
          <a:ext cx="1935718" cy="14552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Hebrew Scholar" charset="-79"/>
              <a:ea typeface="Arial Hebrew Scholar" charset="-79"/>
              <a:cs typeface="Arial Hebrew Scholar" charset="-79"/>
            </a:rPr>
            <a:t>ATP synthase catalyzes the synthesis of ATP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Hebrew Scholar" charset="-79"/>
              <a:ea typeface="Arial Hebrew Scholar" charset="-79"/>
              <a:cs typeface="Arial Hebrew Scholar" charset="-79"/>
            </a:rPr>
            <a:t>ADP  +  Pi    </a:t>
          </a:r>
          <a:r>
            <a:rPr lang="en-US" sz="1400" kern="1200" dirty="0">
              <a:latin typeface="Arial Hebrew Scholar" charset="-79"/>
              <a:ea typeface="Arial Hebrew Scholar" charset="-79"/>
              <a:cs typeface="Arial Hebrew Scholar" charset="-79"/>
              <a:sym typeface="Wingdings" charset="0"/>
            </a:rPr>
            <a:t>    ATP</a:t>
          </a:r>
          <a:endParaRPr lang="en-US" sz="1400" kern="1200" dirty="0"/>
        </a:p>
      </dsp:txBody>
      <dsp:txXfrm>
        <a:off x="1322484" y="1949733"/>
        <a:ext cx="1368760" cy="1029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2A04B-A20D-5C44-83BE-36B63B9ED075}">
      <dsp:nvSpPr>
        <dsp:cNvPr id="0" name=""/>
        <dsp:cNvSpPr/>
      </dsp:nvSpPr>
      <dsp:spPr>
        <a:xfrm>
          <a:off x="11780" y="2283552"/>
          <a:ext cx="1422068" cy="711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Skeletal Muscle</a:t>
          </a:r>
        </a:p>
      </dsp:txBody>
      <dsp:txXfrm>
        <a:off x="32605" y="2304377"/>
        <a:ext cx="1380418" cy="669384"/>
      </dsp:txXfrm>
    </dsp:sp>
    <dsp:sp modelId="{A8FF6DFE-E2F3-054C-8E9C-A02409DA4F47}">
      <dsp:nvSpPr>
        <dsp:cNvPr id="0" name=""/>
        <dsp:cNvSpPr/>
      </dsp:nvSpPr>
      <dsp:spPr>
        <a:xfrm rot="19095041">
          <a:off x="1337044" y="2373416"/>
          <a:ext cx="762436" cy="23619"/>
        </a:xfrm>
        <a:custGeom>
          <a:avLst/>
          <a:gdLst/>
          <a:ahLst/>
          <a:cxnLst/>
          <a:rect l="0" t="0" r="0" b="0"/>
          <a:pathLst>
            <a:path>
              <a:moveTo>
                <a:pt x="0" y="11809"/>
              </a:moveTo>
              <a:lnTo>
                <a:pt x="762436" y="1180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9201" y="2366165"/>
        <a:ext cx="38121" cy="38121"/>
      </dsp:txXfrm>
    </dsp:sp>
    <dsp:sp modelId="{0DA2A1EF-3170-4E4C-B90C-976C29A540E5}">
      <dsp:nvSpPr>
        <dsp:cNvPr id="0" name=""/>
        <dsp:cNvSpPr/>
      </dsp:nvSpPr>
      <dsp:spPr>
        <a:xfrm>
          <a:off x="2002676" y="1775866"/>
          <a:ext cx="1422068" cy="711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Red Fibers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(Type I)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2023501" y="1796691"/>
        <a:ext cx="1380418" cy="669384"/>
      </dsp:txXfrm>
    </dsp:sp>
    <dsp:sp modelId="{69CDF837-0693-8645-81C4-C443A86D750A}">
      <dsp:nvSpPr>
        <dsp:cNvPr id="0" name=""/>
        <dsp:cNvSpPr/>
      </dsp:nvSpPr>
      <dsp:spPr>
        <a:xfrm>
          <a:off x="3424744" y="2119573"/>
          <a:ext cx="568827" cy="23619"/>
        </a:xfrm>
        <a:custGeom>
          <a:avLst/>
          <a:gdLst/>
          <a:ahLst/>
          <a:cxnLst/>
          <a:rect l="0" t="0" r="0" b="0"/>
          <a:pathLst>
            <a:path>
              <a:moveTo>
                <a:pt x="0" y="11809"/>
              </a:moveTo>
              <a:lnTo>
                <a:pt x="568827" y="11809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94937" y="2117162"/>
        <a:ext cx="28441" cy="28441"/>
      </dsp:txXfrm>
    </dsp:sp>
    <dsp:sp modelId="{3E78CF5D-43FC-564F-BE33-8047353AE690}">
      <dsp:nvSpPr>
        <dsp:cNvPr id="0" name=""/>
        <dsp:cNvSpPr/>
      </dsp:nvSpPr>
      <dsp:spPr>
        <a:xfrm>
          <a:off x="3993572" y="1775848"/>
          <a:ext cx="1822437" cy="711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Suitable For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Prolonged effort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4014398" y="1796674"/>
        <a:ext cx="1780785" cy="669417"/>
      </dsp:txXfrm>
    </dsp:sp>
    <dsp:sp modelId="{101F6246-22E0-F541-860F-5B19457F64F6}">
      <dsp:nvSpPr>
        <dsp:cNvPr id="0" name=""/>
        <dsp:cNvSpPr/>
      </dsp:nvSpPr>
      <dsp:spPr>
        <a:xfrm>
          <a:off x="5816009" y="2119573"/>
          <a:ext cx="568827" cy="23619"/>
        </a:xfrm>
        <a:custGeom>
          <a:avLst/>
          <a:gdLst/>
          <a:ahLst/>
          <a:cxnLst/>
          <a:rect l="0" t="0" r="0" b="0"/>
          <a:pathLst>
            <a:path>
              <a:moveTo>
                <a:pt x="0" y="11809"/>
              </a:moveTo>
              <a:lnTo>
                <a:pt x="568827" y="11809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86202" y="2117162"/>
        <a:ext cx="28441" cy="28441"/>
      </dsp:txXfrm>
    </dsp:sp>
    <dsp:sp modelId="{CD32E6CA-1F3F-A34C-BFEC-37473470A91D}">
      <dsp:nvSpPr>
        <dsp:cNvPr id="0" name=""/>
        <dsp:cNvSpPr/>
      </dsp:nvSpPr>
      <dsp:spPr>
        <a:xfrm>
          <a:off x="6384836" y="1718731"/>
          <a:ext cx="2315582" cy="825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Aerobic metabolism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(With O</a:t>
          </a:r>
          <a:r>
            <a:rPr lang="en-US" sz="1800" kern="1200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2</a:t>
          </a:r>
          <a:r>
            <a:rPr lang="en-US" sz="1800" kern="12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 supply) 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6409008" y="1742903"/>
        <a:ext cx="2267238" cy="776960"/>
      </dsp:txXfrm>
    </dsp:sp>
    <dsp:sp modelId="{BB250A1B-FD14-574E-9CF5-8FE6D17258D8}">
      <dsp:nvSpPr>
        <dsp:cNvPr id="0" name=""/>
        <dsp:cNvSpPr/>
      </dsp:nvSpPr>
      <dsp:spPr>
        <a:xfrm rot="2504959">
          <a:off x="1337044" y="2881102"/>
          <a:ext cx="762436" cy="23619"/>
        </a:xfrm>
        <a:custGeom>
          <a:avLst/>
          <a:gdLst/>
          <a:ahLst/>
          <a:cxnLst/>
          <a:rect l="0" t="0" r="0" b="0"/>
          <a:pathLst>
            <a:path>
              <a:moveTo>
                <a:pt x="0" y="11809"/>
              </a:moveTo>
              <a:lnTo>
                <a:pt x="762436" y="1180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9201" y="2873850"/>
        <a:ext cx="38121" cy="38121"/>
      </dsp:txXfrm>
    </dsp:sp>
    <dsp:sp modelId="{86D8CE24-EA97-9548-8B5D-51C4311033BD}">
      <dsp:nvSpPr>
        <dsp:cNvPr id="0" name=""/>
        <dsp:cNvSpPr/>
      </dsp:nvSpPr>
      <dsp:spPr>
        <a:xfrm>
          <a:off x="2002676" y="2791237"/>
          <a:ext cx="1422068" cy="711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White Fibers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(Type II)</a:t>
          </a:r>
          <a:endParaRPr lang="en-US" sz="1800" kern="1200" dirty="0"/>
        </a:p>
      </dsp:txBody>
      <dsp:txXfrm>
        <a:off x="2023501" y="2812062"/>
        <a:ext cx="1380418" cy="669384"/>
      </dsp:txXfrm>
    </dsp:sp>
    <dsp:sp modelId="{D66113B2-81BC-9648-B1E8-49E8B8056389}">
      <dsp:nvSpPr>
        <dsp:cNvPr id="0" name=""/>
        <dsp:cNvSpPr/>
      </dsp:nvSpPr>
      <dsp:spPr>
        <a:xfrm>
          <a:off x="3424744" y="3134944"/>
          <a:ext cx="568827" cy="23619"/>
        </a:xfrm>
        <a:custGeom>
          <a:avLst/>
          <a:gdLst/>
          <a:ahLst/>
          <a:cxnLst/>
          <a:rect l="0" t="0" r="0" b="0"/>
          <a:pathLst>
            <a:path>
              <a:moveTo>
                <a:pt x="0" y="11809"/>
              </a:moveTo>
              <a:lnTo>
                <a:pt x="568827" y="11809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94937" y="3132533"/>
        <a:ext cx="28441" cy="28441"/>
      </dsp:txXfrm>
    </dsp:sp>
    <dsp:sp modelId="{EEC1DC93-5646-2A45-ABB3-F2088FF3981B}">
      <dsp:nvSpPr>
        <dsp:cNvPr id="0" name=""/>
        <dsp:cNvSpPr/>
      </dsp:nvSpPr>
      <dsp:spPr>
        <a:xfrm>
          <a:off x="3993572" y="2593573"/>
          <a:ext cx="1614388" cy="1106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Suitable for fast,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strong contractions</a:t>
          </a:r>
          <a:endParaRPr lang="en-US" sz="1800" kern="1200" dirty="0"/>
        </a:p>
      </dsp:txBody>
      <dsp:txXfrm>
        <a:off x="4025976" y="2625977"/>
        <a:ext cx="1549580" cy="1041554"/>
      </dsp:txXfrm>
    </dsp:sp>
    <dsp:sp modelId="{AACDD112-0845-5C4B-8BFB-F88886BC2D27}">
      <dsp:nvSpPr>
        <dsp:cNvPr id="0" name=""/>
        <dsp:cNvSpPr/>
      </dsp:nvSpPr>
      <dsp:spPr>
        <a:xfrm>
          <a:off x="5607960" y="3134944"/>
          <a:ext cx="568827" cy="23619"/>
        </a:xfrm>
        <a:custGeom>
          <a:avLst/>
          <a:gdLst/>
          <a:ahLst/>
          <a:cxnLst/>
          <a:rect l="0" t="0" r="0" b="0"/>
          <a:pathLst>
            <a:path>
              <a:moveTo>
                <a:pt x="0" y="11809"/>
              </a:moveTo>
              <a:lnTo>
                <a:pt x="568827" y="11809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8153" y="3132533"/>
        <a:ext cx="28441" cy="28441"/>
      </dsp:txXfrm>
    </dsp:sp>
    <dsp:sp modelId="{50B2A031-9962-2E43-9BB7-5F119BA43074}">
      <dsp:nvSpPr>
        <dsp:cNvPr id="0" name=""/>
        <dsp:cNvSpPr/>
      </dsp:nvSpPr>
      <dsp:spPr>
        <a:xfrm>
          <a:off x="6176788" y="2745973"/>
          <a:ext cx="2277158" cy="80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Anaerobic metabolism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(Without O</a:t>
          </a:r>
          <a:r>
            <a:rPr lang="en-US" sz="1800" kern="1200" baseline="-25000" dirty="0">
              <a:effectLst>
                <a:outerShdw blurRad="38100" dist="38100" dir="2700000" algn="tl">
                  <a:srgbClr val="000000"/>
                </a:outerShdw>
              </a:effectLst>
            </a:rPr>
            <a:t>2</a:t>
          </a:r>
          <a:r>
            <a:rPr lang="en-US" sz="18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supply</a:t>
          </a:r>
          <a:r>
            <a:rPr lang="en-US" sz="1200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n-US" sz="1200" kern="1200" dirty="0"/>
        </a:p>
      </dsp:txBody>
      <dsp:txXfrm>
        <a:off x="6200265" y="2769450"/>
        <a:ext cx="2230204" cy="754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C2079-6FFB-4B3E-B5D8-2EA4BC4003C4}">
      <dsp:nvSpPr>
        <dsp:cNvPr id="0" name=""/>
        <dsp:cNvSpPr/>
      </dsp:nvSpPr>
      <dsp:spPr>
        <a:xfrm>
          <a:off x="4343" y="1813022"/>
          <a:ext cx="1346570" cy="17926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Fatty acids is oxidized into acetyl COA </a:t>
          </a:r>
        </a:p>
      </dsp:txBody>
      <dsp:txXfrm>
        <a:off x="43783" y="1852462"/>
        <a:ext cx="1267690" cy="1713742"/>
      </dsp:txXfrm>
    </dsp:sp>
    <dsp:sp modelId="{6BBCF583-97E4-4652-9068-B2E39ABFFC30}">
      <dsp:nvSpPr>
        <dsp:cNvPr id="0" name=""/>
        <dsp:cNvSpPr/>
      </dsp:nvSpPr>
      <dsp:spPr>
        <a:xfrm rot="21511798">
          <a:off x="1483119" y="2518089"/>
          <a:ext cx="280463" cy="333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483133" y="2585958"/>
        <a:ext cx="196324" cy="200369"/>
      </dsp:txXfrm>
    </dsp:sp>
    <dsp:sp modelId="{6F6FE663-088A-4330-9D22-BCD6D024447F}">
      <dsp:nvSpPr>
        <dsp:cNvPr id="0" name=""/>
        <dsp:cNvSpPr/>
      </dsp:nvSpPr>
      <dsp:spPr>
        <a:xfrm>
          <a:off x="1879917" y="1764890"/>
          <a:ext cx="1346570" cy="17926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Acetyl </a:t>
          </a:r>
          <a:r>
            <a:rPr lang="en-GB" sz="1700" kern="1200" dirty="0" err="1"/>
            <a:t>coA</a:t>
          </a:r>
          <a:r>
            <a:rPr lang="en-GB" sz="1700" kern="1200" dirty="0"/>
            <a:t> enters the </a:t>
          </a:r>
          <a:r>
            <a:rPr lang="en-GB" sz="1700" kern="1200" dirty="0" err="1"/>
            <a:t>krebs</a:t>
          </a:r>
          <a:r>
            <a:rPr lang="en-GB" sz="1700" kern="1200" dirty="0"/>
            <a:t> cycle </a:t>
          </a:r>
        </a:p>
      </dsp:txBody>
      <dsp:txXfrm>
        <a:off x="1919357" y="1804330"/>
        <a:ext cx="1267690" cy="1713742"/>
      </dsp:txXfrm>
    </dsp:sp>
    <dsp:sp modelId="{B9ECB968-B4FD-455C-960D-7281071E38EC}">
      <dsp:nvSpPr>
        <dsp:cNvPr id="0" name=""/>
        <dsp:cNvSpPr/>
      </dsp:nvSpPr>
      <dsp:spPr>
        <a:xfrm rot="87306">
          <a:off x="3363505" y="2518501"/>
          <a:ext cx="290668" cy="333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363519" y="2584184"/>
        <a:ext cx="203468" cy="200369"/>
      </dsp:txXfrm>
    </dsp:sp>
    <dsp:sp modelId="{21AFED60-03AE-4A1B-B83B-75B126C0C9EB}">
      <dsp:nvSpPr>
        <dsp:cNvPr id="0" name=""/>
        <dsp:cNvSpPr/>
      </dsp:nvSpPr>
      <dsp:spPr>
        <a:xfrm>
          <a:off x="3774742" y="1813022"/>
          <a:ext cx="1346570" cy="17926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Krebs cycle will give NADH</a:t>
          </a:r>
        </a:p>
      </dsp:txBody>
      <dsp:txXfrm>
        <a:off x="3814182" y="1852462"/>
        <a:ext cx="1267690" cy="1713742"/>
      </dsp:txXfrm>
    </dsp:sp>
    <dsp:sp modelId="{E3D18FBA-58F3-4631-99FC-B880E3212DF3}">
      <dsp:nvSpPr>
        <dsp:cNvPr id="0" name=""/>
        <dsp:cNvSpPr/>
      </dsp:nvSpPr>
      <dsp:spPr>
        <a:xfrm>
          <a:off x="5255969" y="2542358"/>
          <a:ext cx="285473" cy="333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255969" y="2609148"/>
        <a:ext cx="199831" cy="200369"/>
      </dsp:txXfrm>
    </dsp:sp>
    <dsp:sp modelId="{52FC3E1F-5FF8-4746-9A2C-96ABB6D7E95F}">
      <dsp:nvSpPr>
        <dsp:cNvPr id="0" name=""/>
        <dsp:cNvSpPr/>
      </dsp:nvSpPr>
      <dsp:spPr>
        <a:xfrm>
          <a:off x="5659941" y="1813022"/>
          <a:ext cx="1346570" cy="17926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NADH goes to respiratory chain in presence of O2 given by myoglobin </a:t>
          </a:r>
        </a:p>
      </dsp:txBody>
      <dsp:txXfrm>
        <a:off x="5699381" y="1852462"/>
        <a:ext cx="1267690" cy="1713742"/>
      </dsp:txXfrm>
    </dsp:sp>
    <dsp:sp modelId="{6D295B15-E9E1-4F98-999A-291A79B3CD72}">
      <dsp:nvSpPr>
        <dsp:cNvPr id="0" name=""/>
        <dsp:cNvSpPr/>
      </dsp:nvSpPr>
      <dsp:spPr>
        <a:xfrm>
          <a:off x="7141169" y="2542358"/>
          <a:ext cx="285473" cy="3339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7141169" y="2609148"/>
        <a:ext cx="199831" cy="200369"/>
      </dsp:txXfrm>
    </dsp:sp>
    <dsp:sp modelId="{F454C036-D520-42C3-90C3-789AA16F1220}">
      <dsp:nvSpPr>
        <dsp:cNvPr id="0" name=""/>
        <dsp:cNvSpPr/>
      </dsp:nvSpPr>
      <dsp:spPr>
        <a:xfrm>
          <a:off x="7545140" y="1813022"/>
          <a:ext cx="1346570" cy="17926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Production of ATP</a:t>
          </a:r>
        </a:p>
      </dsp:txBody>
      <dsp:txXfrm>
        <a:off x="7584580" y="1852462"/>
        <a:ext cx="1267690" cy="1713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A8AB8-2490-4005-B116-8B13DFF98E13}">
      <dsp:nvSpPr>
        <dsp:cNvPr id="0" name=""/>
        <dsp:cNvSpPr/>
      </dsp:nvSpPr>
      <dsp:spPr>
        <a:xfrm>
          <a:off x="0" y="0"/>
          <a:ext cx="6844058" cy="937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 anaerobic glycolysis, the glucose is converted to lactate </a:t>
          </a:r>
          <a:endParaRPr lang="ar-SA" sz="2400" b="1" kern="1200" dirty="0"/>
        </a:p>
      </dsp:txBody>
      <dsp:txXfrm>
        <a:off x="27452" y="27452"/>
        <a:ext cx="5722993" cy="882380"/>
      </dsp:txXfrm>
    </dsp:sp>
    <dsp:sp modelId="{FAC6CED5-AACF-461D-B42F-79F5803A13D5}">
      <dsp:nvSpPr>
        <dsp:cNvPr id="0" name=""/>
        <dsp:cNvSpPr/>
      </dsp:nvSpPr>
      <dsp:spPr>
        <a:xfrm>
          <a:off x="444831" y="1093969"/>
          <a:ext cx="6844058" cy="937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Lactate in muscle is released </a:t>
          </a:r>
          <a:r>
            <a:rPr lang="en-US" sz="2400" b="1" kern="1200"/>
            <a:t>into bloodstream.</a:t>
          </a:r>
          <a:endParaRPr lang="ar-SA" sz="2400" b="1" kern="1200" dirty="0"/>
        </a:p>
      </dsp:txBody>
      <dsp:txXfrm>
        <a:off x="472283" y="1121421"/>
        <a:ext cx="5668837" cy="882380"/>
      </dsp:txXfrm>
    </dsp:sp>
    <dsp:sp modelId="{BE6A43FC-C508-4543-8341-B09DA8A1095E}">
      <dsp:nvSpPr>
        <dsp:cNvPr id="0" name=""/>
        <dsp:cNvSpPr/>
      </dsp:nvSpPr>
      <dsp:spPr>
        <a:xfrm>
          <a:off x="1022164" y="2134926"/>
          <a:ext cx="6844058" cy="937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Then ,Transported to the liver</a:t>
          </a:r>
          <a:r>
            <a:rPr lang="en-US" sz="1600" kern="1200" dirty="0"/>
            <a:t>	</a:t>
          </a:r>
          <a:endParaRPr lang="ar-SA" sz="1600" kern="1200" dirty="0"/>
        </a:p>
      </dsp:txBody>
      <dsp:txXfrm>
        <a:off x="1049616" y="2162378"/>
        <a:ext cx="5668837" cy="882380"/>
      </dsp:txXfrm>
    </dsp:sp>
    <dsp:sp modelId="{32ECF831-1C3B-4CB5-9EF1-72D64221FE5E}">
      <dsp:nvSpPr>
        <dsp:cNvPr id="0" name=""/>
        <dsp:cNvSpPr/>
      </dsp:nvSpPr>
      <dsp:spPr>
        <a:xfrm>
          <a:off x="1533246" y="3202389"/>
          <a:ext cx="6844058" cy="937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Liver converts lactate into glucose via gluconeogenesis </a:t>
          </a:r>
          <a:endParaRPr lang="ar-SA" sz="2400" b="1" kern="1200" dirty="0"/>
        </a:p>
      </dsp:txBody>
      <dsp:txXfrm>
        <a:off x="1560698" y="3229841"/>
        <a:ext cx="5668837" cy="882380"/>
      </dsp:txXfrm>
    </dsp:sp>
    <dsp:sp modelId="{44345B9C-7A19-4A68-9095-6C3D9F2FAFF5}">
      <dsp:nvSpPr>
        <dsp:cNvPr id="0" name=""/>
        <dsp:cNvSpPr/>
      </dsp:nvSpPr>
      <dsp:spPr>
        <a:xfrm>
          <a:off x="2044329" y="4269853"/>
          <a:ext cx="6844058" cy="937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newly formed glucose is transported to muscles to be used for energy again .</a:t>
          </a:r>
          <a:r>
            <a:rPr lang="ar-SA" sz="1600" kern="1200" dirty="0"/>
            <a:t> 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		</a:t>
          </a:r>
          <a:endParaRPr lang="ar-SA" sz="1600" kern="1200" dirty="0"/>
        </a:p>
      </dsp:txBody>
      <dsp:txXfrm>
        <a:off x="2071781" y="4297305"/>
        <a:ext cx="5668837" cy="882380"/>
      </dsp:txXfrm>
    </dsp:sp>
    <dsp:sp modelId="{B0E86B22-F1BB-492C-947E-2D8FCF55704A}">
      <dsp:nvSpPr>
        <dsp:cNvPr id="0" name=""/>
        <dsp:cNvSpPr/>
      </dsp:nvSpPr>
      <dsp:spPr>
        <a:xfrm>
          <a:off x="6234823" y="684738"/>
          <a:ext cx="609235" cy="6092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</dsp:txBody>
      <dsp:txXfrm>
        <a:off x="6371901" y="684738"/>
        <a:ext cx="335079" cy="458449"/>
      </dsp:txXfrm>
    </dsp:sp>
    <dsp:sp modelId="{4C281F1E-C2F6-4BA5-B1CD-E2F9AAA085CA}">
      <dsp:nvSpPr>
        <dsp:cNvPr id="0" name=""/>
        <dsp:cNvSpPr/>
      </dsp:nvSpPr>
      <dsp:spPr>
        <a:xfrm>
          <a:off x="6745905" y="1752201"/>
          <a:ext cx="609235" cy="6092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</dsp:txBody>
      <dsp:txXfrm>
        <a:off x="6882983" y="1752201"/>
        <a:ext cx="335079" cy="458449"/>
      </dsp:txXfrm>
    </dsp:sp>
    <dsp:sp modelId="{6A7E8F2C-2CB4-458C-B8C6-A3BE31F5BC8A}">
      <dsp:nvSpPr>
        <dsp:cNvPr id="0" name=""/>
        <dsp:cNvSpPr/>
      </dsp:nvSpPr>
      <dsp:spPr>
        <a:xfrm>
          <a:off x="7256988" y="2804043"/>
          <a:ext cx="609235" cy="6092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</dsp:txBody>
      <dsp:txXfrm>
        <a:off x="7394066" y="2804043"/>
        <a:ext cx="335079" cy="458449"/>
      </dsp:txXfrm>
    </dsp:sp>
    <dsp:sp modelId="{A30A17FC-43FC-4662-877F-6FE12F02EB2E}">
      <dsp:nvSpPr>
        <dsp:cNvPr id="0" name=""/>
        <dsp:cNvSpPr/>
      </dsp:nvSpPr>
      <dsp:spPr>
        <a:xfrm>
          <a:off x="7768070" y="3881921"/>
          <a:ext cx="609235" cy="6092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/>
        </a:p>
      </dsp:txBody>
      <dsp:txXfrm>
        <a:off x="7905148" y="3881921"/>
        <a:ext cx="335079" cy="4584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8A0A4-1622-1440-BC54-7B06791F73BB}">
      <dsp:nvSpPr>
        <dsp:cNvPr id="0" name=""/>
        <dsp:cNvSpPr/>
      </dsp:nvSpPr>
      <dsp:spPr>
        <a:xfrm>
          <a:off x="2506133" y="1402460"/>
          <a:ext cx="1371474" cy="476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24"/>
              </a:lnTo>
              <a:lnTo>
                <a:pt x="1371474" y="238024"/>
              </a:lnTo>
              <a:lnTo>
                <a:pt x="1371474" y="47604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0BE87-939F-AA4A-BFE2-9CD2435FE12F}">
      <dsp:nvSpPr>
        <dsp:cNvPr id="0" name=""/>
        <dsp:cNvSpPr/>
      </dsp:nvSpPr>
      <dsp:spPr>
        <a:xfrm>
          <a:off x="1134658" y="1402460"/>
          <a:ext cx="1371474" cy="476049"/>
        </a:xfrm>
        <a:custGeom>
          <a:avLst/>
          <a:gdLst/>
          <a:ahLst/>
          <a:cxnLst/>
          <a:rect l="0" t="0" r="0" b="0"/>
          <a:pathLst>
            <a:path>
              <a:moveTo>
                <a:pt x="1371474" y="0"/>
              </a:moveTo>
              <a:lnTo>
                <a:pt x="1371474" y="238024"/>
              </a:lnTo>
              <a:lnTo>
                <a:pt x="0" y="238024"/>
              </a:lnTo>
              <a:lnTo>
                <a:pt x="0" y="47604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C3EC5-3839-4940-B095-FFD06D9CD0EE}">
      <dsp:nvSpPr>
        <dsp:cNvPr id="0" name=""/>
        <dsp:cNvSpPr/>
      </dsp:nvSpPr>
      <dsp:spPr>
        <a:xfrm>
          <a:off x="1939408" y="269010"/>
          <a:ext cx="1133450" cy="1133450"/>
        </a:xfrm>
        <a:prstGeom prst="arc">
          <a:avLst>
            <a:gd name="adj1" fmla="val 13200000"/>
            <a:gd name="adj2" fmla="val 192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90D63-01FA-1342-8C50-7A805E5EDD79}">
      <dsp:nvSpPr>
        <dsp:cNvPr id="0" name=""/>
        <dsp:cNvSpPr/>
      </dsp:nvSpPr>
      <dsp:spPr>
        <a:xfrm>
          <a:off x="1939408" y="269010"/>
          <a:ext cx="1133450" cy="1133450"/>
        </a:xfrm>
        <a:prstGeom prst="arc">
          <a:avLst>
            <a:gd name="adj1" fmla="val 2400000"/>
            <a:gd name="adj2" fmla="val 84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21ABF-5F73-A344-83EF-50A2268D3A6B}">
      <dsp:nvSpPr>
        <dsp:cNvPr id="0" name=""/>
        <dsp:cNvSpPr/>
      </dsp:nvSpPr>
      <dsp:spPr>
        <a:xfrm>
          <a:off x="1372683" y="473031"/>
          <a:ext cx="2266900" cy="725408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MUSCLES PRODUCE  : </a:t>
          </a:r>
        </a:p>
      </dsp:txBody>
      <dsp:txXfrm>
        <a:off x="1372683" y="473031"/>
        <a:ext cx="2266900" cy="725408"/>
      </dsp:txXfrm>
    </dsp:sp>
    <dsp:sp modelId="{A5DBDBF3-732E-834F-B680-843921006628}">
      <dsp:nvSpPr>
        <dsp:cNvPr id="0" name=""/>
        <dsp:cNvSpPr/>
      </dsp:nvSpPr>
      <dsp:spPr>
        <a:xfrm>
          <a:off x="567933" y="1878510"/>
          <a:ext cx="1133450" cy="1133450"/>
        </a:xfrm>
        <a:prstGeom prst="arc">
          <a:avLst>
            <a:gd name="adj1" fmla="val 13200000"/>
            <a:gd name="adj2" fmla="val 192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FA6C8-9FCD-0346-9B28-DBEF77B860A9}">
      <dsp:nvSpPr>
        <dsp:cNvPr id="0" name=""/>
        <dsp:cNvSpPr/>
      </dsp:nvSpPr>
      <dsp:spPr>
        <a:xfrm>
          <a:off x="567933" y="1878510"/>
          <a:ext cx="1133450" cy="1133450"/>
        </a:xfrm>
        <a:prstGeom prst="arc">
          <a:avLst>
            <a:gd name="adj1" fmla="val 2400000"/>
            <a:gd name="adj2" fmla="val 84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BD46F-F691-674C-BBE3-D38843A860C0}">
      <dsp:nvSpPr>
        <dsp:cNvPr id="0" name=""/>
        <dsp:cNvSpPr/>
      </dsp:nvSpPr>
      <dsp:spPr>
        <a:xfrm>
          <a:off x="1208" y="2082531"/>
          <a:ext cx="2266900" cy="725408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Pyruvate from glycolysis during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exercise </a:t>
          </a:r>
        </a:p>
      </dsp:txBody>
      <dsp:txXfrm>
        <a:off x="1208" y="2082531"/>
        <a:ext cx="2266900" cy="725408"/>
      </dsp:txXfrm>
    </dsp:sp>
    <dsp:sp modelId="{0815DB19-DE7A-1146-BF1C-166A90208FE3}">
      <dsp:nvSpPr>
        <dsp:cNvPr id="0" name=""/>
        <dsp:cNvSpPr/>
      </dsp:nvSpPr>
      <dsp:spPr>
        <a:xfrm>
          <a:off x="3310883" y="1878510"/>
          <a:ext cx="1133450" cy="1133450"/>
        </a:xfrm>
        <a:prstGeom prst="arc">
          <a:avLst>
            <a:gd name="adj1" fmla="val 13200000"/>
            <a:gd name="adj2" fmla="val 192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776E9-38A3-E544-BA27-08A9915E0EC3}">
      <dsp:nvSpPr>
        <dsp:cNvPr id="0" name=""/>
        <dsp:cNvSpPr/>
      </dsp:nvSpPr>
      <dsp:spPr>
        <a:xfrm>
          <a:off x="3310883" y="1878510"/>
          <a:ext cx="1133450" cy="1133450"/>
        </a:xfrm>
        <a:prstGeom prst="arc">
          <a:avLst>
            <a:gd name="adj1" fmla="val 2400000"/>
            <a:gd name="adj2" fmla="val 8400000"/>
          </a:avLst>
        </a:pr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C7884-07C7-0041-81F6-E93DD4C7C718}">
      <dsp:nvSpPr>
        <dsp:cNvPr id="0" name=""/>
        <dsp:cNvSpPr/>
      </dsp:nvSpPr>
      <dsp:spPr>
        <a:xfrm>
          <a:off x="2744158" y="2082531"/>
          <a:ext cx="2266900" cy="725408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Amino nitrogen (NH2) from normal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protein degradation	</a:t>
          </a:r>
        </a:p>
      </dsp:txBody>
      <dsp:txXfrm>
        <a:off x="2744158" y="2082531"/>
        <a:ext cx="2266900" cy="7254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FEA10-0B6C-42D7-9424-1C02FA7C5AA7}">
      <dsp:nvSpPr>
        <dsp:cNvPr id="0" name=""/>
        <dsp:cNvSpPr/>
      </dsp:nvSpPr>
      <dsp:spPr>
        <a:xfrm>
          <a:off x="8500" y="2674338"/>
          <a:ext cx="1127610" cy="5638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metabolism in muscle</a:t>
          </a:r>
        </a:p>
      </dsp:txBody>
      <dsp:txXfrm>
        <a:off x="25013" y="2690851"/>
        <a:ext cx="1094584" cy="530779"/>
      </dsp:txXfrm>
    </dsp:sp>
    <dsp:sp modelId="{9ADFE7D0-267A-43C7-A5C2-1D582EF51DEF}">
      <dsp:nvSpPr>
        <dsp:cNvPr id="0" name=""/>
        <dsp:cNvSpPr/>
      </dsp:nvSpPr>
      <dsp:spPr>
        <a:xfrm rot="18127848">
          <a:off x="937602" y="2588728"/>
          <a:ext cx="848060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848060" y="842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340431" y="2575955"/>
        <a:ext cx="42403" cy="42403"/>
      </dsp:txXfrm>
    </dsp:sp>
    <dsp:sp modelId="{D3E56826-F9C5-4EF6-AE0C-6DA5182E6DDC}">
      <dsp:nvSpPr>
        <dsp:cNvPr id="0" name=""/>
        <dsp:cNvSpPr/>
      </dsp:nvSpPr>
      <dsp:spPr>
        <a:xfrm>
          <a:off x="1587154" y="1893450"/>
          <a:ext cx="1127610" cy="6892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anaerobic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(without O</a:t>
          </a:r>
          <a:r>
            <a:rPr lang="en-GB" sz="1400" kern="1200" baseline="-25000" dirty="0"/>
            <a:t>2</a:t>
          </a:r>
          <a:r>
            <a:rPr lang="en-GB" sz="1400" kern="1200" dirty="0"/>
            <a:t>)</a:t>
          </a:r>
        </a:p>
      </dsp:txBody>
      <dsp:txXfrm>
        <a:off x="1607341" y="1913637"/>
        <a:ext cx="1087236" cy="648872"/>
      </dsp:txXfrm>
    </dsp:sp>
    <dsp:sp modelId="{1A316557-2058-422D-AE76-792182C12F39}">
      <dsp:nvSpPr>
        <dsp:cNvPr id="0" name=""/>
        <dsp:cNvSpPr/>
      </dsp:nvSpPr>
      <dsp:spPr>
        <a:xfrm>
          <a:off x="2714765" y="2229644"/>
          <a:ext cx="441290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441290" y="842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24378" y="2227041"/>
        <a:ext cx="22064" cy="22064"/>
      </dsp:txXfrm>
    </dsp:sp>
    <dsp:sp modelId="{535D79A1-7F00-4C83-BE41-923BC1CA4239}">
      <dsp:nvSpPr>
        <dsp:cNvPr id="0" name=""/>
        <dsp:cNvSpPr/>
      </dsp:nvSpPr>
      <dsp:spPr>
        <a:xfrm>
          <a:off x="3156055" y="1956170"/>
          <a:ext cx="1127610" cy="5638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white fibers</a:t>
          </a:r>
        </a:p>
      </dsp:txBody>
      <dsp:txXfrm>
        <a:off x="3172568" y="1972683"/>
        <a:ext cx="1094584" cy="530779"/>
      </dsp:txXfrm>
    </dsp:sp>
    <dsp:sp modelId="{61A465CE-D5E3-4CCC-84D1-9BA810D94CCC}">
      <dsp:nvSpPr>
        <dsp:cNvPr id="0" name=""/>
        <dsp:cNvSpPr/>
      </dsp:nvSpPr>
      <dsp:spPr>
        <a:xfrm>
          <a:off x="4283665" y="2229644"/>
          <a:ext cx="460797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460797" y="842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502544" y="2226553"/>
        <a:ext cx="23039" cy="23039"/>
      </dsp:txXfrm>
    </dsp:sp>
    <dsp:sp modelId="{05989201-5C74-458E-BFB4-8710374F4AFE}">
      <dsp:nvSpPr>
        <dsp:cNvPr id="0" name=""/>
        <dsp:cNvSpPr/>
      </dsp:nvSpPr>
      <dsp:spPr>
        <a:xfrm>
          <a:off x="4744463" y="1873939"/>
          <a:ext cx="1127610" cy="7282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ATP from a</a:t>
          </a:r>
          <a:r>
            <a:rPr lang="en-US" sz="1400" kern="1200" dirty="0"/>
            <a:t>n</a:t>
          </a:r>
          <a:r>
            <a:rPr lang="en-GB" sz="1400" kern="1200" dirty="0"/>
            <a:t>aerobic glycolysis</a:t>
          </a:r>
        </a:p>
      </dsp:txBody>
      <dsp:txXfrm>
        <a:off x="4765793" y="1895269"/>
        <a:ext cx="1084950" cy="685607"/>
      </dsp:txXfrm>
    </dsp:sp>
    <dsp:sp modelId="{6148FCAF-CA9B-4C6A-907F-3A6FEAB24733}">
      <dsp:nvSpPr>
        <dsp:cNvPr id="0" name=""/>
        <dsp:cNvSpPr/>
      </dsp:nvSpPr>
      <dsp:spPr>
        <a:xfrm rot="17885942">
          <a:off x="5694842" y="1934103"/>
          <a:ext cx="670058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670058" y="8429"/>
              </a:lnTo>
            </a:path>
          </a:pathLst>
        </a:custGeom>
        <a:noFill/>
        <a:ln w="19050" cap="rnd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13120" y="1925780"/>
        <a:ext cx="33502" cy="33502"/>
      </dsp:txXfrm>
    </dsp:sp>
    <dsp:sp modelId="{7728A0F1-4C39-4FE5-A24F-8AE7B2BC6655}">
      <dsp:nvSpPr>
        <dsp:cNvPr id="0" name=""/>
        <dsp:cNvSpPr/>
      </dsp:nvSpPr>
      <dsp:spPr>
        <a:xfrm>
          <a:off x="6187669" y="1365088"/>
          <a:ext cx="1127610" cy="563805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product : lactate </a:t>
          </a:r>
        </a:p>
      </dsp:txBody>
      <dsp:txXfrm>
        <a:off x="6204182" y="1381601"/>
        <a:ext cx="1094584" cy="530779"/>
      </dsp:txXfrm>
    </dsp:sp>
    <dsp:sp modelId="{3FCB5F8B-9D06-4E2D-AAB3-FA97218F2C1B}">
      <dsp:nvSpPr>
        <dsp:cNvPr id="0" name=""/>
        <dsp:cNvSpPr/>
      </dsp:nvSpPr>
      <dsp:spPr>
        <a:xfrm rot="18956941">
          <a:off x="7203769" y="1362917"/>
          <a:ext cx="792880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792880" y="8429"/>
              </a:lnTo>
            </a:path>
          </a:pathLst>
        </a:custGeom>
        <a:noFill/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580387" y="1351524"/>
        <a:ext cx="39644" cy="39644"/>
      </dsp:txXfrm>
    </dsp:sp>
    <dsp:sp modelId="{44A2CFF6-5043-45B4-8FA2-30C9E38B4957}">
      <dsp:nvSpPr>
        <dsp:cNvPr id="0" name=""/>
        <dsp:cNvSpPr/>
      </dsp:nvSpPr>
      <dsp:spPr>
        <a:xfrm>
          <a:off x="7885140" y="410758"/>
          <a:ext cx="1623691" cy="136988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lactate converted to glucose by </a:t>
          </a:r>
          <a:r>
            <a:rPr lang="en-GB" sz="1500" kern="1200" dirty="0" err="1"/>
            <a:t>cori</a:t>
          </a:r>
          <a:r>
            <a:rPr lang="en-GB" sz="1500" kern="1200" dirty="0"/>
            <a:t> cycle (liver)</a:t>
          </a:r>
        </a:p>
      </dsp:txBody>
      <dsp:txXfrm>
        <a:off x="7925263" y="450881"/>
        <a:ext cx="1543445" cy="1289642"/>
      </dsp:txXfrm>
    </dsp:sp>
    <dsp:sp modelId="{010BA714-737C-4756-940D-7496005476F1}">
      <dsp:nvSpPr>
        <dsp:cNvPr id="0" name=""/>
        <dsp:cNvSpPr/>
      </dsp:nvSpPr>
      <dsp:spPr>
        <a:xfrm rot="3599346">
          <a:off x="910737" y="3338256"/>
          <a:ext cx="901791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901791" y="842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339088" y="3324140"/>
        <a:ext cx="45089" cy="45089"/>
      </dsp:txXfrm>
    </dsp:sp>
    <dsp:sp modelId="{30B5DB98-A7E2-4993-8E50-4FAFD3C66678}">
      <dsp:nvSpPr>
        <dsp:cNvPr id="0" name=""/>
        <dsp:cNvSpPr/>
      </dsp:nvSpPr>
      <dsp:spPr>
        <a:xfrm>
          <a:off x="1587154" y="3455227"/>
          <a:ext cx="1127610" cy="5638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aerobic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(with O</a:t>
          </a:r>
          <a:r>
            <a:rPr lang="en-GB" sz="1400" kern="1200" baseline="-25000" dirty="0"/>
            <a:t>2</a:t>
          </a:r>
          <a:r>
            <a:rPr lang="en-GB" sz="1400" kern="1200" dirty="0"/>
            <a:t>)</a:t>
          </a:r>
        </a:p>
      </dsp:txBody>
      <dsp:txXfrm>
        <a:off x="1603667" y="3471740"/>
        <a:ext cx="1094584" cy="530779"/>
      </dsp:txXfrm>
    </dsp:sp>
    <dsp:sp modelId="{D842F662-D836-47FD-BC72-38AB716FB896}">
      <dsp:nvSpPr>
        <dsp:cNvPr id="0" name=""/>
        <dsp:cNvSpPr/>
      </dsp:nvSpPr>
      <dsp:spPr>
        <a:xfrm>
          <a:off x="2714765" y="3728700"/>
          <a:ext cx="451044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451044" y="842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29011" y="3725853"/>
        <a:ext cx="22552" cy="22552"/>
      </dsp:txXfrm>
    </dsp:sp>
    <dsp:sp modelId="{32F188A0-962D-4501-832F-20AB410DEEB4}">
      <dsp:nvSpPr>
        <dsp:cNvPr id="0" name=""/>
        <dsp:cNvSpPr/>
      </dsp:nvSpPr>
      <dsp:spPr>
        <a:xfrm>
          <a:off x="3165809" y="3455227"/>
          <a:ext cx="1127610" cy="5638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red fibers</a:t>
          </a:r>
        </a:p>
      </dsp:txBody>
      <dsp:txXfrm>
        <a:off x="3182322" y="3471740"/>
        <a:ext cx="1094584" cy="530779"/>
      </dsp:txXfrm>
    </dsp:sp>
    <dsp:sp modelId="{0A641BE3-DDAB-460B-8987-2126D71AA5AD}">
      <dsp:nvSpPr>
        <dsp:cNvPr id="0" name=""/>
        <dsp:cNvSpPr/>
      </dsp:nvSpPr>
      <dsp:spPr>
        <a:xfrm>
          <a:off x="4293419" y="3728700"/>
          <a:ext cx="451044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451044" y="842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507665" y="3725853"/>
        <a:ext cx="22552" cy="22552"/>
      </dsp:txXfrm>
    </dsp:sp>
    <dsp:sp modelId="{5FA2E8A6-1294-476D-A97C-8504AE35577D}">
      <dsp:nvSpPr>
        <dsp:cNvPr id="0" name=""/>
        <dsp:cNvSpPr/>
      </dsp:nvSpPr>
      <dsp:spPr>
        <a:xfrm>
          <a:off x="4744463" y="3349561"/>
          <a:ext cx="1127610" cy="7751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ATP from fatty acid</a:t>
          </a:r>
        </a:p>
      </dsp:txBody>
      <dsp:txXfrm>
        <a:off x="4767166" y="3372264"/>
        <a:ext cx="1082204" cy="729730"/>
      </dsp:txXfrm>
    </dsp:sp>
    <dsp:sp modelId="{49B8C6F2-5DAE-4D7B-A2BA-C2A7F22A1BE6}">
      <dsp:nvSpPr>
        <dsp:cNvPr id="0" name=""/>
        <dsp:cNvSpPr/>
      </dsp:nvSpPr>
      <dsp:spPr>
        <a:xfrm rot="4110345">
          <a:off x="5620512" y="4098128"/>
          <a:ext cx="794080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794080" y="8429"/>
              </a:lnTo>
            </a:path>
          </a:pathLst>
        </a:custGeom>
        <a:noFill/>
        <a:ln w="19050" cap="rnd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997700" y="4086705"/>
        <a:ext cx="39704" cy="39704"/>
      </dsp:txXfrm>
    </dsp:sp>
    <dsp:sp modelId="{D74F61FA-5580-44E9-ACA7-1BB6CD0579A2}">
      <dsp:nvSpPr>
        <dsp:cNvPr id="0" name=""/>
        <dsp:cNvSpPr/>
      </dsp:nvSpPr>
      <dsp:spPr>
        <a:xfrm>
          <a:off x="6163031" y="4100648"/>
          <a:ext cx="1127610" cy="750672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product: CO</a:t>
          </a:r>
          <a:r>
            <a:rPr lang="en-GB" sz="1600" kern="1200" baseline="-25000" dirty="0"/>
            <a:t>2</a:t>
          </a:r>
          <a:r>
            <a:rPr lang="en-GB" sz="1600" kern="1200" dirty="0"/>
            <a:t> and H</a:t>
          </a:r>
          <a:r>
            <a:rPr lang="en-GB" sz="1600" kern="1200" baseline="-25000" dirty="0"/>
            <a:t>2</a:t>
          </a:r>
          <a:r>
            <a:rPr lang="en-GB" sz="1600" kern="1200" dirty="0"/>
            <a:t>O</a:t>
          </a:r>
        </a:p>
      </dsp:txBody>
      <dsp:txXfrm>
        <a:off x="6185017" y="4122634"/>
        <a:ext cx="1083638" cy="706700"/>
      </dsp:txXfrm>
    </dsp:sp>
    <dsp:sp modelId="{2B454A45-172B-4750-9AB7-9CDCD4AB7721}">
      <dsp:nvSpPr>
        <dsp:cNvPr id="0" name=""/>
        <dsp:cNvSpPr/>
      </dsp:nvSpPr>
      <dsp:spPr>
        <a:xfrm rot="18162570">
          <a:off x="7088844" y="4098128"/>
          <a:ext cx="878103" cy="16858"/>
        </a:xfrm>
        <a:custGeom>
          <a:avLst/>
          <a:gdLst/>
          <a:ahLst/>
          <a:cxnLst/>
          <a:rect l="0" t="0" r="0" b="0"/>
          <a:pathLst>
            <a:path>
              <a:moveTo>
                <a:pt x="0" y="8429"/>
              </a:moveTo>
              <a:lnTo>
                <a:pt x="878103" y="8429"/>
              </a:lnTo>
            </a:path>
          </a:pathLst>
        </a:custGeom>
        <a:noFill/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505943" y="4084604"/>
        <a:ext cx="43905" cy="43905"/>
      </dsp:txXfrm>
    </dsp:sp>
    <dsp:sp modelId="{66282989-62FA-400A-A49A-F5EA71C9E440}">
      <dsp:nvSpPr>
        <dsp:cNvPr id="0" name=""/>
        <dsp:cNvSpPr/>
      </dsp:nvSpPr>
      <dsp:spPr>
        <a:xfrm>
          <a:off x="7765151" y="3007588"/>
          <a:ext cx="1843327" cy="145908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fatty acid broke down by 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1-B-oxidation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2-krebs cycle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3-respiratory chain </a:t>
          </a:r>
        </a:p>
      </dsp:txBody>
      <dsp:txXfrm>
        <a:off x="7807886" y="3050323"/>
        <a:ext cx="1757857" cy="1373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4D4A1-53AF-9541-83E2-E0B53410704C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59A4D-1B1C-B34C-98A0-2CD99E16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85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3402E-3D19-6043-A862-98340D8FE861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30822-1FF2-8D44-9775-7B5498CC6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889DE-70A7-4DD1-8541-96FEF2FA9FB5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There is no elevator to success, You have to take the stairs !</a:t>
            </a:r>
          </a:p>
        </p:txBody>
      </p:sp>
    </p:spTree>
    <p:extLst>
      <p:ext uri="{BB962C8B-B14F-4D97-AF65-F5344CB8AC3E}">
        <p14:creationId xmlns:p14="http://schemas.microsoft.com/office/powerpoint/2010/main" val="79879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473A9-A7E5-4185-83D6-D99C6EC5DE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9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473A9-A7E5-4185-83D6-D99C6EC5DE5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5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MsJSme780" TargetMode="External"/><Relationship Id="rId2" Type="http://schemas.openxmlformats.org/officeDocument/2006/relationships/hyperlink" Target="https://www.youtube.com/watch?v=eqWJbELIB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B357EX-fdc" TargetMode="External"/><Relationship Id="rId5" Type="http://schemas.openxmlformats.org/officeDocument/2006/relationships/hyperlink" Target="https://www.youtube.com/watch?v=uCmNQQWlrc0" TargetMode="External"/><Relationship Id="rId4" Type="http://schemas.openxmlformats.org/officeDocument/2006/relationships/hyperlink" Target="https://www.youtube.com/watch?v=TcMqVnVG3Z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62" y="551842"/>
            <a:ext cx="10577015" cy="3821374"/>
          </a:xfrm>
        </p:spPr>
        <p:txBody>
          <a:bodyPr/>
          <a:lstStyle/>
          <a:p>
            <a:pPr algn="ctr"/>
            <a:r>
              <a:rPr lang="en-US" sz="6600" b="1" dirty="0"/>
              <a:t>Aerobic And Anaerobic Metabolism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46" y="4939354"/>
            <a:ext cx="2564600" cy="1720238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Color Index: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285750" indent="-285750" algn="l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Extra Information.</a:t>
            </a:r>
          </a:p>
          <a:p>
            <a:pPr marL="285750" indent="-285750" algn="l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Doctors slides.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9741" cy="95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150" y="6111752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436 Biochemistry team</a:t>
            </a:r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735" y="-444380"/>
            <a:ext cx="2032176" cy="1992444"/>
          </a:xfrm>
          <a:prstGeom prst="rect">
            <a:avLst/>
          </a:prstGeom>
        </p:spPr>
      </p:pic>
      <p:pic>
        <p:nvPicPr>
          <p:cNvPr id="1026" name="Picture 2" descr="C:\Users\TOSHIBA\Downloads\stick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37" y="4605857"/>
            <a:ext cx="2009586" cy="16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7421" y="3405528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>
                <a:solidFill>
                  <a:srgbClr val="92D050"/>
                </a:solidFill>
              </a:rPr>
              <a:t>قد يكون السطر الذي حرم عينيك النوم ليلةً شفاءَ لداءِ أرق العليل ليالٍ أطول ..</a:t>
            </a:r>
          </a:p>
          <a:p>
            <a:pPr algn="ctr"/>
            <a:r>
              <a:rPr lang="ar-SA" b="1" dirty="0">
                <a:solidFill>
                  <a:srgbClr val="92D050"/>
                </a:solidFill>
              </a:rPr>
              <a:t>خلقت بلسماً فلا تشتكي 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5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81" y="243840"/>
            <a:ext cx="8596668" cy="805873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White muscle fibers </a:t>
            </a:r>
            <a:r>
              <a:rPr lang="en-US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GB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anaerobic)</a:t>
            </a:r>
            <a:br>
              <a:rPr lang="en-GB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</a:br>
            <a:endParaRPr lang="en-GB" dirty="0">
              <a:solidFill>
                <a:srgbClr val="92D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6621" y="1056640"/>
            <a:ext cx="5461579" cy="403606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en-US" sz="2000" dirty="0">
                <a:latin typeface="Palatino Linotype" charset="0"/>
              </a:rPr>
              <a:t>White muscle fibers are suitable for fast, strong contractions</a:t>
            </a:r>
          </a:p>
          <a:p>
            <a:r>
              <a:rPr lang="en-GB" sz="2000" dirty="0">
                <a:latin typeface="Palatino Linotype" charset="0"/>
              </a:rPr>
              <a:t>They mainly obtain ATP from </a:t>
            </a:r>
            <a:r>
              <a:rPr lang="en-GB" sz="2000" dirty="0">
                <a:solidFill>
                  <a:schemeClr val="accent5"/>
                </a:solidFill>
                <a:latin typeface="Palatino Linotype" charset="0"/>
              </a:rPr>
              <a:t>anaerobic</a:t>
            </a:r>
            <a:r>
              <a:rPr lang="en-GB" sz="2000" dirty="0">
                <a:latin typeface="Palatino Linotype" charset="0"/>
              </a:rPr>
              <a:t> </a:t>
            </a:r>
            <a:r>
              <a:rPr lang="en-GB" sz="2000" dirty="0">
                <a:solidFill>
                  <a:schemeClr val="accent5"/>
                </a:solidFill>
                <a:latin typeface="Palatino Linotype" charset="0"/>
              </a:rPr>
              <a:t>glycolysis</a:t>
            </a:r>
            <a:r>
              <a:rPr lang="en-GB" sz="2000" dirty="0">
                <a:latin typeface="Palatino Linotype" charset="0"/>
              </a:rPr>
              <a:t>.</a:t>
            </a:r>
            <a:endParaRPr lang="ar-SA" sz="2000" dirty="0">
              <a:latin typeface="Palatino Linotype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Palatino Linotype" charset="0"/>
              </a:rPr>
              <a:t>During intense muscle activity (weightlifting, etc.) O</a:t>
            </a:r>
            <a:r>
              <a:rPr lang="en-US" sz="2000" baseline="-25000" dirty="0">
                <a:solidFill>
                  <a:schemeClr val="tx1"/>
                </a:solidFill>
                <a:latin typeface="Palatino Linotype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Palatino Linotype" charset="0"/>
              </a:rPr>
              <a:t> supply from blood quickly drops, then the muscle will use anaerobic glycolysis.</a:t>
            </a:r>
          </a:p>
          <a:p>
            <a:r>
              <a:rPr lang="en-US" sz="2000" dirty="0">
                <a:latin typeface="Palatino Linotype" charset="0"/>
              </a:rPr>
              <a:t>They have supplies of glycogen that is catabolized and undergoes glycolysis</a:t>
            </a:r>
            <a:r>
              <a:rPr lang="en-US" dirty="0">
                <a:latin typeface="Palatino Linotype" charset="0"/>
              </a:rPr>
              <a:t>.</a:t>
            </a:r>
          </a:p>
          <a:p>
            <a:endParaRPr lang="en-US" dirty="0">
              <a:latin typeface="Palatino Linotype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49713"/>
            <a:ext cx="4373263" cy="2776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8349" y="4267199"/>
            <a:ext cx="28194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-They are white because they have less mitochondria, capillaries and myoglobin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-They make energy from glycogen breakdown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19401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9046" b="19940"/>
          <a:stretch/>
        </p:blipFill>
        <p:spPr>
          <a:xfrm>
            <a:off x="163773" y="1752600"/>
            <a:ext cx="3441701" cy="48330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383136"/>
            <a:ext cx="5245100" cy="8382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Glycogen  &gt;glucose-1-PO4 &gt; glucose-6-PO4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2400" y="1354438"/>
            <a:ext cx="5245100" cy="7874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anaerobic glycolysis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62400" y="2274940"/>
            <a:ext cx="5245100" cy="10307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ATP is produced,</a:t>
            </a:r>
          </a:p>
          <a:p>
            <a:pPr algn="ctr"/>
            <a:r>
              <a:rPr lang="en-GB" dirty="0"/>
              <a:t>NADH+H+ is re-oxidized to maintain glucose degradation and ATP formation</a:t>
            </a:r>
          </a:p>
          <a:p>
            <a:pPr algn="ctr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962400" y="3438771"/>
            <a:ext cx="5245100" cy="8636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pyruvate will be converted into lactate 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962400" y="4435473"/>
            <a:ext cx="5245100" cy="88548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Lactate is resynthesized into glucose in the liver by Cori cycle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394" y="136172"/>
            <a:ext cx="36184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solidFill>
                  <a:srgbClr val="92D050"/>
                </a:solidFill>
              </a:rPr>
              <a:t>Anaerobic</a:t>
            </a:r>
          </a:p>
          <a:p>
            <a:pPr algn="ctr"/>
            <a:r>
              <a:rPr lang="en-US" sz="4400" dirty="0">
                <a:solidFill>
                  <a:srgbClr val="92D050"/>
                </a:solidFill>
              </a:rPr>
              <a:t>Pathway: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90584" y="397782"/>
            <a:ext cx="244901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/>
              <a:t>Why skeletal muscles can’t produce new</a:t>
            </a:r>
            <a:br>
              <a:rPr lang="en-US" dirty="0"/>
            </a:br>
            <a:r>
              <a:rPr lang="en-US" dirty="0"/>
              <a:t>glucose from lactate?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9590584" y="1752600"/>
            <a:ext cx="2449016" cy="40010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Because:</a:t>
            </a:r>
            <a:r>
              <a:rPr lang="en-US" dirty="0"/>
              <a:t>	</a:t>
            </a:r>
          </a:p>
          <a:p>
            <a:r>
              <a:rPr lang="en-US" dirty="0"/>
              <a:t>1- Gluconeogenesis requires much more ATP than is supplied by glycolysis in muscle</a:t>
            </a:r>
            <a:r>
              <a:rPr lang="ar-SA" dirty="0"/>
              <a:t> </a:t>
            </a:r>
            <a:r>
              <a:rPr lang="en-US" dirty="0"/>
              <a:t>	</a:t>
            </a:r>
          </a:p>
          <a:p>
            <a:r>
              <a:rPr lang="en-US" dirty="0"/>
              <a:t>2- O2 deficiencies do not arise in the liver even during intense exercise </a:t>
            </a:r>
            <a:r>
              <a:rPr lang="ar-SA" dirty="0"/>
              <a:t>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Therefore, liver always has sufficient ATP for gluconeogenesis</a:t>
            </a:r>
            <a:r>
              <a:rPr lang="ar-S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01719"/>
              </p:ext>
            </p:extLst>
          </p:nvPr>
        </p:nvGraphicFramePr>
        <p:xfrm>
          <a:off x="558064" y="1126436"/>
          <a:ext cx="8888388" cy="520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سحابة 6"/>
          <p:cNvSpPr/>
          <p:nvPr/>
        </p:nvSpPr>
        <p:spPr>
          <a:xfrm>
            <a:off x="7845287" y="808384"/>
            <a:ext cx="4505739" cy="220200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solidFill>
                  <a:srgbClr val="92D050"/>
                </a:solidFill>
              </a:rPr>
              <a:t>The </a:t>
            </a:r>
          </a:p>
          <a:p>
            <a:pPr algn="ctr"/>
            <a:r>
              <a:rPr lang="en-US" sz="4400" dirty="0">
                <a:solidFill>
                  <a:srgbClr val="92D050"/>
                </a:solidFill>
              </a:rPr>
              <a:t>Cori Cycle </a:t>
            </a:r>
            <a:endParaRPr lang="ar-SA" sz="4400" dirty="0">
              <a:solidFill>
                <a:srgbClr val="92D050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2788348" y="43732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546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202017" y="1245704"/>
            <a:ext cx="2286941" cy="4903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28777" t="17401" r="31577" b="15927"/>
          <a:stretch/>
        </p:blipFill>
        <p:spPr>
          <a:xfrm>
            <a:off x="2335220" y="336725"/>
            <a:ext cx="6501132" cy="6188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021114" y="359083"/>
            <a:ext cx="3220279" cy="275390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In Muscle:</a:t>
            </a:r>
            <a:br>
              <a:rPr lang="en-US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1- White muscle fibers ( Fast &amp; Strong contraction ) obtain ATP from Anaerobic glycolysis.</a:t>
            </a:r>
            <a:br>
              <a:rPr lang="en-US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 2- In Anaerobic glycolysis glucose is converted to lactate.</a:t>
            </a:r>
            <a:endParaRPr lang="ar-SA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 flipH="1">
            <a:off x="8488958" y="748145"/>
            <a:ext cx="482763" cy="0"/>
          </a:xfrm>
          <a:prstGeom prst="straightConnector1">
            <a:avLst/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0" y="212034"/>
            <a:ext cx="2175162" cy="313932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In the liver: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5- Liver converts lactate into glucose via gluconeogenesis*. 6- the newly formed glucose is transported to muscle to be used for energy again “ complete cycle “.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5320145" y="0"/>
            <a:ext cx="0" cy="8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7841673" y="-1246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7703127" y="-22167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2175162" y="336725"/>
            <a:ext cx="85898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3034145" y="336725"/>
            <a:ext cx="0" cy="259623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2268796" y="748145"/>
            <a:ext cx="2441749" cy="230417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319648" y="748145"/>
            <a:ext cx="2371103" cy="2299962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259782" y="-280815"/>
            <a:ext cx="85705" cy="5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3394364" y="3052323"/>
            <a:ext cx="3865418" cy="52215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6" name="رابط كسهم مستقيم 25"/>
          <p:cNvCxnSpPr>
            <a:cxnSpLocks/>
          </p:cNvCxnSpPr>
          <p:nvPr/>
        </p:nvCxnSpPr>
        <p:spPr>
          <a:xfrm flipH="1" flipV="1">
            <a:off x="7259784" y="3573731"/>
            <a:ext cx="1125566" cy="1079229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8854190" y="5129177"/>
            <a:ext cx="3337810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In the bloodstream: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3- Lactate in muscle is released into blood.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4- Transported to the liver.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5" name="رابط مستقيم 34"/>
          <p:cNvCxnSpPr>
            <a:cxnSpLocks/>
          </p:cNvCxnSpPr>
          <p:nvPr/>
        </p:nvCxnSpPr>
        <p:spPr>
          <a:xfrm>
            <a:off x="8406684" y="4652960"/>
            <a:ext cx="496899" cy="12214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3233" y="3744183"/>
            <a:ext cx="194869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Summary: Liver converts lactate into glucose via gluconeogenesis, then the newly formed glucose is transported to be used for energy.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47713" y="421249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 to 435 team</a:t>
            </a:r>
          </a:p>
        </p:txBody>
      </p:sp>
    </p:spTree>
    <p:extLst>
      <p:ext uri="{BB962C8B-B14F-4D97-AF65-F5344CB8AC3E}">
        <p14:creationId xmlns:p14="http://schemas.microsoft.com/office/powerpoint/2010/main" val="222441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04800"/>
            <a:ext cx="7571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92D050"/>
                </a:solidFill>
              </a:rPr>
              <a:t>The glucose-alanine cycle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2133600"/>
            <a:ext cx="871929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شرح مختصر 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alanine cycle in the liver doesn’t only provide alanine as a precursor for gluconeogenesis, but also transports to the liver the amino nitrogen arising in muscles during protein degradation. In the liver, it’s incorporated (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يختلط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into urea for excretion.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4108" y="3838892"/>
            <a:ext cx="821507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ليش تحصل هذي السايكل ؟ </a:t>
            </a:r>
          </a:p>
          <a:p>
            <a:pPr algn="ct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عند الفترة الطويلة للصيام وعدم الأكل ( مثل رمضان ) العضلات الحركية تبدأ تتكسر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“degraded”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 ( تصير العضلات هي مصدر الطاقه ) </a:t>
            </a:r>
          </a:p>
          <a:p>
            <a:pPr algn="ct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والناتج لتكسر البروتينات اللي في العضلة مادة اسمها ( أمينو نيتروجين ) ترتبط مع البيروفيت ويصير اسمهم (الألانين) ويدخل هذي السايكل عشان يزودنا بالطاقة. 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8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3281618"/>
              </p:ext>
            </p:extLst>
          </p:nvPr>
        </p:nvGraphicFramePr>
        <p:xfrm>
          <a:off x="1" y="579829"/>
          <a:ext cx="5012267" cy="3280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" y="3568974"/>
            <a:ext cx="4763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Pyruvate (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NH2 </a:t>
            </a:r>
            <a:r>
              <a:rPr lang="en-US" dirty="0"/>
              <a:t>) is</a:t>
            </a:r>
          </a:p>
          <a:p>
            <a:r>
              <a:rPr lang="en-US" dirty="0"/>
              <a:t> converted to alanine </a:t>
            </a:r>
          </a:p>
          <a:p>
            <a:pPr marL="285750" indent="-285750">
              <a:buFontTx/>
              <a:buChar char="-"/>
            </a:pPr>
            <a:r>
              <a:rPr lang="en-US" dirty="0"/>
              <a:t>Pyruvate + NH2 = Alanine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50412" y="579829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Liver converts alanine back to pyruvate	</a:t>
            </a:r>
          </a:p>
          <a:p>
            <a:pPr algn="ctr"/>
            <a:r>
              <a:rPr lang="en-US" dirty="0"/>
              <a:t> Alanine – NH2 = Pyruvate </a:t>
            </a:r>
          </a:p>
          <a:p>
            <a:pPr algn="ctr"/>
            <a:r>
              <a:rPr lang="en-US" sz="1600" dirty="0">
                <a:solidFill>
                  <a:srgbClr val="7F7F7F"/>
                </a:solidFill>
              </a:rPr>
              <a:t>(NH2 is Converted to urea which is excreted later.)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82679" y="15233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Pyruvate is used in gluconeogenesis (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produce glucose </a:t>
            </a:r>
            <a:r>
              <a:rPr lang="en-US" dirty="0"/>
              <a:t>) 	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newly formed glucose is</a:t>
            </a:r>
          </a:p>
          <a:p>
            <a:r>
              <a:rPr lang="en-US" dirty="0"/>
              <a:t>transported to muscle to be used for energy again.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915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Muscles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09646" y="-6522"/>
            <a:ext cx="1414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In liver</a:t>
            </a:r>
          </a:p>
        </p:txBody>
      </p:sp>
      <p:sp>
        <p:nvSpPr>
          <p:cNvPr id="14" name="Bent-Up Arrow 13"/>
          <p:cNvSpPr/>
          <p:nvPr/>
        </p:nvSpPr>
        <p:spPr>
          <a:xfrm>
            <a:off x="3770491" y="3536624"/>
            <a:ext cx="4615123" cy="3132668"/>
          </a:xfrm>
          <a:prstGeom prst="bentUpArrow">
            <a:avLst>
              <a:gd name="adj1" fmla="val 28243"/>
              <a:gd name="adj2" fmla="val 23378"/>
              <a:gd name="adj3" fmla="val 22838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ALANINE IS TRANPORTED FROM THE MUSCLE BY THE BLOOD INTO THE LIVER </a:t>
            </a:r>
          </a:p>
        </p:txBody>
      </p:sp>
      <p:sp>
        <p:nvSpPr>
          <p:cNvPr id="15" name="Oval 14"/>
          <p:cNvSpPr/>
          <p:nvPr/>
        </p:nvSpPr>
        <p:spPr>
          <a:xfrm>
            <a:off x="3770491" y="186268"/>
            <a:ext cx="993421" cy="626533"/>
          </a:xfrm>
          <a:prstGeom prst="ellipse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656712" y="25401"/>
            <a:ext cx="993421" cy="626533"/>
          </a:xfrm>
          <a:prstGeom prst="ellipse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3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716224" y="4936068"/>
            <a:ext cx="993421" cy="626533"/>
          </a:xfrm>
          <a:prstGeom prst="ellipse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20860" y="4633922"/>
            <a:ext cx="4125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NOTE</a:t>
            </a:r>
            <a:r>
              <a:rPr lang="en-US" sz="1400" b="1" dirty="0">
                <a:solidFill>
                  <a:srgbClr val="7F7F7F"/>
                </a:solidFill>
              </a:rPr>
              <a:t>: Alanine is the second important form of transport for amino nitrogen in the blood.</a:t>
            </a:r>
          </a:p>
          <a:p>
            <a:r>
              <a:rPr lang="en-US" sz="1400" b="1" dirty="0">
                <a:solidFill>
                  <a:srgbClr val="7F7F7F"/>
                </a:solidFill>
              </a:rPr>
              <a:t>And the first transport form is glutamate.</a:t>
            </a:r>
          </a:p>
        </p:txBody>
      </p:sp>
    </p:spTree>
    <p:extLst>
      <p:ext uri="{BB962C8B-B14F-4D97-AF65-F5344CB8AC3E}">
        <p14:creationId xmlns:p14="http://schemas.microsoft.com/office/powerpoint/2010/main" val="21326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1438-03-29 at 5.06.5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84"/>
          <a:stretch/>
        </p:blipFill>
        <p:spPr>
          <a:xfrm>
            <a:off x="5381385" y="330994"/>
            <a:ext cx="6846711" cy="1980499"/>
          </a:xfrm>
          <a:prstGeom prst="rect">
            <a:avLst/>
          </a:prstGeom>
        </p:spPr>
      </p:pic>
      <p:pic>
        <p:nvPicPr>
          <p:cNvPr id="5" name="Picture 4" descr="Screen Shot 1438-03-29 at 5.06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28" y="3124200"/>
            <a:ext cx="9128013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915379" y="24006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/>
            <a:r>
              <a:rPr lang="en-US" dirty="0"/>
              <a:t>--------------------------------------------------------------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978" y="4267200"/>
            <a:ext cx="2577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الارقام اللي بالدوائر الصفراء اللي بالصورة </a:t>
            </a:r>
            <a:r>
              <a:rPr lang="ar-SA" dirty="0" err="1">
                <a:solidFill>
                  <a:srgbClr val="FF0000"/>
                </a:solidFill>
              </a:rPr>
              <a:t>مو</a:t>
            </a:r>
            <a:r>
              <a:rPr lang="ar-SA" dirty="0">
                <a:solidFill>
                  <a:srgbClr val="FF0000"/>
                </a:solidFill>
              </a:rPr>
              <a:t> معانا </a:t>
            </a:r>
            <a:r>
              <a:rPr lang="ar-SA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1598" y="3299918"/>
            <a:ext cx="462845" cy="341866"/>
          </a:xfrm>
          <a:prstGeom prst="ellipse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3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750684" y="3253340"/>
            <a:ext cx="462845" cy="341866"/>
          </a:xfrm>
          <a:prstGeom prst="ellipse">
            <a:avLst/>
          </a:prstGeom>
          <a:solidFill>
            <a:srgbClr val="173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2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1616643" y="3240830"/>
            <a:ext cx="462845" cy="34186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637956" y="3301742"/>
            <a:ext cx="3426705" cy="3103829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06128" y="3308652"/>
            <a:ext cx="1699988" cy="3103829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12561" y="3301741"/>
            <a:ext cx="3002825" cy="3103829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015" y="0"/>
            <a:ext cx="55487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LcParenBoth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Reactions in skeletal muscle: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glycolysis produces pyruvate.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Pyruvate can be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transaminated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( an α-amino acid donates it’s amino group, generating an α-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keto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acid) to alanine.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(ii)   The alanine then enters the blood stream and is transported to the liver.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Alanine is returned to the liver for gluconeogenesis.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(iii)      Reactions in liver: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Within the liver, alanine is converted back to pyruvate by deamination ( The removal of amino group ).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Pyruvate is available for gluconeogenesis and the glutamate supplies the urea cycle.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Gluconeogenesis converts pyruvate to form glucose.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newly formed glucose can then enter the blood for delivery back to the muscle.</a:t>
            </a:r>
          </a:p>
        </p:txBody>
      </p:sp>
    </p:spTree>
    <p:extLst>
      <p:ext uri="{BB962C8B-B14F-4D97-AF65-F5344CB8AC3E}">
        <p14:creationId xmlns:p14="http://schemas.microsoft.com/office/powerpoint/2010/main" val="1176448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39515"/>
          </a:xfrm>
        </p:spPr>
        <p:txBody>
          <a:bodyPr/>
          <a:lstStyle/>
          <a:p>
            <a:r>
              <a:rPr lang="en-US"/>
              <a:t>Exercise and AMPK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28441" y="369757"/>
            <a:ext cx="3242311" cy="1385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66"/>
                </a:solidFill>
              </a:rPr>
              <a:t>In exercise, the metabolic enzymes are regulated thru phosphorylation by </a:t>
            </a:r>
            <a:r>
              <a:rPr lang="en-US" sz="1400" dirty="0">
                <a:solidFill>
                  <a:srgbClr val="FF6600"/>
                </a:solidFill>
              </a:rPr>
              <a:t>AMP-activated protein kinase (AMPK)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EXTRA : By this process the body try to save energy . </a:t>
            </a:r>
          </a:p>
        </p:txBody>
      </p:sp>
      <p:cxnSp>
        <p:nvCxnSpPr>
          <p:cNvPr id="8" name="Curved Connector 7"/>
          <p:cNvCxnSpPr/>
          <p:nvPr/>
        </p:nvCxnSpPr>
        <p:spPr>
          <a:xfrm>
            <a:off x="3563007" y="599090"/>
            <a:ext cx="1839310" cy="1531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27155" y="829367"/>
            <a:ext cx="9223757" cy="5687200"/>
            <a:chOff x="627155" y="829367"/>
            <a:chExt cx="9223757" cy="5687200"/>
          </a:xfrm>
        </p:grpSpPr>
        <p:grpSp>
          <p:nvGrpSpPr>
            <p:cNvPr id="41" name="Group 40"/>
            <p:cNvGrpSpPr/>
            <p:nvPr/>
          </p:nvGrpSpPr>
          <p:grpSpPr>
            <a:xfrm>
              <a:off x="627155" y="829367"/>
              <a:ext cx="7214135" cy="5687200"/>
              <a:chOff x="6292653" y="1295400"/>
              <a:chExt cx="5820495" cy="56872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534901" y="1295400"/>
                <a:ext cx="345345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000" i="1" dirty="0">
                    <a:solidFill>
                      <a:srgbClr val="FF0000"/>
                    </a:solidFill>
                    <a:latin typeface="Palatino Linotype" charset="0"/>
                  </a:rPr>
                  <a:t>During Exercise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Palatino Linotype" charset="0"/>
                  </a:rPr>
                  <a:t>(High-energy demand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  <a:latin typeface="Palatino Linotype" charset="0"/>
                  </a:rPr>
                  <a:t>*require* </a:t>
                </a:r>
                <a:r>
                  <a:rPr lang="en-US" sz="2400" dirty="0">
                    <a:solidFill>
                      <a:srgbClr val="000000"/>
                    </a:solidFill>
                    <a:latin typeface="Palatino Linotype" charset="0"/>
                  </a:rPr>
                  <a:t>)</a:t>
                </a:r>
              </a:p>
            </p:txBody>
          </p:sp>
          <p:sp>
            <p:nvSpPr>
              <p:cNvPr id="45" name="Down Arrow 44"/>
              <p:cNvSpPr/>
              <p:nvPr/>
            </p:nvSpPr>
            <p:spPr bwMode="auto">
              <a:xfrm>
                <a:off x="8001227" y="2514600"/>
                <a:ext cx="484632" cy="533400"/>
              </a:xfrm>
              <a:prstGeom prst="downArrow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latin typeface="Palatino" charset="0"/>
                  <a:ea typeface="ＭＳ Ｐゴシック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92653" y="3043535"/>
                <a:ext cx="1170983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dirty="0">
                    <a:solidFill>
                      <a:srgbClr val="FF6600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</a:t>
                </a:r>
                <a:r>
                  <a:rPr lang="en-US" sz="3000" dirty="0">
                    <a:solidFill>
                      <a:srgbClr val="000000"/>
                    </a:solidFill>
                    <a:latin typeface="Palatino Linotype" charset="0"/>
                  </a:rPr>
                  <a:t>ATP  </a:t>
                </a:r>
                <a:endParaRPr lang="en-US" sz="3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Down Arrow 46"/>
              <p:cNvSpPr/>
              <p:nvPr/>
            </p:nvSpPr>
            <p:spPr bwMode="auto">
              <a:xfrm>
                <a:off x="9538216" y="3581400"/>
                <a:ext cx="484632" cy="533400"/>
              </a:xfrm>
              <a:prstGeom prst="downArrow">
                <a:avLst/>
              </a:prstGeom>
              <a:solidFill>
                <a:srgbClr val="92D050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Palatino" charset="0"/>
                  <a:ea typeface="ＭＳ Ｐゴシック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123704" y="2971800"/>
                <a:ext cx="114809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dirty="0">
                    <a:solidFill>
                      <a:srgbClr val="33CC33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</a:t>
                </a:r>
                <a:r>
                  <a:rPr lang="en-US" sz="3000" dirty="0">
                    <a:solidFill>
                      <a:srgbClr val="000000"/>
                    </a:solidFill>
                    <a:latin typeface="Palatino Linotype" charset="0"/>
                    <a:sym typeface="Wingdings"/>
                  </a:rPr>
                  <a:t>AMP</a:t>
                </a:r>
                <a:endParaRPr lang="en-US" sz="3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532544" y="4191000"/>
                <a:ext cx="251723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dirty="0">
                    <a:solidFill>
                      <a:srgbClr val="000000"/>
                    </a:solidFill>
                    <a:latin typeface="Palatino Linotype" charset="0"/>
                    <a:sym typeface="Wingdings"/>
                  </a:rPr>
                  <a:t>Activates AMPK </a:t>
                </a:r>
                <a:endParaRPr lang="en-US" sz="3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617353" y="5505272"/>
                <a:ext cx="16764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rgbClr val="000000"/>
                    </a:solidFill>
                    <a:latin typeface="Palatino Linotype" charset="0"/>
                    <a:sym typeface="Wingdings"/>
                  </a:rPr>
                  <a:t>Anabolic</a:t>
                </a:r>
              </a:p>
              <a:p>
                <a:r>
                  <a:rPr lang="en-US" sz="3000" dirty="0">
                    <a:solidFill>
                      <a:srgbClr val="000000"/>
                    </a:solidFill>
                    <a:latin typeface="Palatino Linotype" charset="0"/>
                    <a:sym typeface="Wingdings"/>
                  </a:rPr>
                  <a:t>Pathways </a:t>
                </a:r>
                <a:r>
                  <a:rPr lang="en-US" sz="3000" dirty="0">
                    <a:solidFill>
                      <a:srgbClr val="FF6600"/>
                    </a:solidFill>
                    <a:latin typeface="Palatino Linotype" charset="0"/>
                    <a:sym typeface="Wingdings"/>
                  </a:rPr>
                  <a:t>(Off)</a:t>
                </a:r>
                <a:endParaRPr lang="en-US" sz="3000" dirty="0">
                  <a:solidFill>
                    <a:srgbClr val="FF6600"/>
                  </a:solidFill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7379228" y="3276600"/>
                <a:ext cx="1782907" cy="0"/>
              </a:xfrm>
              <a:prstGeom prst="straightConnector1">
                <a:avLst/>
              </a:prstGeom>
              <a:ln w="76200" cmpd="sng">
                <a:solidFill>
                  <a:srgbClr val="9F5DFF"/>
                </a:solidFill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Left Brace 51"/>
              <p:cNvSpPr/>
              <p:nvPr/>
            </p:nvSpPr>
            <p:spPr bwMode="auto">
              <a:xfrm rot="5400000">
                <a:off x="9558928" y="3697224"/>
                <a:ext cx="612648" cy="2819400"/>
              </a:xfrm>
              <a:prstGeom prst="leftBrace">
                <a:avLst/>
              </a:prstGeom>
              <a:noFill/>
              <a:ln w="76200" cap="flat" cmpd="sng" algn="ctr">
                <a:solidFill>
                  <a:srgbClr val="9F5D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Palatino" charset="0"/>
                  <a:ea typeface="ＭＳ Ｐゴシック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360548" y="5486400"/>
                <a:ext cx="17526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rgbClr val="000000"/>
                    </a:solidFill>
                    <a:latin typeface="Palatino Linotype" charset="0"/>
                    <a:sym typeface="Wingdings"/>
                  </a:rPr>
                  <a:t>Catabolic pathways</a:t>
                </a:r>
              </a:p>
              <a:p>
                <a:r>
                  <a:rPr lang="en-US" sz="3000" dirty="0">
                    <a:solidFill>
                      <a:srgbClr val="33CC33"/>
                    </a:solidFill>
                    <a:latin typeface="Palatino Linotype" charset="0"/>
                    <a:sym typeface="Wingdings"/>
                  </a:rPr>
                  <a:t>(ON) </a:t>
                </a:r>
                <a:endParaRPr lang="en-US" sz="3000" dirty="0">
                  <a:solidFill>
                    <a:srgbClr val="33CC33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auto">
            <a:xfrm>
              <a:off x="7658100" y="5562600"/>
              <a:ext cx="762000" cy="0"/>
            </a:xfrm>
            <a:prstGeom prst="straightConnector1">
              <a:avLst/>
            </a:prstGeom>
            <a:ln w="76200" cmpd="sng">
              <a:solidFill>
                <a:srgbClr val="9F5DFF"/>
              </a:solidFill>
              <a:headEnd type="none" w="med" len="med"/>
              <a:tailEnd type="arrow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8399553" y="5221167"/>
              <a:ext cx="145135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33CC33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en-US" sz="3000" dirty="0">
                  <a:solidFill>
                    <a:srgbClr val="000000"/>
                  </a:solidFill>
                  <a:latin typeface="Palatino Linotype" charset="0"/>
                </a:rPr>
                <a:t>ATP</a:t>
              </a:r>
              <a:r>
                <a:rPr lang="en-US" sz="3000" dirty="0">
                  <a:solidFill>
                    <a:schemeClr val="bg1"/>
                  </a:solidFill>
                  <a:latin typeface="Palatino Linotype" charset="0"/>
                </a:rPr>
                <a:t>  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601070" y="2096661"/>
            <a:ext cx="34921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57200" rtl="1" eaLnBrk="1" latinLnBrk="0" hangingPunct="1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Explanation :</a:t>
            </a:r>
          </a:p>
          <a:p>
            <a:pPr marL="0" defTabSz="457200" rtl="1" eaLnBrk="1" latinLnBrk="0" hangingPunct="1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- During exercise ATP level goes down and in the same time AMP level goes up .</a:t>
            </a:r>
          </a:p>
          <a:p>
            <a:pPr rtl="1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- When AMP level goes up is activated the AMPK enzyme 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3476" y="3344881"/>
            <a:ext cx="34921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57200" rtl="1" eaLnBrk="1" latinLnBrk="0" hangingPunct="1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Explanation :</a:t>
            </a:r>
          </a:p>
          <a:p>
            <a:pPr marL="0" defTabSz="457200" rtl="1" eaLnBrk="1" latinLnBrk="0" hangingPunct="1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- The activation of AMPK enzyme will shot down the anabolic pathway (to save energy) and turn on catabolic pathway (to produce energy). </a:t>
            </a:r>
          </a:p>
        </p:txBody>
      </p:sp>
    </p:spTree>
    <p:extLst>
      <p:ext uri="{BB962C8B-B14F-4D97-AF65-F5344CB8AC3E}">
        <p14:creationId xmlns:p14="http://schemas.microsoft.com/office/powerpoint/2010/main" val="3701250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674558" y="5316701"/>
            <a:ext cx="12551763" cy="838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AMPK activation shuts down ATP-requiring processes and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stimulates ATP-producing processes</a:t>
            </a:r>
          </a:p>
        </p:txBody>
      </p:sp>
      <p:pic>
        <p:nvPicPr>
          <p:cNvPr id="3" name="Picture 2" descr="C:\Documents and Settings\Administrator\Desktop\u drive\devlin\filesForPowerpoint\ch22\c22f015.jpg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4"/>
          <a:stretch/>
        </p:blipFill>
        <p:spPr bwMode="auto">
          <a:xfrm>
            <a:off x="800100" y="0"/>
            <a:ext cx="8686800" cy="531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770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924"/>
            <a:ext cx="8814216" cy="1320800"/>
          </a:xfrm>
        </p:spPr>
        <p:txBody>
          <a:bodyPr>
            <a:normAutofit/>
          </a:bodyPr>
          <a:lstStyle/>
          <a:p>
            <a:r>
              <a:rPr lang="en-US" dirty="0"/>
              <a:t>Muscle fatigue and endurance in athletes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316" y="959370"/>
            <a:ext cx="8724900" cy="266200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Palatino Linotype" charset="0"/>
              </a:rPr>
              <a:t>Muscle fatigue: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</a:rPr>
              <a:t>Inability of muscles to maintain a particular </a:t>
            </a:r>
            <a:r>
              <a:rPr lang="en-US" sz="2400" dirty="0">
                <a:solidFill>
                  <a:srgbClr val="FF0000"/>
                </a:solidFill>
                <a:latin typeface="Palatino Linotype" charset="0"/>
              </a:rPr>
              <a:t>strength of contraction over time.</a:t>
            </a:r>
          </a:p>
          <a:p>
            <a:r>
              <a:rPr lang="en-US" sz="2400" u="sng" dirty="0">
                <a:solidFill>
                  <a:srgbClr val="000000"/>
                </a:solidFill>
                <a:latin typeface="Palatino Linotype" charset="0"/>
              </a:rPr>
              <a:t>Causes</a:t>
            </a:r>
            <a:r>
              <a:rPr lang="en-US" sz="2400" dirty="0">
                <a:solidFill>
                  <a:srgbClr val="000000"/>
                </a:solidFill>
                <a:latin typeface="Palatino Linotype" charset="0"/>
              </a:rPr>
              <a:t>: muscle damage, accumulation of</a:t>
            </a:r>
            <a:r>
              <a:rPr lang="en-US" sz="2400" dirty="0">
                <a:solidFill>
                  <a:srgbClr val="FF0000"/>
                </a:solidFill>
                <a:latin typeface="Palatino Linotype" charset="0"/>
              </a:rPr>
              <a:t> lactic acid.</a:t>
            </a:r>
          </a:p>
          <a:p>
            <a:r>
              <a:rPr lang="en-US" sz="2400" dirty="0">
                <a:solidFill>
                  <a:srgbClr val="000000"/>
                </a:solidFill>
                <a:latin typeface="Palatino Linotype" charset="0"/>
              </a:rPr>
              <a:t>Athletes are able to change the proportions of red and white muscle fibers by targeted training.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316" y="3615126"/>
            <a:ext cx="9372600" cy="3453984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Palatino Linotype" charset="0"/>
              </a:rPr>
              <a:t>The expression of muscle proteins can also change during the course of training.</a:t>
            </a:r>
          </a:p>
          <a:p>
            <a:r>
              <a:rPr lang="en-US" sz="2400" dirty="0">
                <a:solidFill>
                  <a:srgbClr val="000000"/>
                </a:solidFill>
                <a:latin typeface="Palatino Linotype" charset="0"/>
              </a:rPr>
              <a:t>This provides them with: 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</a:rPr>
              <a:t>High endurance during muscle activity.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</a:rPr>
              <a:t>Efficient energy production and consumption.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alatino Linotype" charset="0"/>
              </a:rPr>
              <a:t>Delayed fatigue.</a:t>
            </a:r>
          </a:p>
        </p:txBody>
      </p:sp>
      <p:sp>
        <p:nvSpPr>
          <p:cNvPr id="8" name="Rectangle 7"/>
          <p:cNvSpPr/>
          <p:nvPr/>
        </p:nvSpPr>
        <p:spPr>
          <a:xfrm>
            <a:off x="9308892" y="2338466"/>
            <a:ext cx="2988039" cy="19287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Athletes should train to have more red muscle fibers also they can convert white muscle fibers to red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The red muscle fibers are better for them because it is suitable for prolonged effort + it is an aerobic which doesn’t cause lactic acid formation which leads to muscle fatigue .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51489" y="3462727"/>
            <a:ext cx="38524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13" y="4454576"/>
            <a:ext cx="3101090" cy="234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596668" cy="3880773"/>
          </a:xfrm>
        </p:spPr>
        <p:txBody>
          <a:bodyPr/>
          <a:lstStyle/>
          <a:p>
            <a:r>
              <a:rPr lang="en-US" sz="2400" b="1" dirty="0"/>
              <a:t>By the end of this lecture, the should be able to:</a:t>
            </a:r>
          </a:p>
          <a:p>
            <a:r>
              <a:rPr lang="en-US" dirty="0"/>
              <a:t>Recognize the importance of ATP as energy source in skeletal muscle</a:t>
            </a:r>
          </a:p>
          <a:p>
            <a:r>
              <a:rPr lang="en-US" dirty="0"/>
              <a:t>Compare three systems of energy transfer in the body</a:t>
            </a:r>
          </a:p>
          <a:p>
            <a:r>
              <a:rPr lang="en-US" dirty="0"/>
              <a:t>Differentiate between energy metabolism in red and white muscle fibers</a:t>
            </a:r>
          </a:p>
          <a:p>
            <a:r>
              <a:rPr lang="en-US" dirty="0"/>
              <a:t>Understand how skeletal muscles derive ATP from aerobic and anaerobic metabolism</a:t>
            </a:r>
          </a:p>
          <a:p>
            <a:r>
              <a:rPr lang="en-US" dirty="0"/>
              <a:t>Discuss the importance of Cori and glucose-alanine cycles in energy metabolism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098" y="609600"/>
            <a:ext cx="4128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Objectives:</a:t>
            </a:r>
          </a:p>
        </p:txBody>
      </p:sp>
    </p:spTree>
    <p:extLst>
      <p:ext uri="{BB962C8B-B14F-4D97-AF65-F5344CB8AC3E}">
        <p14:creationId xmlns:p14="http://schemas.microsoft.com/office/powerpoint/2010/main" val="1652957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07729036"/>
              </p:ext>
            </p:extLst>
          </p:nvPr>
        </p:nvGraphicFramePr>
        <p:xfrm>
          <a:off x="762000" y="533400"/>
          <a:ext cx="9753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304800"/>
            <a:ext cx="3427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2400371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0200"/>
            <a:ext cx="8596668" cy="3880773"/>
          </a:xfrm>
        </p:spPr>
        <p:txBody>
          <a:bodyPr/>
          <a:lstStyle/>
          <a:p>
            <a:r>
              <a:rPr lang="en-US" dirty="0"/>
              <a:t>1-Aerobic system: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https://www.youtube.com/watch?v=eqWJbELIB68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https://www.youtube.com/watch?v=PQMsJSme780</a:t>
            </a:r>
            <a:endParaRPr lang="en-US" dirty="0"/>
          </a:p>
          <a:p>
            <a:r>
              <a:rPr lang="en-US" dirty="0"/>
              <a:t>2-Anaerobic system: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https://www.youtube.com/watch?v=TcMqVnVG3Zk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https://www.youtube.com/watch?v=uCmNQQWlrc0</a:t>
            </a:r>
            <a:endParaRPr lang="en-US" dirty="0"/>
          </a:p>
          <a:p>
            <a:r>
              <a:rPr lang="en-US" dirty="0"/>
              <a:t>3-Comparison: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https://www.youtube.com/watch?v=TcMqVnVG3Zk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https://www.youtube.com/watch?v=uB357EX-fdc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4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11200" y="75910"/>
            <a:ext cx="744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Three systems of energy transfer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4972" y="5791200"/>
            <a:ext cx="6781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The three systems are overlapping </a:t>
            </a:r>
          </a:p>
          <a:p>
            <a:r>
              <a:rPr lang="ar-SA" sz="1400" dirty="0">
                <a:solidFill>
                  <a:schemeClr val="bg1">
                    <a:lumMod val="65000"/>
                  </a:schemeClr>
                </a:solidFill>
              </a:rPr>
              <a:t>يعني في الخلية الطاقة دائماً متوفره من خلال ان هذه الانظمة تنتج الطاقة بشكل مستمر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6" descr="14_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7" b="11051"/>
          <a:stretch/>
        </p:blipFill>
        <p:spPr bwMode="auto">
          <a:xfrm>
            <a:off x="7834087" y="783785"/>
            <a:ext cx="4292600" cy="470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22092"/>
              </p:ext>
            </p:extLst>
          </p:nvPr>
        </p:nvGraphicFramePr>
        <p:xfrm>
          <a:off x="21771" y="820084"/>
          <a:ext cx="7747000" cy="465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7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system: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Immediate system </a:t>
                      </a:r>
                    </a:p>
                    <a:p>
                      <a:pPr algn="ctr"/>
                      <a:r>
                        <a:rPr lang="en-US" dirty="0"/>
                        <a:t>(ATP-</a:t>
                      </a:r>
                      <a:r>
                        <a:rPr lang="en-US" dirty="0" err="1"/>
                        <a:t>PCr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 term system (glycolysis)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 term system (aerobic)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0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of metabolism: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Anaerobic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Anaerobic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Aerobic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0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of energy source: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Phosphocreatine (</a:t>
                      </a:r>
                      <a:r>
                        <a:rPr lang="en-US" dirty="0" err="1"/>
                        <a:t>PCr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Fatty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8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exercise: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intensity 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intensity exercise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(it happens</a:t>
                      </a:r>
                      <a:r>
                        <a:rPr lang="en-US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when the muscle is contracting)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Continuous exercise </a:t>
                      </a:r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(less intensity)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7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3-15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sec.</a:t>
                      </a:r>
                      <a:r>
                        <a:rPr lang="en-US" baseline="0" dirty="0"/>
                        <a:t> to 2 min.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7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364" y="858712"/>
            <a:ext cx="509484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Breakdown of ATP into ADP+PO</a:t>
            </a:r>
            <a:r>
              <a:rPr lang="en-US" baseline="-25000" dirty="0">
                <a:solidFill>
                  <a:schemeClr val="tx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4</a:t>
            </a:r>
            <a:r>
              <a:rPr lang="en-US" dirty="0">
                <a:solidFill>
                  <a:schemeClr val="tx1"/>
                </a:solidFill>
                <a:latin typeface="Arial Hebrew Scholar" charset="-79"/>
                <a:ea typeface="Arial Hebrew Scholar" charset="-79"/>
                <a:cs typeface="Arial Hebrew Scholar" charset="-79"/>
              </a:rPr>
              <a:t> releases 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231" y="273058"/>
            <a:ext cx="404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ATP as energy source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7174216"/>
              </p:ext>
            </p:extLst>
          </p:nvPr>
        </p:nvGraphicFramePr>
        <p:xfrm>
          <a:off x="1600200" y="1728200"/>
          <a:ext cx="7907093" cy="501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53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1087" y="89952"/>
            <a:ext cx="7398225" cy="6097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92D050"/>
                </a:solidFill>
              </a:rPr>
              <a:t>Overview of energy metabolism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103" y="791699"/>
            <a:ext cx="7030195" cy="37153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99779" y="1880005"/>
            <a:ext cx="1766236" cy="2393606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The produced ATP will be used for contraction and relaxation.</a:t>
            </a:r>
          </a:p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-myosin ATPase (for contraction)</a:t>
            </a:r>
          </a:p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-Ca-ATPase (for relaxation )</a:t>
            </a:r>
          </a:p>
        </p:txBody>
      </p:sp>
      <p:sp>
        <p:nvSpPr>
          <p:cNvPr id="13" name="Freeform 12"/>
          <p:cNvSpPr/>
          <p:nvPr/>
        </p:nvSpPr>
        <p:spPr>
          <a:xfrm>
            <a:off x="2937374" y="794080"/>
            <a:ext cx="4321079" cy="1085925"/>
          </a:xfrm>
          <a:custGeom>
            <a:avLst/>
            <a:gdLst>
              <a:gd name="connsiteX0" fmla="*/ 0 w 4302492"/>
              <a:gd name="connsiteY0" fmla="*/ 0 h 808522"/>
              <a:gd name="connsiteX1" fmla="*/ 0 w 4302492"/>
              <a:gd name="connsiteY1" fmla="*/ 0 h 808522"/>
              <a:gd name="connsiteX2" fmla="*/ 0 w 4302492"/>
              <a:gd name="connsiteY2" fmla="*/ 500513 h 808522"/>
              <a:gd name="connsiteX3" fmla="*/ 1607419 w 4302492"/>
              <a:gd name="connsiteY3" fmla="*/ 519764 h 808522"/>
              <a:gd name="connsiteX4" fmla="*/ 1617044 w 4302492"/>
              <a:gd name="connsiteY4" fmla="*/ 808522 h 808522"/>
              <a:gd name="connsiteX5" fmla="*/ 2589196 w 4302492"/>
              <a:gd name="connsiteY5" fmla="*/ 808522 h 808522"/>
              <a:gd name="connsiteX6" fmla="*/ 2541069 w 4302492"/>
              <a:gd name="connsiteY6" fmla="*/ 471638 h 808522"/>
              <a:gd name="connsiteX7" fmla="*/ 4292867 w 4302492"/>
              <a:gd name="connsiteY7" fmla="*/ 500513 h 808522"/>
              <a:gd name="connsiteX8" fmla="*/ 4302492 w 4302492"/>
              <a:gd name="connsiteY8" fmla="*/ 48126 h 808522"/>
              <a:gd name="connsiteX9" fmla="*/ 0 w 4302492"/>
              <a:gd name="connsiteY9" fmla="*/ 0 h 808522"/>
              <a:gd name="connsiteX0" fmla="*/ 0 w 4302492"/>
              <a:gd name="connsiteY0" fmla="*/ 0 h 808522"/>
              <a:gd name="connsiteX1" fmla="*/ 0 w 4302492"/>
              <a:gd name="connsiteY1" fmla="*/ 0 h 808522"/>
              <a:gd name="connsiteX2" fmla="*/ 0 w 4302492"/>
              <a:gd name="connsiteY2" fmla="*/ 500513 h 808522"/>
              <a:gd name="connsiteX3" fmla="*/ 1607419 w 4302492"/>
              <a:gd name="connsiteY3" fmla="*/ 519764 h 808522"/>
              <a:gd name="connsiteX4" fmla="*/ 1617044 w 4302492"/>
              <a:gd name="connsiteY4" fmla="*/ 808522 h 808522"/>
              <a:gd name="connsiteX5" fmla="*/ 2589196 w 4302492"/>
              <a:gd name="connsiteY5" fmla="*/ 808522 h 808522"/>
              <a:gd name="connsiteX6" fmla="*/ 2541069 w 4302492"/>
              <a:gd name="connsiteY6" fmla="*/ 471638 h 808522"/>
              <a:gd name="connsiteX7" fmla="*/ 3486864 w 4302492"/>
              <a:gd name="connsiteY7" fmla="*/ 493884 h 808522"/>
              <a:gd name="connsiteX8" fmla="*/ 4292867 w 4302492"/>
              <a:gd name="connsiteY8" fmla="*/ 500513 h 808522"/>
              <a:gd name="connsiteX9" fmla="*/ 4302492 w 4302492"/>
              <a:gd name="connsiteY9" fmla="*/ 48126 h 808522"/>
              <a:gd name="connsiteX10" fmla="*/ 0 w 4302492"/>
              <a:gd name="connsiteY10" fmla="*/ 0 h 808522"/>
              <a:gd name="connsiteX0" fmla="*/ 0 w 4302492"/>
              <a:gd name="connsiteY0" fmla="*/ 0 h 819143"/>
              <a:gd name="connsiteX1" fmla="*/ 0 w 4302492"/>
              <a:gd name="connsiteY1" fmla="*/ 0 h 819143"/>
              <a:gd name="connsiteX2" fmla="*/ 0 w 4302492"/>
              <a:gd name="connsiteY2" fmla="*/ 500513 h 819143"/>
              <a:gd name="connsiteX3" fmla="*/ 1607419 w 4302492"/>
              <a:gd name="connsiteY3" fmla="*/ 519764 h 819143"/>
              <a:gd name="connsiteX4" fmla="*/ 1617044 w 4302492"/>
              <a:gd name="connsiteY4" fmla="*/ 808522 h 819143"/>
              <a:gd name="connsiteX5" fmla="*/ 2541278 w 4302492"/>
              <a:gd name="connsiteY5" fmla="*/ 819143 h 819143"/>
              <a:gd name="connsiteX6" fmla="*/ 2541069 w 4302492"/>
              <a:gd name="connsiteY6" fmla="*/ 471638 h 819143"/>
              <a:gd name="connsiteX7" fmla="*/ 3486864 w 4302492"/>
              <a:gd name="connsiteY7" fmla="*/ 493884 h 819143"/>
              <a:gd name="connsiteX8" fmla="*/ 4292867 w 4302492"/>
              <a:gd name="connsiteY8" fmla="*/ 500513 h 819143"/>
              <a:gd name="connsiteX9" fmla="*/ 4302492 w 4302492"/>
              <a:gd name="connsiteY9" fmla="*/ 48126 h 819143"/>
              <a:gd name="connsiteX10" fmla="*/ 0 w 4302492"/>
              <a:gd name="connsiteY10" fmla="*/ 0 h 819143"/>
              <a:gd name="connsiteX0" fmla="*/ 0 w 4302492"/>
              <a:gd name="connsiteY0" fmla="*/ 0 h 1520135"/>
              <a:gd name="connsiteX1" fmla="*/ 0 w 4302492"/>
              <a:gd name="connsiteY1" fmla="*/ 0 h 1520135"/>
              <a:gd name="connsiteX2" fmla="*/ 0 w 4302492"/>
              <a:gd name="connsiteY2" fmla="*/ 500513 h 1520135"/>
              <a:gd name="connsiteX3" fmla="*/ 1607419 w 4302492"/>
              <a:gd name="connsiteY3" fmla="*/ 519764 h 1520135"/>
              <a:gd name="connsiteX4" fmla="*/ 1617044 w 4302492"/>
              <a:gd name="connsiteY4" fmla="*/ 808522 h 1520135"/>
              <a:gd name="connsiteX5" fmla="*/ 2541278 w 4302492"/>
              <a:gd name="connsiteY5" fmla="*/ 819143 h 1520135"/>
              <a:gd name="connsiteX6" fmla="*/ 2541069 w 4302492"/>
              <a:gd name="connsiteY6" fmla="*/ 471638 h 1520135"/>
              <a:gd name="connsiteX7" fmla="*/ 3486864 w 4302492"/>
              <a:gd name="connsiteY7" fmla="*/ 493884 h 1520135"/>
              <a:gd name="connsiteX8" fmla="*/ 4292868 w 4302492"/>
              <a:gd name="connsiteY8" fmla="*/ 1520135 h 1520135"/>
              <a:gd name="connsiteX9" fmla="*/ 4302492 w 4302492"/>
              <a:gd name="connsiteY9" fmla="*/ 48126 h 1520135"/>
              <a:gd name="connsiteX10" fmla="*/ 0 w 4302492"/>
              <a:gd name="connsiteY10" fmla="*/ 0 h 1520135"/>
              <a:gd name="connsiteX0" fmla="*/ 0 w 4302492"/>
              <a:gd name="connsiteY0" fmla="*/ 0 h 1520135"/>
              <a:gd name="connsiteX1" fmla="*/ 0 w 4302492"/>
              <a:gd name="connsiteY1" fmla="*/ 0 h 1520135"/>
              <a:gd name="connsiteX2" fmla="*/ 0 w 4302492"/>
              <a:gd name="connsiteY2" fmla="*/ 500513 h 1520135"/>
              <a:gd name="connsiteX3" fmla="*/ 1607419 w 4302492"/>
              <a:gd name="connsiteY3" fmla="*/ 519764 h 1520135"/>
              <a:gd name="connsiteX4" fmla="*/ 1617044 w 4302492"/>
              <a:gd name="connsiteY4" fmla="*/ 808522 h 1520135"/>
              <a:gd name="connsiteX5" fmla="*/ 2541278 w 4302492"/>
              <a:gd name="connsiteY5" fmla="*/ 819143 h 1520135"/>
              <a:gd name="connsiteX6" fmla="*/ 2541069 w 4302492"/>
              <a:gd name="connsiteY6" fmla="*/ 471638 h 1520135"/>
              <a:gd name="connsiteX7" fmla="*/ 3477281 w 4302492"/>
              <a:gd name="connsiteY7" fmla="*/ 1194875 h 1520135"/>
              <a:gd name="connsiteX8" fmla="*/ 4292868 w 4302492"/>
              <a:gd name="connsiteY8" fmla="*/ 1520135 h 1520135"/>
              <a:gd name="connsiteX9" fmla="*/ 4302492 w 4302492"/>
              <a:gd name="connsiteY9" fmla="*/ 48126 h 1520135"/>
              <a:gd name="connsiteX10" fmla="*/ 0 w 4302492"/>
              <a:gd name="connsiteY10" fmla="*/ 0 h 1520135"/>
              <a:gd name="connsiteX0" fmla="*/ 0 w 4302492"/>
              <a:gd name="connsiteY0" fmla="*/ 0 h 1194875"/>
              <a:gd name="connsiteX1" fmla="*/ 0 w 4302492"/>
              <a:gd name="connsiteY1" fmla="*/ 0 h 1194875"/>
              <a:gd name="connsiteX2" fmla="*/ 0 w 4302492"/>
              <a:gd name="connsiteY2" fmla="*/ 500513 h 1194875"/>
              <a:gd name="connsiteX3" fmla="*/ 1607419 w 4302492"/>
              <a:gd name="connsiteY3" fmla="*/ 519764 h 1194875"/>
              <a:gd name="connsiteX4" fmla="*/ 1617044 w 4302492"/>
              <a:gd name="connsiteY4" fmla="*/ 808522 h 1194875"/>
              <a:gd name="connsiteX5" fmla="*/ 2541278 w 4302492"/>
              <a:gd name="connsiteY5" fmla="*/ 819143 h 1194875"/>
              <a:gd name="connsiteX6" fmla="*/ 2541069 w 4302492"/>
              <a:gd name="connsiteY6" fmla="*/ 471638 h 1194875"/>
              <a:gd name="connsiteX7" fmla="*/ 3477281 w 4302492"/>
              <a:gd name="connsiteY7" fmla="*/ 1194875 h 1194875"/>
              <a:gd name="connsiteX8" fmla="*/ 4302452 w 4302492"/>
              <a:gd name="connsiteY8" fmla="*/ 1180260 h 1194875"/>
              <a:gd name="connsiteX9" fmla="*/ 4302492 w 4302492"/>
              <a:gd name="connsiteY9" fmla="*/ 48126 h 1194875"/>
              <a:gd name="connsiteX10" fmla="*/ 0 w 4302492"/>
              <a:gd name="connsiteY10" fmla="*/ 0 h 1194875"/>
              <a:gd name="connsiteX0" fmla="*/ 0 w 4302492"/>
              <a:gd name="connsiteY0" fmla="*/ 0 h 1198271"/>
              <a:gd name="connsiteX1" fmla="*/ 0 w 4302492"/>
              <a:gd name="connsiteY1" fmla="*/ 0 h 1198271"/>
              <a:gd name="connsiteX2" fmla="*/ 0 w 4302492"/>
              <a:gd name="connsiteY2" fmla="*/ 500513 h 1198271"/>
              <a:gd name="connsiteX3" fmla="*/ 1607419 w 4302492"/>
              <a:gd name="connsiteY3" fmla="*/ 519764 h 1198271"/>
              <a:gd name="connsiteX4" fmla="*/ 1617044 w 4302492"/>
              <a:gd name="connsiteY4" fmla="*/ 808522 h 1198271"/>
              <a:gd name="connsiteX5" fmla="*/ 2541278 w 4302492"/>
              <a:gd name="connsiteY5" fmla="*/ 819143 h 1198271"/>
              <a:gd name="connsiteX6" fmla="*/ 2541069 w 4302492"/>
              <a:gd name="connsiteY6" fmla="*/ 1183250 h 1198271"/>
              <a:gd name="connsiteX7" fmla="*/ 3477281 w 4302492"/>
              <a:gd name="connsiteY7" fmla="*/ 1194875 h 1198271"/>
              <a:gd name="connsiteX8" fmla="*/ 4302452 w 4302492"/>
              <a:gd name="connsiteY8" fmla="*/ 1180260 h 1198271"/>
              <a:gd name="connsiteX9" fmla="*/ 4302492 w 4302492"/>
              <a:gd name="connsiteY9" fmla="*/ 48126 h 1198271"/>
              <a:gd name="connsiteX10" fmla="*/ 0 w 4302492"/>
              <a:gd name="connsiteY10" fmla="*/ 0 h 1198271"/>
              <a:gd name="connsiteX0" fmla="*/ 0 w 4302492"/>
              <a:gd name="connsiteY0" fmla="*/ 0 h 1198271"/>
              <a:gd name="connsiteX1" fmla="*/ 0 w 4302492"/>
              <a:gd name="connsiteY1" fmla="*/ 0 h 1198271"/>
              <a:gd name="connsiteX2" fmla="*/ 0 w 4302492"/>
              <a:gd name="connsiteY2" fmla="*/ 500513 h 1198271"/>
              <a:gd name="connsiteX3" fmla="*/ 1607419 w 4302492"/>
              <a:gd name="connsiteY3" fmla="*/ 519764 h 1198271"/>
              <a:gd name="connsiteX4" fmla="*/ 1617044 w 4302492"/>
              <a:gd name="connsiteY4" fmla="*/ 808522 h 1198271"/>
              <a:gd name="connsiteX5" fmla="*/ 2541279 w 4302492"/>
              <a:gd name="connsiteY5" fmla="*/ 819143 h 1198271"/>
              <a:gd name="connsiteX6" fmla="*/ 2541069 w 4302492"/>
              <a:gd name="connsiteY6" fmla="*/ 1183250 h 1198271"/>
              <a:gd name="connsiteX7" fmla="*/ 3477281 w 4302492"/>
              <a:gd name="connsiteY7" fmla="*/ 1194875 h 1198271"/>
              <a:gd name="connsiteX8" fmla="*/ 4302452 w 4302492"/>
              <a:gd name="connsiteY8" fmla="*/ 1180260 h 1198271"/>
              <a:gd name="connsiteX9" fmla="*/ 4302492 w 4302492"/>
              <a:gd name="connsiteY9" fmla="*/ 48126 h 1198271"/>
              <a:gd name="connsiteX10" fmla="*/ 0 w 4302492"/>
              <a:gd name="connsiteY10" fmla="*/ 0 h 119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02492" h="1198271">
                <a:moveTo>
                  <a:pt x="0" y="0"/>
                </a:moveTo>
                <a:lnTo>
                  <a:pt x="0" y="0"/>
                </a:lnTo>
                <a:lnTo>
                  <a:pt x="0" y="500513"/>
                </a:lnTo>
                <a:lnTo>
                  <a:pt x="1607419" y="519764"/>
                </a:lnTo>
                <a:lnTo>
                  <a:pt x="1617044" y="808522"/>
                </a:lnTo>
                <a:lnTo>
                  <a:pt x="2541279" y="819143"/>
                </a:lnTo>
                <a:cubicBezTo>
                  <a:pt x="2541209" y="703308"/>
                  <a:pt x="2541139" y="1299085"/>
                  <a:pt x="2541069" y="1183250"/>
                </a:cubicBezTo>
                <a:cubicBezTo>
                  <a:pt x="2830777" y="1194205"/>
                  <a:pt x="3187573" y="1183920"/>
                  <a:pt x="3477281" y="1194875"/>
                </a:cubicBezTo>
                <a:lnTo>
                  <a:pt x="4302452" y="1180260"/>
                </a:lnTo>
                <a:cubicBezTo>
                  <a:pt x="4302465" y="802882"/>
                  <a:pt x="4302479" y="425504"/>
                  <a:pt x="4302492" y="48126"/>
                </a:cubicBezTo>
                <a:lnTo>
                  <a:pt x="0" y="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2377439" y="2314861"/>
            <a:ext cx="4783756" cy="1212783"/>
          </a:xfrm>
          <a:custGeom>
            <a:avLst/>
            <a:gdLst>
              <a:gd name="connsiteX0" fmla="*/ 38501 w 4783756"/>
              <a:gd name="connsiteY0" fmla="*/ 317633 h 1212783"/>
              <a:gd name="connsiteX1" fmla="*/ 1886552 w 4783756"/>
              <a:gd name="connsiteY1" fmla="*/ 298383 h 1212783"/>
              <a:gd name="connsiteX2" fmla="*/ 1896177 w 4783756"/>
              <a:gd name="connsiteY2" fmla="*/ 9625 h 1212783"/>
              <a:gd name="connsiteX3" fmla="*/ 4774131 w 4783756"/>
              <a:gd name="connsiteY3" fmla="*/ 0 h 1212783"/>
              <a:gd name="connsiteX4" fmla="*/ 4783756 w 4783756"/>
              <a:gd name="connsiteY4" fmla="*/ 1193532 h 1212783"/>
              <a:gd name="connsiteX5" fmla="*/ 3147461 w 4783756"/>
              <a:gd name="connsiteY5" fmla="*/ 1212783 h 1212783"/>
              <a:gd name="connsiteX6" fmla="*/ 3147461 w 4783756"/>
              <a:gd name="connsiteY6" fmla="*/ 539014 h 1212783"/>
              <a:gd name="connsiteX7" fmla="*/ 1848051 w 4783756"/>
              <a:gd name="connsiteY7" fmla="*/ 539014 h 1212783"/>
              <a:gd name="connsiteX8" fmla="*/ 1857676 w 4783756"/>
              <a:gd name="connsiteY8" fmla="*/ 837398 h 1212783"/>
              <a:gd name="connsiteX9" fmla="*/ 1848051 w 4783756"/>
              <a:gd name="connsiteY9" fmla="*/ 895149 h 1212783"/>
              <a:gd name="connsiteX10" fmla="*/ 0 w 4783756"/>
              <a:gd name="connsiteY10" fmla="*/ 885524 h 1212783"/>
              <a:gd name="connsiteX11" fmla="*/ 38501 w 4783756"/>
              <a:gd name="connsiteY11" fmla="*/ 317633 h 121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3756" h="1212783">
                <a:moveTo>
                  <a:pt x="38501" y="317633"/>
                </a:moveTo>
                <a:lnTo>
                  <a:pt x="1886552" y="298383"/>
                </a:lnTo>
                <a:lnTo>
                  <a:pt x="1896177" y="9625"/>
                </a:lnTo>
                <a:lnTo>
                  <a:pt x="4774131" y="0"/>
                </a:lnTo>
                <a:cubicBezTo>
                  <a:pt x="4777339" y="397844"/>
                  <a:pt x="4780548" y="795688"/>
                  <a:pt x="4783756" y="1193532"/>
                </a:cubicBezTo>
                <a:lnTo>
                  <a:pt x="3147461" y="1212783"/>
                </a:lnTo>
                <a:lnTo>
                  <a:pt x="3147461" y="539014"/>
                </a:lnTo>
                <a:lnTo>
                  <a:pt x="1848051" y="539014"/>
                </a:lnTo>
                <a:lnTo>
                  <a:pt x="1857676" y="837398"/>
                </a:lnTo>
                <a:lnTo>
                  <a:pt x="1848051" y="895149"/>
                </a:lnTo>
                <a:lnTo>
                  <a:pt x="0" y="885524"/>
                </a:lnTo>
                <a:lnTo>
                  <a:pt x="38501" y="317633"/>
                </a:lnTo>
                <a:close/>
              </a:path>
            </a:pathLst>
          </a:cu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99164" y="809922"/>
            <a:ext cx="1656187" cy="406186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adipose tissue will give fatty acid &gt; goes to blood stream &gt; goes to muscle fibers &gt; get converted into Acetyl Co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&gt; undergoes oxidative phosphorylation + O2 produced from the lung (aerobic pathway) to give ATP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618" y="5110705"/>
            <a:ext cx="4995512" cy="159010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When we eat ,glucose is absorbed in the intestine &gt;goes to blood stream &gt; goes to muscle.</a:t>
            </a:r>
          </a:p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 *Inside to muscle fibers:</a:t>
            </a:r>
          </a:p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-During rest its stored as glycogen. </a:t>
            </a:r>
          </a:p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-During exercising it undergoes glycolysis (anaerobic pathway) to give ATP</a:t>
            </a:r>
          </a:p>
          <a:p>
            <a:pPr algn="ctr"/>
            <a:r>
              <a:rPr lang="en-GB" sz="1600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77000" y="4670479"/>
            <a:ext cx="4759694" cy="1449289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Liver will give glucose from its stored glycogen or amino acid or by undergo gluconeogenesis using fatty acid.</a:t>
            </a:r>
          </a:p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</a:rPr>
              <a:t>-glucose then will go to blood stream then to the muscle fibers .</a:t>
            </a:r>
          </a:p>
        </p:txBody>
      </p:sp>
      <p:sp>
        <p:nvSpPr>
          <p:cNvPr id="24" name="Freeform 23"/>
          <p:cNvSpPr/>
          <p:nvPr/>
        </p:nvSpPr>
        <p:spPr>
          <a:xfrm>
            <a:off x="2469584" y="1206236"/>
            <a:ext cx="2671114" cy="1347537"/>
          </a:xfrm>
          <a:custGeom>
            <a:avLst/>
            <a:gdLst>
              <a:gd name="connsiteX0" fmla="*/ 9637 w 2762463"/>
              <a:gd name="connsiteY0" fmla="*/ 96253 h 1405288"/>
              <a:gd name="connsiteX1" fmla="*/ 9637 w 2762463"/>
              <a:gd name="connsiteY1" fmla="*/ 96253 h 1405288"/>
              <a:gd name="connsiteX2" fmla="*/ 12 w 2762463"/>
              <a:gd name="connsiteY2" fmla="*/ 1405288 h 1405288"/>
              <a:gd name="connsiteX3" fmla="*/ 1771060 w 2762463"/>
              <a:gd name="connsiteY3" fmla="*/ 1386038 h 1405288"/>
              <a:gd name="connsiteX4" fmla="*/ 1780686 w 2762463"/>
              <a:gd name="connsiteY4" fmla="*/ 346510 h 1405288"/>
              <a:gd name="connsiteX5" fmla="*/ 2762463 w 2762463"/>
              <a:gd name="connsiteY5" fmla="*/ 327259 h 1405288"/>
              <a:gd name="connsiteX6" fmla="*/ 2752837 w 2762463"/>
              <a:gd name="connsiteY6" fmla="*/ 48126 h 1405288"/>
              <a:gd name="connsiteX7" fmla="*/ 2030943 w 2762463"/>
              <a:gd name="connsiteY7" fmla="*/ 0 h 1405288"/>
              <a:gd name="connsiteX8" fmla="*/ 2050193 w 2762463"/>
              <a:gd name="connsiteY8" fmla="*/ 231006 h 1405288"/>
              <a:gd name="connsiteX9" fmla="*/ 9637 w 2762463"/>
              <a:gd name="connsiteY9" fmla="*/ 96253 h 1405288"/>
              <a:gd name="connsiteX0" fmla="*/ 9637 w 2762463"/>
              <a:gd name="connsiteY0" fmla="*/ 48127 h 1357162"/>
              <a:gd name="connsiteX1" fmla="*/ 9637 w 2762463"/>
              <a:gd name="connsiteY1" fmla="*/ 48127 h 1357162"/>
              <a:gd name="connsiteX2" fmla="*/ 12 w 2762463"/>
              <a:gd name="connsiteY2" fmla="*/ 1357162 h 1357162"/>
              <a:gd name="connsiteX3" fmla="*/ 1771060 w 2762463"/>
              <a:gd name="connsiteY3" fmla="*/ 1337912 h 1357162"/>
              <a:gd name="connsiteX4" fmla="*/ 1780686 w 2762463"/>
              <a:gd name="connsiteY4" fmla="*/ 298384 h 1357162"/>
              <a:gd name="connsiteX5" fmla="*/ 2762463 w 2762463"/>
              <a:gd name="connsiteY5" fmla="*/ 279133 h 1357162"/>
              <a:gd name="connsiteX6" fmla="*/ 2752837 w 2762463"/>
              <a:gd name="connsiteY6" fmla="*/ 0 h 1357162"/>
              <a:gd name="connsiteX7" fmla="*/ 2069444 w 2762463"/>
              <a:gd name="connsiteY7" fmla="*/ 1 h 1357162"/>
              <a:gd name="connsiteX8" fmla="*/ 2050193 w 2762463"/>
              <a:gd name="connsiteY8" fmla="*/ 182880 h 1357162"/>
              <a:gd name="connsiteX9" fmla="*/ 9637 w 2762463"/>
              <a:gd name="connsiteY9" fmla="*/ 48127 h 1357162"/>
              <a:gd name="connsiteX0" fmla="*/ 28876 w 2762451"/>
              <a:gd name="connsiteY0" fmla="*/ 179099 h 1382256"/>
              <a:gd name="connsiteX1" fmla="*/ 9625 w 2762451"/>
              <a:gd name="connsiteY1" fmla="*/ 73221 h 1382256"/>
              <a:gd name="connsiteX2" fmla="*/ 0 w 2762451"/>
              <a:gd name="connsiteY2" fmla="*/ 1382256 h 1382256"/>
              <a:gd name="connsiteX3" fmla="*/ 1771048 w 2762451"/>
              <a:gd name="connsiteY3" fmla="*/ 1363006 h 1382256"/>
              <a:gd name="connsiteX4" fmla="*/ 1780674 w 2762451"/>
              <a:gd name="connsiteY4" fmla="*/ 323478 h 1382256"/>
              <a:gd name="connsiteX5" fmla="*/ 2762451 w 2762451"/>
              <a:gd name="connsiteY5" fmla="*/ 304227 h 1382256"/>
              <a:gd name="connsiteX6" fmla="*/ 2752825 w 2762451"/>
              <a:gd name="connsiteY6" fmla="*/ 25094 h 1382256"/>
              <a:gd name="connsiteX7" fmla="*/ 2069432 w 2762451"/>
              <a:gd name="connsiteY7" fmla="*/ 25095 h 1382256"/>
              <a:gd name="connsiteX8" fmla="*/ 2050181 w 2762451"/>
              <a:gd name="connsiteY8" fmla="*/ 207974 h 1382256"/>
              <a:gd name="connsiteX9" fmla="*/ 28876 w 2762451"/>
              <a:gd name="connsiteY9" fmla="*/ 179099 h 1382256"/>
              <a:gd name="connsiteX0" fmla="*/ 28876 w 2762451"/>
              <a:gd name="connsiteY0" fmla="*/ 154005 h 1357162"/>
              <a:gd name="connsiteX1" fmla="*/ 28875 w 2762451"/>
              <a:gd name="connsiteY1" fmla="*/ 298384 h 1357162"/>
              <a:gd name="connsiteX2" fmla="*/ 0 w 2762451"/>
              <a:gd name="connsiteY2" fmla="*/ 1357162 h 1357162"/>
              <a:gd name="connsiteX3" fmla="*/ 1771048 w 2762451"/>
              <a:gd name="connsiteY3" fmla="*/ 1337912 h 1357162"/>
              <a:gd name="connsiteX4" fmla="*/ 1780674 w 2762451"/>
              <a:gd name="connsiteY4" fmla="*/ 298384 h 1357162"/>
              <a:gd name="connsiteX5" fmla="*/ 2762451 w 2762451"/>
              <a:gd name="connsiteY5" fmla="*/ 279133 h 1357162"/>
              <a:gd name="connsiteX6" fmla="*/ 2752825 w 2762451"/>
              <a:gd name="connsiteY6" fmla="*/ 0 h 1357162"/>
              <a:gd name="connsiteX7" fmla="*/ 2069432 w 2762451"/>
              <a:gd name="connsiteY7" fmla="*/ 1 h 1357162"/>
              <a:gd name="connsiteX8" fmla="*/ 2050181 w 2762451"/>
              <a:gd name="connsiteY8" fmla="*/ 182880 h 1357162"/>
              <a:gd name="connsiteX9" fmla="*/ 28876 w 2762451"/>
              <a:gd name="connsiteY9" fmla="*/ 154005 h 1357162"/>
              <a:gd name="connsiteX0" fmla="*/ 4317 w 2737892"/>
              <a:gd name="connsiteY0" fmla="*/ 154005 h 1357162"/>
              <a:gd name="connsiteX1" fmla="*/ 4316 w 2737892"/>
              <a:gd name="connsiteY1" fmla="*/ 298384 h 1357162"/>
              <a:gd name="connsiteX2" fmla="*/ 34637 w 2737892"/>
              <a:gd name="connsiteY2" fmla="*/ 1357162 h 1357162"/>
              <a:gd name="connsiteX3" fmla="*/ 1746489 w 2737892"/>
              <a:gd name="connsiteY3" fmla="*/ 1337912 h 1357162"/>
              <a:gd name="connsiteX4" fmla="*/ 1756115 w 2737892"/>
              <a:gd name="connsiteY4" fmla="*/ 298384 h 1357162"/>
              <a:gd name="connsiteX5" fmla="*/ 2737892 w 2737892"/>
              <a:gd name="connsiteY5" fmla="*/ 279133 h 1357162"/>
              <a:gd name="connsiteX6" fmla="*/ 2728266 w 2737892"/>
              <a:gd name="connsiteY6" fmla="*/ 0 h 1357162"/>
              <a:gd name="connsiteX7" fmla="*/ 2044873 w 2737892"/>
              <a:gd name="connsiteY7" fmla="*/ 1 h 1357162"/>
              <a:gd name="connsiteX8" fmla="*/ 2025622 w 2737892"/>
              <a:gd name="connsiteY8" fmla="*/ 182880 h 1357162"/>
              <a:gd name="connsiteX9" fmla="*/ 4317 w 2737892"/>
              <a:gd name="connsiteY9" fmla="*/ 154005 h 13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7892" h="1357162">
                <a:moveTo>
                  <a:pt x="4317" y="154005"/>
                </a:moveTo>
                <a:cubicBezTo>
                  <a:pt x="-2100" y="118712"/>
                  <a:pt x="-737" y="97858"/>
                  <a:pt x="4316" y="298384"/>
                </a:cubicBezTo>
                <a:cubicBezTo>
                  <a:pt x="9369" y="498910"/>
                  <a:pt x="34637" y="753965"/>
                  <a:pt x="34637" y="1357162"/>
                </a:cubicBezTo>
                <a:lnTo>
                  <a:pt x="1746489" y="1337912"/>
                </a:lnTo>
                <a:cubicBezTo>
                  <a:pt x="1749698" y="991403"/>
                  <a:pt x="1752906" y="644893"/>
                  <a:pt x="1756115" y="298384"/>
                </a:cubicBezTo>
                <a:lnTo>
                  <a:pt x="2737892" y="279133"/>
                </a:lnTo>
                <a:lnTo>
                  <a:pt x="2728266" y="0"/>
                </a:lnTo>
                <a:lnTo>
                  <a:pt x="2044873" y="1"/>
                </a:lnTo>
                <a:lnTo>
                  <a:pt x="2025622" y="182880"/>
                </a:lnTo>
                <a:lnTo>
                  <a:pt x="4317" y="154005"/>
                </a:lnTo>
                <a:close/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056345" y="791699"/>
            <a:ext cx="1378953" cy="185767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697821" y="6191967"/>
            <a:ext cx="609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Gas exchange happens at the lungs- when exercising, breathing increases for more O2 supplying.</a:t>
            </a:r>
          </a:p>
        </p:txBody>
      </p:sp>
    </p:spTree>
    <p:extLst>
      <p:ext uri="{BB962C8B-B14F-4D97-AF65-F5344CB8AC3E}">
        <p14:creationId xmlns:p14="http://schemas.microsoft.com/office/powerpoint/2010/main" val="426347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79" y="1700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ways  for muscle fibers to get ATP :</a:t>
            </a:r>
          </a:p>
          <a:p>
            <a:pPr marL="0" indent="0">
              <a:buNone/>
            </a:pPr>
            <a:r>
              <a:rPr lang="en-GB" sz="2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1-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aerobic  by red fibers 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GB" sz="2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2-</a:t>
            </a:r>
            <a:r>
              <a:rPr lang="en-GB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anaerobic by white fibers</a:t>
            </a:r>
          </a:p>
          <a:p>
            <a:pPr marL="0" indent="0">
              <a:buNone/>
            </a:pPr>
            <a:r>
              <a:rPr lang="en-GB" sz="2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3-</a:t>
            </a:r>
            <a:r>
              <a:rPr lang="en-GB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creatine phosphate  </a:t>
            </a:r>
          </a:p>
          <a:p>
            <a:pPr marL="0" indent="0">
              <a:buNone/>
            </a:pPr>
            <a:r>
              <a:rPr lang="en-US" sz="2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4-</a:t>
            </a:r>
            <a:r>
              <a:rPr lang="en-GB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by the enzyme adenylate cyclase; </a:t>
            </a:r>
          </a:p>
          <a:p>
            <a:pPr marL="0" indent="0">
              <a:buNone/>
            </a:pPr>
            <a:r>
              <a:rPr lang="en-GB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(will take two ADP and produce 1 ATP &amp; 1AMP)</a:t>
            </a:r>
          </a:p>
          <a:p>
            <a:pPr marL="0" indent="0">
              <a:buNone/>
            </a:pPr>
            <a:r>
              <a:rPr lang="en-GB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40494" y="3780568"/>
            <a:ext cx="5611528" cy="1155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What do we need the ATP for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Its used in both contraction and relaxation of the muscle </a:t>
            </a:r>
            <a:r>
              <a:rPr lang="en-US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158" y="4935600"/>
            <a:ext cx="4648200" cy="179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600" dirty="0">
                <a:solidFill>
                  <a:schemeClr val="bg2">
                    <a:lumMod val="50000"/>
                  </a:schemeClr>
                </a:solidFill>
              </a:rPr>
              <a:t>العضلة في حالة الراحة راح تخزن اي تي بي على صورة كرياتين فوسفيت و جلايكوجين بمجرد ما يصير في حركة تبدأ تستهلك اي تي بي المخزن فيها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4864" t="583" r="25106" b="26"/>
          <a:stretch/>
        </p:blipFill>
        <p:spPr>
          <a:xfrm>
            <a:off x="8712200" y="170081"/>
            <a:ext cx="3060700" cy="5660869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>
            <a:off x="3543300" y="1778000"/>
            <a:ext cx="5168900" cy="127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5711190" y="2345750"/>
            <a:ext cx="3001010" cy="174365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4622161"/>
            <a:ext cx="163195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It will be explained in the next slides.</a:t>
            </a:r>
          </a:p>
        </p:txBody>
      </p:sp>
    </p:spTree>
    <p:extLst>
      <p:ext uri="{BB962C8B-B14F-4D97-AF65-F5344CB8AC3E}">
        <p14:creationId xmlns:p14="http://schemas.microsoft.com/office/powerpoint/2010/main" val="115021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Energy metabolism in muscle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363" y="76200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Arial Hebrew Scholar" charset="-79"/>
                <a:ea typeface="Arial Hebrew Scholar" charset="-79"/>
                <a:cs typeface="Arial Hebrew Scholar" charset="-79"/>
              </a:rPr>
              <a:t>Muscle contraction requires high level of ATP consumption</a:t>
            </a:r>
          </a:p>
          <a:p>
            <a:pPr>
              <a:buFont typeface="Wingdings" charset="0"/>
              <a:buNone/>
            </a:pPr>
            <a:endParaRPr lang="en-US" sz="2000" dirty="0">
              <a:latin typeface="Arial Hebrew Scholar" charset="-79"/>
              <a:ea typeface="Arial Hebrew Scholar" charset="-79"/>
              <a:cs typeface="Arial Hebrew Scholar" charset="-79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Arial Hebrew Scholar" charset="-79"/>
                <a:ea typeface="Arial Hebrew Scholar" charset="-79"/>
                <a:cs typeface="Arial Hebrew Scholar" charset="-79"/>
              </a:rPr>
              <a:t>Without constant re synthesis, the amount of ATP is used up in less than 1 sec. of contraction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02013426"/>
              </p:ext>
            </p:extLst>
          </p:nvPr>
        </p:nvGraphicFramePr>
        <p:xfrm>
          <a:off x="152400" y="1143000"/>
          <a:ext cx="8712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35599" y="914400"/>
            <a:ext cx="34786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muscles can not store energy for more than 1-2 sec.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So, they need constant re synthesis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5221069"/>
            <a:ext cx="46474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Prolonged effort\ running for long time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Fast, strong contractions\  weight lifting</a:t>
            </a:r>
          </a:p>
        </p:txBody>
      </p:sp>
    </p:spTree>
    <p:extLst>
      <p:ext uri="{BB962C8B-B14F-4D97-AF65-F5344CB8AC3E}">
        <p14:creationId xmlns:p14="http://schemas.microsoft.com/office/powerpoint/2010/main" val="72237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02" y="214964"/>
            <a:ext cx="10002698" cy="132080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RED MUSCLE FIBERS (Aerobic metabolism)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74" y="986307"/>
            <a:ext cx="8596668" cy="3880773"/>
          </a:xfrm>
        </p:spPr>
        <p:txBody>
          <a:bodyPr/>
          <a:lstStyle/>
          <a:p>
            <a:r>
              <a:rPr lang="en-GB" dirty="0"/>
              <a:t>Red muscle fibers are suitable for prolonged muscle activity</a:t>
            </a:r>
            <a:endParaRPr lang="ar-SA" dirty="0"/>
          </a:p>
          <a:p>
            <a:pPr marL="0" indent="0">
              <a:buNone/>
            </a:pPr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الرياضيون يمتلكون هذا النوع من العضل بسبب الممارسة المستمرة للرياضة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ar-SA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dirty="0"/>
              <a:t>Their metabolism is mainly</a:t>
            </a:r>
            <a:r>
              <a:rPr lang="ar-SA" dirty="0"/>
              <a:t> </a:t>
            </a:r>
            <a:r>
              <a:rPr lang="en-GB" dirty="0"/>
              <a:t>Aerobic and “Depends on adequate supply of O2”</a:t>
            </a:r>
          </a:p>
          <a:p>
            <a:r>
              <a:rPr lang="en-GB" dirty="0"/>
              <a:t>They obtain ATP mainly from </a:t>
            </a:r>
            <a:r>
              <a:rPr lang="en-GB" dirty="0">
                <a:solidFill>
                  <a:schemeClr val="accent5"/>
                </a:solidFill>
              </a:rPr>
              <a:t>fatty acids</a:t>
            </a:r>
          </a:p>
          <a:p>
            <a:pPr marL="0" indent="0">
              <a:buNone/>
            </a:pPr>
            <a:r>
              <a:rPr lang="ar-SA" sz="1200" dirty="0">
                <a:solidFill>
                  <a:schemeClr val="bg2">
                    <a:lumMod val="50000"/>
                  </a:schemeClr>
                </a:solidFill>
              </a:rPr>
              <a:t>عشان كذا لما الشخص يبي ينحف يسوي تمارين هوائية </a:t>
            </a:r>
            <a:r>
              <a:rPr lang="ar-SA" sz="1200" dirty="0" err="1">
                <a:solidFill>
                  <a:schemeClr val="bg2">
                    <a:lumMod val="50000"/>
                  </a:schemeClr>
                </a:solidFill>
              </a:rPr>
              <a:t>لانها</a:t>
            </a:r>
            <a:r>
              <a:rPr lang="ar-SA" sz="1200" dirty="0">
                <a:solidFill>
                  <a:schemeClr val="bg2">
                    <a:lumMod val="50000"/>
                  </a:schemeClr>
                </a:solidFill>
              </a:rPr>
              <a:t> تستخدم الدهون</a:t>
            </a:r>
            <a:r>
              <a:rPr lang="ar-SA" sz="12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:) </a:t>
            </a:r>
            <a:endParaRPr lang="en-GB" sz="1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/>
              <a:t>Fatty acids are broken down by beta-oxidation which will produce Acetyl CoA(A process in which the fatty acids are degraded and energy is Produced), Krebs cycle, and the respiratory chain.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/>
                </a:solidFill>
              </a:rPr>
              <a:t>Why its called RED?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574" y="4269252"/>
            <a:ext cx="5333716" cy="2369880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/>
              <a:t>Red colour is due to the rich of myoglobin, mitochondria and capillaries</a:t>
            </a:r>
          </a:p>
          <a:p>
            <a:endParaRPr lang="en-GB" sz="1600" dirty="0"/>
          </a:p>
          <a:p>
            <a:r>
              <a:rPr lang="en-GB" sz="1600" dirty="0"/>
              <a:t>Each one myoglobin binds to ONE molecule of O2 ,</a:t>
            </a:r>
            <a:r>
              <a:rPr lang="en-GB" sz="1600" dirty="0">
                <a:solidFill>
                  <a:schemeClr val="tx1"/>
                </a:solidFill>
              </a:rPr>
              <a:t>while </a:t>
            </a:r>
            <a:r>
              <a:rPr lang="en-US" sz="1600" dirty="0">
                <a:solidFill>
                  <a:schemeClr val="tx1"/>
                </a:solidFill>
              </a:rPr>
              <a:t>hemoglobin</a:t>
            </a:r>
            <a:r>
              <a:rPr lang="en-GB" sz="1600" dirty="0">
                <a:solidFill>
                  <a:schemeClr val="tx1"/>
                </a:solidFill>
              </a:rPr>
              <a:t>in bind with 4 O2 </a:t>
            </a:r>
          </a:p>
          <a:p>
            <a:endParaRPr lang="en-GB" sz="1600" dirty="0"/>
          </a:p>
          <a:p>
            <a:r>
              <a:rPr lang="en-GB" sz="1600" dirty="0"/>
              <a:t>Myoglobin has higher O2 affinity than haemoglobin</a:t>
            </a:r>
          </a:p>
          <a:p>
            <a:endParaRPr lang="en-GB" sz="1600" dirty="0"/>
          </a:p>
          <a:p>
            <a:r>
              <a:rPr lang="en-GB" sz="1600" dirty="0"/>
              <a:t>It releases O2 when its level drops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41528"/>
            <a:ext cx="4762500" cy="2019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182" y="6096000"/>
            <a:ext cx="278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جاء سؤال في الميد تيرم بنفس الصياغة فركزوا عليها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4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9312" y="762000"/>
            <a:ext cx="5675288" cy="388930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83138654"/>
              </p:ext>
            </p:extLst>
          </p:nvPr>
        </p:nvGraphicFramePr>
        <p:xfrm>
          <a:off x="1402976" y="2952727"/>
          <a:ext cx="88960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6040007" y="1385585"/>
            <a:ext cx="2175681" cy="256089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1066" y="261564"/>
            <a:ext cx="80638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>
                <a:solidFill>
                  <a:srgbClr val="92D050"/>
                </a:solidFill>
              </a:rPr>
              <a:t>ATP metabolism in red muscle fibers: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72011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{3053B42D-7481-C74F-BA56-0FB36EC2941E}tf16392406</Template>
  <TotalTime>0</TotalTime>
  <Words>1862</Words>
  <Application>Microsoft Office PowerPoint</Application>
  <PresentationFormat>Widescreen</PresentationFormat>
  <Paragraphs>261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Arial Hebrew Scholar</vt:lpstr>
      <vt:lpstr>Calibri</vt:lpstr>
      <vt:lpstr>Palatino</vt:lpstr>
      <vt:lpstr>Palatino Linotype</vt:lpstr>
      <vt:lpstr>Tahoma</vt:lpstr>
      <vt:lpstr>Trebuchet MS</vt:lpstr>
      <vt:lpstr>Wingdings</vt:lpstr>
      <vt:lpstr>Wingdings 3</vt:lpstr>
      <vt:lpstr>Facet</vt:lpstr>
      <vt:lpstr>Aerobic And Anaerobic Metabolism</vt:lpstr>
      <vt:lpstr>PowerPoint Presentation</vt:lpstr>
      <vt:lpstr>PowerPoint Presentation</vt:lpstr>
      <vt:lpstr>PowerPoint Presentation</vt:lpstr>
      <vt:lpstr>Overview of energy metabolism</vt:lpstr>
      <vt:lpstr>PowerPoint Presentation</vt:lpstr>
      <vt:lpstr>PowerPoint Presentation</vt:lpstr>
      <vt:lpstr>RED MUSCLE FIBERS (Aerobic metabolism)</vt:lpstr>
      <vt:lpstr>PowerPoint Presentation</vt:lpstr>
      <vt:lpstr>White muscle fibers (anaerobic) </vt:lpstr>
      <vt:lpstr>PowerPoint Presentation</vt:lpstr>
      <vt:lpstr>PowerPoint Presentation</vt:lpstr>
      <vt:lpstr>In Muscle: 1- White muscle fibers ( Fast &amp; Strong contraction ) obtain ATP from Anaerobic glycolysis.  2- In Anaerobic glycolysis glucose is converted to lactate.</vt:lpstr>
      <vt:lpstr>PowerPoint Presentation</vt:lpstr>
      <vt:lpstr>PowerPoint Presentation</vt:lpstr>
      <vt:lpstr>PowerPoint Presentation</vt:lpstr>
      <vt:lpstr>Exercise and AMPK</vt:lpstr>
      <vt:lpstr>PowerPoint Presentation</vt:lpstr>
      <vt:lpstr>Muscle fatigue and endurance in athletes</vt:lpstr>
      <vt:lpstr>PowerPoint Presentation</vt:lpstr>
      <vt:lpstr>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روان</dc:creator>
  <cp:lastModifiedBy>trad</cp:lastModifiedBy>
  <cp:revision>105</cp:revision>
  <dcterms:created xsi:type="dcterms:W3CDTF">2016-12-27T16:50:04Z</dcterms:created>
  <dcterms:modified xsi:type="dcterms:W3CDTF">2017-01-03T22:44:30Z</dcterms:modified>
</cp:coreProperties>
</file>