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62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8" r:id="rId13"/>
    <p:sldId id="274" r:id="rId14"/>
    <p:sldId id="275" r:id="rId15"/>
    <p:sldId id="276" r:id="rId16"/>
    <p:sldId id="277" r:id="rId17"/>
    <p:sldId id="259" r:id="rId18"/>
    <p:sldId id="280" r:id="rId19"/>
    <p:sldId id="279" r:id="rId20"/>
    <p:sldId id="2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30D"/>
    <a:srgbClr val="F5F5F5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92" y="124"/>
      </p:cViewPr>
      <p:guideLst/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E0C77-A9B2-4D3C-88E4-86B128D93C09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8157A628-0694-40E4-8C13-B6E26C4BE3E9}">
      <dgm:prSet phldrT="[Text]" custT="1"/>
      <dgm:spPr>
        <a:noFill/>
      </dgm:spPr>
      <dgm:t>
        <a:bodyPr/>
        <a:lstStyle/>
        <a:p>
          <a:pPr algn="ctr"/>
          <a:r>
            <a:rPr lang="en-US" sz="2800" dirty="0">
              <a:solidFill>
                <a:srgbClr val="FF0000"/>
              </a:solidFill>
            </a:rPr>
            <a:t>Trauma </a:t>
          </a:r>
          <a:endParaRPr lang="en-US" dirty="0">
            <a:solidFill>
              <a:srgbClr val="FF0000"/>
            </a:solidFill>
          </a:endParaRPr>
        </a:p>
      </dgm:t>
    </dgm:pt>
    <dgm:pt modelId="{8BA45FCC-0067-43ED-972A-7B47D0CCFF1E}" type="parTrans" cxnId="{016DAFBB-5D6E-490E-9D96-5FB8A632205E}">
      <dgm:prSet/>
      <dgm:spPr/>
      <dgm:t>
        <a:bodyPr/>
        <a:lstStyle/>
        <a:p>
          <a:endParaRPr lang="en-US"/>
        </a:p>
      </dgm:t>
    </dgm:pt>
    <dgm:pt modelId="{5EE89F31-53A6-4C65-A330-29571E3555AA}" type="sibTrans" cxnId="{016DAFBB-5D6E-490E-9D96-5FB8A632205E}">
      <dgm:prSet/>
      <dgm:spPr/>
      <dgm:t>
        <a:bodyPr/>
        <a:lstStyle/>
        <a:p>
          <a:endParaRPr lang="en-US"/>
        </a:p>
      </dgm:t>
    </dgm:pt>
    <dgm:pt modelId="{D06E302C-F692-45D1-B091-6E6D25316F1C}">
      <dgm:prSet phldrT="[Text]" custT="1"/>
      <dgm:spPr>
        <a:noFill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rgbClr val="FF0000"/>
              </a:solidFill>
            </a:rPr>
            <a:t> painless </a:t>
          </a:r>
          <a:r>
            <a:rPr lang="en-US" sz="1800" dirty="0">
              <a:solidFill>
                <a:schemeClr val="tx1"/>
              </a:solidFill>
            </a:rPr>
            <a:t>subcutaneous firm </a:t>
          </a:r>
          <a:r>
            <a:rPr lang="en-US" sz="1800" dirty="0">
              <a:solidFill>
                <a:srgbClr val="FF0000"/>
              </a:solidFill>
            </a:rPr>
            <a:t>nodule</a:t>
          </a:r>
          <a:r>
            <a:rPr lang="en-US" sz="1800" dirty="0">
              <a:solidFill>
                <a:schemeClr val="tx1"/>
              </a:solidFill>
            </a:rPr>
            <a:t> is observed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389AC977-8B02-48B0-85B7-8786B7B1B180}" type="parTrans" cxnId="{74B8B743-53CD-4FF7-851F-743769999C1B}">
      <dgm:prSet/>
      <dgm:spPr/>
      <dgm:t>
        <a:bodyPr/>
        <a:lstStyle/>
        <a:p>
          <a:endParaRPr lang="en-US"/>
        </a:p>
      </dgm:t>
    </dgm:pt>
    <dgm:pt modelId="{46725C4B-5D04-4D84-8CFC-AFC24BAB85CE}" type="sibTrans" cxnId="{74B8B743-53CD-4FF7-851F-743769999C1B}">
      <dgm:prSet/>
      <dgm:spPr/>
      <dgm:t>
        <a:bodyPr/>
        <a:lstStyle/>
        <a:p>
          <a:endParaRPr lang="en-US"/>
        </a:p>
      </dgm:t>
    </dgm:pt>
    <dgm:pt modelId="{BD196F35-7A42-4E52-99CA-09A6835EE446}">
      <dgm:prSet phldrT="[Text]" custT="1"/>
      <dgm:spPr>
        <a:noFill/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>
              <a:solidFill>
                <a:schemeClr val="tx1"/>
              </a:solidFill>
            </a:rPr>
            <a:t>massive swelling with skin rupture, and </a:t>
          </a:r>
          <a:r>
            <a:rPr lang="en-US" sz="1800" dirty="0">
              <a:solidFill>
                <a:srgbClr val="FF0000"/>
              </a:solidFill>
            </a:rPr>
            <a:t>sinus tract formation</a:t>
          </a:r>
          <a:endParaRPr lang="en-US" sz="2000" dirty="0">
            <a:solidFill>
              <a:srgbClr val="FF0000"/>
            </a:solidFill>
          </a:endParaRP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0634BE1-B199-42B5-8F30-2D7F1EBE29DF}" type="parTrans" cxnId="{4963B710-7267-4482-A071-3C2808EB3621}">
      <dgm:prSet/>
      <dgm:spPr/>
      <dgm:t>
        <a:bodyPr/>
        <a:lstStyle/>
        <a:p>
          <a:endParaRPr lang="en-US"/>
        </a:p>
      </dgm:t>
    </dgm:pt>
    <dgm:pt modelId="{28FE1259-01CD-4644-8D0B-8B916DC3BB40}" type="sibTrans" cxnId="{4963B710-7267-4482-A071-3C2808EB3621}">
      <dgm:prSet/>
      <dgm:spPr/>
      <dgm:t>
        <a:bodyPr/>
        <a:lstStyle/>
        <a:p>
          <a:endParaRPr lang="en-US"/>
        </a:p>
      </dgm:t>
    </dgm:pt>
    <dgm:pt modelId="{CC19059D-6E5B-4ADD-A32E-224864139E43}">
      <dgm:prSet custT="1"/>
      <dgm:spPr>
        <a:noFill/>
      </dgm:spPr>
      <dgm:t>
        <a:bodyPr/>
        <a:lstStyle/>
        <a:p>
          <a:pPr algn="ctr"/>
          <a:endParaRPr lang="en-US" sz="1800" dirty="0">
            <a:solidFill>
              <a:schemeClr val="tx1"/>
            </a:solidFill>
          </a:endParaRPr>
        </a:p>
        <a:p>
          <a:pPr algn="ctr"/>
          <a:r>
            <a:rPr lang="en-US" sz="1800" dirty="0">
              <a:solidFill>
                <a:schemeClr val="tx1"/>
              </a:solidFill>
            </a:rPr>
            <a:t>old sinuses close and new ones open, draining exudates  </a:t>
          </a:r>
          <a:r>
            <a:rPr lang="en-US" sz="1800" dirty="0">
              <a:solidFill>
                <a:srgbClr val="FF0000"/>
              </a:solidFill>
            </a:rPr>
            <a:t>with grains </a:t>
          </a:r>
          <a:r>
            <a:rPr lang="en-US" sz="1800" dirty="0">
              <a:solidFill>
                <a:schemeClr val="tx1"/>
              </a:solidFill>
            </a:rPr>
            <a:t>(granules)</a:t>
          </a:r>
        </a:p>
        <a:p>
          <a:pPr algn="ctr"/>
          <a:r>
            <a:rPr lang="en-US" sz="1800" dirty="0">
              <a:solidFill>
                <a:schemeClr val="tx1"/>
              </a:solidFill>
            </a:rPr>
            <a:t>Grains may sometimes be seen with the naked eye.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60069857-38CA-497A-BEA6-F0D5FE960575}" type="parTrans" cxnId="{E75A5A7C-C60C-4900-A43E-DE859FBC1F43}">
      <dgm:prSet/>
      <dgm:spPr/>
      <dgm:t>
        <a:bodyPr/>
        <a:lstStyle/>
        <a:p>
          <a:endParaRPr lang="en-US"/>
        </a:p>
      </dgm:t>
    </dgm:pt>
    <dgm:pt modelId="{0909876F-8E6B-404D-BBA3-E1D6065373D1}" type="sibTrans" cxnId="{E75A5A7C-C60C-4900-A43E-DE859FBC1F43}">
      <dgm:prSet/>
      <dgm:spPr/>
      <dgm:t>
        <a:bodyPr/>
        <a:lstStyle/>
        <a:p>
          <a:endParaRPr lang="en-US"/>
        </a:p>
      </dgm:t>
    </dgm:pt>
    <dgm:pt modelId="{BB66F4BF-5CBF-4E07-A678-5B338F946222}" type="pres">
      <dgm:prSet presAssocID="{118E0C77-A9B2-4D3C-88E4-86B128D93C09}" presName="outerComposite" presStyleCnt="0">
        <dgm:presLayoutVars>
          <dgm:chMax val="5"/>
          <dgm:dir/>
          <dgm:resizeHandles val="exact"/>
        </dgm:presLayoutVars>
      </dgm:prSet>
      <dgm:spPr/>
    </dgm:pt>
    <dgm:pt modelId="{5617A66B-10C9-45FC-9DCA-C494FB3098F1}" type="pres">
      <dgm:prSet presAssocID="{118E0C77-A9B2-4D3C-88E4-86B128D93C09}" presName="dummyMaxCanvas" presStyleCnt="0">
        <dgm:presLayoutVars/>
      </dgm:prSet>
      <dgm:spPr/>
    </dgm:pt>
    <dgm:pt modelId="{7E5DFE5A-1ED0-4B60-A61C-E6A53E4B03B3}" type="pres">
      <dgm:prSet presAssocID="{118E0C77-A9B2-4D3C-88E4-86B128D93C09}" presName="FourNodes_1" presStyleLbl="node1" presStyleIdx="0" presStyleCnt="4">
        <dgm:presLayoutVars>
          <dgm:bulletEnabled val="1"/>
        </dgm:presLayoutVars>
      </dgm:prSet>
      <dgm:spPr/>
    </dgm:pt>
    <dgm:pt modelId="{CED68156-81E5-4F82-87A8-14AD110C4A72}" type="pres">
      <dgm:prSet presAssocID="{118E0C77-A9B2-4D3C-88E4-86B128D93C09}" presName="FourNodes_2" presStyleLbl="node1" presStyleIdx="1" presStyleCnt="4" custLinFactNeighborX="-4015" custLinFactNeighborY="-1358">
        <dgm:presLayoutVars>
          <dgm:bulletEnabled val="1"/>
        </dgm:presLayoutVars>
      </dgm:prSet>
      <dgm:spPr/>
    </dgm:pt>
    <dgm:pt modelId="{5D780766-5EE1-4415-9B98-D2EE1662A16E}" type="pres">
      <dgm:prSet presAssocID="{118E0C77-A9B2-4D3C-88E4-86B128D93C09}" presName="FourNodes_3" presStyleLbl="node1" presStyleIdx="2" presStyleCnt="4" custLinFactNeighborX="-10772" custLinFactNeighborY="-2716">
        <dgm:presLayoutVars>
          <dgm:bulletEnabled val="1"/>
        </dgm:presLayoutVars>
      </dgm:prSet>
      <dgm:spPr/>
    </dgm:pt>
    <dgm:pt modelId="{0ED0FE36-CF85-44C8-8A21-6A3EE5BC5F18}" type="pres">
      <dgm:prSet presAssocID="{118E0C77-A9B2-4D3C-88E4-86B128D93C09}" presName="FourNodes_4" presStyleLbl="node1" presStyleIdx="3" presStyleCnt="4" custScaleX="117439" custLinFactNeighborX="-8955" custLinFactNeighborY="-1358">
        <dgm:presLayoutVars>
          <dgm:bulletEnabled val="1"/>
        </dgm:presLayoutVars>
      </dgm:prSet>
      <dgm:spPr/>
    </dgm:pt>
    <dgm:pt modelId="{762F3411-3413-40B6-870F-2D0705D6F89E}" type="pres">
      <dgm:prSet presAssocID="{118E0C77-A9B2-4D3C-88E4-86B128D93C09}" presName="FourConn_1-2" presStyleLbl="fgAccFollowNode1" presStyleIdx="0" presStyleCnt="3">
        <dgm:presLayoutVars>
          <dgm:bulletEnabled val="1"/>
        </dgm:presLayoutVars>
      </dgm:prSet>
      <dgm:spPr/>
    </dgm:pt>
    <dgm:pt modelId="{44BD9194-3787-4090-A1F3-D5E0584912A8}" type="pres">
      <dgm:prSet presAssocID="{118E0C77-A9B2-4D3C-88E4-86B128D93C09}" presName="FourConn_2-3" presStyleLbl="fgAccFollowNode1" presStyleIdx="1" presStyleCnt="3" custLinFactNeighborX="-20890">
        <dgm:presLayoutVars>
          <dgm:bulletEnabled val="1"/>
        </dgm:presLayoutVars>
      </dgm:prSet>
      <dgm:spPr/>
    </dgm:pt>
    <dgm:pt modelId="{B49060E7-D592-4135-A058-B812C89B8469}" type="pres">
      <dgm:prSet presAssocID="{118E0C77-A9B2-4D3C-88E4-86B128D93C09}" presName="FourConn_3-4" presStyleLbl="fgAccFollowNode1" presStyleIdx="2" presStyleCnt="3" custLinFactNeighborX="-71026" custLinFactNeighborY="2089">
        <dgm:presLayoutVars>
          <dgm:bulletEnabled val="1"/>
        </dgm:presLayoutVars>
      </dgm:prSet>
      <dgm:spPr/>
    </dgm:pt>
    <dgm:pt modelId="{CDCF7172-CBA5-4779-833F-37BDBF1D4980}" type="pres">
      <dgm:prSet presAssocID="{118E0C77-A9B2-4D3C-88E4-86B128D93C09}" presName="FourNodes_1_text" presStyleLbl="node1" presStyleIdx="3" presStyleCnt="4">
        <dgm:presLayoutVars>
          <dgm:bulletEnabled val="1"/>
        </dgm:presLayoutVars>
      </dgm:prSet>
      <dgm:spPr/>
    </dgm:pt>
    <dgm:pt modelId="{4A15FDA5-3942-4402-B875-D6F6069F13E5}" type="pres">
      <dgm:prSet presAssocID="{118E0C77-A9B2-4D3C-88E4-86B128D93C09}" presName="FourNodes_2_text" presStyleLbl="node1" presStyleIdx="3" presStyleCnt="4">
        <dgm:presLayoutVars>
          <dgm:bulletEnabled val="1"/>
        </dgm:presLayoutVars>
      </dgm:prSet>
      <dgm:spPr/>
    </dgm:pt>
    <dgm:pt modelId="{C2E49657-9AB4-4DC0-93A4-CD17CF71344D}" type="pres">
      <dgm:prSet presAssocID="{118E0C77-A9B2-4D3C-88E4-86B128D93C09}" presName="FourNodes_3_text" presStyleLbl="node1" presStyleIdx="3" presStyleCnt="4">
        <dgm:presLayoutVars>
          <dgm:bulletEnabled val="1"/>
        </dgm:presLayoutVars>
      </dgm:prSet>
      <dgm:spPr/>
    </dgm:pt>
    <dgm:pt modelId="{DED032A1-41B8-428A-9091-D021CF94192D}" type="pres">
      <dgm:prSet presAssocID="{118E0C77-A9B2-4D3C-88E4-86B128D93C0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7F7F4F5-47BC-47D9-972F-351DD31EDE38}" type="presOf" srcId="{BD196F35-7A42-4E52-99CA-09A6835EE446}" destId="{5D780766-5EE1-4415-9B98-D2EE1662A16E}" srcOrd="0" destOrd="0" presId="urn:microsoft.com/office/officeart/2005/8/layout/vProcess5"/>
    <dgm:cxn modelId="{E75A5A7C-C60C-4900-A43E-DE859FBC1F43}" srcId="{118E0C77-A9B2-4D3C-88E4-86B128D93C09}" destId="{CC19059D-6E5B-4ADD-A32E-224864139E43}" srcOrd="3" destOrd="0" parTransId="{60069857-38CA-497A-BEA6-F0D5FE960575}" sibTransId="{0909876F-8E6B-404D-BBA3-E1D6065373D1}"/>
    <dgm:cxn modelId="{016DAFBB-5D6E-490E-9D96-5FB8A632205E}" srcId="{118E0C77-A9B2-4D3C-88E4-86B128D93C09}" destId="{8157A628-0694-40E4-8C13-B6E26C4BE3E9}" srcOrd="0" destOrd="0" parTransId="{8BA45FCC-0067-43ED-972A-7B47D0CCFF1E}" sibTransId="{5EE89F31-53A6-4C65-A330-29571E3555AA}"/>
    <dgm:cxn modelId="{C3577E3C-06A5-4C7B-8190-0AF3C6BDCC72}" type="presOf" srcId="{28FE1259-01CD-4644-8D0B-8B916DC3BB40}" destId="{B49060E7-D592-4135-A058-B812C89B8469}" srcOrd="0" destOrd="0" presId="urn:microsoft.com/office/officeart/2005/8/layout/vProcess5"/>
    <dgm:cxn modelId="{55109B00-E9BF-4412-A43C-A393D1711910}" type="presOf" srcId="{BD196F35-7A42-4E52-99CA-09A6835EE446}" destId="{C2E49657-9AB4-4DC0-93A4-CD17CF71344D}" srcOrd="1" destOrd="0" presId="urn:microsoft.com/office/officeart/2005/8/layout/vProcess5"/>
    <dgm:cxn modelId="{4963B710-7267-4482-A071-3C2808EB3621}" srcId="{118E0C77-A9B2-4D3C-88E4-86B128D93C09}" destId="{BD196F35-7A42-4E52-99CA-09A6835EE446}" srcOrd="2" destOrd="0" parTransId="{00634BE1-B199-42B5-8F30-2D7F1EBE29DF}" sibTransId="{28FE1259-01CD-4644-8D0B-8B916DC3BB40}"/>
    <dgm:cxn modelId="{5CE3CB56-C49F-4428-BA2B-1F5DC436193C}" type="presOf" srcId="{D06E302C-F692-45D1-B091-6E6D25316F1C}" destId="{4A15FDA5-3942-4402-B875-D6F6069F13E5}" srcOrd="1" destOrd="0" presId="urn:microsoft.com/office/officeart/2005/8/layout/vProcess5"/>
    <dgm:cxn modelId="{9B94454F-E62F-415E-BFE0-4B547035211D}" type="presOf" srcId="{CC19059D-6E5B-4ADD-A32E-224864139E43}" destId="{DED032A1-41B8-428A-9091-D021CF94192D}" srcOrd="1" destOrd="0" presId="urn:microsoft.com/office/officeart/2005/8/layout/vProcess5"/>
    <dgm:cxn modelId="{74B8B743-53CD-4FF7-851F-743769999C1B}" srcId="{118E0C77-A9B2-4D3C-88E4-86B128D93C09}" destId="{D06E302C-F692-45D1-B091-6E6D25316F1C}" srcOrd="1" destOrd="0" parTransId="{389AC977-8B02-48B0-85B7-8786B7B1B180}" sibTransId="{46725C4B-5D04-4D84-8CFC-AFC24BAB85CE}"/>
    <dgm:cxn modelId="{6BECB3A7-CB78-4DF4-A200-508DE6F9EB39}" type="presOf" srcId="{5EE89F31-53A6-4C65-A330-29571E3555AA}" destId="{762F3411-3413-40B6-870F-2D0705D6F89E}" srcOrd="0" destOrd="0" presId="urn:microsoft.com/office/officeart/2005/8/layout/vProcess5"/>
    <dgm:cxn modelId="{9D2CCEE4-6233-43E1-B240-E145164537D5}" type="presOf" srcId="{46725C4B-5D04-4D84-8CFC-AFC24BAB85CE}" destId="{44BD9194-3787-4090-A1F3-D5E0584912A8}" srcOrd="0" destOrd="0" presId="urn:microsoft.com/office/officeart/2005/8/layout/vProcess5"/>
    <dgm:cxn modelId="{A0424922-E031-4A0C-AA75-4BA66B22FCCF}" type="presOf" srcId="{8157A628-0694-40E4-8C13-B6E26C4BE3E9}" destId="{7E5DFE5A-1ED0-4B60-A61C-E6A53E4B03B3}" srcOrd="0" destOrd="0" presId="urn:microsoft.com/office/officeart/2005/8/layout/vProcess5"/>
    <dgm:cxn modelId="{633704E3-16DA-4827-BF5C-1635A0C0D68B}" type="presOf" srcId="{118E0C77-A9B2-4D3C-88E4-86B128D93C09}" destId="{BB66F4BF-5CBF-4E07-A678-5B338F946222}" srcOrd="0" destOrd="0" presId="urn:microsoft.com/office/officeart/2005/8/layout/vProcess5"/>
    <dgm:cxn modelId="{F8D04E8D-14F5-4F61-9FBB-F9377E41B691}" type="presOf" srcId="{CC19059D-6E5B-4ADD-A32E-224864139E43}" destId="{0ED0FE36-CF85-44C8-8A21-6A3EE5BC5F18}" srcOrd="0" destOrd="0" presId="urn:microsoft.com/office/officeart/2005/8/layout/vProcess5"/>
    <dgm:cxn modelId="{E9218B73-A9A5-4E12-A420-88A26556A841}" type="presOf" srcId="{8157A628-0694-40E4-8C13-B6E26C4BE3E9}" destId="{CDCF7172-CBA5-4779-833F-37BDBF1D4980}" srcOrd="1" destOrd="0" presId="urn:microsoft.com/office/officeart/2005/8/layout/vProcess5"/>
    <dgm:cxn modelId="{2B97E84A-7092-4FC4-82BB-F5097A37BABB}" type="presOf" srcId="{D06E302C-F692-45D1-B091-6E6D25316F1C}" destId="{CED68156-81E5-4F82-87A8-14AD110C4A72}" srcOrd="0" destOrd="0" presId="urn:microsoft.com/office/officeart/2005/8/layout/vProcess5"/>
    <dgm:cxn modelId="{09A87C17-0EA1-4750-9385-C1B628EC6886}" type="presParOf" srcId="{BB66F4BF-5CBF-4E07-A678-5B338F946222}" destId="{5617A66B-10C9-45FC-9DCA-C494FB3098F1}" srcOrd="0" destOrd="0" presId="urn:microsoft.com/office/officeart/2005/8/layout/vProcess5"/>
    <dgm:cxn modelId="{217E5EA0-93D0-4AFC-986D-868C009F4298}" type="presParOf" srcId="{BB66F4BF-5CBF-4E07-A678-5B338F946222}" destId="{7E5DFE5A-1ED0-4B60-A61C-E6A53E4B03B3}" srcOrd="1" destOrd="0" presId="urn:microsoft.com/office/officeart/2005/8/layout/vProcess5"/>
    <dgm:cxn modelId="{E4349123-C86B-4DDA-AA37-15068AC27763}" type="presParOf" srcId="{BB66F4BF-5CBF-4E07-A678-5B338F946222}" destId="{CED68156-81E5-4F82-87A8-14AD110C4A72}" srcOrd="2" destOrd="0" presId="urn:microsoft.com/office/officeart/2005/8/layout/vProcess5"/>
    <dgm:cxn modelId="{93672824-5716-4468-823E-84A34E081F3B}" type="presParOf" srcId="{BB66F4BF-5CBF-4E07-A678-5B338F946222}" destId="{5D780766-5EE1-4415-9B98-D2EE1662A16E}" srcOrd="3" destOrd="0" presId="urn:microsoft.com/office/officeart/2005/8/layout/vProcess5"/>
    <dgm:cxn modelId="{9FEF3573-3314-452D-8490-09279EF17447}" type="presParOf" srcId="{BB66F4BF-5CBF-4E07-A678-5B338F946222}" destId="{0ED0FE36-CF85-44C8-8A21-6A3EE5BC5F18}" srcOrd="4" destOrd="0" presId="urn:microsoft.com/office/officeart/2005/8/layout/vProcess5"/>
    <dgm:cxn modelId="{B63ADACA-0B39-4465-9881-D6EC28FA62AE}" type="presParOf" srcId="{BB66F4BF-5CBF-4E07-A678-5B338F946222}" destId="{762F3411-3413-40B6-870F-2D0705D6F89E}" srcOrd="5" destOrd="0" presId="urn:microsoft.com/office/officeart/2005/8/layout/vProcess5"/>
    <dgm:cxn modelId="{170D0DF6-0D92-4D93-82F5-4D8414611A5E}" type="presParOf" srcId="{BB66F4BF-5CBF-4E07-A678-5B338F946222}" destId="{44BD9194-3787-4090-A1F3-D5E0584912A8}" srcOrd="6" destOrd="0" presId="urn:microsoft.com/office/officeart/2005/8/layout/vProcess5"/>
    <dgm:cxn modelId="{1E357124-98BA-438C-AAD5-E4C3A34BA966}" type="presParOf" srcId="{BB66F4BF-5CBF-4E07-A678-5B338F946222}" destId="{B49060E7-D592-4135-A058-B812C89B8469}" srcOrd="7" destOrd="0" presId="urn:microsoft.com/office/officeart/2005/8/layout/vProcess5"/>
    <dgm:cxn modelId="{C0CD3442-8A09-4EB7-8C76-E32CD85C1C84}" type="presParOf" srcId="{BB66F4BF-5CBF-4E07-A678-5B338F946222}" destId="{CDCF7172-CBA5-4779-833F-37BDBF1D4980}" srcOrd="8" destOrd="0" presId="urn:microsoft.com/office/officeart/2005/8/layout/vProcess5"/>
    <dgm:cxn modelId="{1E01A1DB-13B4-45A8-B407-5AF7052A2CF0}" type="presParOf" srcId="{BB66F4BF-5CBF-4E07-A678-5B338F946222}" destId="{4A15FDA5-3942-4402-B875-D6F6069F13E5}" srcOrd="9" destOrd="0" presId="urn:microsoft.com/office/officeart/2005/8/layout/vProcess5"/>
    <dgm:cxn modelId="{A0B58F1F-9AF6-4FE2-8CD8-6E5A542CEB2B}" type="presParOf" srcId="{BB66F4BF-5CBF-4E07-A678-5B338F946222}" destId="{C2E49657-9AB4-4DC0-93A4-CD17CF71344D}" srcOrd="10" destOrd="0" presId="urn:microsoft.com/office/officeart/2005/8/layout/vProcess5"/>
    <dgm:cxn modelId="{60246621-FC36-4588-854C-8EA9A3CA29D4}" type="presParOf" srcId="{BB66F4BF-5CBF-4E07-A678-5B338F946222}" destId="{DED032A1-41B8-428A-9091-D021CF94192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80DACF-9E6E-0F4C-87A7-C4449ED14A29}" type="doc">
      <dgm:prSet loTypeId="urn:microsoft.com/office/officeart/2005/8/layout/hProcess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5DE38BB-2BBE-A346-ACCA-5EF865ED0171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2400" dirty="0" err="1"/>
            <a:t>mycetoma</a:t>
          </a:r>
          <a:endParaRPr lang="en-US" sz="2400" dirty="0"/>
        </a:p>
      </dgm:t>
    </dgm:pt>
    <dgm:pt modelId="{4E36B049-66C6-674A-A7C8-75A3B699F9C3}" type="parTrans" cxnId="{16E2BC2F-2E0E-4846-9648-4D8EB219DDE5}">
      <dgm:prSet/>
      <dgm:spPr/>
      <dgm:t>
        <a:bodyPr/>
        <a:lstStyle/>
        <a:p>
          <a:endParaRPr lang="en-US"/>
        </a:p>
      </dgm:t>
    </dgm:pt>
    <dgm:pt modelId="{6BE332BD-9668-FD45-897A-9EC39618717D}" type="sibTrans" cxnId="{16E2BC2F-2E0E-4846-9648-4D8EB219DDE5}">
      <dgm:prSet/>
      <dgm:spPr/>
      <dgm:t>
        <a:bodyPr/>
        <a:lstStyle/>
        <a:p>
          <a:endParaRPr lang="en-US"/>
        </a:p>
      </dgm:t>
    </dgm:pt>
    <dgm:pt modelId="{19A4A685-6D56-164A-9AE0-6F7EA74069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/>
            <a:t>Characteristics :</a:t>
          </a:r>
        </a:p>
      </dgm:t>
    </dgm:pt>
    <dgm:pt modelId="{F2867057-0F6F-9C4B-97A0-D46272F28868}" type="parTrans" cxnId="{69CEC1A0-8C79-DD4B-9194-20688109D1DD}">
      <dgm:prSet/>
      <dgm:spPr/>
      <dgm:t>
        <a:bodyPr/>
        <a:lstStyle/>
        <a:p>
          <a:endParaRPr lang="en-US"/>
        </a:p>
      </dgm:t>
    </dgm:pt>
    <dgm:pt modelId="{98B13237-6FCF-8C49-ADCA-11610B21B0D0}" type="sibTrans" cxnId="{69CEC1A0-8C79-DD4B-9194-20688109D1DD}">
      <dgm:prSet/>
      <dgm:spPr/>
      <dgm:t>
        <a:bodyPr/>
        <a:lstStyle/>
        <a:p>
          <a:endParaRPr lang="en-US"/>
        </a:p>
      </dgm:t>
    </dgm:pt>
    <dgm:pt modelId="{F9FF0FAD-5073-FD40-A13C-C878651D6AF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marR="0" lvl="1" indent="-228600" algn="l" defTabSz="9334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dirty="0"/>
            <a:t>Multiple draining sinuses that exude grains.</a:t>
          </a:r>
        </a:p>
      </dgm:t>
    </dgm:pt>
    <dgm:pt modelId="{B6BF5089-E7A5-3D4C-B6E0-492287CBC22C}" type="parTrans" cxnId="{10D9F98C-C303-B941-A117-9AD035D0F89D}">
      <dgm:prSet/>
      <dgm:spPr/>
      <dgm:t>
        <a:bodyPr/>
        <a:lstStyle/>
        <a:p>
          <a:endParaRPr lang="en-US"/>
        </a:p>
      </dgm:t>
    </dgm:pt>
    <dgm:pt modelId="{B7BBFF21-B744-B249-B049-B3CC2D138DBD}" type="sibTrans" cxnId="{10D9F98C-C303-B941-A117-9AD035D0F89D}">
      <dgm:prSet/>
      <dgm:spPr/>
      <dgm:t>
        <a:bodyPr/>
        <a:lstStyle/>
        <a:p>
          <a:endParaRPr lang="en-US"/>
        </a:p>
      </dgm:t>
    </dgm:pt>
    <dgm:pt modelId="{191100BB-BCB3-F24A-AC61-C94FA1933F8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dirty="0" err="1"/>
            <a:t>Sporotrichosis</a:t>
          </a:r>
          <a:endParaRPr lang="en-US" sz="2000" dirty="0"/>
        </a:p>
      </dgm:t>
    </dgm:pt>
    <dgm:pt modelId="{2162E1A3-44A4-7648-91C6-D38940F163C7}" type="parTrans" cxnId="{31C2B682-8B45-E649-BF86-0CEB3454C483}">
      <dgm:prSet/>
      <dgm:spPr/>
      <dgm:t>
        <a:bodyPr/>
        <a:lstStyle/>
        <a:p>
          <a:endParaRPr lang="en-US"/>
        </a:p>
      </dgm:t>
    </dgm:pt>
    <dgm:pt modelId="{D5FD03D2-7E46-B948-9887-BDF184430CB1}" type="sibTrans" cxnId="{31C2B682-8B45-E649-BF86-0CEB3454C483}">
      <dgm:prSet/>
      <dgm:spPr/>
      <dgm:t>
        <a:bodyPr/>
        <a:lstStyle/>
        <a:p>
          <a:endParaRPr lang="en-US"/>
        </a:p>
      </dgm:t>
    </dgm:pt>
    <dgm:pt modelId="{C5656C92-4696-7144-879F-01969CDA0746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dirty="0"/>
        </a:p>
      </dgm:t>
    </dgm:pt>
    <dgm:pt modelId="{AB6DF1C3-CC16-1E4E-B636-368AD00FCD8A}" type="parTrans" cxnId="{5A89BA76-5B06-FD4E-901F-477C19A302B0}">
      <dgm:prSet/>
      <dgm:spPr/>
      <dgm:t>
        <a:bodyPr/>
        <a:lstStyle/>
        <a:p>
          <a:endParaRPr lang="en-US"/>
        </a:p>
      </dgm:t>
    </dgm:pt>
    <dgm:pt modelId="{D7CC17F5-D3DD-D64A-B3E1-55C21FAFE70B}" type="sibTrans" cxnId="{5A89BA76-5B06-FD4E-901F-477C19A302B0}">
      <dgm:prSet/>
      <dgm:spPr/>
      <dgm:t>
        <a:bodyPr/>
        <a:lstStyle/>
        <a:p>
          <a:endParaRPr lang="en-US"/>
        </a:p>
      </dgm:t>
    </dgm:pt>
    <dgm:pt modelId="{60154737-7601-3540-9E6D-F8C44635DE7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Chronic localized firm Subcutaneous masses </a:t>
          </a:r>
        </a:p>
      </dgm:t>
    </dgm:pt>
    <dgm:pt modelId="{14F4FD32-B0FE-DF43-B36F-B642C7EEB117}" type="parTrans" cxnId="{72AAE376-1260-F34D-8EE2-D1A5D81BCC4A}">
      <dgm:prSet/>
      <dgm:spPr/>
      <dgm:t>
        <a:bodyPr/>
        <a:lstStyle/>
        <a:p>
          <a:endParaRPr lang="en-US"/>
        </a:p>
      </dgm:t>
    </dgm:pt>
    <dgm:pt modelId="{2379C965-68AE-2642-BB24-D486550F2C97}" type="sibTrans" cxnId="{72AAE376-1260-F34D-8EE2-D1A5D81BCC4A}">
      <dgm:prSet/>
      <dgm:spPr/>
      <dgm:t>
        <a:bodyPr/>
        <a:lstStyle/>
        <a:p>
          <a:endParaRPr lang="en-US"/>
        </a:p>
      </dgm:t>
    </dgm:pt>
    <dgm:pt modelId="{F957442E-C8CA-4546-98AC-B07F6F5265B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 err="1"/>
            <a:t>Sporotrichosis</a:t>
          </a:r>
          <a:endParaRPr lang="en-US" sz="1800" dirty="0"/>
        </a:p>
      </dgm:t>
    </dgm:pt>
    <dgm:pt modelId="{97A69235-7255-1E4B-81BD-65D97F662559}" type="parTrans" cxnId="{41A95198-11D3-AE42-BD98-89132F41B70B}">
      <dgm:prSet/>
      <dgm:spPr/>
      <dgm:t>
        <a:bodyPr/>
        <a:lstStyle/>
        <a:p>
          <a:endParaRPr lang="en-US"/>
        </a:p>
      </dgm:t>
    </dgm:pt>
    <dgm:pt modelId="{D31DCAA0-A031-5C4F-97A8-07D5D3203284}" type="sibTrans" cxnId="{41A95198-11D3-AE42-BD98-89132F41B70B}">
      <dgm:prSet/>
      <dgm:spPr/>
      <dgm:t>
        <a:bodyPr/>
        <a:lstStyle/>
        <a:p>
          <a:endParaRPr lang="en-US"/>
        </a:p>
      </dgm:t>
    </dgm:pt>
    <dgm:pt modelId="{36CC4071-4027-6F4A-AFD1-7EFB675E862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Subcutaneous , deep cutaneous or systemic fungal infection </a:t>
          </a:r>
        </a:p>
      </dgm:t>
    </dgm:pt>
    <dgm:pt modelId="{1AC87E63-A2A4-1141-8DBB-0E64FE5B534C}" type="parTrans" cxnId="{BBC81544-B8D4-A247-812E-FB6E302E355A}">
      <dgm:prSet/>
      <dgm:spPr/>
      <dgm:t>
        <a:bodyPr/>
        <a:lstStyle/>
        <a:p>
          <a:endParaRPr lang="en-US"/>
        </a:p>
      </dgm:t>
    </dgm:pt>
    <dgm:pt modelId="{BB2F64F0-A6DC-0246-BE69-B545591D5D65}" type="sibTrans" cxnId="{BBC81544-B8D4-A247-812E-FB6E302E355A}">
      <dgm:prSet/>
      <dgm:spPr/>
      <dgm:t>
        <a:bodyPr/>
        <a:lstStyle/>
        <a:p>
          <a:endParaRPr lang="en-US"/>
        </a:p>
      </dgm:t>
    </dgm:pt>
    <dgm:pt modelId="{A250261C-F213-BF46-91BD-D67FCF4EAA1F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Can present as:</a:t>
          </a:r>
        </a:p>
      </dgm:t>
    </dgm:pt>
    <dgm:pt modelId="{3CF93FAD-361B-904F-99A2-7CD370CB7890}" type="parTrans" cxnId="{61FE43FC-4120-0E42-B125-F87DFF127C41}">
      <dgm:prSet/>
      <dgm:spPr/>
      <dgm:t>
        <a:bodyPr/>
        <a:lstStyle/>
        <a:p>
          <a:endParaRPr lang="en-US"/>
        </a:p>
      </dgm:t>
    </dgm:pt>
    <dgm:pt modelId="{B7BF8037-26B1-414D-A140-F754F64B023D}" type="sibTrans" cxnId="{61FE43FC-4120-0E42-B125-F87DFF127C41}">
      <dgm:prSet/>
      <dgm:spPr/>
      <dgm:t>
        <a:bodyPr/>
        <a:lstStyle/>
        <a:p>
          <a:endParaRPr lang="en-US"/>
        </a:p>
      </dgm:t>
    </dgm:pt>
    <dgm:pt modelId="{BE8E7EE5-C563-8344-A8DB-8E930B8CE7F6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400" dirty="0"/>
            <a:t>Types of </a:t>
          </a:r>
          <a:r>
            <a:rPr lang="en-US" sz="2400" dirty="0" err="1"/>
            <a:t>mycetoma</a:t>
          </a:r>
          <a:endParaRPr lang="en-US" sz="2400" dirty="0"/>
        </a:p>
      </dgm:t>
    </dgm:pt>
    <dgm:pt modelId="{A497567F-7B15-5A43-8C99-6D8195472A8E}" type="parTrans" cxnId="{B56C47F6-AE66-B549-89FC-785D11753A62}">
      <dgm:prSet/>
      <dgm:spPr/>
      <dgm:t>
        <a:bodyPr/>
        <a:lstStyle/>
        <a:p>
          <a:endParaRPr lang="en-US"/>
        </a:p>
      </dgm:t>
    </dgm:pt>
    <dgm:pt modelId="{129A6B63-4AA3-6E46-8BE8-A2D21206689F}" type="sibTrans" cxnId="{B56C47F6-AE66-B549-89FC-785D11753A62}">
      <dgm:prSet/>
      <dgm:spPr/>
      <dgm:t>
        <a:bodyPr/>
        <a:lstStyle/>
        <a:p>
          <a:endParaRPr lang="en-US"/>
        </a:p>
      </dgm:t>
    </dgm:pt>
    <dgm:pt modelId="{FEE79568-574A-0C42-9D4D-161D9884C07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/>
            <a:t>Eumycetoma</a:t>
          </a:r>
          <a:r>
            <a:rPr lang="en-US" sz="1600" dirty="0"/>
            <a:t> : caused by fungi, treated with </a:t>
          </a:r>
          <a:r>
            <a:rPr lang="en-US" sz="1600" dirty="0" err="1"/>
            <a:t>itraconazole</a:t>
          </a:r>
          <a:r>
            <a:rPr lang="en-US" sz="1600" baseline="0" dirty="0"/>
            <a:t> .</a:t>
          </a:r>
          <a:endParaRPr lang="en-US" sz="1600" dirty="0"/>
        </a:p>
      </dgm:t>
    </dgm:pt>
    <dgm:pt modelId="{9EBD0A3B-FEF1-CD49-8496-6C2039441CD6}" type="parTrans" cxnId="{28DD2908-05E5-B448-AA1C-8113A7983B26}">
      <dgm:prSet/>
      <dgm:spPr/>
      <dgm:t>
        <a:bodyPr/>
        <a:lstStyle/>
        <a:p>
          <a:endParaRPr lang="en-US"/>
        </a:p>
      </dgm:t>
    </dgm:pt>
    <dgm:pt modelId="{355DD269-B571-1E43-B590-F0E8266F5D76}" type="sibTrans" cxnId="{28DD2908-05E5-B448-AA1C-8113A7983B26}">
      <dgm:prSet/>
      <dgm:spPr/>
      <dgm:t>
        <a:bodyPr/>
        <a:lstStyle/>
        <a:p>
          <a:endParaRPr lang="en-US"/>
        </a:p>
      </dgm:t>
    </dgm:pt>
    <dgm:pt modelId="{A29F7EEE-7195-B843-9F1B-9067B29D7D3B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/>
            <a:t>Actinomycetoma</a:t>
          </a:r>
          <a:r>
            <a:rPr lang="en-US" sz="1600" dirty="0"/>
            <a:t>: caused by aerobic filamentous bacteria,</a:t>
          </a:r>
          <a:r>
            <a:rPr lang="en-US" sz="1600" baseline="0" dirty="0"/>
            <a:t> treated by </a:t>
          </a:r>
          <a:r>
            <a:rPr lang="en-US" sz="1600" dirty="0"/>
            <a:t>Trimethoprim-</a:t>
          </a:r>
          <a:r>
            <a:rPr lang="en-US" sz="1600" dirty="0" err="1"/>
            <a:t>sulfamethoxazole</a:t>
          </a:r>
          <a:r>
            <a:rPr lang="en-US" sz="1600" dirty="0"/>
            <a:t>, </a:t>
          </a:r>
          <a:r>
            <a:rPr lang="en-US" sz="1600" dirty="0" err="1"/>
            <a:t>Dapsone</a:t>
          </a:r>
          <a:r>
            <a:rPr lang="en-US" sz="1600" dirty="0"/>
            <a:t>, Streptomycin “Combination of 2 drugs is used” </a:t>
          </a:r>
        </a:p>
      </dgm:t>
    </dgm:pt>
    <dgm:pt modelId="{30B92942-7532-2243-B21D-115DB61EAF06}" type="parTrans" cxnId="{A62EA0AA-25F6-6648-AA96-F37ABE9BA287}">
      <dgm:prSet/>
      <dgm:spPr/>
      <dgm:t>
        <a:bodyPr/>
        <a:lstStyle/>
        <a:p>
          <a:endParaRPr lang="en-US"/>
        </a:p>
      </dgm:t>
    </dgm:pt>
    <dgm:pt modelId="{F325B76D-DA9C-7746-BA1F-68D7755199EF}" type="sibTrans" cxnId="{A62EA0AA-25F6-6648-AA96-F37ABE9BA287}">
      <dgm:prSet/>
      <dgm:spPr/>
      <dgm:t>
        <a:bodyPr/>
        <a:lstStyle/>
        <a:p>
          <a:endParaRPr lang="en-US"/>
        </a:p>
      </dgm:t>
    </dgm:pt>
    <dgm:pt modelId="{1EC84677-6D2C-9541-B551-187AA11B4F5C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300" dirty="0"/>
        </a:p>
      </dgm:t>
    </dgm:pt>
    <dgm:pt modelId="{A4FEB863-3BC4-5F45-86CD-7ECD030BA2B5}" type="parTrans" cxnId="{5899135F-0F83-674D-B9B5-EF1D1FF7EF9B}">
      <dgm:prSet/>
      <dgm:spPr/>
      <dgm:t>
        <a:bodyPr/>
        <a:lstStyle/>
        <a:p>
          <a:endParaRPr lang="en-US"/>
        </a:p>
      </dgm:t>
    </dgm:pt>
    <dgm:pt modelId="{D653BF79-17E3-D84C-B339-C2615685CF44}" type="sibTrans" cxnId="{5899135F-0F83-674D-B9B5-EF1D1FF7EF9B}">
      <dgm:prSet/>
      <dgm:spPr/>
      <dgm:t>
        <a:bodyPr/>
        <a:lstStyle/>
        <a:p>
          <a:endParaRPr lang="en-US"/>
        </a:p>
      </dgm:t>
    </dgm:pt>
    <dgm:pt modelId="{E7591B3D-BFE1-2646-A2B8-46EDAE9B5F9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/>
            <a:t>Chronic and Granulomatous disease  </a:t>
          </a:r>
        </a:p>
      </dgm:t>
    </dgm:pt>
    <dgm:pt modelId="{E8680156-02DA-7D4E-93BC-191B0D62A2AD}" type="parTrans" cxnId="{248C1293-D8C2-BA49-A98D-66E390D33B9F}">
      <dgm:prSet/>
      <dgm:spPr/>
      <dgm:t>
        <a:bodyPr/>
        <a:lstStyle/>
        <a:p>
          <a:endParaRPr lang="en-US"/>
        </a:p>
      </dgm:t>
    </dgm:pt>
    <dgm:pt modelId="{9DB9676E-21D6-204E-B15B-B43D73DC472D}" type="sibTrans" cxnId="{248C1293-D8C2-BA49-A98D-66E390D33B9F}">
      <dgm:prSet/>
      <dgm:spPr/>
      <dgm:t>
        <a:bodyPr/>
        <a:lstStyle/>
        <a:p>
          <a:endParaRPr lang="en-US"/>
        </a:p>
      </dgm:t>
    </dgm:pt>
    <dgm:pt modelId="{E17D179E-9C09-0F45-AE29-962A1AADB9B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/>
            <a:t>Swelling</a:t>
          </a:r>
        </a:p>
      </dgm:t>
    </dgm:pt>
    <dgm:pt modelId="{7F42868A-5D78-454E-BC35-E4B607E2ABB8}" type="parTrans" cxnId="{EAA5B2F6-DF38-A04E-80FC-851F40187AD8}">
      <dgm:prSet/>
      <dgm:spPr/>
      <dgm:t>
        <a:bodyPr/>
        <a:lstStyle/>
        <a:p>
          <a:endParaRPr lang="en-US"/>
        </a:p>
      </dgm:t>
    </dgm:pt>
    <dgm:pt modelId="{60F6724B-03EE-5A40-8090-F3DA27180154}" type="sibTrans" cxnId="{EAA5B2F6-DF38-A04E-80FC-851F40187AD8}">
      <dgm:prSet/>
      <dgm:spPr/>
      <dgm:t>
        <a:bodyPr/>
        <a:lstStyle/>
        <a:p>
          <a:endParaRPr lang="en-US"/>
        </a:p>
      </dgm:t>
    </dgm:pt>
    <dgm:pt modelId="{559771F0-8668-3B48-B831-D5E676B6CF9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/>
            <a:t>Abscess formation </a:t>
          </a:r>
        </a:p>
      </dgm:t>
    </dgm:pt>
    <dgm:pt modelId="{34A7E84E-06D6-9D48-BEA8-78B64BF61294}" type="parTrans" cxnId="{014C9567-229B-D448-8FE0-9D9A77C89875}">
      <dgm:prSet/>
      <dgm:spPr/>
      <dgm:t>
        <a:bodyPr/>
        <a:lstStyle/>
        <a:p>
          <a:endParaRPr lang="en-US"/>
        </a:p>
      </dgm:t>
    </dgm:pt>
    <dgm:pt modelId="{4B6A086A-8EB2-4746-B9AC-07AA151ED0CB}" type="sibTrans" cxnId="{014C9567-229B-D448-8FE0-9D9A77C89875}">
      <dgm:prSet/>
      <dgm:spPr/>
      <dgm:t>
        <a:bodyPr/>
        <a:lstStyle/>
        <a:p>
          <a:endParaRPr lang="en-US"/>
        </a:p>
      </dgm:t>
    </dgm:pt>
    <dgm:pt modelId="{79310F0D-E08F-EA47-9B02-2123AC2CF5F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characteristics :</a:t>
          </a:r>
        </a:p>
      </dgm:t>
    </dgm:pt>
    <dgm:pt modelId="{14EC089B-3E79-FF4F-ADDD-363A4CAA00DB}" type="parTrans" cxnId="{704F0028-3C34-D04D-A90E-61646042C980}">
      <dgm:prSet/>
      <dgm:spPr/>
      <dgm:t>
        <a:bodyPr/>
        <a:lstStyle/>
        <a:p>
          <a:endParaRPr lang="en-US"/>
        </a:p>
      </dgm:t>
    </dgm:pt>
    <dgm:pt modelId="{CCC3C7A2-49F8-3243-9134-9912BC4B0D68}" type="sibTrans" cxnId="{704F0028-3C34-D04D-A90E-61646042C980}">
      <dgm:prSet/>
      <dgm:spPr/>
      <dgm:t>
        <a:bodyPr/>
        <a:lstStyle/>
        <a:p>
          <a:endParaRPr lang="en-US"/>
        </a:p>
      </dgm:t>
    </dgm:pt>
    <dgm:pt modelId="{50F668E9-1C6B-954A-B4E1-9C0D9D0771D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Firm swelling of site with intact skin-Distortion </a:t>
          </a:r>
        </a:p>
      </dgm:t>
    </dgm:pt>
    <dgm:pt modelId="{78D09D09-B262-3542-BE68-1802CFBD0266}" type="parTrans" cxnId="{360085EE-359A-374E-84F0-9C3FEDB6DDE2}">
      <dgm:prSet/>
      <dgm:spPr/>
      <dgm:t>
        <a:bodyPr/>
        <a:lstStyle/>
        <a:p>
          <a:endParaRPr lang="en-US"/>
        </a:p>
      </dgm:t>
    </dgm:pt>
    <dgm:pt modelId="{376A2AA3-42A1-1B42-8CC5-C9C981346A6D}" type="sibTrans" cxnId="{360085EE-359A-374E-84F0-9C3FEDB6DDE2}">
      <dgm:prSet/>
      <dgm:spPr/>
      <dgm:t>
        <a:bodyPr/>
        <a:lstStyle/>
        <a:p>
          <a:endParaRPr lang="en-US"/>
        </a:p>
      </dgm:t>
    </dgm:pt>
    <dgm:pt modelId="{8D13E2F5-DB9A-1C49-99A4-A4DC066F6397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Direct spread to adjacent bone and tissue. </a:t>
          </a:r>
        </a:p>
      </dgm:t>
    </dgm:pt>
    <dgm:pt modelId="{3C23F97E-7F47-A341-8449-36E47FF5822D}" type="parTrans" cxnId="{6329B1F6-186B-924C-8190-59FF38D6A5D5}">
      <dgm:prSet/>
      <dgm:spPr/>
      <dgm:t>
        <a:bodyPr/>
        <a:lstStyle/>
        <a:p>
          <a:endParaRPr lang="en-US"/>
        </a:p>
      </dgm:t>
    </dgm:pt>
    <dgm:pt modelId="{AE488250-6DB9-964A-943D-5805DEA38419}" type="sibTrans" cxnId="{6329B1F6-186B-924C-8190-59FF38D6A5D5}">
      <dgm:prSet/>
      <dgm:spPr/>
      <dgm:t>
        <a:bodyPr/>
        <a:lstStyle/>
        <a:p>
          <a:endParaRPr lang="en-US"/>
        </a:p>
      </dgm:t>
    </dgm:pt>
    <dgm:pt modelId="{587FAC04-4A63-134D-8240-7ECDC34EA40F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dirty="0"/>
            <a:t>Treatment:</a:t>
          </a:r>
        </a:p>
      </dgm:t>
    </dgm:pt>
    <dgm:pt modelId="{346CD283-2C0F-6E42-AA8B-BE924CEA8A20}" type="parTrans" cxnId="{EDC16589-17C3-E541-A3D3-BA214A8EC811}">
      <dgm:prSet/>
      <dgm:spPr/>
      <dgm:t>
        <a:bodyPr/>
        <a:lstStyle/>
        <a:p>
          <a:endParaRPr lang="en-US"/>
        </a:p>
      </dgm:t>
    </dgm:pt>
    <dgm:pt modelId="{E51BB560-A711-1A48-A9B8-448185EB7EC4}" type="sibTrans" cxnId="{EDC16589-17C3-E541-A3D3-BA214A8EC811}">
      <dgm:prSet/>
      <dgm:spPr/>
      <dgm:t>
        <a:bodyPr/>
        <a:lstStyle/>
        <a:p>
          <a:endParaRPr lang="en-US"/>
        </a:p>
      </dgm:t>
    </dgm:pt>
    <dgm:pt modelId="{9B84B4F5-B146-F74D-9D58-3091965BA91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114300" marR="0" lvl="1" indent="-114300" algn="l" defTabSz="5778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dirty="0"/>
            <a:t>Oral Potassium iodide (KI) Amphotericin B </a:t>
          </a:r>
          <a:r>
            <a:rPr lang="en-US" sz="1400" dirty="0" err="1"/>
            <a:t>Posaconazole</a:t>
          </a:r>
          <a:r>
            <a:rPr lang="en-US" sz="1400" dirty="0"/>
            <a:t> </a:t>
          </a:r>
        </a:p>
      </dgm:t>
    </dgm:pt>
    <dgm:pt modelId="{D586DC69-4F92-4246-BB73-45413EDE3932}" type="parTrans" cxnId="{56F08A6B-B41D-C843-9016-4CA0142B9404}">
      <dgm:prSet/>
      <dgm:spPr/>
      <dgm:t>
        <a:bodyPr/>
        <a:lstStyle/>
        <a:p>
          <a:endParaRPr lang="en-US"/>
        </a:p>
      </dgm:t>
    </dgm:pt>
    <dgm:pt modelId="{2C0CBC2B-E464-1249-9661-4853CA5CC29D}" type="sibTrans" cxnId="{56F08A6B-B41D-C843-9016-4CA0142B9404}">
      <dgm:prSet/>
      <dgm:spPr/>
      <dgm:t>
        <a:bodyPr/>
        <a:lstStyle/>
        <a:p>
          <a:endParaRPr lang="en-US"/>
        </a:p>
      </dgm:t>
    </dgm:pt>
    <dgm:pt modelId="{95F86E3B-45E9-0C4B-B864-5AFC96C8CDA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plaques (subcutaneous nodules) , </a:t>
          </a:r>
          <a:r>
            <a:rPr lang="en-US" dirty="0" err="1"/>
            <a:t>Lymphanginitic</a:t>
          </a:r>
          <a:br>
            <a:rPr lang="en-US" dirty="0"/>
          </a:br>
          <a:r>
            <a:rPr lang="en-US" dirty="0"/>
            <a:t>and </a:t>
          </a:r>
          <a:r>
            <a:rPr lang="en-US" dirty="0" err="1"/>
            <a:t>Dissiminated</a:t>
          </a:r>
          <a:r>
            <a:rPr lang="en-US" dirty="0"/>
            <a:t> .</a:t>
          </a:r>
        </a:p>
      </dgm:t>
    </dgm:pt>
    <dgm:pt modelId="{173DCC43-077F-0B49-B81B-54602B134A13}" type="parTrans" cxnId="{542191E0-C254-FB46-8AAD-31D3EBB73EC2}">
      <dgm:prSet/>
      <dgm:spPr/>
      <dgm:t>
        <a:bodyPr/>
        <a:lstStyle/>
        <a:p>
          <a:endParaRPr lang="en-US"/>
        </a:p>
      </dgm:t>
    </dgm:pt>
    <dgm:pt modelId="{54F4E618-39D4-444A-A3DA-3878856C34FC}" type="sibTrans" cxnId="{542191E0-C254-FB46-8AAD-31D3EBB73EC2}">
      <dgm:prSet/>
      <dgm:spPr/>
      <dgm:t>
        <a:bodyPr/>
        <a:lstStyle/>
        <a:p>
          <a:endParaRPr lang="en-US"/>
        </a:p>
      </dgm:t>
    </dgm:pt>
    <dgm:pt modelId="{19ED920B-1FD7-A14E-8773-5944E9A36B4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>
              <a:solidFill>
                <a:schemeClr val="tx1"/>
              </a:solidFill>
            </a:rPr>
            <a:t>Phaeohyph-omycosis</a:t>
          </a:r>
          <a:endParaRPr lang="en-US" sz="2400" dirty="0">
            <a:solidFill>
              <a:schemeClr val="tx1"/>
            </a:solidFill>
          </a:endParaRPr>
        </a:p>
      </dgm:t>
    </dgm:pt>
    <dgm:pt modelId="{E748FC9D-894C-E842-8967-754317238DF3}" type="parTrans" cxnId="{F9E90E40-766A-704E-BC90-9111F47A796D}">
      <dgm:prSet/>
      <dgm:spPr/>
      <dgm:t>
        <a:bodyPr/>
        <a:lstStyle/>
        <a:p>
          <a:endParaRPr lang="en-US"/>
        </a:p>
      </dgm:t>
    </dgm:pt>
    <dgm:pt modelId="{5D1C2B85-7DB1-2140-885E-EC228902DDD5}" type="sibTrans" cxnId="{F9E90E40-766A-704E-BC90-9111F47A796D}">
      <dgm:prSet/>
      <dgm:spPr/>
      <dgm:t>
        <a:bodyPr/>
        <a:lstStyle/>
        <a:p>
          <a:endParaRPr lang="en-US"/>
        </a:p>
      </dgm:t>
    </dgm:pt>
    <dgm:pt modelId="{3E84143C-D370-844F-9D56-F34295EF7DA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/>
            <a:t>Is a group of fungal infections.</a:t>
          </a:r>
        </a:p>
      </dgm:t>
    </dgm:pt>
    <dgm:pt modelId="{E622C80C-EFF3-E04C-97FB-CECBEB1B9769}" type="parTrans" cxnId="{029ECBD4-5BBF-6C49-A59E-6AB142D468DA}">
      <dgm:prSet/>
      <dgm:spPr/>
      <dgm:t>
        <a:bodyPr/>
        <a:lstStyle/>
        <a:p>
          <a:endParaRPr lang="en-US"/>
        </a:p>
      </dgm:t>
    </dgm:pt>
    <dgm:pt modelId="{FDA81A86-811A-4846-82D0-17F5FCBBDA3B}" type="sibTrans" cxnId="{029ECBD4-5BBF-6C49-A59E-6AB142D468DA}">
      <dgm:prSet/>
      <dgm:spPr/>
      <dgm:t>
        <a:bodyPr/>
        <a:lstStyle/>
        <a:p>
          <a:endParaRPr lang="en-US"/>
        </a:p>
      </dgm:t>
    </dgm:pt>
    <dgm:pt modelId="{6BBE2C3C-8565-3446-A0AB-09B55636F14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/>
            <a:t>caused by </a:t>
          </a:r>
          <a:r>
            <a:rPr lang="en-US" sz="1400" baseline="0" dirty="0"/>
            <a:t>: </a:t>
          </a:r>
          <a:r>
            <a:rPr lang="en-US" sz="1400" dirty="0" err="1"/>
            <a:t>dematiaceous</a:t>
          </a:r>
          <a:r>
            <a:rPr lang="en-US" sz="1400" dirty="0"/>
            <a:t> (darkly pigmented) fungi widely distributed in the environment </a:t>
          </a:r>
        </a:p>
      </dgm:t>
    </dgm:pt>
    <dgm:pt modelId="{A7364AB2-0C07-2A42-A4D9-69B14DFD893C}" type="parTrans" cxnId="{63BCE09A-E1F4-4846-8F6F-5913B2DB1DA1}">
      <dgm:prSet/>
      <dgm:spPr/>
      <dgm:t>
        <a:bodyPr/>
        <a:lstStyle/>
        <a:p>
          <a:endParaRPr lang="en-US"/>
        </a:p>
      </dgm:t>
    </dgm:pt>
    <dgm:pt modelId="{523C7CB0-3076-D546-884A-CB41D0BA88C6}" type="sibTrans" cxnId="{63BCE09A-E1F4-4846-8F6F-5913B2DB1DA1}">
      <dgm:prSet/>
      <dgm:spPr/>
      <dgm:t>
        <a:bodyPr/>
        <a:lstStyle/>
        <a:p>
          <a:endParaRPr lang="en-US"/>
        </a:p>
      </dgm:t>
    </dgm:pt>
    <dgm:pt modelId="{CD0BB702-4F93-E748-9AA1-C781A5C5AD49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/>
            <a:t>Characterized</a:t>
          </a:r>
          <a:r>
            <a:rPr lang="en-US" sz="1400" baseline="0" dirty="0"/>
            <a:t> by:</a:t>
          </a:r>
          <a:endParaRPr lang="en-US" sz="1400" dirty="0"/>
        </a:p>
      </dgm:t>
    </dgm:pt>
    <dgm:pt modelId="{EE244807-C82A-8A4B-9707-2F5534EEBEA1}" type="parTrans" cxnId="{2754DFFE-49AA-DF46-BBE9-2AD90A9993EE}">
      <dgm:prSet/>
      <dgm:spPr/>
      <dgm:t>
        <a:bodyPr/>
        <a:lstStyle/>
        <a:p>
          <a:endParaRPr lang="en-US"/>
        </a:p>
      </dgm:t>
    </dgm:pt>
    <dgm:pt modelId="{58371A2C-4054-EE49-8F9C-714AA170AA40}" type="sibTrans" cxnId="{2754DFFE-49AA-DF46-BBE9-2AD90A9993EE}">
      <dgm:prSet/>
      <dgm:spPr/>
      <dgm:t>
        <a:bodyPr/>
        <a:lstStyle/>
        <a:p>
          <a:endParaRPr lang="en-US"/>
        </a:p>
      </dgm:t>
    </dgm:pt>
    <dgm:pt modelId="{A99AD616-3EA4-1147-B401-E76F1705FE61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400" dirty="0"/>
            <a:t>Subcutaneous or brain Abscess</a:t>
          </a:r>
          <a:br>
            <a:rPr lang="en-US" sz="1400" dirty="0"/>
          </a:br>
          <a:r>
            <a:rPr lang="en-US" sz="1400" dirty="0"/>
            <a:t>treated with: The treatment of choice is Surgical excision of the lesion Antifungal ( </a:t>
          </a:r>
          <a:r>
            <a:rPr lang="en-US" sz="1400" dirty="0" err="1"/>
            <a:t>Itraconazole</a:t>
          </a:r>
          <a:r>
            <a:rPr lang="en-US" sz="1400" dirty="0"/>
            <a:t>, </a:t>
          </a:r>
          <a:r>
            <a:rPr lang="en-US" sz="1400" dirty="0" err="1"/>
            <a:t>Posaconazole</a:t>
          </a:r>
          <a:r>
            <a:rPr lang="en-US" sz="1400" dirty="0"/>
            <a:t>) </a:t>
          </a:r>
        </a:p>
      </dgm:t>
    </dgm:pt>
    <dgm:pt modelId="{55CC0C25-C199-9349-BE6F-BBA6468A67FE}" type="sibTrans" cxnId="{CF3DA66E-C66B-A648-8CBD-C3737335C15F}">
      <dgm:prSet/>
      <dgm:spPr/>
      <dgm:t>
        <a:bodyPr/>
        <a:lstStyle/>
        <a:p>
          <a:endParaRPr lang="en-US"/>
        </a:p>
      </dgm:t>
    </dgm:pt>
    <dgm:pt modelId="{00B81B99-B356-404E-8E23-841E8956BB41}" type="parTrans" cxnId="{CF3DA66E-C66B-A648-8CBD-C3737335C15F}">
      <dgm:prSet/>
      <dgm:spPr/>
      <dgm:t>
        <a:bodyPr/>
        <a:lstStyle/>
        <a:p>
          <a:endParaRPr lang="en-US"/>
        </a:p>
      </dgm:t>
    </dgm:pt>
    <dgm:pt modelId="{2691AA36-7F54-1848-B4EE-662A97B6871C}" type="pres">
      <dgm:prSet presAssocID="{D980DACF-9E6E-0F4C-87A7-C4449ED14A29}" presName="Name0" presStyleCnt="0">
        <dgm:presLayoutVars>
          <dgm:dir/>
          <dgm:animLvl val="lvl"/>
          <dgm:resizeHandles val="exact"/>
        </dgm:presLayoutVars>
      </dgm:prSet>
      <dgm:spPr/>
    </dgm:pt>
    <dgm:pt modelId="{2D5C4192-5E00-F545-BD15-4442C2A3F264}" type="pres">
      <dgm:prSet presAssocID="{D980DACF-9E6E-0F4C-87A7-C4449ED14A29}" presName="tSp" presStyleCnt="0"/>
      <dgm:spPr/>
    </dgm:pt>
    <dgm:pt modelId="{EA28E9A9-44FE-EF4D-8235-C34782C97C9E}" type="pres">
      <dgm:prSet presAssocID="{D980DACF-9E6E-0F4C-87A7-C4449ED14A29}" presName="bSp" presStyleCnt="0"/>
      <dgm:spPr/>
    </dgm:pt>
    <dgm:pt modelId="{75C1037C-EA81-F44A-B03F-C9A0E7AC14AF}" type="pres">
      <dgm:prSet presAssocID="{D980DACF-9E6E-0F4C-87A7-C4449ED14A29}" presName="process" presStyleCnt="0"/>
      <dgm:spPr/>
    </dgm:pt>
    <dgm:pt modelId="{6F8BA2AA-073F-5242-A6C8-126D3E32A523}" type="pres">
      <dgm:prSet presAssocID="{45DE38BB-2BBE-A346-ACCA-5EF865ED0171}" presName="composite1" presStyleCnt="0"/>
      <dgm:spPr/>
    </dgm:pt>
    <dgm:pt modelId="{ED1E3F9A-4320-0C46-A56A-00B7839E4516}" type="pres">
      <dgm:prSet presAssocID="{45DE38BB-2BBE-A346-ACCA-5EF865ED0171}" presName="dummyNode1" presStyleLbl="node1" presStyleIdx="0" presStyleCnt="5"/>
      <dgm:spPr/>
    </dgm:pt>
    <dgm:pt modelId="{FB80B14B-7C86-1F48-A2E5-527AAD13D2EB}" type="pres">
      <dgm:prSet presAssocID="{45DE38BB-2BBE-A346-ACCA-5EF865ED0171}" presName="childNode1" presStyleLbl="bgAcc1" presStyleIdx="0" presStyleCnt="5" custScaleX="192155" custScaleY="386905">
        <dgm:presLayoutVars>
          <dgm:bulletEnabled val="1"/>
        </dgm:presLayoutVars>
      </dgm:prSet>
      <dgm:spPr/>
    </dgm:pt>
    <dgm:pt modelId="{5B79CEEC-4B0E-9648-9918-3E645E909B0B}" type="pres">
      <dgm:prSet presAssocID="{45DE38BB-2BBE-A346-ACCA-5EF865ED0171}" presName="childNode1tx" presStyleLbl="bgAcc1" presStyleIdx="0" presStyleCnt="5">
        <dgm:presLayoutVars>
          <dgm:bulletEnabled val="1"/>
        </dgm:presLayoutVars>
      </dgm:prSet>
      <dgm:spPr/>
    </dgm:pt>
    <dgm:pt modelId="{4F072B1F-37F7-E044-ABC1-35EA0A12EEC7}" type="pres">
      <dgm:prSet presAssocID="{45DE38BB-2BBE-A346-ACCA-5EF865ED0171}" presName="parentNode1" presStyleLbl="node1" presStyleIdx="0" presStyleCnt="5" custScaleX="161720" custScaleY="190827" custLinFactY="120348" custLinFactNeighborX="18610" custLinFactNeighborY="200000">
        <dgm:presLayoutVars>
          <dgm:chMax val="1"/>
          <dgm:bulletEnabled val="1"/>
        </dgm:presLayoutVars>
      </dgm:prSet>
      <dgm:spPr/>
    </dgm:pt>
    <dgm:pt modelId="{BC3EE605-B4D9-934D-B28D-CF5173571DF9}" type="pres">
      <dgm:prSet presAssocID="{45DE38BB-2BBE-A346-ACCA-5EF865ED0171}" presName="connSite1" presStyleCnt="0"/>
      <dgm:spPr/>
    </dgm:pt>
    <dgm:pt modelId="{AD622FE2-E488-184D-8783-7BD4D2D988BA}" type="pres">
      <dgm:prSet presAssocID="{6BE332BD-9668-FD45-897A-9EC39618717D}" presName="Name9" presStyleLbl="sibTrans2D1" presStyleIdx="0" presStyleCnt="4" custFlipVert="1" custFlipHor="0" custScaleX="3161" custScaleY="12419" custLinFactNeighborX="-15083" custLinFactNeighborY="-4216"/>
      <dgm:spPr/>
    </dgm:pt>
    <dgm:pt modelId="{BA69DA6D-2A80-FD42-99F7-5831CF5AF52C}" type="pres">
      <dgm:prSet presAssocID="{BE8E7EE5-C563-8344-A8DB-8E930B8CE7F6}" presName="composite2" presStyleCnt="0"/>
      <dgm:spPr/>
    </dgm:pt>
    <dgm:pt modelId="{69DD8FDC-D71A-694E-8C40-40D73F8BCF90}" type="pres">
      <dgm:prSet presAssocID="{BE8E7EE5-C563-8344-A8DB-8E930B8CE7F6}" presName="dummyNode2" presStyleLbl="node1" presStyleIdx="0" presStyleCnt="5"/>
      <dgm:spPr/>
    </dgm:pt>
    <dgm:pt modelId="{809B1720-0142-C24D-8B44-7B275A1241B3}" type="pres">
      <dgm:prSet presAssocID="{BE8E7EE5-C563-8344-A8DB-8E930B8CE7F6}" presName="childNode2" presStyleLbl="bgAcc1" presStyleIdx="1" presStyleCnt="5" custScaleX="232695" custScaleY="436513">
        <dgm:presLayoutVars>
          <dgm:bulletEnabled val="1"/>
        </dgm:presLayoutVars>
      </dgm:prSet>
      <dgm:spPr/>
    </dgm:pt>
    <dgm:pt modelId="{425DB1F5-F2D5-A947-822A-25E3E76744D6}" type="pres">
      <dgm:prSet presAssocID="{BE8E7EE5-C563-8344-A8DB-8E930B8CE7F6}" presName="childNode2tx" presStyleLbl="bgAcc1" presStyleIdx="1" presStyleCnt="5">
        <dgm:presLayoutVars>
          <dgm:bulletEnabled val="1"/>
        </dgm:presLayoutVars>
      </dgm:prSet>
      <dgm:spPr/>
    </dgm:pt>
    <dgm:pt modelId="{E9759C48-C5D2-3745-9EA2-CD3F83DE7304}" type="pres">
      <dgm:prSet presAssocID="{BE8E7EE5-C563-8344-A8DB-8E930B8CE7F6}" presName="parentNode2" presStyleLbl="node1" presStyleIdx="1" presStyleCnt="5" custScaleX="178456" custScaleY="218996" custLinFactY="-200000" custLinFactNeighborX="67613" custLinFactNeighborY="-210962">
        <dgm:presLayoutVars>
          <dgm:chMax val="0"/>
          <dgm:bulletEnabled val="1"/>
        </dgm:presLayoutVars>
      </dgm:prSet>
      <dgm:spPr/>
    </dgm:pt>
    <dgm:pt modelId="{32D0C03B-8F98-3F4A-8D57-50CA27EF13D7}" type="pres">
      <dgm:prSet presAssocID="{BE8E7EE5-C563-8344-A8DB-8E930B8CE7F6}" presName="connSite2" presStyleCnt="0"/>
      <dgm:spPr/>
    </dgm:pt>
    <dgm:pt modelId="{B22ADF73-C86D-7642-A184-C54CBE8AF817}" type="pres">
      <dgm:prSet presAssocID="{129A6B63-4AA3-6E46-8BE8-A2D21206689F}" presName="Name18" presStyleLbl="sibTrans2D1" presStyleIdx="1" presStyleCnt="4" custFlipHor="1" custScaleX="55550" custScaleY="1357" custLinFactNeighborX="4257" custLinFactNeighborY="-11705"/>
      <dgm:spPr/>
    </dgm:pt>
    <dgm:pt modelId="{20098386-C66A-6A4F-A88E-87D7EF0BACF4}" type="pres">
      <dgm:prSet presAssocID="{191100BB-BCB3-F24A-AC61-C94FA1933F86}" presName="composite1" presStyleCnt="0"/>
      <dgm:spPr/>
    </dgm:pt>
    <dgm:pt modelId="{467779B9-682A-394C-BD5A-1B0A848094C0}" type="pres">
      <dgm:prSet presAssocID="{191100BB-BCB3-F24A-AC61-C94FA1933F86}" presName="dummyNode1" presStyleLbl="node1" presStyleIdx="1" presStyleCnt="5"/>
      <dgm:spPr/>
    </dgm:pt>
    <dgm:pt modelId="{4D087CC6-C98C-3D46-8AA0-683D41364C2D}" type="pres">
      <dgm:prSet presAssocID="{191100BB-BCB3-F24A-AC61-C94FA1933F86}" presName="childNode1" presStyleLbl="bgAcc1" presStyleIdx="2" presStyleCnt="5" custScaleX="193251" custScaleY="386906">
        <dgm:presLayoutVars>
          <dgm:bulletEnabled val="1"/>
        </dgm:presLayoutVars>
      </dgm:prSet>
      <dgm:spPr/>
    </dgm:pt>
    <dgm:pt modelId="{72BC8034-0ECA-824C-822E-1CF406A5EEA2}" type="pres">
      <dgm:prSet presAssocID="{191100BB-BCB3-F24A-AC61-C94FA1933F86}" presName="childNode1tx" presStyleLbl="bgAcc1" presStyleIdx="2" presStyleCnt="5">
        <dgm:presLayoutVars>
          <dgm:bulletEnabled val="1"/>
        </dgm:presLayoutVars>
      </dgm:prSet>
      <dgm:spPr/>
    </dgm:pt>
    <dgm:pt modelId="{8E54F7CF-3D16-4147-B746-7573B3771015}" type="pres">
      <dgm:prSet presAssocID="{191100BB-BCB3-F24A-AC61-C94FA1933F86}" presName="parentNode1" presStyleLbl="node1" presStyleIdx="2" presStyleCnt="5" custScaleX="163085" custScaleY="184466" custLinFactY="182651" custLinFactNeighborX="45954" custLinFactNeighborY="200000">
        <dgm:presLayoutVars>
          <dgm:chMax val="1"/>
          <dgm:bulletEnabled val="1"/>
        </dgm:presLayoutVars>
      </dgm:prSet>
      <dgm:spPr/>
    </dgm:pt>
    <dgm:pt modelId="{9A3E9774-3CB6-684F-A0C9-8B553423B625}" type="pres">
      <dgm:prSet presAssocID="{191100BB-BCB3-F24A-AC61-C94FA1933F86}" presName="connSite1" presStyleCnt="0"/>
      <dgm:spPr/>
    </dgm:pt>
    <dgm:pt modelId="{F7D0279E-25A5-8044-A5E5-0071AA9DC8E3}" type="pres">
      <dgm:prSet presAssocID="{D5FD03D2-7E46-B948-9887-BDF184430CB1}" presName="Name9" presStyleLbl="sibTrans2D1" presStyleIdx="2" presStyleCnt="4" custFlipVert="1" custScaleX="1380" custScaleY="21180"/>
      <dgm:spPr/>
    </dgm:pt>
    <dgm:pt modelId="{9EBDFD00-0D58-124B-A650-004CEDCCF9A8}" type="pres">
      <dgm:prSet presAssocID="{F957442E-C8CA-4546-98AC-B07F6F5265BC}" presName="composite2" presStyleCnt="0"/>
      <dgm:spPr/>
    </dgm:pt>
    <dgm:pt modelId="{17BCE7D5-6616-9745-95B4-D0CE42D14C97}" type="pres">
      <dgm:prSet presAssocID="{F957442E-C8CA-4546-98AC-B07F6F5265BC}" presName="dummyNode2" presStyleLbl="node1" presStyleIdx="2" presStyleCnt="5"/>
      <dgm:spPr/>
    </dgm:pt>
    <dgm:pt modelId="{326D3AA2-99A0-D241-9CDC-680840EB1E95}" type="pres">
      <dgm:prSet presAssocID="{F957442E-C8CA-4546-98AC-B07F6F5265BC}" presName="childNode2" presStyleLbl="bgAcc1" presStyleIdx="3" presStyleCnt="5" custScaleX="174849" custScaleY="384376">
        <dgm:presLayoutVars>
          <dgm:bulletEnabled val="1"/>
        </dgm:presLayoutVars>
      </dgm:prSet>
      <dgm:spPr/>
    </dgm:pt>
    <dgm:pt modelId="{EF6F8EE9-0B50-8546-8B9F-015C03FE28AE}" type="pres">
      <dgm:prSet presAssocID="{F957442E-C8CA-4546-98AC-B07F6F5265BC}" presName="childNode2tx" presStyleLbl="bgAcc1" presStyleIdx="3" presStyleCnt="5">
        <dgm:presLayoutVars>
          <dgm:bulletEnabled val="1"/>
        </dgm:presLayoutVars>
      </dgm:prSet>
      <dgm:spPr/>
    </dgm:pt>
    <dgm:pt modelId="{E7D63542-E59A-FB4E-B726-0B553743383C}" type="pres">
      <dgm:prSet presAssocID="{F957442E-C8CA-4546-98AC-B07F6F5265BC}" presName="parentNode2" presStyleLbl="node1" presStyleIdx="3" presStyleCnt="5" custScaleX="156458" custScaleY="200822" custLinFactY="-152213" custLinFactNeighborX="27531" custLinFactNeighborY="-200000">
        <dgm:presLayoutVars>
          <dgm:chMax val="0"/>
          <dgm:bulletEnabled val="1"/>
        </dgm:presLayoutVars>
      </dgm:prSet>
      <dgm:spPr/>
    </dgm:pt>
    <dgm:pt modelId="{A5188DE7-B8CA-9242-ABD5-CD21690C8728}" type="pres">
      <dgm:prSet presAssocID="{F957442E-C8CA-4546-98AC-B07F6F5265BC}" presName="connSite2" presStyleCnt="0"/>
      <dgm:spPr/>
    </dgm:pt>
    <dgm:pt modelId="{170A8D5C-718F-8448-909C-4460A497F7AA}" type="pres">
      <dgm:prSet presAssocID="{D31DCAA0-A031-5C4F-97A8-07D5D3203284}" presName="Name18" presStyleLbl="sibTrans2D1" presStyleIdx="3" presStyleCnt="4" custFlipVert="1" custFlipHor="0" custScaleX="6509" custScaleY="35478"/>
      <dgm:spPr/>
    </dgm:pt>
    <dgm:pt modelId="{8CB353F4-6C47-E44B-872F-24AC9A38A28B}" type="pres">
      <dgm:prSet presAssocID="{19ED920B-1FD7-A14E-8773-5944E9A36B4A}" presName="composite1" presStyleCnt="0"/>
      <dgm:spPr/>
    </dgm:pt>
    <dgm:pt modelId="{39B9FDA2-CAB8-BA46-B3CC-7F388696262F}" type="pres">
      <dgm:prSet presAssocID="{19ED920B-1FD7-A14E-8773-5944E9A36B4A}" presName="dummyNode1" presStyleLbl="node1" presStyleIdx="3" presStyleCnt="5"/>
      <dgm:spPr/>
    </dgm:pt>
    <dgm:pt modelId="{B30A0196-5DDA-5F4A-BC6B-6CADB73F060A}" type="pres">
      <dgm:prSet presAssocID="{19ED920B-1FD7-A14E-8773-5944E9A36B4A}" presName="childNode1" presStyleLbl="bgAcc1" presStyleIdx="4" presStyleCnt="5" custScaleX="179881" custScaleY="390123">
        <dgm:presLayoutVars>
          <dgm:bulletEnabled val="1"/>
        </dgm:presLayoutVars>
      </dgm:prSet>
      <dgm:spPr/>
    </dgm:pt>
    <dgm:pt modelId="{56F6220C-6006-0941-A222-0412970F7363}" type="pres">
      <dgm:prSet presAssocID="{19ED920B-1FD7-A14E-8773-5944E9A36B4A}" presName="childNode1tx" presStyleLbl="bgAcc1" presStyleIdx="4" presStyleCnt="5">
        <dgm:presLayoutVars>
          <dgm:bulletEnabled val="1"/>
        </dgm:presLayoutVars>
      </dgm:prSet>
      <dgm:spPr/>
    </dgm:pt>
    <dgm:pt modelId="{7D1E43CB-2AE4-1449-9543-AC3F74E330DD}" type="pres">
      <dgm:prSet presAssocID="{19ED920B-1FD7-A14E-8773-5944E9A36B4A}" presName="parentNode1" presStyleLbl="node1" presStyleIdx="4" presStyleCnt="5" custScaleX="168206" custScaleY="184324" custLinFactY="176850" custLinFactNeighborX="461" custLinFactNeighborY="200000">
        <dgm:presLayoutVars>
          <dgm:chMax val="1"/>
          <dgm:bulletEnabled val="1"/>
        </dgm:presLayoutVars>
      </dgm:prSet>
      <dgm:spPr/>
    </dgm:pt>
    <dgm:pt modelId="{4C06C41A-6C13-DE4B-9DF0-EC7D1DE1EF18}" type="pres">
      <dgm:prSet presAssocID="{19ED920B-1FD7-A14E-8773-5944E9A36B4A}" presName="connSite1" presStyleCnt="0"/>
      <dgm:spPr/>
    </dgm:pt>
  </dgm:ptLst>
  <dgm:cxnLst>
    <dgm:cxn modelId="{C85DDB27-2E74-478A-805D-1F9F19ED8EA5}" type="presOf" srcId="{36CC4071-4027-6F4A-AFD1-7EFB675E8627}" destId="{326D3AA2-99A0-D241-9CDC-680840EB1E95}" srcOrd="0" destOrd="0" presId="urn:microsoft.com/office/officeart/2005/8/layout/hProcess4"/>
    <dgm:cxn modelId="{014C9567-229B-D448-8FE0-9D9A77C89875}" srcId="{45DE38BB-2BBE-A346-ACCA-5EF865ED0171}" destId="{559771F0-8668-3B48-B831-D5E676B6CF9E}" srcOrd="3" destOrd="0" parTransId="{34A7E84E-06D6-9D48-BEA8-78B64BF61294}" sibTransId="{4B6A086A-8EB2-4746-B9AC-07AA151ED0CB}"/>
    <dgm:cxn modelId="{9995A10C-E0C9-4628-AD9D-791163342910}" type="presOf" srcId="{1EC84677-6D2C-9541-B551-187AA11B4F5C}" destId="{425DB1F5-F2D5-A947-822A-25E3E76744D6}" srcOrd="1" destOrd="2" presId="urn:microsoft.com/office/officeart/2005/8/layout/hProcess4"/>
    <dgm:cxn modelId="{C6499771-247C-480E-B923-739BFBAE682D}" type="presOf" srcId="{E17D179E-9C09-0F45-AE29-962A1AADB9B7}" destId="{FB80B14B-7C86-1F48-A2E5-527AAD13D2EB}" srcOrd="0" destOrd="2" presId="urn:microsoft.com/office/officeart/2005/8/layout/hProcess4"/>
    <dgm:cxn modelId="{59080AB3-1A57-40AE-9020-C3B227B9B76D}" type="presOf" srcId="{A250261C-F213-BF46-91BD-D67FCF4EAA1F}" destId="{326D3AA2-99A0-D241-9CDC-680840EB1E95}" srcOrd="0" destOrd="1" presId="urn:microsoft.com/office/officeart/2005/8/layout/hProcess4"/>
    <dgm:cxn modelId="{72AAE376-1260-F34D-8EE2-D1A5D81BCC4A}" srcId="{191100BB-BCB3-F24A-AC61-C94FA1933F86}" destId="{60154737-7601-3540-9E6D-F8C44635DE78}" srcOrd="1" destOrd="0" parTransId="{14F4FD32-B0FE-DF43-B36F-B642C7EEB117}" sibTransId="{2379C965-68AE-2642-BB24-D486550F2C97}"/>
    <dgm:cxn modelId="{7708B027-AFAD-4901-BF33-9D6E75AD9200}" type="presOf" srcId="{6BBE2C3C-8565-3446-A0AB-09B55636F14F}" destId="{B30A0196-5DDA-5F4A-BC6B-6CADB73F060A}" srcOrd="0" destOrd="1" presId="urn:microsoft.com/office/officeart/2005/8/layout/hProcess4"/>
    <dgm:cxn modelId="{31C2B682-8B45-E649-BF86-0CEB3454C483}" srcId="{D980DACF-9E6E-0F4C-87A7-C4449ED14A29}" destId="{191100BB-BCB3-F24A-AC61-C94FA1933F86}" srcOrd="2" destOrd="0" parTransId="{2162E1A3-44A4-7648-91C6-D38940F163C7}" sibTransId="{D5FD03D2-7E46-B948-9887-BDF184430CB1}"/>
    <dgm:cxn modelId="{704F0028-3C34-D04D-A90E-61646042C980}" srcId="{191100BB-BCB3-F24A-AC61-C94FA1933F86}" destId="{79310F0D-E08F-EA47-9B02-2123AC2CF5F3}" srcOrd="2" destOrd="0" parTransId="{14EC089B-3E79-FF4F-ADDD-363A4CAA00DB}" sibTransId="{CCC3C7A2-49F8-3243-9134-9912BC4B0D68}"/>
    <dgm:cxn modelId="{63BCE09A-E1F4-4846-8F6F-5913B2DB1DA1}" srcId="{19ED920B-1FD7-A14E-8773-5944E9A36B4A}" destId="{6BBE2C3C-8565-3446-A0AB-09B55636F14F}" srcOrd="1" destOrd="0" parTransId="{A7364AB2-0C07-2A42-A4D9-69B14DFD893C}" sibTransId="{523C7CB0-3076-D546-884A-CB41D0BA88C6}"/>
    <dgm:cxn modelId="{80B98F90-3DFA-49E4-AE84-3B87AB5E91F1}" type="presOf" srcId="{CD0BB702-4F93-E748-9AA1-C781A5C5AD49}" destId="{56F6220C-6006-0941-A222-0412970F7363}" srcOrd="1" destOrd="2" presId="urn:microsoft.com/office/officeart/2005/8/layout/hProcess4"/>
    <dgm:cxn modelId="{E01986B5-14A9-4FD0-AFD8-1D2AB35499D4}" type="presOf" srcId="{F9FF0FAD-5073-FD40-A13C-C878651D6AF1}" destId="{FB80B14B-7C86-1F48-A2E5-527AAD13D2EB}" srcOrd="0" destOrd="4" presId="urn:microsoft.com/office/officeart/2005/8/layout/hProcess4"/>
    <dgm:cxn modelId="{D8F1F5C1-2987-4C9C-A2D1-9952A4363F40}" type="presOf" srcId="{A99AD616-3EA4-1147-B401-E76F1705FE61}" destId="{56F6220C-6006-0941-A222-0412970F7363}" srcOrd="1" destOrd="3" presId="urn:microsoft.com/office/officeart/2005/8/layout/hProcess4"/>
    <dgm:cxn modelId="{248C1293-D8C2-BA49-A98D-66E390D33B9F}" srcId="{45DE38BB-2BBE-A346-ACCA-5EF865ED0171}" destId="{E7591B3D-BFE1-2646-A2B8-46EDAE9B5F91}" srcOrd="0" destOrd="0" parTransId="{E8680156-02DA-7D4E-93BC-191B0D62A2AD}" sibTransId="{9DB9676E-21D6-204E-B15B-B43D73DC472D}"/>
    <dgm:cxn modelId="{AF20E653-B51D-43EA-9260-D23F828A31BE}" type="presOf" srcId="{559771F0-8668-3B48-B831-D5E676B6CF9E}" destId="{FB80B14B-7C86-1F48-A2E5-527AAD13D2EB}" srcOrd="0" destOrd="3" presId="urn:microsoft.com/office/officeart/2005/8/layout/hProcess4"/>
    <dgm:cxn modelId="{CF3DA66E-C66B-A648-8CBD-C3737335C15F}" srcId="{19ED920B-1FD7-A14E-8773-5944E9A36B4A}" destId="{A99AD616-3EA4-1147-B401-E76F1705FE61}" srcOrd="3" destOrd="0" parTransId="{00B81B99-B356-404E-8E23-841E8956BB41}" sibTransId="{55CC0C25-C199-9349-BE6F-BBA6468A67FE}"/>
    <dgm:cxn modelId="{73F9A04E-9412-4FCA-AD42-B354271FDB0C}" type="presOf" srcId="{A29F7EEE-7195-B843-9F1B-9067B29D7D3B}" destId="{425DB1F5-F2D5-A947-822A-25E3E76744D6}" srcOrd="1" destOrd="1" presId="urn:microsoft.com/office/officeart/2005/8/layout/hProcess4"/>
    <dgm:cxn modelId="{E4949857-581E-4EBD-805E-553BC9021298}" type="presOf" srcId="{1EC84677-6D2C-9541-B551-187AA11B4F5C}" destId="{809B1720-0142-C24D-8B44-7B275A1241B3}" srcOrd="0" destOrd="2" presId="urn:microsoft.com/office/officeart/2005/8/layout/hProcess4"/>
    <dgm:cxn modelId="{BBAB2610-0ACD-464E-ACFE-C5AB17A33E36}" type="presOf" srcId="{E17D179E-9C09-0F45-AE29-962A1AADB9B7}" destId="{5B79CEEC-4B0E-9648-9918-3E645E909B0B}" srcOrd="1" destOrd="2" presId="urn:microsoft.com/office/officeart/2005/8/layout/hProcess4"/>
    <dgm:cxn modelId="{2B910ACF-4A5D-48B3-A237-B1ADE4DDE37E}" type="presOf" srcId="{FEE79568-574A-0C42-9D4D-161D9884C079}" destId="{425DB1F5-F2D5-A947-822A-25E3E76744D6}" srcOrd="1" destOrd="0" presId="urn:microsoft.com/office/officeart/2005/8/layout/hProcess4"/>
    <dgm:cxn modelId="{28DD2908-05E5-B448-AA1C-8113A7983B26}" srcId="{BE8E7EE5-C563-8344-A8DB-8E930B8CE7F6}" destId="{FEE79568-574A-0C42-9D4D-161D9884C079}" srcOrd="0" destOrd="0" parTransId="{9EBD0A3B-FEF1-CD49-8496-6C2039441CD6}" sibTransId="{355DD269-B571-1E43-B590-F0E8266F5D76}"/>
    <dgm:cxn modelId="{029ECBD4-5BBF-6C49-A59E-6AB142D468DA}" srcId="{19ED920B-1FD7-A14E-8773-5944E9A36B4A}" destId="{3E84143C-D370-844F-9D56-F34295EF7DA7}" srcOrd="0" destOrd="0" parTransId="{E622C80C-EFF3-E04C-97FB-CECBEB1B9769}" sibTransId="{FDA81A86-811A-4846-82D0-17F5FCBBDA3B}"/>
    <dgm:cxn modelId="{F8B2AA3A-700F-497D-8D71-3C95E5D791EA}" type="presOf" srcId="{FEE79568-574A-0C42-9D4D-161D9884C079}" destId="{809B1720-0142-C24D-8B44-7B275A1241B3}" srcOrd="0" destOrd="0" presId="urn:microsoft.com/office/officeart/2005/8/layout/hProcess4"/>
    <dgm:cxn modelId="{15283C7C-D35C-4F38-A059-FA2E49FD5292}" type="presOf" srcId="{6BE332BD-9668-FD45-897A-9EC39618717D}" destId="{AD622FE2-E488-184D-8783-7BD4D2D988BA}" srcOrd="0" destOrd="0" presId="urn:microsoft.com/office/officeart/2005/8/layout/hProcess4"/>
    <dgm:cxn modelId="{A62EA0AA-25F6-6648-AA96-F37ABE9BA287}" srcId="{BE8E7EE5-C563-8344-A8DB-8E930B8CE7F6}" destId="{A29F7EEE-7195-B843-9F1B-9067B29D7D3B}" srcOrd="1" destOrd="0" parTransId="{30B92942-7532-2243-B21D-115DB61EAF06}" sibTransId="{F325B76D-DA9C-7746-BA1F-68D7755199EF}"/>
    <dgm:cxn modelId="{EAA5B2F6-DF38-A04E-80FC-851F40187AD8}" srcId="{45DE38BB-2BBE-A346-ACCA-5EF865ED0171}" destId="{E17D179E-9C09-0F45-AE29-962A1AADB9B7}" srcOrd="2" destOrd="0" parTransId="{7F42868A-5D78-454E-BC35-E4B607E2ABB8}" sibTransId="{60F6724B-03EE-5A40-8090-F3DA27180154}"/>
    <dgm:cxn modelId="{6BD07EBE-61AE-42E5-8478-F9D6F1DFA60F}" type="presOf" srcId="{60154737-7601-3540-9E6D-F8C44635DE78}" destId="{4D087CC6-C98C-3D46-8AA0-683D41364C2D}" srcOrd="0" destOrd="1" presId="urn:microsoft.com/office/officeart/2005/8/layout/hProcess4"/>
    <dgm:cxn modelId="{F3C6650F-4B1C-4F2C-98DA-7117041C84A3}" type="presOf" srcId="{50F668E9-1C6B-954A-B4E1-9C0D9D0771D4}" destId="{72BC8034-0ECA-824C-822E-1CF406A5EEA2}" srcOrd="1" destOrd="3" presId="urn:microsoft.com/office/officeart/2005/8/layout/hProcess4"/>
    <dgm:cxn modelId="{B56C47F6-AE66-B549-89FC-785D11753A62}" srcId="{D980DACF-9E6E-0F4C-87A7-C4449ED14A29}" destId="{BE8E7EE5-C563-8344-A8DB-8E930B8CE7F6}" srcOrd="1" destOrd="0" parTransId="{A497567F-7B15-5A43-8C99-6D8195472A8E}" sibTransId="{129A6B63-4AA3-6E46-8BE8-A2D21206689F}"/>
    <dgm:cxn modelId="{F9E90E40-766A-704E-BC90-9111F47A796D}" srcId="{D980DACF-9E6E-0F4C-87A7-C4449ED14A29}" destId="{19ED920B-1FD7-A14E-8773-5944E9A36B4A}" srcOrd="4" destOrd="0" parTransId="{E748FC9D-894C-E842-8967-754317238DF3}" sibTransId="{5D1C2B85-7DB1-2140-885E-EC228902DDD5}"/>
    <dgm:cxn modelId="{D4380A68-799F-4D95-8A26-AE614A49CE31}" type="presOf" srcId="{A29F7EEE-7195-B843-9F1B-9067B29D7D3B}" destId="{809B1720-0142-C24D-8B44-7B275A1241B3}" srcOrd="0" destOrd="1" presId="urn:microsoft.com/office/officeart/2005/8/layout/hProcess4"/>
    <dgm:cxn modelId="{41A95198-11D3-AE42-BD98-89132F41B70B}" srcId="{D980DACF-9E6E-0F4C-87A7-C4449ED14A29}" destId="{F957442E-C8CA-4546-98AC-B07F6F5265BC}" srcOrd="3" destOrd="0" parTransId="{97A69235-7255-1E4B-81BD-65D97F662559}" sibTransId="{D31DCAA0-A031-5C4F-97A8-07D5D3203284}"/>
    <dgm:cxn modelId="{B071A32D-8E4B-4F56-9452-3E4E48E00E05}" type="presOf" srcId="{36CC4071-4027-6F4A-AFD1-7EFB675E8627}" destId="{EF6F8EE9-0B50-8546-8B9F-015C03FE28AE}" srcOrd="1" destOrd="0" presId="urn:microsoft.com/office/officeart/2005/8/layout/hProcess4"/>
    <dgm:cxn modelId="{542191E0-C254-FB46-8AAD-31D3EBB73EC2}" srcId="{F957442E-C8CA-4546-98AC-B07F6F5265BC}" destId="{95F86E3B-45E9-0C4B-B864-5AFC96C8CDA6}" srcOrd="2" destOrd="0" parTransId="{173DCC43-077F-0B49-B81B-54602B134A13}" sibTransId="{54F4E618-39D4-444A-A3DA-3878856C34FC}"/>
    <dgm:cxn modelId="{A91802FD-8BE2-4950-A911-0B6103AE73DB}" type="presOf" srcId="{8D13E2F5-DB9A-1C49-99A4-A4DC066F6397}" destId="{72BC8034-0ECA-824C-822E-1CF406A5EEA2}" srcOrd="1" destOrd="4" presId="urn:microsoft.com/office/officeart/2005/8/layout/hProcess4"/>
    <dgm:cxn modelId="{360085EE-359A-374E-84F0-9C3FEDB6DDE2}" srcId="{191100BB-BCB3-F24A-AC61-C94FA1933F86}" destId="{50F668E9-1C6B-954A-B4E1-9C0D9D0771D4}" srcOrd="3" destOrd="0" parTransId="{78D09D09-B262-3542-BE68-1802CFBD0266}" sibTransId="{376A2AA3-42A1-1B42-8CC5-C9C981346A6D}"/>
    <dgm:cxn modelId="{41C18630-38E7-4D9B-8335-C9B4169F197C}" type="presOf" srcId="{D980DACF-9E6E-0F4C-87A7-C4449ED14A29}" destId="{2691AA36-7F54-1848-B4EE-662A97B6871C}" srcOrd="0" destOrd="0" presId="urn:microsoft.com/office/officeart/2005/8/layout/hProcess4"/>
    <dgm:cxn modelId="{EB4FC3FC-A294-4DFD-8E65-099BCB1B9865}" type="presOf" srcId="{79310F0D-E08F-EA47-9B02-2123AC2CF5F3}" destId="{72BC8034-0ECA-824C-822E-1CF406A5EEA2}" srcOrd="1" destOrd="2" presId="urn:microsoft.com/office/officeart/2005/8/layout/hProcess4"/>
    <dgm:cxn modelId="{8F876E55-CB1D-4713-8686-8059F708FD9B}" type="presOf" srcId="{A99AD616-3EA4-1147-B401-E76F1705FE61}" destId="{B30A0196-5DDA-5F4A-BC6B-6CADB73F060A}" srcOrd="0" destOrd="3" presId="urn:microsoft.com/office/officeart/2005/8/layout/hProcess4"/>
    <dgm:cxn modelId="{2754DFFE-49AA-DF46-BBE9-2AD90A9993EE}" srcId="{19ED920B-1FD7-A14E-8773-5944E9A36B4A}" destId="{CD0BB702-4F93-E748-9AA1-C781A5C5AD49}" srcOrd="2" destOrd="0" parTransId="{EE244807-C82A-8A4B-9707-2F5534EEBEA1}" sibTransId="{58371A2C-4054-EE49-8F9C-714AA170AA40}"/>
    <dgm:cxn modelId="{7AF8ECF9-40D0-47C8-909B-5A894435DC3E}" type="presOf" srcId="{3E84143C-D370-844F-9D56-F34295EF7DA7}" destId="{56F6220C-6006-0941-A222-0412970F7363}" srcOrd="1" destOrd="0" presId="urn:microsoft.com/office/officeart/2005/8/layout/hProcess4"/>
    <dgm:cxn modelId="{388DE6B4-BEDA-43ED-853C-152C6DF7439C}" type="presOf" srcId="{9B84B4F5-B146-F74D-9D58-3091965BA91E}" destId="{72BC8034-0ECA-824C-822E-1CF406A5EEA2}" srcOrd="1" destOrd="6" presId="urn:microsoft.com/office/officeart/2005/8/layout/hProcess4"/>
    <dgm:cxn modelId="{3D881EA3-08C8-4CC8-A05F-BA92AF124F70}" type="presOf" srcId="{3E84143C-D370-844F-9D56-F34295EF7DA7}" destId="{B30A0196-5DDA-5F4A-BC6B-6CADB73F060A}" srcOrd="0" destOrd="0" presId="urn:microsoft.com/office/officeart/2005/8/layout/hProcess4"/>
    <dgm:cxn modelId="{1E4CA69E-BAF4-47B1-995A-76175E511134}" type="presOf" srcId="{E7591B3D-BFE1-2646-A2B8-46EDAE9B5F91}" destId="{FB80B14B-7C86-1F48-A2E5-527AAD13D2EB}" srcOrd="0" destOrd="0" presId="urn:microsoft.com/office/officeart/2005/8/layout/hProcess4"/>
    <dgm:cxn modelId="{EDC16589-17C3-E541-A3D3-BA214A8EC811}" srcId="{191100BB-BCB3-F24A-AC61-C94FA1933F86}" destId="{587FAC04-4A63-134D-8240-7ECDC34EA40F}" srcOrd="5" destOrd="0" parTransId="{346CD283-2C0F-6E42-AA8B-BE924CEA8A20}" sibTransId="{E51BB560-A711-1A48-A9B8-448185EB7EC4}"/>
    <dgm:cxn modelId="{10D9F98C-C303-B941-A117-9AD035D0F89D}" srcId="{45DE38BB-2BBE-A346-ACCA-5EF865ED0171}" destId="{F9FF0FAD-5073-FD40-A13C-C878651D6AF1}" srcOrd="4" destOrd="0" parTransId="{B6BF5089-E7A5-3D4C-B6E0-492287CBC22C}" sibTransId="{B7BBFF21-B744-B249-B049-B3CC2D138DBD}"/>
    <dgm:cxn modelId="{27D3EED1-F6C4-47C7-9B9B-687FD2D5A8B6}" type="presOf" srcId="{45DE38BB-2BBE-A346-ACCA-5EF865ED0171}" destId="{4F072B1F-37F7-E044-ABC1-35EA0A12EEC7}" srcOrd="0" destOrd="0" presId="urn:microsoft.com/office/officeart/2005/8/layout/hProcess4"/>
    <dgm:cxn modelId="{D760A110-EC57-4E61-BB47-1D0D442BEE33}" type="presOf" srcId="{191100BB-BCB3-F24A-AC61-C94FA1933F86}" destId="{8E54F7CF-3D16-4147-B746-7573B3771015}" srcOrd="0" destOrd="0" presId="urn:microsoft.com/office/officeart/2005/8/layout/hProcess4"/>
    <dgm:cxn modelId="{C068FB50-0B9A-4681-98F3-6858886834B7}" type="presOf" srcId="{F9FF0FAD-5073-FD40-A13C-C878651D6AF1}" destId="{5B79CEEC-4B0E-9648-9918-3E645E909B0B}" srcOrd="1" destOrd="4" presId="urn:microsoft.com/office/officeart/2005/8/layout/hProcess4"/>
    <dgm:cxn modelId="{C4BB6C1D-3AD8-4F19-AC79-64FD6A6457E0}" type="presOf" srcId="{9B84B4F5-B146-F74D-9D58-3091965BA91E}" destId="{4D087CC6-C98C-3D46-8AA0-683D41364C2D}" srcOrd="0" destOrd="6" presId="urn:microsoft.com/office/officeart/2005/8/layout/hProcess4"/>
    <dgm:cxn modelId="{685F1CE2-1DD8-4202-8E19-F72307C2BFF8}" type="presOf" srcId="{559771F0-8668-3B48-B831-D5E676B6CF9E}" destId="{5B79CEEC-4B0E-9648-9918-3E645E909B0B}" srcOrd="1" destOrd="3" presId="urn:microsoft.com/office/officeart/2005/8/layout/hProcess4"/>
    <dgm:cxn modelId="{D0506E19-5C7E-42B1-BCE8-2AB1E43FC2CC}" type="presOf" srcId="{6BBE2C3C-8565-3446-A0AB-09B55636F14F}" destId="{56F6220C-6006-0941-A222-0412970F7363}" srcOrd="1" destOrd="1" presId="urn:microsoft.com/office/officeart/2005/8/layout/hProcess4"/>
    <dgm:cxn modelId="{1A05F0A2-19CD-407E-AEBD-4A4332869D8D}" type="presOf" srcId="{587FAC04-4A63-134D-8240-7ECDC34EA40F}" destId="{4D087CC6-C98C-3D46-8AA0-683D41364C2D}" srcOrd="0" destOrd="5" presId="urn:microsoft.com/office/officeart/2005/8/layout/hProcess4"/>
    <dgm:cxn modelId="{19B2A8BF-7181-4AC0-8548-8ABAB0966EDC}" type="presOf" srcId="{F957442E-C8CA-4546-98AC-B07F6F5265BC}" destId="{E7D63542-E59A-FB4E-B726-0B553743383C}" srcOrd="0" destOrd="0" presId="urn:microsoft.com/office/officeart/2005/8/layout/hProcess4"/>
    <dgm:cxn modelId="{650BE45D-5A7E-4780-868C-4CCEFD08ADC2}" type="presOf" srcId="{C5656C92-4696-7144-879F-01969CDA0746}" destId="{4D087CC6-C98C-3D46-8AA0-683D41364C2D}" srcOrd="0" destOrd="0" presId="urn:microsoft.com/office/officeart/2005/8/layout/hProcess4"/>
    <dgm:cxn modelId="{9D7D1D64-5AA5-48FB-A7DC-EAF3F8230834}" type="presOf" srcId="{19A4A685-6D56-164A-9AE0-6F7EA740697A}" destId="{FB80B14B-7C86-1F48-A2E5-527AAD13D2EB}" srcOrd="0" destOrd="1" presId="urn:microsoft.com/office/officeart/2005/8/layout/hProcess4"/>
    <dgm:cxn modelId="{17579F34-8EA9-49FE-B167-D5A5C4A4122E}" type="presOf" srcId="{129A6B63-4AA3-6E46-8BE8-A2D21206689F}" destId="{B22ADF73-C86D-7642-A184-C54CBE8AF817}" srcOrd="0" destOrd="0" presId="urn:microsoft.com/office/officeart/2005/8/layout/hProcess4"/>
    <dgm:cxn modelId="{BBC81544-B8D4-A247-812E-FB6E302E355A}" srcId="{F957442E-C8CA-4546-98AC-B07F6F5265BC}" destId="{36CC4071-4027-6F4A-AFD1-7EFB675E8627}" srcOrd="0" destOrd="0" parTransId="{1AC87E63-A2A4-1141-8DBB-0E64FE5B534C}" sibTransId="{BB2F64F0-A6DC-0246-BE69-B545591D5D65}"/>
    <dgm:cxn modelId="{824EEB06-84EF-40AF-B231-12D654DC299C}" type="presOf" srcId="{60154737-7601-3540-9E6D-F8C44635DE78}" destId="{72BC8034-0ECA-824C-822E-1CF406A5EEA2}" srcOrd="1" destOrd="1" presId="urn:microsoft.com/office/officeart/2005/8/layout/hProcess4"/>
    <dgm:cxn modelId="{CF0C0F30-B09E-401D-B272-A7BCD196EE09}" type="presOf" srcId="{19ED920B-1FD7-A14E-8773-5944E9A36B4A}" destId="{7D1E43CB-2AE4-1449-9543-AC3F74E330DD}" srcOrd="0" destOrd="0" presId="urn:microsoft.com/office/officeart/2005/8/layout/hProcess4"/>
    <dgm:cxn modelId="{E8D27206-FB41-41B6-ABFE-D7EF37B8AFCF}" type="presOf" srcId="{587FAC04-4A63-134D-8240-7ECDC34EA40F}" destId="{72BC8034-0ECA-824C-822E-1CF406A5EEA2}" srcOrd="1" destOrd="5" presId="urn:microsoft.com/office/officeart/2005/8/layout/hProcess4"/>
    <dgm:cxn modelId="{B841F50A-852B-470D-8D70-7E0DD4BE003B}" type="presOf" srcId="{CD0BB702-4F93-E748-9AA1-C781A5C5AD49}" destId="{B30A0196-5DDA-5F4A-BC6B-6CADB73F060A}" srcOrd="0" destOrd="2" presId="urn:microsoft.com/office/officeart/2005/8/layout/hProcess4"/>
    <dgm:cxn modelId="{B42E5C3C-22E8-4486-A791-CF2FF0CA8BFA}" type="presOf" srcId="{79310F0D-E08F-EA47-9B02-2123AC2CF5F3}" destId="{4D087CC6-C98C-3D46-8AA0-683D41364C2D}" srcOrd="0" destOrd="2" presId="urn:microsoft.com/office/officeart/2005/8/layout/hProcess4"/>
    <dgm:cxn modelId="{5A89BA76-5B06-FD4E-901F-477C19A302B0}" srcId="{191100BB-BCB3-F24A-AC61-C94FA1933F86}" destId="{C5656C92-4696-7144-879F-01969CDA0746}" srcOrd="0" destOrd="0" parTransId="{AB6DF1C3-CC16-1E4E-B636-368AD00FCD8A}" sibTransId="{D7CC17F5-D3DD-D64A-B3E1-55C21FAFE70B}"/>
    <dgm:cxn modelId="{B0127F02-4402-4E0C-BD3D-AAFD2533B16B}" type="presOf" srcId="{D5FD03D2-7E46-B948-9887-BDF184430CB1}" destId="{F7D0279E-25A5-8044-A5E5-0071AA9DC8E3}" srcOrd="0" destOrd="0" presId="urn:microsoft.com/office/officeart/2005/8/layout/hProcess4"/>
    <dgm:cxn modelId="{F6F921B2-C861-490B-824C-4B65CEDCAF23}" type="presOf" srcId="{95F86E3B-45E9-0C4B-B864-5AFC96C8CDA6}" destId="{EF6F8EE9-0B50-8546-8B9F-015C03FE28AE}" srcOrd="1" destOrd="2" presId="urn:microsoft.com/office/officeart/2005/8/layout/hProcess4"/>
    <dgm:cxn modelId="{AC5B2F03-B4A5-4B76-B9ED-EEE3EB46F4A6}" type="presOf" srcId="{8D13E2F5-DB9A-1C49-99A4-A4DC066F6397}" destId="{4D087CC6-C98C-3D46-8AA0-683D41364C2D}" srcOrd="0" destOrd="4" presId="urn:microsoft.com/office/officeart/2005/8/layout/hProcess4"/>
    <dgm:cxn modelId="{9D84F5B7-316F-4B34-B0C3-DFE746147177}" type="presOf" srcId="{C5656C92-4696-7144-879F-01969CDA0746}" destId="{72BC8034-0ECA-824C-822E-1CF406A5EEA2}" srcOrd="1" destOrd="0" presId="urn:microsoft.com/office/officeart/2005/8/layout/hProcess4"/>
    <dgm:cxn modelId="{61FE43FC-4120-0E42-B125-F87DFF127C41}" srcId="{F957442E-C8CA-4546-98AC-B07F6F5265BC}" destId="{A250261C-F213-BF46-91BD-D67FCF4EAA1F}" srcOrd="1" destOrd="0" parTransId="{3CF93FAD-361B-904F-99A2-7CD370CB7890}" sibTransId="{B7BF8037-26B1-414D-A140-F754F64B023D}"/>
    <dgm:cxn modelId="{56F08A6B-B41D-C843-9016-4CA0142B9404}" srcId="{191100BB-BCB3-F24A-AC61-C94FA1933F86}" destId="{9B84B4F5-B146-F74D-9D58-3091965BA91E}" srcOrd="6" destOrd="0" parTransId="{D586DC69-4F92-4246-BB73-45413EDE3932}" sibTransId="{2C0CBC2B-E464-1249-9661-4853CA5CC29D}"/>
    <dgm:cxn modelId="{69CEC1A0-8C79-DD4B-9194-20688109D1DD}" srcId="{45DE38BB-2BBE-A346-ACCA-5EF865ED0171}" destId="{19A4A685-6D56-164A-9AE0-6F7EA740697A}" srcOrd="1" destOrd="0" parTransId="{F2867057-0F6F-9C4B-97A0-D46272F28868}" sibTransId="{98B13237-6FCF-8C49-ADCA-11610B21B0D0}"/>
    <dgm:cxn modelId="{7D7055CE-84A2-431C-AA88-B974E5AF0270}" type="presOf" srcId="{50F668E9-1C6B-954A-B4E1-9C0D9D0771D4}" destId="{4D087CC6-C98C-3D46-8AA0-683D41364C2D}" srcOrd="0" destOrd="3" presId="urn:microsoft.com/office/officeart/2005/8/layout/hProcess4"/>
    <dgm:cxn modelId="{6329B1F6-186B-924C-8190-59FF38D6A5D5}" srcId="{191100BB-BCB3-F24A-AC61-C94FA1933F86}" destId="{8D13E2F5-DB9A-1C49-99A4-A4DC066F6397}" srcOrd="4" destOrd="0" parTransId="{3C23F97E-7F47-A341-8449-36E47FF5822D}" sibTransId="{AE488250-6DB9-964A-943D-5805DEA38419}"/>
    <dgm:cxn modelId="{5899135F-0F83-674D-B9B5-EF1D1FF7EF9B}" srcId="{BE8E7EE5-C563-8344-A8DB-8E930B8CE7F6}" destId="{1EC84677-6D2C-9541-B551-187AA11B4F5C}" srcOrd="2" destOrd="0" parTransId="{A4FEB863-3BC4-5F45-86CD-7ECD030BA2B5}" sibTransId="{D653BF79-17E3-D84C-B339-C2615685CF44}"/>
    <dgm:cxn modelId="{17D38FB9-A590-45F1-BC96-05E850237A16}" type="presOf" srcId="{BE8E7EE5-C563-8344-A8DB-8E930B8CE7F6}" destId="{E9759C48-C5D2-3745-9EA2-CD3F83DE7304}" srcOrd="0" destOrd="0" presId="urn:microsoft.com/office/officeart/2005/8/layout/hProcess4"/>
    <dgm:cxn modelId="{6C5D380A-96EE-4D81-9B30-024B75D4F72C}" type="presOf" srcId="{19A4A685-6D56-164A-9AE0-6F7EA740697A}" destId="{5B79CEEC-4B0E-9648-9918-3E645E909B0B}" srcOrd="1" destOrd="1" presId="urn:microsoft.com/office/officeart/2005/8/layout/hProcess4"/>
    <dgm:cxn modelId="{52BEC8D6-EEB0-4473-B805-AA11246DF598}" type="presOf" srcId="{E7591B3D-BFE1-2646-A2B8-46EDAE9B5F91}" destId="{5B79CEEC-4B0E-9648-9918-3E645E909B0B}" srcOrd="1" destOrd="0" presId="urn:microsoft.com/office/officeart/2005/8/layout/hProcess4"/>
    <dgm:cxn modelId="{91ED0527-26C4-4761-9CDA-55200A185B25}" type="presOf" srcId="{95F86E3B-45E9-0C4B-B864-5AFC96C8CDA6}" destId="{326D3AA2-99A0-D241-9CDC-680840EB1E95}" srcOrd="0" destOrd="2" presId="urn:microsoft.com/office/officeart/2005/8/layout/hProcess4"/>
    <dgm:cxn modelId="{16E2BC2F-2E0E-4846-9648-4D8EB219DDE5}" srcId="{D980DACF-9E6E-0F4C-87A7-C4449ED14A29}" destId="{45DE38BB-2BBE-A346-ACCA-5EF865ED0171}" srcOrd="0" destOrd="0" parTransId="{4E36B049-66C6-674A-A7C8-75A3B699F9C3}" sibTransId="{6BE332BD-9668-FD45-897A-9EC39618717D}"/>
    <dgm:cxn modelId="{BFCBD29B-D9A3-497B-909E-7D3279D94C3D}" type="presOf" srcId="{A250261C-F213-BF46-91BD-D67FCF4EAA1F}" destId="{EF6F8EE9-0B50-8546-8B9F-015C03FE28AE}" srcOrd="1" destOrd="1" presId="urn:microsoft.com/office/officeart/2005/8/layout/hProcess4"/>
    <dgm:cxn modelId="{9222CC53-1A36-49FD-83FB-780E661395DA}" type="presOf" srcId="{D31DCAA0-A031-5C4F-97A8-07D5D3203284}" destId="{170A8D5C-718F-8448-909C-4460A497F7AA}" srcOrd="0" destOrd="0" presId="urn:microsoft.com/office/officeart/2005/8/layout/hProcess4"/>
    <dgm:cxn modelId="{C5E23BFB-0A58-4823-B0FB-C017D43704F4}" type="presParOf" srcId="{2691AA36-7F54-1848-B4EE-662A97B6871C}" destId="{2D5C4192-5E00-F545-BD15-4442C2A3F264}" srcOrd="0" destOrd="0" presId="urn:microsoft.com/office/officeart/2005/8/layout/hProcess4"/>
    <dgm:cxn modelId="{13AE6BC0-E2AF-4E3A-B8CC-BC809E05CD56}" type="presParOf" srcId="{2691AA36-7F54-1848-B4EE-662A97B6871C}" destId="{EA28E9A9-44FE-EF4D-8235-C34782C97C9E}" srcOrd="1" destOrd="0" presId="urn:microsoft.com/office/officeart/2005/8/layout/hProcess4"/>
    <dgm:cxn modelId="{E661F977-B6B4-4FD5-B68D-3B0628DB5C4F}" type="presParOf" srcId="{2691AA36-7F54-1848-B4EE-662A97B6871C}" destId="{75C1037C-EA81-F44A-B03F-C9A0E7AC14AF}" srcOrd="2" destOrd="0" presId="urn:microsoft.com/office/officeart/2005/8/layout/hProcess4"/>
    <dgm:cxn modelId="{04B372EF-D230-4AD7-A5B0-95DC99B841FB}" type="presParOf" srcId="{75C1037C-EA81-F44A-B03F-C9A0E7AC14AF}" destId="{6F8BA2AA-073F-5242-A6C8-126D3E32A523}" srcOrd="0" destOrd="0" presId="urn:microsoft.com/office/officeart/2005/8/layout/hProcess4"/>
    <dgm:cxn modelId="{49F7EE1A-53AF-4521-B1AF-440B473ED148}" type="presParOf" srcId="{6F8BA2AA-073F-5242-A6C8-126D3E32A523}" destId="{ED1E3F9A-4320-0C46-A56A-00B7839E4516}" srcOrd="0" destOrd="0" presId="urn:microsoft.com/office/officeart/2005/8/layout/hProcess4"/>
    <dgm:cxn modelId="{6E808593-5201-45F7-B3F4-AFA781A08237}" type="presParOf" srcId="{6F8BA2AA-073F-5242-A6C8-126D3E32A523}" destId="{FB80B14B-7C86-1F48-A2E5-527AAD13D2EB}" srcOrd="1" destOrd="0" presId="urn:microsoft.com/office/officeart/2005/8/layout/hProcess4"/>
    <dgm:cxn modelId="{D13AB526-A945-476D-95D0-9318993AAA1A}" type="presParOf" srcId="{6F8BA2AA-073F-5242-A6C8-126D3E32A523}" destId="{5B79CEEC-4B0E-9648-9918-3E645E909B0B}" srcOrd="2" destOrd="0" presId="urn:microsoft.com/office/officeart/2005/8/layout/hProcess4"/>
    <dgm:cxn modelId="{25257C72-5A6B-4009-B51B-59821250DA6E}" type="presParOf" srcId="{6F8BA2AA-073F-5242-A6C8-126D3E32A523}" destId="{4F072B1F-37F7-E044-ABC1-35EA0A12EEC7}" srcOrd="3" destOrd="0" presId="urn:microsoft.com/office/officeart/2005/8/layout/hProcess4"/>
    <dgm:cxn modelId="{1583B8B2-9623-448D-A9CD-B45C26C9345B}" type="presParOf" srcId="{6F8BA2AA-073F-5242-A6C8-126D3E32A523}" destId="{BC3EE605-B4D9-934D-B28D-CF5173571DF9}" srcOrd="4" destOrd="0" presId="urn:microsoft.com/office/officeart/2005/8/layout/hProcess4"/>
    <dgm:cxn modelId="{C17B7F58-D48D-4093-9EA8-98F06D505160}" type="presParOf" srcId="{75C1037C-EA81-F44A-B03F-C9A0E7AC14AF}" destId="{AD622FE2-E488-184D-8783-7BD4D2D988BA}" srcOrd="1" destOrd="0" presId="urn:microsoft.com/office/officeart/2005/8/layout/hProcess4"/>
    <dgm:cxn modelId="{8C32DA56-EB35-48EA-A6C7-FD2AD5C7AA0B}" type="presParOf" srcId="{75C1037C-EA81-F44A-B03F-C9A0E7AC14AF}" destId="{BA69DA6D-2A80-FD42-99F7-5831CF5AF52C}" srcOrd="2" destOrd="0" presId="urn:microsoft.com/office/officeart/2005/8/layout/hProcess4"/>
    <dgm:cxn modelId="{DDC1F3CE-6697-4407-8912-C63376AFDB62}" type="presParOf" srcId="{BA69DA6D-2A80-FD42-99F7-5831CF5AF52C}" destId="{69DD8FDC-D71A-694E-8C40-40D73F8BCF90}" srcOrd="0" destOrd="0" presId="urn:microsoft.com/office/officeart/2005/8/layout/hProcess4"/>
    <dgm:cxn modelId="{0727986D-639D-4B50-BC01-5F7CED10F72F}" type="presParOf" srcId="{BA69DA6D-2A80-FD42-99F7-5831CF5AF52C}" destId="{809B1720-0142-C24D-8B44-7B275A1241B3}" srcOrd="1" destOrd="0" presId="urn:microsoft.com/office/officeart/2005/8/layout/hProcess4"/>
    <dgm:cxn modelId="{D000E712-258F-44EE-BF51-2C94C37BCA5C}" type="presParOf" srcId="{BA69DA6D-2A80-FD42-99F7-5831CF5AF52C}" destId="{425DB1F5-F2D5-A947-822A-25E3E76744D6}" srcOrd="2" destOrd="0" presId="urn:microsoft.com/office/officeart/2005/8/layout/hProcess4"/>
    <dgm:cxn modelId="{3C77444F-CAAD-41D8-88E5-321872E88CBD}" type="presParOf" srcId="{BA69DA6D-2A80-FD42-99F7-5831CF5AF52C}" destId="{E9759C48-C5D2-3745-9EA2-CD3F83DE7304}" srcOrd="3" destOrd="0" presId="urn:microsoft.com/office/officeart/2005/8/layout/hProcess4"/>
    <dgm:cxn modelId="{5A94F793-9BBC-424C-A673-B77EBF44FB9D}" type="presParOf" srcId="{BA69DA6D-2A80-FD42-99F7-5831CF5AF52C}" destId="{32D0C03B-8F98-3F4A-8D57-50CA27EF13D7}" srcOrd="4" destOrd="0" presId="urn:microsoft.com/office/officeart/2005/8/layout/hProcess4"/>
    <dgm:cxn modelId="{9E3353E8-6961-4737-B6BB-88013B3F33F4}" type="presParOf" srcId="{75C1037C-EA81-F44A-B03F-C9A0E7AC14AF}" destId="{B22ADF73-C86D-7642-A184-C54CBE8AF817}" srcOrd="3" destOrd="0" presId="urn:microsoft.com/office/officeart/2005/8/layout/hProcess4"/>
    <dgm:cxn modelId="{A1B8C6F5-2D0D-4DFF-80E4-F115F3655875}" type="presParOf" srcId="{75C1037C-EA81-F44A-B03F-C9A0E7AC14AF}" destId="{20098386-C66A-6A4F-A88E-87D7EF0BACF4}" srcOrd="4" destOrd="0" presId="urn:microsoft.com/office/officeart/2005/8/layout/hProcess4"/>
    <dgm:cxn modelId="{D5223113-C52D-422D-91FE-784F34B1CFAA}" type="presParOf" srcId="{20098386-C66A-6A4F-A88E-87D7EF0BACF4}" destId="{467779B9-682A-394C-BD5A-1B0A848094C0}" srcOrd="0" destOrd="0" presId="urn:microsoft.com/office/officeart/2005/8/layout/hProcess4"/>
    <dgm:cxn modelId="{9935994E-C10D-4CB7-A76F-FE7B8395F708}" type="presParOf" srcId="{20098386-C66A-6A4F-A88E-87D7EF0BACF4}" destId="{4D087CC6-C98C-3D46-8AA0-683D41364C2D}" srcOrd="1" destOrd="0" presId="urn:microsoft.com/office/officeart/2005/8/layout/hProcess4"/>
    <dgm:cxn modelId="{14C6E7D1-4865-4BB0-A3FC-F4DE0B1501D5}" type="presParOf" srcId="{20098386-C66A-6A4F-A88E-87D7EF0BACF4}" destId="{72BC8034-0ECA-824C-822E-1CF406A5EEA2}" srcOrd="2" destOrd="0" presId="urn:microsoft.com/office/officeart/2005/8/layout/hProcess4"/>
    <dgm:cxn modelId="{A2204E6F-B2A7-4E9D-BE21-CC052CC75EFC}" type="presParOf" srcId="{20098386-C66A-6A4F-A88E-87D7EF0BACF4}" destId="{8E54F7CF-3D16-4147-B746-7573B3771015}" srcOrd="3" destOrd="0" presId="urn:microsoft.com/office/officeart/2005/8/layout/hProcess4"/>
    <dgm:cxn modelId="{6A15F145-B13E-4BE3-9468-B48B9B6AC5DD}" type="presParOf" srcId="{20098386-C66A-6A4F-A88E-87D7EF0BACF4}" destId="{9A3E9774-3CB6-684F-A0C9-8B553423B625}" srcOrd="4" destOrd="0" presId="urn:microsoft.com/office/officeart/2005/8/layout/hProcess4"/>
    <dgm:cxn modelId="{C7AB4BB5-C8AB-4AC0-9FC6-9955EA958DF3}" type="presParOf" srcId="{75C1037C-EA81-F44A-B03F-C9A0E7AC14AF}" destId="{F7D0279E-25A5-8044-A5E5-0071AA9DC8E3}" srcOrd="5" destOrd="0" presId="urn:microsoft.com/office/officeart/2005/8/layout/hProcess4"/>
    <dgm:cxn modelId="{A23EE6CB-91B3-4C26-93AE-D29BEB290BEF}" type="presParOf" srcId="{75C1037C-EA81-F44A-B03F-C9A0E7AC14AF}" destId="{9EBDFD00-0D58-124B-A650-004CEDCCF9A8}" srcOrd="6" destOrd="0" presId="urn:microsoft.com/office/officeart/2005/8/layout/hProcess4"/>
    <dgm:cxn modelId="{335F5B39-AB8C-448B-A3C2-189D3589244D}" type="presParOf" srcId="{9EBDFD00-0D58-124B-A650-004CEDCCF9A8}" destId="{17BCE7D5-6616-9745-95B4-D0CE42D14C97}" srcOrd="0" destOrd="0" presId="urn:microsoft.com/office/officeart/2005/8/layout/hProcess4"/>
    <dgm:cxn modelId="{0B150958-9EB8-4E73-A872-77B8568991F8}" type="presParOf" srcId="{9EBDFD00-0D58-124B-A650-004CEDCCF9A8}" destId="{326D3AA2-99A0-D241-9CDC-680840EB1E95}" srcOrd="1" destOrd="0" presId="urn:microsoft.com/office/officeart/2005/8/layout/hProcess4"/>
    <dgm:cxn modelId="{B6566DC0-1404-4D1C-A502-7EC3EFFD374B}" type="presParOf" srcId="{9EBDFD00-0D58-124B-A650-004CEDCCF9A8}" destId="{EF6F8EE9-0B50-8546-8B9F-015C03FE28AE}" srcOrd="2" destOrd="0" presId="urn:microsoft.com/office/officeart/2005/8/layout/hProcess4"/>
    <dgm:cxn modelId="{04FAFD16-184F-4457-BDE4-5290FC99D201}" type="presParOf" srcId="{9EBDFD00-0D58-124B-A650-004CEDCCF9A8}" destId="{E7D63542-E59A-FB4E-B726-0B553743383C}" srcOrd="3" destOrd="0" presId="urn:microsoft.com/office/officeart/2005/8/layout/hProcess4"/>
    <dgm:cxn modelId="{DED007EA-689B-43EA-A967-F90877FA06AF}" type="presParOf" srcId="{9EBDFD00-0D58-124B-A650-004CEDCCF9A8}" destId="{A5188DE7-B8CA-9242-ABD5-CD21690C8728}" srcOrd="4" destOrd="0" presId="urn:microsoft.com/office/officeart/2005/8/layout/hProcess4"/>
    <dgm:cxn modelId="{A4F84111-0842-4FB7-9C36-6817C78C015A}" type="presParOf" srcId="{75C1037C-EA81-F44A-B03F-C9A0E7AC14AF}" destId="{170A8D5C-718F-8448-909C-4460A497F7AA}" srcOrd="7" destOrd="0" presId="urn:microsoft.com/office/officeart/2005/8/layout/hProcess4"/>
    <dgm:cxn modelId="{A2C97042-3865-4A79-B6F1-114E2AAAC283}" type="presParOf" srcId="{75C1037C-EA81-F44A-B03F-C9A0E7AC14AF}" destId="{8CB353F4-6C47-E44B-872F-24AC9A38A28B}" srcOrd="8" destOrd="0" presId="urn:microsoft.com/office/officeart/2005/8/layout/hProcess4"/>
    <dgm:cxn modelId="{CA0E4206-E792-4FCF-83C3-C4A04B062ADB}" type="presParOf" srcId="{8CB353F4-6C47-E44B-872F-24AC9A38A28B}" destId="{39B9FDA2-CAB8-BA46-B3CC-7F388696262F}" srcOrd="0" destOrd="0" presId="urn:microsoft.com/office/officeart/2005/8/layout/hProcess4"/>
    <dgm:cxn modelId="{04CD8DEF-D103-4E82-9353-940D3E1D7518}" type="presParOf" srcId="{8CB353F4-6C47-E44B-872F-24AC9A38A28B}" destId="{B30A0196-5DDA-5F4A-BC6B-6CADB73F060A}" srcOrd="1" destOrd="0" presId="urn:microsoft.com/office/officeart/2005/8/layout/hProcess4"/>
    <dgm:cxn modelId="{C7474094-5703-4CE6-ADF9-F914FF0806F8}" type="presParOf" srcId="{8CB353F4-6C47-E44B-872F-24AC9A38A28B}" destId="{56F6220C-6006-0941-A222-0412970F7363}" srcOrd="2" destOrd="0" presId="urn:microsoft.com/office/officeart/2005/8/layout/hProcess4"/>
    <dgm:cxn modelId="{A79CEF0A-BE8C-42C1-BC6C-15214EBEC22A}" type="presParOf" srcId="{8CB353F4-6C47-E44B-872F-24AC9A38A28B}" destId="{7D1E43CB-2AE4-1449-9543-AC3F74E330DD}" srcOrd="3" destOrd="0" presId="urn:microsoft.com/office/officeart/2005/8/layout/hProcess4"/>
    <dgm:cxn modelId="{5DBFACEC-5D3F-4657-B528-8364C79D18A6}" type="presParOf" srcId="{8CB353F4-6C47-E44B-872F-24AC9A38A28B}" destId="{4C06C41A-6C13-DE4B-9DF0-EC7D1DE1EF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6272F-4B69-1442-A0CB-3916A5408B34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13F74430-7B07-A048-81E6-47CC24143BE3}">
      <dgm:prSet phldrT="[Text]"/>
      <dgm:spPr/>
      <dgm:t>
        <a:bodyPr/>
        <a:lstStyle/>
        <a:p>
          <a:r>
            <a:rPr lang="en-US" dirty="0"/>
            <a:t>Subcutaneous Mycosis </a:t>
          </a:r>
        </a:p>
      </dgm:t>
    </dgm:pt>
    <dgm:pt modelId="{E214B4D7-6958-DD46-B378-56CAEB308B21}" type="parTrans" cxnId="{E6EC81E3-1D1C-AA42-8F0C-858A9C2CAF05}">
      <dgm:prSet/>
      <dgm:spPr/>
      <dgm:t>
        <a:bodyPr/>
        <a:lstStyle/>
        <a:p>
          <a:endParaRPr lang="en-US"/>
        </a:p>
      </dgm:t>
    </dgm:pt>
    <dgm:pt modelId="{6E4CE24A-6F2B-F14B-97D2-20DDE8665A2F}" type="sibTrans" cxnId="{E6EC81E3-1D1C-AA42-8F0C-858A9C2CAF05}">
      <dgm:prSet/>
      <dgm:spPr/>
      <dgm:t>
        <a:bodyPr/>
        <a:lstStyle/>
        <a:p>
          <a:endParaRPr lang="en-US"/>
        </a:p>
      </dgm:t>
    </dgm:pt>
    <dgm:pt modelId="{2505F429-49D0-0C46-87D0-8517E2EB6784}" type="asst">
      <dgm:prSet phldrT="[Text]"/>
      <dgm:spPr/>
      <dgm:t>
        <a:bodyPr/>
        <a:lstStyle/>
        <a:p>
          <a:r>
            <a:rPr lang="en-US" dirty="0" err="1"/>
            <a:t>Mycetoma</a:t>
          </a:r>
          <a:endParaRPr lang="en-US" dirty="0"/>
        </a:p>
      </dgm:t>
    </dgm:pt>
    <dgm:pt modelId="{ADF30F5C-DB98-3A43-A79A-79A94AE6E09B}" type="parTrans" cxnId="{98F3CFF7-529C-E447-8005-E0013065054C}">
      <dgm:prSet/>
      <dgm:spPr/>
      <dgm:t>
        <a:bodyPr/>
        <a:lstStyle/>
        <a:p>
          <a:endParaRPr lang="en-US"/>
        </a:p>
      </dgm:t>
    </dgm:pt>
    <dgm:pt modelId="{9A8139D2-15B5-9949-84BE-165A3A4E24CB}" type="sibTrans" cxnId="{98F3CFF7-529C-E447-8005-E0013065054C}">
      <dgm:prSet/>
      <dgm:spPr/>
      <dgm:t>
        <a:bodyPr/>
        <a:lstStyle/>
        <a:p>
          <a:endParaRPr lang="en-US"/>
        </a:p>
      </dgm:t>
    </dgm:pt>
    <dgm:pt modelId="{97766A0D-3FD1-2A42-8637-F96553E83563}">
      <dgm:prSet phldrT="[Text]"/>
      <dgm:spPr/>
      <dgm:t>
        <a:bodyPr/>
        <a:lstStyle/>
        <a:p>
          <a:r>
            <a:rPr lang="en-US" dirty="0" err="1"/>
            <a:t>Rhinosporidiosis</a:t>
          </a:r>
          <a:r>
            <a:rPr lang="en-US" dirty="0"/>
            <a:t> </a:t>
          </a:r>
        </a:p>
      </dgm:t>
    </dgm:pt>
    <dgm:pt modelId="{AA2AD305-A619-D245-A5FC-0EA51E71E8C0}" type="parTrans" cxnId="{C62CA537-A80E-8446-A2B6-1381B9B78A69}">
      <dgm:prSet/>
      <dgm:spPr/>
      <dgm:t>
        <a:bodyPr/>
        <a:lstStyle/>
        <a:p>
          <a:endParaRPr lang="en-US"/>
        </a:p>
      </dgm:t>
    </dgm:pt>
    <dgm:pt modelId="{29F64E2F-D788-B747-A348-AC5BE35ED8BA}" type="sibTrans" cxnId="{C62CA537-A80E-8446-A2B6-1381B9B78A69}">
      <dgm:prSet/>
      <dgm:spPr/>
      <dgm:t>
        <a:bodyPr/>
        <a:lstStyle/>
        <a:p>
          <a:endParaRPr lang="en-US"/>
        </a:p>
      </dgm:t>
    </dgm:pt>
    <dgm:pt modelId="{4E093F16-9ADD-2440-BB34-40A263588174}">
      <dgm:prSet phldrT="[Text]"/>
      <dgm:spPr/>
      <dgm:t>
        <a:bodyPr/>
        <a:lstStyle/>
        <a:p>
          <a:r>
            <a:rPr lang="en-US"/>
            <a:t>Lobomycosis </a:t>
          </a:r>
        </a:p>
      </dgm:t>
    </dgm:pt>
    <dgm:pt modelId="{DD244CC2-96BC-DA4E-86E7-5503B318FD18}" type="parTrans" cxnId="{6BF99481-73F0-114C-BAC5-9A5DD9A8E1ED}">
      <dgm:prSet/>
      <dgm:spPr/>
      <dgm:t>
        <a:bodyPr/>
        <a:lstStyle/>
        <a:p>
          <a:endParaRPr lang="en-US"/>
        </a:p>
      </dgm:t>
    </dgm:pt>
    <dgm:pt modelId="{9C456098-3742-434F-B4C5-5A1936069610}" type="sibTrans" cxnId="{6BF99481-73F0-114C-BAC5-9A5DD9A8E1ED}">
      <dgm:prSet/>
      <dgm:spPr/>
      <dgm:t>
        <a:bodyPr/>
        <a:lstStyle/>
        <a:p>
          <a:endParaRPr lang="en-US"/>
        </a:p>
      </dgm:t>
    </dgm:pt>
    <dgm:pt modelId="{36EB9D4C-DDB9-CF4C-AA11-50E2E93F33AD}">
      <dgm:prSet phldrT="[Text]"/>
      <dgm:spPr/>
      <dgm:t>
        <a:bodyPr/>
        <a:lstStyle/>
        <a:p>
          <a:r>
            <a:rPr lang="en-US" dirty="0" err="1"/>
            <a:t>Phaeohyphomycosis</a:t>
          </a:r>
          <a:r>
            <a:rPr lang="en-US" dirty="0"/>
            <a:t> </a:t>
          </a:r>
        </a:p>
      </dgm:t>
    </dgm:pt>
    <dgm:pt modelId="{A469B2D5-53CD-B94D-AD6D-8AAAA5C7E5D9}" type="parTrans" cxnId="{6758F5A2-74C4-AD4A-B6BA-ED3B539D338A}">
      <dgm:prSet/>
      <dgm:spPr/>
      <dgm:t>
        <a:bodyPr/>
        <a:lstStyle/>
        <a:p>
          <a:endParaRPr lang="en-US"/>
        </a:p>
      </dgm:t>
    </dgm:pt>
    <dgm:pt modelId="{01D9A88C-BC70-BB49-B377-23761DCA68E5}" type="sibTrans" cxnId="{6758F5A2-74C4-AD4A-B6BA-ED3B539D338A}">
      <dgm:prSet/>
      <dgm:spPr/>
      <dgm:t>
        <a:bodyPr/>
        <a:lstStyle/>
        <a:p>
          <a:endParaRPr lang="en-US"/>
        </a:p>
      </dgm:t>
    </dgm:pt>
    <dgm:pt modelId="{78B90645-F645-8941-9443-0230A16A59FD}" type="asst">
      <dgm:prSet/>
      <dgm:spPr/>
      <dgm:t>
        <a:bodyPr/>
        <a:lstStyle/>
        <a:p>
          <a:r>
            <a:rPr lang="en-US" dirty="0"/>
            <a:t>Subcutaneous </a:t>
          </a:r>
          <a:r>
            <a:rPr lang="en-US" dirty="0" err="1"/>
            <a:t>Zygomycosis</a:t>
          </a:r>
          <a:r>
            <a:rPr lang="en-US" dirty="0"/>
            <a:t> </a:t>
          </a:r>
        </a:p>
      </dgm:t>
    </dgm:pt>
    <dgm:pt modelId="{A2D4122A-31AA-CC43-ABD9-9825CED776CA}" type="parTrans" cxnId="{8C248D31-D0D2-9946-8CB0-5F30B1741F4D}">
      <dgm:prSet/>
      <dgm:spPr/>
      <dgm:t>
        <a:bodyPr/>
        <a:lstStyle/>
        <a:p>
          <a:endParaRPr lang="en-US"/>
        </a:p>
      </dgm:t>
    </dgm:pt>
    <dgm:pt modelId="{61D928E6-E6D8-6444-AA0E-1954F16ED93B}" type="sibTrans" cxnId="{8C248D31-D0D2-9946-8CB0-5F30B1741F4D}">
      <dgm:prSet/>
      <dgm:spPr/>
      <dgm:t>
        <a:bodyPr/>
        <a:lstStyle/>
        <a:p>
          <a:endParaRPr lang="en-US"/>
        </a:p>
      </dgm:t>
    </dgm:pt>
    <dgm:pt modelId="{25458A21-5446-8945-8689-7B0B0AC07F64}" type="asst">
      <dgm:prSet/>
      <dgm:spPr/>
      <dgm:t>
        <a:bodyPr/>
        <a:lstStyle/>
        <a:p>
          <a:r>
            <a:rPr lang="en-US" dirty="0" err="1"/>
            <a:t>Sporotrichosis</a:t>
          </a:r>
          <a:r>
            <a:rPr lang="en-US" dirty="0"/>
            <a:t> </a:t>
          </a:r>
        </a:p>
      </dgm:t>
    </dgm:pt>
    <dgm:pt modelId="{C6C428D2-6178-D744-8B55-D69D5B9E432F}" type="parTrans" cxnId="{BB5E81E1-2ECF-764A-A46E-A2A4C519D143}">
      <dgm:prSet/>
      <dgm:spPr/>
      <dgm:t>
        <a:bodyPr/>
        <a:lstStyle/>
        <a:p>
          <a:endParaRPr lang="en-US"/>
        </a:p>
      </dgm:t>
    </dgm:pt>
    <dgm:pt modelId="{A3CC2A20-0ED9-2648-863A-6B599AF1A058}" type="sibTrans" cxnId="{BB5E81E1-2ECF-764A-A46E-A2A4C519D143}">
      <dgm:prSet/>
      <dgm:spPr/>
      <dgm:t>
        <a:bodyPr/>
        <a:lstStyle/>
        <a:p>
          <a:endParaRPr lang="en-US"/>
        </a:p>
      </dgm:t>
    </dgm:pt>
    <dgm:pt modelId="{613A8C70-8445-F047-B32E-C33AF524802B}" type="asst">
      <dgm:prSet/>
      <dgm:spPr/>
      <dgm:t>
        <a:bodyPr/>
        <a:lstStyle/>
        <a:p>
          <a:r>
            <a:rPr lang="en-US" dirty="0" err="1"/>
            <a:t>Chromoblastomycosis</a:t>
          </a:r>
          <a:r>
            <a:rPr lang="en-US" dirty="0"/>
            <a:t> </a:t>
          </a:r>
        </a:p>
      </dgm:t>
    </dgm:pt>
    <dgm:pt modelId="{632529F4-C373-014F-B2B7-AF743A75F117}" type="parTrans" cxnId="{701E2000-0E37-0B49-A343-50E5ADABFB54}">
      <dgm:prSet/>
      <dgm:spPr/>
      <dgm:t>
        <a:bodyPr/>
        <a:lstStyle/>
        <a:p>
          <a:endParaRPr lang="en-US"/>
        </a:p>
      </dgm:t>
    </dgm:pt>
    <dgm:pt modelId="{0985F8AB-EFC8-4D41-BB1F-DAA543D99535}" type="sibTrans" cxnId="{701E2000-0E37-0B49-A343-50E5ADABFB54}">
      <dgm:prSet/>
      <dgm:spPr/>
      <dgm:t>
        <a:bodyPr/>
        <a:lstStyle/>
        <a:p>
          <a:endParaRPr lang="en-US"/>
        </a:p>
      </dgm:t>
    </dgm:pt>
    <dgm:pt modelId="{BDE5BC0E-5279-9D42-99D5-A3ECF062CC99}" type="pres">
      <dgm:prSet presAssocID="{9F26272F-4B69-1442-A0CB-3916A5408B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E0264E8-AF07-8A4D-B3D1-3F3E82767132}" type="pres">
      <dgm:prSet presAssocID="{13F74430-7B07-A048-81E6-47CC24143BE3}" presName="hierRoot1" presStyleCnt="0">
        <dgm:presLayoutVars>
          <dgm:hierBranch val="init"/>
        </dgm:presLayoutVars>
      </dgm:prSet>
      <dgm:spPr/>
    </dgm:pt>
    <dgm:pt modelId="{D57BD970-2368-4549-915D-199FAD5BD41A}" type="pres">
      <dgm:prSet presAssocID="{13F74430-7B07-A048-81E6-47CC24143BE3}" presName="rootComposite1" presStyleCnt="0"/>
      <dgm:spPr/>
    </dgm:pt>
    <dgm:pt modelId="{2241D5A0-EFDA-7747-B565-EA64A2191D28}" type="pres">
      <dgm:prSet presAssocID="{13F74430-7B07-A048-81E6-47CC24143BE3}" presName="rootText1" presStyleLbl="node0" presStyleIdx="0" presStyleCnt="1">
        <dgm:presLayoutVars>
          <dgm:chPref val="3"/>
        </dgm:presLayoutVars>
      </dgm:prSet>
      <dgm:spPr/>
    </dgm:pt>
    <dgm:pt modelId="{E1F8FBFB-21A3-FB48-949C-A38BC8411B3F}" type="pres">
      <dgm:prSet presAssocID="{13F74430-7B07-A048-81E6-47CC24143BE3}" presName="rootConnector1" presStyleLbl="node1" presStyleIdx="0" presStyleCnt="0"/>
      <dgm:spPr/>
    </dgm:pt>
    <dgm:pt modelId="{E24F8820-D518-F24A-A021-B2F765D36E2F}" type="pres">
      <dgm:prSet presAssocID="{13F74430-7B07-A048-81E6-47CC24143BE3}" presName="hierChild2" presStyleCnt="0"/>
      <dgm:spPr/>
    </dgm:pt>
    <dgm:pt modelId="{9DE1E43F-C4CF-1148-A973-702AB8CA7626}" type="pres">
      <dgm:prSet presAssocID="{A469B2D5-53CD-B94D-AD6D-8AAAA5C7E5D9}" presName="Name37" presStyleLbl="parChTrans1D2" presStyleIdx="0" presStyleCnt="7"/>
      <dgm:spPr/>
    </dgm:pt>
    <dgm:pt modelId="{8E22E4FB-1121-C047-8F92-8C41466CBF76}" type="pres">
      <dgm:prSet presAssocID="{36EB9D4C-DDB9-CF4C-AA11-50E2E93F33AD}" presName="hierRoot2" presStyleCnt="0">
        <dgm:presLayoutVars>
          <dgm:hierBranch val="init"/>
        </dgm:presLayoutVars>
      </dgm:prSet>
      <dgm:spPr/>
    </dgm:pt>
    <dgm:pt modelId="{73B192DC-F616-3241-9741-8907F7EDA06B}" type="pres">
      <dgm:prSet presAssocID="{36EB9D4C-DDB9-CF4C-AA11-50E2E93F33AD}" presName="rootComposite" presStyleCnt="0"/>
      <dgm:spPr/>
    </dgm:pt>
    <dgm:pt modelId="{36896398-4159-4C4D-9A77-CC3851F49D4F}" type="pres">
      <dgm:prSet presAssocID="{36EB9D4C-DDB9-CF4C-AA11-50E2E93F33AD}" presName="rootText" presStyleLbl="node2" presStyleIdx="0" presStyleCnt="3">
        <dgm:presLayoutVars>
          <dgm:chPref val="3"/>
        </dgm:presLayoutVars>
      </dgm:prSet>
      <dgm:spPr/>
    </dgm:pt>
    <dgm:pt modelId="{D09BFC04-AE00-A444-A58E-653EDD6F2EEA}" type="pres">
      <dgm:prSet presAssocID="{36EB9D4C-DDB9-CF4C-AA11-50E2E93F33AD}" presName="rootConnector" presStyleLbl="node2" presStyleIdx="0" presStyleCnt="3"/>
      <dgm:spPr/>
    </dgm:pt>
    <dgm:pt modelId="{C28905B0-D1A9-2247-A5E7-9C3EDF240C9D}" type="pres">
      <dgm:prSet presAssocID="{36EB9D4C-DDB9-CF4C-AA11-50E2E93F33AD}" presName="hierChild4" presStyleCnt="0"/>
      <dgm:spPr/>
    </dgm:pt>
    <dgm:pt modelId="{4B088329-6EBF-7C4B-AE2B-5CDD82D4E4AF}" type="pres">
      <dgm:prSet presAssocID="{36EB9D4C-DDB9-CF4C-AA11-50E2E93F33AD}" presName="hierChild5" presStyleCnt="0"/>
      <dgm:spPr/>
    </dgm:pt>
    <dgm:pt modelId="{9F6A72D5-ADCC-7245-AB5B-B83B4DF56244}" type="pres">
      <dgm:prSet presAssocID="{AA2AD305-A619-D245-A5FC-0EA51E71E8C0}" presName="Name37" presStyleLbl="parChTrans1D2" presStyleIdx="1" presStyleCnt="7"/>
      <dgm:spPr/>
    </dgm:pt>
    <dgm:pt modelId="{CA60D03A-1B36-F34E-8244-B039B47CAEA7}" type="pres">
      <dgm:prSet presAssocID="{97766A0D-3FD1-2A42-8637-F96553E83563}" presName="hierRoot2" presStyleCnt="0">
        <dgm:presLayoutVars>
          <dgm:hierBranch val="init"/>
        </dgm:presLayoutVars>
      </dgm:prSet>
      <dgm:spPr/>
    </dgm:pt>
    <dgm:pt modelId="{DA315ACF-450E-A046-99A3-004363CA8495}" type="pres">
      <dgm:prSet presAssocID="{97766A0D-3FD1-2A42-8637-F96553E83563}" presName="rootComposite" presStyleCnt="0"/>
      <dgm:spPr/>
    </dgm:pt>
    <dgm:pt modelId="{05880D15-C591-F148-AB87-AD73B5F6A288}" type="pres">
      <dgm:prSet presAssocID="{97766A0D-3FD1-2A42-8637-F96553E83563}" presName="rootText" presStyleLbl="node2" presStyleIdx="1" presStyleCnt="3">
        <dgm:presLayoutVars>
          <dgm:chPref val="3"/>
        </dgm:presLayoutVars>
      </dgm:prSet>
      <dgm:spPr/>
    </dgm:pt>
    <dgm:pt modelId="{E78E4B10-B99F-F449-A7FC-52B4041F5B44}" type="pres">
      <dgm:prSet presAssocID="{97766A0D-3FD1-2A42-8637-F96553E83563}" presName="rootConnector" presStyleLbl="node2" presStyleIdx="1" presStyleCnt="3"/>
      <dgm:spPr/>
    </dgm:pt>
    <dgm:pt modelId="{F09C5372-0FE2-3143-B5B1-622CE869F8E8}" type="pres">
      <dgm:prSet presAssocID="{97766A0D-3FD1-2A42-8637-F96553E83563}" presName="hierChild4" presStyleCnt="0"/>
      <dgm:spPr/>
    </dgm:pt>
    <dgm:pt modelId="{666311DF-D267-2F42-B94B-A01ACC23FD1E}" type="pres">
      <dgm:prSet presAssocID="{97766A0D-3FD1-2A42-8637-F96553E83563}" presName="hierChild5" presStyleCnt="0"/>
      <dgm:spPr/>
    </dgm:pt>
    <dgm:pt modelId="{82958A25-4C8F-8F41-85F5-A01614FD3BF9}" type="pres">
      <dgm:prSet presAssocID="{DD244CC2-96BC-DA4E-86E7-5503B318FD18}" presName="Name37" presStyleLbl="parChTrans1D2" presStyleIdx="2" presStyleCnt="7"/>
      <dgm:spPr/>
    </dgm:pt>
    <dgm:pt modelId="{851371C5-A1BE-E441-AE0E-2B71D9D0D7CB}" type="pres">
      <dgm:prSet presAssocID="{4E093F16-9ADD-2440-BB34-40A263588174}" presName="hierRoot2" presStyleCnt="0">
        <dgm:presLayoutVars>
          <dgm:hierBranch val="init"/>
        </dgm:presLayoutVars>
      </dgm:prSet>
      <dgm:spPr/>
    </dgm:pt>
    <dgm:pt modelId="{CCE31BB6-1731-8342-BCF5-7C0158F61AAB}" type="pres">
      <dgm:prSet presAssocID="{4E093F16-9ADD-2440-BB34-40A263588174}" presName="rootComposite" presStyleCnt="0"/>
      <dgm:spPr/>
    </dgm:pt>
    <dgm:pt modelId="{E376134D-E0A8-8C42-9F9E-A978E2DF06A4}" type="pres">
      <dgm:prSet presAssocID="{4E093F16-9ADD-2440-BB34-40A263588174}" presName="rootText" presStyleLbl="node2" presStyleIdx="2" presStyleCnt="3">
        <dgm:presLayoutVars>
          <dgm:chPref val="3"/>
        </dgm:presLayoutVars>
      </dgm:prSet>
      <dgm:spPr/>
    </dgm:pt>
    <dgm:pt modelId="{296545E0-AE3D-8041-BEB3-1316E03846F2}" type="pres">
      <dgm:prSet presAssocID="{4E093F16-9ADD-2440-BB34-40A263588174}" presName="rootConnector" presStyleLbl="node2" presStyleIdx="2" presStyleCnt="3"/>
      <dgm:spPr/>
    </dgm:pt>
    <dgm:pt modelId="{30DACCF8-1469-764A-8571-26E1D8C75C3C}" type="pres">
      <dgm:prSet presAssocID="{4E093F16-9ADD-2440-BB34-40A263588174}" presName="hierChild4" presStyleCnt="0"/>
      <dgm:spPr/>
    </dgm:pt>
    <dgm:pt modelId="{9BE825EA-B72F-5249-8BD7-28C045C15954}" type="pres">
      <dgm:prSet presAssocID="{4E093F16-9ADD-2440-BB34-40A263588174}" presName="hierChild5" presStyleCnt="0"/>
      <dgm:spPr/>
    </dgm:pt>
    <dgm:pt modelId="{405DFE46-A8FC-1A46-9A2D-6930CF4C893F}" type="pres">
      <dgm:prSet presAssocID="{13F74430-7B07-A048-81E6-47CC24143BE3}" presName="hierChild3" presStyleCnt="0"/>
      <dgm:spPr/>
    </dgm:pt>
    <dgm:pt modelId="{14A0CFA2-F19F-3C4E-ACE2-D0B477613283}" type="pres">
      <dgm:prSet presAssocID="{ADF30F5C-DB98-3A43-A79A-79A94AE6E09B}" presName="Name111" presStyleLbl="parChTrans1D2" presStyleIdx="3" presStyleCnt="7"/>
      <dgm:spPr/>
    </dgm:pt>
    <dgm:pt modelId="{AC699D85-8E70-8045-837A-4A63A409B367}" type="pres">
      <dgm:prSet presAssocID="{2505F429-49D0-0C46-87D0-8517E2EB6784}" presName="hierRoot3" presStyleCnt="0">
        <dgm:presLayoutVars>
          <dgm:hierBranch/>
        </dgm:presLayoutVars>
      </dgm:prSet>
      <dgm:spPr/>
    </dgm:pt>
    <dgm:pt modelId="{4EEE8CA9-C21D-7145-819F-D3E75C86EF89}" type="pres">
      <dgm:prSet presAssocID="{2505F429-49D0-0C46-87D0-8517E2EB6784}" presName="rootComposite3" presStyleCnt="0"/>
      <dgm:spPr/>
    </dgm:pt>
    <dgm:pt modelId="{D71BE563-9E35-A54D-8EFE-B87649B8675B}" type="pres">
      <dgm:prSet presAssocID="{2505F429-49D0-0C46-87D0-8517E2EB6784}" presName="rootText3" presStyleLbl="asst1" presStyleIdx="0" presStyleCnt="4">
        <dgm:presLayoutVars>
          <dgm:chPref val="3"/>
        </dgm:presLayoutVars>
      </dgm:prSet>
      <dgm:spPr/>
    </dgm:pt>
    <dgm:pt modelId="{E55E0DA7-5C86-4B4D-87D1-B8AC80D36658}" type="pres">
      <dgm:prSet presAssocID="{2505F429-49D0-0C46-87D0-8517E2EB6784}" presName="rootConnector3" presStyleLbl="asst1" presStyleIdx="0" presStyleCnt="4"/>
      <dgm:spPr/>
    </dgm:pt>
    <dgm:pt modelId="{BD87F2F8-51F7-5E42-89AC-7378890ACB0A}" type="pres">
      <dgm:prSet presAssocID="{2505F429-49D0-0C46-87D0-8517E2EB6784}" presName="hierChild6" presStyleCnt="0"/>
      <dgm:spPr/>
    </dgm:pt>
    <dgm:pt modelId="{CE82BD3D-8CA2-F941-B795-772F7C9DB1F0}" type="pres">
      <dgm:prSet presAssocID="{2505F429-49D0-0C46-87D0-8517E2EB6784}" presName="hierChild7" presStyleCnt="0"/>
      <dgm:spPr/>
    </dgm:pt>
    <dgm:pt modelId="{2261EBD7-C06A-4B47-B7AA-D716BC601E9F}" type="pres">
      <dgm:prSet presAssocID="{A2D4122A-31AA-CC43-ABD9-9825CED776CA}" presName="Name111" presStyleLbl="parChTrans1D2" presStyleIdx="4" presStyleCnt="7"/>
      <dgm:spPr/>
    </dgm:pt>
    <dgm:pt modelId="{92CD1E5A-C60E-504A-AF10-AEA027DFCB54}" type="pres">
      <dgm:prSet presAssocID="{78B90645-F645-8941-9443-0230A16A59FD}" presName="hierRoot3" presStyleCnt="0">
        <dgm:presLayoutVars>
          <dgm:hierBranch val="init"/>
        </dgm:presLayoutVars>
      </dgm:prSet>
      <dgm:spPr/>
    </dgm:pt>
    <dgm:pt modelId="{7916DFE6-8CDE-694A-8069-7DD441964A49}" type="pres">
      <dgm:prSet presAssocID="{78B90645-F645-8941-9443-0230A16A59FD}" presName="rootComposite3" presStyleCnt="0"/>
      <dgm:spPr/>
    </dgm:pt>
    <dgm:pt modelId="{F64313E7-E1F7-C047-AEFD-BFAED295DDF5}" type="pres">
      <dgm:prSet presAssocID="{78B90645-F645-8941-9443-0230A16A59FD}" presName="rootText3" presStyleLbl="asst1" presStyleIdx="1" presStyleCnt="4">
        <dgm:presLayoutVars>
          <dgm:chPref val="3"/>
        </dgm:presLayoutVars>
      </dgm:prSet>
      <dgm:spPr/>
    </dgm:pt>
    <dgm:pt modelId="{7099E5F1-E055-984F-820A-9B52528908BF}" type="pres">
      <dgm:prSet presAssocID="{78B90645-F645-8941-9443-0230A16A59FD}" presName="rootConnector3" presStyleLbl="asst1" presStyleIdx="1" presStyleCnt="4"/>
      <dgm:spPr/>
    </dgm:pt>
    <dgm:pt modelId="{1309C9C2-B8EF-C44F-9EAA-71CBDA1366F6}" type="pres">
      <dgm:prSet presAssocID="{78B90645-F645-8941-9443-0230A16A59FD}" presName="hierChild6" presStyleCnt="0"/>
      <dgm:spPr/>
    </dgm:pt>
    <dgm:pt modelId="{976D36C2-2425-5045-B8D9-D97C3EC241A1}" type="pres">
      <dgm:prSet presAssocID="{78B90645-F645-8941-9443-0230A16A59FD}" presName="hierChild7" presStyleCnt="0"/>
      <dgm:spPr/>
    </dgm:pt>
    <dgm:pt modelId="{0102DD24-2037-9645-BA9B-D99BF8C7ECCE}" type="pres">
      <dgm:prSet presAssocID="{C6C428D2-6178-D744-8B55-D69D5B9E432F}" presName="Name111" presStyleLbl="parChTrans1D2" presStyleIdx="5" presStyleCnt="7"/>
      <dgm:spPr/>
    </dgm:pt>
    <dgm:pt modelId="{4F79A6E9-93E7-D24C-AD6C-8277C2165518}" type="pres">
      <dgm:prSet presAssocID="{25458A21-5446-8945-8689-7B0B0AC07F64}" presName="hierRoot3" presStyleCnt="0">
        <dgm:presLayoutVars>
          <dgm:hierBranch val="init"/>
        </dgm:presLayoutVars>
      </dgm:prSet>
      <dgm:spPr/>
    </dgm:pt>
    <dgm:pt modelId="{6BFC43A6-BB8A-6A4A-825E-B820D7C13793}" type="pres">
      <dgm:prSet presAssocID="{25458A21-5446-8945-8689-7B0B0AC07F64}" presName="rootComposite3" presStyleCnt="0"/>
      <dgm:spPr/>
    </dgm:pt>
    <dgm:pt modelId="{62D4679E-2CD1-2043-B41C-E6BDF14CC02D}" type="pres">
      <dgm:prSet presAssocID="{25458A21-5446-8945-8689-7B0B0AC07F64}" presName="rootText3" presStyleLbl="asst1" presStyleIdx="2" presStyleCnt="4">
        <dgm:presLayoutVars>
          <dgm:chPref val="3"/>
        </dgm:presLayoutVars>
      </dgm:prSet>
      <dgm:spPr/>
    </dgm:pt>
    <dgm:pt modelId="{9A51DCD8-91F1-D545-8BC8-170BADE3909E}" type="pres">
      <dgm:prSet presAssocID="{25458A21-5446-8945-8689-7B0B0AC07F64}" presName="rootConnector3" presStyleLbl="asst1" presStyleIdx="2" presStyleCnt="4"/>
      <dgm:spPr/>
    </dgm:pt>
    <dgm:pt modelId="{FC94D852-D9FE-B340-9D95-EFF7BDD0931B}" type="pres">
      <dgm:prSet presAssocID="{25458A21-5446-8945-8689-7B0B0AC07F64}" presName="hierChild6" presStyleCnt="0"/>
      <dgm:spPr/>
    </dgm:pt>
    <dgm:pt modelId="{FE56391C-C68E-C040-993E-18BAEF7670B6}" type="pres">
      <dgm:prSet presAssocID="{25458A21-5446-8945-8689-7B0B0AC07F64}" presName="hierChild7" presStyleCnt="0"/>
      <dgm:spPr/>
    </dgm:pt>
    <dgm:pt modelId="{3C93F397-0C7F-F64E-A110-97467E49ED62}" type="pres">
      <dgm:prSet presAssocID="{632529F4-C373-014F-B2B7-AF743A75F117}" presName="Name111" presStyleLbl="parChTrans1D2" presStyleIdx="6" presStyleCnt="7"/>
      <dgm:spPr/>
    </dgm:pt>
    <dgm:pt modelId="{CBE4C2AE-1D4C-F346-A16E-1609D12E350E}" type="pres">
      <dgm:prSet presAssocID="{613A8C70-8445-F047-B32E-C33AF524802B}" presName="hierRoot3" presStyleCnt="0">
        <dgm:presLayoutVars>
          <dgm:hierBranch val="init"/>
        </dgm:presLayoutVars>
      </dgm:prSet>
      <dgm:spPr/>
    </dgm:pt>
    <dgm:pt modelId="{6C807665-9D24-2C43-AEA0-B23ABF9CAC73}" type="pres">
      <dgm:prSet presAssocID="{613A8C70-8445-F047-B32E-C33AF524802B}" presName="rootComposite3" presStyleCnt="0"/>
      <dgm:spPr/>
    </dgm:pt>
    <dgm:pt modelId="{D07ACB4B-2FD1-D540-AF28-9DA00A687738}" type="pres">
      <dgm:prSet presAssocID="{613A8C70-8445-F047-B32E-C33AF524802B}" presName="rootText3" presStyleLbl="asst1" presStyleIdx="3" presStyleCnt="4">
        <dgm:presLayoutVars>
          <dgm:chPref val="3"/>
        </dgm:presLayoutVars>
      </dgm:prSet>
      <dgm:spPr/>
    </dgm:pt>
    <dgm:pt modelId="{F7C95659-9420-0944-AF77-629D670B1BAB}" type="pres">
      <dgm:prSet presAssocID="{613A8C70-8445-F047-B32E-C33AF524802B}" presName="rootConnector3" presStyleLbl="asst1" presStyleIdx="3" presStyleCnt="4"/>
      <dgm:spPr/>
    </dgm:pt>
    <dgm:pt modelId="{4ED06B97-1904-8C4E-8FB0-B1B0E04B3227}" type="pres">
      <dgm:prSet presAssocID="{613A8C70-8445-F047-B32E-C33AF524802B}" presName="hierChild6" presStyleCnt="0"/>
      <dgm:spPr/>
    </dgm:pt>
    <dgm:pt modelId="{4501EE83-031C-E840-AFDF-64A6EAF7D562}" type="pres">
      <dgm:prSet presAssocID="{613A8C70-8445-F047-B32E-C33AF524802B}" presName="hierChild7" presStyleCnt="0"/>
      <dgm:spPr/>
    </dgm:pt>
  </dgm:ptLst>
  <dgm:cxnLst>
    <dgm:cxn modelId="{5225704D-CA01-48CC-9F96-75F0BD32BFEE}" type="presOf" srcId="{9F26272F-4B69-1442-A0CB-3916A5408B34}" destId="{BDE5BC0E-5279-9D42-99D5-A3ECF062CC99}" srcOrd="0" destOrd="0" presId="urn:microsoft.com/office/officeart/2005/8/layout/orgChart1"/>
    <dgm:cxn modelId="{8048B6FD-1A27-46FA-A017-0237E3467DD4}" type="presOf" srcId="{25458A21-5446-8945-8689-7B0B0AC07F64}" destId="{9A51DCD8-91F1-D545-8BC8-170BADE3909E}" srcOrd="1" destOrd="0" presId="urn:microsoft.com/office/officeart/2005/8/layout/orgChart1"/>
    <dgm:cxn modelId="{D0EAC104-868C-4088-8F54-B64A7BED831B}" type="presOf" srcId="{97766A0D-3FD1-2A42-8637-F96553E83563}" destId="{E78E4B10-B99F-F449-A7FC-52B4041F5B44}" srcOrd="1" destOrd="0" presId="urn:microsoft.com/office/officeart/2005/8/layout/orgChart1"/>
    <dgm:cxn modelId="{98F3CFF7-529C-E447-8005-E0013065054C}" srcId="{13F74430-7B07-A048-81E6-47CC24143BE3}" destId="{2505F429-49D0-0C46-87D0-8517E2EB6784}" srcOrd="0" destOrd="0" parTransId="{ADF30F5C-DB98-3A43-A79A-79A94AE6E09B}" sibTransId="{9A8139D2-15B5-9949-84BE-165A3A4E24CB}"/>
    <dgm:cxn modelId="{BAB4666C-9DA1-41DD-BCA6-CDAFDA4A2C1D}" type="presOf" srcId="{2505F429-49D0-0C46-87D0-8517E2EB6784}" destId="{D71BE563-9E35-A54D-8EFE-B87649B8675B}" srcOrd="0" destOrd="0" presId="urn:microsoft.com/office/officeart/2005/8/layout/orgChart1"/>
    <dgm:cxn modelId="{26D07C78-8E51-4539-82CB-C54511EFF265}" type="presOf" srcId="{25458A21-5446-8945-8689-7B0B0AC07F64}" destId="{62D4679E-2CD1-2043-B41C-E6BDF14CC02D}" srcOrd="0" destOrd="0" presId="urn:microsoft.com/office/officeart/2005/8/layout/orgChart1"/>
    <dgm:cxn modelId="{4CC37328-98AF-4764-AD6E-E1C65EF08CEC}" type="presOf" srcId="{DD244CC2-96BC-DA4E-86E7-5503B318FD18}" destId="{82958A25-4C8F-8F41-85F5-A01614FD3BF9}" srcOrd="0" destOrd="0" presId="urn:microsoft.com/office/officeart/2005/8/layout/orgChart1"/>
    <dgm:cxn modelId="{8C277917-A1E7-422A-A17B-E41458C7448F}" type="presOf" srcId="{78B90645-F645-8941-9443-0230A16A59FD}" destId="{F64313E7-E1F7-C047-AEFD-BFAED295DDF5}" srcOrd="0" destOrd="0" presId="urn:microsoft.com/office/officeart/2005/8/layout/orgChart1"/>
    <dgm:cxn modelId="{E53920E2-8841-48D8-AA07-EE35F1430910}" type="presOf" srcId="{AA2AD305-A619-D245-A5FC-0EA51E71E8C0}" destId="{9F6A72D5-ADCC-7245-AB5B-B83B4DF56244}" srcOrd="0" destOrd="0" presId="urn:microsoft.com/office/officeart/2005/8/layout/orgChart1"/>
    <dgm:cxn modelId="{D406812F-AB7C-465E-B0E9-2558AA2E0F59}" type="presOf" srcId="{2505F429-49D0-0C46-87D0-8517E2EB6784}" destId="{E55E0DA7-5C86-4B4D-87D1-B8AC80D36658}" srcOrd="1" destOrd="0" presId="urn:microsoft.com/office/officeart/2005/8/layout/orgChart1"/>
    <dgm:cxn modelId="{BB5E81E1-2ECF-764A-A46E-A2A4C519D143}" srcId="{13F74430-7B07-A048-81E6-47CC24143BE3}" destId="{25458A21-5446-8945-8689-7B0B0AC07F64}" srcOrd="2" destOrd="0" parTransId="{C6C428D2-6178-D744-8B55-D69D5B9E432F}" sibTransId="{A3CC2A20-0ED9-2648-863A-6B599AF1A058}"/>
    <dgm:cxn modelId="{A4452BAB-4DA7-4989-B37F-8CB11D6B42E1}" type="presOf" srcId="{97766A0D-3FD1-2A42-8637-F96553E83563}" destId="{05880D15-C591-F148-AB87-AD73B5F6A288}" srcOrd="0" destOrd="0" presId="urn:microsoft.com/office/officeart/2005/8/layout/orgChart1"/>
    <dgm:cxn modelId="{B40B56F1-5B88-4C2D-924D-B14AAE53D25C}" type="presOf" srcId="{613A8C70-8445-F047-B32E-C33AF524802B}" destId="{F7C95659-9420-0944-AF77-629D670B1BAB}" srcOrd="1" destOrd="0" presId="urn:microsoft.com/office/officeart/2005/8/layout/orgChart1"/>
    <dgm:cxn modelId="{C62CA537-A80E-8446-A2B6-1381B9B78A69}" srcId="{13F74430-7B07-A048-81E6-47CC24143BE3}" destId="{97766A0D-3FD1-2A42-8637-F96553E83563}" srcOrd="5" destOrd="0" parTransId="{AA2AD305-A619-D245-A5FC-0EA51E71E8C0}" sibTransId="{29F64E2F-D788-B747-A348-AC5BE35ED8BA}"/>
    <dgm:cxn modelId="{BD9015C2-5347-4092-A9E3-37A07EA3F3A4}" type="presOf" srcId="{36EB9D4C-DDB9-CF4C-AA11-50E2E93F33AD}" destId="{36896398-4159-4C4D-9A77-CC3851F49D4F}" srcOrd="0" destOrd="0" presId="urn:microsoft.com/office/officeart/2005/8/layout/orgChart1"/>
    <dgm:cxn modelId="{701E2000-0E37-0B49-A343-50E5ADABFB54}" srcId="{13F74430-7B07-A048-81E6-47CC24143BE3}" destId="{613A8C70-8445-F047-B32E-C33AF524802B}" srcOrd="3" destOrd="0" parTransId="{632529F4-C373-014F-B2B7-AF743A75F117}" sibTransId="{0985F8AB-EFC8-4D41-BB1F-DAA543D99535}"/>
    <dgm:cxn modelId="{2ECC851F-F1FE-40DF-A1E1-D3EE814B8ADC}" type="presOf" srcId="{ADF30F5C-DB98-3A43-A79A-79A94AE6E09B}" destId="{14A0CFA2-F19F-3C4E-ACE2-D0B477613283}" srcOrd="0" destOrd="0" presId="urn:microsoft.com/office/officeart/2005/8/layout/orgChart1"/>
    <dgm:cxn modelId="{8810D41A-A435-4C93-9B45-D3D8319A5015}" type="presOf" srcId="{613A8C70-8445-F047-B32E-C33AF524802B}" destId="{D07ACB4B-2FD1-D540-AF28-9DA00A687738}" srcOrd="0" destOrd="0" presId="urn:microsoft.com/office/officeart/2005/8/layout/orgChart1"/>
    <dgm:cxn modelId="{379051AF-04BF-4CCF-B510-3A111C75AA80}" type="presOf" srcId="{13F74430-7B07-A048-81E6-47CC24143BE3}" destId="{2241D5A0-EFDA-7747-B565-EA64A2191D28}" srcOrd="0" destOrd="0" presId="urn:microsoft.com/office/officeart/2005/8/layout/orgChart1"/>
    <dgm:cxn modelId="{26BE9743-D59B-42FE-AF3C-BB8C53E33F8A}" type="presOf" srcId="{13F74430-7B07-A048-81E6-47CC24143BE3}" destId="{E1F8FBFB-21A3-FB48-949C-A38BC8411B3F}" srcOrd="1" destOrd="0" presId="urn:microsoft.com/office/officeart/2005/8/layout/orgChart1"/>
    <dgm:cxn modelId="{E6EC81E3-1D1C-AA42-8F0C-858A9C2CAF05}" srcId="{9F26272F-4B69-1442-A0CB-3916A5408B34}" destId="{13F74430-7B07-A048-81E6-47CC24143BE3}" srcOrd="0" destOrd="0" parTransId="{E214B4D7-6958-DD46-B378-56CAEB308B21}" sibTransId="{6E4CE24A-6F2B-F14B-97D2-20DDE8665A2F}"/>
    <dgm:cxn modelId="{9918F5DF-F428-414C-AD4C-EE7D781B91DE}" type="presOf" srcId="{36EB9D4C-DDB9-CF4C-AA11-50E2E93F33AD}" destId="{D09BFC04-AE00-A444-A58E-653EDD6F2EEA}" srcOrd="1" destOrd="0" presId="urn:microsoft.com/office/officeart/2005/8/layout/orgChart1"/>
    <dgm:cxn modelId="{548DB168-3FBE-45A5-BB94-762E98FA74D7}" type="presOf" srcId="{632529F4-C373-014F-B2B7-AF743A75F117}" destId="{3C93F397-0C7F-F64E-A110-97467E49ED62}" srcOrd="0" destOrd="0" presId="urn:microsoft.com/office/officeart/2005/8/layout/orgChart1"/>
    <dgm:cxn modelId="{41A5D739-6D34-4C32-B08A-E64F3BEF21EF}" type="presOf" srcId="{78B90645-F645-8941-9443-0230A16A59FD}" destId="{7099E5F1-E055-984F-820A-9B52528908BF}" srcOrd="1" destOrd="0" presId="urn:microsoft.com/office/officeart/2005/8/layout/orgChart1"/>
    <dgm:cxn modelId="{62C8552C-B754-4364-9069-4AAF8C788DC4}" type="presOf" srcId="{4E093F16-9ADD-2440-BB34-40A263588174}" destId="{296545E0-AE3D-8041-BEB3-1316E03846F2}" srcOrd="1" destOrd="0" presId="urn:microsoft.com/office/officeart/2005/8/layout/orgChart1"/>
    <dgm:cxn modelId="{0C5E94B5-B2E3-43B6-8E4D-482219A64CFC}" type="presOf" srcId="{A2D4122A-31AA-CC43-ABD9-9825CED776CA}" destId="{2261EBD7-C06A-4B47-B7AA-D716BC601E9F}" srcOrd="0" destOrd="0" presId="urn:microsoft.com/office/officeart/2005/8/layout/orgChart1"/>
    <dgm:cxn modelId="{40CC9F5F-48E6-4BCD-BC94-294EF6C458CD}" type="presOf" srcId="{C6C428D2-6178-D744-8B55-D69D5B9E432F}" destId="{0102DD24-2037-9645-BA9B-D99BF8C7ECCE}" srcOrd="0" destOrd="0" presId="urn:microsoft.com/office/officeart/2005/8/layout/orgChart1"/>
    <dgm:cxn modelId="{1AFD3051-C29D-416C-B986-F8779D9C1D43}" type="presOf" srcId="{A469B2D5-53CD-B94D-AD6D-8AAAA5C7E5D9}" destId="{9DE1E43F-C4CF-1148-A973-702AB8CA7626}" srcOrd="0" destOrd="0" presId="urn:microsoft.com/office/officeart/2005/8/layout/orgChart1"/>
    <dgm:cxn modelId="{0C188A60-F90A-46E8-8824-3C70435158C1}" type="presOf" srcId="{4E093F16-9ADD-2440-BB34-40A263588174}" destId="{E376134D-E0A8-8C42-9F9E-A978E2DF06A4}" srcOrd="0" destOrd="0" presId="urn:microsoft.com/office/officeart/2005/8/layout/orgChart1"/>
    <dgm:cxn modelId="{8C248D31-D0D2-9946-8CB0-5F30B1741F4D}" srcId="{13F74430-7B07-A048-81E6-47CC24143BE3}" destId="{78B90645-F645-8941-9443-0230A16A59FD}" srcOrd="1" destOrd="0" parTransId="{A2D4122A-31AA-CC43-ABD9-9825CED776CA}" sibTransId="{61D928E6-E6D8-6444-AA0E-1954F16ED93B}"/>
    <dgm:cxn modelId="{6758F5A2-74C4-AD4A-B6BA-ED3B539D338A}" srcId="{13F74430-7B07-A048-81E6-47CC24143BE3}" destId="{36EB9D4C-DDB9-CF4C-AA11-50E2E93F33AD}" srcOrd="4" destOrd="0" parTransId="{A469B2D5-53CD-B94D-AD6D-8AAAA5C7E5D9}" sibTransId="{01D9A88C-BC70-BB49-B377-23761DCA68E5}"/>
    <dgm:cxn modelId="{6BF99481-73F0-114C-BAC5-9A5DD9A8E1ED}" srcId="{13F74430-7B07-A048-81E6-47CC24143BE3}" destId="{4E093F16-9ADD-2440-BB34-40A263588174}" srcOrd="6" destOrd="0" parTransId="{DD244CC2-96BC-DA4E-86E7-5503B318FD18}" sibTransId="{9C456098-3742-434F-B4C5-5A1936069610}"/>
    <dgm:cxn modelId="{7F3107E9-153D-4E7A-BD00-F32872C0F225}" type="presParOf" srcId="{BDE5BC0E-5279-9D42-99D5-A3ECF062CC99}" destId="{BE0264E8-AF07-8A4D-B3D1-3F3E82767132}" srcOrd="0" destOrd="0" presId="urn:microsoft.com/office/officeart/2005/8/layout/orgChart1"/>
    <dgm:cxn modelId="{5B56DE94-776E-4155-BD29-D9B125884380}" type="presParOf" srcId="{BE0264E8-AF07-8A4D-B3D1-3F3E82767132}" destId="{D57BD970-2368-4549-915D-199FAD5BD41A}" srcOrd="0" destOrd="0" presId="urn:microsoft.com/office/officeart/2005/8/layout/orgChart1"/>
    <dgm:cxn modelId="{7ECBCECB-0407-4492-9005-508FBC240E79}" type="presParOf" srcId="{D57BD970-2368-4549-915D-199FAD5BD41A}" destId="{2241D5A0-EFDA-7747-B565-EA64A2191D28}" srcOrd="0" destOrd="0" presId="urn:microsoft.com/office/officeart/2005/8/layout/orgChart1"/>
    <dgm:cxn modelId="{553D9131-36F9-4D23-91DE-46B829CD5506}" type="presParOf" srcId="{D57BD970-2368-4549-915D-199FAD5BD41A}" destId="{E1F8FBFB-21A3-FB48-949C-A38BC8411B3F}" srcOrd="1" destOrd="0" presId="urn:microsoft.com/office/officeart/2005/8/layout/orgChart1"/>
    <dgm:cxn modelId="{446EE585-7825-4736-BE28-A8E890EAB6E2}" type="presParOf" srcId="{BE0264E8-AF07-8A4D-B3D1-3F3E82767132}" destId="{E24F8820-D518-F24A-A021-B2F765D36E2F}" srcOrd="1" destOrd="0" presId="urn:microsoft.com/office/officeart/2005/8/layout/orgChart1"/>
    <dgm:cxn modelId="{105C1F1E-0095-49A2-8F66-4DD30C56F181}" type="presParOf" srcId="{E24F8820-D518-F24A-A021-B2F765D36E2F}" destId="{9DE1E43F-C4CF-1148-A973-702AB8CA7626}" srcOrd="0" destOrd="0" presId="urn:microsoft.com/office/officeart/2005/8/layout/orgChart1"/>
    <dgm:cxn modelId="{05B334CF-D76F-47BA-B9FB-184B0076F284}" type="presParOf" srcId="{E24F8820-D518-F24A-A021-B2F765D36E2F}" destId="{8E22E4FB-1121-C047-8F92-8C41466CBF76}" srcOrd="1" destOrd="0" presId="urn:microsoft.com/office/officeart/2005/8/layout/orgChart1"/>
    <dgm:cxn modelId="{18C31049-4E21-4507-BD18-32BDCDFFB3C8}" type="presParOf" srcId="{8E22E4FB-1121-C047-8F92-8C41466CBF76}" destId="{73B192DC-F616-3241-9741-8907F7EDA06B}" srcOrd="0" destOrd="0" presId="urn:microsoft.com/office/officeart/2005/8/layout/orgChart1"/>
    <dgm:cxn modelId="{574C2F89-589D-4922-8250-2BA8EB13D348}" type="presParOf" srcId="{73B192DC-F616-3241-9741-8907F7EDA06B}" destId="{36896398-4159-4C4D-9A77-CC3851F49D4F}" srcOrd="0" destOrd="0" presId="urn:microsoft.com/office/officeart/2005/8/layout/orgChart1"/>
    <dgm:cxn modelId="{0E43D319-649C-4EFF-9A65-941423CEFA22}" type="presParOf" srcId="{73B192DC-F616-3241-9741-8907F7EDA06B}" destId="{D09BFC04-AE00-A444-A58E-653EDD6F2EEA}" srcOrd="1" destOrd="0" presId="urn:microsoft.com/office/officeart/2005/8/layout/orgChart1"/>
    <dgm:cxn modelId="{D62361E5-73DC-473F-8C03-140B68D0DC43}" type="presParOf" srcId="{8E22E4FB-1121-C047-8F92-8C41466CBF76}" destId="{C28905B0-D1A9-2247-A5E7-9C3EDF240C9D}" srcOrd="1" destOrd="0" presId="urn:microsoft.com/office/officeart/2005/8/layout/orgChart1"/>
    <dgm:cxn modelId="{8AAC6F34-020B-4049-B6D8-E1AB1F7B17A7}" type="presParOf" srcId="{8E22E4FB-1121-C047-8F92-8C41466CBF76}" destId="{4B088329-6EBF-7C4B-AE2B-5CDD82D4E4AF}" srcOrd="2" destOrd="0" presId="urn:microsoft.com/office/officeart/2005/8/layout/orgChart1"/>
    <dgm:cxn modelId="{8EEAA023-7E63-4A49-BBFC-F0BDE4E31F6D}" type="presParOf" srcId="{E24F8820-D518-F24A-A021-B2F765D36E2F}" destId="{9F6A72D5-ADCC-7245-AB5B-B83B4DF56244}" srcOrd="2" destOrd="0" presId="urn:microsoft.com/office/officeart/2005/8/layout/orgChart1"/>
    <dgm:cxn modelId="{3C11F1FD-A6DC-40A2-8921-A295ECD051B9}" type="presParOf" srcId="{E24F8820-D518-F24A-A021-B2F765D36E2F}" destId="{CA60D03A-1B36-F34E-8244-B039B47CAEA7}" srcOrd="3" destOrd="0" presId="urn:microsoft.com/office/officeart/2005/8/layout/orgChart1"/>
    <dgm:cxn modelId="{698BB063-0F78-49EF-855A-F98D9AB979B3}" type="presParOf" srcId="{CA60D03A-1B36-F34E-8244-B039B47CAEA7}" destId="{DA315ACF-450E-A046-99A3-004363CA8495}" srcOrd="0" destOrd="0" presId="urn:microsoft.com/office/officeart/2005/8/layout/orgChart1"/>
    <dgm:cxn modelId="{F99CC30A-9365-42C7-B412-BE6EF829CCF0}" type="presParOf" srcId="{DA315ACF-450E-A046-99A3-004363CA8495}" destId="{05880D15-C591-F148-AB87-AD73B5F6A288}" srcOrd="0" destOrd="0" presId="urn:microsoft.com/office/officeart/2005/8/layout/orgChart1"/>
    <dgm:cxn modelId="{714AC1B8-BA2D-47AA-A21A-3A47A9C4E8C7}" type="presParOf" srcId="{DA315ACF-450E-A046-99A3-004363CA8495}" destId="{E78E4B10-B99F-F449-A7FC-52B4041F5B44}" srcOrd="1" destOrd="0" presId="urn:microsoft.com/office/officeart/2005/8/layout/orgChart1"/>
    <dgm:cxn modelId="{44C8ED03-3BE1-4450-BDEF-E352ED3A84B7}" type="presParOf" srcId="{CA60D03A-1B36-F34E-8244-B039B47CAEA7}" destId="{F09C5372-0FE2-3143-B5B1-622CE869F8E8}" srcOrd="1" destOrd="0" presId="urn:microsoft.com/office/officeart/2005/8/layout/orgChart1"/>
    <dgm:cxn modelId="{185C5370-A0F8-41C2-AA29-7C21E2943BEC}" type="presParOf" srcId="{CA60D03A-1B36-F34E-8244-B039B47CAEA7}" destId="{666311DF-D267-2F42-B94B-A01ACC23FD1E}" srcOrd="2" destOrd="0" presId="urn:microsoft.com/office/officeart/2005/8/layout/orgChart1"/>
    <dgm:cxn modelId="{2B5DE3D9-4901-4A18-9ED5-78D2A1B3A6DF}" type="presParOf" srcId="{E24F8820-D518-F24A-A021-B2F765D36E2F}" destId="{82958A25-4C8F-8F41-85F5-A01614FD3BF9}" srcOrd="4" destOrd="0" presId="urn:microsoft.com/office/officeart/2005/8/layout/orgChart1"/>
    <dgm:cxn modelId="{69B27B42-A89C-432F-9A9D-621FE926C228}" type="presParOf" srcId="{E24F8820-D518-F24A-A021-B2F765D36E2F}" destId="{851371C5-A1BE-E441-AE0E-2B71D9D0D7CB}" srcOrd="5" destOrd="0" presId="urn:microsoft.com/office/officeart/2005/8/layout/orgChart1"/>
    <dgm:cxn modelId="{B15C97A9-10A5-4D71-BDDB-FE823293A52C}" type="presParOf" srcId="{851371C5-A1BE-E441-AE0E-2B71D9D0D7CB}" destId="{CCE31BB6-1731-8342-BCF5-7C0158F61AAB}" srcOrd="0" destOrd="0" presId="urn:microsoft.com/office/officeart/2005/8/layout/orgChart1"/>
    <dgm:cxn modelId="{382A3B13-F6B7-48E3-AF01-6C00619C3D67}" type="presParOf" srcId="{CCE31BB6-1731-8342-BCF5-7C0158F61AAB}" destId="{E376134D-E0A8-8C42-9F9E-A978E2DF06A4}" srcOrd="0" destOrd="0" presId="urn:microsoft.com/office/officeart/2005/8/layout/orgChart1"/>
    <dgm:cxn modelId="{118F00EA-05F0-49F5-A473-0B38DDFC41AE}" type="presParOf" srcId="{CCE31BB6-1731-8342-BCF5-7C0158F61AAB}" destId="{296545E0-AE3D-8041-BEB3-1316E03846F2}" srcOrd="1" destOrd="0" presId="urn:microsoft.com/office/officeart/2005/8/layout/orgChart1"/>
    <dgm:cxn modelId="{0E8DDD9C-3DFD-4D36-8E8A-BACCD4ED0B38}" type="presParOf" srcId="{851371C5-A1BE-E441-AE0E-2B71D9D0D7CB}" destId="{30DACCF8-1469-764A-8571-26E1D8C75C3C}" srcOrd="1" destOrd="0" presId="urn:microsoft.com/office/officeart/2005/8/layout/orgChart1"/>
    <dgm:cxn modelId="{0833D5FD-493A-4B72-9A3C-1ECA9E282363}" type="presParOf" srcId="{851371C5-A1BE-E441-AE0E-2B71D9D0D7CB}" destId="{9BE825EA-B72F-5249-8BD7-28C045C15954}" srcOrd="2" destOrd="0" presId="urn:microsoft.com/office/officeart/2005/8/layout/orgChart1"/>
    <dgm:cxn modelId="{6C477B8F-E881-43E4-A2B9-B7EE4CE76AFA}" type="presParOf" srcId="{BE0264E8-AF07-8A4D-B3D1-3F3E82767132}" destId="{405DFE46-A8FC-1A46-9A2D-6930CF4C893F}" srcOrd="2" destOrd="0" presId="urn:microsoft.com/office/officeart/2005/8/layout/orgChart1"/>
    <dgm:cxn modelId="{29A92FDD-C6FE-471E-8A6A-6BD4C9848AF6}" type="presParOf" srcId="{405DFE46-A8FC-1A46-9A2D-6930CF4C893F}" destId="{14A0CFA2-F19F-3C4E-ACE2-D0B477613283}" srcOrd="0" destOrd="0" presId="urn:microsoft.com/office/officeart/2005/8/layout/orgChart1"/>
    <dgm:cxn modelId="{79118AFE-EB2D-4921-8D82-F9C080ABE8FC}" type="presParOf" srcId="{405DFE46-A8FC-1A46-9A2D-6930CF4C893F}" destId="{AC699D85-8E70-8045-837A-4A63A409B367}" srcOrd="1" destOrd="0" presId="urn:microsoft.com/office/officeart/2005/8/layout/orgChart1"/>
    <dgm:cxn modelId="{D99A7807-58CD-452C-946D-ED9EDA8FA1CA}" type="presParOf" srcId="{AC699D85-8E70-8045-837A-4A63A409B367}" destId="{4EEE8CA9-C21D-7145-819F-D3E75C86EF89}" srcOrd="0" destOrd="0" presId="urn:microsoft.com/office/officeart/2005/8/layout/orgChart1"/>
    <dgm:cxn modelId="{1A35F44A-F278-4C60-BA36-4B262C1619B0}" type="presParOf" srcId="{4EEE8CA9-C21D-7145-819F-D3E75C86EF89}" destId="{D71BE563-9E35-A54D-8EFE-B87649B8675B}" srcOrd="0" destOrd="0" presId="urn:microsoft.com/office/officeart/2005/8/layout/orgChart1"/>
    <dgm:cxn modelId="{461C6C92-2297-4C9F-B86B-98449A579DAC}" type="presParOf" srcId="{4EEE8CA9-C21D-7145-819F-D3E75C86EF89}" destId="{E55E0DA7-5C86-4B4D-87D1-B8AC80D36658}" srcOrd="1" destOrd="0" presId="urn:microsoft.com/office/officeart/2005/8/layout/orgChart1"/>
    <dgm:cxn modelId="{A81A7FF3-EFCA-42C6-9136-8984C1238CD3}" type="presParOf" srcId="{AC699D85-8E70-8045-837A-4A63A409B367}" destId="{BD87F2F8-51F7-5E42-89AC-7378890ACB0A}" srcOrd="1" destOrd="0" presId="urn:microsoft.com/office/officeart/2005/8/layout/orgChart1"/>
    <dgm:cxn modelId="{D70ED94F-366A-4110-94FA-E19B9BE24FC4}" type="presParOf" srcId="{AC699D85-8E70-8045-837A-4A63A409B367}" destId="{CE82BD3D-8CA2-F941-B795-772F7C9DB1F0}" srcOrd="2" destOrd="0" presId="urn:microsoft.com/office/officeart/2005/8/layout/orgChart1"/>
    <dgm:cxn modelId="{E53CDEA1-68F1-4F6C-BF92-9927978E452C}" type="presParOf" srcId="{405DFE46-A8FC-1A46-9A2D-6930CF4C893F}" destId="{2261EBD7-C06A-4B47-B7AA-D716BC601E9F}" srcOrd="2" destOrd="0" presId="urn:microsoft.com/office/officeart/2005/8/layout/orgChart1"/>
    <dgm:cxn modelId="{CD1DE6B8-C78E-4A32-A731-F0CDA93419DB}" type="presParOf" srcId="{405DFE46-A8FC-1A46-9A2D-6930CF4C893F}" destId="{92CD1E5A-C60E-504A-AF10-AEA027DFCB54}" srcOrd="3" destOrd="0" presId="urn:microsoft.com/office/officeart/2005/8/layout/orgChart1"/>
    <dgm:cxn modelId="{E37D3CB2-CE6A-4E8F-B204-331CDF930796}" type="presParOf" srcId="{92CD1E5A-C60E-504A-AF10-AEA027DFCB54}" destId="{7916DFE6-8CDE-694A-8069-7DD441964A49}" srcOrd="0" destOrd="0" presId="urn:microsoft.com/office/officeart/2005/8/layout/orgChart1"/>
    <dgm:cxn modelId="{B729617D-99BF-4571-ADBD-7C28082ECAFB}" type="presParOf" srcId="{7916DFE6-8CDE-694A-8069-7DD441964A49}" destId="{F64313E7-E1F7-C047-AEFD-BFAED295DDF5}" srcOrd="0" destOrd="0" presId="urn:microsoft.com/office/officeart/2005/8/layout/orgChart1"/>
    <dgm:cxn modelId="{6E6C7808-513B-4B81-936A-C0D0C300B9BC}" type="presParOf" srcId="{7916DFE6-8CDE-694A-8069-7DD441964A49}" destId="{7099E5F1-E055-984F-820A-9B52528908BF}" srcOrd="1" destOrd="0" presId="urn:microsoft.com/office/officeart/2005/8/layout/orgChart1"/>
    <dgm:cxn modelId="{4666F519-9FC4-4814-9D5F-9E1DA9AB80C6}" type="presParOf" srcId="{92CD1E5A-C60E-504A-AF10-AEA027DFCB54}" destId="{1309C9C2-B8EF-C44F-9EAA-71CBDA1366F6}" srcOrd="1" destOrd="0" presId="urn:microsoft.com/office/officeart/2005/8/layout/orgChart1"/>
    <dgm:cxn modelId="{9BC4B491-2225-415D-BE7C-08F1D950D7D2}" type="presParOf" srcId="{92CD1E5A-C60E-504A-AF10-AEA027DFCB54}" destId="{976D36C2-2425-5045-B8D9-D97C3EC241A1}" srcOrd="2" destOrd="0" presId="urn:microsoft.com/office/officeart/2005/8/layout/orgChart1"/>
    <dgm:cxn modelId="{E71F5DFA-7E1D-45E5-BB76-64F5839464CD}" type="presParOf" srcId="{405DFE46-A8FC-1A46-9A2D-6930CF4C893F}" destId="{0102DD24-2037-9645-BA9B-D99BF8C7ECCE}" srcOrd="4" destOrd="0" presId="urn:microsoft.com/office/officeart/2005/8/layout/orgChart1"/>
    <dgm:cxn modelId="{E23CD8F1-CD34-4C29-B5DC-582C2D6EAF66}" type="presParOf" srcId="{405DFE46-A8FC-1A46-9A2D-6930CF4C893F}" destId="{4F79A6E9-93E7-D24C-AD6C-8277C2165518}" srcOrd="5" destOrd="0" presId="urn:microsoft.com/office/officeart/2005/8/layout/orgChart1"/>
    <dgm:cxn modelId="{8100E15C-9E8F-4863-8299-BC2B77B51863}" type="presParOf" srcId="{4F79A6E9-93E7-D24C-AD6C-8277C2165518}" destId="{6BFC43A6-BB8A-6A4A-825E-B820D7C13793}" srcOrd="0" destOrd="0" presId="urn:microsoft.com/office/officeart/2005/8/layout/orgChart1"/>
    <dgm:cxn modelId="{80B41900-9F7B-43DB-9797-F3576AA3C5ED}" type="presParOf" srcId="{6BFC43A6-BB8A-6A4A-825E-B820D7C13793}" destId="{62D4679E-2CD1-2043-B41C-E6BDF14CC02D}" srcOrd="0" destOrd="0" presId="urn:microsoft.com/office/officeart/2005/8/layout/orgChart1"/>
    <dgm:cxn modelId="{500B0AEE-B17D-4511-9DBF-BEF8FC569AAB}" type="presParOf" srcId="{6BFC43A6-BB8A-6A4A-825E-B820D7C13793}" destId="{9A51DCD8-91F1-D545-8BC8-170BADE3909E}" srcOrd="1" destOrd="0" presId="urn:microsoft.com/office/officeart/2005/8/layout/orgChart1"/>
    <dgm:cxn modelId="{EC65AA67-32AA-4FDD-A623-3F0E60368FB9}" type="presParOf" srcId="{4F79A6E9-93E7-D24C-AD6C-8277C2165518}" destId="{FC94D852-D9FE-B340-9D95-EFF7BDD0931B}" srcOrd="1" destOrd="0" presId="urn:microsoft.com/office/officeart/2005/8/layout/orgChart1"/>
    <dgm:cxn modelId="{0E00465E-DEDB-49E3-838F-B3410FF56E55}" type="presParOf" srcId="{4F79A6E9-93E7-D24C-AD6C-8277C2165518}" destId="{FE56391C-C68E-C040-993E-18BAEF7670B6}" srcOrd="2" destOrd="0" presId="urn:microsoft.com/office/officeart/2005/8/layout/orgChart1"/>
    <dgm:cxn modelId="{27369241-F9B3-4E7A-AE8E-D912E0575B9F}" type="presParOf" srcId="{405DFE46-A8FC-1A46-9A2D-6930CF4C893F}" destId="{3C93F397-0C7F-F64E-A110-97467E49ED62}" srcOrd="6" destOrd="0" presId="urn:microsoft.com/office/officeart/2005/8/layout/orgChart1"/>
    <dgm:cxn modelId="{CCCC3323-39C2-4EDE-A9D5-71B27255940B}" type="presParOf" srcId="{405DFE46-A8FC-1A46-9A2D-6930CF4C893F}" destId="{CBE4C2AE-1D4C-F346-A16E-1609D12E350E}" srcOrd="7" destOrd="0" presId="urn:microsoft.com/office/officeart/2005/8/layout/orgChart1"/>
    <dgm:cxn modelId="{E792091E-67B8-432D-870D-E8D4A59DC066}" type="presParOf" srcId="{CBE4C2AE-1D4C-F346-A16E-1609D12E350E}" destId="{6C807665-9D24-2C43-AEA0-B23ABF9CAC73}" srcOrd="0" destOrd="0" presId="urn:microsoft.com/office/officeart/2005/8/layout/orgChart1"/>
    <dgm:cxn modelId="{74F631E1-C0D3-491B-AD04-57B71A577863}" type="presParOf" srcId="{6C807665-9D24-2C43-AEA0-B23ABF9CAC73}" destId="{D07ACB4B-2FD1-D540-AF28-9DA00A687738}" srcOrd="0" destOrd="0" presId="urn:microsoft.com/office/officeart/2005/8/layout/orgChart1"/>
    <dgm:cxn modelId="{6851AD49-D520-4420-AFB4-96C788CC653D}" type="presParOf" srcId="{6C807665-9D24-2C43-AEA0-B23ABF9CAC73}" destId="{F7C95659-9420-0944-AF77-629D670B1BAB}" srcOrd="1" destOrd="0" presId="urn:microsoft.com/office/officeart/2005/8/layout/orgChart1"/>
    <dgm:cxn modelId="{ACAB4622-694F-47C4-A387-7C5EE4576B21}" type="presParOf" srcId="{CBE4C2AE-1D4C-F346-A16E-1609D12E350E}" destId="{4ED06B97-1904-8C4E-8FB0-B1B0E04B3227}" srcOrd="1" destOrd="0" presId="urn:microsoft.com/office/officeart/2005/8/layout/orgChart1"/>
    <dgm:cxn modelId="{4849DAE3-E381-4BE8-B49A-933220915A5A}" type="presParOf" srcId="{CBE4C2AE-1D4C-F346-A16E-1609D12E350E}" destId="{4501EE83-031C-E840-AFDF-64A6EAF7D5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DFE5A-1ED0-4B60-A61C-E6A53E4B03B3}">
      <dsp:nvSpPr>
        <dsp:cNvPr id="0" name=""/>
        <dsp:cNvSpPr/>
      </dsp:nvSpPr>
      <dsp:spPr>
        <a:xfrm>
          <a:off x="-300956" y="0"/>
          <a:ext cx="6903076" cy="9484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FF0000"/>
              </a:solidFill>
            </a:rPr>
            <a:t>Trauma </a:t>
          </a:r>
          <a:endParaRPr lang="en-US" kern="1200" dirty="0">
            <a:solidFill>
              <a:srgbClr val="FF0000"/>
            </a:solidFill>
          </a:endParaRPr>
        </a:p>
      </dsp:txBody>
      <dsp:txXfrm>
        <a:off x="-273176" y="27780"/>
        <a:ext cx="5799447" cy="892919"/>
      </dsp:txXfrm>
    </dsp:sp>
    <dsp:sp modelId="{CED68156-81E5-4F82-87A8-14AD110C4A72}">
      <dsp:nvSpPr>
        <dsp:cNvPr id="0" name=""/>
        <dsp:cNvSpPr/>
      </dsp:nvSpPr>
      <dsp:spPr>
        <a:xfrm>
          <a:off x="17" y="1108049"/>
          <a:ext cx="6903076" cy="9484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rgbClr val="FF0000"/>
              </a:solidFill>
            </a:rPr>
            <a:t> painless </a:t>
          </a:r>
          <a:r>
            <a:rPr lang="en-US" sz="1800" kern="1200" dirty="0">
              <a:solidFill>
                <a:schemeClr val="tx1"/>
              </a:solidFill>
            </a:rPr>
            <a:t>subcutaneous firm </a:t>
          </a:r>
          <a:r>
            <a:rPr lang="en-US" sz="1800" kern="1200" dirty="0">
              <a:solidFill>
                <a:srgbClr val="FF0000"/>
              </a:solidFill>
            </a:rPr>
            <a:t>nodule</a:t>
          </a:r>
          <a:r>
            <a:rPr lang="en-US" sz="1800" kern="1200" dirty="0">
              <a:solidFill>
                <a:schemeClr val="tx1"/>
              </a:solidFill>
            </a:rPr>
            <a:t> is observed</a:t>
          </a:r>
        </a:p>
        <a:p>
          <a:pPr lvl="0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27797" y="1135829"/>
        <a:ext cx="5652872" cy="892919"/>
      </dsp:txXfrm>
    </dsp:sp>
    <dsp:sp modelId="{5D780766-5EE1-4415-9B98-D2EE1662A16E}">
      <dsp:nvSpPr>
        <dsp:cNvPr id="0" name=""/>
        <dsp:cNvSpPr/>
      </dsp:nvSpPr>
      <dsp:spPr>
        <a:xfrm>
          <a:off x="103080" y="2216099"/>
          <a:ext cx="6903076" cy="9484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>
              <a:solidFill>
                <a:schemeClr val="tx1"/>
              </a:solidFill>
            </a:rPr>
            <a:t>massive swelling with skin rupture, and </a:t>
          </a:r>
          <a:r>
            <a:rPr lang="en-US" sz="1800" kern="1200" dirty="0">
              <a:solidFill>
                <a:srgbClr val="FF0000"/>
              </a:solidFill>
            </a:rPr>
            <a:t>sinus tract formation</a:t>
          </a:r>
          <a:endParaRPr lang="en-US" sz="2000" kern="1200" dirty="0">
            <a:solidFill>
              <a:srgbClr val="FF0000"/>
            </a:solidFill>
          </a:endParaRPr>
        </a:p>
        <a:p>
          <a:pPr lvl="0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/>
        </a:p>
      </dsp:txBody>
      <dsp:txXfrm>
        <a:off x="130860" y="2243879"/>
        <a:ext cx="5661501" cy="892919"/>
      </dsp:txXfrm>
    </dsp:sp>
    <dsp:sp modelId="{0ED0FE36-CF85-44C8-8A21-6A3EE5BC5F18}">
      <dsp:nvSpPr>
        <dsp:cNvPr id="0" name=""/>
        <dsp:cNvSpPr/>
      </dsp:nvSpPr>
      <dsp:spPr>
        <a:xfrm>
          <a:off x="204728" y="3349910"/>
          <a:ext cx="8106904" cy="94847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old sinuses close and new ones open, draining exudates  </a:t>
          </a:r>
          <a:r>
            <a:rPr lang="en-US" sz="1800" kern="1200" dirty="0">
              <a:solidFill>
                <a:srgbClr val="FF0000"/>
              </a:solidFill>
            </a:rPr>
            <a:t>with grains </a:t>
          </a:r>
          <a:r>
            <a:rPr lang="en-US" sz="1800" kern="1200" dirty="0">
              <a:solidFill>
                <a:schemeClr val="tx1"/>
              </a:solidFill>
            </a:rPr>
            <a:t>(granules)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Grains may sometimes be seen with the naked eye.</a:t>
          </a:r>
        </a:p>
        <a:p>
          <a:pPr marL="0" lvl="0" indent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 dirty="0">
            <a:solidFill>
              <a:schemeClr val="tx1"/>
            </a:solidFill>
          </a:endParaRPr>
        </a:p>
      </dsp:txBody>
      <dsp:txXfrm>
        <a:off x="232508" y="3377690"/>
        <a:ext cx="6648366" cy="892919"/>
      </dsp:txXfrm>
    </dsp:sp>
    <dsp:sp modelId="{762F3411-3413-40B6-870F-2D0705D6F89E}">
      <dsp:nvSpPr>
        <dsp:cNvPr id="0" name=""/>
        <dsp:cNvSpPr/>
      </dsp:nvSpPr>
      <dsp:spPr>
        <a:xfrm>
          <a:off x="5985608" y="726448"/>
          <a:ext cx="616511" cy="61651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124323" y="726448"/>
        <a:ext cx="339081" cy="463925"/>
      </dsp:txXfrm>
    </dsp:sp>
    <dsp:sp modelId="{44BD9194-3787-4090-A1F3-D5E0584912A8}">
      <dsp:nvSpPr>
        <dsp:cNvPr id="0" name=""/>
        <dsp:cNvSpPr/>
      </dsp:nvSpPr>
      <dsp:spPr>
        <a:xfrm>
          <a:off x="6434951" y="1847379"/>
          <a:ext cx="616511" cy="61651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573666" y="1847379"/>
        <a:ext cx="339081" cy="463925"/>
      </dsp:txXfrm>
    </dsp:sp>
    <dsp:sp modelId="{B49060E7-D592-4135-A058-B812C89B8469}">
      <dsp:nvSpPr>
        <dsp:cNvPr id="0" name=""/>
        <dsp:cNvSpPr/>
      </dsp:nvSpPr>
      <dsp:spPr>
        <a:xfrm>
          <a:off x="6695361" y="2981188"/>
          <a:ext cx="616511" cy="61651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6834076" y="2981188"/>
        <a:ext cx="339081" cy="463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0B14B-7C86-1F48-A2E5-527AAD13D2EB}">
      <dsp:nvSpPr>
        <dsp:cNvPr id="0" name=""/>
        <dsp:cNvSpPr/>
      </dsp:nvSpPr>
      <dsp:spPr>
        <a:xfrm>
          <a:off x="4649" y="1117028"/>
          <a:ext cx="2179714" cy="361989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Chronic and Granulomatous disease  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Characteristics :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Swelling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dirty="0"/>
            <a:t>Abscess formation </a:t>
          </a:r>
        </a:p>
        <a:p>
          <a:pPr marL="228600" marR="0" lvl="1" indent="-228600" algn="l" defTabSz="9334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700" kern="1200" dirty="0"/>
            <a:t>Multiple draining sinuses that exude grains.</a:t>
          </a:r>
        </a:p>
      </dsp:txBody>
      <dsp:txXfrm>
        <a:off x="68491" y="1180870"/>
        <a:ext cx="2052030" cy="2716519"/>
      </dsp:txXfrm>
    </dsp:sp>
    <dsp:sp modelId="{AD622FE2-E488-184D-8783-7BD4D2D988BA}">
      <dsp:nvSpPr>
        <dsp:cNvPr id="0" name=""/>
        <dsp:cNvSpPr/>
      </dsp:nvSpPr>
      <dsp:spPr>
        <a:xfrm flipV="1">
          <a:off x="1566956" y="3474565"/>
          <a:ext cx="91866" cy="360926"/>
        </a:xfrm>
        <a:prstGeom prst="circularArrow">
          <a:avLst>
            <a:gd name="adj1" fmla="val 1394"/>
            <a:gd name="adj2" fmla="val 164791"/>
            <a:gd name="adj3" fmla="val 21374116"/>
            <a:gd name="adj4" fmla="val 6858303"/>
            <a:gd name="adj5" fmla="val 162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072B1F-37F7-E044-ABC1-35EA0A12EEC7}">
      <dsp:nvSpPr>
        <dsp:cNvPr id="0" name=""/>
        <dsp:cNvSpPr/>
      </dsp:nvSpPr>
      <dsp:spPr>
        <a:xfrm>
          <a:off x="655890" y="4296703"/>
          <a:ext cx="1630643" cy="76516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mycetoma</a:t>
          </a:r>
          <a:endParaRPr lang="en-US" sz="2400" kern="1200" dirty="0"/>
        </a:p>
      </dsp:txBody>
      <dsp:txXfrm>
        <a:off x="678301" y="4319114"/>
        <a:ext cx="1585821" cy="720342"/>
      </dsp:txXfrm>
    </dsp:sp>
    <dsp:sp modelId="{809B1720-0142-C24D-8B44-7B275A1241B3}">
      <dsp:nvSpPr>
        <dsp:cNvPr id="0" name=""/>
        <dsp:cNvSpPr/>
      </dsp:nvSpPr>
      <dsp:spPr>
        <a:xfrm>
          <a:off x="2377350" y="884960"/>
          <a:ext cx="2639580" cy="408403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Eumycetoma</a:t>
          </a:r>
          <a:r>
            <a:rPr lang="en-US" sz="1600" kern="1200" dirty="0"/>
            <a:t> : caused by fungi, treated with </a:t>
          </a:r>
          <a:r>
            <a:rPr lang="en-US" sz="1600" kern="1200" dirty="0" err="1"/>
            <a:t>itraconazole</a:t>
          </a:r>
          <a:r>
            <a:rPr lang="en-US" sz="1600" kern="1200" baseline="0" dirty="0"/>
            <a:t> 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Actinomycetoma</a:t>
          </a:r>
          <a:r>
            <a:rPr lang="en-US" sz="1600" kern="1200" dirty="0"/>
            <a:t>: caused by aerobic filamentous bacteria,</a:t>
          </a:r>
          <a:r>
            <a:rPr lang="en-US" sz="1600" kern="1200" baseline="0" dirty="0"/>
            <a:t> treated by </a:t>
          </a:r>
          <a:r>
            <a:rPr lang="en-US" sz="1600" kern="1200" dirty="0"/>
            <a:t>Trimethoprim-</a:t>
          </a:r>
          <a:r>
            <a:rPr lang="en-US" sz="1600" kern="1200" dirty="0" err="1"/>
            <a:t>sulfamethoxazole</a:t>
          </a:r>
          <a:r>
            <a:rPr lang="en-US" sz="1600" kern="1200" dirty="0"/>
            <a:t>, </a:t>
          </a:r>
          <a:r>
            <a:rPr lang="en-US" sz="1600" kern="1200" dirty="0" err="1"/>
            <a:t>Dapsone</a:t>
          </a:r>
          <a:r>
            <a:rPr lang="en-US" sz="1600" kern="1200" dirty="0"/>
            <a:t>, Streptomycin “Combination of 2 drugs is used”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2454661" y="1837421"/>
        <a:ext cx="2484958" cy="3054258"/>
      </dsp:txXfrm>
    </dsp:sp>
    <dsp:sp modelId="{B22ADF73-C86D-7642-A184-C54CBE8AF817}">
      <dsp:nvSpPr>
        <dsp:cNvPr id="0" name=""/>
        <dsp:cNvSpPr/>
      </dsp:nvSpPr>
      <dsp:spPr>
        <a:xfrm flipH="1">
          <a:off x="4157974" y="1402642"/>
          <a:ext cx="1627270" cy="39751"/>
        </a:xfrm>
        <a:prstGeom prst="leftCircularArrow">
          <a:avLst>
            <a:gd name="adj1" fmla="val 1383"/>
            <a:gd name="adj2" fmla="val 163448"/>
            <a:gd name="adj3" fmla="val 1006150"/>
            <a:gd name="adj4" fmla="val 15520620"/>
            <a:gd name="adj5" fmla="val 1614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759C48-C5D2-3745-9EA2-CD3F83DE7304}">
      <dsp:nvSpPr>
        <dsp:cNvPr id="0" name=""/>
        <dsp:cNvSpPr/>
      </dsp:nvSpPr>
      <dsp:spPr>
        <a:xfrm>
          <a:off x="3668252" y="372271"/>
          <a:ext cx="1799395" cy="87811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Types of </a:t>
          </a:r>
          <a:r>
            <a:rPr lang="en-US" sz="2400" kern="1200" dirty="0" err="1"/>
            <a:t>mycetoma</a:t>
          </a:r>
          <a:endParaRPr lang="en-US" sz="2400" kern="1200" dirty="0"/>
        </a:p>
      </dsp:txBody>
      <dsp:txXfrm>
        <a:off x="3693971" y="397990"/>
        <a:ext cx="1747957" cy="826676"/>
      </dsp:txXfrm>
    </dsp:sp>
    <dsp:sp modelId="{4D087CC6-C98C-3D46-8AA0-683D41364C2D}">
      <dsp:nvSpPr>
        <dsp:cNvPr id="0" name=""/>
        <dsp:cNvSpPr/>
      </dsp:nvSpPr>
      <dsp:spPr>
        <a:xfrm>
          <a:off x="5209917" y="1117023"/>
          <a:ext cx="2192146" cy="361990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Chronic localized firm Subcutaneous masses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characteristics :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Firm swelling of site with intact skin-Distortion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Direct spread to adjacent bone and tissue. 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400" kern="1200" dirty="0"/>
            <a:t>Treatment:</a:t>
          </a:r>
        </a:p>
        <a:p>
          <a:pPr marL="114300" marR="0" lvl="1" indent="-114300" algn="l" defTabSz="5778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US" sz="1400" kern="1200" dirty="0"/>
            <a:t>Oral Potassium iodide (KI) Amphotericin B </a:t>
          </a:r>
          <a:r>
            <a:rPr lang="en-US" sz="1400" kern="1200" dirty="0" err="1"/>
            <a:t>Posaconazole</a:t>
          </a:r>
          <a:r>
            <a:rPr lang="en-US" sz="1400" kern="1200" dirty="0"/>
            <a:t> </a:t>
          </a:r>
        </a:p>
      </dsp:txBody>
      <dsp:txXfrm>
        <a:off x="5274123" y="1181229"/>
        <a:ext cx="2063734" cy="2715799"/>
      </dsp:txXfrm>
    </dsp:sp>
    <dsp:sp modelId="{F7D0279E-25A5-8044-A5E5-0071AA9DC8E3}">
      <dsp:nvSpPr>
        <dsp:cNvPr id="0" name=""/>
        <dsp:cNvSpPr/>
      </dsp:nvSpPr>
      <dsp:spPr>
        <a:xfrm flipV="1">
          <a:off x="7153440" y="3789316"/>
          <a:ext cx="35798" cy="549423"/>
        </a:xfrm>
        <a:prstGeom prst="circularArrow">
          <a:avLst>
            <a:gd name="adj1" fmla="val 1562"/>
            <a:gd name="adj2" fmla="val 185321"/>
            <a:gd name="adj3" fmla="val 20523329"/>
            <a:gd name="adj4" fmla="val 5986986"/>
            <a:gd name="adj5" fmla="val 182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4F7CF-3D16-4147-B746-7573B3771015}">
      <dsp:nvSpPr>
        <dsp:cNvPr id="0" name=""/>
        <dsp:cNvSpPr/>
      </dsp:nvSpPr>
      <dsp:spPr>
        <a:xfrm>
          <a:off x="6136205" y="4559274"/>
          <a:ext cx="1644407" cy="739658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Sporotrichosis</a:t>
          </a:r>
          <a:endParaRPr lang="en-US" sz="2000" kern="1200" dirty="0"/>
        </a:p>
      </dsp:txBody>
      <dsp:txXfrm>
        <a:off x="6157869" y="4580938"/>
        <a:ext cx="1601079" cy="696330"/>
      </dsp:txXfrm>
    </dsp:sp>
    <dsp:sp modelId="{326D3AA2-99A0-D241-9CDC-680840EB1E95}">
      <dsp:nvSpPr>
        <dsp:cNvPr id="0" name=""/>
        <dsp:cNvSpPr/>
      </dsp:nvSpPr>
      <dsp:spPr>
        <a:xfrm>
          <a:off x="7595050" y="1128858"/>
          <a:ext cx="1983403" cy="359623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Subcutaneous , deep cutaneous or systemic fungal infection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present as: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plaques (subcutaneous nodules) , </a:t>
          </a:r>
          <a:r>
            <a:rPr lang="en-US" sz="1600" kern="1200" dirty="0" err="1"/>
            <a:t>Lymphanginitic</a:t>
          </a:r>
          <a:br>
            <a:rPr lang="en-US" sz="1600" kern="1200" dirty="0"/>
          </a:br>
          <a:r>
            <a:rPr lang="en-US" sz="1600" kern="1200" dirty="0"/>
            <a:t>and </a:t>
          </a:r>
          <a:r>
            <a:rPr lang="en-US" sz="1600" kern="1200" dirty="0" err="1"/>
            <a:t>Dissiminated</a:t>
          </a:r>
          <a:r>
            <a:rPr lang="en-US" sz="1600" kern="1200" dirty="0"/>
            <a:t> .</a:t>
          </a:r>
        </a:p>
      </dsp:txBody>
      <dsp:txXfrm>
        <a:off x="7653142" y="1957572"/>
        <a:ext cx="1867219" cy="2709428"/>
      </dsp:txXfrm>
    </dsp:sp>
    <dsp:sp modelId="{170A8D5C-718F-8448-909C-4460A497F7AA}">
      <dsp:nvSpPr>
        <dsp:cNvPr id="0" name=""/>
        <dsp:cNvSpPr/>
      </dsp:nvSpPr>
      <dsp:spPr>
        <a:xfrm flipV="1">
          <a:off x="9321871" y="1422222"/>
          <a:ext cx="175811" cy="958281"/>
        </a:xfrm>
        <a:prstGeom prst="leftCircularArrow">
          <a:avLst>
            <a:gd name="adj1" fmla="val 1500"/>
            <a:gd name="adj2" fmla="val 177732"/>
            <a:gd name="adj3" fmla="val 721606"/>
            <a:gd name="adj4" fmla="val 15250360"/>
            <a:gd name="adj5" fmla="val 175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D63542-E59A-FB4E-B726-0B553743383C}">
      <dsp:nvSpPr>
        <dsp:cNvPr id="0" name=""/>
        <dsp:cNvSpPr/>
      </dsp:nvSpPr>
      <dsp:spPr>
        <a:xfrm>
          <a:off x="8264616" y="644275"/>
          <a:ext cx="1577586" cy="80524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Sporotrichosis</a:t>
          </a:r>
          <a:endParaRPr lang="en-US" sz="1800" kern="1200" dirty="0"/>
        </a:p>
      </dsp:txBody>
      <dsp:txXfrm>
        <a:off x="8288201" y="667860"/>
        <a:ext cx="1530416" cy="758071"/>
      </dsp:txXfrm>
    </dsp:sp>
    <dsp:sp modelId="{B30A0196-5DDA-5F4A-BC6B-6CADB73F060A}">
      <dsp:nvSpPr>
        <dsp:cNvPr id="0" name=""/>
        <dsp:cNvSpPr/>
      </dsp:nvSpPr>
      <dsp:spPr>
        <a:xfrm>
          <a:off x="9771440" y="1101974"/>
          <a:ext cx="2040484" cy="3650003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Is a group of fungal infections.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caused by </a:t>
          </a:r>
          <a:r>
            <a:rPr lang="en-US" sz="1400" kern="1200" baseline="0" dirty="0"/>
            <a:t>: </a:t>
          </a:r>
          <a:r>
            <a:rPr lang="en-US" sz="1400" kern="1200" dirty="0" err="1"/>
            <a:t>dematiaceous</a:t>
          </a:r>
          <a:r>
            <a:rPr lang="en-US" sz="1400" kern="1200" dirty="0"/>
            <a:t> (darkly pigmented) fungi widely distributed in the environment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Characterized</a:t>
          </a:r>
          <a:r>
            <a:rPr lang="en-US" sz="1400" kern="1200" baseline="0" dirty="0"/>
            <a:t> by: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Subcutaneous or brain Abscess</a:t>
          </a:r>
          <a:br>
            <a:rPr lang="en-US" sz="1400" kern="1200" dirty="0"/>
          </a:br>
          <a:r>
            <a:rPr lang="en-US" sz="1400" kern="1200" dirty="0"/>
            <a:t>treated with: The treatment of choice is Surgical excision of the lesion Antifungal ( </a:t>
          </a:r>
          <a:r>
            <a:rPr lang="en-US" sz="1400" kern="1200" dirty="0" err="1"/>
            <a:t>Itraconazole</a:t>
          </a:r>
          <a:r>
            <a:rPr lang="en-US" sz="1400" kern="1200" dirty="0"/>
            <a:t>, </a:t>
          </a:r>
          <a:r>
            <a:rPr lang="en-US" sz="1400" kern="1200" dirty="0" err="1"/>
            <a:t>Posaconazole</a:t>
          </a:r>
          <a:r>
            <a:rPr lang="en-US" sz="1400" kern="1200" dirty="0"/>
            <a:t>) </a:t>
          </a:r>
        </a:p>
      </dsp:txBody>
      <dsp:txXfrm>
        <a:off x="9831204" y="1161738"/>
        <a:ext cx="1920956" cy="2748332"/>
      </dsp:txXfrm>
    </dsp:sp>
    <dsp:sp modelId="{7D1E43CB-2AE4-1449-9543-AC3F74E330DD}">
      <dsp:nvSpPr>
        <dsp:cNvPr id="0" name=""/>
        <dsp:cNvSpPr/>
      </dsp:nvSpPr>
      <dsp:spPr>
        <a:xfrm>
          <a:off x="10137367" y="4536299"/>
          <a:ext cx="1696043" cy="739089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Phaeohyph-omycosis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0159014" y="4557946"/>
        <a:ext cx="1652749" cy="6957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3F397-0C7F-F64E-A110-97467E49ED62}">
      <dsp:nvSpPr>
        <dsp:cNvPr id="0" name=""/>
        <dsp:cNvSpPr/>
      </dsp:nvSpPr>
      <dsp:spPr>
        <a:xfrm>
          <a:off x="3907176" y="888245"/>
          <a:ext cx="186046" cy="2073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3087"/>
              </a:lnTo>
              <a:lnTo>
                <a:pt x="186046" y="207308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2DD24-2037-9645-BA9B-D99BF8C7ECCE}">
      <dsp:nvSpPr>
        <dsp:cNvPr id="0" name=""/>
        <dsp:cNvSpPr/>
      </dsp:nvSpPr>
      <dsp:spPr>
        <a:xfrm>
          <a:off x="3721129" y="888245"/>
          <a:ext cx="186046" cy="2073087"/>
        </a:xfrm>
        <a:custGeom>
          <a:avLst/>
          <a:gdLst/>
          <a:ahLst/>
          <a:cxnLst/>
          <a:rect l="0" t="0" r="0" b="0"/>
          <a:pathLst>
            <a:path>
              <a:moveTo>
                <a:pt x="186046" y="0"/>
              </a:moveTo>
              <a:lnTo>
                <a:pt x="186046" y="2073087"/>
              </a:lnTo>
              <a:lnTo>
                <a:pt x="0" y="2073087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61EBD7-C06A-4B47-B7AA-D716BC601E9F}">
      <dsp:nvSpPr>
        <dsp:cNvPr id="0" name=""/>
        <dsp:cNvSpPr/>
      </dsp:nvSpPr>
      <dsp:spPr>
        <a:xfrm>
          <a:off x="3907176" y="888245"/>
          <a:ext cx="186046" cy="81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060"/>
              </a:lnTo>
              <a:lnTo>
                <a:pt x="186046" y="81506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0CFA2-F19F-3C4E-ACE2-D0B477613283}">
      <dsp:nvSpPr>
        <dsp:cNvPr id="0" name=""/>
        <dsp:cNvSpPr/>
      </dsp:nvSpPr>
      <dsp:spPr>
        <a:xfrm>
          <a:off x="3721129" y="888245"/>
          <a:ext cx="186046" cy="815060"/>
        </a:xfrm>
        <a:custGeom>
          <a:avLst/>
          <a:gdLst/>
          <a:ahLst/>
          <a:cxnLst/>
          <a:rect l="0" t="0" r="0" b="0"/>
          <a:pathLst>
            <a:path>
              <a:moveTo>
                <a:pt x="186046" y="0"/>
              </a:moveTo>
              <a:lnTo>
                <a:pt x="186046" y="815060"/>
              </a:lnTo>
              <a:lnTo>
                <a:pt x="0" y="815060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8A25-4C8F-8F41-85F5-A01614FD3BF9}">
      <dsp:nvSpPr>
        <dsp:cNvPr id="0" name=""/>
        <dsp:cNvSpPr/>
      </dsp:nvSpPr>
      <dsp:spPr>
        <a:xfrm>
          <a:off x="3907176" y="888245"/>
          <a:ext cx="2143962" cy="288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101"/>
              </a:lnTo>
              <a:lnTo>
                <a:pt x="2143962" y="2702101"/>
              </a:lnTo>
              <a:lnTo>
                <a:pt x="2143962" y="288814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A72D5-ADCC-7245-AB5B-B83B4DF56244}">
      <dsp:nvSpPr>
        <dsp:cNvPr id="0" name=""/>
        <dsp:cNvSpPr/>
      </dsp:nvSpPr>
      <dsp:spPr>
        <a:xfrm>
          <a:off x="3861456" y="888245"/>
          <a:ext cx="91440" cy="2888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8814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1E43F-C4CF-1148-A973-702AB8CA7626}">
      <dsp:nvSpPr>
        <dsp:cNvPr id="0" name=""/>
        <dsp:cNvSpPr/>
      </dsp:nvSpPr>
      <dsp:spPr>
        <a:xfrm>
          <a:off x="1763213" y="888245"/>
          <a:ext cx="2143962" cy="2888148"/>
        </a:xfrm>
        <a:custGeom>
          <a:avLst/>
          <a:gdLst/>
          <a:ahLst/>
          <a:cxnLst/>
          <a:rect l="0" t="0" r="0" b="0"/>
          <a:pathLst>
            <a:path>
              <a:moveTo>
                <a:pt x="2143962" y="0"/>
              </a:moveTo>
              <a:lnTo>
                <a:pt x="2143962" y="2702101"/>
              </a:lnTo>
              <a:lnTo>
                <a:pt x="0" y="2702101"/>
              </a:lnTo>
              <a:lnTo>
                <a:pt x="0" y="288814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1D5A0-EFDA-7747-B565-EA64A2191D28}">
      <dsp:nvSpPr>
        <dsp:cNvPr id="0" name=""/>
        <dsp:cNvSpPr/>
      </dsp:nvSpPr>
      <dsp:spPr>
        <a:xfrm>
          <a:off x="3021241" y="2310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Subcutaneous Mycosis </a:t>
          </a:r>
        </a:p>
      </dsp:txBody>
      <dsp:txXfrm>
        <a:off x="3021241" y="2310"/>
        <a:ext cx="1771869" cy="885934"/>
      </dsp:txXfrm>
    </dsp:sp>
    <dsp:sp modelId="{36896398-4159-4C4D-9A77-CC3851F49D4F}">
      <dsp:nvSpPr>
        <dsp:cNvPr id="0" name=""/>
        <dsp:cNvSpPr/>
      </dsp:nvSpPr>
      <dsp:spPr>
        <a:xfrm>
          <a:off x="877278" y="3776393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Phaeohyphomycosis</a:t>
          </a:r>
          <a:r>
            <a:rPr lang="en-US" sz="1500" kern="1200" dirty="0"/>
            <a:t> </a:t>
          </a:r>
        </a:p>
      </dsp:txBody>
      <dsp:txXfrm>
        <a:off x="877278" y="3776393"/>
        <a:ext cx="1771869" cy="885934"/>
      </dsp:txXfrm>
    </dsp:sp>
    <dsp:sp modelId="{05880D15-C591-F148-AB87-AD73B5F6A288}">
      <dsp:nvSpPr>
        <dsp:cNvPr id="0" name=""/>
        <dsp:cNvSpPr/>
      </dsp:nvSpPr>
      <dsp:spPr>
        <a:xfrm>
          <a:off x="3021241" y="3776393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Rhinosporidiosis</a:t>
          </a:r>
          <a:r>
            <a:rPr lang="en-US" sz="1500" kern="1200" dirty="0"/>
            <a:t> </a:t>
          </a:r>
        </a:p>
      </dsp:txBody>
      <dsp:txXfrm>
        <a:off x="3021241" y="3776393"/>
        <a:ext cx="1771869" cy="885934"/>
      </dsp:txXfrm>
    </dsp:sp>
    <dsp:sp modelId="{E376134D-E0A8-8C42-9F9E-A978E2DF06A4}">
      <dsp:nvSpPr>
        <dsp:cNvPr id="0" name=""/>
        <dsp:cNvSpPr/>
      </dsp:nvSpPr>
      <dsp:spPr>
        <a:xfrm>
          <a:off x="5165203" y="3776393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Lobomycosis </a:t>
          </a:r>
        </a:p>
      </dsp:txBody>
      <dsp:txXfrm>
        <a:off x="5165203" y="3776393"/>
        <a:ext cx="1771869" cy="885934"/>
      </dsp:txXfrm>
    </dsp:sp>
    <dsp:sp modelId="{D71BE563-9E35-A54D-8EFE-B87649B8675B}">
      <dsp:nvSpPr>
        <dsp:cNvPr id="0" name=""/>
        <dsp:cNvSpPr/>
      </dsp:nvSpPr>
      <dsp:spPr>
        <a:xfrm>
          <a:off x="1949259" y="1260338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Mycetoma</a:t>
          </a:r>
          <a:endParaRPr lang="en-US" sz="1500" kern="1200" dirty="0"/>
        </a:p>
      </dsp:txBody>
      <dsp:txXfrm>
        <a:off x="1949259" y="1260338"/>
        <a:ext cx="1771869" cy="885934"/>
      </dsp:txXfrm>
    </dsp:sp>
    <dsp:sp modelId="{F64313E7-E1F7-C047-AEFD-BFAED295DDF5}">
      <dsp:nvSpPr>
        <dsp:cNvPr id="0" name=""/>
        <dsp:cNvSpPr/>
      </dsp:nvSpPr>
      <dsp:spPr>
        <a:xfrm>
          <a:off x="4093222" y="1260338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Subcutaneous </a:t>
          </a:r>
          <a:r>
            <a:rPr lang="en-US" sz="1500" kern="1200" dirty="0" err="1"/>
            <a:t>Zygomycosis</a:t>
          </a:r>
          <a:r>
            <a:rPr lang="en-US" sz="1500" kern="1200" dirty="0"/>
            <a:t> </a:t>
          </a:r>
        </a:p>
      </dsp:txBody>
      <dsp:txXfrm>
        <a:off x="4093222" y="1260338"/>
        <a:ext cx="1771869" cy="885934"/>
      </dsp:txXfrm>
    </dsp:sp>
    <dsp:sp modelId="{62D4679E-2CD1-2043-B41C-E6BDF14CC02D}">
      <dsp:nvSpPr>
        <dsp:cNvPr id="0" name=""/>
        <dsp:cNvSpPr/>
      </dsp:nvSpPr>
      <dsp:spPr>
        <a:xfrm>
          <a:off x="1949259" y="2518365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Sporotrichosis</a:t>
          </a:r>
          <a:r>
            <a:rPr lang="en-US" sz="1500" kern="1200" dirty="0"/>
            <a:t> </a:t>
          </a:r>
        </a:p>
      </dsp:txBody>
      <dsp:txXfrm>
        <a:off x="1949259" y="2518365"/>
        <a:ext cx="1771869" cy="885934"/>
      </dsp:txXfrm>
    </dsp:sp>
    <dsp:sp modelId="{D07ACB4B-2FD1-D540-AF28-9DA00A687738}">
      <dsp:nvSpPr>
        <dsp:cNvPr id="0" name=""/>
        <dsp:cNvSpPr/>
      </dsp:nvSpPr>
      <dsp:spPr>
        <a:xfrm>
          <a:off x="4093222" y="2518365"/>
          <a:ext cx="1771869" cy="885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Chromoblastomycosis</a:t>
          </a:r>
          <a:r>
            <a:rPr lang="en-US" sz="1500" kern="1200" dirty="0"/>
            <a:t> </a:t>
          </a:r>
        </a:p>
      </dsp:txBody>
      <dsp:txXfrm>
        <a:off x="4093222" y="2518365"/>
        <a:ext cx="1771869" cy="88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20416-EEE1-4462-93F2-C05F3E535EC3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D931-70BC-4193-8436-6B4AA8600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2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6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9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1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1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07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3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2049F-DDCD-49BE-9769-1284452D98D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9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3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3D6F1-4395-490A-B068-AA66F152D826}" type="datetimeFigureOut">
              <a:rPr lang="en-US" smtClean="0"/>
              <a:t>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EB8D-E5E9-4FC0-9096-02D603849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8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www.onlineexambuilder.com/micro-2/exam-121053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/d/1omQjlgrPRQEt05IeZ2rJ5UAnGmxo1H1XRmRm4Fbz8k4/edit?usp=shar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/>
              <a:t>mycetoma</a:t>
            </a:r>
            <a:r>
              <a:rPr lang="en-US" sz="2800" dirty="0"/>
              <a:t> and other Subcutaneous Mycoses</a:t>
            </a:r>
          </a:p>
          <a:p>
            <a:pPr algn="ctr"/>
            <a:r>
              <a:rPr lang="en-US" sz="3200" dirty="0"/>
              <a:t> </a:t>
            </a:r>
          </a:p>
          <a:p>
            <a:pPr algn="ctr"/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</a:rPr>
              <a:t>important</a:t>
            </a:r>
          </a:p>
          <a:p>
            <a:r>
              <a:rPr lang="en-US" sz="2400" b="0" cap="none" spc="0" dirty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6"/>
                </a:solidFill>
              </a:rPr>
              <a:t>Doctors</a:t>
            </a:r>
            <a:r>
              <a:rPr lang="en-US" sz="2400" dirty="0">
                <a:ln w="0"/>
              </a:rPr>
              <a:t> </a:t>
            </a:r>
            <a:r>
              <a:rPr lang="en-US" sz="2400" dirty="0">
                <a:ln w="0"/>
                <a:solidFill>
                  <a:schemeClr val="accent6"/>
                </a:solidFill>
              </a:rPr>
              <a:t>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6"/>
                </a:solidFill>
              </a:rPr>
              <a:t>"</a:t>
            </a:r>
            <a:r>
              <a:rPr lang="ar-SA" b="1" u="sng" dirty="0">
                <a:solidFill>
                  <a:schemeClr val="accent6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6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4373" y="162674"/>
            <a:ext cx="26343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5878" y="839545"/>
            <a:ext cx="24113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118749" y="547394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Definition and characteristic \ Etiology \ Diagnosis \ </a:t>
            </a:r>
            <a:r>
              <a:rPr lang="en-US" b="1" dirty="0"/>
              <a:t>Treatment</a:t>
            </a:r>
            <a:r>
              <a:rPr lang="en-US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373" y="1103940"/>
            <a:ext cx="9115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en-US" sz="1200" dirty="0"/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Therapy</a:t>
            </a:r>
            <a:r>
              <a:rPr lang="en-US" sz="2000" dirty="0"/>
              <a:t> is suggested for </a:t>
            </a:r>
            <a:r>
              <a:rPr lang="en-US" sz="2000" u="sng" dirty="0"/>
              <a:t>several months or years </a:t>
            </a:r>
            <a:r>
              <a:rPr lang="en-US" sz="2000" dirty="0"/>
              <a:t>(1-2 years or more)</a:t>
            </a:r>
          </a:p>
          <a:p>
            <a:pPr marL="342900" lvl="1" indent="-342900">
              <a:lnSpc>
                <a:spcPct val="150000"/>
              </a:lnSpc>
              <a:buClr>
                <a:srgbClr val="002060"/>
              </a:buClr>
              <a:buSzPct val="95000"/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FF0000"/>
                </a:solidFill>
              </a:rPr>
              <a:t>Actinomycetoma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generally </a:t>
            </a:r>
            <a:r>
              <a:rPr lang="en-US" sz="2000" dirty="0">
                <a:solidFill>
                  <a:srgbClr val="FF0000"/>
                </a:solidFill>
              </a:rPr>
              <a:t>respond better </a:t>
            </a:r>
            <a:r>
              <a:rPr lang="en-US" sz="2000" dirty="0"/>
              <a:t>to treatment than </a:t>
            </a:r>
            <a:r>
              <a:rPr lang="en-US" sz="2000" dirty="0" err="1">
                <a:solidFill>
                  <a:srgbClr val="FF0000"/>
                </a:solidFill>
              </a:rPr>
              <a:t>eumycetoma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Radiologic tests </a:t>
            </a:r>
            <a:r>
              <a:rPr lang="en-US" sz="2000" dirty="0"/>
              <a:t>(bone radiographs) if </a:t>
            </a:r>
            <a:r>
              <a:rPr lang="en-US" sz="2000" u="sng" dirty="0"/>
              <a:t>bone involvement </a:t>
            </a:r>
            <a:r>
              <a:rPr lang="en-US" sz="2000" dirty="0"/>
              <a:t>is suspected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70748" y="3783009"/>
            <a:ext cx="609600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chemeClr val="accent5"/>
                </a:solidFill>
              </a:rPr>
              <a:t>1-Eumycetoma</a:t>
            </a:r>
            <a:r>
              <a:rPr lang="en-US" sz="2400" dirty="0"/>
              <a:t>  </a:t>
            </a:r>
            <a:r>
              <a:rPr lang="en-US" sz="1400" dirty="0"/>
              <a:t>: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-   </a:t>
            </a:r>
            <a:r>
              <a:rPr lang="en-US" sz="2000" dirty="0" err="1">
                <a:solidFill>
                  <a:srgbClr val="FF0000"/>
                </a:solidFill>
              </a:rPr>
              <a:t>Itraconazole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84373" y="2964002"/>
            <a:ext cx="10285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Surgical Care:  </a:t>
            </a:r>
            <a:r>
              <a:rPr lang="en-US" dirty="0"/>
              <a:t>In </a:t>
            </a:r>
            <a:r>
              <a:rPr lang="en-US" b="1" u="sng" dirty="0" err="1"/>
              <a:t>eumycetoma</a:t>
            </a:r>
            <a:r>
              <a:rPr lang="en-US" dirty="0"/>
              <a:t>, surgical treatment (debridement or amputation)  in patient  not responding to medical treatment alone and if bone is involved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725126"/>
            <a:ext cx="6073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accent5"/>
                </a:solidFill>
              </a:rPr>
              <a:t> 2-Actinomycetoma</a:t>
            </a:r>
            <a:r>
              <a:rPr lang="en-US" sz="1400" dirty="0">
                <a:solidFill>
                  <a:schemeClr val="accent5"/>
                </a:solidFill>
              </a:rPr>
              <a:t>:</a:t>
            </a:r>
          </a:p>
          <a:p>
            <a:pPr marL="1200150" lvl="2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Trimethoprim-</a:t>
            </a:r>
            <a:r>
              <a:rPr lang="en-US" sz="2000" dirty="0" err="1">
                <a:solidFill>
                  <a:srgbClr val="FF0000"/>
                </a:solidFill>
              </a:rPr>
              <a:t>sulfamethoxazole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sz="2000" dirty="0"/>
              <a:t>With either </a:t>
            </a:r>
            <a:r>
              <a:rPr lang="en-US" sz="2000" b="1" dirty="0" err="1"/>
              <a:t>Dapsone</a:t>
            </a:r>
            <a:r>
              <a:rPr lang="en-US" sz="2000" b="1" dirty="0"/>
              <a:t> </a:t>
            </a:r>
            <a:r>
              <a:rPr lang="en-US" sz="2000" dirty="0"/>
              <a:t>Or </a:t>
            </a:r>
            <a:r>
              <a:rPr lang="en-US" sz="2000" b="1" dirty="0"/>
              <a:t>Streptomycin </a:t>
            </a:r>
          </a:p>
          <a:p>
            <a:pPr lvl="2"/>
            <a:r>
              <a:rPr lang="en-US" sz="2000" dirty="0"/>
              <a:t>- </a:t>
            </a:r>
            <a:r>
              <a:rPr lang="en-US" sz="2000" b="1" dirty="0"/>
              <a:t>Combination</a:t>
            </a:r>
            <a:r>
              <a:rPr lang="en-US" sz="2000" dirty="0"/>
              <a:t> of 2 drugs  is used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351637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33610" y="5409520"/>
            <a:ext cx="6872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8BB30D"/>
                </a:solidFill>
              </a:rPr>
              <a:t>Dapsone</a:t>
            </a:r>
            <a:r>
              <a:rPr lang="en-US" b="1" dirty="0">
                <a:solidFill>
                  <a:srgbClr val="8BB30D"/>
                </a:solidFill>
              </a:rPr>
              <a:t> is Common than Streptomycin, which required to be given IV </a:t>
            </a:r>
          </a:p>
        </p:txBody>
      </p:sp>
    </p:spTree>
    <p:extLst>
      <p:ext uri="{BB962C8B-B14F-4D97-AF65-F5344CB8AC3E}">
        <p14:creationId xmlns:p14="http://schemas.microsoft.com/office/powerpoint/2010/main" val="216117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1914"/>
            <a:ext cx="6684135" cy="546336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  <a:ea typeface="+mn-ea"/>
                <a:cs typeface="+mn-cs"/>
              </a:rPr>
              <a:t>Subcutaneous </a:t>
            </a:r>
            <a:r>
              <a:rPr lang="en-US" sz="3600" dirty="0" err="1">
                <a:latin typeface="+mn-lt"/>
                <a:ea typeface="+mn-ea"/>
                <a:cs typeface="+mn-cs"/>
              </a:rPr>
              <a:t>zygomycosis</a:t>
            </a:r>
            <a:r>
              <a:rPr lang="en-US" sz="3600" dirty="0"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914" y="1146939"/>
            <a:ext cx="10431887" cy="4345010"/>
          </a:xfrm>
        </p:spPr>
        <p:txBody>
          <a:bodyPr>
            <a:normAutofit/>
          </a:bodyPr>
          <a:lstStyle/>
          <a:p>
            <a:pPr marL="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  </a:t>
            </a:r>
            <a:r>
              <a:rPr lang="en-US" sz="1800" b="1" u="sng" dirty="0">
                <a:solidFill>
                  <a:srgbClr val="FF0000"/>
                </a:solidFill>
              </a:rPr>
              <a:t>Chronic localized </a:t>
            </a:r>
            <a:r>
              <a:rPr lang="en-US" sz="1800" dirty="0">
                <a:solidFill>
                  <a:schemeClr val="tx1"/>
                </a:solidFill>
              </a:rPr>
              <a:t>firm Subcutaneous masses. </a:t>
            </a:r>
            <a:r>
              <a:rPr lang="en-US" sz="1800" dirty="0">
                <a:solidFill>
                  <a:schemeClr val="accent6"/>
                </a:solidFill>
              </a:rPr>
              <a:t>(they are </a:t>
            </a:r>
            <a:r>
              <a:rPr lang="en-US" sz="1800" dirty="0" err="1">
                <a:solidFill>
                  <a:schemeClr val="accent6"/>
                </a:solidFill>
              </a:rPr>
              <a:t>usally</a:t>
            </a:r>
            <a:r>
              <a:rPr lang="en-US" sz="1800" dirty="0">
                <a:solidFill>
                  <a:schemeClr val="accent6"/>
                </a:solidFill>
              </a:rPr>
              <a:t> Localized – nodule – painless )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facial  area </a:t>
            </a:r>
            <a:r>
              <a:rPr lang="en-US" sz="1800" dirty="0">
                <a:solidFill>
                  <a:schemeClr val="tx1"/>
                </a:solidFill>
              </a:rPr>
              <a:t>or other like </a:t>
            </a:r>
            <a:r>
              <a:rPr lang="en-US" sz="1800" u="sng" dirty="0">
                <a:solidFill>
                  <a:schemeClr val="tx1"/>
                </a:solidFill>
              </a:rPr>
              <a:t>hand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arm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leg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u="sng" dirty="0">
                <a:solidFill>
                  <a:schemeClr val="tx1"/>
                </a:solidFill>
              </a:rPr>
              <a:t>thigh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Firm </a:t>
            </a:r>
            <a:r>
              <a:rPr lang="en-US" sz="1800" dirty="0">
                <a:solidFill>
                  <a:srgbClr val="FF0000"/>
                </a:solidFill>
              </a:rPr>
              <a:t>swelling</a:t>
            </a:r>
            <a:r>
              <a:rPr lang="en-US" sz="1800" dirty="0">
                <a:solidFill>
                  <a:schemeClr val="tx1"/>
                </a:solidFill>
              </a:rPr>
              <a:t> of site with intact skin-Distortion. with </a:t>
            </a:r>
            <a:r>
              <a:rPr lang="en-US" sz="1800" b="1" dirty="0">
                <a:solidFill>
                  <a:srgbClr val="FF0000"/>
                </a:solidFill>
              </a:rPr>
              <a:t>NO abscess or sinuses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(differentiate with </a:t>
            </a:r>
            <a:r>
              <a:rPr lang="en-US" sz="1800" dirty="0" err="1">
                <a:solidFill>
                  <a:schemeClr val="tx1"/>
                </a:solidFill>
              </a:rPr>
              <a:t>Mycetoma</a:t>
            </a:r>
            <a:r>
              <a:rPr lang="en-US" sz="1800" dirty="0">
                <a:solidFill>
                  <a:schemeClr val="tx1"/>
                </a:solidFill>
              </a:rPr>
              <a:t>). 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Direct spread </a:t>
            </a:r>
            <a:r>
              <a:rPr lang="en-US" sz="1800" u="sng" dirty="0">
                <a:solidFill>
                  <a:schemeClr val="tx1"/>
                </a:solidFill>
              </a:rPr>
              <a:t>to adjacent bone and tissue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marL="342900" indent="-3429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Acquired via  </a:t>
            </a:r>
            <a:r>
              <a:rPr lang="en-US" sz="1800" dirty="0">
                <a:solidFill>
                  <a:srgbClr val="FF0000"/>
                </a:solidFill>
              </a:rPr>
              <a:t>traumatic implantation of spores</a:t>
            </a:r>
            <a:r>
              <a:rPr lang="en-US" sz="1800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needle-stick, tattooing, contaminated surgical dressings, burn wound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b="1" dirty="0">
                <a:solidFill>
                  <a:schemeClr val="tx1"/>
                </a:solidFill>
              </a:rPr>
              <a:t>Etiology:</a:t>
            </a:r>
            <a:r>
              <a:rPr lang="en-US" b="1" dirty="0">
                <a:solidFill>
                  <a:schemeClr val="accent2"/>
                </a:solidFill>
              </a:rPr>
              <a:t>                      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</a:rPr>
              <a:t>-</a:t>
            </a:r>
            <a:r>
              <a:rPr lang="en-US" sz="1800" b="1" dirty="0" err="1">
                <a:solidFill>
                  <a:srgbClr val="FF0000"/>
                </a:solidFill>
              </a:rPr>
              <a:t>Mould</a:t>
            </a:r>
            <a:r>
              <a:rPr lang="en-US" sz="1800" b="1" dirty="0">
                <a:solidFill>
                  <a:srgbClr val="FF0000"/>
                </a:solidFill>
              </a:rPr>
              <a:t> fungi of the </a:t>
            </a:r>
            <a:r>
              <a:rPr lang="en-US" sz="1800" b="1" dirty="0" err="1">
                <a:solidFill>
                  <a:srgbClr val="FF0000"/>
                </a:solidFill>
              </a:rPr>
              <a:t>Zygomycetes</a:t>
            </a:r>
            <a:r>
              <a:rPr lang="en-US" sz="1800" b="1" dirty="0">
                <a:solidFill>
                  <a:srgbClr val="FF0000"/>
                </a:solidFill>
              </a:rPr>
              <a:t>: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algn="just">
              <a:spcBef>
                <a:spcPct val="50000"/>
              </a:spcBef>
            </a:pPr>
            <a:r>
              <a:rPr lang="en-US" sz="1800" b="1" u="sng" dirty="0">
                <a:solidFill>
                  <a:schemeClr val="tx1"/>
                </a:solidFill>
              </a:rPr>
              <a:t>1-Entomophthorales (chronic) :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i="1" dirty="0" err="1">
                <a:solidFill>
                  <a:schemeClr val="tx1"/>
                </a:solidFill>
              </a:rPr>
              <a:t>Conidiobolus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coronatus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Basidiobolus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ranarun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800" b="1" u="sng" dirty="0">
                <a:solidFill>
                  <a:schemeClr val="tx1"/>
                </a:solidFill>
              </a:rPr>
              <a:t>2- </a:t>
            </a:r>
            <a:r>
              <a:rPr lang="en-US" sz="1800" b="1" u="sng" dirty="0" err="1">
                <a:solidFill>
                  <a:schemeClr val="tx1"/>
                </a:solidFill>
              </a:rPr>
              <a:t>mucorales</a:t>
            </a:r>
            <a:r>
              <a:rPr lang="en-US" sz="1800" b="1" u="sng" dirty="0">
                <a:solidFill>
                  <a:schemeClr val="tx1"/>
                </a:solidFill>
              </a:rPr>
              <a:t> (acute).</a:t>
            </a:r>
            <a:r>
              <a:rPr lang="en-US" sz="1800" dirty="0" err="1">
                <a:solidFill>
                  <a:schemeClr val="tx1"/>
                </a:solidFill>
              </a:rPr>
              <a:t>Rhiceos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Mucos</a:t>
            </a:r>
            <a:r>
              <a:rPr lang="en-US" sz="1800" b="1" u="sng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66700" y="1582549"/>
            <a:ext cx="77724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6968" y="678499"/>
            <a:ext cx="5060339" cy="1421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94275" y="400022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Definition and characteristic </a:t>
            </a:r>
            <a:r>
              <a:rPr lang="en-US" dirty="0"/>
              <a:t>\ </a:t>
            </a:r>
            <a:r>
              <a:rPr lang="en-US" b="1" dirty="0"/>
              <a:t>Etiology</a:t>
            </a:r>
            <a:r>
              <a:rPr lang="en-US" dirty="0"/>
              <a:t> \ Diagnosis \ Treatment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07131" y="5470941"/>
            <a:ext cx="7478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92D050"/>
                </a:solidFill>
              </a:rPr>
              <a:t>(Black necrosis )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Mostly caused by </a:t>
            </a:r>
            <a:r>
              <a:rPr lang="en-US" dirty="0" err="1">
                <a:solidFill>
                  <a:srgbClr val="92D050"/>
                </a:solidFill>
              </a:rPr>
              <a:t>mocurales</a:t>
            </a:r>
            <a:r>
              <a:rPr lang="en-US" dirty="0">
                <a:solidFill>
                  <a:srgbClr val="92D050"/>
                </a:solidFill>
              </a:rPr>
              <a:t>       cause it mostly affected blood vessels </a:t>
            </a:r>
          </a:p>
          <a:p>
            <a:pPr lvl="1"/>
            <a:r>
              <a:rPr lang="ar-SA" dirty="0">
                <a:solidFill>
                  <a:srgbClr val="92D050"/>
                </a:solidFill>
              </a:rPr>
              <a:t>      هذا يعني انها تسوي</a:t>
            </a:r>
            <a:r>
              <a:rPr lang="en-US" dirty="0">
                <a:solidFill>
                  <a:srgbClr val="92D050"/>
                </a:solidFill>
              </a:rPr>
              <a:t> invasion necrosis and infarction which lead to black necrosis.. 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294913" y="5939961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174385" y="6216018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Arc 23"/>
          <p:cNvSpPr/>
          <p:nvPr/>
        </p:nvSpPr>
        <p:spPr>
          <a:xfrm rot="19482649">
            <a:off x="6289777" y="4880676"/>
            <a:ext cx="2575775" cy="1960469"/>
          </a:xfrm>
          <a:prstGeom prst="arc">
            <a:avLst>
              <a:gd name="adj1" fmla="val 13275958"/>
              <a:gd name="adj2" fmla="val 86011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89692" y="3184566"/>
            <a:ext cx="4318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- Mainly caused by </a:t>
            </a:r>
            <a:r>
              <a:rPr lang="en-US" dirty="0" err="1">
                <a:solidFill>
                  <a:schemeClr val="accent6"/>
                </a:solidFill>
              </a:rPr>
              <a:t>entomophthorales</a:t>
            </a:r>
            <a:endParaRPr lang="en-US" dirty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it’s more in male.</a:t>
            </a:r>
          </a:p>
          <a:p>
            <a:pPr marL="285750" lvl="1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It present according to the etiology: </a:t>
            </a:r>
          </a:p>
          <a:p>
            <a:pPr marL="0" lvl="1"/>
            <a:r>
              <a:rPr lang="en-US" dirty="0">
                <a:solidFill>
                  <a:schemeClr val="accent6"/>
                </a:solidFill>
              </a:rPr>
              <a:t>If its </a:t>
            </a:r>
            <a:r>
              <a:rPr lang="en-US" dirty="0" err="1">
                <a:solidFill>
                  <a:schemeClr val="accent6"/>
                </a:solidFill>
              </a:rPr>
              <a:t>conidiobolud</a:t>
            </a:r>
            <a:r>
              <a:rPr lang="en-US" dirty="0">
                <a:solidFill>
                  <a:schemeClr val="accent6"/>
                </a:solidFill>
              </a:rPr>
              <a:t> we will find it in the face</a:t>
            </a:r>
          </a:p>
          <a:p>
            <a:pPr marL="0" lvl="1"/>
            <a:r>
              <a:rPr lang="en-US" dirty="0">
                <a:solidFill>
                  <a:schemeClr val="accent6"/>
                </a:solidFill>
              </a:rPr>
              <a:t>If its </a:t>
            </a:r>
            <a:r>
              <a:rPr lang="en-US" dirty="0" err="1">
                <a:solidFill>
                  <a:schemeClr val="accent6"/>
                </a:solidFill>
              </a:rPr>
              <a:t>basidiobolus</a:t>
            </a:r>
            <a:r>
              <a:rPr lang="en-US" dirty="0">
                <a:solidFill>
                  <a:schemeClr val="accent6"/>
                </a:solidFill>
              </a:rPr>
              <a:t> we will find it in the limb</a:t>
            </a:r>
          </a:p>
          <a:p>
            <a:pPr marL="0" lvl="1"/>
            <a:r>
              <a:rPr lang="en-US" dirty="0">
                <a:solidFill>
                  <a:schemeClr val="accent6"/>
                </a:solidFill>
              </a:rPr>
              <a:t>GI or </a:t>
            </a:r>
            <a:r>
              <a:rPr lang="en-US" b="1" dirty="0">
                <a:solidFill>
                  <a:schemeClr val="accent6"/>
                </a:solidFill>
              </a:rPr>
              <a:t>abdominal mass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6605010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zygomycosi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5800" y="5009882"/>
            <a:ext cx="3886200" cy="184811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25945" y="4240494"/>
            <a:ext cx="1" cy="2519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25945" y="4481907"/>
            <a:ext cx="1784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1408" y="4476864"/>
            <a:ext cx="5035" cy="8867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31406" y="5369047"/>
            <a:ext cx="17842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مربع نص 16"/>
          <p:cNvSpPr txBox="1"/>
          <p:nvPr/>
        </p:nvSpPr>
        <p:spPr>
          <a:xfrm>
            <a:off x="4957158" y="1605412"/>
            <a:ext cx="715209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There is no sinus formation and abbesses unlike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Mycetoma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the most characteristic feature here is the necrosis.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48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68" y="1164947"/>
            <a:ext cx="802568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Laboratory Diagnosis:</a:t>
            </a:r>
          </a:p>
          <a:p>
            <a:r>
              <a:rPr lang="en-US" sz="2400" dirty="0"/>
              <a:t>Specimen: </a:t>
            </a:r>
            <a:r>
              <a:rPr lang="en-US" sz="2400" b="1" u="sng" dirty="0">
                <a:solidFill>
                  <a:srgbClr val="FF0000"/>
                </a:solidFill>
              </a:rPr>
              <a:t>Biopsy tissue</a:t>
            </a:r>
          </a:p>
          <a:p>
            <a:endParaRPr lang="en-US" sz="1600" dirty="0"/>
          </a:p>
          <a:p>
            <a:endParaRPr lang="en-US" sz="20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800" b="1" dirty="0"/>
              <a:t>Treatment: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Oral Potassium iodide (KI)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Amphotericin 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Posaconazole</a:t>
            </a:r>
            <a:endParaRPr lang="en-US" sz="2400" dirty="0"/>
          </a:p>
        </p:txBody>
      </p:sp>
      <p:pic>
        <p:nvPicPr>
          <p:cNvPr id="3" name="Picture 15" descr="zy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7157" y="4659102"/>
            <a:ext cx="2434843" cy="165760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26854"/>
            <a:ext cx="6684135" cy="5463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  <a:ea typeface="+mn-ea"/>
                <a:cs typeface="+mn-cs"/>
              </a:rPr>
              <a:t>Subcutaneous </a:t>
            </a:r>
            <a:r>
              <a:rPr lang="en-US" sz="3600" dirty="0" err="1">
                <a:latin typeface="+mn-lt"/>
                <a:ea typeface="+mn-ea"/>
                <a:cs typeface="+mn-cs"/>
              </a:rPr>
              <a:t>zygomycosis</a:t>
            </a:r>
            <a:r>
              <a:rPr lang="en-US" sz="3600" dirty="0">
                <a:latin typeface="+mn-lt"/>
                <a:ea typeface="+mn-ea"/>
                <a:cs typeface="+mn-cs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6968" y="618611"/>
            <a:ext cx="5060339" cy="1421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4275" y="303858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Definition and characteristic</a:t>
            </a:r>
            <a:r>
              <a:rPr lang="en-US" b="1" dirty="0"/>
              <a:t> </a:t>
            </a:r>
            <a:r>
              <a:rPr lang="en-US" dirty="0"/>
              <a:t>\ Etiology \ </a:t>
            </a:r>
            <a:r>
              <a:rPr lang="en-US" b="1" dirty="0"/>
              <a:t>Diagnosis </a:t>
            </a:r>
            <a:r>
              <a:rPr lang="en-US" dirty="0"/>
              <a:t>\</a:t>
            </a:r>
            <a:r>
              <a:rPr lang="en-US" b="1" dirty="0"/>
              <a:t> Treatment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65023" y="1799259"/>
            <a:ext cx="3177044" cy="746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5023" y="4659102"/>
            <a:ext cx="1718368" cy="84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344754"/>
              </p:ext>
            </p:extLst>
          </p:nvPr>
        </p:nvGraphicFramePr>
        <p:xfrm>
          <a:off x="116968" y="2303196"/>
          <a:ext cx="8128000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1-Direct microscopy: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2-Culture: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stained sections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US" sz="1800" dirty="0"/>
                        <a:t> smears: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broad non-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</a:rPr>
                        <a:t>septate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 hyphae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Culture on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SDA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775044" y="1914715"/>
            <a:ext cx="7597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chemeClr val="accent6"/>
                </a:solidFill>
              </a:rPr>
              <a:t>In most disease we take biopsy or pus because its subcutaneous sample 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0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75" y="110522"/>
            <a:ext cx="7772400" cy="618344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latin typeface="+mn-lt"/>
                <a:ea typeface="+mn-ea"/>
                <a:cs typeface="+mn-cs"/>
              </a:rPr>
              <a:t>Phaeohyphomycosis</a:t>
            </a:r>
            <a:r>
              <a:rPr lang="en-US" sz="3600" dirty="0"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4116907" y="359534"/>
            <a:ext cx="623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Definition and characteristic </a:t>
            </a:r>
            <a:r>
              <a:rPr lang="en-US" dirty="0"/>
              <a:t>\ </a:t>
            </a:r>
            <a:r>
              <a:rPr lang="en-US" b="1" dirty="0"/>
              <a:t>Etiology</a:t>
            </a:r>
            <a:r>
              <a:rPr lang="en-US" dirty="0"/>
              <a:t> \ </a:t>
            </a:r>
            <a:r>
              <a:rPr lang="en-US" b="1" dirty="0"/>
              <a:t>Diagnosis </a:t>
            </a:r>
            <a:r>
              <a:rPr lang="en-US" dirty="0"/>
              <a:t>\</a:t>
            </a:r>
            <a:r>
              <a:rPr lang="en-US" b="1" dirty="0"/>
              <a:t> Treatment 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9704" y="682902"/>
            <a:ext cx="3754771" cy="42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84475" y="2750262"/>
            <a:ext cx="2937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92D050"/>
                </a:solidFill>
              </a:rPr>
              <a:t>Affected normal host </a:t>
            </a:r>
          </a:p>
        </p:txBody>
      </p:sp>
      <p:sp>
        <p:nvSpPr>
          <p:cNvPr id="8" name="Rectangle 7"/>
          <p:cNvSpPr/>
          <p:nvPr/>
        </p:nvSpPr>
        <p:spPr>
          <a:xfrm>
            <a:off x="98275" y="3913570"/>
            <a:ext cx="3151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err="1">
                <a:solidFill>
                  <a:srgbClr val="FF0000"/>
                </a:solidFill>
              </a:rPr>
              <a:t>Dematiaceous</a:t>
            </a:r>
            <a:r>
              <a:rPr lang="en-US" sz="2000" u="sng" dirty="0">
                <a:solidFill>
                  <a:srgbClr val="FF0000"/>
                </a:solidFill>
              </a:rPr>
              <a:t> mold fungi</a:t>
            </a:r>
            <a:r>
              <a:rPr lang="en-US" dirty="0"/>
              <a:t>. </a:t>
            </a:r>
          </a:p>
          <a:p>
            <a:pPr marL="342900" indent="-342900" algn="just">
              <a:spcBef>
                <a:spcPct val="50000"/>
              </a:spcBef>
            </a:pPr>
            <a:r>
              <a:rPr lang="en-US" sz="1600" dirty="0">
                <a:solidFill>
                  <a:schemeClr val="accent5"/>
                </a:solidFill>
              </a:rPr>
              <a:t>common</a:t>
            </a:r>
            <a:r>
              <a:rPr lang="en-US" sz="16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Cladosporium</a:t>
            </a:r>
            <a:r>
              <a:rPr lang="en-US" sz="1600" dirty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Exophiala</a:t>
            </a:r>
            <a:r>
              <a:rPr lang="en-US" sz="1600" dirty="0"/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Wangiella</a:t>
            </a:r>
            <a:r>
              <a:rPr lang="en-US" sz="1600" dirty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 err="1"/>
              <a:t>Cladophialophora</a:t>
            </a:r>
            <a:r>
              <a:rPr lang="en-US" sz="1600" dirty="0"/>
              <a:t>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err="1"/>
              <a:t>Bipolaris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725017" y="3443038"/>
            <a:ext cx="1712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 algn="just">
              <a:spcBef>
                <a:spcPct val="50000"/>
              </a:spcBef>
            </a:pPr>
            <a:r>
              <a:rPr lang="en-US" sz="2400" b="1" dirty="0"/>
              <a:t>Diagnosis: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29600" y="3913570"/>
            <a:ext cx="39276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treatment of choice is </a:t>
            </a:r>
            <a:r>
              <a:rPr lang="en-US" sz="2000" dirty="0">
                <a:solidFill>
                  <a:srgbClr val="FF0000"/>
                </a:solidFill>
              </a:rPr>
              <a:t>Surgical excision of the lesion </a:t>
            </a:r>
          </a:p>
          <a:p>
            <a:pPr marL="16002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Antifungal: 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           </a:t>
            </a:r>
            <a:r>
              <a:rPr lang="en-US" sz="2000" dirty="0" err="1"/>
              <a:t>Itraconazole</a:t>
            </a:r>
            <a:r>
              <a:rPr lang="en-US" sz="2000" dirty="0"/>
              <a:t>, </a:t>
            </a:r>
            <a:r>
              <a:rPr lang="en-US" sz="2000" dirty="0" err="1"/>
              <a:t>Posaconazole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98275" y="1459041"/>
            <a:ext cx="1149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Is  a </a:t>
            </a:r>
            <a:r>
              <a:rPr lang="en-US" sz="2000" u="sng" dirty="0"/>
              <a:t>group of fungal infections </a:t>
            </a:r>
            <a:r>
              <a:rPr lang="en-US" sz="2000" dirty="0">
                <a:solidFill>
                  <a:srgbClr val="FF0000"/>
                </a:solidFill>
              </a:rPr>
              <a:t>caused by </a:t>
            </a:r>
            <a:r>
              <a:rPr lang="en-US" sz="2000" b="1" dirty="0" err="1">
                <a:solidFill>
                  <a:srgbClr val="FF0000"/>
                </a:solidFill>
              </a:rPr>
              <a:t>dematiaceous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/>
              <a:t>darkly pigmented</a:t>
            </a:r>
            <a:r>
              <a:rPr lang="en-US" sz="2000" dirty="0"/>
              <a:t>) fungi widely distributed in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Subcutaneous or </a:t>
            </a:r>
            <a:r>
              <a:rPr lang="en-US" sz="2000" dirty="0">
                <a:solidFill>
                  <a:srgbClr val="FF0000"/>
                </a:solidFill>
              </a:rPr>
              <a:t>brain Abscess </a:t>
            </a:r>
            <a:r>
              <a:rPr lang="en-US" sz="2000" dirty="0">
                <a:solidFill>
                  <a:schemeClr val="accent6"/>
                </a:solidFill>
              </a:rPr>
              <a:t> (ranging from </a:t>
            </a:r>
            <a:r>
              <a:rPr lang="en-US" sz="2000" dirty="0">
                <a:solidFill>
                  <a:srgbClr val="FF0000"/>
                </a:solidFill>
              </a:rPr>
              <a:t>simple</a:t>
            </a:r>
            <a:r>
              <a:rPr lang="en-US" sz="2000" dirty="0">
                <a:solidFill>
                  <a:schemeClr val="accent6"/>
                </a:solidFill>
              </a:rPr>
              <a:t> nodule to  </a:t>
            </a:r>
            <a:r>
              <a:rPr lang="en-US" sz="2000" dirty="0">
                <a:solidFill>
                  <a:srgbClr val="FF0000"/>
                </a:solidFill>
              </a:rPr>
              <a:t>systemic</a:t>
            </a:r>
            <a:r>
              <a:rPr lang="en-US" sz="2000" dirty="0">
                <a:solidFill>
                  <a:schemeClr val="accent6"/>
                </a:solidFill>
              </a:rPr>
              <a:t> or brain abscess)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Presents as nodules or erythematous plaques with </a:t>
            </a:r>
            <a:r>
              <a:rPr lang="en-US" sz="2000" b="1" u="sng" dirty="0"/>
              <a:t>no systemic involvement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Affected site</a:t>
            </a:r>
            <a:r>
              <a:rPr lang="en-US" sz="2000" dirty="0"/>
              <a:t>:  Thigh, legs, feet, arms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5017" y="3904703"/>
            <a:ext cx="3904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Specimens: </a:t>
            </a:r>
            <a:r>
              <a:rPr lang="en-US" sz="2000" dirty="0" err="1">
                <a:solidFill>
                  <a:srgbClr val="FF0000"/>
                </a:solidFill>
              </a:rPr>
              <a:t>Pus,biopsy</a:t>
            </a:r>
            <a:r>
              <a:rPr lang="en-US" sz="2000" dirty="0">
                <a:solidFill>
                  <a:srgbClr val="FF0000"/>
                </a:solidFill>
              </a:rPr>
              <a:t> tissue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000" b="1" u="sng" dirty="0"/>
              <a:t>1-Direct Microscopy:</a:t>
            </a:r>
          </a:p>
          <a:p>
            <a:pPr marL="160020" indent="-288000"/>
            <a:r>
              <a:rPr lang="en-US" sz="2000" dirty="0"/>
              <a:t> </a:t>
            </a:r>
            <a:r>
              <a:rPr lang="en-US" sz="2000" dirty="0" err="1"/>
              <a:t>KoH</a:t>
            </a:r>
            <a:r>
              <a:rPr lang="en-US" sz="2000" dirty="0"/>
              <a:t> and smears will show </a:t>
            </a:r>
            <a:r>
              <a:rPr lang="en-US" sz="2000" dirty="0">
                <a:solidFill>
                  <a:srgbClr val="FF0000"/>
                </a:solidFill>
              </a:rPr>
              <a:t>*brown </a:t>
            </a:r>
            <a:r>
              <a:rPr lang="en-US" sz="2000" dirty="0" err="1">
                <a:solidFill>
                  <a:srgbClr val="FF0000"/>
                </a:solidFill>
              </a:rPr>
              <a:t>septate</a:t>
            </a:r>
            <a:r>
              <a:rPr lang="en-US" sz="2000" dirty="0">
                <a:solidFill>
                  <a:srgbClr val="FF0000"/>
                </a:solidFill>
              </a:rPr>
              <a:t> fungal hyphae </a:t>
            </a:r>
          </a:p>
          <a:p>
            <a:pPr marL="160020" indent="-342900" algn="just">
              <a:spcBef>
                <a:spcPct val="50000"/>
              </a:spcBef>
            </a:pPr>
            <a:r>
              <a:rPr lang="en-US" sz="2000" b="1" u="sng" dirty="0"/>
              <a:t>2-Culture: </a:t>
            </a:r>
            <a:r>
              <a:rPr lang="en-US" sz="2000" dirty="0"/>
              <a:t>On SDA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229600" y="3462426"/>
            <a:ext cx="159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" indent="-342900" algn="just">
              <a:spcBef>
                <a:spcPct val="50000"/>
              </a:spcBef>
            </a:pPr>
            <a:r>
              <a:rPr lang="en-US" sz="2400" b="1" dirty="0"/>
              <a:t>Treatment: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8275" y="3443038"/>
            <a:ext cx="127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Etiology</a:t>
            </a:r>
            <a:r>
              <a:rPr lang="en-US" b="1" dirty="0"/>
              <a:t>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29703" y="3873782"/>
            <a:ext cx="9599053" cy="220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636552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229702" y="6396300"/>
            <a:ext cx="885970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Shows as brown septate fungal hyphae  because is caused by dematiaceous which are darkly pigmented fungi. </a:t>
            </a:r>
          </a:p>
          <a:p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8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6" y="172898"/>
            <a:ext cx="7772400" cy="576064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+mn-lt"/>
                <a:ea typeface="+mn-ea"/>
                <a:cs typeface="+mn-cs"/>
              </a:rPr>
              <a:t>Sporotrichosis</a:t>
            </a:r>
            <a:r>
              <a:rPr lang="en-US" sz="3600" dirty="0"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Picture 4" descr="24FF15.jpg"/>
          <p:cNvPicPr>
            <a:picLocks noChangeAspect="1"/>
          </p:cNvPicPr>
          <p:nvPr/>
        </p:nvPicPr>
        <p:blipFill>
          <a:blip r:embed="rId3" cstate="print"/>
          <a:srcRect b="5577"/>
          <a:stretch>
            <a:fillRect/>
          </a:stretch>
        </p:blipFill>
        <p:spPr bwMode="auto">
          <a:xfrm>
            <a:off x="10160290" y="2835876"/>
            <a:ext cx="2041861" cy="138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4FF16.jpg"/>
          <p:cNvPicPr>
            <a:picLocks noChangeAspect="1"/>
          </p:cNvPicPr>
          <p:nvPr/>
        </p:nvPicPr>
        <p:blipFill>
          <a:blip r:embed="rId4" cstate="print"/>
          <a:srcRect b="4348"/>
          <a:stretch>
            <a:fillRect/>
          </a:stretch>
        </p:blipFill>
        <p:spPr bwMode="auto">
          <a:xfrm>
            <a:off x="10160290" y="329084"/>
            <a:ext cx="2032586" cy="129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4FF17.jpg"/>
          <p:cNvPicPr>
            <a:picLocks noChangeAspect="1"/>
          </p:cNvPicPr>
          <p:nvPr/>
        </p:nvPicPr>
        <p:blipFill>
          <a:blip r:embed="rId5" cstate="print"/>
          <a:srcRect l="4364" b="14849"/>
          <a:stretch>
            <a:fillRect/>
          </a:stretch>
        </p:blipFill>
        <p:spPr bwMode="auto">
          <a:xfrm>
            <a:off x="10160290" y="1672626"/>
            <a:ext cx="2022717" cy="119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18398" y="276264"/>
            <a:ext cx="623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Definition and characteristic </a:t>
            </a:r>
            <a:r>
              <a:rPr lang="en-US" dirty="0"/>
              <a:t>\ </a:t>
            </a:r>
            <a:r>
              <a:rPr lang="en-US" b="1" dirty="0"/>
              <a:t>Etiology</a:t>
            </a:r>
            <a:r>
              <a:rPr lang="en-US" dirty="0"/>
              <a:t> \ </a:t>
            </a:r>
            <a:r>
              <a:rPr lang="en-US" b="1" dirty="0"/>
              <a:t>Diagnosis </a:t>
            </a:r>
            <a:r>
              <a:rPr lang="en-US" dirty="0"/>
              <a:t>\</a:t>
            </a:r>
            <a:r>
              <a:rPr lang="en-US" b="1" dirty="0"/>
              <a:t> Treatment 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5653" y="645596"/>
            <a:ext cx="2530588" cy="0"/>
          </a:xfrm>
          <a:prstGeom prst="line">
            <a:avLst/>
          </a:prstGeom>
          <a:ln>
            <a:solidFill>
              <a:srgbClr val="8BB30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5185" y="1101997"/>
            <a:ext cx="712018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Subcutaneous , </a:t>
            </a:r>
            <a:r>
              <a:rPr lang="en-US" sz="2000" u="sng" dirty="0"/>
              <a:t>deep cutaneous  </a:t>
            </a:r>
            <a:r>
              <a:rPr lang="en-US" sz="2000" dirty="0"/>
              <a:t>or </a:t>
            </a:r>
            <a:r>
              <a:rPr lang="en-US" sz="2000" b="1" u="sng" dirty="0"/>
              <a:t>systemic</a:t>
            </a:r>
            <a:r>
              <a:rPr lang="en-US" sz="2000" b="1" dirty="0"/>
              <a:t> fungal infection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Inoculation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(embedded) </a:t>
            </a:r>
            <a:r>
              <a:rPr lang="en-US" sz="2000" dirty="0"/>
              <a:t>into the </a:t>
            </a:r>
            <a:r>
              <a:rPr lang="en-US" sz="2000" dirty="0">
                <a:solidFill>
                  <a:srgbClr val="FF0000"/>
                </a:solidFill>
              </a:rPr>
              <a:t>skin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Can present as:   </a:t>
            </a:r>
          </a:p>
          <a:p>
            <a:pPr lvl="1"/>
            <a:r>
              <a:rPr lang="en-US" dirty="0"/>
              <a:t>plaque (subcutaneous nodules)</a:t>
            </a:r>
          </a:p>
          <a:p>
            <a:pPr lvl="1"/>
            <a:r>
              <a:rPr lang="en-US" b="1" dirty="0" err="1"/>
              <a:t>Lymphanginitic</a:t>
            </a:r>
            <a:endParaRPr lang="en-US" b="1" dirty="0"/>
          </a:p>
          <a:p>
            <a:pPr lvl="1"/>
            <a:r>
              <a:rPr lang="en-US" b="1" dirty="0" err="1"/>
              <a:t>Dissiminated</a:t>
            </a:r>
            <a:r>
              <a:rPr lang="en-US" dirty="0"/>
              <a:t> </a:t>
            </a:r>
            <a:r>
              <a:rPr lang="en-US" dirty="0">
                <a:solidFill>
                  <a:srgbClr val="92D050"/>
                </a:solidFill>
              </a:rPr>
              <a:t>it means spread to other area by </a:t>
            </a:r>
            <a:r>
              <a:rPr lang="en-US" dirty="0" err="1">
                <a:solidFill>
                  <a:srgbClr val="92D050"/>
                </a:solidFill>
              </a:rPr>
              <a:t>hematoginitics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496" y="2701905"/>
            <a:ext cx="50874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2400" b="1" dirty="0"/>
              <a:t>Etiology</a:t>
            </a:r>
            <a:r>
              <a:rPr lang="en-US" b="1" dirty="0"/>
              <a:t>: </a:t>
            </a:r>
          </a:p>
          <a:p>
            <a:r>
              <a:rPr lang="en-US" b="1" dirty="0"/>
              <a:t> </a:t>
            </a:r>
            <a:r>
              <a:rPr lang="en-US" sz="2000" dirty="0" err="1">
                <a:solidFill>
                  <a:srgbClr val="FF0000"/>
                </a:solidFill>
              </a:rPr>
              <a:t>Sporothrix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schenckii</a:t>
            </a:r>
            <a:r>
              <a:rPr lang="en-US" sz="2000" dirty="0"/>
              <a:t> its a *</a:t>
            </a:r>
            <a:r>
              <a:rPr lang="en-US" sz="2000" b="1" dirty="0"/>
              <a:t>Dimorphic</a:t>
            </a:r>
            <a:r>
              <a:rPr lang="en-US" sz="2000" dirty="0"/>
              <a:t> fungus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496" y="3860549"/>
            <a:ext cx="98845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Laboratory Diagnosis</a:t>
            </a:r>
            <a:r>
              <a:rPr lang="en-US" b="1" dirty="0"/>
              <a:t>:</a:t>
            </a:r>
          </a:p>
          <a:p>
            <a:r>
              <a:rPr lang="en-US" sz="2000" u="sng" dirty="0"/>
              <a:t>Specimen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Biopsy tissue</a:t>
            </a:r>
            <a:r>
              <a:rPr lang="en-US" sz="2000" dirty="0"/>
              <a:t>,  pus</a:t>
            </a:r>
          </a:p>
          <a:p>
            <a:pPr marL="342900" indent="-342900"/>
            <a:r>
              <a:rPr lang="en-US" sz="2000" u="sng" dirty="0"/>
              <a:t>1-Direct Microscopy</a:t>
            </a:r>
            <a:r>
              <a:rPr lang="en-US" sz="2000" dirty="0"/>
              <a:t>: smear will show </a:t>
            </a:r>
            <a:r>
              <a:rPr lang="en-US" sz="2000" b="1" dirty="0"/>
              <a:t>Finger-like yeast cells or Cigar shaped </a:t>
            </a:r>
          </a:p>
          <a:p>
            <a:r>
              <a:rPr lang="en-US" sz="2000" u="sng" dirty="0"/>
              <a:t>2-Culture</a:t>
            </a:r>
            <a:r>
              <a:rPr lang="en-US" sz="2000" dirty="0"/>
              <a:t>:  On SDA at room temperature and at 37</a:t>
            </a:r>
            <a:r>
              <a:rPr lang="en-US" sz="2000" baseline="30000" dirty="0"/>
              <a:t>o</a:t>
            </a:r>
            <a:r>
              <a:rPr lang="en-US" sz="2000" dirty="0"/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3496" y="5342198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Treatment </a:t>
            </a:r>
          </a:p>
          <a:p>
            <a:r>
              <a:rPr lang="en-US" sz="2000" dirty="0" err="1"/>
              <a:t>Itraconazole</a:t>
            </a:r>
            <a:r>
              <a:rPr lang="en-US" sz="2000" dirty="0"/>
              <a:t>,  KI (potassium iodide)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86" y="6429521"/>
            <a:ext cx="12144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Remember : *dimorphic : have 2 forms (mold and yeast ) depending on changing in the environmental factor 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tempreture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786" y="6416462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37528" y="5493132"/>
            <a:ext cx="5354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1-  yeast which is grow at body temperature or</a:t>
            </a:r>
          </a:p>
          <a:p>
            <a:pPr marL="742950" lvl="1" indent="-285750">
              <a:buFontTx/>
              <a:buChar char="-"/>
            </a:pPr>
            <a:r>
              <a:rPr lang="en-US" dirty="0">
                <a:solidFill>
                  <a:schemeClr val="accent6"/>
                </a:solidFill>
              </a:rPr>
              <a:t>2- mold/</a:t>
            </a:r>
            <a:r>
              <a:rPr lang="en-US" dirty="0" err="1">
                <a:solidFill>
                  <a:schemeClr val="accent6"/>
                </a:solidFill>
              </a:rPr>
              <a:t>hyphal</a:t>
            </a:r>
            <a:r>
              <a:rPr lang="en-US" dirty="0">
                <a:solidFill>
                  <a:schemeClr val="accent6"/>
                </a:solidFill>
              </a:rPr>
              <a:t>/filamentous which is grow at room temperature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46563" y="2282562"/>
            <a:ext cx="778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92D050"/>
                </a:solidFill>
              </a:rPr>
              <a:t>: which spread along the line of lymphatic drainage </a:t>
            </a:r>
          </a:p>
        </p:txBody>
      </p:sp>
      <p:sp>
        <p:nvSpPr>
          <p:cNvPr id="20" name="Arc 19"/>
          <p:cNvSpPr/>
          <p:nvPr/>
        </p:nvSpPr>
        <p:spPr>
          <a:xfrm>
            <a:off x="9988062" y="5859988"/>
            <a:ext cx="466123" cy="998012"/>
          </a:xfrm>
          <a:prstGeom prst="arc">
            <a:avLst>
              <a:gd name="adj1" fmla="val 18169437"/>
              <a:gd name="adj2" fmla="val 719016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07496" y="3377423"/>
            <a:ext cx="979859" cy="7222"/>
          </a:xfrm>
          <a:prstGeom prst="line">
            <a:avLst/>
          </a:prstGeom>
          <a:ln>
            <a:solidFill>
              <a:srgbClr val="8BB30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7496" y="4217135"/>
            <a:ext cx="2618745" cy="0"/>
          </a:xfrm>
          <a:prstGeom prst="line">
            <a:avLst/>
          </a:prstGeom>
          <a:ln>
            <a:solidFill>
              <a:srgbClr val="8BB30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7496" y="5726918"/>
            <a:ext cx="1353451" cy="0"/>
          </a:xfrm>
          <a:prstGeom prst="line">
            <a:avLst/>
          </a:prstGeom>
          <a:ln>
            <a:solidFill>
              <a:srgbClr val="8BB30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6784428" y="4836575"/>
            <a:ext cx="65794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Because they already had taken from someone’s body so they will be in yeast form .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0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97028"/>
              </p:ext>
            </p:extLst>
          </p:nvPr>
        </p:nvGraphicFramePr>
        <p:xfrm>
          <a:off x="941694" y="800236"/>
          <a:ext cx="10249469" cy="5603603"/>
        </p:xfrm>
        <a:graphic>
          <a:graphicData uri="http://schemas.openxmlformats.org/drawingml/2006/table">
            <a:tbl>
              <a:tblPr rtl="1">
                <a:tableStyleId>{22838BEF-8BB2-4498-84A7-C5851F593DF1}</a:tableStyleId>
              </a:tblPr>
              <a:tblGrid>
                <a:gridCol w="130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2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2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95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733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Lobomycosis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/>
                        <a:t>Rhinosporidiosis</a:t>
                      </a:r>
                      <a:endParaRPr lang="en-US" sz="1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Chromoblastomycosis</a:t>
                      </a:r>
                      <a:r>
                        <a:rPr lang="en-US" sz="1600" b="1" dirty="0"/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Phaeohyphomycosis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/>
                        <a:t>Sporotrichosis</a:t>
                      </a:r>
                      <a:r>
                        <a:rPr lang="en-US" sz="1600" b="1" dirty="0"/>
                        <a:t>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75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Subcutaneous Nodular lesions, keloids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Granulomatous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mucocutaneous</a:t>
                      </a:r>
                      <a:r>
                        <a:rPr lang="en-US" sz="1200" dirty="0"/>
                        <a:t>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polyps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Subcutaneous Verrucous plaques, cauliflower aspect,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hyperkeratotic, Ulcerative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Subcutaneous or brain Abscess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Nodules and erythematous plaques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Subcutaneous or systemic infection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Nodular subcutaneous lesions,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verrucous</a:t>
                      </a:r>
                      <a:r>
                        <a:rPr lang="en-US" sz="1200" dirty="0"/>
                        <a:t> plaques or Lymphatic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Clinical features 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63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Obligatory parasitic fungus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200"/>
                        <a:t> </a:t>
                      </a:r>
                      <a:r>
                        <a:rPr lang="en-US" sz="1200"/>
                        <a:t>Lacazia loboi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Obligatory parasitic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fungus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Rhinosporidium seeberi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Dematiaceous mould fungi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Dematiaceous</a:t>
                      </a:r>
                      <a:r>
                        <a:rPr lang="en-US" sz="1200" dirty="0"/>
                        <a:t> (darkly pigmented) mould fungi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Dimorphic fungus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Sporothrix schenckii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Etiology </a:t>
                      </a:r>
                      <a:endParaRPr lang="en-US" sz="14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194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Biopsy tissue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Biopsy tissue 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Clinical sample  </a:t>
                      </a:r>
                      <a:endParaRPr lang="en-US" sz="14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4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Chains of yeast cells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Spherules with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endospores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Muriform cells 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(sclerotic bodies)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/>
                        <a:t>Brown setpate hyphae</a:t>
                      </a:r>
                      <a:endParaRPr lang="en-US" sz="12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Elongated yeast cells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Direct Microscopy</a:t>
                      </a:r>
                      <a:endParaRPr lang="en-US" sz="14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745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Surgery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Surgery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Surgery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(Antifungal therapy)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Potassium iodide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/>
                        <a:t>Itraconazole</a:t>
                      </a:r>
                      <a:r>
                        <a:rPr lang="en-US" sz="1200" dirty="0"/>
                        <a:t> </a:t>
                      </a:r>
                      <a:endParaRPr lang="en-US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Treatment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413" marR="644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919536" y="116632"/>
            <a:ext cx="7851648" cy="67667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+mn-lt"/>
                <a:ea typeface="+mn-ea"/>
                <a:cs typeface="+mn-cs"/>
              </a:rPr>
              <a:t>Other subcutaneous fungal infections</a:t>
            </a:r>
          </a:p>
        </p:txBody>
      </p:sp>
      <p:sp>
        <p:nvSpPr>
          <p:cNvPr id="2" name="4-Point Star 1"/>
          <p:cNvSpPr/>
          <p:nvPr/>
        </p:nvSpPr>
        <p:spPr>
          <a:xfrm>
            <a:off x="655091" y="2688610"/>
            <a:ext cx="286603" cy="31389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655091" y="4116021"/>
            <a:ext cx="286603" cy="31389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485852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4-Point Star 9"/>
          <p:cNvSpPr/>
          <p:nvPr/>
        </p:nvSpPr>
        <p:spPr>
          <a:xfrm>
            <a:off x="655090" y="3559627"/>
            <a:ext cx="286603" cy="313898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8364" y="247008"/>
            <a:ext cx="1012844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ar-SA" sz="2800" dirty="0"/>
          </a:p>
          <a:p>
            <a:pPr algn="l" rtl="0"/>
            <a:endParaRPr lang="en-US" sz="2800" dirty="0"/>
          </a:p>
          <a:p>
            <a:pPr algn="l" rtl="0"/>
            <a:endParaRPr lang="en-US" sz="12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They are </a:t>
            </a:r>
            <a:r>
              <a:rPr lang="en-US" sz="2000" b="1" dirty="0">
                <a:solidFill>
                  <a:srgbClr val="FF0000"/>
                </a:solidFill>
              </a:rPr>
              <a:t>uncommon </a:t>
            </a:r>
            <a:r>
              <a:rPr lang="en-US" sz="2000" b="1" dirty="0"/>
              <a:t>and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not as isolated clinical problem 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/>
              <a:t>Result from:</a:t>
            </a:r>
          </a:p>
          <a:p>
            <a:pPr lvl="1" algn="l" rtl="0"/>
            <a:r>
              <a:rPr lang="en-US" dirty="0"/>
              <a:t>-</a:t>
            </a:r>
            <a:r>
              <a:rPr lang="en-US" dirty="0" err="1">
                <a:solidFill>
                  <a:srgbClr val="FF0000"/>
                </a:solidFill>
              </a:rPr>
              <a:t>Hematogenous</a:t>
            </a:r>
            <a:r>
              <a:rPr lang="en-US" dirty="0">
                <a:solidFill>
                  <a:srgbClr val="FF0000"/>
                </a:solidFill>
              </a:rPr>
              <a:t> dissemination </a:t>
            </a:r>
          </a:p>
          <a:p>
            <a:pPr lvl="1" algn="l" rtl="0"/>
            <a:r>
              <a:rPr lang="en-US" dirty="0"/>
              <a:t>-Presence of foreign body </a:t>
            </a:r>
          </a:p>
          <a:p>
            <a:pPr lvl="1"/>
            <a:r>
              <a:rPr lang="en-US" dirty="0"/>
              <a:t>-Direct inoculation of organism (trauma, surgery ,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 dirty="0">
                <a:solidFill>
                  <a:srgbClr val="92D050"/>
                </a:solidFill>
              </a:rPr>
              <a:t>Direct inoculation from closely related site Or due to the presence of foreign body  </a:t>
            </a:r>
            <a:endParaRPr lang="en-US" dirty="0"/>
          </a:p>
          <a:p>
            <a:pPr lvl="1" algn="l" rtl="0"/>
            <a:r>
              <a:rPr lang="en-US" dirty="0"/>
              <a:t>-Spared through direct extension of infection to the bone</a:t>
            </a:r>
          </a:p>
          <a:p>
            <a:pPr lvl="1" algn="l" rtl="0"/>
            <a:endParaRPr lang="en-US" dirty="0"/>
          </a:p>
          <a:p>
            <a:r>
              <a:rPr lang="en-US" sz="2800" u="sng" dirty="0">
                <a:solidFill>
                  <a:schemeClr val="accent1"/>
                </a:solidFill>
              </a:rPr>
              <a:t>e.g.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Rhinocerebral</a:t>
            </a:r>
            <a:r>
              <a:rPr lang="en-US" dirty="0"/>
              <a:t> </a:t>
            </a:r>
            <a:r>
              <a:rPr lang="en-US" dirty="0" err="1"/>
              <a:t>zygomycosis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Aspergillosis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mycetoma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Osteomyelitis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Joint infections</a:t>
            </a:r>
          </a:p>
          <a:p>
            <a:pPr algn="l" rtl="0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0" y="251067"/>
            <a:ext cx="5074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Bone and joint infections: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8412" y="3699947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Etiology</a:t>
            </a:r>
            <a:r>
              <a:rPr lang="en-US" sz="1600" dirty="0">
                <a:solidFill>
                  <a:schemeClr val="accent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Candida</a:t>
            </a:r>
            <a:r>
              <a:rPr lang="en-US" dirty="0">
                <a:solidFill>
                  <a:srgbClr val="FF0000"/>
                </a:solidFill>
              </a:rPr>
              <a:t>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Aspergillus</a:t>
            </a:r>
            <a:r>
              <a:rPr lang="en-US" dirty="0">
                <a:solidFill>
                  <a:srgbClr val="FF0000"/>
                </a:solidFill>
              </a:rPr>
              <a:t> species and </a:t>
            </a:r>
            <a:r>
              <a:rPr lang="en-US" dirty="0" err="1">
                <a:solidFill>
                  <a:srgbClr val="FF0000"/>
                </a:solidFill>
              </a:rPr>
              <a:t>mould</a:t>
            </a:r>
            <a:r>
              <a:rPr lang="en-US" dirty="0">
                <a:solidFill>
                  <a:srgbClr val="FF0000"/>
                </a:solidFill>
              </a:rPr>
              <a:t> fungi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Blastomyces</a:t>
            </a:r>
            <a:r>
              <a:rPr lang="en-US" dirty="0"/>
              <a:t> </a:t>
            </a:r>
            <a:r>
              <a:rPr lang="en-US" dirty="0" err="1"/>
              <a:t>dermatiditis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Coccidioides</a:t>
            </a:r>
            <a:r>
              <a:rPr lang="en-US" dirty="0"/>
              <a:t> </a:t>
            </a:r>
            <a:r>
              <a:rPr lang="en-US" dirty="0" err="1"/>
              <a:t>immitis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Histoplasma</a:t>
            </a:r>
            <a:r>
              <a:rPr lang="en-US" dirty="0"/>
              <a:t> </a:t>
            </a:r>
            <a:r>
              <a:rPr lang="en-US" dirty="0" err="1"/>
              <a:t>capsulatum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Paracoccidiodes</a:t>
            </a:r>
            <a:r>
              <a:rPr lang="en-US" dirty="0"/>
              <a:t> </a:t>
            </a:r>
            <a:r>
              <a:rPr lang="en-US" dirty="0" err="1"/>
              <a:t>brasiliensis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0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84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95970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47164" y="6295970"/>
            <a:ext cx="617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D85F7F"/>
                </a:solidFill>
                <a:latin typeface="inherit"/>
                <a:hlinkClick r:id="rId2"/>
              </a:rPr>
              <a:t>https://www.onlineexambuilder.com/micro-2/exam-121053</a:t>
            </a:r>
            <a:r>
              <a:rPr lang="en-US" sz="2800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09155"/>
            <a:ext cx="550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Did you study well ? 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758925"/>
              </p:ext>
            </p:extLst>
          </p:nvPr>
        </p:nvGraphicFramePr>
        <p:xfrm>
          <a:off x="181167" y="812979"/>
          <a:ext cx="11833412" cy="585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285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684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Summary: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541630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0" y="4863711"/>
            <a:ext cx="1130550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300" b="1" dirty="0" err="1">
                <a:latin typeface="Arial" charset="0"/>
              </a:rPr>
              <a:t>Itraconazole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 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Eumycetoma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,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phaeohyphomycosis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,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Sporotrichosis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300" b="1" dirty="0" err="1">
                <a:latin typeface="Arial" charset="0"/>
              </a:rPr>
              <a:t>Posaconazole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Zygomycosis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and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phaeohyphomycosis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charset="0"/>
              </a:rPr>
              <a:t>Oral Potassium iodide (KI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 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Zygomycosis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and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Sporotrichosis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charset="0"/>
              </a:rPr>
              <a:t>Amphotericin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</a:t>
            </a:r>
            <a:r>
              <a:rPr lang="en-US" sz="1300" b="1" dirty="0">
                <a:latin typeface="Arial" charset="0"/>
              </a:rPr>
              <a:t>B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Zygomycosis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</a:t>
            </a:r>
          </a:p>
          <a:p>
            <a:pPr marL="285750" lvl="2" indent="-285750" fontAlgn="base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charset="0"/>
              </a:rPr>
              <a:t>Trimethoprim-sulfamethoxazole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Actinomycetoma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charset="0"/>
              </a:rPr>
              <a:t>Surgical excision of the lesion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 for </a:t>
            </a:r>
            <a:r>
              <a:rPr lang="en-US" sz="1300" dirty="0">
                <a:solidFill>
                  <a:srgbClr val="FF0000"/>
                </a:solidFill>
                <a:latin typeface="Arial" charset="0"/>
              </a:rPr>
              <a:t>treatment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of Most of them (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Phaeohyphomycosis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,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chromoblastomycosis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,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rhinosporidiosis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 and lobomycosis, </a:t>
            </a:r>
            <a:r>
              <a:rPr lang="en-US" sz="1300" dirty="0" err="1">
                <a:solidFill>
                  <a:srgbClr val="52555B"/>
                </a:solidFill>
                <a:latin typeface="Arial" charset="0"/>
              </a:rPr>
              <a:t>Mycetoma</a:t>
            </a:r>
            <a:r>
              <a:rPr lang="en-US" sz="1300" dirty="0">
                <a:solidFill>
                  <a:srgbClr val="52555B"/>
                </a:solidFill>
                <a:latin typeface="Arial" charset="0"/>
              </a:rPr>
              <a:t>) </a:t>
            </a:r>
            <a:endParaRPr lang="en-US" sz="1300" b="0" i="0" dirty="0">
              <a:solidFill>
                <a:srgbClr val="52555B"/>
              </a:solidFill>
              <a:effectLst/>
              <a:latin typeface="Arial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14903257"/>
              </p:ext>
            </p:extLst>
          </p:nvPr>
        </p:nvGraphicFramePr>
        <p:xfrm>
          <a:off x="5186173" y="13871"/>
          <a:ext cx="7814352" cy="466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755178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Drugs:</a:t>
            </a:r>
          </a:p>
        </p:txBody>
      </p:sp>
    </p:spTree>
    <p:extLst>
      <p:ext uri="{BB962C8B-B14F-4D97-AF65-F5344CB8AC3E}">
        <p14:creationId xmlns:p14="http://schemas.microsoft.com/office/powerpoint/2010/main" val="378367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295970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816" y="-2667817"/>
            <a:ext cx="6858001" cy="12193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7813" y="0"/>
            <a:ext cx="259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Thank you </a:t>
            </a:r>
            <a:r>
              <a:rPr lang="en-US" dirty="0" err="1">
                <a:solidFill>
                  <a:schemeClr val="accent6"/>
                </a:solidFill>
              </a:rPr>
              <a:t>heba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alnasser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003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5910" y="141668"/>
            <a:ext cx="295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Objectives: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0405" y="1569462"/>
            <a:ext cx="116854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Acquire the basic knowledge about </a:t>
            </a:r>
            <a:r>
              <a:rPr lang="en-US" sz="2400" dirty="0" err="1"/>
              <a:t>mycetoma</a:t>
            </a:r>
            <a:r>
              <a:rPr lang="en-US" sz="2400" dirty="0"/>
              <a:t> and the clinical features of the disease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Acquire the basic knowledge about other common subcutaneous mycosis and their clinical features.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Know the main fungi that affect subcutaneous tissues, muscles and bones. 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Identify the clinical settings of such infections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/>
              <a:t> Know the laboratory diagnosis, and treatment of these infections.</a:t>
            </a:r>
          </a:p>
        </p:txBody>
      </p:sp>
    </p:spTree>
    <p:extLst>
      <p:ext uri="{BB962C8B-B14F-4D97-AF65-F5344CB8AC3E}">
        <p14:creationId xmlns:p14="http://schemas.microsoft.com/office/powerpoint/2010/main" val="2781694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7310" y="0"/>
            <a:ext cx="3797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85869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MICROBIOLOGY TEAM:</a:t>
            </a:r>
          </a:p>
          <a:p>
            <a:pPr algn="r"/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Waleed </a:t>
            </a:r>
            <a:r>
              <a:rPr lang="en-US" sz="2400" dirty="0" err="1">
                <a:ln w="0"/>
              </a:rPr>
              <a:t>Aljamal</a:t>
            </a:r>
            <a:r>
              <a:rPr lang="en-US" sz="2400" dirty="0">
                <a:ln w="0"/>
              </a:rPr>
              <a:t> (leader)    </a:t>
            </a:r>
            <a:r>
              <a:rPr lang="en-US" sz="2400" dirty="0" err="1">
                <a:ln w="0"/>
              </a:rPr>
              <a:t>Shrooq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Alsomali</a:t>
            </a:r>
            <a:r>
              <a:rPr lang="en-US" sz="2400" dirty="0">
                <a:ln w="0"/>
              </a:rPr>
              <a:t> (leader)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/>
              </a:rPr>
              <a:t>Ibrahim </a:t>
            </a:r>
            <a:r>
              <a:rPr lang="en-US" sz="2400" dirty="0" err="1">
                <a:ln w="0"/>
              </a:rPr>
              <a:t>Fetyani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Meshal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Eiaidi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Khalid </a:t>
            </a:r>
            <a:r>
              <a:rPr lang="en-US" sz="2400" dirty="0" err="1">
                <a:ln w="0"/>
              </a:rPr>
              <a:t>Alhusainan</a:t>
            </a:r>
            <a:r>
              <a:rPr lang="en-US" sz="2400" dirty="0">
                <a:ln w="0"/>
              </a:rPr>
              <a:t> </a:t>
            </a:r>
          </a:p>
          <a:p>
            <a:r>
              <a:rPr lang="en-US" sz="2400" dirty="0" err="1">
                <a:ln w="0"/>
              </a:rPr>
              <a:t>Hussam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Alkhathlan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Faisal </a:t>
            </a:r>
            <a:r>
              <a:rPr lang="en-US" sz="2400" dirty="0" err="1">
                <a:ln w="0"/>
              </a:rPr>
              <a:t>Alqumaizi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Abdulaziz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Alangari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Khalid </a:t>
            </a:r>
            <a:r>
              <a:rPr lang="en-US" sz="2400" dirty="0" err="1">
                <a:ln w="0"/>
              </a:rPr>
              <a:t>Alshehri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Nasir </a:t>
            </a:r>
            <a:r>
              <a:rPr lang="en-US" sz="2400" dirty="0" err="1">
                <a:ln w="0"/>
              </a:rPr>
              <a:t>Aldosarie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Mohammad Al-</a:t>
            </a:r>
            <a:r>
              <a:rPr lang="en-US" sz="2400" dirty="0" err="1">
                <a:ln w="0"/>
              </a:rPr>
              <a:t>Kahil</a:t>
            </a:r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13043" y="24128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>
                <a:ln w="0"/>
              </a:rPr>
              <a:t>Rawan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Alqahtani</a:t>
            </a:r>
            <a:endParaRPr lang="ar-SA" sz="2400" dirty="0">
              <a:ln w="0"/>
            </a:endParaRPr>
          </a:p>
          <a:p>
            <a:r>
              <a:rPr lang="en-US" sz="2400" dirty="0" err="1">
                <a:ln w="0"/>
              </a:rPr>
              <a:t>Hanin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Bashaikh</a:t>
            </a:r>
            <a:endParaRPr lang="en-US" sz="2400" dirty="0">
              <a:ln w="0"/>
            </a:endParaRPr>
          </a:p>
          <a:p>
            <a:r>
              <a:rPr lang="en-US" sz="2400" dirty="0">
                <a:ln w="0"/>
              </a:rPr>
              <a:t>Jawaher </a:t>
            </a:r>
            <a:r>
              <a:rPr lang="en-US" sz="2400" dirty="0" err="1">
                <a:ln w="0"/>
              </a:rPr>
              <a:t>Alkhayyal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Reem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Alshathri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Ohoud</a:t>
            </a:r>
            <a:r>
              <a:rPr lang="en-US" sz="2400" dirty="0">
                <a:ln w="0"/>
              </a:rPr>
              <a:t> Abdullah</a:t>
            </a:r>
          </a:p>
          <a:p>
            <a:r>
              <a:rPr lang="en-US" sz="2400" dirty="0">
                <a:ln w="0"/>
              </a:rPr>
              <a:t>Lama Al-</a:t>
            </a:r>
            <a:r>
              <a:rPr lang="en-US" sz="2400" dirty="0" err="1">
                <a:ln w="0"/>
              </a:rPr>
              <a:t>musallam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Wateen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Alhamoud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Ruba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Barnawi</a:t>
            </a:r>
            <a:endParaRPr lang="en-US" sz="2400" dirty="0">
              <a:ln w="0"/>
            </a:endParaRPr>
          </a:p>
          <a:p>
            <a:r>
              <a:rPr lang="en-US" sz="2400" dirty="0" err="1">
                <a:ln w="0"/>
              </a:rPr>
              <a:t>Shooq</a:t>
            </a:r>
            <a:r>
              <a:rPr lang="en-US" sz="2400" dirty="0">
                <a:ln w="0"/>
              </a:rPr>
              <a:t> </a:t>
            </a:r>
            <a:r>
              <a:rPr lang="en-US" sz="2400" dirty="0" err="1">
                <a:ln w="0"/>
              </a:rPr>
              <a:t>Albugami</a:t>
            </a:r>
            <a:endParaRPr lang="en-US" sz="2400" dirty="0">
              <a:ln w="0"/>
            </a:endParaRPr>
          </a:p>
          <a:p>
            <a:endParaRPr lang="en-US" sz="2400" dirty="0">
              <a:ln w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15815" y="3079200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00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839" y="734095"/>
            <a:ext cx="5457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Subcutaneous Mycoses</a:t>
            </a:r>
            <a:r>
              <a:rPr lang="ar-SA" sz="4000" b="1" dirty="0"/>
              <a:t>: </a:t>
            </a:r>
            <a:endParaRPr lang="en-US" sz="4000" b="1" dirty="0"/>
          </a:p>
        </p:txBody>
      </p:sp>
      <p:sp>
        <p:nvSpPr>
          <p:cNvPr id="3" name="Rectangle 2"/>
          <p:cNvSpPr/>
          <p:nvPr/>
        </p:nvSpPr>
        <p:spPr>
          <a:xfrm>
            <a:off x="274839" y="2010717"/>
            <a:ext cx="108096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Definition : </a:t>
            </a:r>
            <a:r>
              <a:rPr lang="en-US" sz="2000" b="1" dirty="0">
                <a:solidFill>
                  <a:srgbClr val="FF0000"/>
                </a:solidFill>
              </a:rPr>
              <a:t>Fungal</a:t>
            </a:r>
            <a:r>
              <a:rPr lang="en-US" sz="2000" dirty="0">
                <a:solidFill>
                  <a:srgbClr val="FF0000"/>
                </a:solidFill>
              </a:rPr>
              <a:t> infections </a:t>
            </a:r>
            <a:r>
              <a:rPr lang="en-US" sz="2000" dirty="0"/>
              <a:t>involving the </a:t>
            </a:r>
            <a:r>
              <a:rPr lang="en-US" sz="2000" u="sng" dirty="0"/>
              <a:t>dermis</a:t>
            </a:r>
            <a:r>
              <a:rPr lang="en-US" sz="2000" dirty="0"/>
              <a:t>, </a:t>
            </a:r>
            <a:r>
              <a:rPr lang="en-US" sz="2000" u="sng" dirty="0"/>
              <a:t>subcutaneous tissues</a:t>
            </a:r>
            <a:r>
              <a:rPr lang="en-US" sz="2000" dirty="0"/>
              <a:t>, </a:t>
            </a:r>
            <a:r>
              <a:rPr lang="en-US" sz="2000" u="sng" dirty="0"/>
              <a:t>muscle</a:t>
            </a:r>
            <a:r>
              <a:rPr lang="en-US" sz="2000" dirty="0"/>
              <a:t> and may extend to </a:t>
            </a:r>
            <a:r>
              <a:rPr lang="en-US" sz="2000" u="sng" dirty="0"/>
              <a:t>bone</a:t>
            </a:r>
            <a:r>
              <a:rPr lang="en-US" sz="2000" dirty="0"/>
              <a:t>.</a:t>
            </a:r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They are </a:t>
            </a:r>
            <a:r>
              <a:rPr lang="en-US" sz="2000" dirty="0">
                <a:solidFill>
                  <a:srgbClr val="FF0000"/>
                </a:solidFill>
              </a:rPr>
              <a:t>initiated by </a:t>
            </a:r>
            <a:r>
              <a:rPr lang="en-US" sz="2000" b="1" dirty="0">
                <a:solidFill>
                  <a:srgbClr val="FF0000"/>
                </a:solidFill>
              </a:rPr>
              <a:t>trauma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to the skin. </a:t>
            </a:r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Are </a:t>
            </a:r>
            <a:r>
              <a:rPr lang="en-US" sz="2000" dirty="0">
                <a:solidFill>
                  <a:srgbClr val="FF0000"/>
                </a:solidFill>
              </a:rPr>
              <a:t>difficult to treat </a:t>
            </a:r>
            <a:r>
              <a:rPr lang="en-US" sz="2000" dirty="0"/>
              <a:t>and </a:t>
            </a:r>
            <a:r>
              <a:rPr lang="en-US" sz="2000" b="1" dirty="0"/>
              <a:t>surgical intervention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</a:rPr>
              <a:t>(تدخل جراحي)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/>
              <a:t>is frequently employed.</a:t>
            </a:r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endParaRPr lang="en-US" sz="2000" dirty="0"/>
          </a:p>
          <a:p>
            <a:pPr marL="342900" indent="-342900" algn="just"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Diseases in healthy host, however, more </a:t>
            </a:r>
            <a:r>
              <a:rPr lang="en-US" sz="2000" dirty="0">
                <a:solidFill>
                  <a:srgbClr val="FF0000"/>
                </a:solidFill>
              </a:rPr>
              <a:t>severe</a:t>
            </a:r>
            <a:r>
              <a:rPr lang="en-US" sz="2000" dirty="0"/>
              <a:t> </a:t>
            </a:r>
            <a:r>
              <a:rPr lang="en-US" sz="2000" b="1" dirty="0"/>
              <a:t>disease in </a:t>
            </a:r>
            <a:r>
              <a:rPr lang="en-US" sz="2000" dirty="0">
                <a:solidFill>
                  <a:srgbClr val="FF0000"/>
                </a:solidFill>
              </a:rPr>
              <a:t>immunocompromised host.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4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789" y="154546"/>
            <a:ext cx="5143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Subcutaneous Mycoses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457" y="1330796"/>
            <a:ext cx="6096000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 err="1"/>
              <a:t>Mycetoma</a:t>
            </a:r>
            <a:r>
              <a:rPr lang="en-AU" sz="2800" u="sng" dirty="0"/>
              <a:t> </a:t>
            </a:r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/>
              <a:t>Subcutaneous</a:t>
            </a:r>
            <a:r>
              <a:rPr lang="en-AU" sz="2800" dirty="0">
                <a:solidFill>
                  <a:schemeClr val="accent2"/>
                </a:solidFill>
              </a:rPr>
              <a:t> </a:t>
            </a:r>
            <a:r>
              <a:rPr lang="en-AU" sz="2800" dirty="0" err="1"/>
              <a:t>zygomycosis</a:t>
            </a:r>
            <a:r>
              <a:rPr lang="en-AU" sz="2800" dirty="0"/>
              <a:t> </a:t>
            </a:r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 err="1"/>
              <a:t>Sporotrichosis</a:t>
            </a:r>
            <a:endParaRPr lang="en-AU" sz="2800" dirty="0"/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 err="1"/>
              <a:t>Pheohyphomycosis</a:t>
            </a:r>
            <a:endParaRPr lang="en-AU" sz="2800" dirty="0"/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 err="1"/>
              <a:t>Rhinosporidiosis</a:t>
            </a:r>
            <a:endParaRPr lang="en-AU" sz="2800" dirty="0"/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/>
              <a:t>Lobomycosis</a:t>
            </a:r>
          </a:p>
          <a:p>
            <a:pPr marL="514350" indent="-514350">
              <a:lnSpc>
                <a:spcPct val="120000"/>
              </a:lnSpc>
              <a:buSzPct val="80000"/>
              <a:buFont typeface="+mj-lt"/>
              <a:buAutoNum type="arabicPeriod"/>
            </a:pPr>
            <a:r>
              <a:rPr lang="en-AU" sz="2800" dirty="0" err="1"/>
              <a:t>Chromoblastomycosis</a:t>
            </a:r>
            <a:r>
              <a:rPr lang="en-AU" sz="2800" dirty="0"/>
              <a:t> </a:t>
            </a:r>
          </a:p>
          <a:p>
            <a:pPr marL="342900" indent="-342900">
              <a:lnSpc>
                <a:spcPct val="120000"/>
              </a:lnSpc>
              <a:buClr>
                <a:srgbClr val="FFFF66"/>
              </a:buClr>
              <a:buSzPct val="80000"/>
              <a:buFont typeface="Wingdings" pitchFamily="2" charset="2"/>
              <a:buChar char="Ø"/>
            </a:pPr>
            <a:endParaRPr lang="en-AU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171330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5788" y="6342565"/>
            <a:ext cx="9772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1-4 will explained in detail in the next slides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5,6 and 7 are in the schedule slide ()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53036" y="1867437"/>
            <a:ext cx="1548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53036" y="2345028"/>
            <a:ext cx="3889420" cy="236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3036" y="2893454"/>
            <a:ext cx="2099257" cy="4292"/>
          </a:xfrm>
          <a:prstGeom prst="line">
            <a:avLst/>
          </a:prstGeom>
          <a:ln>
            <a:solidFill>
              <a:srgbClr val="8BB30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53036" y="3400023"/>
            <a:ext cx="2768958" cy="1931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20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373" y="162674"/>
            <a:ext cx="2785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Mycetoma: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83756" y="1386499"/>
            <a:ext cx="110723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</a:rPr>
              <a:t>Mycetoma is a </a:t>
            </a:r>
            <a:r>
              <a:rPr lang="en-US" sz="2000" b="1" dirty="0">
                <a:solidFill>
                  <a:srgbClr val="FF0000"/>
                </a:solidFill>
              </a:rPr>
              <a:t>chronic</a:t>
            </a:r>
            <a:r>
              <a:rPr lang="en-US" sz="2000" dirty="0"/>
              <a:t>, granulomatous disease of the </a:t>
            </a:r>
            <a:r>
              <a:rPr lang="en-US" sz="2000" b="1" u="sng" dirty="0"/>
              <a:t>skin</a:t>
            </a:r>
            <a:r>
              <a:rPr lang="en-US" sz="2000" dirty="0"/>
              <a:t> and </a:t>
            </a:r>
            <a:r>
              <a:rPr lang="en-US" sz="2000" b="1" u="sng" dirty="0"/>
              <a:t>subcutaneous</a:t>
            </a:r>
            <a:r>
              <a:rPr lang="en-US" sz="2000" u="sng" dirty="0"/>
              <a:t> </a:t>
            </a:r>
            <a:r>
              <a:rPr lang="en-US" sz="2000" b="1" u="sng" dirty="0"/>
              <a:t>tissue</a:t>
            </a:r>
            <a:r>
              <a:rPr lang="en-US" sz="2000" dirty="0"/>
              <a:t>, which sometimes involves </a:t>
            </a:r>
            <a:r>
              <a:rPr lang="en-US" sz="2000" b="1" u="sng" dirty="0"/>
              <a:t>muscle</a:t>
            </a:r>
            <a:r>
              <a:rPr lang="en-US" sz="2000" dirty="0"/>
              <a:t>, and </a:t>
            </a:r>
            <a:r>
              <a:rPr lang="en-US" sz="2000" b="1" u="sng" dirty="0"/>
              <a:t>bones</a:t>
            </a:r>
            <a:r>
              <a:rPr lang="en-US" sz="2000" dirty="0"/>
              <a:t>. </a:t>
            </a:r>
            <a:r>
              <a:rPr lang="en-US" sz="2000" dirty="0">
                <a:solidFill>
                  <a:schemeClr val="accent6"/>
                </a:solidFill>
              </a:rPr>
              <a:t>(in the beginning localized and painless )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000" dirty="0"/>
              <a:t>It is characterized by </a:t>
            </a:r>
            <a:r>
              <a:rPr lang="en-US" sz="2000" dirty="0">
                <a:solidFill>
                  <a:srgbClr val="FF0000"/>
                </a:solidFill>
              </a:rPr>
              <a:t>Swelling</a:t>
            </a:r>
            <a:r>
              <a:rPr lang="en-US" sz="2000" dirty="0"/>
              <a:t> , </a:t>
            </a:r>
            <a:r>
              <a:rPr lang="en-US" sz="2000" b="1" dirty="0">
                <a:solidFill>
                  <a:srgbClr val="FF0000"/>
                </a:solidFill>
              </a:rPr>
              <a:t>abscess formation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multiple draining sinuses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that exude characteristic grains of clumped organisms 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It typically </a:t>
            </a:r>
            <a:r>
              <a:rPr lang="en-US" sz="2000" b="1" u="sng" dirty="0"/>
              <a:t>affects the lower extremities</a:t>
            </a:r>
            <a:r>
              <a:rPr lang="en-US" sz="2000" dirty="0"/>
              <a:t>, but also other areas of the body e.g. </a:t>
            </a:r>
            <a:r>
              <a:rPr lang="en-US" sz="2000" u="sng" dirty="0"/>
              <a:t>hand, back and neck</a:t>
            </a:r>
            <a:r>
              <a:rPr lang="en-US" sz="2000" dirty="0"/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The disease was first described in the Madura district of India in 1842,  (</a:t>
            </a:r>
            <a:r>
              <a:rPr lang="en-US" sz="2000" b="1" dirty="0"/>
              <a:t>Madura foot</a:t>
            </a:r>
            <a:r>
              <a:rPr lang="en-US" sz="2000" dirty="0"/>
              <a:t>). </a:t>
            </a:r>
            <a:r>
              <a:rPr lang="en-US" sz="1100" dirty="0">
                <a:solidFill>
                  <a:schemeClr val="accent6"/>
                </a:solidFill>
              </a:rPr>
              <a:t>( don’t memorize the date)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Mycetoma is endemic in tropical, subtropical, and temperate regions</a:t>
            </a:r>
            <a:r>
              <a:rPr lang="en-US" sz="2000" dirty="0"/>
              <a:t>.  Sudan, Senegal, Somalia, India, Pakistan, Mexico, Venezuela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 Is </a:t>
            </a:r>
            <a:r>
              <a:rPr lang="en-US" sz="2000" b="1" dirty="0">
                <a:solidFill>
                  <a:srgbClr val="FF0000"/>
                </a:solidFill>
              </a:rPr>
              <a:t>more common in men </a:t>
            </a:r>
            <a:r>
              <a:rPr lang="en-US" sz="2000" dirty="0"/>
              <a:t>than in women (ratio is 3:1).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  Commonly in people </a:t>
            </a:r>
            <a:r>
              <a:rPr lang="en-US" sz="2000" b="1" u="sng" dirty="0"/>
              <a:t>who work in rural areas</a:t>
            </a:r>
            <a:r>
              <a:rPr lang="en-US" sz="2000" dirty="0"/>
              <a:t>, </a:t>
            </a:r>
            <a:r>
              <a:rPr lang="en-US" sz="2000" b="1" u="sng" dirty="0"/>
              <a:t>framers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5878" y="839545"/>
            <a:ext cx="24113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30254" y="470213"/>
            <a:ext cx="620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Definition and characteristic  </a:t>
            </a:r>
            <a:r>
              <a:rPr lang="en-US" dirty="0"/>
              <a:t>\ Etiology \ Diagnosis \ Treatment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308431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مربع نص 8"/>
          <p:cNvSpPr txBox="1"/>
          <p:nvPr/>
        </p:nvSpPr>
        <p:spPr>
          <a:xfrm>
            <a:off x="6326948" y="5172075"/>
            <a:ext cx="49291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Because this infection is done by trauma usually , and the men usually work as a farmer so they most likely to get trauma than women.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3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4373" y="162674"/>
            <a:ext cx="2785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Mycetoma: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95878" y="839545"/>
            <a:ext cx="24113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7607" y="1256488"/>
            <a:ext cx="606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Mycetoma is acquired via </a:t>
            </a:r>
            <a:r>
              <a:rPr lang="en-US" sz="2400" b="1" dirty="0">
                <a:solidFill>
                  <a:srgbClr val="FF0000"/>
                </a:solidFill>
              </a:rPr>
              <a:t>trauma of the skin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69431" y="464264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Definition and characteristic </a:t>
            </a:r>
            <a:r>
              <a:rPr lang="en-US" dirty="0"/>
              <a:t>\ Etiology \ Diagnosis \ Treatment  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49885447"/>
              </p:ext>
            </p:extLst>
          </p:nvPr>
        </p:nvGraphicFramePr>
        <p:xfrm>
          <a:off x="595878" y="2032799"/>
          <a:ext cx="8628846" cy="431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0" descr="mycetoma ha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5786" y="2940204"/>
            <a:ext cx="2616214" cy="16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24FF14.jpg"/>
          <p:cNvPicPr>
            <a:picLocks noChangeAspect="1"/>
          </p:cNvPicPr>
          <p:nvPr/>
        </p:nvPicPr>
        <p:blipFill>
          <a:blip r:embed="rId9" cstate="print"/>
          <a:srcRect b="5676"/>
          <a:stretch>
            <a:fillRect/>
          </a:stretch>
        </p:blipFill>
        <p:spPr bwMode="auto">
          <a:xfrm>
            <a:off x="9575786" y="1256488"/>
            <a:ext cx="2616214" cy="168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0" y="6417612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565" y="79543"/>
            <a:ext cx="2785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Mycetoma: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9467" y="734491"/>
            <a:ext cx="24113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33623" y="297880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Definition and characteristic \ </a:t>
            </a:r>
            <a:r>
              <a:rPr lang="en-US" b="1" dirty="0"/>
              <a:t>Etiology</a:t>
            </a:r>
            <a:r>
              <a:rPr lang="en-US" dirty="0"/>
              <a:t> \ Diagnosis \ Treatment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50402" y="901431"/>
            <a:ext cx="2459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accent5"/>
                </a:solidFill>
              </a:rPr>
              <a:t>Classified as :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4995" y="1567430"/>
            <a:ext cx="636126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FF0000"/>
                </a:solidFill>
              </a:rPr>
              <a:t>2-Actinomycetoma</a:t>
            </a:r>
            <a:r>
              <a:rPr lang="en-US" sz="2800" u="sng" dirty="0">
                <a:solidFill>
                  <a:srgbClr val="FF0000"/>
                </a:solidFill>
              </a:rPr>
              <a:t> :</a:t>
            </a:r>
          </a:p>
          <a:p>
            <a:pPr lvl="1"/>
            <a:r>
              <a:rPr lang="en-US" sz="2000" dirty="0"/>
              <a:t>Caused by </a:t>
            </a:r>
            <a:r>
              <a:rPr lang="en-US" b="1" u="sng" dirty="0"/>
              <a:t>aerobic filamentous bacteria </a:t>
            </a:r>
            <a:r>
              <a:rPr lang="en-US" dirty="0"/>
              <a:t>(</a:t>
            </a:r>
            <a:r>
              <a:rPr lang="en-US" b="1" u="sng" dirty="0" err="1"/>
              <a:t>Actinomycetes</a:t>
            </a:r>
            <a:r>
              <a:rPr lang="en-US" b="1" u="sng" dirty="0"/>
              <a:t>) gram positive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The most common are:</a:t>
            </a: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en-US" sz="2000" b="1" u="sng" dirty="0" err="1"/>
              <a:t>Actinomadura</a:t>
            </a:r>
            <a:r>
              <a:rPr lang="en-US" sz="2000" b="1" u="sng" dirty="0"/>
              <a:t> </a:t>
            </a:r>
            <a:r>
              <a:rPr lang="en-US" sz="2000" b="1" u="sng" dirty="0" err="1"/>
              <a:t>madurae</a:t>
            </a:r>
            <a:endParaRPr lang="en-US" sz="2000" b="1" u="sng" dirty="0"/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en-US" sz="2000" u="sng" dirty="0"/>
              <a:t>Streptomyces</a:t>
            </a:r>
            <a:r>
              <a:rPr lang="en-US" sz="2000" b="1" u="sng" dirty="0"/>
              <a:t> </a:t>
            </a:r>
            <a:r>
              <a:rPr lang="en-US" sz="2000" b="1" u="sng" dirty="0" err="1"/>
              <a:t>somaliensis</a:t>
            </a:r>
            <a:endParaRPr lang="en-US" sz="2000" b="1" u="sng" dirty="0"/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en-US" sz="2000" b="1" u="sng" dirty="0" err="1"/>
              <a:t>Nocardia</a:t>
            </a:r>
            <a:r>
              <a:rPr lang="en-US" sz="2000" b="1" u="sng" dirty="0"/>
              <a:t> </a:t>
            </a:r>
            <a:r>
              <a:rPr lang="en-US" sz="2000" u="sng" dirty="0" err="1"/>
              <a:t>brasiliensis</a:t>
            </a:r>
            <a:endParaRPr lang="en-US" sz="2000" u="sng" dirty="0"/>
          </a:p>
          <a:p>
            <a:pPr lvl="1"/>
            <a:endParaRPr lang="en-US" dirty="0"/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400" dirty="0"/>
              <a:t>Color of grains </a:t>
            </a:r>
            <a:r>
              <a:rPr lang="en-US" sz="2400" dirty="0">
                <a:solidFill>
                  <a:srgbClr val="FF0000"/>
                </a:solidFill>
              </a:rPr>
              <a:t>yellow, white, yellowish-brown, pinkish – red</a:t>
            </a:r>
            <a:r>
              <a:rPr lang="en-US" sz="2400" dirty="0"/>
              <a:t>.  </a:t>
            </a:r>
          </a:p>
          <a:p>
            <a:pPr marL="457200" lvl="3">
              <a:buClr>
                <a:schemeClr val="accent3"/>
              </a:buClr>
              <a:buSzPct val="95000"/>
            </a:pPr>
            <a:r>
              <a:rPr lang="en-US" sz="2000" dirty="0">
                <a:solidFill>
                  <a:schemeClr val="accent6"/>
                </a:solidFill>
              </a:rPr>
              <a:t>There is no black</a:t>
            </a:r>
          </a:p>
        </p:txBody>
      </p:sp>
      <p:sp>
        <p:nvSpPr>
          <p:cNvPr id="9" name="Rectangle 8"/>
          <p:cNvSpPr/>
          <p:nvPr/>
        </p:nvSpPr>
        <p:spPr>
          <a:xfrm>
            <a:off x="248565" y="1745049"/>
            <a:ext cx="114928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1-Eumycetoma: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   </a:t>
            </a:r>
            <a:r>
              <a:rPr lang="en-US" sz="2000" dirty="0"/>
              <a:t>Caused by a several </a:t>
            </a:r>
            <a:r>
              <a:rPr lang="en-US" sz="2000" b="1" u="sng" dirty="0" err="1"/>
              <a:t>mould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6"/>
                </a:solidFill>
              </a:rPr>
              <a:t>(filaments)</a:t>
            </a:r>
            <a:r>
              <a:rPr lang="en-US" sz="2000" b="1" u="sng" dirty="0">
                <a:solidFill>
                  <a:schemeClr val="accent6"/>
                </a:solidFill>
              </a:rPr>
              <a:t> </a:t>
            </a:r>
            <a:r>
              <a:rPr lang="en-US" sz="2000" b="1" u="sng" dirty="0"/>
              <a:t>fungi </a:t>
            </a:r>
          </a:p>
          <a:p>
            <a:endParaRPr lang="en-US" sz="2000" b="1" u="sng" dirty="0"/>
          </a:p>
          <a:p>
            <a:r>
              <a:rPr lang="en-US" sz="2000" dirty="0"/>
              <a:t>The most common are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u="sng" dirty="0" err="1"/>
              <a:t>Madurella</a:t>
            </a:r>
            <a:r>
              <a:rPr lang="en-US" sz="2000" b="1" u="sng" dirty="0"/>
              <a:t> </a:t>
            </a:r>
            <a:r>
              <a:rPr lang="en-US" sz="2000" b="1" u="sng" dirty="0" err="1"/>
              <a:t>mycetomatis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b="1" u="sng" dirty="0" err="1"/>
              <a:t>Madurella</a:t>
            </a:r>
            <a:r>
              <a:rPr lang="en-US" sz="2000" b="1" u="sng" dirty="0"/>
              <a:t> </a:t>
            </a:r>
            <a:r>
              <a:rPr lang="en-US" sz="2000" b="1" u="sng" dirty="0" err="1"/>
              <a:t>grisea</a:t>
            </a:r>
            <a:endParaRPr lang="en-US" sz="20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 err="1"/>
              <a:t>Pseudallescheria</a:t>
            </a:r>
            <a:r>
              <a:rPr lang="en-US" sz="2000" u="sng" dirty="0"/>
              <a:t> </a:t>
            </a:r>
            <a:r>
              <a:rPr lang="en-US" sz="2000" u="sng" dirty="0" err="1"/>
              <a:t>boydii</a:t>
            </a:r>
            <a:endParaRPr lang="en-US" sz="2000" u="sng" dirty="0"/>
          </a:p>
          <a:p>
            <a:endParaRPr lang="en-US" sz="2000" b="1" u="sng" dirty="0"/>
          </a:p>
          <a:p>
            <a:r>
              <a:rPr lang="en-US" sz="2400" dirty="0"/>
              <a:t>The color of grains is </a:t>
            </a:r>
            <a:r>
              <a:rPr lang="en-US" sz="2400" b="1" u="sng" dirty="0">
                <a:solidFill>
                  <a:srgbClr val="FF0000"/>
                </a:solidFill>
              </a:rPr>
              <a:t>black or white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322752" y="6327913"/>
            <a:ext cx="84629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There are many species of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Actinomycetes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, some of them anaerobic which we already had taken in Anaerobic lecture which commonly affect the oral cavity especially after tooth extraction , and some of them are aerobic which we are  talking about them here  .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7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2733" y="-30795"/>
            <a:ext cx="2785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Mycetoma: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2733" y="637290"/>
            <a:ext cx="2598212" cy="2992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07791" y="297879"/>
            <a:ext cx="6143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Definition and characteristic \ Etiology \ </a:t>
            </a:r>
            <a:r>
              <a:rPr lang="en-US" b="1" dirty="0"/>
              <a:t>Diagnosis</a:t>
            </a:r>
            <a:r>
              <a:rPr lang="en-US" dirty="0"/>
              <a:t> \ Treatment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733" y="1015876"/>
            <a:ext cx="93205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-Clinical samples: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|Biopsy tissue  </a:t>
            </a:r>
            <a:r>
              <a:rPr lang="en-US" sz="1600" dirty="0"/>
              <a:t>(Superficial samples of the draining sinuses are inadequate) ,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/>
                </a:solidFill>
              </a:rPr>
              <a:t>(deep biopsy is more accurate</a:t>
            </a:r>
            <a:r>
              <a:rPr lang="en-US" sz="1600" dirty="0">
                <a:solidFill>
                  <a:srgbClr val="FF0000"/>
                </a:solidFill>
              </a:rPr>
              <a:t>*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|Pus with grains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|Blood</a:t>
            </a:r>
            <a:r>
              <a:rPr lang="en-US" sz="1600" dirty="0"/>
              <a:t> (for serology only </a:t>
            </a:r>
            <a:r>
              <a:rPr lang="en-US" sz="1600" dirty="0" err="1"/>
              <a:t>i.e</a:t>
            </a:r>
            <a:r>
              <a:rPr lang="en-US" sz="1600" dirty="0"/>
              <a:t> antibody and antigen)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377701" y="2533861"/>
            <a:ext cx="577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338360"/>
              </p:ext>
            </p:extLst>
          </p:nvPr>
        </p:nvGraphicFramePr>
        <p:xfrm>
          <a:off x="144168" y="2323811"/>
          <a:ext cx="1187053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0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1-Direct microscopic examination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b="0" u="sng" dirty="0">
                          <a:solidFill>
                            <a:schemeClr val="accent5"/>
                          </a:solidFill>
                        </a:rPr>
                        <a:t>-Histological sections</a:t>
                      </a:r>
                      <a:r>
                        <a:rPr lang="en-US" b="0" u="none" dirty="0">
                          <a:solidFill>
                            <a:schemeClr val="accent5"/>
                          </a:solidFill>
                        </a:rPr>
                        <a:t>:</a:t>
                      </a:r>
                      <a:r>
                        <a:rPr lang="en-US" b="0" u="sng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b="0" u="sng" baseline="0" dirty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dirty="0" err="1"/>
                        <a:t>Hematoxylin</a:t>
                      </a:r>
                      <a:r>
                        <a:rPr lang="en-US" dirty="0"/>
                        <a:t>-Eosin,</a:t>
                      </a:r>
                    </a:p>
                    <a:p>
                      <a:pPr lvl="0"/>
                      <a:r>
                        <a:rPr lang="en-US" b="0" u="sng" dirty="0">
                          <a:solidFill>
                            <a:schemeClr val="accent5"/>
                          </a:solidFill>
                        </a:rPr>
                        <a:t>-Smears</a:t>
                      </a:r>
                      <a:r>
                        <a:rPr lang="en-US" b="1" u="sng" dirty="0"/>
                        <a:t>: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sz="1800" b="0" u="non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1-fungi</a:t>
                      </a:r>
                      <a:r>
                        <a:rPr lang="en-US" sz="1800" b="0" u="none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en-US" sz="1800" b="0" u="none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</a:rPr>
                        <a:t>Stain </a:t>
                      </a:r>
                      <a:r>
                        <a:rPr lang="en-US" sz="1800" dirty="0"/>
                        <a:t>with </a:t>
                      </a:r>
                      <a:r>
                        <a:rPr lang="en-US" sz="1800" dirty="0" err="1"/>
                        <a:t>Giemsa</a:t>
                      </a:r>
                      <a:r>
                        <a:rPr lang="en-US" sz="1800" dirty="0"/>
                        <a:t> , </a:t>
                      </a:r>
                      <a:r>
                        <a:rPr lang="en-US" sz="1800" dirty="0" err="1"/>
                        <a:t>Gomori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methenamine</a:t>
                      </a:r>
                      <a:r>
                        <a:rPr lang="en-US" sz="1800" dirty="0"/>
                        <a:t> silver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lvl="0"/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    2-Actinomycetes: </a:t>
                      </a:r>
                      <a:r>
                        <a:rPr lang="en-US" sz="1900" dirty="0">
                          <a:solidFill>
                            <a:schemeClr val="accent5"/>
                          </a:solidFill>
                        </a:rPr>
                        <a:t>Stain</a:t>
                      </a:r>
                      <a:r>
                        <a:rPr lang="en-US" sz="1900" dirty="0"/>
                        <a:t> with Gram (</a:t>
                      </a:r>
                      <a:r>
                        <a:rPr lang="en-US" sz="1900" dirty="0" err="1">
                          <a:solidFill>
                            <a:srgbClr val="FF0000"/>
                          </a:solidFill>
                        </a:rPr>
                        <a:t>Actinomycetes</a:t>
                      </a:r>
                      <a:r>
                        <a:rPr lang="en-US" sz="1900" dirty="0"/>
                        <a:t>)</a:t>
                      </a:r>
                      <a:endParaRPr lang="en-US" sz="2200" b="1" u="sng" dirty="0"/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sz="1800" b="0" u="sng" kern="120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-Grains</a:t>
                      </a:r>
                      <a:r>
                        <a:rPr lang="en-US" sz="1800" b="0" dirty="0">
                          <a:solidFill>
                            <a:schemeClr val="accent5"/>
                          </a:solidFill>
                        </a:rPr>
                        <a:t> :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n-US" dirty="0"/>
                        <a:t>(Observing the </a:t>
                      </a:r>
                      <a:r>
                        <a:rPr lang="en-US" b="0" u="sng" dirty="0">
                          <a:solidFill>
                            <a:srgbClr val="FF0000"/>
                          </a:solidFill>
                        </a:rPr>
                        <a:t>size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of the </a:t>
                      </a:r>
                      <a:r>
                        <a:rPr lang="en-US" b="0" u="none" dirty="0">
                          <a:solidFill>
                            <a:srgbClr val="FF0000"/>
                          </a:solidFill>
                        </a:rPr>
                        <a:t>filaments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, the </a:t>
                      </a:r>
                      <a:r>
                        <a:rPr lang="en-US" u="sng" dirty="0">
                          <a:solidFill>
                            <a:srgbClr val="FF0000"/>
                          </a:solidFill>
                        </a:rPr>
                        <a:t>color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of the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grain</a:t>
                      </a:r>
                      <a:r>
                        <a:rPr lang="en-US" dirty="0"/>
                        <a:t>)</a:t>
                      </a:r>
                    </a:p>
                    <a:p>
                      <a:pPr lvl="0"/>
                      <a:r>
                        <a:rPr lang="en-US" dirty="0"/>
                        <a:t>e.g.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dirty="0"/>
                        <a:t>White-to-yellow grains </a:t>
                      </a:r>
                      <a:r>
                        <a:rPr lang="en-US" dirty="0"/>
                        <a:t>indicate </a:t>
                      </a:r>
                      <a:r>
                        <a:rPr lang="en-US" i="1" dirty="0"/>
                        <a:t>P . </a:t>
                      </a:r>
                      <a:r>
                        <a:rPr lang="en-US" i="1" dirty="0" err="1"/>
                        <a:t>boydii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Nocardia</a:t>
                      </a:r>
                      <a:r>
                        <a:rPr lang="en-US" dirty="0"/>
                        <a:t> species, or </a:t>
                      </a:r>
                      <a:r>
                        <a:rPr lang="en-US" i="1" dirty="0"/>
                        <a:t>A.  </a:t>
                      </a:r>
                      <a:r>
                        <a:rPr lang="en-US" i="1" dirty="0" err="1"/>
                        <a:t>madurae</a:t>
                      </a:r>
                      <a:r>
                        <a:rPr lang="en-US" dirty="0"/>
                        <a:t> infection.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u="sng" dirty="0"/>
                        <a:t>Black grains </a:t>
                      </a:r>
                      <a:r>
                        <a:rPr lang="en-US" dirty="0"/>
                        <a:t>indicate</a:t>
                      </a:r>
                      <a:r>
                        <a:rPr lang="en-US" i="1" dirty="0"/>
                        <a:t>, </a:t>
                      </a:r>
                      <a:r>
                        <a:rPr lang="en-US" i="1" dirty="0" err="1"/>
                        <a:t>Madurella</a:t>
                      </a:r>
                      <a:r>
                        <a:rPr lang="en-US" dirty="0"/>
                        <a:t> species infection.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dirty="0"/>
                        <a:t>Media such as </a:t>
                      </a:r>
                      <a:r>
                        <a:rPr lang="en-US" u="sng" dirty="0" err="1"/>
                        <a:t>Sabouraud</a:t>
                      </a:r>
                      <a:r>
                        <a:rPr lang="en-US" u="sng" dirty="0"/>
                        <a:t> dextrose agar  (SDA) </a:t>
                      </a:r>
                      <a:r>
                        <a:rPr lang="en-US" dirty="0"/>
                        <a:t>to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isolate fungi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-Fungi</a:t>
                      </a:r>
                      <a:r>
                        <a:rPr lang="en-US" dirty="0"/>
                        <a:t> are identified based on the </a:t>
                      </a:r>
                      <a:r>
                        <a:rPr lang="en-US" u="sng" dirty="0"/>
                        <a:t>macroscopic and microscopic</a:t>
                      </a:r>
                      <a:r>
                        <a:rPr lang="en-US" dirty="0"/>
                        <a:t> features.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en-US" u="sng" dirty="0"/>
                        <a:t>Blood agar </a:t>
                      </a:r>
                      <a:r>
                        <a:rPr lang="en-US" dirty="0"/>
                        <a:t>to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isolate bacteria</a:t>
                      </a:r>
                      <a:r>
                        <a:rPr lang="en-US" dirty="0"/>
                        <a:t>. </a:t>
                      </a:r>
                    </a:p>
                    <a:p>
                      <a:pPr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endParaRPr lang="en-US" dirty="0"/>
                    </a:p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-For</a:t>
                      </a:r>
                      <a:r>
                        <a:rPr lang="en-US" dirty="0"/>
                        <a:t> 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Actinomycetes</a:t>
                      </a:r>
                      <a:r>
                        <a:rPr lang="en-US" dirty="0"/>
                        <a:t> </a:t>
                      </a:r>
                      <a:r>
                        <a:rPr lang="en-US" u="sng" dirty="0"/>
                        <a:t>biochemical</a:t>
                      </a:r>
                      <a:r>
                        <a:rPr lang="en-US" dirty="0"/>
                        <a:t> and other tests are  used for identification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0" y="6361043"/>
            <a:ext cx="12192000" cy="3975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222733" y="6400800"/>
            <a:ext cx="657949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Because the superficial layer of the skin may contain mixed microbe at least the normal flora.</a:t>
            </a:r>
            <a:endParaRPr lang="ar-SA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60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l="6193"/>
          <a:stretch>
            <a:fillRect/>
          </a:stretch>
        </p:blipFill>
        <p:spPr bwMode="auto">
          <a:xfrm>
            <a:off x="257578" y="992759"/>
            <a:ext cx="2296274" cy="167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69.jpg                                                        000222B9Macintosh HD                   B191BFFC:"/>
          <p:cNvPicPr>
            <a:picLocks noChangeAspect="1" noChangeArrowheads="1"/>
          </p:cNvPicPr>
          <p:nvPr/>
        </p:nvPicPr>
        <p:blipFill>
          <a:blip r:embed="rId4" cstate="print"/>
          <a:srcRect b="11192"/>
          <a:stretch>
            <a:fillRect/>
          </a:stretch>
        </p:blipFill>
        <p:spPr bwMode="auto">
          <a:xfrm>
            <a:off x="257578" y="2847209"/>
            <a:ext cx="2296274" cy="16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nocard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1351" y="1021350"/>
            <a:ext cx="2296274" cy="1672816"/>
          </a:xfrm>
          <a:prstGeom prst="rect">
            <a:avLst/>
          </a:prstGeom>
        </p:spPr>
      </p:pic>
      <p:pic>
        <p:nvPicPr>
          <p:cNvPr id="7" name="Picture 6" descr="actin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1351" y="2847209"/>
            <a:ext cx="2296274" cy="16728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373" y="162674"/>
            <a:ext cx="2785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Mycetoma: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5878" y="839545"/>
            <a:ext cx="241136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553852" y="1110367"/>
            <a:ext cx="3597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92D050"/>
                </a:solidFill>
              </a:rPr>
              <a:t>SDA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92D050"/>
                </a:solidFill>
              </a:rPr>
              <a:t>Brownish -  wrinkled -  seems to be dry -  with orange </a:t>
            </a:r>
            <a:r>
              <a:rPr lang="en-US" b="1" u="sng" dirty="0">
                <a:solidFill>
                  <a:srgbClr val="92D050"/>
                </a:solidFill>
              </a:rPr>
              <a:t>pigmentation</a:t>
            </a:r>
            <a:r>
              <a:rPr lang="en-US" b="1" dirty="0">
                <a:solidFill>
                  <a:srgbClr val="92D050"/>
                </a:solidFill>
              </a:rPr>
              <a:t> around it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53852" y="3279545"/>
            <a:ext cx="261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u="sng" dirty="0" err="1">
                <a:solidFill>
                  <a:srgbClr val="92D050"/>
                </a:solidFill>
              </a:rPr>
              <a:t>Septated</a:t>
            </a:r>
            <a:r>
              <a:rPr lang="en-US" b="1" dirty="0">
                <a:solidFill>
                  <a:srgbClr val="92D050"/>
                </a:solidFill>
              </a:rPr>
              <a:t> hyphae with </a:t>
            </a:r>
            <a:r>
              <a:rPr lang="en-US" b="1" u="sng" dirty="0">
                <a:solidFill>
                  <a:srgbClr val="92D050"/>
                </a:solidFill>
              </a:rPr>
              <a:t>conidia=spores</a:t>
            </a:r>
            <a:r>
              <a:rPr lang="en-US" b="1" dirty="0">
                <a:solidFill>
                  <a:srgbClr val="92D050"/>
                </a:solidFill>
              </a:rPr>
              <a:t>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36364" y="1341199"/>
            <a:ext cx="2484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 </a:t>
            </a:r>
            <a:r>
              <a:rPr lang="en-US" b="1" dirty="0">
                <a:solidFill>
                  <a:srgbClr val="92D050"/>
                </a:solidFill>
              </a:rPr>
              <a:t>Dry – wrinkled – small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58381" y="3222073"/>
            <a:ext cx="34867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92D050"/>
                </a:solidFill>
              </a:rPr>
              <a:t>After we stained it by gram stain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92D050"/>
                </a:solidFill>
              </a:rPr>
              <a:t>Gram+ </a:t>
            </a:r>
            <a:r>
              <a:rPr lang="en-US" b="1" u="sng" dirty="0">
                <a:solidFill>
                  <a:srgbClr val="92D050"/>
                </a:solidFill>
              </a:rPr>
              <a:t>branching</a:t>
            </a:r>
            <a:r>
              <a:rPr lang="en-US" b="1" dirty="0">
                <a:solidFill>
                  <a:srgbClr val="92D050"/>
                </a:solidFill>
              </a:rPr>
              <a:t> </a:t>
            </a:r>
            <a:r>
              <a:rPr lang="en-US" b="1" u="sng" dirty="0">
                <a:solidFill>
                  <a:srgbClr val="92D050"/>
                </a:solidFill>
              </a:rPr>
              <a:t>filaments</a:t>
            </a:r>
            <a:r>
              <a:rPr lang="en-US" b="1" dirty="0">
                <a:solidFill>
                  <a:srgbClr val="92D050"/>
                </a:solidFill>
              </a:rPr>
              <a:t> bacteria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1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1945</Words>
  <Application>Microsoft Office PowerPoint</Application>
  <PresentationFormat>Widescreen</PresentationFormat>
  <Paragraphs>378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Subcutaneous zygomycosis:</vt:lpstr>
      <vt:lpstr>PowerPoint Presentation</vt:lpstr>
      <vt:lpstr>Phaeohyphomycosis:</vt:lpstr>
      <vt:lpstr>Sporotrichosis:</vt:lpstr>
      <vt:lpstr>Other subcutaneous fungal infections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kobe</dc:creator>
  <cp:lastModifiedBy>trad</cp:lastModifiedBy>
  <cp:revision>61</cp:revision>
  <dcterms:created xsi:type="dcterms:W3CDTF">2016-12-12T20:43:10Z</dcterms:created>
  <dcterms:modified xsi:type="dcterms:W3CDTF">2017-01-14T18:26:25Z</dcterms:modified>
</cp:coreProperties>
</file>