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9" r:id="rId21"/>
    <p:sldId id="275" r:id="rId22"/>
    <p:sldId id="276" r:id="rId23"/>
    <p:sldId id="277" r:id="rId24"/>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0"/>
  </p:normalViewPr>
  <p:slideViewPr>
    <p:cSldViewPr>
      <p:cViewPr varScale="1">
        <p:scale>
          <a:sx n="66" d="100"/>
          <a:sy n="66" d="100"/>
        </p:scale>
        <p:origin x="2160"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A18F8-913C-442E-ABE2-4D26B5F20B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7FC59DE-29F9-4797-B47B-28ED2687C518}">
      <dgm:prSet phldrT="[Text]" custT="1"/>
      <dgm:spPr/>
      <dgm:t>
        <a:bodyPr/>
        <a:lstStyle/>
        <a:p>
          <a:pPr algn="ctr"/>
          <a:r>
            <a:rPr lang="en-US" sz="1800"/>
            <a:t>bacteria that cause osteomyelitis</a:t>
          </a:r>
        </a:p>
      </dgm:t>
    </dgm:pt>
    <dgm:pt modelId="{C9045ACB-3F9C-4E1B-A791-E081FF65DAEB}" type="parTrans" cxnId="{886CF063-47A5-401D-981E-8946E2E3BCC3}">
      <dgm:prSet/>
      <dgm:spPr/>
      <dgm:t>
        <a:bodyPr/>
        <a:lstStyle/>
        <a:p>
          <a:pPr algn="ctr"/>
          <a:endParaRPr lang="en-US"/>
        </a:p>
      </dgm:t>
    </dgm:pt>
    <dgm:pt modelId="{1FEE9C5C-06A4-4002-8DAD-1D26C90B391C}" type="sibTrans" cxnId="{886CF063-47A5-401D-981E-8946E2E3BCC3}">
      <dgm:prSet/>
      <dgm:spPr/>
      <dgm:t>
        <a:bodyPr/>
        <a:lstStyle/>
        <a:p>
          <a:pPr algn="ctr"/>
          <a:endParaRPr lang="en-US"/>
        </a:p>
      </dgm:t>
    </dgm:pt>
    <dgm:pt modelId="{A5DD24A6-7F3F-4A89-ACAC-64CF275E5B45}">
      <dgm:prSet phldrT="[Text]" custT="1"/>
      <dgm:spPr/>
      <dgm:t>
        <a:bodyPr/>
        <a:lstStyle/>
        <a:p>
          <a:pPr algn="ctr"/>
          <a:r>
            <a:rPr lang="en-US" sz="1400" b="1"/>
            <a:t>staphylococcus aureus</a:t>
          </a:r>
        </a:p>
        <a:p>
          <a:pPr algn="ctr"/>
          <a:r>
            <a:rPr lang="en-US" sz="900"/>
            <a:t> </a:t>
          </a:r>
          <a:r>
            <a:rPr lang="en-US" sz="1100"/>
            <a:t>the most common in all ages.</a:t>
          </a:r>
        </a:p>
      </dgm:t>
    </dgm:pt>
    <dgm:pt modelId="{3F234BB8-9CD5-416D-B6DA-3A1D19661898}" type="parTrans" cxnId="{43647730-9AFC-41DF-B35E-A0F543123006}">
      <dgm:prSet/>
      <dgm:spPr/>
      <dgm:t>
        <a:bodyPr/>
        <a:lstStyle/>
        <a:p>
          <a:pPr algn="ctr"/>
          <a:endParaRPr lang="en-US"/>
        </a:p>
      </dgm:t>
    </dgm:pt>
    <dgm:pt modelId="{40B50F82-7132-42AD-8C1A-76573621ED5E}" type="sibTrans" cxnId="{43647730-9AFC-41DF-B35E-A0F543123006}">
      <dgm:prSet/>
      <dgm:spPr/>
      <dgm:t>
        <a:bodyPr/>
        <a:lstStyle/>
        <a:p>
          <a:pPr algn="ctr"/>
          <a:endParaRPr lang="en-US"/>
        </a:p>
      </dgm:t>
    </dgm:pt>
    <dgm:pt modelId="{37A0A345-E664-4362-985B-840006F38A41}">
      <dgm:prSet phldrT="[Text]" custT="1"/>
      <dgm:spPr/>
      <dgm:t>
        <a:bodyPr/>
        <a:lstStyle/>
        <a:p>
          <a:pPr algn="ctr"/>
          <a:r>
            <a:rPr lang="en-US" sz="1400" b="1"/>
            <a:t>beta hemolytic streptococcus</a:t>
          </a:r>
        </a:p>
        <a:p>
          <a:pPr algn="ctr"/>
          <a:r>
            <a:rPr lang="en-US" sz="1400" b="1"/>
            <a:t> </a:t>
          </a:r>
          <a:r>
            <a:rPr lang="en-US" sz="1100" b="0"/>
            <a:t>in neonates</a:t>
          </a:r>
          <a:endParaRPr lang="en-US" sz="1400" b="1"/>
        </a:p>
      </dgm:t>
    </dgm:pt>
    <dgm:pt modelId="{6EAE2C04-CDD8-47B5-A92C-EDAF2229DD8F}" type="parTrans" cxnId="{3C2D0B04-423B-4E19-B6F8-ADD5D4320250}">
      <dgm:prSet/>
      <dgm:spPr/>
      <dgm:t>
        <a:bodyPr/>
        <a:lstStyle/>
        <a:p>
          <a:pPr algn="ctr"/>
          <a:endParaRPr lang="en-US"/>
        </a:p>
      </dgm:t>
    </dgm:pt>
    <dgm:pt modelId="{A8B69803-0B1F-4204-A67E-50C7460A931F}" type="sibTrans" cxnId="{3C2D0B04-423B-4E19-B6F8-ADD5D4320250}">
      <dgm:prSet/>
      <dgm:spPr/>
      <dgm:t>
        <a:bodyPr/>
        <a:lstStyle/>
        <a:p>
          <a:pPr algn="ctr"/>
          <a:endParaRPr lang="en-US"/>
        </a:p>
      </dgm:t>
    </dgm:pt>
    <dgm:pt modelId="{4FA67CA4-4545-4130-A3C0-BC541C00C7AF}">
      <dgm:prSet custT="1"/>
      <dgm:spPr/>
      <dgm:t>
        <a:bodyPr/>
        <a:lstStyle/>
        <a:p>
          <a:pPr algn="ctr"/>
          <a:r>
            <a:rPr lang="en-US" sz="1400" b="1"/>
            <a:t>salmonella</a:t>
          </a:r>
        </a:p>
        <a:p>
          <a:pPr algn="ctr"/>
          <a:r>
            <a:rPr lang="en-US" sz="1100"/>
            <a:t> it is unusuall bacteria of osteomyelitis but it can cause it especially with people who has sickle cells anemia </a:t>
          </a:r>
        </a:p>
      </dgm:t>
    </dgm:pt>
    <dgm:pt modelId="{928A0B43-328D-45D5-AE6F-EAE4A2CAB18B}" type="parTrans" cxnId="{6D3B3B89-5D16-45E9-93E8-58B4374986AB}">
      <dgm:prSet/>
      <dgm:spPr/>
      <dgm:t>
        <a:bodyPr/>
        <a:lstStyle/>
        <a:p>
          <a:pPr algn="ctr"/>
          <a:endParaRPr lang="en-US"/>
        </a:p>
      </dgm:t>
    </dgm:pt>
    <dgm:pt modelId="{2E8197C3-17A3-41A1-9215-C8989A488DD8}" type="sibTrans" cxnId="{6D3B3B89-5D16-45E9-93E8-58B4374986AB}">
      <dgm:prSet/>
      <dgm:spPr/>
      <dgm:t>
        <a:bodyPr/>
        <a:lstStyle/>
        <a:p>
          <a:pPr algn="ctr"/>
          <a:endParaRPr lang="en-US"/>
        </a:p>
      </dgm:t>
    </dgm:pt>
    <dgm:pt modelId="{65FFD215-67E3-4D57-94E0-D8B5FE719A54}">
      <dgm:prSet custT="1"/>
      <dgm:spPr/>
      <dgm:t>
        <a:bodyPr/>
        <a:lstStyle/>
        <a:p>
          <a:pPr algn="ctr"/>
          <a:r>
            <a:rPr lang="en-US" sz="1400" b="1" i="0"/>
            <a:t>E.coli (Escherichia coli)</a:t>
          </a:r>
        </a:p>
        <a:p>
          <a:pPr algn="ctr"/>
          <a:r>
            <a:rPr lang="en-US" sz="1100" b="0" i="0"/>
            <a:t>in neonates</a:t>
          </a:r>
        </a:p>
      </dgm:t>
    </dgm:pt>
    <dgm:pt modelId="{90A7A8C6-E0AA-49A9-AAE1-5CFC6105C5EC}" type="parTrans" cxnId="{65447786-A470-42C1-AC55-6B86C9D9F21D}">
      <dgm:prSet/>
      <dgm:spPr/>
      <dgm:t>
        <a:bodyPr/>
        <a:lstStyle/>
        <a:p>
          <a:pPr algn="ctr"/>
          <a:endParaRPr lang="en-US"/>
        </a:p>
      </dgm:t>
    </dgm:pt>
    <dgm:pt modelId="{42019266-FAB7-4C46-92F4-DF618086223B}" type="sibTrans" cxnId="{65447786-A470-42C1-AC55-6B86C9D9F21D}">
      <dgm:prSet/>
      <dgm:spPr/>
      <dgm:t>
        <a:bodyPr/>
        <a:lstStyle/>
        <a:p>
          <a:pPr algn="ctr"/>
          <a:endParaRPr lang="en-US"/>
        </a:p>
      </dgm:t>
    </dgm:pt>
    <dgm:pt modelId="{024DAE36-05AD-4369-8B40-CF21009332AD}" type="pres">
      <dgm:prSet presAssocID="{87BA18F8-913C-442E-ABE2-4D26B5F20BF0}" presName="hierChild1" presStyleCnt="0">
        <dgm:presLayoutVars>
          <dgm:orgChart val="1"/>
          <dgm:chPref val="1"/>
          <dgm:dir/>
          <dgm:animOne val="branch"/>
          <dgm:animLvl val="lvl"/>
          <dgm:resizeHandles/>
        </dgm:presLayoutVars>
      </dgm:prSet>
      <dgm:spPr/>
    </dgm:pt>
    <dgm:pt modelId="{5C020DE8-4680-43E3-9BAC-09C194031D5C}" type="pres">
      <dgm:prSet presAssocID="{77FC59DE-29F9-4797-B47B-28ED2687C518}" presName="hierRoot1" presStyleCnt="0">
        <dgm:presLayoutVars>
          <dgm:hierBranch val="init"/>
        </dgm:presLayoutVars>
      </dgm:prSet>
      <dgm:spPr/>
    </dgm:pt>
    <dgm:pt modelId="{B88D732C-7841-45CB-9051-B59F581D2CA5}" type="pres">
      <dgm:prSet presAssocID="{77FC59DE-29F9-4797-B47B-28ED2687C518}" presName="rootComposite1" presStyleCnt="0"/>
      <dgm:spPr/>
    </dgm:pt>
    <dgm:pt modelId="{CDB837C2-D946-4445-A8C1-54CBBE729998}" type="pres">
      <dgm:prSet presAssocID="{77FC59DE-29F9-4797-B47B-28ED2687C518}" presName="rootText1" presStyleLbl="node0" presStyleIdx="0" presStyleCnt="1" custScaleX="207662" custScaleY="207894">
        <dgm:presLayoutVars>
          <dgm:chPref val="3"/>
        </dgm:presLayoutVars>
      </dgm:prSet>
      <dgm:spPr/>
    </dgm:pt>
    <dgm:pt modelId="{999C6B38-041E-4A89-88AB-6F9E30D88C1C}" type="pres">
      <dgm:prSet presAssocID="{77FC59DE-29F9-4797-B47B-28ED2687C518}" presName="rootConnector1" presStyleLbl="node1" presStyleIdx="0" presStyleCnt="0"/>
      <dgm:spPr/>
    </dgm:pt>
    <dgm:pt modelId="{81553A0D-E750-4C39-ABEA-0E122064379B}" type="pres">
      <dgm:prSet presAssocID="{77FC59DE-29F9-4797-B47B-28ED2687C518}" presName="hierChild2" presStyleCnt="0"/>
      <dgm:spPr/>
    </dgm:pt>
    <dgm:pt modelId="{2B6C1448-2802-44DB-8FC8-F1BF9A25303B}" type="pres">
      <dgm:prSet presAssocID="{3F234BB8-9CD5-416D-B6DA-3A1D19661898}" presName="Name37" presStyleLbl="parChTrans1D2" presStyleIdx="0" presStyleCnt="4"/>
      <dgm:spPr/>
    </dgm:pt>
    <dgm:pt modelId="{78A06B2C-3B84-4B82-83E2-92EB5973E77D}" type="pres">
      <dgm:prSet presAssocID="{A5DD24A6-7F3F-4A89-ACAC-64CF275E5B45}" presName="hierRoot2" presStyleCnt="0">
        <dgm:presLayoutVars>
          <dgm:hierBranch val="init"/>
        </dgm:presLayoutVars>
      </dgm:prSet>
      <dgm:spPr/>
    </dgm:pt>
    <dgm:pt modelId="{C0B4E00D-968A-4D53-9F13-069F14742F1E}" type="pres">
      <dgm:prSet presAssocID="{A5DD24A6-7F3F-4A89-ACAC-64CF275E5B45}" presName="rootComposite" presStyleCnt="0"/>
      <dgm:spPr/>
    </dgm:pt>
    <dgm:pt modelId="{E306AD60-3D18-4495-8804-436BF50316C6}" type="pres">
      <dgm:prSet presAssocID="{A5DD24A6-7F3F-4A89-ACAC-64CF275E5B45}" presName="rootText" presStyleLbl="node2" presStyleIdx="0" presStyleCnt="4" custScaleX="150744" custScaleY="222399">
        <dgm:presLayoutVars>
          <dgm:chPref val="3"/>
        </dgm:presLayoutVars>
      </dgm:prSet>
      <dgm:spPr/>
    </dgm:pt>
    <dgm:pt modelId="{C522253E-2B7F-41E4-A247-82B6EA48832B}" type="pres">
      <dgm:prSet presAssocID="{A5DD24A6-7F3F-4A89-ACAC-64CF275E5B45}" presName="rootConnector" presStyleLbl="node2" presStyleIdx="0" presStyleCnt="4"/>
      <dgm:spPr/>
    </dgm:pt>
    <dgm:pt modelId="{EC2101CD-19B9-4E03-AF6B-CB34E52E0819}" type="pres">
      <dgm:prSet presAssocID="{A5DD24A6-7F3F-4A89-ACAC-64CF275E5B45}" presName="hierChild4" presStyleCnt="0"/>
      <dgm:spPr/>
    </dgm:pt>
    <dgm:pt modelId="{DEC52574-24E1-4185-8B7D-1ED28D168949}" type="pres">
      <dgm:prSet presAssocID="{A5DD24A6-7F3F-4A89-ACAC-64CF275E5B45}" presName="hierChild5" presStyleCnt="0"/>
      <dgm:spPr/>
    </dgm:pt>
    <dgm:pt modelId="{FB7519A6-A03B-46F8-92AF-93D9141F37A5}" type="pres">
      <dgm:prSet presAssocID="{928A0B43-328D-45D5-AE6F-EAE4A2CAB18B}" presName="Name37" presStyleLbl="parChTrans1D2" presStyleIdx="1" presStyleCnt="4"/>
      <dgm:spPr/>
    </dgm:pt>
    <dgm:pt modelId="{4F1570CC-26C7-4FB9-BFA6-FFA458FC9F0B}" type="pres">
      <dgm:prSet presAssocID="{4FA67CA4-4545-4130-A3C0-BC541C00C7AF}" presName="hierRoot2" presStyleCnt="0">
        <dgm:presLayoutVars>
          <dgm:hierBranch val="init"/>
        </dgm:presLayoutVars>
      </dgm:prSet>
      <dgm:spPr/>
    </dgm:pt>
    <dgm:pt modelId="{B4F06E0C-2428-4AEB-A9E0-F791F41CBA10}" type="pres">
      <dgm:prSet presAssocID="{4FA67CA4-4545-4130-A3C0-BC541C00C7AF}" presName="rootComposite" presStyleCnt="0"/>
      <dgm:spPr/>
    </dgm:pt>
    <dgm:pt modelId="{3854BDFC-3EC6-4A4C-BE5D-A207D5C198F7}" type="pres">
      <dgm:prSet presAssocID="{4FA67CA4-4545-4130-A3C0-BC541C00C7AF}" presName="rootText" presStyleLbl="node2" presStyleIdx="1" presStyleCnt="4" custScaleX="192151" custScaleY="286300">
        <dgm:presLayoutVars>
          <dgm:chPref val="3"/>
        </dgm:presLayoutVars>
      </dgm:prSet>
      <dgm:spPr/>
    </dgm:pt>
    <dgm:pt modelId="{CF85877B-AB5C-4341-B06A-9EC9B24243C2}" type="pres">
      <dgm:prSet presAssocID="{4FA67CA4-4545-4130-A3C0-BC541C00C7AF}" presName="rootConnector" presStyleLbl="node2" presStyleIdx="1" presStyleCnt="4"/>
      <dgm:spPr/>
    </dgm:pt>
    <dgm:pt modelId="{927AEC82-B74E-492A-A43E-5A3586631A38}" type="pres">
      <dgm:prSet presAssocID="{4FA67CA4-4545-4130-A3C0-BC541C00C7AF}" presName="hierChild4" presStyleCnt="0"/>
      <dgm:spPr/>
    </dgm:pt>
    <dgm:pt modelId="{563D1DB9-DADC-43D4-917C-669C8832B911}" type="pres">
      <dgm:prSet presAssocID="{4FA67CA4-4545-4130-A3C0-BC541C00C7AF}" presName="hierChild5" presStyleCnt="0"/>
      <dgm:spPr/>
    </dgm:pt>
    <dgm:pt modelId="{23DB692D-432D-4400-B6ED-20CC6FD95510}" type="pres">
      <dgm:prSet presAssocID="{6EAE2C04-CDD8-47B5-A92C-EDAF2229DD8F}" presName="Name37" presStyleLbl="parChTrans1D2" presStyleIdx="2" presStyleCnt="4"/>
      <dgm:spPr/>
    </dgm:pt>
    <dgm:pt modelId="{06DE41A2-AE2A-44E5-9EF6-CA8A4D275917}" type="pres">
      <dgm:prSet presAssocID="{37A0A345-E664-4362-985B-840006F38A41}" presName="hierRoot2" presStyleCnt="0">
        <dgm:presLayoutVars>
          <dgm:hierBranch val="init"/>
        </dgm:presLayoutVars>
      </dgm:prSet>
      <dgm:spPr/>
    </dgm:pt>
    <dgm:pt modelId="{8BFCD669-7606-4AF3-AFE3-EBCA49AA5B0B}" type="pres">
      <dgm:prSet presAssocID="{37A0A345-E664-4362-985B-840006F38A41}" presName="rootComposite" presStyleCnt="0"/>
      <dgm:spPr/>
    </dgm:pt>
    <dgm:pt modelId="{7E7E4CBE-793E-4796-A172-7893573A500A}" type="pres">
      <dgm:prSet presAssocID="{37A0A345-E664-4362-985B-840006F38A41}" presName="rootText" presStyleLbl="node2" presStyleIdx="2" presStyleCnt="4" custScaleX="148763" custScaleY="205948">
        <dgm:presLayoutVars>
          <dgm:chPref val="3"/>
        </dgm:presLayoutVars>
      </dgm:prSet>
      <dgm:spPr/>
    </dgm:pt>
    <dgm:pt modelId="{5A6E864B-3C0C-461C-A854-62D7CE324651}" type="pres">
      <dgm:prSet presAssocID="{37A0A345-E664-4362-985B-840006F38A41}" presName="rootConnector" presStyleLbl="node2" presStyleIdx="2" presStyleCnt="4"/>
      <dgm:spPr/>
    </dgm:pt>
    <dgm:pt modelId="{6EA33929-49E0-4F16-B5E8-489DECF88BC7}" type="pres">
      <dgm:prSet presAssocID="{37A0A345-E664-4362-985B-840006F38A41}" presName="hierChild4" presStyleCnt="0"/>
      <dgm:spPr/>
    </dgm:pt>
    <dgm:pt modelId="{D07F1AAA-1E26-41E1-8C27-EEA714569A18}" type="pres">
      <dgm:prSet presAssocID="{37A0A345-E664-4362-985B-840006F38A41}" presName="hierChild5" presStyleCnt="0"/>
      <dgm:spPr/>
    </dgm:pt>
    <dgm:pt modelId="{6B4E4AE0-81B5-4013-9542-A9AF442E51C0}" type="pres">
      <dgm:prSet presAssocID="{90A7A8C6-E0AA-49A9-AAE1-5CFC6105C5EC}" presName="Name37" presStyleLbl="parChTrans1D2" presStyleIdx="3" presStyleCnt="4"/>
      <dgm:spPr/>
    </dgm:pt>
    <dgm:pt modelId="{1A0D8F2F-B33B-4A14-B0A1-44D15C16E286}" type="pres">
      <dgm:prSet presAssocID="{65FFD215-67E3-4D57-94E0-D8B5FE719A54}" presName="hierRoot2" presStyleCnt="0">
        <dgm:presLayoutVars>
          <dgm:hierBranch val="init"/>
        </dgm:presLayoutVars>
      </dgm:prSet>
      <dgm:spPr/>
    </dgm:pt>
    <dgm:pt modelId="{8AEC4AA1-65E0-423B-AD16-B424588CABE8}" type="pres">
      <dgm:prSet presAssocID="{65FFD215-67E3-4D57-94E0-D8B5FE719A54}" presName="rootComposite" presStyleCnt="0"/>
      <dgm:spPr/>
    </dgm:pt>
    <dgm:pt modelId="{9DD477B9-33DD-49B2-8DAF-C5985E516FF3}" type="pres">
      <dgm:prSet presAssocID="{65FFD215-67E3-4D57-94E0-D8B5FE719A54}" presName="rootText" presStyleLbl="node2" presStyleIdx="3" presStyleCnt="4" custScaleX="174240" custScaleY="167450">
        <dgm:presLayoutVars>
          <dgm:chPref val="3"/>
        </dgm:presLayoutVars>
      </dgm:prSet>
      <dgm:spPr/>
    </dgm:pt>
    <dgm:pt modelId="{6D484E69-1FAC-4A18-B666-B2AA9F2C548C}" type="pres">
      <dgm:prSet presAssocID="{65FFD215-67E3-4D57-94E0-D8B5FE719A54}" presName="rootConnector" presStyleLbl="node2" presStyleIdx="3" presStyleCnt="4"/>
      <dgm:spPr/>
    </dgm:pt>
    <dgm:pt modelId="{0D5225B4-DF16-473D-BC19-CE4A26B2AA02}" type="pres">
      <dgm:prSet presAssocID="{65FFD215-67E3-4D57-94E0-D8B5FE719A54}" presName="hierChild4" presStyleCnt="0"/>
      <dgm:spPr/>
    </dgm:pt>
    <dgm:pt modelId="{CB7899B6-567E-40A8-88DA-0865EDBF715A}" type="pres">
      <dgm:prSet presAssocID="{65FFD215-67E3-4D57-94E0-D8B5FE719A54}" presName="hierChild5" presStyleCnt="0"/>
      <dgm:spPr/>
    </dgm:pt>
    <dgm:pt modelId="{C42B25CB-3667-4E9C-9098-7517DCD1AAB0}" type="pres">
      <dgm:prSet presAssocID="{77FC59DE-29F9-4797-B47B-28ED2687C518}" presName="hierChild3" presStyleCnt="0"/>
      <dgm:spPr/>
    </dgm:pt>
  </dgm:ptLst>
  <dgm:cxnLst>
    <dgm:cxn modelId="{ED69716D-DABB-7A4F-9C02-9D02B3F4F737}" type="presOf" srcId="{37A0A345-E664-4362-985B-840006F38A41}" destId="{5A6E864B-3C0C-461C-A854-62D7CE324651}" srcOrd="1" destOrd="0" presId="urn:microsoft.com/office/officeart/2005/8/layout/orgChart1"/>
    <dgm:cxn modelId="{B15AB1F6-66CF-434F-B9FB-B3820D6EFF46}" type="presOf" srcId="{A5DD24A6-7F3F-4A89-ACAC-64CF275E5B45}" destId="{E306AD60-3D18-4495-8804-436BF50316C6}" srcOrd="0" destOrd="0" presId="urn:microsoft.com/office/officeart/2005/8/layout/orgChart1"/>
    <dgm:cxn modelId="{F164FA70-3B61-D148-B809-3878C5F9CC71}" type="presOf" srcId="{6EAE2C04-CDD8-47B5-A92C-EDAF2229DD8F}" destId="{23DB692D-432D-4400-B6ED-20CC6FD95510}" srcOrd="0" destOrd="0" presId="urn:microsoft.com/office/officeart/2005/8/layout/orgChart1"/>
    <dgm:cxn modelId="{BC0DA315-D9DE-864F-843B-0ABEC1D5005B}" type="presOf" srcId="{A5DD24A6-7F3F-4A89-ACAC-64CF275E5B45}" destId="{C522253E-2B7F-41E4-A247-82B6EA48832B}" srcOrd="1" destOrd="0" presId="urn:microsoft.com/office/officeart/2005/8/layout/orgChart1"/>
    <dgm:cxn modelId="{DD97560A-90E4-354E-8DB6-C527F684C781}" type="presOf" srcId="{928A0B43-328D-45D5-AE6F-EAE4A2CAB18B}" destId="{FB7519A6-A03B-46F8-92AF-93D9141F37A5}" srcOrd="0" destOrd="0" presId="urn:microsoft.com/office/officeart/2005/8/layout/orgChart1"/>
    <dgm:cxn modelId="{6D3B3B89-5D16-45E9-93E8-58B4374986AB}" srcId="{77FC59DE-29F9-4797-B47B-28ED2687C518}" destId="{4FA67CA4-4545-4130-A3C0-BC541C00C7AF}" srcOrd="1" destOrd="0" parTransId="{928A0B43-328D-45D5-AE6F-EAE4A2CAB18B}" sibTransId="{2E8197C3-17A3-41A1-9215-C8989A488DD8}"/>
    <dgm:cxn modelId="{C0D3F2CD-803A-544B-99A1-42F2073ACDC9}" type="presOf" srcId="{65FFD215-67E3-4D57-94E0-D8B5FE719A54}" destId="{6D484E69-1FAC-4A18-B666-B2AA9F2C548C}" srcOrd="1" destOrd="0" presId="urn:microsoft.com/office/officeart/2005/8/layout/orgChart1"/>
    <dgm:cxn modelId="{65447786-A470-42C1-AC55-6B86C9D9F21D}" srcId="{77FC59DE-29F9-4797-B47B-28ED2687C518}" destId="{65FFD215-67E3-4D57-94E0-D8B5FE719A54}" srcOrd="3" destOrd="0" parTransId="{90A7A8C6-E0AA-49A9-AAE1-5CFC6105C5EC}" sibTransId="{42019266-FAB7-4C46-92F4-DF618086223B}"/>
    <dgm:cxn modelId="{886CF063-47A5-401D-981E-8946E2E3BCC3}" srcId="{87BA18F8-913C-442E-ABE2-4D26B5F20BF0}" destId="{77FC59DE-29F9-4797-B47B-28ED2687C518}" srcOrd="0" destOrd="0" parTransId="{C9045ACB-3F9C-4E1B-A791-E081FF65DAEB}" sibTransId="{1FEE9C5C-06A4-4002-8DAD-1D26C90B391C}"/>
    <dgm:cxn modelId="{EB6DFCEB-4F47-EE46-8D34-FC5667AB3276}" type="presOf" srcId="{77FC59DE-29F9-4797-B47B-28ED2687C518}" destId="{999C6B38-041E-4A89-88AB-6F9E30D88C1C}" srcOrd="1" destOrd="0" presId="urn:microsoft.com/office/officeart/2005/8/layout/orgChart1"/>
    <dgm:cxn modelId="{28C3DF6E-5AB8-F241-9CB4-5D90A85356E5}" type="presOf" srcId="{77FC59DE-29F9-4797-B47B-28ED2687C518}" destId="{CDB837C2-D946-4445-A8C1-54CBBE729998}" srcOrd="0" destOrd="0" presId="urn:microsoft.com/office/officeart/2005/8/layout/orgChart1"/>
    <dgm:cxn modelId="{E67113F1-DF61-9644-8353-6AAF338F440F}" type="presOf" srcId="{3F234BB8-9CD5-416D-B6DA-3A1D19661898}" destId="{2B6C1448-2802-44DB-8FC8-F1BF9A25303B}" srcOrd="0" destOrd="0" presId="urn:microsoft.com/office/officeart/2005/8/layout/orgChart1"/>
    <dgm:cxn modelId="{06A27473-1342-5349-9153-22DF73961E9A}" type="presOf" srcId="{65FFD215-67E3-4D57-94E0-D8B5FE719A54}" destId="{9DD477B9-33DD-49B2-8DAF-C5985E516FF3}" srcOrd="0" destOrd="0" presId="urn:microsoft.com/office/officeart/2005/8/layout/orgChart1"/>
    <dgm:cxn modelId="{3C2D0B04-423B-4E19-B6F8-ADD5D4320250}" srcId="{77FC59DE-29F9-4797-B47B-28ED2687C518}" destId="{37A0A345-E664-4362-985B-840006F38A41}" srcOrd="2" destOrd="0" parTransId="{6EAE2C04-CDD8-47B5-A92C-EDAF2229DD8F}" sibTransId="{A8B69803-0B1F-4204-A67E-50C7460A931F}"/>
    <dgm:cxn modelId="{DAE2FDC6-E5A3-0146-A9A4-C779FB906FE3}" type="presOf" srcId="{37A0A345-E664-4362-985B-840006F38A41}" destId="{7E7E4CBE-793E-4796-A172-7893573A500A}" srcOrd="0" destOrd="0" presId="urn:microsoft.com/office/officeart/2005/8/layout/orgChart1"/>
    <dgm:cxn modelId="{41237B2A-B16F-7F40-BEB8-EE56E2728A5A}" type="presOf" srcId="{90A7A8C6-E0AA-49A9-AAE1-5CFC6105C5EC}" destId="{6B4E4AE0-81B5-4013-9542-A9AF442E51C0}" srcOrd="0" destOrd="0" presId="urn:microsoft.com/office/officeart/2005/8/layout/orgChart1"/>
    <dgm:cxn modelId="{43647730-9AFC-41DF-B35E-A0F543123006}" srcId="{77FC59DE-29F9-4797-B47B-28ED2687C518}" destId="{A5DD24A6-7F3F-4A89-ACAC-64CF275E5B45}" srcOrd="0" destOrd="0" parTransId="{3F234BB8-9CD5-416D-B6DA-3A1D19661898}" sibTransId="{40B50F82-7132-42AD-8C1A-76573621ED5E}"/>
    <dgm:cxn modelId="{5165F233-0AEF-264A-9259-DCC34A11DF65}" type="presOf" srcId="{4FA67CA4-4545-4130-A3C0-BC541C00C7AF}" destId="{CF85877B-AB5C-4341-B06A-9EC9B24243C2}" srcOrd="1" destOrd="0" presId="urn:microsoft.com/office/officeart/2005/8/layout/orgChart1"/>
    <dgm:cxn modelId="{F2C697A2-332C-A74E-BAA3-0B8D4A5523FB}" type="presOf" srcId="{87BA18F8-913C-442E-ABE2-4D26B5F20BF0}" destId="{024DAE36-05AD-4369-8B40-CF21009332AD}" srcOrd="0" destOrd="0" presId="urn:microsoft.com/office/officeart/2005/8/layout/orgChart1"/>
    <dgm:cxn modelId="{BA1C064B-D309-3449-ACEC-6D946A8C920A}" type="presOf" srcId="{4FA67CA4-4545-4130-A3C0-BC541C00C7AF}" destId="{3854BDFC-3EC6-4A4C-BE5D-A207D5C198F7}" srcOrd="0" destOrd="0" presId="urn:microsoft.com/office/officeart/2005/8/layout/orgChart1"/>
    <dgm:cxn modelId="{934D650B-0E11-E349-A973-C727AC504DF6}" type="presParOf" srcId="{024DAE36-05AD-4369-8B40-CF21009332AD}" destId="{5C020DE8-4680-43E3-9BAC-09C194031D5C}" srcOrd="0" destOrd="0" presId="urn:microsoft.com/office/officeart/2005/8/layout/orgChart1"/>
    <dgm:cxn modelId="{A91F0C74-4E91-354C-90BC-4854A8C969B2}" type="presParOf" srcId="{5C020DE8-4680-43E3-9BAC-09C194031D5C}" destId="{B88D732C-7841-45CB-9051-B59F581D2CA5}" srcOrd="0" destOrd="0" presId="urn:microsoft.com/office/officeart/2005/8/layout/orgChart1"/>
    <dgm:cxn modelId="{23A51F06-4C8C-774B-A82F-9E5490463D9A}" type="presParOf" srcId="{B88D732C-7841-45CB-9051-B59F581D2CA5}" destId="{CDB837C2-D946-4445-A8C1-54CBBE729998}" srcOrd="0" destOrd="0" presId="urn:microsoft.com/office/officeart/2005/8/layout/orgChart1"/>
    <dgm:cxn modelId="{C5C2EDDA-5BB4-6B4E-9406-FD183C2207CB}" type="presParOf" srcId="{B88D732C-7841-45CB-9051-B59F581D2CA5}" destId="{999C6B38-041E-4A89-88AB-6F9E30D88C1C}" srcOrd="1" destOrd="0" presId="urn:microsoft.com/office/officeart/2005/8/layout/orgChart1"/>
    <dgm:cxn modelId="{13583C5A-22C0-D645-936C-BBEC46DA74FE}" type="presParOf" srcId="{5C020DE8-4680-43E3-9BAC-09C194031D5C}" destId="{81553A0D-E750-4C39-ABEA-0E122064379B}" srcOrd="1" destOrd="0" presId="urn:microsoft.com/office/officeart/2005/8/layout/orgChart1"/>
    <dgm:cxn modelId="{837CF829-311D-2E43-BFA2-4B4F42A4F45E}" type="presParOf" srcId="{81553A0D-E750-4C39-ABEA-0E122064379B}" destId="{2B6C1448-2802-44DB-8FC8-F1BF9A25303B}" srcOrd="0" destOrd="0" presId="urn:microsoft.com/office/officeart/2005/8/layout/orgChart1"/>
    <dgm:cxn modelId="{12DFB5E1-5E93-9C4E-B46E-B57133E0A5AC}" type="presParOf" srcId="{81553A0D-E750-4C39-ABEA-0E122064379B}" destId="{78A06B2C-3B84-4B82-83E2-92EB5973E77D}" srcOrd="1" destOrd="0" presId="urn:microsoft.com/office/officeart/2005/8/layout/orgChart1"/>
    <dgm:cxn modelId="{22CA819B-3577-344D-B0BD-779AAF0F1589}" type="presParOf" srcId="{78A06B2C-3B84-4B82-83E2-92EB5973E77D}" destId="{C0B4E00D-968A-4D53-9F13-069F14742F1E}" srcOrd="0" destOrd="0" presId="urn:microsoft.com/office/officeart/2005/8/layout/orgChart1"/>
    <dgm:cxn modelId="{D487A897-F3AF-7848-9CB8-6E36A548C6B5}" type="presParOf" srcId="{C0B4E00D-968A-4D53-9F13-069F14742F1E}" destId="{E306AD60-3D18-4495-8804-436BF50316C6}" srcOrd="0" destOrd="0" presId="urn:microsoft.com/office/officeart/2005/8/layout/orgChart1"/>
    <dgm:cxn modelId="{A8E5BE50-F750-6640-BEC9-67DF8DEC6845}" type="presParOf" srcId="{C0B4E00D-968A-4D53-9F13-069F14742F1E}" destId="{C522253E-2B7F-41E4-A247-82B6EA48832B}" srcOrd="1" destOrd="0" presId="urn:microsoft.com/office/officeart/2005/8/layout/orgChart1"/>
    <dgm:cxn modelId="{8A29B637-969E-114A-806A-9240FACC6993}" type="presParOf" srcId="{78A06B2C-3B84-4B82-83E2-92EB5973E77D}" destId="{EC2101CD-19B9-4E03-AF6B-CB34E52E0819}" srcOrd="1" destOrd="0" presId="urn:microsoft.com/office/officeart/2005/8/layout/orgChart1"/>
    <dgm:cxn modelId="{CA5D732F-B73A-DD4B-8576-41C05B07E31A}" type="presParOf" srcId="{78A06B2C-3B84-4B82-83E2-92EB5973E77D}" destId="{DEC52574-24E1-4185-8B7D-1ED28D168949}" srcOrd="2" destOrd="0" presId="urn:microsoft.com/office/officeart/2005/8/layout/orgChart1"/>
    <dgm:cxn modelId="{A7CC3B10-073B-2F43-A048-1C7865FC68FA}" type="presParOf" srcId="{81553A0D-E750-4C39-ABEA-0E122064379B}" destId="{FB7519A6-A03B-46F8-92AF-93D9141F37A5}" srcOrd="2" destOrd="0" presId="urn:microsoft.com/office/officeart/2005/8/layout/orgChart1"/>
    <dgm:cxn modelId="{541E368F-1AE2-8346-9D92-2DAE7616BD33}" type="presParOf" srcId="{81553A0D-E750-4C39-ABEA-0E122064379B}" destId="{4F1570CC-26C7-4FB9-BFA6-FFA458FC9F0B}" srcOrd="3" destOrd="0" presId="urn:microsoft.com/office/officeart/2005/8/layout/orgChart1"/>
    <dgm:cxn modelId="{0B07D25E-C403-0340-BFF1-7058505FB134}" type="presParOf" srcId="{4F1570CC-26C7-4FB9-BFA6-FFA458FC9F0B}" destId="{B4F06E0C-2428-4AEB-A9E0-F791F41CBA10}" srcOrd="0" destOrd="0" presId="urn:microsoft.com/office/officeart/2005/8/layout/orgChart1"/>
    <dgm:cxn modelId="{7FAA29BD-E126-564D-A73C-49C052041EB6}" type="presParOf" srcId="{B4F06E0C-2428-4AEB-A9E0-F791F41CBA10}" destId="{3854BDFC-3EC6-4A4C-BE5D-A207D5C198F7}" srcOrd="0" destOrd="0" presId="urn:microsoft.com/office/officeart/2005/8/layout/orgChart1"/>
    <dgm:cxn modelId="{8A331671-3FAA-7942-8B64-9E8598B08711}" type="presParOf" srcId="{B4F06E0C-2428-4AEB-A9E0-F791F41CBA10}" destId="{CF85877B-AB5C-4341-B06A-9EC9B24243C2}" srcOrd="1" destOrd="0" presId="urn:microsoft.com/office/officeart/2005/8/layout/orgChart1"/>
    <dgm:cxn modelId="{F8D73012-F750-7149-956B-E8BABDBE5C2E}" type="presParOf" srcId="{4F1570CC-26C7-4FB9-BFA6-FFA458FC9F0B}" destId="{927AEC82-B74E-492A-A43E-5A3586631A38}" srcOrd="1" destOrd="0" presId="urn:microsoft.com/office/officeart/2005/8/layout/orgChart1"/>
    <dgm:cxn modelId="{D34D8155-1C48-A241-85AB-B56A8EC3BBAC}" type="presParOf" srcId="{4F1570CC-26C7-4FB9-BFA6-FFA458FC9F0B}" destId="{563D1DB9-DADC-43D4-917C-669C8832B911}" srcOrd="2" destOrd="0" presId="urn:microsoft.com/office/officeart/2005/8/layout/orgChart1"/>
    <dgm:cxn modelId="{217CA16B-E543-2442-9023-95A34D5A8164}" type="presParOf" srcId="{81553A0D-E750-4C39-ABEA-0E122064379B}" destId="{23DB692D-432D-4400-B6ED-20CC6FD95510}" srcOrd="4" destOrd="0" presId="urn:microsoft.com/office/officeart/2005/8/layout/orgChart1"/>
    <dgm:cxn modelId="{629B7CD5-EB34-C94E-B92D-D8747468D816}" type="presParOf" srcId="{81553A0D-E750-4C39-ABEA-0E122064379B}" destId="{06DE41A2-AE2A-44E5-9EF6-CA8A4D275917}" srcOrd="5" destOrd="0" presId="urn:microsoft.com/office/officeart/2005/8/layout/orgChart1"/>
    <dgm:cxn modelId="{85DFF639-7656-3247-B1F9-731F24395DB1}" type="presParOf" srcId="{06DE41A2-AE2A-44E5-9EF6-CA8A4D275917}" destId="{8BFCD669-7606-4AF3-AFE3-EBCA49AA5B0B}" srcOrd="0" destOrd="0" presId="urn:microsoft.com/office/officeart/2005/8/layout/orgChart1"/>
    <dgm:cxn modelId="{5F135691-3590-F948-8394-453B21C08E3B}" type="presParOf" srcId="{8BFCD669-7606-4AF3-AFE3-EBCA49AA5B0B}" destId="{7E7E4CBE-793E-4796-A172-7893573A500A}" srcOrd="0" destOrd="0" presId="urn:microsoft.com/office/officeart/2005/8/layout/orgChart1"/>
    <dgm:cxn modelId="{EC768C7D-90C2-ED4B-AA4C-BBCB3281F982}" type="presParOf" srcId="{8BFCD669-7606-4AF3-AFE3-EBCA49AA5B0B}" destId="{5A6E864B-3C0C-461C-A854-62D7CE324651}" srcOrd="1" destOrd="0" presId="urn:microsoft.com/office/officeart/2005/8/layout/orgChart1"/>
    <dgm:cxn modelId="{844999C2-7EB5-7847-8C7F-5EEEACA7ED84}" type="presParOf" srcId="{06DE41A2-AE2A-44E5-9EF6-CA8A4D275917}" destId="{6EA33929-49E0-4F16-B5E8-489DECF88BC7}" srcOrd="1" destOrd="0" presId="urn:microsoft.com/office/officeart/2005/8/layout/orgChart1"/>
    <dgm:cxn modelId="{E7C2DCE0-A68F-4F43-AC18-D004537D0E9E}" type="presParOf" srcId="{06DE41A2-AE2A-44E5-9EF6-CA8A4D275917}" destId="{D07F1AAA-1E26-41E1-8C27-EEA714569A18}" srcOrd="2" destOrd="0" presId="urn:microsoft.com/office/officeart/2005/8/layout/orgChart1"/>
    <dgm:cxn modelId="{52A659C9-DE68-8241-ABB7-78BF32B9A575}" type="presParOf" srcId="{81553A0D-E750-4C39-ABEA-0E122064379B}" destId="{6B4E4AE0-81B5-4013-9542-A9AF442E51C0}" srcOrd="6" destOrd="0" presId="urn:microsoft.com/office/officeart/2005/8/layout/orgChart1"/>
    <dgm:cxn modelId="{EC658308-BCD3-0946-929B-FE10326441F7}" type="presParOf" srcId="{81553A0D-E750-4C39-ABEA-0E122064379B}" destId="{1A0D8F2F-B33B-4A14-B0A1-44D15C16E286}" srcOrd="7" destOrd="0" presId="urn:microsoft.com/office/officeart/2005/8/layout/orgChart1"/>
    <dgm:cxn modelId="{47D8FDC8-92EF-7645-8DA7-F8A3A4FA9520}" type="presParOf" srcId="{1A0D8F2F-B33B-4A14-B0A1-44D15C16E286}" destId="{8AEC4AA1-65E0-423B-AD16-B424588CABE8}" srcOrd="0" destOrd="0" presId="urn:microsoft.com/office/officeart/2005/8/layout/orgChart1"/>
    <dgm:cxn modelId="{05CCE0DE-6CE0-A648-936B-F1F7215C2038}" type="presParOf" srcId="{8AEC4AA1-65E0-423B-AD16-B424588CABE8}" destId="{9DD477B9-33DD-49B2-8DAF-C5985E516FF3}" srcOrd="0" destOrd="0" presId="urn:microsoft.com/office/officeart/2005/8/layout/orgChart1"/>
    <dgm:cxn modelId="{C24C496F-D526-1742-9478-731FE0BBBA64}" type="presParOf" srcId="{8AEC4AA1-65E0-423B-AD16-B424588CABE8}" destId="{6D484E69-1FAC-4A18-B666-B2AA9F2C548C}" srcOrd="1" destOrd="0" presId="urn:microsoft.com/office/officeart/2005/8/layout/orgChart1"/>
    <dgm:cxn modelId="{2BC0D447-2C66-974F-ABD2-FF3D445AD92F}" type="presParOf" srcId="{1A0D8F2F-B33B-4A14-B0A1-44D15C16E286}" destId="{0D5225B4-DF16-473D-BC19-CE4A26B2AA02}" srcOrd="1" destOrd="0" presId="urn:microsoft.com/office/officeart/2005/8/layout/orgChart1"/>
    <dgm:cxn modelId="{35082978-3CB6-E74C-A46A-4D39DAF53B93}" type="presParOf" srcId="{1A0D8F2F-B33B-4A14-B0A1-44D15C16E286}" destId="{CB7899B6-567E-40A8-88DA-0865EDBF715A}" srcOrd="2" destOrd="0" presId="urn:microsoft.com/office/officeart/2005/8/layout/orgChart1"/>
    <dgm:cxn modelId="{C8C9569B-4EBB-A149-86AA-A599D4EFD4D7}" type="presParOf" srcId="{5C020DE8-4680-43E3-9BAC-09C194031D5C}" destId="{C42B25CB-3667-4E9C-9098-7517DCD1AAB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E4AE0-81B5-4013-9542-A9AF442E51C0}">
      <dsp:nvSpPr>
        <dsp:cNvPr id="0" name=""/>
        <dsp:cNvSpPr/>
      </dsp:nvSpPr>
      <dsp:spPr>
        <a:xfrm>
          <a:off x="3205162" y="1213055"/>
          <a:ext cx="2438681" cy="184662"/>
        </a:xfrm>
        <a:custGeom>
          <a:avLst/>
          <a:gdLst/>
          <a:ahLst/>
          <a:cxnLst/>
          <a:rect l="0" t="0" r="0" b="0"/>
          <a:pathLst>
            <a:path>
              <a:moveTo>
                <a:pt x="0" y="0"/>
              </a:moveTo>
              <a:lnTo>
                <a:pt x="0" y="92331"/>
              </a:lnTo>
              <a:lnTo>
                <a:pt x="2438681" y="92331"/>
              </a:lnTo>
              <a:lnTo>
                <a:pt x="2438681" y="184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B692D-432D-4400-B6ED-20CC6FD95510}">
      <dsp:nvSpPr>
        <dsp:cNvPr id="0" name=""/>
        <dsp:cNvSpPr/>
      </dsp:nvSpPr>
      <dsp:spPr>
        <a:xfrm>
          <a:off x="3205162" y="1213055"/>
          <a:ext cx="833861" cy="184662"/>
        </a:xfrm>
        <a:custGeom>
          <a:avLst/>
          <a:gdLst/>
          <a:ahLst/>
          <a:cxnLst/>
          <a:rect l="0" t="0" r="0" b="0"/>
          <a:pathLst>
            <a:path>
              <a:moveTo>
                <a:pt x="0" y="0"/>
              </a:moveTo>
              <a:lnTo>
                <a:pt x="0" y="92331"/>
              </a:lnTo>
              <a:lnTo>
                <a:pt x="833861" y="92331"/>
              </a:lnTo>
              <a:lnTo>
                <a:pt x="833861" y="184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7519A6-A03B-46F8-92AF-93D9141F37A5}">
      <dsp:nvSpPr>
        <dsp:cNvPr id="0" name=""/>
        <dsp:cNvSpPr/>
      </dsp:nvSpPr>
      <dsp:spPr>
        <a:xfrm>
          <a:off x="2355454" y="1213055"/>
          <a:ext cx="849707" cy="184662"/>
        </a:xfrm>
        <a:custGeom>
          <a:avLst/>
          <a:gdLst/>
          <a:ahLst/>
          <a:cxnLst/>
          <a:rect l="0" t="0" r="0" b="0"/>
          <a:pathLst>
            <a:path>
              <a:moveTo>
                <a:pt x="849707" y="0"/>
              </a:moveTo>
              <a:lnTo>
                <a:pt x="849707" y="92331"/>
              </a:lnTo>
              <a:lnTo>
                <a:pt x="0" y="92331"/>
              </a:lnTo>
              <a:lnTo>
                <a:pt x="0" y="184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C1448-2802-44DB-8FC8-F1BF9A25303B}">
      <dsp:nvSpPr>
        <dsp:cNvPr id="0" name=""/>
        <dsp:cNvSpPr/>
      </dsp:nvSpPr>
      <dsp:spPr>
        <a:xfrm>
          <a:off x="663175" y="1213055"/>
          <a:ext cx="2541987" cy="184662"/>
        </a:xfrm>
        <a:custGeom>
          <a:avLst/>
          <a:gdLst/>
          <a:ahLst/>
          <a:cxnLst/>
          <a:rect l="0" t="0" r="0" b="0"/>
          <a:pathLst>
            <a:path>
              <a:moveTo>
                <a:pt x="2541987" y="0"/>
              </a:moveTo>
              <a:lnTo>
                <a:pt x="2541987" y="92331"/>
              </a:lnTo>
              <a:lnTo>
                <a:pt x="0" y="92331"/>
              </a:lnTo>
              <a:lnTo>
                <a:pt x="0" y="184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837C2-D946-4445-A8C1-54CBBE729998}">
      <dsp:nvSpPr>
        <dsp:cNvPr id="0" name=""/>
        <dsp:cNvSpPr/>
      </dsp:nvSpPr>
      <dsp:spPr>
        <a:xfrm>
          <a:off x="2292128" y="299001"/>
          <a:ext cx="1826067" cy="9140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bacteria that cause osteomyelitis</a:t>
          </a:r>
        </a:p>
      </dsp:txBody>
      <dsp:txXfrm>
        <a:off x="2292128" y="299001"/>
        <a:ext cx="1826067" cy="914053"/>
      </dsp:txXfrm>
    </dsp:sp>
    <dsp:sp modelId="{E306AD60-3D18-4495-8804-436BF50316C6}">
      <dsp:nvSpPr>
        <dsp:cNvPr id="0" name=""/>
        <dsp:cNvSpPr/>
      </dsp:nvSpPr>
      <dsp:spPr>
        <a:xfrm>
          <a:off x="394" y="1397717"/>
          <a:ext cx="1325561" cy="977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staphylococcus aureus</a:t>
          </a:r>
        </a:p>
        <a:p>
          <a:pPr marL="0" lvl="0" indent="0" algn="ctr" defTabSz="622300">
            <a:lnSpc>
              <a:spcPct val="90000"/>
            </a:lnSpc>
            <a:spcBef>
              <a:spcPct val="0"/>
            </a:spcBef>
            <a:spcAft>
              <a:spcPct val="35000"/>
            </a:spcAft>
            <a:buNone/>
          </a:pPr>
          <a:r>
            <a:rPr lang="en-US" sz="900" kern="1200"/>
            <a:t> </a:t>
          </a:r>
          <a:r>
            <a:rPr lang="en-US" sz="1100" kern="1200"/>
            <a:t>the most common in all ages.</a:t>
          </a:r>
        </a:p>
      </dsp:txBody>
      <dsp:txXfrm>
        <a:off x="394" y="1397717"/>
        <a:ext cx="1325561" cy="977828"/>
      </dsp:txXfrm>
    </dsp:sp>
    <dsp:sp modelId="{3854BDFC-3EC6-4A4C-BE5D-A207D5C198F7}">
      <dsp:nvSpPr>
        <dsp:cNvPr id="0" name=""/>
        <dsp:cNvSpPr/>
      </dsp:nvSpPr>
      <dsp:spPr>
        <a:xfrm>
          <a:off x="1510618" y="1397717"/>
          <a:ext cx="1689672" cy="1258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salmonella</a:t>
          </a:r>
        </a:p>
        <a:p>
          <a:pPr marL="0" lvl="0" indent="0" algn="ctr" defTabSz="622300">
            <a:lnSpc>
              <a:spcPct val="90000"/>
            </a:lnSpc>
            <a:spcBef>
              <a:spcPct val="0"/>
            </a:spcBef>
            <a:spcAft>
              <a:spcPct val="35000"/>
            </a:spcAft>
            <a:buNone/>
          </a:pPr>
          <a:r>
            <a:rPr lang="en-US" sz="1100" kern="1200"/>
            <a:t> it is unusuall bacteria of osteomyelitis but it can cause it especially with people who has sickle cells anemia </a:t>
          </a:r>
        </a:p>
      </dsp:txBody>
      <dsp:txXfrm>
        <a:off x="1510618" y="1397717"/>
        <a:ext cx="1689672" cy="1258783"/>
      </dsp:txXfrm>
    </dsp:sp>
    <dsp:sp modelId="{7E7E4CBE-793E-4796-A172-7893573A500A}">
      <dsp:nvSpPr>
        <dsp:cNvPr id="0" name=""/>
        <dsp:cNvSpPr/>
      </dsp:nvSpPr>
      <dsp:spPr>
        <a:xfrm>
          <a:off x="3384953" y="1397717"/>
          <a:ext cx="1308141" cy="9054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beta hemolytic streptococcus</a:t>
          </a:r>
        </a:p>
        <a:p>
          <a:pPr marL="0" lvl="0" indent="0" algn="ctr" defTabSz="622300">
            <a:lnSpc>
              <a:spcPct val="90000"/>
            </a:lnSpc>
            <a:spcBef>
              <a:spcPct val="0"/>
            </a:spcBef>
            <a:spcAft>
              <a:spcPct val="35000"/>
            </a:spcAft>
            <a:buNone/>
          </a:pPr>
          <a:r>
            <a:rPr lang="en-US" sz="1400" b="1" kern="1200"/>
            <a:t> </a:t>
          </a:r>
          <a:r>
            <a:rPr lang="en-US" sz="1100" b="0" kern="1200"/>
            <a:t>in neonates</a:t>
          </a:r>
          <a:endParaRPr lang="en-US" sz="1400" b="1" kern="1200"/>
        </a:p>
      </dsp:txBody>
      <dsp:txXfrm>
        <a:off x="3384953" y="1397717"/>
        <a:ext cx="1308141" cy="905497"/>
      </dsp:txXfrm>
    </dsp:sp>
    <dsp:sp modelId="{9DD477B9-33DD-49B2-8DAF-C5985E516FF3}">
      <dsp:nvSpPr>
        <dsp:cNvPr id="0" name=""/>
        <dsp:cNvSpPr/>
      </dsp:nvSpPr>
      <dsp:spPr>
        <a:xfrm>
          <a:off x="4877757" y="1397717"/>
          <a:ext cx="1532172" cy="7362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kern="1200"/>
            <a:t>E.coli (Escherichia coli)</a:t>
          </a:r>
        </a:p>
        <a:p>
          <a:pPr marL="0" lvl="0" indent="0" algn="ctr" defTabSz="622300">
            <a:lnSpc>
              <a:spcPct val="90000"/>
            </a:lnSpc>
            <a:spcBef>
              <a:spcPct val="0"/>
            </a:spcBef>
            <a:spcAft>
              <a:spcPct val="35000"/>
            </a:spcAft>
            <a:buNone/>
          </a:pPr>
          <a:r>
            <a:rPr lang="en-US" sz="1100" b="0" i="0" kern="1200"/>
            <a:t>in neonates</a:t>
          </a:r>
        </a:p>
      </dsp:txBody>
      <dsp:txXfrm>
        <a:off x="4877757" y="1397717"/>
        <a:ext cx="1532172" cy="7362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1588"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241550" y="685800"/>
            <a:ext cx="23748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200" b="0" i="0" u="none" strike="noStrike" cap="none">
                <a:solidFill>
                  <a:schemeClr val="dk1"/>
                </a:solidFill>
                <a:latin typeface="Calibri"/>
                <a:ea typeface="Calibri"/>
                <a:cs typeface="Calibri"/>
                <a:sym typeface="Calibri"/>
              </a:defRPr>
            </a:lvl2pPr>
            <a:lvl3pPr marL="914400" marR="0" lvl="2" indent="0" algn="r" rtl="1">
              <a:spcBef>
                <a:spcPts val="0"/>
              </a:spcBef>
              <a:buNone/>
              <a:defRPr sz="1200" b="0" i="0" u="none" strike="noStrike" cap="none">
                <a:solidFill>
                  <a:schemeClr val="dk1"/>
                </a:solidFill>
                <a:latin typeface="Calibri"/>
                <a:ea typeface="Calibri"/>
                <a:cs typeface="Calibri"/>
                <a:sym typeface="Calibri"/>
              </a:defRPr>
            </a:lvl3pPr>
            <a:lvl4pPr marL="1371600" marR="0" lvl="3" indent="0" algn="r" rtl="1">
              <a:spcBef>
                <a:spcPts val="0"/>
              </a:spcBef>
              <a:buNone/>
              <a:defRPr sz="1200" b="0" i="0" u="none" strike="noStrike" cap="none">
                <a:solidFill>
                  <a:schemeClr val="dk1"/>
                </a:solidFill>
                <a:latin typeface="Calibri"/>
                <a:ea typeface="Calibri"/>
                <a:cs typeface="Calibri"/>
                <a:sym typeface="Calibri"/>
              </a:defRPr>
            </a:lvl4pPr>
            <a:lvl5pPr marL="1828800" marR="0" lvl="4" indent="0" algn="r" rtl="1">
              <a:spcBef>
                <a:spcPts val="0"/>
              </a:spcBef>
              <a:buNone/>
              <a:defRPr sz="1200" b="0" i="0" u="none" strike="noStrike" cap="none">
                <a:solidFill>
                  <a:schemeClr val="dk1"/>
                </a:solidFill>
                <a:latin typeface="Calibri"/>
                <a:ea typeface="Calibri"/>
                <a:cs typeface="Calibri"/>
                <a:sym typeface="Calibri"/>
              </a:defRPr>
            </a:lvl5pPr>
            <a:lvl6pPr marL="2286000" marR="0" lvl="5" indent="0" algn="r" rtl="1">
              <a:spcBef>
                <a:spcPts val="0"/>
              </a:spcBef>
              <a:buNone/>
              <a:defRPr sz="1200" b="0" i="0" u="none" strike="noStrike" cap="none">
                <a:solidFill>
                  <a:schemeClr val="dk1"/>
                </a:solidFill>
                <a:latin typeface="Calibri"/>
                <a:ea typeface="Calibri"/>
                <a:cs typeface="Calibri"/>
                <a:sym typeface="Calibri"/>
              </a:defRPr>
            </a:lvl6pPr>
            <a:lvl7pPr marL="2743200" marR="0" lvl="6" indent="0" algn="r" rtl="1">
              <a:spcBef>
                <a:spcPts val="0"/>
              </a:spcBef>
              <a:buNone/>
              <a:defRPr sz="1200" b="0" i="0" u="none" strike="noStrike" cap="none">
                <a:solidFill>
                  <a:schemeClr val="dk1"/>
                </a:solidFill>
                <a:latin typeface="Calibri"/>
                <a:ea typeface="Calibri"/>
                <a:cs typeface="Calibri"/>
                <a:sym typeface="Calibri"/>
              </a:defRPr>
            </a:lvl7pPr>
            <a:lvl8pPr marL="3200400" marR="0" lvl="7" indent="0" algn="r" rtl="1">
              <a:spcBef>
                <a:spcPts val="0"/>
              </a:spcBef>
              <a:buNone/>
              <a:defRPr sz="1200" b="0" i="0" u="none" strike="noStrike" cap="none">
                <a:solidFill>
                  <a:schemeClr val="dk1"/>
                </a:solidFill>
                <a:latin typeface="Calibri"/>
                <a:ea typeface="Calibri"/>
                <a:cs typeface="Calibri"/>
                <a:sym typeface="Calibri"/>
              </a:defRPr>
            </a:lvl8pPr>
            <a:lvl9pPr marL="3657600" marR="0" lvl="8" indent="0" algn="r" rtl="1">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3886200" y="8685213"/>
            <a:ext cx="2971799" cy="457200"/>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668887"/>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274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1848735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r" rtl="1">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6" name="Shape 206"/>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253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txBox="1">
            <a:spLocks noGrp="1"/>
          </p:cNvSpPr>
          <p:nvPr>
            <p:ph type="sldNum" idx="12"/>
          </p:nvPr>
        </p:nvSpPr>
        <p:spPr>
          <a:xfrm>
            <a:off x="1587"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363154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r" rtl="1">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1586"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Clr>
                <a:srgbClr val="000000"/>
              </a:buClr>
              <a:buSzPct val="25000"/>
              <a:buFont typeface="Arial"/>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4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r" rtl="1">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1586"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Clr>
                <a:srgbClr val="000000"/>
              </a:buClr>
              <a:buSzPct val="25000"/>
              <a:buFont typeface="Arial"/>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8810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r" rtl="1">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1586"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Clr>
                <a:srgbClr val="000000"/>
              </a:buClr>
              <a:buSzPct val="25000"/>
              <a:buFont typeface="Arial"/>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481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5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55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2" name="Shape 26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296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97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817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0" name="Shape 270"/>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192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6" name="Shape 276"/>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727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52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15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73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55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59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53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48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95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28625" y="8565646"/>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u="none" strike="noStrike" cap="none">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20" name="Shape 20"/>
          <p:cNvSpPr txBox="1">
            <a:spLocks noGrp="1"/>
          </p:cNvSpPr>
          <p:nvPr>
            <p:ph type="ftr" idx="11"/>
          </p:nvPr>
        </p:nvSpPr>
        <p:spPr>
          <a:xfrm>
            <a:off x="428625" y="912086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u="none" strike="noStrike" cap="none">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21" name="Shape 21"/>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u="none" strike="noStrike" cap="none">
                <a:solidFill>
                  <a:schemeClr val="lt2"/>
                </a:solidFill>
                <a:latin typeface="Century Schoolbook"/>
                <a:ea typeface="Century Schoolbook"/>
                <a:cs typeface="Century Schoolbook"/>
                <a:sym typeface="Century Schoolbook"/>
              </a:rPr>
              <a:t>‹#›</a:t>
            </a:fld>
            <a:endParaRPr lang="en-US" sz="1100" b="0" i="1" u="none" strike="noStrike" cap="none">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28625" y="808424"/>
            <a:ext cx="2156572" cy="7153600"/>
          </a:xfrm>
          <a:prstGeom prst="rect">
            <a:avLst/>
          </a:prstGeom>
          <a:noFill/>
          <a:ln>
            <a:noFill/>
          </a:ln>
        </p:spPr>
        <p:txBody>
          <a:bodyPr lIns="91425" tIns="91425" rIns="91425" bIns="91425" anchor="t" anchorCtr="0"/>
          <a:lstStyle>
            <a:lvl1pPr marL="0" marR="0" lvl="0" indent="0" algn="r" rtl="0">
              <a:lnSpc>
                <a:spcPct val="90000"/>
              </a:lnSpc>
              <a:spcBef>
                <a:spcPts val="0"/>
              </a:spcBef>
              <a:buClr>
                <a:schemeClr val="accent1"/>
              </a:buClr>
              <a:buFont typeface="Century Schoolbook"/>
              <a:buNone/>
              <a:defRPr sz="38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body" idx="1"/>
          </p:nvPr>
        </p:nvSpPr>
        <p:spPr>
          <a:xfrm rot="5400000">
            <a:off x="639021" y="3200189"/>
            <a:ext cx="8065983" cy="3514724"/>
          </a:xfrm>
          <a:prstGeom prst="rect">
            <a:avLst/>
          </a:prstGeom>
          <a:noFill/>
          <a:ln>
            <a:noFill/>
          </a:ln>
        </p:spPr>
        <p:txBody>
          <a:bodyPr lIns="91425" tIns="91425" rIns="91425" bIns="91425" anchor="t" anchorCtr="0"/>
          <a:lstStyle>
            <a:lvl1pPr marL="283464" marR="0" lvl="0" indent="-156464" algn="l" rtl="0">
              <a:lnSpc>
                <a:spcPct val="112000"/>
              </a:lnSpc>
              <a:spcBef>
                <a:spcPts val="900"/>
              </a:spcBef>
              <a:buClr>
                <a:srgbClr val="262626"/>
              </a:buClr>
              <a:buSzPct val="100000"/>
              <a:buFont typeface="Arial"/>
              <a:buChar char="•"/>
              <a:defRPr sz="2000" b="0" i="0" u="none" strike="noStrike" cap="none">
                <a:solidFill>
                  <a:srgbClr val="262626"/>
                </a:solidFill>
                <a:latin typeface="Corbel"/>
                <a:ea typeface="Corbel"/>
                <a:cs typeface="Corbel"/>
                <a:sym typeface="Corbel"/>
              </a:defRPr>
            </a:lvl1pPr>
            <a:lvl2pPr marL="283464" marR="0" lvl="1" indent="-169164" algn="l" rtl="0">
              <a:lnSpc>
                <a:spcPct val="112000"/>
              </a:lnSpc>
              <a:spcBef>
                <a:spcPts val="900"/>
              </a:spcBef>
              <a:buClr>
                <a:srgbClr val="262626"/>
              </a:buClr>
              <a:buSzPct val="100000"/>
              <a:buFont typeface="Corbel"/>
              <a:buChar char="–"/>
              <a:defRPr sz="1800" b="0" i="0" u="none" strike="noStrike" cap="none">
                <a:solidFill>
                  <a:srgbClr val="262626"/>
                </a:solidFill>
                <a:latin typeface="Corbel"/>
                <a:ea typeface="Corbel"/>
                <a:cs typeface="Corbel"/>
                <a:sym typeface="Corbel"/>
              </a:defRPr>
            </a:lvl2pPr>
            <a:lvl3pPr marL="283464" marR="0" lvl="2" indent="-181864" algn="l" rtl="0">
              <a:lnSpc>
                <a:spcPct val="112000"/>
              </a:lnSpc>
              <a:spcBef>
                <a:spcPts val="900"/>
              </a:spcBef>
              <a:buClr>
                <a:srgbClr val="262626"/>
              </a:buClr>
              <a:buSzPct val="100000"/>
              <a:buFont typeface="Arial"/>
              <a:buChar char="•"/>
              <a:defRPr sz="1600" b="0" i="0" u="none" strike="noStrike" cap="none">
                <a:solidFill>
                  <a:srgbClr val="262626"/>
                </a:solidFill>
                <a:latin typeface="Corbel"/>
                <a:ea typeface="Corbel"/>
                <a:cs typeface="Corbel"/>
                <a:sym typeface="Corbel"/>
              </a:defRPr>
            </a:lvl3pPr>
            <a:lvl4pPr marL="283464" marR="0" lvl="3" indent="-194564" algn="l" rtl="0">
              <a:lnSpc>
                <a:spcPct val="112000"/>
              </a:lnSpc>
              <a:spcBef>
                <a:spcPts val="900"/>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4pPr>
            <a:lvl5pPr marL="283464" marR="0" lvl="4" indent="-194564" algn="l" rtl="0">
              <a:lnSpc>
                <a:spcPct val="112000"/>
              </a:lnSpc>
              <a:spcBef>
                <a:spcPts val="900"/>
              </a:spcBef>
              <a:buClr>
                <a:srgbClr val="262626"/>
              </a:buClr>
              <a:buSzPct val="100000"/>
              <a:buFont typeface="Arial"/>
              <a:buChar char="•"/>
              <a:defRPr sz="1400" b="0" i="1" u="none" strike="noStrike" cap="none">
                <a:solidFill>
                  <a:srgbClr val="262626"/>
                </a:solidFill>
                <a:latin typeface="Corbel"/>
                <a:ea typeface="Corbel"/>
                <a:cs typeface="Corbel"/>
                <a:sym typeface="Corbel"/>
              </a:defRPr>
            </a:lvl5pPr>
            <a:lvl6pPr marL="283464" marR="0" lvl="5"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6pPr>
            <a:lvl7pPr marL="283464" marR="0" lvl="6" indent="-194564"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7pPr>
            <a:lvl8pPr marL="283464" marR="0" lvl="7"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8pPr>
            <a:lvl9pPr marL="212598" marR="0" lvl="8" indent="-145923" algn="l" rtl="0">
              <a:lnSpc>
                <a:spcPct val="112000"/>
              </a:lnSpc>
              <a:spcBef>
                <a:spcPts val="975"/>
              </a:spcBef>
              <a:buClr>
                <a:srgbClr val="262626"/>
              </a:buClr>
              <a:buSzPct val="95454"/>
              <a:buFont typeface="Arial"/>
              <a:buChar char="•"/>
              <a:defRPr sz="1050" b="0" i="1" u="none" strike="noStrike" cap="none">
                <a:solidFill>
                  <a:srgbClr val="262626"/>
                </a:solidFill>
                <a:latin typeface="Corbel"/>
                <a:ea typeface="Corbel"/>
                <a:cs typeface="Corbel"/>
                <a:sym typeface="Corbel"/>
              </a:defRPr>
            </a:lvl9pPr>
          </a:lstStyle>
          <a:p>
            <a:endParaRPr/>
          </a:p>
        </p:txBody>
      </p:sp>
      <p:sp>
        <p:nvSpPr>
          <p:cNvPr id="84" name="Shape 84"/>
          <p:cNvSpPr txBox="1">
            <a:spLocks noGrp="1"/>
          </p:cNvSpPr>
          <p:nvPr>
            <p:ph type="dt" idx="10"/>
          </p:nvPr>
        </p:nvSpPr>
        <p:spPr>
          <a:xfrm>
            <a:off x="428625" y="8565646"/>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85" name="Shape 85"/>
          <p:cNvSpPr txBox="1">
            <a:spLocks noGrp="1"/>
          </p:cNvSpPr>
          <p:nvPr>
            <p:ph type="ftr" idx="11"/>
          </p:nvPr>
        </p:nvSpPr>
        <p:spPr>
          <a:xfrm>
            <a:off x="428625" y="912086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86" name="Shape 86"/>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lt2"/>
                </a:solidFill>
                <a:latin typeface="Century Schoolbook"/>
                <a:ea typeface="Century Schoolbook"/>
                <a:cs typeface="Century Schoolbook"/>
                <a:sym typeface="Century Schoolbook"/>
              </a:rPr>
              <a:t>‹#›</a:t>
            </a:fld>
            <a:endParaRPr lang="en-US" sz="1100" b="0" i="1">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title="Page Number Shape"/>
          <p:cNvSpPr/>
          <p:nvPr/>
        </p:nvSpPr>
        <p:spPr>
          <a:xfrm>
            <a:off x="6552008" y="7771949"/>
            <a:ext cx="305991" cy="1183216"/>
          </a:xfrm>
          <a:custGeom>
            <a:avLst/>
            <a:gdLst/>
            <a:ahLst/>
            <a:cxnLst/>
            <a:rect l="0" t="0" r="0" b="0"/>
            <a:pathLst>
              <a:path w="120000" h="120000" extrusionOk="0">
                <a:moveTo>
                  <a:pt x="120000" y="0"/>
                </a:moveTo>
                <a:lnTo>
                  <a:pt x="120000" y="120000"/>
                </a:lnTo>
                <a:lnTo>
                  <a:pt x="112462" y="119900"/>
                </a:lnTo>
                <a:lnTo>
                  <a:pt x="104991" y="119534"/>
                </a:lnTo>
                <a:lnTo>
                  <a:pt x="97654" y="118970"/>
                </a:lnTo>
                <a:lnTo>
                  <a:pt x="90516" y="118172"/>
                </a:lnTo>
                <a:lnTo>
                  <a:pt x="83446" y="117176"/>
                </a:lnTo>
                <a:lnTo>
                  <a:pt x="76709" y="115946"/>
                </a:lnTo>
                <a:lnTo>
                  <a:pt x="70038" y="114551"/>
                </a:lnTo>
                <a:lnTo>
                  <a:pt x="63568" y="112990"/>
                </a:lnTo>
                <a:lnTo>
                  <a:pt x="57365" y="111196"/>
                </a:lnTo>
                <a:lnTo>
                  <a:pt x="51428" y="109269"/>
                </a:lnTo>
                <a:lnTo>
                  <a:pt x="45758" y="107109"/>
                </a:lnTo>
                <a:lnTo>
                  <a:pt x="40289" y="104850"/>
                </a:lnTo>
                <a:lnTo>
                  <a:pt x="35152" y="102425"/>
                </a:lnTo>
                <a:lnTo>
                  <a:pt x="30283" y="99833"/>
                </a:lnTo>
                <a:lnTo>
                  <a:pt x="25747" y="97109"/>
                </a:lnTo>
                <a:lnTo>
                  <a:pt x="21545" y="94285"/>
                </a:lnTo>
                <a:lnTo>
                  <a:pt x="17676" y="91295"/>
                </a:lnTo>
                <a:lnTo>
                  <a:pt x="14074" y="88205"/>
                </a:lnTo>
                <a:lnTo>
                  <a:pt x="10872" y="85016"/>
                </a:lnTo>
                <a:lnTo>
                  <a:pt x="8071" y="81694"/>
                </a:lnTo>
                <a:lnTo>
                  <a:pt x="5669" y="78272"/>
                </a:lnTo>
                <a:lnTo>
                  <a:pt x="3668" y="74784"/>
                </a:lnTo>
                <a:lnTo>
                  <a:pt x="2134" y="71196"/>
                </a:lnTo>
                <a:lnTo>
                  <a:pt x="933" y="67541"/>
                </a:lnTo>
                <a:lnTo>
                  <a:pt x="266" y="63787"/>
                </a:lnTo>
                <a:lnTo>
                  <a:pt x="0" y="60000"/>
                </a:lnTo>
                <a:lnTo>
                  <a:pt x="266" y="56212"/>
                </a:lnTo>
                <a:lnTo>
                  <a:pt x="933" y="52491"/>
                </a:lnTo>
                <a:lnTo>
                  <a:pt x="2134" y="48803"/>
                </a:lnTo>
                <a:lnTo>
                  <a:pt x="3668" y="45249"/>
                </a:lnTo>
                <a:lnTo>
                  <a:pt x="5669" y="41727"/>
                </a:lnTo>
                <a:lnTo>
                  <a:pt x="8071" y="38338"/>
                </a:lnTo>
                <a:lnTo>
                  <a:pt x="10872" y="35016"/>
                </a:lnTo>
                <a:lnTo>
                  <a:pt x="14074" y="31827"/>
                </a:lnTo>
                <a:lnTo>
                  <a:pt x="17676" y="28704"/>
                </a:lnTo>
                <a:lnTo>
                  <a:pt x="21545" y="25714"/>
                </a:lnTo>
                <a:lnTo>
                  <a:pt x="25747" y="22890"/>
                </a:lnTo>
                <a:lnTo>
                  <a:pt x="30283" y="20166"/>
                </a:lnTo>
                <a:lnTo>
                  <a:pt x="35152" y="17574"/>
                </a:lnTo>
                <a:lnTo>
                  <a:pt x="40289" y="15149"/>
                </a:lnTo>
                <a:lnTo>
                  <a:pt x="45758" y="12890"/>
                </a:lnTo>
                <a:lnTo>
                  <a:pt x="51428" y="10797"/>
                </a:lnTo>
                <a:lnTo>
                  <a:pt x="57365" y="8837"/>
                </a:lnTo>
                <a:lnTo>
                  <a:pt x="63568" y="7043"/>
                </a:lnTo>
                <a:lnTo>
                  <a:pt x="70038" y="5448"/>
                </a:lnTo>
                <a:lnTo>
                  <a:pt x="76709" y="4053"/>
                </a:lnTo>
                <a:lnTo>
                  <a:pt x="83446" y="2823"/>
                </a:lnTo>
                <a:lnTo>
                  <a:pt x="90516" y="1827"/>
                </a:lnTo>
                <a:lnTo>
                  <a:pt x="97654" y="1063"/>
                </a:lnTo>
                <a:lnTo>
                  <a:pt x="104991" y="465"/>
                </a:lnTo>
                <a:lnTo>
                  <a:pt x="112462" y="166"/>
                </a:lnTo>
                <a:lnTo>
                  <a:pt x="120000" y="0"/>
                </a:lnTo>
                <a:close/>
              </a:path>
            </a:pathLst>
          </a:custGeom>
          <a:solidFill>
            <a:schemeClr val="accent1"/>
          </a:solidFill>
          <a:ln>
            <a:noFill/>
          </a:ln>
        </p:spPr>
      </p:sp>
      <p:sp>
        <p:nvSpPr>
          <p:cNvPr id="89" name="Shape 89"/>
          <p:cNvSpPr txBox="1">
            <a:spLocks noGrp="1"/>
          </p:cNvSpPr>
          <p:nvPr>
            <p:ph type="title"/>
          </p:nvPr>
        </p:nvSpPr>
        <p:spPr>
          <a:xfrm rot="5400000">
            <a:off x="1804299" y="3619184"/>
            <a:ext cx="6757264" cy="1376251"/>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Century Schoolbook"/>
              <a:buNone/>
              <a:defRPr sz="38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txBox="1">
            <a:spLocks noGrp="1"/>
          </p:cNvSpPr>
          <p:nvPr>
            <p:ph type="body" idx="1"/>
          </p:nvPr>
        </p:nvSpPr>
        <p:spPr>
          <a:xfrm rot="5400000">
            <a:off x="-918515" y="2318686"/>
            <a:ext cx="6757262" cy="3977256"/>
          </a:xfrm>
          <a:prstGeom prst="rect">
            <a:avLst/>
          </a:prstGeom>
          <a:noFill/>
          <a:ln>
            <a:noFill/>
          </a:ln>
        </p:spPr>
        <p:txBody>
          <a:bodyPr lIns="91425" tIns="91425" rIns="91425" bIns="91425" anchor="t" anchorCtr="0"/>
          <a:lstStyle>
            <a:lvl1pPr marL="283464" marR="0" lvl="0" indent="-156464" algn="l" rtl="0">
              <a:lnSpc>
                <a:spcPct val="112000"/>
              </a:lnSpc>
              <a:spcBef>
                <a:spcPts val="900"/>
              </a:spcBef>
              <a:buClr>
                <a:srgbClr val="262626"/>
              </a:buClr>
              <a:buSzPct val="100000"/>
              <a:buFont typeface="Arial"/>
              <a:buChar char="•"/>
              <a:defRPr sz="2000" b="0" i="0" u="none" strike="noStrike" cap="none">
                <a:solidFill>
                  <a:srgbClr val="262626"/>
                </a:solidFill>
                <a:latin typeface="Corbel"/>
                <a:ea typeface="Corbel"/>
                <a:cs typeface="Corbel"/>
                <a:sym typeface="Corbel"/>
              </a:defRPr>
            </a:lvl1pPr>
            <a:lvl2pPr marL="283464" marR="0" lvl="1" indent="-169164" algn="l" rtl="0">
              <a:lnSpc>
                <a:spcPct val="112000"/>
              </a:lnSpc>
              <a:spcBef>
                <a:spcPts val="900"/>
              </a:spcBef>
              <a:buClr>
                <a:srgbClr val="262626"/>
              </a:buClr>
              <a:buSzPct val="100000"/>
              <a:buFont typeface="Corbel"/>
              <a:buChar char="–"/>
              <a:defRPr sz="1800" b="0" i="0" u="none" strike="noStrike" cap="none">
                <a:solidFill>
                  <a:srgbClr val="262626"/>
                </a:solidFill>
                <a:latin typeface="Corbel"/>
                <a:ea typeface="Corbel"/>
                <a:cs typeface="Corbel"/>
                <a:sym typeface="Corbel"/>
              </a:defRPr>
            </a:lvl2pPr>
            <a:lvl3pPr marL="283464" marR="0" lvl="2" indent="-181864" algn="l" rtl="0">
              <a:lnSpc>
                <a:spcPct val="112000"/>
              </a:lnSpc>
              <a:spcBef>
                <a:spcPts val="900"/>
              </a:spcBef>
              <a:buClr>
                <a:srgbClr val="262626"/>
              </a:buClr>
              <a:buSzPct val="100000"/>
              <a:buFont typeface="Arial"/>
              <a:buChar char="•"/>
              <a:defRPr sz="1600" b="0" i="0" u="none" strike="noStrike" cap="none">
                <a:solidFill>
                  <a:srgbClr val="262626"/>
                </a:solidFill>
                <a:latin typeface="Corbel"/>
                <a:ea typeface="Corbel"/>
                <a:cs typeface="Corbel"/>
                <a:sym typeface="Corbel"/>
              </a:defRPr>
            </a:lvl3pPr>
            <a:lvl4pPr marL="283464" marR="0" lvl="3" indent="-194564" algn="l" rtl="0">
              <a:lnSpc>
                <a:spcPct val="112000"/>
              </a:lnSpc>
              <a:spcBef>
                <a:spcPts val="900"/>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4pPr>
            <a:lvl5pPr marL="283464" marR="0" lvl="4" indent="-194564" algn="l" rtl="0">
              <a:lnSpc>
                <a:spcPct val="112000"/>
              </a:lnSpc>
              <a:spcBef>
                <a:spcPts val="900"/>
              </a:spcBef>
              <a:buClr>
                <a:srgbClr val="262626"/>
              </a:buClr>
              <a:buSzPct val="100000"/>
              <a:buFont typeface="Arial"/>
              <a:buChar char="•"/>
              <a:defRPr sz="1400" b="0" i="1" u="none" strike="noStrike" cap="none">
                <a:solidFill>
                  <a:srgbClr val="262626"/>
                </a:solidFill>
                <a:latin typeface="Corbel"/>
                <a:ea typeface="Corbel"/>
                <a:cs typeface="Corbel"/>
                <a:sym typeface="Corbel"/>
              </a:defRPr>
            </a:lvl5pPr>
            <a:lvl6pPr marL="283464" marR="0" lvl="5"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6pPr>
            <a:lvl7pPr marL="283464" marR="0" lvl="6" indent="-194564"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7pPr>
            <a:lvl8pPr marL="283464" marR="0" lvl="7"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8pPr>
            <a:lvl9pPr marL="212598" marR="0" lvl="8" indent="-145923" algn="l" rtl="0">
              <a:lnSpc>
                <a:spcPct val="112000"/>
              </a:lnSpc>
              <a:spcBef>
                <a:spcPts val="975"/>
              </a:spcBef>
              <a:buClr>
                <a:srgbClr val="262626"/>
              </a:buClr>
              <a:buSzPct val="95454"/>
              <a:buFont typeface="Arial"/>
              <a:buChar char="•"/>
              <a:defRPr sz="1050" b="0" i="1" u="none" strike="noStrike" cap="none">
                <a:solidFill>
                  <a:srgbClr val="262626"/>
                </a:solidFill>
                <a:latin typeface="Corbel"/>
                <a:ea typeface="Corbel"/>
                <a:cs typeface="Corbel"/>
                <a:sym typeface="Corbel"/>
              </a:defRPr>
            </a:lvl9pPr>
          </a:lstStyle>
          <a:p>
            <a:endParaRPr/>
          </a:p>
        </p:txBody>
      </p:sp>
      <p:sp>
        <p:nvSpPr>
          <p:cNvPr id="91" name="Shape 91"/>
          <p:cNvSpPr txBox="1">
            <a:spLocks noGrp="1"/>
          </p:cNvSpPr>
          <p:nvPr>
            <p:ph type="dt" idx="10"/>
          </p:nvPr>
        </p:nvSpPr>
        <p:spPr>
          <a:xfrm>
            <a:off x="3676605" y="8561414"/>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92" name="Shape 92"/>
          <p:cNvSpPr txBox="1">
            <a:spLocks noGrp="1"/>
          </p:cNvSpPr>
          <p:nvPr>
            <p:ph type="ftr" idx="11"/>
          </p:nvPr>
        </p:nvSpPr>
        <p:spPr>
          <a:xfrm>
            <a:off x="3676605" y="912304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93" name="Shape 93"/>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lt2"/>
                </a:solidFill>
                <a:latin typeface="Century Schoolbook"/>
                <a:ea typeface="Century Schoolbook"/>
                <a:cs typeface="Century Schoolbook"/>
                <a:sym typeface="Century Schoolbook"/>
              </a:rPr>
              <a:t>‹#›</a:t>
            </a:fld>
            <a:endParaRPr lang="en-US" sz="1100" b="0" i="1">
              <a:solidFill>
                <a:schemeClr val="lt2"/>
              </a:solidFill>
              <a:latin typeface="Century Schoolbook"/>
              <a:ea typeface="Century Schoolbook"/>
              <a:cs typeface="Century Schoolbook"/>
              <a:sym typeface="Century Schoolbook"/>
            </a:endParaRPr>
          </a:p>
        </p:txBody>
      </p:sp>
      <p:cxnSp>
        <p:nvCxnSpPr>
          <p:cNvPr id="94" name="Shape 94"/>
          <p:cNvCxnSpPr/>
          <p:nvPr/>
        </p:nvCxnSpPr>
        <p:spPr>
          <a:xfrm>
            <a:off x="0" y="8955165"/>
            <a:ext cx="5771255" cy="0"/>
          </a:xfrm>
          <a:prstGeom prst="straightConnector1">
            <a:avLst/>
          </a:prstGeom>
          <a:noFill/>
          <a:ln w="25400" cap="flat" cmpd="sng">
            <a:solidFill>
              <a:srgbClr val="262626"/>
            </a:solidFill>
            <a:prstDash val="solid"/>
            <a:round/>
            <a:headEnd type="none" w="med" len="med"/>
            <a:tailEnd type="none" w="med" len="med"/>
          </a:ln>
        </p:spPr>
      </p:cxnSp>
      <p:cxnSp>
        <p:nvCxnSpPr>
          <p:cNvPr id="95" name="Shape 95"/>
          <p:cNvCxnSpPr/>
          <p:nvPr/>
        </p:nvCxnSpPr>
        <p:spPr>
          <a:xfrm>
            <a:off x="0" y="8955165"/>
            <a:ext cx="5771255"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28625" y="808424"/>
            <a:ext cx="2156572" cy="7153600"/>
          </a:xfrm>
          <a:prstGeom prst="rect">
            <a:avLst/>
          </a:prstGeom>
          <a:noFill/>
          <a:ln>
            <a:noFill/>
          </a:ln>
        </p:spPr>
        <p:txBody>
          <a:bodyPr lIns="91425" tIns="91425" rIns="91425" bIns="91425" anchor="t" anchorCtr="0"/>
          <a:lstStyle>
            <a:lvl1pPr marL="0" marR="0" lvl="0" indent="0" algn="r" rtl="0">
              <a:lnSpc>
                <a:spcPct val="90000"/>
              </a:lnSpc>
              <a:spcBef>
                <a:spcPts val="0"/>
              </a:spcBef>
              <a:buClr>
                <a:schemeClr val="accent1"/>
              </a:buClr>
              <a:buFont typeface="Century Schoolbook"/>
              <a:buNone/>
              <a:defRPr sz="38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2914650" y="821983"/>
            <a:ext cx="3514724" cy="8168558"/>
          </a:xfrm>
          <a:prstGeom prst="rect">
            <a:avLst/>
          </a:prstGeom>
          <a:noFill/>
          <a:ln>
            <a:noFill/>
          </a:ln>
        </p:spPr>
        <p:txBody>
          <a:bodyPr lIns="91425" tIns="91425" rIns="91425" bIns="91425" anchor="t" anchorCtr="0"/>
          <a:lstStyle>
            <a:lvl1pPr marL="283464" marR="0" lvl="0" indent="-156464" algn="l" rtl="0">
              <a:lnSpc>
                <a:spcPct val="112000"/>
              </a:lnSpc>
              <a:spcBef>
                <a:spcPts val="900"/>
              </a:spcBef>
              <a:buClr>
                <a:srgbClr val="262626"/>
              </a:buClr>
              <a:buSzPct val="100000"/>
              <a:buFont typeface="Arial"/>
              <a:buChar char="•"/>
              <a:defRPr sz="2000" b="0" i="0" u="none" strike="noStrike" cap="none">
                <a:solidFill>
                  <a:srgbClr val="262626"/>
                </a:solidFill>
                <a:latin typeface="Corbel"/>
                <a:ea typeface="Corbel"/>
                <a:cs typeface="Corbel"/>
                <a:sym typeface="Corbel"/>
              </a:defRPr>
            </a:lvl1pPr>
            <a:lvl2pPr marL="283464" marR="0" lvl="1" indent="-169164" algn="l" rtl="0">
              <a:lnSpc>
                <a:spcPct val="112000"/>
              </a:lnSpc>
              <a:spcBef>
                <a:spcPts val="900"/>
              </a:spcBef>
              <a:buClr>
                <a:srgbClr val="262626"/>
              </a:buClr>
              <a:buSzPct val="100000"/>
              <a:buFont typeface="Corbel"/>
              <a:buChar char="–"/>
              <a:defRPr sz="1800" b="0" i="0" u="none" strike="noStrike" cap="none">
                <a:solidFill>
                  <a:srgbClr val="262626"/>
                </a:solidFill>
                <a:latin typeface="Corbel"/>
                <a:ea typeface="Corbel"/>
                <a:cs typeface="Corbel"/>
                <a:sym typeface="Corbel"/>
              </a:defRPr>
            </a:lvl2pPr>
            <a:lvl3pPr marL="283464" marR="0" lvl="2" indent="-181864" algn="l" rtl="0">
              <a:lnSpc>
                <a:spcPct val="112000"/>
              </a:lnSpc>
              <a:spcBef>
                <a:spcPts val="900"/>
              </a:spcBef>
              <a:buClr>
                <a:srgbClr val="262626"/>
              </a:buClr>
              <a:buSzPct val="100000"/>
              <a:buFont typeface="Arial"/>
              <a:buChar char="•"/>
              <a:defRPr sz="1600" b="0" i="0" u="none" strike="noStrike" cap="none">
                <a:solidFill>
                  <a:srgbClr val="262626"/>
                </a:solidFill>
                <a:latin typeface="Corbel"/>
                <a:ea typeface="Corbel"/>
                <a:cs typeface="Corbel"/>
                <a:sym typeface="Corbel"/>
              </a:defRPr>
            </a:lvl3pPr>
            <a:lvl4pPr marL="283464" marR="0" lvl="3" indent="-194564" algn="l" rtl="0">
              <a:lnSpc>
                <a:spcPct val="112000"/>
              </a:lnSpc>
              <a:spcBef>
                <a:spcPts val="900"/>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4pPr>
            <a:lvl5pPr marL="283464" marR="0" lvl="4" indent="-194564" algn="l" rtl="0">
              <a:lnSpc>
                <a:spcPct val="112000"/>
              </a:lnSpc>
              <a:spcBef>
                <a:spcPts val="900"/>
              </a:spcBef>
              <a:buClr>
                <a:srgbClr val="262626"/>
              </a:buClr>
              <a:buSzPct val="100000"/>
              <a:buFont typeface="Arial"/>
              <a:buChar char="•"/>
              <a:defRPr sz="1400" b="0" i="1" u="none" strike="noStrike" cap="none">
                <a:solidFill>
                  <a:srgbClr val="262626"/>
                </a:solidFill>
                <a:latin typeface="Corbel"/>
                <a:ea typeface="Corbel"/>
                <a:cs typeface="Corbel"/>
                <a:sym typeface="Corbel"/>
              </a:defRPr>
            </a:lvl5pPr>
            <a:lvl6pPr marL="283464" marR="0" lvl="5"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6pPr>
            <a:lvl7pPr marL="283464" marR="0" lvl="6" indent="-194564"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7pPr>
            <a:lvl8pPr marL="283464" marR="0" lvl="7"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8pPr>
            <a:lvl9pPr marL="212598" marR="0" lvl="8" indent="-145923" algn="l" rtl="0">
              <a:lnSpc>
                <a:spcPct val="112000"/>
              </a:lnSpc>
              <a:spcBef>
                <a:spcPts val="975"/>
              </a:spcBef>
              <a:buClr>
                <a:srgbClr val="262626"/>
              </a:buClr>
              <a:buSzPct val="95454"/>
              <a:buFont typeface="Arial"/>
              <a:buChar char="•"/>
              <a:defRPr sz="1050" b="0" i="1" u="none" strike="noStrike" cap="none">
                <a:solidFill>
                  <a:srgbClr val="262626"/>
                </a:solidFill>
                <a:latin typeface="Corbel"/>
                <a:ea typeface="Corbel"/>
                <a:cs typeface="Corbel"/>
                <a:sym typeface="Corbel"/>
              </a:defRPr>
            </a:lvl9pPr>
          </a:lstStyle>
          <a:p>
            <a:endParaRPr/>
          </a:p>
        </p:txBody>
      </p:sp>
      <p:sp>
        <p:nvSpPr>
          <p:cNvPr id="25" name="Shape 25"/>
          <p:cNvSpPr txBox="1">
            <a:spLocks noGrp="1"/>
          </p:cNvSpPr>
          <p:nvPr>
            <p:ph type="dt" idx="10"/>
          </p:nvPr>
        </p:nvSpPr>
        <p:spPr>
          <a:xfrm>
            <a:off x="428625" y="8565646"/>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26" name="Shape 26"/>
          <p:cNvSpPr txBox="1">
            <a:spLocks noGrp="1"/>
          </p:cNvSpPr>
          <p:nvPr>
            <p:ph type="ftr" idx="11"/>
          </p:nvPr>
        </p:nvSpPr>
        <p:spPr>
          <a:xfrm>
            <a:off x="428625" y="912086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27" name="Shape 27"/>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lt2"/>
                </a:solidFill>
                <a:latin typeface="Century Schoolbook"/>
                <a:ea typeface="Century Schoolbook"/>
                <a:cs typeface="Century Schoolbook"/>
                <a:sym typeface="Century Schoolbook"/>
              </a:rPr>
              <a:t>‹#›</a:t>
            </a:fld>
            <a:endParaRPr lang="en-US" sz="1100" b="0" i="1">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title="Page Number Shape"/>
          <p:cNvSpPr/>
          <p:nvPr/>
        </p:nvSpPr>
        <p:spPr>
          <a:xfrm>
            <a:off x="6552008" y="2013191"/>
            <a:ext cx="305991" cy="1183216"/>
          </a:xfrm>
          <a:custGeom>
            <a:avLst/>
            <a:gdLst/>
            <a:ahLst/>
            <a:cxnLst/>
            <a:rect l="0" t="0" r="0" b="0"/>
            <a:pathLst>
              <a:path w="120000" h="120000" extrusionOk="0">
                <a:moveTo>
                  <a:pt x="120000" y="0"/>
                </a:moveTo>
                <a:lnTo>
                  <a:pt x="120000" y="120000"/>
                </a:lnTo>
                <a:lnTo>
                  <a:pt x="112462" y="119900"/>
                </a:lnTo>
                <a:lnTo>
                  <a:pt x="104991" y="119534"/>
                </a:lnTo>
                <a:lnTo>
                  <a:pt x="97654" y="118970"/>
                </a:lnTo>
                <a:lnTo>
                  <a:pt x="90516" y="118172"/>
                </a:lnTo>
                <a:lnTo>
                  <a:pt x="83446" y="117176"/>
                </a:lnTo>
                <a:lnTo>
                  <a:pt x="76709" y="115946"/>
                </a:lnTo>
                <a:lnTo>
                  <a:pt x="70038" y="114551"/>
                </a:lnTo>
                <a:lnTo>
                  <a:pt x="63568" y="112990"/>
                </a:lnTo>
                <a:lnTo>
                  <a:pt x="57365" y="111196"/>
                </a:lnTo>
                <a:lnTo>
                  <a:pt x="51428" y="109269"/>
                </a:lnTo>
                <a:lnTo>
                  <a:pt x="45758" y="107109"/>
                </a:lnTo>
                <a:lnTo>
                  <a:pt x="40289" y="104850"/>
                </a:lnTo>
                <a:lnTo>
                  <a:pt x="35152" y="102425"/>
                </a:lnTo>
                <a:lnTo>
                  <a:pt x="30283" y="99833"/>
                </a:lnTo>
                <a:lnTo>
                  <a:pt x="25747" y="97109"/>
                </a:lnTo>
                <a:lnTo>
                  <a:pt x="21545" y="94285"/>
                </a:lnTo>
                <a:lnTo>
                  <a:pt x="17676" y="91295"/>
                </a:lnTo>
                <a:lnTo>
                  <a:pt x="14074" y="88205"/>
                </a:lnTo>
                <a:lnTo>
                  <a:pt x="10872" y="85016"/>
                </a:lnTo>
                <a:lnTo>
                  <a:pt x="8071" y="81694"/>
                </a:lnTo>
                <a:lnTo>
                  <a:pt x="5669" y="78272"/>
                </a:lnTo>
                <a:lnTo>
                  <a:pt x="3668" y="74784"/>
                </a:lnTo>
                <a:lnTo>
                  <a:pt x="2134" y="71196"/>
                </a:lnTo>
                <a:lnTo>
                  <a:pt x="933" y="67541"/>
                </a:lnTo>
                <a:lnTo>
                  <a:pt x="266" y="63787"/>
                </a:lnTo>
                <a:lnTo>
                  <a:pt x="0" y="60000"/>
                </a:lnTo>
                <a:lnTo>
                  <a:pt x="266" y="56212"/>
                </a:lnTo>
                <a:lnTo>
                  <a:pt x="933" y="52491"/>
                </a:lnTo>
                <a:lnTo>
                  <a:pt x="2134" y="48803"/>
                </a:lnTo>
                <a:lnTo>
                  <a:pt x="3668" y="45249"/>
                </a:lnTo>
                <a:lnTo>
                  <a:pt x="5669" y="41727"/>
                </a:lnTo>
                <a:lnTo>
                  <a:pt x="8071" y="38338"/>
                </a:lnTo>
                <a:lnTo>
                  <a:pt x="10872" y="35016"/>
                </a:lnTo>
                <a:lnTo>
                  <a:pt x="14074" y="31827"/>
                </a:lnTo>
                <a:lnTo>
                  <a:pt x="17676" y="28704"/>
                </a:lnTo>
                <a:lnTo>
                  <a:pt x="21545" y="25714"/>
                </a:lnTo>
                <a:lnTo>
                  <a:pt x="25747" y="22890"/>
                </a:lnTo>
                <a:lnTo>
                  <a:pt x="30283" y="20166"/>
                </a:lnTo>
                <a:lnTo>
                  <a:pt x="35152" y="17574"/>
                </a:lnTo>
                <a:lnTo>
                  <a:pt x="40289" y="15149"/>
                </a:lnTo>
                <a:lnTo>
                  <a:pt x="45758" y="12890"/>
                </a:lnTo>
                <a:lnTo>
                  <a:pt x="51428" y="10797"/>
                </a:lnTo>
                <a:lnTo>
                  <a:pt x="57365" y="8837"/>
                </a:lnTo>
                <a:lnTo>
                  <a:pt x="63568" y="7043"/>
                </a:lnTo>
                <a:lnTo>
                  <a:pt x="70038" y="5448"/>
                </a:lnTo>
                <a:lnTo>
                  <a:pt x="76709" y="4053"/>
                </a:lnTo>
                <a:lnTo>
                  <a:pt x="83446" y="2823"/>
                </a:lnTo>
                <a:lnTo>
                  <a:pt x="90516" y="1827"/>
                </a:lnTo>
                <a:lnTo>
                  <a:pt x="97654" y="1063"/>
                </a:lnTo>
                <a:lnTo>
                  <a:pt x="104991" y="465"/>
                </a:lnTo>
                <a:lnTo>
                  <a:pt x="112462" y="166"/>
                </a:lnTo>
                <a:lnTo>
                  <a:pt x="120000" y="0"/>
                </a:lnTo>
                <a:close/>
              </a:path>
            </a:pathLst>
          </a:custGeom>
          <a:solidFill>
            <a:schemeClr val="accent1"/>
          </a:solidFill>
          <a:ln>
            <a:noFill/>
          </a:ln>
        </p:spPr>
      </p:sp>
      <p:sp>
        <p:nvSpPr>
          <p:cNvPr id="30" name="Shape 30"/>
          <p:cNvSpPr txBox="1">
            <a:spLocks noGrp="1"/>
          </p:cNvSpPr>
          <p:nvPr>
            <p:ph type="title"/>
          </p:nvPr>
        </p:nvSpPr>
        <p:spPr>
          <a:xfrm>
            <a:off x="1095566" y="3714712"/>
            <a:ext cx="4666868" cy="4746664"/>
          </a:xfrm>
          <a:prstGeom prst="rect">
            <a:avLst/>
          </a:prstGeom>
          <a:noFill/>
          <a:ln>
            <a:noFill/>
          </a:ln>
        </p:spPr>
        <p:txBody>
          <a:bodyPr lIns="91425" tIns="91425" rIns="91425" bIns="91425" anchor="t" anchorCtr="0"/>
          <a:lstStyle>
            <a:lvl1pPr marL="0" marR="0" lvl="0" indent="0" algn="r" rtl="0">
              <a:lnSpc>
                <a:spcPct val="85000"/>
              </a:lnSpc>
              <a:spcBef>
                <a:spcPts val="0"/>
              </a:spcBef>
              <a:buClr>
                <a:schemeClr val="accent1"/>
              </a:buClr>
              <a:buFont typeface="Century Schoolbook"/>
              <a:buNone/>
              <a:defRPr sz="58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1095566" y="2013191"/>
            <a:ext cx="4725804" cy="1183216"/>
          </a:xfrm>
          <a:prstGeom prst="rect">
            <a:avLst/>
          </a:prstGeom>
          <a:noFill/>
          <a:ln>
            <a:noFill/>
          </a:ln>
        </p:spPr>
        <p:txBody>
          <a:bodyPr lIns="91425" tIns="91425" rIns="91425" bIns="91425" anchor="ctr" anchorCtr="0"/>
          <a:lstStyle>
            <a:lvl1pPr marL="0" marR="0" lvl="0" indent="0" algn="r" rtl="0">
              <a:lnSpc>
                <a:spcPct val="113000"/>
              </a:lnSpc>
              <a:spcBef>
                <a:spcPts val="0"/>
              </a:spcBef>
              <a:buClr>
                <a:schemeClr val="accent1"/>
              </a:buClr>
              <a:buFont typeface="Arial"/>
              <a:buNone/>
              <a:defRPr sz="1800" b="0" i="1" u="none" strike="noStrike" cap="none">
                <a:solidFill>
                  <a:schemeClr val="accent1"/>
                </a:solidFill>
                <a:latin typeface="Corbel"/>
                <a:ea typeface="Corbel"/>
                <a:cs typeface="Corbel"/>
                <a:sym typeface="Corbel"/>
              </a:defRPr>
            </a:lvl1pPr>
            <a:lvl2pPr marL="342900" marR="0" lvl="1" indent="0" algn="l" rtl="0">
              <a:lnSpc>
                <a:spcPct val="112000"/>
              </a:lnSpc>
              <a:spcBef>
                <a:spcPts val="900"/>
              </a:spcBef>
              <a:buClr>
                <a:srgbClr val="888888"/>
              </a:buClr>
              <a:buFont typeface="Corbel"/>
              <a:buNone/>
              <a:defRPr sz="1500" b="0" i="0" u="none" strike="noStrike" cap="none">
                <a:solidFill>
                  <a:srgbClr val="888888"/>
                </a:solidFill>
                <a:latin typeface="Corbel"/>
                <a:ea typeface="Corbel"/>
                <a:cs typeface="Corbel"/>
                <a:sym typeface="Corbel"/>
              </a:defRPr>
            </a:lvl2pPr>
            <a:lvl3pPr marL="685800" marR="0" lvl="2" indent="0" algn="l" rtl="0">
              <a:lnSpc>
                <a:spcPct val="112000"/>
              </a:lnSpc>
              <a:spcBef>
                <a:spcPts val="900"/>
              </a:spcBef>
              <a:buClr>
                <a:srgbClr val="888888"/>
              </a:buClr>
              <a:buFont typeface="Arial"/>
              <a:buNone/>
              <a:defRPr sz="1350" b="0" i="0" u="none" strike="noStrike" cap="none">
                <a:solidFill>
                  <a:srgbClr val="888888"/>
                </a:solidFill>
                <a:latin typeface="Corbel"/>
                <a:ea typeface="Corbel"/>
                <a:cs typeface="Corbel"/>
                <a:sym typeface="Corbel"/>
              </a:defRPr>
            </a:lvl3pPr>
            <a:lvl4pPr marL="1028700" marR="0" lvl="3" indent="0" algn="l" rtl="0">
              <a:lnSpc>
                <a:spcPct val="112000"/>
              </a:lnSpc>
              <a:spcBef>
                <a:spcPts val="900"/>
              </a:spcBef>
              <a:buClr>
                <a:srgbClr val="888888"/>
              </a:buClr>
              <a:buFont typeface="Corbel"/>
              <a:buNone/>
              <a:defRPr sz="1200" b="0" i="0" u="none" strike="noStrike" cap="none">
                <a:solidFill>
                  <a:srgbClr val="888888"/>
                </a:solidFill>
                <a:latin typeface="Corbel"/>
                <a:ea typeface="Corbel"/>
                <a:cs typeface="Corbel"/>
                <a:sym typeface="Corbel"/>
              </a:defRPr>
            </a:lvl4pPr>
            <a:lvl5pPr marL="1371600" marR="0" lvl="4" indent="0" algn="l" rtl="0">
              <a:lnSpc>
                <a:spcPct val="112000"/>
              </a:lnSpc>
              <a:spcBef>
                <a:spcPts val="900"/>
              </a:spcBef>
              <a:buClr>
                <a:srgbClr val="888888"/>
              </a:buClr>
              <a:buFont typeface="Arial"/>
              <a:buNone/>
              <a:defRPr sz="1200" b="0" i="1" u="none" strike="noStrike" cap="none">
                <a:solidFill>
                  <a:srgbClr val="888888"/>
                </a:solidFill>
                <a:latin typeface="Corbel"/>
                <a:ea typeface="Corbel"/>
                <a:cs typeface="Corbel"/>
                <a:sym typeface="Corbel"/>
              </a:defRPr>
            </a:lvl5pPr>
            <a:lvl6pPr marL="1714500" marR="0" lvl="5" indent="0" algn="l" rtl="0">
              <a:lnSpc>
                <a:spcPct val="112000"/>
              </a:lnSpc>
              <a:spcBef>
                <a:spcPts val="975"/>
              </a:spcBef>
              <a:buClr>
                <a:srgbClr val="888888"/>
              </a:buClr>
              <a:buFont typeface="Corbel"/>
              <a:buNone/>
              <a:defRPr sz="1200" b="0" i="0" u="none" strike="noStrike" cap="none">
                <a:solidFill>
                  <a:srgbClr val="888888"/>
                </a:solidFill>
                <a:latin typeface="Corbel"/>
                <a:ea typeface="Corbel"/>
                <a:cs typeface="Corbel"/>
                <a:sym typeface="Corbel"/>
              </a:defRPr>
            </a:lvl6pPr>
            <a:lvl7pPr marL="2057400" marR="0" lvl="6" indent="0" algn="l" rtl="0">
              <a:lnSpc>
                <a:spcPct val="112000"/>
              </a:lnSpc>
              <a:spcBef>
                <a:spcPts val="975"/>
              </a:spcBef>
              <a:buClr>
                <a:srgbClr val="888888"/>
              </a:buClr>
              <a:buFont typeface="Arial"/>
              <a:buNone/>
              <a:defRPr sz="1200" b="0" i="1" u="none" strike="noStrike" cap="none">
                <a:solidFill>
                  <a:srgbClr val="888888"/>
                </a:solidFill>
                <a:latin typeface="Corbel"/>
                <a:ea typeface="Corbel"/>
                <a:cs typeface="Corbel"/>
                <a:sym typeface="Corbel"/>
              </a:defRPr>
            </a:lvl7pPr>
            <a:lvl8pPr marL="2400300" marR="0" lvl="7" indent="0" algn="l" rtl="0">
              <a:lnSpc>
                <a:spcPct val="112000"/>
              </a:lnSpc>
              <a:spcBef>
                <a:spcPts val="975"/>
              </a:spcBef>
              <a:buClr>
                <a:srgbClr val="888888"/>
              </a:buClr>
              <a:buFont typeface="Corbel"/>
              <a:buNone/>
              <a:defRPr sz="1200" b="0" i="0" u="none" strike="noStrike" cap="none">
                <a:solidFill>
                  <a:srgbClr val="888888"/>
                </a:solidFill>
                <a:latin typeface="Corbel"/>
                <a:ea typeface="Corbel"/>
                <a:cs typeface="Corbel"/>
                <a:sym typeface="Corbel"/>
              </a:defRPr>
            </a:lvl8pPr>
            <a:lvl9pPr marL="2743200" marR="0" lvl="8" indent="0" algn="l" rtl="0">
              <a:lnSpc>
                <a:spcPct val="112000"/>
              </a:lnSpc>
              <a:spcBef>
                <a:spcPts val="975"/>
              </a:spcBef>
              <a:buClr>
                <a:srgbClr val="888888"/>
              </a:buClr>
              <a:buFont typeface="Arial"/>
              <a:buNone/>
              <a:defRPr sz="1200" b="0" i="1" u="none" strike="noStrike" cap="none">
                <a:solidFill>
                  <a:srgbClr val="888888"/>
                </a:solidFill>
                <a:latin typeface="Corbel"/>
                <a:ea typeface="Corbel"/>
                <a:cs typeface="Corbel"/>
                <a:sym typeface="Corbel"/>
              </a:defRPr>
            </a:lvl9pPr>
          </a:lstStyle>
          <a:p>
            <a:endParaRPr/>
          </a:p>
        </p:txBody>
      </p:sp>
      <p:sp>
        <p:nvSpPr>
          <p:cNvPr id="32" name="Shape 32"/>
          <p:cNvSpPr txBox="1">
            <a:spLocks noGrp="1"/>
          </p:cNvSpPr>
          <p:nvPr>
            <p:ph type="dt" idx="10"/>
          </p:nvPr>
        </p:nvSpPr>
        <p:spPr>
          <a:xfrm>
            <a:off x="4917912" y="9120860"/>
            <a:ext cx="898099" cy="527402"/>
          </a:xfrm>
          <a:prstGeom prst="rect">
            <a:avLst/>
          </a:prstGeom>
          <a:noFill/>
          <a:ln>
            <a:noFill/>
          </a:ln>
        </p:spPr>
        <p:txBody>
          <a:bodyPr lIns="91425" tIns="91425" rIns="91425" bIns="91425" anchor="t" anchorCtr="0"/>
          <a:lstStyle>
            <a:lvl1pPr marL="0" marR="0" lvl="0" indent="0" algn="r" rtl="0">
              <a:spcBef>
                <a:spcPts val="0"/>
              </a:spcBef>
              <a:buNone/>
              <a:defRPr sz="90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33" name="Shape 33"/>
          <p:cNvSpPr txBox="1">
            <a:spLocks noGrp="1"/>
          </p:cNvSpPr>
          <p:nvPr>
            <p:ph type="ftr" idx="11"/>
          </p:nvPr>
        </p:nvSpPr>
        <p:spPr>
          <a:xfrm>
            <a:off x="1095566" y="9120860"/>
            <a:ext cx="3645127" cy="527402"/>
          </a:xfrm>
          <a:prstGeom prst="rect">
            <a:avLst/>
          </a:prstGeom>
          <a:noFill/>
          <a:ln>
            <a:noFill/>
          </a:ln>
        </p:spPr>
        <p:txBody>
          <a:bodyPr lIns="91425" tIns="91425" rIns="91425" bIns="91425" anchor="t" anchorCtr="0"/>
          <a:lstStyle>
            <a:lvl1pPr marL="0" marR="0" lvl="0" indent="0" algn="r" rtl="0">
              <a:spcBef>
                <a:spcPts val="0"/>
              </a:spcBef>
              <a:buNone/>
              <a:defRPr sz="110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34" name="Shape 34"/>
          <p:cNvSpPr txBox="1">
            <a:spLocks noGrp="1"/>
          </p:cNvSpPr>
          <p:nvPr>
            <p:ph type="sldNum" idx="12"/>
          </p:nvPr>
        </p:nvSpPr>
        <p:spPr>
          <a:xfrm>
            <a:off x="6552010" y="2341100"/>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lt2"/>
                </a:solidFill>
                <a:latin typeface="Century Schoolbook"/>
                <a:ea typeface="Century Schoolbook"/>
                <a:cs typeface="Century Schoolbook"/>
                <a:sym typeface="Century Schoolbook"/>
              </a:rPr>
              <a:t>‹#›</a:t>
            </a:fld>
            <a:endParaRPr lang="en-US" sz="1100" b="0" i="1">
              <a:solidFill>
                <a:schemeClr val="lt2"/>
              </a:solidFill>
              <a:latin typeface="Century Schoolbook"/>
              <a:ea typeface="Century Schoolbook"/>
              <a:cs typeface="Century Schoolbook"/>
              <a:sym typeface="Century Schoolbook"/>
            </a:endParaRPr>
          </a:p>
        </p:txBody>
      </p:sp>
      <p:cxnSp>
        <p:nvCxnSpPr>
          <p:cNvPr id="35" name="Shape 35"/>
          <p:cNvCxnSpPr/>
          <p:nvPr/>
        </p:nvCxnSpPr>
        <p:spPr>
          <a:xfrm rot="10800000">
            <a:off x="1" y="8924018"/>
            <a:ext cx="5762433" cy="0"/>
          </a:xfrm>
          <a:prstGeom prst="straightConnector1">
            <a:avLst/>
          </a:prstGeom>
          <a:noFill/>
          <a:ln w="25400" cap="flat" cmpd="sng">
            <a:solidFill>
              <a:srgbClr val="262626"/>
            </a:solidFill>
            <a:prstDash val="solid"/>
            <a:round/>
            <a:headEnd type="none" w="med" len="med"/>
            <a:tailEnd type="none" w="med" len="med"/>
          </a:ln>
        </p:spPr>
      </p:cxnSp>
      <p:cxnSp>
        <p:nvCxnSpPr>
          <p:cNvPr id="36" name="Shape 36"/>
          <p:cNvCxnSpPr/>
          <p:nvPr/>
        </p:nvCxnSpPr>
        <p:spPr>
          <a:xfrm rot="10800000">
            <a:off x="1" y="8924018"/>
            <a:ext cx="5762433"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7"/>
        <p:cNvGrpSpPr/>
        <p:nvPr/>
      </p:nvGrpSpPr>
      <p:grpSpPr>
        <a:xfrm>
          <a:off x="0" y="0"/>
          <a:ext cx="0" cy="0"/>
          <a:chOff x="0" y="0"/>
          <a:chExt cx="0" cy="0"/>
        </a:xfrm>
      </p:grpSpPr>
      <p:sp>
        <p:nvSpPr>
          <p:cNvPr id="38" name="Shape 38" title="Page Number Shape"/>
          <p:cNvSpPr/>
          <p:nvPr/>
        </p:nvSpPr>
        <p:spPr>
          <a:xfrm>
            <a:off x="6552008" y="1717739"/>
            <a:ext cx="305991" cy="1183216"/>
          </a:xfrm>
          <a:custGeom>
            <a:avLst/>
            <a:gdLst/>
            <a:ahLst/>
            <a:cxnLst/>
            <a:rect l="0" t="0" r="0" b="0"/>
            <a:pathLst>
              <a:path w="120000" h="120000" extrusionOk="0">
                <a:moveTo>
                  <a:pt x="120000" y="0"/>
                </a:moveTo>
                <a:lnTo>
                  <a:pt x="120000" y="120000"/>
                </a:lnTo>
                <a:lnTo>
                  <a:pt x="112462" y="119900"/>
                </a:lnTo>
                <a:lnTo>
                  <a:pt x="104991" y="119534"/>
                </a:lnTo>
                <a:lnTo>
                  <a:pt x="97654" y="118970"/>
                </a:lnTo>
                <a:lnTo>
                  <a:pt x="90516" y="118172"/>
                </a:lnTo>
                <a:lnTo>
                  <a:pt x="83446" y="117176"/>
                </a:lnTo>
                <a:lnTo>
                  <a:pt x="76709" y="115946"/>
                </a:lnTo>
                <a:lnTo>
                  <a:pt x="70038" y="114551"/>
                </a:lnTo>
                <a:lnTo>
                  <a:pt x="63568" y="112990"/>
                </a:lnTo>
                <a:lnTo>
                  <a:pt x="57365" y="111196"/>
                </a:lnTo>
                <a:lnTo>
                  <a:pt x="51428" y="109269"/>
                </a:lnTo>
                <a:lnTo>
                  <a:pt x="45758" y="107109"/>
                </a:lnTo>
                <a:lnTo>
                  <a:pt x="40289" y="104850"/>
                </a:lnTo>
                <a:lnTo>
                  <a:pt x="35152" y="102425"/>
                </a:lnTo>
                <a:lnTo>
                  <a:pt x="30283" y="99833"/>
                </a:lnTo>
                <a:lnTo>
                  <a:pt x="25747" y="97109"/>
                </a:lnTo>
                <a:lnTo>
                  <a:pt x="21545" y="94285"/>
                </a:lnTo>
                <a:lnTo>
                  <a:pt x="17676" y="91295"/>
                </a:lnTo>
                <a:lnTo>
                  <a:pt x="14074" y="88205"/>
                </a:lnTo>
                <a:lnTo>
                  <a:pt x="10872" y="85016"/>
                </a:lnTo>
                <a:lnTo>
                  <a:pt x="8071" y="81694"/>
                </a:lnTo>
                <a:lnTo>
                  <a:pt x="5669" y="78272"/>
                </a:lnTo>
                <a:lnTo>
                  <a:pt x="3668" y="74784"/>
                </a:lnTo>
                <a:lnTo>
                  <a:pt x="2134" y="71196"/>
                </a:lnTo>
                <a:lnTo>
                  <a:pt x="933" y="67541"/>
                </a:lnTo>
                <a:lnTo>
                  <a:pt x="266" y="63787"/>
                </a:lnTo>
                <a:lnTo>
                  <a:pt x="0" y="60000"/>
                </a:lnTo>
                <a:lnTo>
                  <a:pt x="266" y="56212"/>
                </a:lnTo>
                <a:lnTo>
                  <a:pt x="933" y="52491"/>
                </a:lnTo>
                <a:lnTo>
                  <a:pt x="2134" y="48803"/>
                </a:lnTo>
                <a:lnTo>
                  <a:pt x="3668" y="45249"/>
                </a:lnTo>
                <a:lnTo>
                  <a:pt x="5669" y="41727"/>
                </a:lnTo>
                <a:lnTo>
                  <a:pt x="8071" y="38338"/>
                </a:lnTo>
                <a:lnTo>
                  <a:pt x="10872" y="35016"/>
                </a:lnTo>
                <a:lnTo>
                  <a:pt x="14074" y="31827"/>
                </a:lnTo>
                <a:lnTo>
                  <a:pt x="17676" y="28704"/>
                </a:lnTo>
                <a:lnTo>
                  <a:pt x="21545" y="25714"/>
                </a:lnTo>
                <a:lnTo>
                  <a:pt x="25747" y="22890"/>
                </a:lnTo>
                <a:lnTo>
                  <a:pt x="30283" y="20166"/>
                </a:lnTo>
                <a:lnTo>
                  <a:pt x="35152" y="17574"/>
                </a:lnTo>
                <a:lnTo>
                  <a:pt x="40289" y="15149"/>
                </a:lnTo>
                <a:lnTo>
                  <a:pt x="45758" y="12890"/>
                </a:lnTo>
                <a:lnTo>
                  <a:pt x="51428" y="10797"/>
                </a:lnTo>
                <a:lnTo>
                  <a:pt x="57365" y="8837"/>
                </a:lnTo>
                <a:lnTo>
                  <a:pt x="63568" y="7043"/>
                </a:lnTo>
                <a:lnTo>
                  <a:pt x="70038" y="5448"/>
                </a:lnTo>
                <a:lnTo>
                  <a:pt x="76709" y="4053"/>
                </a:lnTo>
                <a:lnTo>
                  <a:pt x="83446" y="2823"/>
                </a:lnTo>
                <a:lnTo>
                  <a:pt x="90516" y="1827"/>
                </a:lnTo>
                <a:lnTo>
                  <a:pt x="97654" y="1063"/>
                </a:lnTo>
                <a:lnTo>
                  <a:pt x="104991" y="465"/>
                </a:lnTo>
                <a:lnTo>
                  <a:pt x="112462" y="166"/>
                </a:lnTo>
                <a:lnTo>
                  <a:pt x="120000" y="0"/>
                </a:lnTo>
                <a:close/>
              </a:path>
            </a:pathLst>
          </a:custGeom>
          <a:solidFill>
            <a:schemeClr val="dk2"/>
          </a:solidFill>
          <a:ln>
            <a:noFill/>
          </a:ln>
        </p:spPr>
      </p:sp>
      <p:sp>
        <p:nvSpPr>
          <p:cNvPr id="39" name="Shape 39"/>
          <p:cNvSpPr txBox="1">
            <a:spLocks noGrp="1"/>
          </p:cNvSpPr>
          <p:nvPr>
            <p:ph type="ctrTitle"/>
          </p:nvPr>
        </p:nvSpPr>
        <p:spPr>
          <a:xfrm>
            <a:off x="612514" y="1651426"/>
            <a:ext cx="3956829" cy="6166282"/>
          </a:xfrm>
          <a:prstGeom prst="rect">
            <a:avLst/>
          </a:prstGeom>
          <a:noFill/>
          <a:ln>
            <a:noFill/>
          </a:ln>
        </p:spPr>
        <p:txBody>
          <a:bodyPr lIns="91425" tIns="91425" rIns="91425" bIns="91425" anchor="t" anchorCtr="0"/>
          <a:lstStyle>
            <a:lvl1pPr marL="0" marR="0" lvl="0" indent="0" algn="l" rtl="0">
              <a:lnSpc>
                <a:spcPct val="85000"/>
              </a:lnSpc>
              <a:spcBef>
                <a:spcPts val="0"/>
              </a:spcBef>
              <a:buClr>
                <a:schemeClr val="dk2"/>
              </a:buClr>
              <a:buFont typeface="Century Schoolbook"/>
              <a:buNone/>
              <a:defRPr sz="5800" b="0" i="1" u="none" strike="noStrike" cap="none">
                <a:solidFill>
                  <a:schemeClr val="dk2"/>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subTitle" idx="1"/>
          </p:nvPr>
        </p:nvSpPr>
        <p:spPr>
          <a:xfrm>
            <a:off x="612514" y="7999228"/>
            <a:ext cx="3956829" cy="1020291"/>
          </a:xfrm>
          <a:prstGeom prst="rect">
            <a:avLst/>
          </a:prstGeom>
          <a:noFill/>
          <a:ln>
            <a:noFill/>
          </a:ln>
        </p:spPr>
        <p:txBody>
          <a:bodyPr lIns="91425" tIns="91425" rIns="91425" bIns="91425" anchor="t" anchorCtr="0"/>
          <a:lstStyle>
            <a:lvl1pPr marL="0" marR="0" lvl="0" indent="0" algn="l" rtl="0">
              <a:lnSpc>
                <a:spcPct val="114000"/>
              </a:lnSpc>
              <a:spcBef>
                <a:spcPts val="0"/>
              </a:spcBef>
              <a:buClr>
                <a:schemeClr val="dk2"/>
              </a:buClr>
              <a:buFont typeface="Arial"/>
              <a:buNone/>
              <a:defRPr sz="1800" b="0" i="1" u="none" strike="noStrike" cap="none">
                <a:solidFill>
                  <a:schemeClr val="dk2"/>
                </a:solidFill>
                <a:latin typeface="Corbel"/>
                <a:ea typeface="Corbel"/>
                <a:cs typeface="Corbel"/>
                <a:sym typeface="Corbel"/>
              </a:defRPr>
            </a:lvl1pPr>
            <a:lvl2pPr marL="342900" marR="0" lvl="1" indent="0" algn="ctr" rtl="0">
              <a:lnSpc>
                <a:spcPct val="112000"/>
              </a:lnSpc>
              <a:spcBef>
                <a:spcPts val="900"/>
              </a:spcBef>
              <a:buClr>
                <a:srgbClr val="262626"/>
              </a:buClr>
              <a:buFont typeface="Corbel"/>
              <a:buNone/>
              <a:defRPr sz="1500" b="0" i="0" u="none" strike="noStrike" cap="none">
                <a:solidFill>
                  <a:srgbClr val="262626"/>
                </a:solidFill>
                <a:latin typeface="Corbel"/>
                <a:ea typeface="Corbel"/>
                <a:cs typeface="Corbel"/>
                <a:sym typeface="Corbel"/>
              </a:defRPr>
            </a:lvl2pPr>
            <a:lvl3pPr marL="685800" marR="0" lvl="2" indent="0" algn="ctr" rtl="0">
              <a:lnSpc>
                <a:spcPct val="112000"/>
              </a:lnSpc>
              <a:spcBef>
                <a:spcPts val="900"/>
              </a:spcBef>
              <a:buClr>
                <a:srgbClr val="262626"/>
              </a:buClr>
              <a:buFont typeface="Arial"/>
              <a:buNone/>
              <a:defRPr sz="1350" b="0" i="0" u="none" strike="noStrike" cap="none">
                <a:solidFill>
                  <a:srgbClr val="262626"/>
                </a:solidFill>
                <a:latin typeface="Corbel"/>
                <a:ea typeface="Corbel"/>
                <a:cs typeface="Corbel"/>
                <a:sym typeface="Corbel"/>
              </a:defRPr>
            </a:lvl3pPr>
            <a:lvl4pPr marL="1028700" marR="0" lvl="3" indent="0" algn="ctr" rtl="0">
              <a:lnSpc>
                <a:spcPct val="112000"/>
              </a:lnSpc>
              <a:spcBef>
                <a:spcPts val="900"/>
              </a:spcBef>
              <a:buClr>
                <a:srgbClr val="262626"/>
              </a:buClr>
              <a:buFont typeface="Corbel"/>
              <a:buNone/>
              <a:defRPr sz="1200" b="0" i="0" u="none" strike="noStrike" cap="none">
                <a:solidFill>
                  <a:srgbClr val="262626"/>
                </a:solidFill>
                <a:latin typeface="Corbel"/>
                <a:ea typeface="Corbel"/>
                <a:cs typeface="Corbel"/>
                <a:sym typeface="Corbel"/>
              </a:defRPr>
            </a:lvl4pPr>
            <a:lvl5pPr marL="1371600" marR="0" lvl="4" indent="0" algn="ctr" rtl="0">
              <a:lnSpc>
                <a:spcPct val="112000"/>
              </a:lnSpc>
              <a:spcBef>
                <a:spcPts val="900"/>
              </a:spcBef>
              <a:buClr>
                <a:srgbClr val="262626"/>
              </a:buClr>
              <a:buFont typeface="Arial"/>
              <a:buNone/>
              <a:defRPr sz="1200" b="0" i="1" u="none" strike="noStrike" cap="none">
                <a:solidFill>
                  <a:srgbClr val="262626"/>
                </a:solidFill>
                <a:latin typeface="Corbel"/>
                <a:ea typeface="Corbel"/>
                <a:cs typeface="Corbel"/>
                <a:sym typeface="Corbel"/>
              </a:defRPr>
            </a:lvl5pPr>
            <a:lvl6pPr marL="1714500" marR="0" lvl="5" indent="0" algn="ctr" rtl="0">
              <a:lnSpc>
                <a:spcPct val="112000"/>
              </a:lnSpc>
              <a:spcBef>
                <a:spcPts val="975"/>
              </a:spcBef>
              <a:buClr>
                <a:srgbClr val="262626"/>
              </a:buClr>
              <a:buFont typeface="Corbel"/>
              <a:buNone/>
              <a:defRPr sz="1200" b="0" i="0" u="none" strike="noStrike" cap="none">
                <a:solidFill>
                  <a:srgbClr val="262626"/>
                </a:solidFill>
                <a:latin typeface="Corbel"/>
                <a:ea typeface="Corbel"/>
                <a:cs typeface="Corbel"/>
                <a:sym typeface="Corbel"/>
              </a:defRPr>
            </a:lvl6pPr>
            <a:lvl7pPr marL="2057400" marR="0" lvl="6" indent="0" algn="ctr" rtl="0">
              <a:lnSpc>
                <a:spcPct val="112000"/>
              </a:lnSpc>
              <a:spcBef>
                <a:spcPts val="975"/>
              </a:spcBef>
              <a:buClr>
                <a:srgbClr val="262626"/>
              </a:buClr>
              <a:buFont typeface="Arial"/>
              <a:buNone/>
              <a:defRPr sz="1200" b="0" i="1" u="none" strike="noStrike" cap="none">
                <a:solidFill>
                  <a:srgbClr val="262626"/>
                </a:solidFill>
                <a:latin typeface="Corbel"/>
                <a:ea typeface="Corbel"/>
                <a:cs typeface="Corbel"/>
                <a:sym typeface="Corbel"/>
              </a:defRPr>
            </a:lvl7pPr>
            <a:lvl8pPr marL="2400300" marR="0" lvl="7" indent="0" algn="ctr" rtl="0">
              <a:lnSpc>
                <a:spcPct val="112000"/>
              </a:lnSpc>
              <a:spcBef>
                <a:spcPts val="975"/>
              </a:spcBef>
              <a:buClr>
                <a:srgbClr val="262626"/>
              </a:buClr>
              <a:buFont typeface="Corbel"/>
              <a:buNone/>
              <a:defRPr sz="1200" b="0" i="0" u="none" strike="noStrike" cap="none">
                <a:solidFill>
                  <a:srgbClr val="262626"/>
                </a:solidFill>
                <a:latin typeface="Corbel"/>
                <a:ea typeface="Corbel"/>
                <a:cs typeface="Corbel"/>
                <a:sym typeface="Corbel"/>
              </a:defRPr>
            </a:lvl8pPr>
            <a:lvl9pPr marL="2743200" marR="0" lvl="8" indent="0" algn="ctr" rtl="0">
              <a:lnSpc>
                <a:spcPct val="112000"/>
              </a:lnSpc>
              <a:spcBef>
                <a:spcPts val="975"/>
              </a:spcBef>
              <a:buClr>
                <a:srgbClr val="262626"/>
              </a:buClr>
              <a:buFont typeface="Arial"/>
              <a:buNone/>
              <a:defRPr sz="1200" b="0" i="1" u="none" strike="noStrike" cap="none">
                <a:solidFill>
                  <a:srgbClr val="262626"/>
                </a:solidFill>
                <a:latin typeface="Corbel"/>
                <a:ea typeface="Corbel"/>
                <a:cs typeface="Corbel"/>
                <a:sym typeface="Corbel"/>
              </a:defRPr>
            </a:lvl9pPr>
          </a:lstStyle>
          <a:p>
            <a:endParaRPr/>
          </a:p>
        </p:txBody>
      </p:sp>
      <p:sp>
        <p:nvSpPr>
          <p:cNvPr id="41" name="Shape 41"/>
          <p:cNvSpPr txBox="1">
            <a:spLocks noGrp="1"/>
          </p:cNvSpPr>
          <p:nvPr>
            <p:ph type="dt" idx="10"/>
          </p:nvPr>
        </p:nvSpPr>
        <p:spPr>
          <a:xfrm>
            <a:off x="612514" y="9120860"/>
            <a:ext cx="898099" cy="527402"/>
          </a:xfrm>
          <a:prstGeom prst="rect">
            <a:avLst/>
          </a:prstGeom>
          <a:noFill/>
          <a:ln>
            <a:noFill/>
          </a:ln>
        </p:spPr>
        <p:txBody>
          <a:bodyPr lIns="91425" tIns="91425" rIns="91425" bIns="91425" anchor="t" anchorCtr="0"/>
          <a:lstStyle>
            <a:lvl1pPr marL="0" marR="0" lvl="0" indent="0" algn="l" rtl="0">
              <a:spcBef>
                <a:spcPts val="0"/>
              </a:spcBef>
              <a:buNone/>
              <a:defRPr sz="900" b="0" i="1">
                <a:solidFill>
                  <a:schemeClr val="dk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42" name="Shape 42"/>
          <p:cNvSpPr txBox="1">
            <a:spLocks noGrp="1"/>
          </p:cNvSpPr>
          <p:nvPr>
            <p:ph type="ftr" idx="11"/>
          </p:nvPr>
        </p:nvSpPr>
        <p:spPr>
          <a:xfrm>
            <a:off x="1687833" y="9120860"/>
            <a:ext cx="2881508" cy="527402"/>
          </a:xfrm>
          <a:prstGeom prst="rect">
            <a:avLst/>
          </a:prstGeom>
          <a:noFill/>
          <a:ln>
            <a:noFill/>
          </a:ln>
        </p:spPr>
        <p:txBody>
          <a:bodyPr lIns="91425" tIns="91425" rIns="91425" bIns="91425" anchor="t" anchorCtr="0"/>
          <a:lstStyle>
            <a:lvl1pPr marL="0" marR="0" lvl="0" indent="0" algn="l" rtl="0">
              <a:spcBef>
                <a:spcPts val="0"/>
              </a:spcBef>
              <a:buNone/>
              <a:defRPr sz="1100" b="0" i="1">
                <a:solidFill>
                  <a:schemeClr val="dk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43" name="Shape 43"/>
          <p:cNvSpPr txBox="1">
            <a:spLocks noGrp="1"/>
          </p:cNvSpPr>
          <p:nvPr>
            <p:ph type="sldNum" idx="12"/>
          </p:nvPr>
        </p:nvSpPr>
        <p:spPr>
          <a:xfrm>
            <a:off x="6552010" y="204564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accent1"/>
                </a:solidFill>
                <a:latin typeface="Century Schoolbook"/>
                <a:ea typeface="Century Schoolbook"/>
                <a:cs typeface="Century Schoolbook"/>
                <a:sym typeface="Century Schoolbook"/>
              </a:rPr>
              <a:t>‹#›</a:t>
            </a:fld>
            <a:endParaRPr lang="en-US" sz="1100" b="0" i="1">
              <a:solidFill>
                <a:schemeClr val="accent1"/>
              </a:solidFill>
              <a:latin typeface="Century Schoolbook"/>
              <a:ea typeface="Century Schoolbook"/>
              <a:cs typeface="Century Schoolbook"/>
              <a:sym typeface="Century Schoolbook"/>
            </a:endParaRPr>
          </a:p>
        </p:txBody>
      </p:sp>
      <p:cxnSp>
        <p:nvCxnSpPr>
          <p:cNvPr id="44" name="Shape 44"/>
          <p:cNvCxnSpPr/>
          <p:nvPr/>
        </p:nvCxnSpPr>
        <p:spPr>
          <a:xfrm>
            <a:off x="435293" y="1816100"/>
            <a:ext cx="0" cy="8089900"/>
          </a:xfrm>
          <a:prstGeom prst="straightConnector1">
            <a:avLst/>
          </a:prstGeom>
          <a:noFill/>
          <a:ln w="25400" cap="flat" cmpd="sng">
            <a:solidFill>
              <a:schemeClr val="lt2"/>
            </a:solidFill>
            <a:prstDash val="solid"/>
            <a:round/>
            <a:headEnd type="none" w="med" len="med"/>
            <a:tailEnd type="none" w="med" len="med"/>
          </a:ln>
        </p:spPr>
      </p:cxnSp>
      <p:cxnSp>
        <p:nvCxnSpPr>
          <p:cNvPr id="45" name="Shape 45"/>
          <p:cNvCxnSpPr/>
          <p:nvPr/>
        </p:nvCxnSpPr>
        <p:spPr>
          <a:xfrm>
            <a:off x="435293" y="1816100"/>
            <a:ext cx="0" cy="8089900"/>
          </a:xfrm>
          <a:prstGeom prst="straightConnector1">
            <a:avLst/>
          </a:prstGeom>
          <a:noFill/>
          <a:ln w="25400" cap="flat" cmpd="sng">
            <a:solidFill>
              <a:schemeClr val="dk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28625" y="808424"/>
            <a:ext cx="2156572" cy="7153600"/>
          </a:xfrm>
          <a:prstGeom prst="rect">
            <a:avLst/>
          </a:prstGeom>
          <a:noFill/>
          <a:ln>
            <a:noFill/>
          </a:ln>
        </p:spPr>
        <p:txBody>
          <a:bodyPr lIns="91425" tIns="91425" rIns="91425" bIns="91425" anchor="t" anchorCtr="0"/>
          <a:lstStyle>
            <a:lvl1pPr marL="0" marR="0" lvl="0" indent="0" algn="r" rtl="0">
              <a:lnSpc>
                <a:spcPct val="90000"/>
              </a:lnSpc>
              <a:spcBef>
                <a:spcPts val="0"/>
              </a:spcBef>
              <a:buClr>
                <a:schemeClr val="accent1"/>
              </a:buClr>
              <a:buFont typeface="Century Schoolbook"/>
              <a:buNone/>
              <a:defRPr sz="38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2914650" y="780906"/>
            <a:ext cx="3514724" cy="3595143"/>
          </a:xfrm>
          <a:prstGeom prst="rect">
            <a:avLst/>
          </a:prstGeom>
          <a:noFill/>
          <a:ln>
            <a:noFill/>
          </a:ln>
        </p:spPr>
        <p:txBody>
          <a:bodyPr lIns="91425" tIns="91425" rIns="91425" bIns="91425" anchor="t" anchorCtr="0"/>
          <a:lstStyle>
            <a:lvl1pPr marL="283464" marR="0" lvl="0" indent="-156464" algn="l" rtl="0">
              <a:lnSpc>
                <a:spcPct val="112000"/>
              </a:lnSpc>
              <a:spcBef>
                <a:spcPts val="900"/>
              </a:spcBef>
              <a:buClr>
                <a:srgbClr val="262626"/>
              </a:buClr>
              <a:buSzPct val="100000"/>
              <a:buFont typeface="Arial"/>
              <a:buChar char="•"/>
              <a:defRPr sz="2000" b="0" i="0" u="none" strike="noStrike" cap="none">
                <a:solidFill>
                  <a:srgbClr val="262626"/>
                </a:solidFill>
                <a:latin typeface="Corbel"/>
                <a:ea typeface="Corbel"/>
                <a:cs typeface="Corbel"/>
                <a:sym typeface="Corbel"/>
              </a:defRPr>
            </a:lvl1pPr>
            <a:lvl2pPr marL="283464" marR="0" lvl="1" indent="-169164" algn="l" rtl="0">
              <a:lnSpc>
                <a:spcPct val="112000"/>
              </a:lnSpc>
              <a:spcBef>
                <a:spcPts val="900"/>
              </a:spcBef>
              <a:buClr>
                <a:srgbClr val="262626"/>
              </a:buClr>
              <a:buSzPct val="100000"/>
              <a:buFont typeface="Corbel"/>
              <a:buChar char="–"/>
              <a:defRPr sz="1800" b="0" i="0" u="none" strike="noStrike" cap="none">
                <a:solidFill>
                  <a:srgbClr val="262626"/>
                </a:solidFill>
                <a:latin typeface="Corbel"/>
                <a:ea typeface="Corbel"/>
                <a:cs typeface="Corbel"/>
                <a:sym typeface="Corbel"/>
              </a:defRPr>
            </a:lvl2pPr>
            <a:lvl3pPr marL="283464" marR="0" lvl="2" indent="-181864" algn="l" rtl="0">
              <a:lnSpc>
                <a:spcPct val="112000"/>
              </a:lnSpc>
              <a:spcBef>
                <a:spcPts val="900"/>
              </a:spcBef>
              <a:buClr>
                <a:srgbClr val="262626"/>
              </a:buClr>
              <a:buSzPct val="100000"/>
              <a:buFont typeface="Arial"/>
              <a:buChar char="•"/>
              <a:defRPr sz="1600" b="0" i="0" u="none" strike="noStrike" cap="none">
                <a:solidFill>
                  <a:srgbClr val="262626"/>
                </a:solidFill>
                <a:latin typeface="Corbel"/>
                <a:ea typeface="Corbel"/>
                <a:cs typeface="Corbel"/>
                <a:sym typeface="Corbel"/>
              </a:defRPr>
            </a:lvl3pPr>
            <a:lvl4pPr marL="283464" marR="0" lvl="3" indent="-194564" algn="l" rtl="0">
              <a:lnSpc>
                <a:spcPct val="112000"/>
              </a:lnSpc>
              <a:spcBef>
                <a:spcPts val="900"/>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4pPr>
            <a:lvl5pPr marL="283464" marR="0" lvl="4" indent="-194564" algn="l" rtl="0">
              <a:lnSpc>
                <a:spcPct val="112000"/>
              </a:lnSpc>
              <a:spcBef>
                <a:spcPts val="900"/>
              </a:spcBef>
              <a:buClr>
                <a:srgbClr val="262626"/>
              </a:buClr>
              <a:buSzPct val="100000"/>
              <a:buFont typeface="Arial"/>
              <a:buChar char="•"/>
              <a:defRPr sz="1400" b="0" i="1" u="none" strike="noStrike" cap="none">
                <a:solidFill>
                  <a:srgbClr val="262626"/>
                </a:solidFill>
                <a:latin typeface="Corbel"/>
                <a:ea typeface="Corbel"/>
                <a:cs typeface="Corbel"/>
                <a:sym typeface="Corbel"/>
              </a:defRPr>
            </a:lvl5pPr>
            <a:lvl6pPr marL="283464" marR="0" lvl="5"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6pPr>
            <a:lvl7pPr marL="283464" marR="0" lvl="6" indent="-194564"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7pPr>
            <a:lvl8pPr marL="283464" marR="0" lvl="7"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8pPr>
            <a:lvl9pPr marL="212598" marR="0" lvl="8" indent="-145923" algn="l" rtl="0">
              <a:lnSpc>
                <a:spcPct val="112000"/>
              </a:lnSpc>
              <a:spcBef>
                <a:spcPts val="975"/>
              </a:spcBef>
              <a:buClr>
                <a:srgbClr val="262626"/>
              </a:buClr>
              <a:buSzPct val="95454"/>
              <a:buFont typeface="Arial"/>
              <a:buChar char="•"/>
              <a:defRPr sz="1050" b="0" i="1" u="none" strike="noStrike" cap="none">
                <a:solidFill>
                  <a:srgbClr val="262626"/>
                </a:solidFill>
                <a:latin typeface="Corbel"/>
                <a:ea typeface="Corbel"/>
                <a:cs typeface="Corbel"/>
                <a:sym typeface="Corbel"/>
              </a:defRPr>
            </a:lvl9pPr>
          </a:lstStyle>
          <a:p>
            <a:endParaRPr/>
          </a:p>
        </p:txBody>
      </p:sp>
      <p:sp>
        <p:nvSpPr>
          <p:cNvPr id="49" name="Shape 49"/>
          <p:cNvSpPr txBox="1">
            <a:spLocks noGrp="1"/>
          </p:cNvSpPr>
          <p:nvPr>
            <p:ph type="body" idx="2"/>
          </p:nvPr>
        </p:nvSpPr>
        <p:spPr>
          <a:xfrm>
            <a:off x="2914650" y="5362453"/>
            <a:ext cx="3514724" cy="3585440"/>
          </a:xfrm>
          <a:prstGeom prst="rect">
            <a:avLst/>
          </a:prstGeom>
          <a:noFill/>
          <a:ln>
            <a:noFill/>
          </a:ln>
        </p:spPr>
        <p:txBody>
          <a:bodyPr lIns="91425" tIns="91425" rIns="91425" bIns="91425" anchor="t" anchorCtr="0"/>
          <a:lstStyle>
            <a:lvl1pPr marL="283464" marR="0" lvl="0" indent="-156464" algn="l" rtl="0">
              <a:lnSpc>
                <a:spcPct val="112000"/>
              </a:lnSpc>
              <a:spcBef>
                <a:spcPts val="900"/>
              </a:spcBef>
              <a:buClr>
                <a:srgbClr val="262626"/>
              </a:buClr>
              <a:buSzPct val="100000"/>
              <a:buFont typeface="Arial"/>
              <a:buChar char="•"/>
              <a:defRPr sz="2000" b="0" i="0" u="none" strike="noStrike" cap="none">
                <a:solidFill>
                  <a:srgbClr val="262626"/>
                </a:solidFill>
                <a:latin typeface="Corbel"/>
                <a:ea typeface="Corbel"/>
                <a:cs typeface="Corbel"/>
                <a:sym typeface="Corbel"/>
              </a:defRPr>
            </a:lvl1pPr>
            <a:lvl2pPr marL="283464" marR="0" lvl="1" indent="-169164" algn="l" rtl="0">
              <a:lnSpc>
                <a:spcPct val="112000"/>
              </a:lnSpc>
              <a:spcBef>
                <a:spcPts val="900"/>
              </a:spcBef>
              <a:buClr>
                <a:srgbClr val="262626"/>
              </a:buClr>
              <a:buSzPct val="100000"/>
              <a:buFont typeface="Corbel"/>
              <a:buChar char="–"/>
              <a:defRPr sz="1800" b="0" i="0" u="none" strike="noStrike" cap="none">
                <a:solidFill>
                  <a:srgbClr val="262626"/>
                </a:solidFill>
                <a:latin typeface="Corbel"/>
                <a:ea typeface="Corbel"/>
                <a:cs typeface="Corbel"/>
                <a:sym typeface="Corbel"/>
              </a:defRPr>
            </a:lvl2pPr>
            <a:lvl3pPr marL="283464" marR="0" lvl="2" indent="-181864" algn="l" rtl="0">
              <a:lnSpc>
                <a:spcPct val="112000"/>
              </a:lnSpc>
              <a:spcBef>
                <a:spcPts val="900"/>
              </a:spcBef>
              <a:buClr>
                <a:srgbClr val="262626"/>
              </a:buClr>
              <a:buSzPct val="100000"/>
              <a:buFont typeface="Arial"/>
              <a:buChar char="•"/>
              <a:defRPr sz="1600" b="0" i="0" u="none" strike="noStrike" cap="none">
                <a:solidFill>
                  <a:srgbClr val="262626"/>
                </a:solidFill>
                <a:latin typeface="Corbel"/>
                <a:ea typeface="Corbel"/>
                <a:cs typeface="Corbel"/>
                <a:sym typeface="Corbel"/>
              </a:defRPr>
            </a:lvl3pPr>
            <a:lvl4pPr marL="283464" marR="0" lvl="3" indent="-194564" algn="l" rtl="0">
              <a:lnSpc>
                <a:spcPct val="112000"/>
              </a:lnSpc>
              <a:spcBef>
                <a:spcPts val="900"/>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4pPr>
            <a:lvl5pPr marL="283464" marR="0" lvl="4" indent="-194564" algn="l" rtl="0">
              <a:lnSpc>
                <a:spcPct val="112000"/>
              </a:lnSpc>
              <a:spcBef>
                <a:spcPts val="900"/>
              </a:spcBef>
              <a:buClr>
                <a:srgbClr val="262626"/>
              </a:buClr>
              <a:buSzPct val="100000"/>
              <a:buFont typeface="Arial"/>
              <a:buChar char="•"/>
              <a:defRPr sz="1400" b="0" i="1" u="none" strike="noStrike" cap="none">
                <a:solidFill>
                  <a:srgbClr val="262626"/>
                </a:solidFill>
                <a:latin typeface="Corbel"/>
                <a:ea typeface="Corbel"/>
                <a:cs typeface="Corbel"/>
                <a:sym typeface="Corbel"/>
              </a:defRPr>
            </a:lvl5pPr>
            <a:lvl6pPr marL="283464" marR="0" lvl="5"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6pPr>
            <a:lvl7pPr marL="283464" marR="0" lvl="6" indent="-194564"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7pPr>
            <a:lvl8pPr marL="283464" marR="0" lvl="7"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8pPr>
            <a:lvl9pPr marL="212598" marR="0" lvl="8" indent="-145923" algn="l" rtl="0">
              <a:lnSpc>
                <a:spcPct val="112000"/>
              </a:lnSpc>
              <a:spcBef>
                <a:spcPts val="975"/>
              </a:spcBef>
              <a:buClr>
                <a:srgbClr val="262626"/>
              </a:buClr>
              <a:buSzPct val="95454"/>
              <a:buFont typeface="Arial"/>
              <a:buChar char="•"/>
              <a:defRPr sz="1050" b="0" i="1" u="none" strike="noStrike" cap="none">
                <a:solidFill>
                  <a:srgbClr val="262626"/>
                </a:solidFill>
                <a:latin typeface="Corbel"/>
                <a:ea typeface="Corbel"/>
                <a:cs typeface="Corbel"/>
                <a:sym typeface="Corbel"/>
              </a:defRPr>
            </a:lvl9pPr>
          </a:lstStyle>
          <a:p>
            <a:endParaRPr/>
          </a:p>
        </p:txBody>
      </p:sp>
      <p:sp>
        <p:nvSpPr>
          <p:cNvPr id="50" name="Shape 50"/>
          <p:cNvSpPr txBox="1">
            <a:spLocks noGrp="1"/>
          </p:cNvSpPr>
          <p:nvPr>
            <p:ph type="dt" idx="10"/>
          </p:nvPr>
        </p:nvSpPr>
        <p:spPr>
          <a:xfrm>
            <a:off x="428625" y="8565646"/>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51" name="Shape 51"/>
          <p:cNvSpPr txBox="1">
            <a:spLocks noGrp="1"/>
          </p:cNvSpPr>
          <p:nvPr>
            <p:ph type="ftr" idx="11"/>
          </p:nvPr>
        </p:nvSpPr>
        <p:spPr>
          <a:xfrm>
            <a:off x="428625" y="912086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52" name="Shape 52"/>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lt2"/>
                </a:solidFill>
                <a:latin typeface="Century Schoolbook"/>
                <a:ea typeface="Century Schoolbook"/>
                <a:cs typeface="Century Schoolbook"/>
                <a:sym typeface="Century Schoolbook"/>
              </a:rPr>
              <a:t>‹#›</a:t>
            </a:fld>
            <a:endParaRPr lang="en-US" sz="1100" b="0" i="1">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28625" y="805687"/>
            <a:ext cx="2155127" cy="7158735"/>
          </a:xfrm>
          <a:prstGeom prst="rect">
            <a:avLst/>
          </a:prstGeom>
          <a:noFill/>
          <a:ln>
            <a:noFill/>
          </a:ln>
        </p:spPr>
        <p:txBody>
          <a:bodyPr lIns="91425" tIns="91425" rIns="91425" bIns="91425" anchor="t" anchorCtr="0"/>
          <a:lstStyle>
            <a:lvl1pPr marL="0" marR="0" lvl="0" indent="0" algn="r" rtl="0">
              <a:lnSpc>
                <a:spcPct val="90000"/>
              </a:lnSpc>
              <a:spcBef>
                <a:spcPts val="0"/>
              </a:spcBef>
              <a:buClr>
                <a:schemeClr val="accent1"/>
              </a:buClr>
              <a:buFont typeface="Century Schoolbook"/>
              <a:buNone/>
              <a:defRPr sz="38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2914650" y="806093"/>
            <a:ext cx="3518154" cy="1319084"/>
          </a:xfrm>
          <a:prstGeom prst="rect">
            <a:avLst/>
          </a:prstGeom>
          <a:noFill/>
          <a:ln>
            <a:noFill/>
          </a:ln>
        </p:spPr>
        <p:txBody>
          <a:bodyPr lIns="91425" tIns="91425" rIns="91425" bIns="91425" anchor="b" anchorCtr="0"/>
          <a:lstStyle>
            <a:lvl1pPr marL="0" marR="0" lvl="0" indent="0" algn="l" rtl="0">
              <a:lnSpc>
                <a:spcPct val="113000"/>
              </a:lnSpc>
              <a:spcBef>
                <a:spcPts val="0"/>
              </a:spcBef>
              <a:buClr>
                <a:srgbClr val="262626"/>
              </a:buClr>
              <a:buFont typeface="Arial"/>
              <a:buNone/>
              <a:defRPr sz="2400" b="0" i="1" u="none" strike="noStrike" cap="none">
                <a:solidFill>
                  <a:srgbClr val="262626"/>
                </a:solidFill>
                <a:latin typeface="Corbel"/>
                <a:ea typeface="Corbel"/>
                <a:cs typeface="Corbel"/>
                <a:sym typeface="Corbel"/>
              </a:defRPr>
            </a:lvl1pPr>
            <a:lvl2pPr marL="342900" marR="0" lvl="1" indent="0" algn="l" rtl="0">
              <a:lnSpc>
                <a:spcPct val="112000"/>
              </a:lnSpc>
              <a:spcBef>
                <a:spcPts val="900"/>
              </a:spcBef>
              <a:buClr>
                <a:srgbClr val="262626"/>
              </a:buClr>
              <a:buFont typeface="Corbel"/>
              <a:buNone/>
              <a:defRPr sz="1500" b="1" i="0" u="none" strike="noStrike" cap="none">
                <a:solidFill>
                  <a:srgbClr val="262626"/>
                </a:solidFill>
                <a:latin typeface="Corbel"/>
                <a:ea typeface="Corbel"/>
                <a:cs typeface="Corbel"/>
                <a:sym typeface="Corbel"/>
              </a:defRPr>
            </a:lvl2pPr>
            <a:lvl3pPr marL="685800" marR="0" lvl="2" indent="0" algn="l" rtl="0">
              <a:lnSpc>
                <a:spcPct val="112000"/>
              </a:lnSpc>
              <a:spcBef>
                <a:spcPts val="900"/>
              </a:spcBef>
              <a:buClr>
                <a:srgbClr val="262626"/>
              </a:buClr>
              <a:buFont typeface="Arial"/>
              <a:buNone/>
              <a:defRPr sz="1350" b="1" i="0" u="none" strike="noStrike" cap="none">
                <a:solidFill>
                  <a:srgbClr val="262626"/>
                </a:solidFill>
                <a:latin typeface="Corbel"/>
                <a:ea typeface="Corbel"/>
                <a:cs typeface="Corbel"/>
                <a:sym typeface="Corbel"/>
              </a:defRPr>
            </a:lvl3pPr>
            <a:lvl4pPr marL="1028700" marR="0" lvl="3" indent="0" algn="l" rtl="0">
              <a:lnSpc>
                <a:spcPct val="112000"/>
              </a:lnSpc>
              <a:spcBef>
                <a:spcPts val="900"/>
              </a:spcBef>
              <a:buClr>
                <a:srgbClr val="262626"/>
              </a:buClr>
              <a:buFont typeface="Corbel"/>
              <a:buNone/>
              <a:defRPr sz="1200" b="1" i="0" u="none" strike="noStrike" cap="none">
                <a:solidFill>
                  <a:srgbClr val="262626"/>
                </a:solidFill>
                <a:latin typeface="Corbel"/>
                <a:ea typeface="Corbel"/>
                <a:cs typeface="Corbel"/>
                <a:sym typeface="Corbel"/>
              </a:defRPr>
            </a:lvl4pPr>
            <a:lvl5pPr marL="1371600" marR="0" lvl="4" indent="0" algn="l" rtl="0">
              <a:lnSpc>
                <a:spcPct val="112000"/>
              </a:lnSpc>
              <a:spcBef>
                <a:spcPts val="900"/>
              </a:spcBef>
              <a:buClr>
                <a:srgbClr val="262626"/>
              </a:buClr>
              <a:buFont typeface="Arial"/>
              <a:buNone/>
              <a:defRPr sz="1200" b="1" i="1" u="none" strike="noStrike" cap="none">
                <a:solidFill>
                  <a:srgbClr val="262626"/>
                </a:solidFill>
                <a:latin typeface="Corbel"/>
                <a:ea typeface="Corbel"/>
                <a:cs typeface="Corbel"/>
                <a:sym typeface="Corbel"/>
              </a:defRPr>
            </a:lvl5pPr>
            <a:lvl6pPr marL="1714500" marR="0" lvl="5" indent="0" algn="l" rtl="0">
              <a:lnSpc>
                <a:spcPct val="112000"/>
              </a:lnSpc>
              <a:spcBef>
                <a:spcPts val="975"/>
              </a:spcBef>
              <a:buClr>
                <a:srgbClr val="262626"/>
              </a:buClr>
              <a:buFont typeface="Corbel"/>
              <a:buNone/>
              <a:defRPr sz="1200" b="1" i="0" u="none" strike="noStrike" cap="none">
                <a:solidFill>
                  <a:srgbClr val="262626"/>
                </a:solidFill>
                <a:latin typeface="Corbel"/>
                <a:ea typeface="Corbel"/>
                <a:cs typeface="Corbel"/>
                <a:sym typeface="Corbel"/>
              </a:defRPr>
            </a:lvl6pPr>
            <a:lvl7pPr marL="2057400" marR="0" lvl="6" indent="0" algn="l" rtl="0">
              <a:lnSpc>
                <a:spcPct val="112000"/>
              </a:lnSpc>
              <a:spcBef>
                <a:spcPts val="975"/>
              </a:spcBef>
              <a:buClr>
                <a:srgbClr val="262626"/>
              </a:buClr>
              <a:buFont typeface="Arial"/>
              <a:buNone/>
              <a:defRPr sz="1200" b="1" i="1" u="none" strike="noStrike" cap="none">
                <a:solidFill>
                  <a:srgbClr val="262626"/>
                </a:solidFill>
                <a:latin typeface="Corbel"/>
                <a:ea typeface="Corbel"/>
                <a:cs typeface="Corbel"/>
                <a:sym typeface="Corbel"/>
              </a:defRPr>
            </a:lvl7pPr>
            <a:lvl8pPr marL="2400300" marR="0" lvl="7" indent="0" algn="l" rtl="0">
              <a:lnSpc>
                <a:spcPct val="112000"/>
              </a:lnSpc>
              <a:spcBef>
                <a:spcPts val="975"/>
              </a:spcBef>
              <a:buClr>
                <a:srgbClr val="262626"/>
              </a:buClr>
              <a:buFont typeface="Corbel"/>
              <a:buNone/>
              <a:defRPr sz="1200" b="1" i="0" u="none" strike="noStrike" cap="none">
                <a:solidFill>
                  <a:srgbClr val="262626"/>
                </a:solidFill>
                <a:latin typeface="Corbel"/>
                <a:ea typeface="Corbel"/>
                <a:cs typeface="Corbel"/>
                <a:sym typeface="Corbel"/>
              </a:defRPr>
            </a:lvl8pPr>
            <a:lvl9pPr marL="2743200" marR="0" lvl="8" indent="0" algn="l" rtl="0">
              <a:lnSpc>
                <a:spcPct val="112000"/>
              </a:lnSpc>
              <a:spcBef>
                <a:spcPts val="975"/>
              </a:spcBef>
              <a:buClr>
                <a:srgbClr val="262626"/>
              </a:buClr>
              <a:buFont typeface="Arial"/>
              <a:buNone/>
              <a:defRPr sz="1200" b="1" i="1" u="none" strike="noStrike" cap="none">
                <a:solidFill>
                  <a:srgbClr val="262626"/>
                </a:solidFill>
                <a:latin typeface="Corbel"/>
                <a:ea typeface="Corbel"/>
                <a:cs typeface="Corbel"/>
                <a:sym typeface="Corbel"/>
              </a:defRPr>
            </a:lvl9pPr>
          </a:lstStyle>
          <a:p>
            <a:endParaRPr/>
          </a:p>
        </p:txBody>
      </p:sp>
      <p:sp>
        <p:nvSpPr>
          <p:cNvPr id="56" name="Shape 56"/>
          <p:cNvSpPr txBox="1">
            <a:spLocks noGrp="1"/>
          </p:cNvSpPr>
          <p:nvPr>
            <p:ph type="body" idx="2"/>
          </p:nvPr>
        </p:nvSpPr>
        <p:spPr>
          <a:xfrm>
            <a:off x="2914650" y="2204400"/>
            <a:ext cx="3518154" cy="2529997"/>
          </a:xfrm>
          <a:prstGeom prst="rect">
            <a:avLst/>
          </a:prstGeom>
          <a:noFill/>
          <a:ln>
            <a:noFill/>
          </a:ln>
        </p:spPr>
        <p:txBody>
          <a:bodyPr lIns="91425" tIns="91425" rIns="91425" bIns="91425" anchor="t" anchorCtr="0"/>
          <a:lstStyle>
            <a:lvl1pPr marL="283464" marR="0" lvl="0" indent="-156464" algn="l" rtl="0">
              <a:lnSpc>
                <a:spcPct val="112000"/>
              </a:lnSpc>
              <a:spcBef>
                <a:spcPts val="900"/>
              </a:spcBef>
              <a:buClr>
                <a:srgbClr val="262626"/>
              </a:buClr>
              <a:buSzPct val="100000"/>
              <a:buFont typeface="Arial"/>
              <a:buChar char="•"/>
              <a:defRPr sz="2000" b="0" i="0" u="none" strike="noStrike" cap="none">
                <a:solidFill>
                  <a:srgbClr val="262626"/>
                </a:solidFill>
                <a:latin typeface="Corbel"/>
                <a:ea typeface="Corbel"/>
                <a:cs typeface="Corbel"/>
                <a:sym typeface="Corbel"/>
              </a:defRPr>
            </a:lvl1pPr>
            <a:lvl2pPr marL="283464" marR="0" lvl="1" indent="-169164" algn="l" rtl="0">
              <a:lnSpc>
                <a:spcPct val="112000"/>
              </a:lnSpc>
              <a:spcBef>
                <a:spcPts val="900"/>
              </a:spcBef>
              <a:buClr>
                <a:srgbClr val="262626"/>
              </a:buClr>
              <a:buSzPct val="100000"/>
              <a:buFont typeface="Corbel"/>
              <a:buChar char="–"/>
              <a:defRPr sz="1800" b="0" i="0" u="none" strike="noStrike" cap="none">
                <a:solidFill>
                  <a:srgbClr val="262626"/>
                </a:solidFill>
                <a:latin typeface="Corbel"/>
                <a:ea typeface="Corbel"/>
                <a:cs typeface="Corbel"/>
                <a:sym typeface="Corbel"/>
              </a:defRPr>
            </a:lvl2pPr>
            <a:lvl3pPr marL="283464" marR="0" lvl="2" indent="-181864" algn="l" rtl="0">
              <a:lnSpc>
                <a:spcPct val="112000"/>
              </a:lnSpc>
              <a:spcBef>
                <a:spcPts val="900"/>
              </a:spcBef>
              <a:buClr>
                <a:srgbClr val="262626"/>
              </a:buClr>
              <a:buSzPct val="100000"/>
              <a:buFont typeface="Arial"/>
              <a:buChar char="•"/>
              <a:defRPr sz="1600" b="0" i="0" u="none" strike="noStrike" cap="none">
                <a:solidFill>
                  <a:srgbClr val="262626"/>
                </a:solidFill>
                <a:latin typeface="Corbel"/>
                <a:ea typeface="Corbel"/>
                <a:cs typeface="Corbel"/>
                <a:sym typeface="Corbel"/>
              </a:defRPr>
            </a:lvl3pPr>
            <a:lvl4pPr marL="283464" marR="0" lvl="3" indent="-194564" algn="l" rtl="0">
              <a:lnSpc>
                <a:spcPct val="112000"/>
              </a:lnSpc>
              <a:spcBef>
                <a:spcPts val="900"/>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4pPr>
            <a:lvl5pPr marL="283464" marR="0" lvl="4" indent="-194564" algn="l" rtl="0">
              <a:lnSpc>
                <a:spcPct val="112000"/>
              </a:lnSpc>
              <a:spcBef>
                <a:spcPts val="900"/>
              </a:spcBef>
              <a:buClr>
                <a:srgbClr val="262626"/>
              </a:buClr>
              <a:buSzPct val="100000"/>
              <a:buFont typeface="Arial"/>
              <a:buChar char="•"/>
              <a:defRPr sz="1400" b="0" i="1" u="none" strike="noStrike" cap="none">
                <a:solidFill>
                  <a:srgbClr val="262626"/>
                </a:solidFill>
                <a:latin typeface="Corbel"/>
                <a:ea typeface="Corbel"/>
                <a:cs typeface="Corbel"/>
                <a:sym typeface="Corbel"/>
              </a:defRPr>
            </a:lvl5pPr>
            <a:lvl6pPr marL="283464" marR="0" lvl="5"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6pPr>
            <a:lvl7pPr marL="283464" marR="0" lvl="6" indent="-194564"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7pPr>
            <a:lvl8pPr marL="283464" marR="0" lvl="7"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8pPr>
            <a:lvl9pPr marL="212598" marR="0" lvl="8" indent="-145923" algn="l" rtl="0">
              <a:lnSpc>
                <a:spcPct val="112000"/>
              </a:lnSpc>
              <a:spcBef>
                <a:spcPts val="975"/>
              </a:spcBef>
              <a:buClr>
                <a:srgbClr val="262626"/>
              </a:buClr>
              <a:buSzPct val="95454"/>
              <a:buFont typeface="Arial"/>
              <a:buChar char="•"/>
              <a:defRPr sz="1050" b="0" i="1" u="none" strike="noStrike" cap="none">
                <a:solidFill>
                  <a:srgbClr val="262626"/>
                </a:solidFill>
                <a:latin typeface="Corbel"/>
                <a:ea typeface="Corbel"/>
                <a:cs typeface="Corbel"/>
                <a:sym typeface="Corbel"/>
              </a:defRPr>
            </a:lvl9pPr>
          </a:lstStyle>
          <a:p>
            <a:endParaRPr/>
          </a:p>
        </p:txBody>
      </p:sp>
      <p:sp>
        <p:nvSpPr>
          <p:cNvPr id="57" name="Shape 57"/>
          <p:cNvSpPr txBox="1">
            <a:spLocks noGrp="1"/>
          </p:cNvSpPr>
          <p:nvPr>
            <p:ph type="body" idx="3"/>
          </p:nvPr>
        </p:nvSpPr>
        <p:spPr>
          <a:xfrm>
            <a:off x="2914650" y="5345642"/>
            <a:ext cx="3518154" cy="1319874"/>
          </a:xfrm>
          <a:prstGeom prst="rect">
            <a:avLst/>
          </a:prstGeom>
          <a:noFill/>
          <a:ln>
            <a:noFill/>
          </a:ln>
        </p:spPr>
        <p:txBody>
          <a:bodyPr lIns="91425" tIns="91425" rIns="91425" bIns="91425" anchor="b" anchorCtr="0"/>
          <a:lstStyle>
            <a:lvl1pPr marL="0" marR="0" lvl="0" indent="0" algn="l" rtl="0">
              <a:lnSpc>
                <a:spcPct val="112000"/>
              </a:lnSpc>
              <a:spcBef>
                <a:spcPts val="900"/>
              </a:spcBef>
              <a:buClr>
                <a:srgbClr val="262626"/>
              </a:buClr>
              <a:buFont typeface="Arial"/>
              <a:buNone/>
              <a:defRPr sz="2400" b="0" i="1" u="none" strike="noStrike" cap="none">
                <a:solidFill>
                  <a:srgbClr val="262626"/>
                </a:solidFill>
                <a:latin typeface="Corbel"/>
                <a:ea typeface="Corbel"/>
                <a:cs typeface="Corbel"/>
                <a:sym typeface="Corbel"/>
              </a:defRPr>
            </a:lvl1pPr>
            <a:lvl2pPr marL="342900" marR="0" lvl="1" indent="0" algn="l" rtl="0">
              <a:lnSpc>
                <a:spcPct val="112000"/>
              </a:lnSpc>
              <a:spcBef>
                <a:spcPts val="900"/>
              </a:spcBef>
              <a:buClr>
                <a:srgbClr val="262626"/>
              </a:buClr>
              <a:buFont typeface="Corbel"/>
              <a:buNone/>
              <a:defRPr sz="1500" b="1" i="0" u="none" strike="noStrike" cap="none">
                <a:solidFill>
                  <a:srgbClr val="262626"/>
                </a:solidFill>
                <a:latin typeface="Corbel"/>
                <a:ea typeface="Corbel"/>
                <a:cs typeface="Corbel"/>
                <a:sym typeface="Corbel"/>
              </a:defRPr>
            </a:lvl2pPr>
            <a:lvl3pPr marL="685800" marR="0" lvl="2" indent="0" algn="l" rtl="0">
              <a:lnSpc>
                <a:spcPct val="112000"/>
              </a:lnSpc>
              <a:spcBef>
                <a:spcPts val="900"/>
              </a:spcBef>
              <a:buClr>
                <a:srgbClr val="262626"/>
              </a:buClr>
              <a:buFont typeface="Arial"/>
              <a:buNone/>
              <a:defRPr sz="1350" b="1" i="0" u="none" strike="noStrike" cap="none">
                <a:solidFill>
                  <a:srgbClr val="262626"/>
                </a:solidFill>
                <a:latin typeface="Corbel"/>
                <a:ea typeface="Corbel"/>
                <a:cs typeface="Corbel"/>
                <a:sym typeface="Corbel"/>
              </a:defRPr>
            </a:lvl3pPr>
            <a:lvl4pPr marL="1028700" marR="0" lvl="3" indent="0" algn="l" rtl="0">
              <a:lnSpc>
                <a:spcPct val="112000"/>
              </a:lnSpc>
              <a:spcBef>
                <a:spcPts val="900"/>
              </a:spcBef>
              <a:buClr>
                <a:srgbClr val="262626"/>
              </a:buClr>
              <a:buFont typeface="Corbel"/>
              <a:buNone/>
              <a:defRPr sz="1200" b="1" i="0" u="none" strike="noStrike" cap="none">
                <a:solidFill>
                  <a:srgbClr val="262626"/>
                </a:solidFill>
                <a:latin typeface="Corbel"/>
                <a:ea typeface="Corbel"/>
                <a:cs typeface="Corbel"/>
                <a:sym typeface="Corbel"/>
              </a:defRPr>
            </a:lvl4pPr>
            <a:lvl5pPr marL="1371600" marR="0" lvl="4" indent="0" algn="l" rtl="0">
              <a:lnSpc>
                <a:spcPct val="112000"/>
              </a:lnSpc>
              <a:spcBef>
                <a:spcPts val="900"/>
              </a:spcBef>
              <a:buClr>
                <a:srgbClr val="262626"/>
              </a:buClr>
              <a:buFont typeface="Arial"/>
              <a:buNone/>
              <a:defRPr sz="1200" b="1" i="1" u="none" strike="noStrike" cap="none">
                <a:solidFill>
                  <a:srgbClr val="262626"/>
                </a:solidFill>
                <a:latin typeface="Corbel"/>
                <a:ea typeface="Corbel"/>
                <a:cs typeface="Corbel"/>
                <a:sym typeface="Corbel"/>
              </a:defRPr>
            </a:lvl5pPr>
            <a:lvl6pPr marL="1714500" marR="0" lvl="5" indent="0" algn="l" rtl="0">
              <a:lnSpc>
                <a:spcPct val="112000"/>
              </a:lnSpc>
              <a:spcBef>
                <a:spcPts val="975"/>
              </a:spcBef>
              <a:buClr>
                <a:srgbClr val="262626"/>
              </a:buClr>
              <a:buFont typeface="Corbel"/>
              <a:buNone/>
              <a:defRPr sz="1200" b="1" i="0" u="none" strike="noStrike" cap="none">
                <a:solidFill>
                  <a:srgbClr val="262626"/>
                </a:solidFill>
                <a:latin typeface="Corbel"/>
                <a:ea typeface="Corbel"/>
                <a:cs typeface="Corbel"/>
                <a:sym typeface="Corbel"/>
              </a:defRPr>
            </a:lvl6pPr>
            <a:lvl7pPr marL="2057400" marR="0" lvl="6" indent="0" algn="l" rtl="0">
              <a:lnSpc>
                <a:spcPct val="112000"/>
              </a:lnSpc>
              <a:spcBef>
                <a:spcPts val="975"/>
              </a:spcBef>
              <a:buClr>
                <a:srgbClr val="262626"/>
              </a:buClr>
              <a:buFont typeface="Arial"/>
              <a:buNone/>
              <a:defRPr sz="1200" b="1" i="1" u="none" strike="noStrike" cap="none">
                <a:solidFill>
                  <a:srgbClr val="262626"/>
                </a:solidFill>
                <a:latin typeface="Corbel"/>
                <a:ea typeface="Corbel"/>
                <a:cs typeface="Corbel"/>
                <a:sym typeface="Corbel"/>
              </a:defRPr>
            </a:lvl7pPr>
            <a:lvl8pPr marL="2400300" marR="0" lvl="7" indent="0" algn="l" rtl="0">
              <a:lnSpc>
                <a:spcPct val="112000"/>
              </a:lnSpc>
              <a:spcBef>
                <a:spcPts val="975"/>
              </a:spcBef>
              <a:buClr>
                <a:srgbClr val="262626"/>
              </a:buClr>
              <a:buFont typeface="Corbel"/>
              <a:buNone/>
              <a:defRPr sz="1200" b="1" i="0" u="none" strike="noStrike" cap="none">
                <a:solidFill>
                  <a:srgbClr val="262626"/>
                </a:solidFill>
                <a:latin typeface="Corbel"/>
                <a:ea typeface="Corbel"/>
                <a:cs typeface="Corbel"/>
                <a:sym typeface="Corbel"/>
              </a:defRPr>
            </a:lvl8pPr>
            <a:lvl9pPr marL="2743200" marR="0" lvl="8" indent="0" algn="l" rtl="0">
              <a:lnSpc>
                <a:spcPct val="112000"/>
              </a:lnSpc>
              <a:spcBef>
                <a:spcPts val="975"/>
              </a:spcBef>
              <a:buClr>
                <a:srgbClr val="262626"/>
              </a:buClr>
              <a:buFont typeface="Arial"/>
              <a:buNone/>
              <a:defRPr sz="1200" b="1" i="1" u="none" strike="noStrike" cap="none">
                <a:solidFill>
                  <a:srgbClr val="262626"/>
                </a:solidFill>
                <a:latin typeface="Corbel"/>
                <a:ea typeface="Corbel"/>
                <a:cs typeface="Corbel"/>
                <a:sym typeface="Corbel"/>
              </a:defRPr>
            </a:lvl9pPr>
          </a:lstStyle>
          <a:p>
            <a:endParaRPr/>
          </a:p>
        </p:txBody>
      </p:sp>
      <p:sp>
        <p:nvSpPr>
          <p:cNvPr id="58" name="Shape 58"/>
          <p:cNvSpPr txBox="1">
            <a:spLocks noGrp="1"/>
          </p:cNvSpPr>
          <p:nvPr>
            <p:ph type="body" idx="4"/>
          </p:nvPr>
        </p:nvSpPr>
        <p:spPr>
          <a:xfrm>
            <a:off x="2914650" y="6744735"/>
            <a:ext cx="3518154" cy="2530811"/>
          </a:xfrm>
          <a:prstGeom prst="rect">
            <a:avLst/>
          </a:prstGeom>
          <a:noFill/>
          <a:ln>
            <a:noFill/>
          </a:ln>
        </p:spPr>
        <p:txBody>
          <a:bodyPr lIns="91425" tIns="91425" rIns="91425" bIns="91425" anchor="t" anchorCtr="0"/>
          <a:lstStyle>
            <a:lvl1pPr marL="283464" marR="0" lvl="0" indent="-156464" algn="l" rtl="0">
              <a:lnSpc>
                <a:spcPct val="112000"/>
              </a:lnSpc>
              <a:spcBef>
                <a:spcPts val="900"/>
              </a:spcBef>
              <a:buClr>
                <a:srgbClr val="262626"/>
              </a:buClr>
              <a:buSzPct val="100000"/>
              <a:buFont typeface="Arial"/>
              <a:buChar char="•"/>
              <a:defRPr sz="2000" b="0" i="0" u="none" strike="noStrike" cap="none">
                <a:solidFill>
                  <a:srgbClr val="262626"/>
                </a:solidFill>
                <a:latin typeface="Corbel"/>
                <a:ea typeface="Corbel"/>
                <a:cs typeface="Corbel"/>
                <a:sym typeface="Corbel"/>
              </a:defRPr>
            </a:lvl1pPr>
            <a:lvl2pPr marL="283464" marR="0" lvl="1" indent="-169164" algn="l" rtl="0">
              <a:lnSpc>
                <a:spcPct val="112000"/>
              </a:lnSpc>
              <a:spcBef>
                <a:spcPts val="900"/>
              </a:spcBef>
              <a:buClr>
                <a:srgbClr val="262626"/>
              </a:buClr>
              <a:buSzPct val="100000"/>
              <a:buFont typeface="Corbel"/>
              <a:buChar char="–"/>
              <a:defRPr sz="1800" b="0" i="0" u="none" strike="noStrike" cap="none">
                <a:solidFill>
                  <a:srgbClr val="262626"/>
                </a:solidFill>
                <a:latin typeface="Corbel"/>
                <a:ea typeface="Corbel"/>
                <a:cs typeface="Corbel"/>
                <a:sym typeface="Corbel"/>
              </a:defRPr>
            </a:lvl2pPr>
            <a:lvl3pPr marL="283464" marR="0" lvl="2" indent="-181864" algn="l" rtl="0">
              <a:lnSpc>
                <a:spcPct val="112000"/>
              </a:lnSpc>
              <a:spcBef>
                <a:spcPts val="900"/>
              </a:spcBef>
              <a:buClr>
                <a:srgbClr val="262626"/>
              </a:buClr>
              <a:buSzPct val="100000"/>
              <a:buFont typeface="Arial"/>
              <a:buChar char="•"/>
              <a:defRPr sz="1600" b="0" i="0" u="none" strike="noStrike" cap="none">
                <a:solidFill>
                  <a:srgbClr val="262626"/>
                </a:solidFill>
                <a:latin typeface="Corbel"/>
                <a:ea typeface="Corbel"/>
                <a:cs typeface="Corbel"/>
                <a:sym typeface="Corbel"/>
              </a:defRPr>
            </a:lvl3pPr>
            <a:lvl4pPr marL="283464" marR="0" lvl="3" indent="-194564" algn="l" rtl="0">
              <a:lnSpc>
                <a:spcPct val="112000"/>
              </a:lnSpc>
              <a:spcBef>
                <a:spcPts val="900"/>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4pPr>
            <a:lvl5pPr marL="283464" marR="0" lvl="4" indent="-194564" algn="l" rtl="0">
              <a:lnSpc>
                <a:spcPct val="112000"/>
              </a:lnSpc>
              <a:spcBef>
                <a:spcPts val="900"/>
              </a:spcBef>
              <a:buClr>
                <a:srgbClr val="262626"/>
              </a:buClr>
              <a:buSzPct val="100000"/>
              <a:buFont typeface="Arial"/>
              <a:buChar char="•"/>
              <a:defRPr sz="1400" b="0" i="1" u="none" strike="noStrike" cap="none">
                <a:solidFill>
                  <a:srgbClr val="262626"/>
                </a:solidFill>
                <a:latin typeface="Corbel"/>
                <a:ea typeface="Corbel"/>
                <a:cs typeface="Corbel"/>
                <a:sym typeface="Corbel"/>
              </a:defRPr>
            </a:lvl5pPr>
            <a:lvl6pPr marL="283464" marR="0" lvl="5"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6pPr>
            <a:lvl7pPr marL="283464" marR="0" lvl="6" indent="-194564"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7pPr>
            <a:lvl8pPr marL="283464" marR="0" lvl="7"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8pPr>
            <a:lvl9pPr marL="212598" marR="0" lvl="8" indent="-145923" algn="l" rtl="0">
              <a:lnSpc>
                <a:spcPct val="112000"/>
              </a:lnSpc>
              <a:spcBef>
                <a:spcPts val="975"/>
              </a:spcBef>
              <a:buClr>
                <a:srgbClr val="262626"/>
              </a:buClr>
              <a:buSzPct val="95454"/>
              <a:buFont typeface="Arial"/>
              <a:buChar char="•"/>
              <a:defRPr sz="1050" b="0" i="1" u="none" strike="noStrike" cap="none">
                <a:solidFill>
                  <a:srgbClr val="262626"/>
                </a:solidFill>
                <a:latin typeface="Corbel"/>
                <a:ea typeface="Corbel"/>
                <a:cs typeface="Corbel"/>
                <a:sym typeface="Corbel"/>
              </a:defRPr>
            </a:lvl9pPr>
          </a:lstStyle>
          <a:p>
            <a:endParaRPr/>
          </a:p>
        </p:txBody>
      </p:sp>
      <p:sp>
        <p:nvSpPr>
          <p:cNvPr id="59" name="Shape 59"/>
          <p:cNvSpPr txBox="1">
            <a:spLocks noGrp="1"/>
          </p:cNvSpPr>
          <p:nvPr>
            <p:ph type="dt" idx="10"/>
          </p:nvPr>
        </p:nvSpPr>
        <p:spPr>
          <a:xfrm>
            <a:off x="428625" y="8565646"/>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60" name="Shape 60"/>
          <p:cNvSpPr txBox="1">
            <a:spLocks noGrp="1"/>
          </p:cNvSpPr>
          <p:nvPr>
            <p:ph type="ftr" idx="11"/>
          </p:nvPr>
        </p:nvSpPr>
        <p:spPr>
          <a:xfrm>
            <a:off x="428625" y="912086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61" name="Shape 61"/>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lt2"/>
                </a:solidFill>
                <a:latin typeface="Century Schoolbook"/>
                <a:ea typeface="Century Schoolbook"/>
                <a:cs typeface="Century Schoolbook"/>
                <a:sym typeface="Century Schoolbook"/>
              </a:rPr>
              <a:t>‹#›</a:t>
            </a:fld>
            <a:endParaRPr lang="en-US" sz="1100" b="0" i="1">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28625" y="808424"/>
            <a:ext cx="2156572" cy="7153600"/>
          </a:xfrm>
          <a:prstGeom prst="rect">
            <a:avLst/>
          </a:prstGeom>
          <a:noFill/>
          <a:ln>
            <a:noFill/>
          </a:ln>
        </p:spPr>
        <p:txBody>
          <a:bodyPr lIns="91425" tIns="91425" rIns="91425" bIns="91425" anchor="t" anchorCtr="0"/>
          <a:lstStyle>
            <a:lvl1pPr marL="0" marR="0" lvl="0" indent="0" algn="r" rtl="0">
              <a:lnSpc>
                <a:spcPct val="90000"/>
              </a:lnSpc>
              <a:spcBef>
                <a:spcPts val="0"/>
              </a:spcBef>
              <a:buClr>
                <a:schemeClr val="accent1"/>
              </a:buClr>
              <a:buFont typeface="Century Schoolbook"/>
              <a:buNone/>
              <a:defRPr sz="38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dt" idx="10"/>
          </p:nvPr>
        </p:nvSpPr>
        <p:spPr>
          <a:xfrm>
            <a:off x="428625" y="8565646"/>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65" name="Shape 65"/>
          <p:cNvSpPr txBox="1">
            <a:spLocks noGrp="1"/>
          </p:cNvSpPr>
          <p:nvPr>
            <p:ph type="ftr" idx="11"/>
          </p:nvPr>
        </p:nvSpPr>
        <p:spPr>
          <a:xfrm>
            <a:off x="428625" y="912086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66" name="Shape 66"/>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lt2"/>
                </a:solidFill>
                <a:latin typeface="Century Schoolbook"/>
                <a:ea typeface="Century Schoolbook"/>
                <a:cs typeface="Century Schoolbook"/>
                <a:sym typeface="Century Schoolbook"/>
              </a:rPr>
              <a:t>‹#›</a:t>
            </a:fld>
            <a:endParaRPr lang="en-US" sz="1100" b="0" i="1">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28625" y="802358"/>
            <a:ext cx="2159312" cy="2774809"/>
          </a:xfrm>
          <a:prstGeom prst="rect">
            <a:avLst/>
          </a:prstGeom>
          <a:noFill/>
          <a:ln>
            <a:noFill/>
          </a:ln>
        </p:spPr>
        <p:txBody>
          <a:bodyPr lIns="91425" tIns="91425" rIns="91425" bIns="91425" anchor="t" anchorCtr="0"/>
          <a:lstStyle>
            <a:lvl1pPr marL="0" marR="0" lvl="0" indent="0" algn="r" rtl="0">
              <a:lnSpc>
                <a:spcPct val="93000"/>
              </a:lnSpc>
              <a:spcBef>
                <a:spcPts val="0"/>
              </a:spcBef>
              <a:buClr>
                <a:schemeClr val="accent1"/>
              </a:buClr>
              <a:buFont typeface="Century Schoolbook"/>
              <a:buNone/>
              <a:defRPr sz="30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2914650" y="814879"/>
            <a:ext cx="3514724" cy="8121597"/>
          </a:xfrm>
          <a:prstGeom prst="rect">
            <a:avLst/>
          </a:prstGeom>
          <a:noFill/>
          <a:ln>
            <a:noFill/>
          </a:ln>
        </p:spPr>
        <p:txBody>
          <a:bodyPr lIns="91425" tIns="91425" rIns="91425" bIns="91425" anchor="t" anchorCtr="0"/>
          <a:lstStyle>
            <a:lvl1pPr marL="283464" marR="0" lvl="0" indent="-156464" algn="l" rtl="0">
              <a:lnSpc>
                <a:spcPct val="112000"/>
              </a:lnSpc>
              <a:spcBef>
                <a:spcPts val="900"/>
              </a:spcBef>
              <a:buClr>
                <a:srgbClr val="262626"/>
              </a:buClr>
              <a:buSzPct val="100000"/>
              <a:buFont typeface="Arial"/>
              <a:buChar char="•"/>
              <a:defRPr sz="2000" b="0" i="0" u="none" strike="noStrike" cap="none">
                <a:solidFill>
                  <a:srgbClr val="262626"/>
                </a:solidFill>
                <a:latin typeface="Corbel"/>
                <a:ea typeface="Corbel"/>
                <a:cs typeface="Corbel"/>
                <a:sym typeface="Corbel"/>
              </a:defRPr>
            </a:lvl1pPr>
            <a:lvl2pPr marL="283464" marR="0" lvl="1" indent="-169164" algn="l" rtl="0">
              <a:lnSpc>
                <a:spcPct val="112000"/>
              </a:lnSpc>
              <a:spcBef>
                <a:spcPts val="900"/>
              </a:spcBef>
              <a:buClr>
                <a:srgbClr val="262626"/>
              </a:buClr>
              <a:buSzPct val="100000"/>
              <a:buFont typeface="Corbel"/>
              <a:buChar char="–"/>
              <a:defRPr sz="1800" b="0" i="0" u="none" strike="noStrike" cap="none">
                <a:solidFill>
                  <a:srgbClr val="262626"/>
                </a:solidFill>
                <a:latin typeface="Corbel"/>
                <a:ea typeface="Corbel"/>
                <a:cs typeface="Corbel"/>
                <a:sym typeface="Corbel"/>
              </a:defRPr>
            </a:lvl2pPr>
            <a:lvl3pPr marL="283464" marR="0" lvl="2" indent="-181864" algn="l" rtl="0">
              <a:lnSpc>
                <a:spcPct val="112000"/>
              </a:lnSpc>
              <a:spcBef>
                <a:spcPts val="900"/>
              </a:spcBef>
              <a:buClr>
                <a:srgbClr val="262626"/>
              </a:buClr>
              <a:buSzPct val="100000"/>
              <a:buFont typeface="Arial"/>
              <a:buChar char="•"/>
              <a:defRPr sz="1600" b="0" i="0" u="none" strike="noStrike" cap="none">
                <a:solidFill>
                  <a:srgbClr val="262626"/>
                </a:solidFill>
                <a:latin typeface="Corbel"/>
                <a:ea typeface="Corbel"/>
                <a:cs typeface="Corbel"/>
                <a:sym typeface="Corbel"/>
              </a:defRPr>
            </a:lvl3pPr>
            <a:lvl4pPr marL="283464" marR="0" lvl="3" indent="-194564" algn="l" rtl="0">
              <a:lnSpc>
                <a:spcPct val="112000"/>
              </a:lnSpc>
              <a:spcBef>
                <a:spcPts val="900"/>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4pPr>
            <a:lvl5pPr marL="283464" marR="0" lvl="4" indent="-194564" algn="l" rtl="0">
              <a:lnSpc>
                <a:spcPct val="112000"/>
              </a:lnSpc>
              <a:spcBef>
                <a:spcPts val="900"/>
              </a:spcBef>
              <a:buClr>
                <a:srgbClr val="262626"/>
              </a:buClr>
              <a:buSzPct val="100000"/>
              <a:buFont typeface="Arial"/>
              <a:buChar char="•"/>
              <a:defRPr sz="1400" b="0" i="1" u="none" strike="noStrike" cap="none">
                <a:solidFill>
                  <a:srgbClr val="262626"/>
                </a:solidFill>
                <a:latin typeface="Corbel"/>
                <a:ea typeface="Corbel"/>
                <a:cs typeface="Corbel"/>
                <a:sym typeface="Corbel"/>
              </a:defRPr>
            </a:lvl5pPr>
            <a:lvl6pPr marL="283464" marR="0" lvl="5"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6pPr>
            <a:lvl7pPr marL="283464" marR="0" lvl="6" indent="-194564"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7pPr>
            <a:lvl8pPr marL="283464" marR="0" lvl="7"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8pPr>
            <a:lvl9pPr marL="212598" marR="0" lvl="8" indent="-123698"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70" name="Shape 70"/>
          <p:cNvSpPr txBox="1">
            <a:spLocks noGrp="1"/>
          </p:cNvSpPr>
          <p:nvPr>
            <p:ph type="body" idx="2"/>
          </p:nvPr>
        </p:nvSpPr>
        <p:spPr>
          <a:xfrm>
            <a:off x="428625" y="3786632"/>
            <a:ext cx="2159312" cy="4679331"/>
          </a:xfrm>
          <a:prstGeom prst="rect">
            <a:avLst/>
          </a:prstGeom>
          <a:noFill/>
          <a:ln>
            <a:noFill/>
          </a:ln>
        </p:spPr>
        <p:txBody>
          <a:bodyPr lIns="91425" tIns="91425" rIns="91425" bIns="91425" anchor="t" anchorCtr="0"/>
          <a:lstStyle>
            <a:lvl1pPr marL="0" marR="0" lvl="0" indent="0" algn="r" rtl="0">
              <a:lnSpc>
                <a:spcPct val="125000"/>
              </a:lnSpc>
              <a:spcBef>
                <a:spcPts val="1200"/>
              </a:spcBef>
              <a:buClr>
                <a:srgbClr val="262626"/>
              </a:buClr>
              <a:buFont typeface="Arial"/>
              <a:buNone/>
              <a:defRPr sz="1400" b="0" i="0" u="none" strike="noStrike" cap="none">
                <a:solidFill>
                  <a:srgbClr val="262626"/>
                </a:solidFill>
                <a:latin typeface="Corbel"/>
                <a:ea typeface="Corbel"/>
                <a:cs typeface="Corbel"/>
                <a:sym typeface="Corbel"/>
              </a:defRPr>
            </a:lvl1pPr>
            <a:lvl2pPr marL="342900" marR="0" lvl="1" indent="0" algn="l" rtl="0">
              <a:lnSpc>
                <a:spcPct val="112000"/>
              </a:lnSpc>
              <a:spcBef>
                <a:spcPts val="900"/>
              </a:spcBef>
              <a:buClr>
                <a:srgbClr val="262626"/>
              </a:buClr>
              <a:buFont typeface="Corbel"/>
              <a:buNone/>
              <a:defRPr sz="1050" b="0" i="0" u="none" strike="noStrike" cap="none">
                <a:solidFill>
                  <a:srgbClr val="262626"/>
                </a:solidFill>
                <a:latin typeface="Corbel"/>
                <a:ea typeface="Corbel"/>
                <a:cs typeface="Corbel"/>
                <a:sym typeface="Corbel"/>
              </a:defRPr>
            </a:lvl2pPr>
            <a:lvl3pPr marL="685800" marR="0" lvl="2" indent="0" algn="l" rtl="0">
              <a:lnSpc>
                <a:spcPct val="112000"/>
              </a:lnSpc>
              <a:spcBef>
                <a:spcPts val="900"/>
              </a:spcBef>
              <a:buClr>
                <a:srgbClr val="262626"/>
              </a:buClr>
              <a:buFont typeface="Arial"/>
              <a:buNone/>
              <a:defRPr sz="900" b="0" i="0" u="none" strike="noStrike" cap="none">
                <a:solidFill>
                  <a:srgbClr val="262626"/>
                </a:solidFill>
                <a:latin typeface="Corbel"/>
                <a:ea typeface="Corbel"/>
                <a:cs typeface="Corbel"/>
                <a:sym typeface="Corbel"/>
              </a:defRPr>
            </a:lvl3pPr>
            <a:lvl4pPr marL="1028700" marR="0" lvl="3" indent="0" algn="l" rtl="0">
              <a:lnSpc>
                <a:spcPct val="112000"/>
              </a:lnSpc>
              <a:spcBef>
                <a:spcPts val="900"/>
              </a:spcBef>
              <a:buClr>
                <a:srgbClr val="262626"/>
              </a:buClr>
              <a:buFont typeface="Corbel"/>
              <a:buNone/>
              <a:defRPr sz="750" b="0" i="0" u="none" strike="noStrike" cap="none">
                <a:solidFill>
                  <a:srgbClr val="262626"/>
                </a:solidFill>
                <a:latin typeface="Corbel"/>
                <a:ea typeface="Corbel"/>
                <a:cs typeface="Corbel"/>
                <a:sym typeface="Corbel"/>
              </a:defRPr>
            </a:lvl4pPr>
            <a:lvl5pPr marL="1371600" marR="0" lvl="4" indent="0" algn="l" rtl="0">
              <a:lnSpc>
                <a:spcPct val="112000"/>
              </a:lnSpc>
              <a:spcBef>
                <a:spcPts val="900"/>
              </a:spcBef>
              <a:buClr>
                <a:srgbClr val="262626"/>
              </a:buClr>
              <a:buFont typeface="Arial"/>
              <a:buNone/>
              <a:defRPr sz="750" b="0" i="1" u="none" strike="noStrike" cap="none">
                <a:solidFill>
                  <a:srgbClr val="262626"/>
                </a:solidFill>
                <a:latin typeface="Corbel"/>
                <a:ea typeface="Corbel"/>
                <a:cs typeface="Corbel"/>
                <a:sym typeface="Corbel"/>
              </a:defRPr>
            </a:lvl5pPr>
            <a:lvl6pPr marL="1714500" marR="0" lvl="5" indent="0" algn="l" rtl="0">
              <a:lnSpc>
                <a:spcPct val="112000"/>
              </a:lnSpc>
              <a:spcBef>
                <a:spcPts val="975"/>
              </a:spcBef>
              <a:buClr>
                <a:srgbClr val="262626"/>
              </a:buClr>
              <a:buFont typeface="Corbel"/>
              <a:buNone/>
              <a:defRPr sz="750" b="0" i="0" u="none" strike="noStrike" cap="none">
                <a:solidFill>
                  <a:srgbClr val="262626"/>
                </a:solidFill>
                <a:latin typeface="Corbel"/>
                <a:ea typeface="Corbel"/>
                <a:cs typeface="Corbel"/>
                <a:sym typeface="Corbel"/>
              </a:defRPr>
            </a:lvl6pPr>
            <a:lvl7pPr marL="2057400" marR="0" lvl="6" indent="0" algn="l" rtl="0">
              <a:lnSpc>
                <a:spcPct val="112000"/>
              </a:lnSpc>
              <a:spcBef>
                <a:spcPts val="975"/>
              </a:spcBef>
              <a:buClr>
                <a:srgbClr val="262626"/>
              </a:buClr>
              <a:buFont typeface="Arial"/>
              <a:buNone/>
              <a:defRPr sz="750" b="0" i="1" u="none" strike="noStrike" cap="none">
                <a:solidFill>
                  <a:srgbClr val="262626"/>
                </a:solidFill>
                <a:latin typeface="Corbel"/>
                <a:ea typeface="Corbel"/>
                <a:cs typeface="Corbel"/>
                <a:sym typeface="Corbel"/>
              </a:defRPr>
            </a:lvl7pPr>
            <a:lvl8pPr marL="2400300" marR="0" lvl="7" indent="0" algn="l" rtl="0">
              <a:lnSpc>
                <a:spcPct val="112000"/>
              </a:lnSpc>
              <a:spcBef>
                <a:spcPts val="975"/>
              </a:spcBef>
              <a:buClr>
                <a:srgbClr val="262626"/>
              </a:buClr>
              <a:buFont typeface="Corbel"/>
              <a:buNone/>
              <a:defRPr sz="750" b="0" i="0" u="none" strike="noStrike" cap="none">
                <a:solidFill>
                  <a:srgbClr val="262626"/>
                </a:solidFill>
                <a:latin typeface="Corbel"/>
                <a:ea typeface="Corbel"/>
                <a:cs typeface="Corbel"/>
                <a:sym typeface="Corbel"/>
              </a:defRPr>
            </a:lvl8pPr>
            <a:lvl9pPr marL="2743200" marR="0" lvl="8" indent="0" algn="l" rtl="0">
              <a:lnSpc>
                <a:spcPct val="112000"/>
              </a:lnSpc>
              <a:spcBef>
                <a:spcPts val="975"/>
              </a:spcBef>
              <a:buClr>
                <a:srgbClr val="262626"/>
              </a:buClr>
              <a:buFont typeface="Arial"/>
              <a:buNone/>
              <a:defRPr sz="750" b="0" i="1" u="none" strike="noStrike" cap="none">
                <a:solidFill>
                  <a:srgbClr val="262626"/>
                </a:solidFill>
                <a:latin typeface="Corbel"/>
                <a:ea typeface="Corbel"/>
                <a:cs typeface="Corbel"/>
                <a:sym typeface="Corbel"/>
              </a:defRPr>
            </a:lvl9pPr>
          </a:lstStyle>
          <a:p>
            <a:endParaRPr/>
          </a:p>
        </p:txBody>
      </p:sp>
      <p:sp>
        <p:nvSpPr>
          <p:cNvPr id="71" name="Shape 71"/>
          <p:cNvSpPr txBox="1">
            <a:spLocks noGrp="1"/>
          </p:cNvSpPr>
          <p:nvPr>
            <p:ph type="dt" idx="10"/>
          </p:nvPr>
        </p:nvSpPr>
        <p:spPr>
          <a:xfrm>
            <a:off x="428625" y="8565646"/>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72" name="Shape 72"/>
          <p:cNvSpPr txBox="1">
            <a:spLocks noGrp="1"/>
          </p:cNvSpPr>
          <p:nvPr>
            <p:ph type="ftr" idx="11"/>
          </p:nvPr>
        </p:nvSpPr>
        <p:spPr>
          <a:xfrm>
            <a:off x="428625" y="912086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73" name="Shape 73"/>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lt2"/>
                </a:solidFill>
                <a:latin typeface="Century Schoolbook"/>
                <a:ea typeface="Century Schoolbook"/>
                <a:cs typeface="Century Schoolbook"/>
                <a:sym typeface="Century Schoolbook"/>
              </a:rPr>
              <a:t>‹#›</a:t>
            </a:fld>
            <a:endParaRPr lang="en-US" sz="1100" b="0" i="1">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28625" y="804935"/>
            <a:ext cx="2161896" cy="2772233"/>
          </a:xfrm>
          <a:prstGeom prst="rect">
            <a:avLst/>
          </a:prstGeom>
          <a:noFill/>
          <a:ln>
            <a:noFill/>
          </a:ln>
        </p:spPr>
        <p:txBody>
          <a:bodyPr lIns="91425" tIns="91425" rIns="91425" bIns="91425" anchor="t" anchorCtr="0"/>
          <a:lstStyle>
            <a:lvl1pPr marL="0" marR="0" lvl="0" indent="0" algn="r" rtl="0">
              <a:lnSpc>
                <a:spcPct val="93000"/>
              </a:lnSpc>
              <a:spcBef>
                <a:spcPts val="0"/>
              </a:spcBef>
              <a:buClr>
                <a:schemeClr val="accent1"/>
              </a:buClr>
              <a:buFont typeface="Century Schoolbook"/>
              <a:buNone/>
              <a:defRPr sz="30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a:spLocks noGrp="1"/>
          </p:cNvSpPr>
          <p:nvPr>
            <p:ph type="pic" idx="2"/>
          </p:nvPr>
        </p:nvSpPr>
        <p:spPr>
          <a:xfrm>
            <a:off x="2957511" y="2"/>
            <a:ext cx="3471863" cy="9905998"/>
          </a:xfrm>
          <a:prstGeom prst="rect">
            <a:avLst/>
          </a:prstGeom>
          <a:noFill/>
          <a:ln>
            <a:noFill/>
          </a:ln>
        </p:spPr>
        <p:txBody>
          <a:bodyPr lIns="91425" tIns="91425" rIns="91425" bIns="91425" anchor="t" anchorCtr="0"/>
          <a:lstStyle>
            <a:lvl1pPr marL="0" marR="0" lvl="0" indent="0" algn="l" rtl="0">
              <a:lnSpc>
                <a:spcPct val="112000"/>
              </a:lnSpc>
              <a:spcBef>
                <a:spcPts val="900"/>
              </a:spcBef>
              <a:buClr>
                <a:srgbClr val="262626"/>
              </a:buClr>
              <a:buFont typeface="Arial"/>
              <a:buNone/>
              <a:defRPr sz="2400" b="0" i="0" u="none" strike="noStrike" cap="none">
                <a:solidFill>
                  <a:srgbClr val="262626"/>
                </a:solidFill>
                <a:latin typeface="Corbel"/>
                <a:ea typeface="Corbel"/>
                <a:cs typeface="Corbel"/>
                <a:sym typeface="Corbel"/>
              </a:defRPr>
            </a:lvl1pPr>
            <a:lvl2pPr marL="342900" marR="0" lvl="1" indent="0" algn="l" rtl="0">
              <a:lnSpc>
                <a:spcPct val="112000"/>
              </a:lnSpc>
              <a:spcBef>
                <a:spcPts val="900"/>
              </a:spcBef>
              <a:buClr>
                <a:srgbClr val="262626"/>
              </a:buClr>
              <a:buFont typeface="Corbel"/>
              <a:buNone/>
              <a:defRPr sz="2100" b="0" i="0" u="none" strike="noStrike" cap="none">
                <a:solidFill>
                  <a:srgbClr val="262626"/>
                </a:solidFill>
                <a:latin typeface="Corbel"/>
                <a:ea typeface="Corbel"/>
                <a:cs typeface="Corbel"/>
                <a:sym typeface="Corbel"/>
              </a:defRPr>
            </a:lvl2pPr>
            <a:lvl3pPr marL="685800" marR="0" lvl="2" indent="0" algn="l" rtl="0">
              <a:lnSpc>
                <a:spcPct val="112000"/>
              </a:lnSpc>
              <a:spcBef>
                <a:spcPts val="900"/>
              </a:spcBef>
              <a:buClr>
                <a:srgbClr val="262626"/>
              </a:buClr>
              <a:buFont typeface="Arial"/>
              <a:buNone/>
              <a:defRPr sz="1800" b="0" i="0" u="none" strike="noStrike" cap="none">
                <a:solidFill>
                  <a:srgbClr val="262626"/>
                </a:solidFill>
                <a:latin typeface="Corbel"/>
                <a:ea typeface="Corbel"/>
                <a:cs typeface="Corbel"/>
                <a:sym typeface="Corbel"/>
              </a:defRPr>
            </a:lvl3pPr>
            <a:lvl4pPr marL="1028700" marR="0" lvl="3" indent="0" algn="l" rtl="0">
              <a:lnSpc>
                <a:spcPct val="112000"/>
              </a:lnSpc>
              <a:spcBef>
                <a:spcPts val="900"/>
              </a:spcBef>
              <a:buClr>
                <a:srgbClr val="262626"/>
              </a:buClr>
              <a:buFont typeface="Corbel"/>
              <a:buNone/>
              <a:defRPr sz="1500" b="0" i="0" u="none" strike="noStrike" cap="none">
                <a:solidFill>
                  <a:srgbClr val="262626"/>
                </a:solidFill>
                <a:latin typeface="Corbel"/>
                <a:ea typeface="Corbel"/>
                <a:cs typeface="Corbel"/>
                <a:sym typeface="Corbel"/>
              </a:defRPr>
            </a:lvl4pPr>
            <a:lvl5pPr marL="1371600" marR="0" lvl="4" indent="0" algn="l" rtl="0">
              <a:lnSpc>
                <a:spcPct val="112000"/>
              </a:lnSpc>
              <a:spcBef>
                <a:spcPts val="900"/>
              </a:spcBef>
              <a:buClr>
                <a:srgbClr val="262626"/>
              </a:buClr>
              <a:buFont typeface="Arial"/>
              <a:buNone/>
              <a:defRPr sz="1500" b="0" i="1" u="none" strike="noStrike" cap="none">
                <a:solidFill>
                  <a:srgbClr val="262626"/>
                </a:solidFill>
                <a:latin typeface="Corbel"/>
                <a:ea typeface="Corbel"/>
                <a:cs typeface="Corbel"/>
                <a:sym typeface="Corbel"/>
              </a:defRPr>
            </a:lvl5pPr>
            <a:lvl6pPr marL="1714500" marR="0" lvl="5" indent="0" algn="l" rtl="0">
              <a:lnSpc>
                <a:spcPct val="112000"/>
              </a:lnSpc>
              <a:spcBef>
                <a:spcPts val="975"/>
              </a:spcBef>
              <a:buClr>
                <a:srgbClr val="262626"/>
              </a:buClr>
              <a:buFont typeface="Corbel"/>
              <a:buNone/>
              <a:defRPr sz="1500" b="0" i="0" u="none" strike="noStrike" cap="none">
                <a:solidFill>
                  <a:srgbClr val="262626"/>
                </a:solidFill>
                <a:latin typeface="Corbel"/>
                <a:ea typeface="Corbel"/>
                <a:cs typeface="Corbel"/>
                <a:sym typeface="Corbel"/>
              </a:defRPr>
            </a:lvl6pPr>
            <a:lvl7pPr marL="2057400" marR="0" lvl="6" indent="0" algn="l" rtl="0">
              <a:lnSpc>
                <a:spcPct val="112000"/>
              </a:lnSpc>
              <a:spcBef>
                <a:spcPts val="975"/>
              </a:spcBef>
              <a:buClr>
                <a:srgbClr val="262626"/>
              </a:buClr>
              <a:buFont typeface="Arial"/>
              <a:buNone/>
              <a:defRPr sz="1500" b="0" i="1" u="none" strike="noStrike" cap="none">
                <a:solidFill>
                  <a:srgbClr val="262626"/>
                </a:solidFill>
                <a:latin typeface="Corbel"/>
                <a:ea typeface="Corbel"/>
                <a:cs typeface="Corbel"/>
                <a:sym typeface="Corbel"/>
              </a:defRPr>
            </a:lvl7pPr>
            <a:lvl8pPr marL="2400300" marR="0" lvl="7" indent="0" algn="l" rtl="0">
              <a:lnSpc>
                <a:spcPct val="112000"/>
              </a:lnSpc>
              <a:spcBef>
                <a:spcPts val="975"/>
              </a:spcBef>
              <a:buClr>
                <a:srgbClr val="262626"/>
              </a:buClr>
              <a:buFont typeface="Corbel"/>
              <a:buNone/>
              <a:defRPr sz="1500" b="0" i="0" u="none" strike="noStrike" cap="none">
                <a:solidFill>
                  <a:srgbClr val="262626"/>
                </a:solidFill>
                <a:latin typeface="Corbel"/>
                <a:ea typeface="Corbel"/>
                <a:cs typeface="Corbel"/>
                <a:sym typeface="Corbel"/>
              </a:defRPr>
            </a:lvl8pPr>
            <a:lvl9pPr marL="2743200" marR="0" lvl="8" indent="0" algn="l" rtl="0">
              <a:lnSpc>
                <a:spcPct val="112000"/>
              </a:lnSpc>
              <a:spcBef>
                <a:spcPts val="975"/>
              </a:spcBef>
              <a:buClr>
                <a:srgbClr val="262626"/>
              </a:buClr>
              <a:buFont typeface="Arial"/>
              <a:buNone/>
              <a:defRPr sz="1500" b="0" i="1" u="none" strike="noStrike" cap="none">
                <a:solidFill>
                  <a:srgbClr val="262626"/>
                </a:solidFill>
                <a:latin typeface="Corbel"/>
                <a:ea typeface="Corbel"/>
                <a:cs typeface="Corbel"/>
                <a:sym typeface="Corbel"/>
              </a:defRPr>
            </a:lvl9pPr>
          </a:lstStyle>
          <a:p>
            <a:endParaRPr/>
          </a:p>
        </p:txBody>
      </p:sp>
      <p:sp>
        <p:nvSpPr>
          <p:cNvPr id="77" name="Shape 77"/>
          <p:cNvSpPr txBox="1">
            <a:spLocks noGrp="1"/>
          </p:cNvSpPr>
          <p:nvPr>
            <p:ph type="body" idx="1"/>
          </p:nvPr>
        </p:nvSpPr>
        <p:spPr>
          <a:xfrm>
            <a:off x="428625" y="3786628"/>
            <a:ext cx="2161896" cy="4675632"/>
          </a:xfrm>
          <a:prstGeom prst="rect">
            <a:avLst/>
          </a:prstGeom>
          <a:noFill/>
          <a:ln>
            <a:noFill/>
          </a:ln>
        </p:spPr>
        <p:txBody>
          <a:bodyPr lIns="91425" tIns="91425" rIns="91425" bIns="91425" anchor="t" anchorCtr="0"/>
          <a:lstStyle>
            <a:lvl1pPr marL="0" marR="0" lvl="0" indent="0" algn="r" rtl="0">
              <a:lnSpc>
                <a:spcPct val="125000"/>
              </a:lnSpc>
              <a:spcBef>
                <a:spcPts val="1200"/>
              </a:spcBef>
              <a:buClr>
                <a:srgbClr val="262626"/>
              </a:buClr>
              <a:buFont typeface="Arial"/>
              <a:buNone/>
              <a:defRPr sz="1400" b="0" i="0" u="none" strike="noStrike" cap="none">
                <a:solidFill>
                  <a:srgbClr val="262626"/>
                </a:solidFill>
                <a:latin typeface="Corbel"/>
                <a:ea typeface="Corbel"/>
                <a:cs typeface="Corbel"/>
                <a:sym typeface="Corbel"/>
              </a:defRPr>
            </a:lvl1pPr>
            <a:lvl2pPr marL="342900" marR="0" lvl="1" indent="0" algn="l" rtl="0">
              <a:lnSpc>
                <a:spcPct val="112000"/>
              </a:lnSpc>
              <a:spcBef>
                <a:spcPts val="900"/>
              </a:spcBef>
              <a:buClr>
                <a:srgbClr val="262626"/>
              </a:buClr>
              <a:buFont typeface="Corbel"/>
              <a:buNone/>
              <a:defRPr sz="1050" b="0" i="0" u="none" strike="noStrike" cap="none">
                <a:solidFill>
                  <a:srgbClr val="262626"/>
                </a:solidFill>
                <a:latin typeface="Corbel"/>
                <a:ea typeface="Corbel"/>
                <a:cs typeface="Corbel"/>
                <a:sym typeface="Corbel"/>
              </a:defRPr>
            </a:lvl2pPr>
            <a:lvl3pPr marL="685800" marR="0" lvl="2" indent="0" algn="l" rtl="0">
              <a:lnSpc>
                <a:spcPct val="112000"/>
              </a:lnSpc>
              <a:spcBef>
                <a:spcPts val="900"/>
              </a:spcBef>
              <a:buClr>
                <a:srgbClr val="262626"/>
              </a:buClr>
              <a:buFont typeface="Arial"/>
              <a:buNone/>
              <a:defRPr sz="900" b="0" i="0" u="none" strike="noStrike" cap="none">
                <a:solidFill>
                  <a:srgbClr val="262626"/>
                </a:solidFill>
                <a:latin typeface="Corbel"/>
                <a:ea typeface="Corbel"/>
                <a:cs typeface="Corbel"/>
                <a:sym typeface="Corbel"/>
              </a:defRPr>
            </a:lvl3pPr>
            <a:lvl4pPr marL="1028700" marR="0" lvl="3" indent="0" algn="l" rtl="0">
              <a:lnSpc>
                <a:spcPct val="112000"/>
              </a:lnSpc>
              <a:spcBef>
                <a:spcPts val="900"/>
              </a:spcBef>
              <a:buClr>
                <a:srgbClr val="262626"/>
              </a:buClr>
              <a:buFont typeface="Corbel"/>
              <a:buNone/>
              <a:defRPr sz="750" b="0" i="0" u="none" strike="noStrike" cap="none">
                <a:solidFill>
                  <a:srgbClr val="262626"/>
                </a:solidFill>
                <a:latin typeface="Corbel"/>
                <a:ea typeface="Corbel"/>
                <a:cs typeface="Corbel"/>
                <a:sym typeface="Corbel"/>
              </a:defRPr>
            </a:lvl4pPr>
            <a:lvl5pPr marL="1371600" marR="0" lvl="4" indent="0" algn="l" rtl="0">
              <a:lnSpc>
                <a:spcPct val="112000"/>
              </a:lnSpc>
              <a:spcBef>
                <a:spcPts val="900"/>
              </a:spcBef>
              <a:buClr>
                <a:srgbClr val="262626"/>
              </a:buClr>
              <a:buFont typeface="Arial"/>
              <a:buNone/>
              <a:defRPr sz="750" b="0" i="1" u="none" strike="noStrike" cap="none">
                <a:solidFill>
                  <a:srgbClr val="262626"/>
                </a:solidFill>
                <a:latin typeface="Corbel"/>
                <a:ea typeface="Corbel"/>
                <a:cs typeface="Corbel"/>
                <a:sym typeface="Corbel"/>
              </a:defRPr>
            </a:lvl5pPr>
            <a:lvl6pPr marL="1714500" marR="0" lvl="5" indent="0" algn="l" rtl="0">
              <a:lnSpc>
                <a:spcPct val="112000"/>
              </a:lnSpc>
              <a:spcBef>
                <a:spcPts val="975"/>
              </a:spcBef>
              <a:buClr>
                <a:srgbClr val="262626"/>
              </a:buClr>
              <a:buFont typeface="Corbel"/>
              <a:buNone/>
              <a:defRPr sz="750" b="0" i="0" u="none" strike="noStrike" cap="none">
                <a:solidFill>
                  <a:srgbClr val="262626"/>
                </a:solidFill>
                <a:latin typeface="Corbel"/>
                <a:ea typeface="Corbel"/>
                <a:cs typeface="Corbel"/>
                <a:sym typeface="Corbel"/>
              </a:defRPr>
            </a:lvl6pPr>
            <a:lvl7pPr marL="2057400" marR="0" lvl="6" indent="0" algn="l" rtl="0">
              <a:lnSpc>
                <a:spcPct val="112000"/>
              </a:lnSpc>
              <a:spcBef>
                <a:spcPts val="975"/>
              </a:spcBef>
              <a:buClr>
                <a:srgbClr val="262626"/>
              </a:buClr>
              <a:buFont typeface="Arial"/>
              <a:buNone/>
              <a:defRPr sz="750" b="0" i="1" u="none" strike="noStrike" cap="none">
                <a:solidFill>
                  <a:srgbClr val="262626"/>
                </a:solidFill>
                <a:latin typeface="Corbel"/>
                <a:ea typeface="Corbel"/>
                <a:cs typeface="Corbel"/>
                <a:sym typeface="Corbel"/>
              </a:defRPr>
            </a:lvl7pPr>
            <a:lvl8pPr marL="2400300" marR="0" lvl="7" indent="0" algn="l" rtl="0">
              <a:lnSpc>
                <a:spcPct val="112000"/>
              </a:lnSpc>
              <a:spcBef>
                <a:spcPts val="975"/>
              </a:spcBef>
              <a:buClr>
                <a:srgbClr val="262626"/>
              </a:buClr>
              <a:buFont typeface="Corbel"/>
              <a:buNone/>
              <a:defRPr sz="750" b="0" i="0" u="none" strike="noStrike" cap="none">
                <a:solidFill>
                  <a:srgbClr val="262626"/>
                </a:solidFill>
                <a:latin typeface="Corbel"/>
                <a:ea typeface="Corbel"/>
                <a:cs typeface="Corbel"/>
                <a:sym typeface="Corbel"/>
              </a:defRPr>
            </a:lvl8pPr>
            <a:lvl9pPr marL="2743200" marR="0" lvl="8" indent="0" algn="l" rtl="0">
              <a:lnSpc>
                <a:spcPct val="112000"/>
              </a:lnSpc>
              <a:spcBef>
                <a:spcPts val="975"/>
              </a:spcBef>
              <a:buClr>
                <a:srgbClr val="262626"/>
              </a:buClr>
              <a:buFont typeface="Arial"/>
              <a:buNone/>
              <a:defRPr sz="750" b="0" i="1" u="none" strike="noStrike" cap="none">
                <a:solidFill>
                  <a:srgbClr val="262626"/>
                </a:solidFill>
                <a:latin typeface="Corbel"/>
                <a:ea typeface="Corbel"/>
                <a:cs typeface="Corbel"/>
                <a:sym typeface="Corbel"/>
              </a:defRPr>
            </a:lvl9pPr>
          </a:lstStyle>
          <a:p>
            <a:endParaRPr/>
          </a:p>
        </p:txBody>
      </p:sp>
      <p:sp>
        <p:nvSpPr>
          <p:cNvPr id="78" name="Shape 78"/>
          <p:cNvSpPr txBox="1">
            <a:spLocks noGrp="1"/>
          </p:cNvSpPr>
          <p:nvPr>
            <p:ph type="dt" idx="10"/>
          </p:nvPr>
        </p:nvSpPr>
        <p:spPr>
          <a:xfrm>
            <a:off x="428625" y="8565646"/>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79" name="Shape 79"/>
          <p:cNvSpPr txBox="1">
            <a:spLocks noGrp="1"/>
          </p:cNvSpPr>
          <p:nvPr>
            <p:ph type="ftr" idx="11"/>
          </p:nvPr>
        </p:nvSpPr>
        <p:spPr>
          <a:xfrm>
            <a:off x="428625" y="912086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80" name="Shape 80"/>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a:solidFill>
                  <a:schemeClr val="lt2"/>
                </a:solidFill>
                <a:latin typeface="Century Schoolbook"/>
                <a:ea typeface="Century Schoolbook"/>
                <a:cs typeface="Century Schoolbook"/>
                <a:sym typeface="Century Schoolbook"/>
              </a:rPr>
              <a:t>‹#›</a:t>
            </a:fld>
            <a:endParaRPr lang="en-US" sz="1100" b="0" i="1">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9"/>
        <p:cNvGrpSpPr/>
        <p:nvPr/>
      </p:nvGrpSpPr>
      <p:grpSpPr>
        <a:xfrm>
          <a:off x="0" y="0"/>
          <a:ext cx="0" cy="0"/>
          <a:chOff x="0" y="0"/>
          <a:chExt cx="0" cy="0"/>
        </a:xfrm>
      </p:grpSpPr>
      <p:sp>
        <p:nvSpPr>
          <p:cNvPr id="10" name="Shape 10" title="Page Number Shape"/>
          <p:cNvSpPr/>
          <p:nvPr/>
        </p:nvSpPr>
        <p:spPr>
          <a:xfrm>
            <a:off x="6552008" y="7771949"/>
            <a:ext cx="305991" cy="1183216"/>
          </a:xfrm>
          <a:custGeom>
            <a:avLst/>
            <a:gdLst/>
            <a:ahLst/>
            <a:cxnLst/>
            <a:rect l="0" t="0" r="0" b="0"/>
            <a:pathLst>
              <a:path w="120000" h="120000" extrusionOk="0">
                <a:moveTo>
                  <a:pt x="120000" y="0"/>
                </a:moveTo>
                <a:lnTo>
                  <a:pt x="120000" y="120000"/>
                </a:lnTo>
                <a:lnTo>
                  <a:pt x="112462" y="119900"/>
                </a:lnTo>
                <a:lnTo>
                  <a:pt x="104991" y="119534"/>
                </a:lnTo>
                <a:lnTo>
                  <a:pt x="97654" y="118970"/>
                </a:lnTo>
                <a:lnTo>
                  <a:pt x="90516" y="118172"/>
                </a:lnTo>
                <a:lnTo>
                  <a:pt x="83446" y="117176"/>
                </a:lnTo>
                <a:lnTo>
                  <a:pt x="76709" y="115946"/>
                </a:lnTo>
                <a:lnTo>
                  <a:pt x="70038" y="114551"/>
                </a:lnTo>
                <a:lnTo>
                  <a:pt x="63568" y="112990"/>
                </a:lnTo>
                <a:lnTo>
                  <a:pt x="57365" y="111196"/>
                </a:lnTo>
                <a:lnTo>
                  <a:pt x="51428" y="109269"/>
                </a:lnTo>
                <a:lnTo>
                  <a:pt x="45758" y="107109"/>
                </a:lnTo>
                <a:lnTo>
                  <a:pt x="40289" y="104850"/>
                </a:lnTo>
                <a:lnTo>
                  <a:pt x="35152" y="102425"/>
                </a:lnTo>
                <a:lnTo>
                  <a:pt x="30283" y="99833"/>
                </a:lnTo>
                <a:lnTo>
                  <a:pt x="25747" y="97109"/>
                </a:lnTo>
                <a:lnTo>
                  <a:pt x="21545" y="94285"/>
                </a:lnTo>
                <a:lnTo>
                  <a:pt x="17676" y="91295"/>
                </a:lnTo>
                <a:lnTo>
                  <a:pt x="14074" y="88205"/>
                </a:lnTo>
                <a:lnTo>
                  <a:pt x="10872" y="85016"/>
                </a:lnTo>
                <a:lnTo>
                  <a:pt x="8071" y="81694"/>
                </a:lnTo>
                <a:lnTo>
                  <a:pt x="5669" y="78272"/>
                </a:lnTo>
                <a:lnTo>
                  <a:pt x="3668" y="74784"/>
                </a:lnTo>
                <a:lnTo>
                  <a:pt x="2134" y="71196"/>
                </a:lnTo>
                <a:lnTo>
                  <a:pt x="933" y="67541"/>
                </a:lnTo>
                <a:lnTo>
                  <a:pt x="266" y="63787"/>
                </a:lnTo>
                <a:lnTo>
                  <a:pt x="0" y="60000"/>
                </a:lnTo>
                <a:lnTo>
                  <a:pt x="266" y="56212"/>
                </a:lnTo>
                <a:lnTo>
                  <a:pt x="933" y="52491"/>
                </a:lnTo>
                <a:lnTo>
                  <a:pt x="2134" y="48803"/>
                </a:lnTo>
                <a:lnTo>
                  <a:pt x="3668" y="45249"/>
                </a:lnTo>
                <a:lnTo>
                  <a:pt x="5669" y="41727"/>
                </a:lnTo>
                <a:lnTo>
                  <a:pt x="8071" y="38338"/>
                </a:lnTo>
                <a:lnTo>
                  <a:pt x="10872" y="35016"/>
                </a:lnTo>
                <a:lnTo>
                  <a:pt x="14074" y="31827"/>
                </a:lnTo>
                <a:lnTo>
                  <a:pt x="17676" y="28704"/>
                </a:lnTo>
                <a:lnTo>
                  <a:pt x="21545" y="25714"/>
                </a:lnTo>
                <a:lnTo>
                  <a:pt x="25747" y="22890"/>
                </a:lnTo>
                <a:lnTo>
                  <a:pt x="30283" y="20166"/>
                </a:lnTo>
                <a:lnTo>
                  <a:pt x="35152" y="17574"/>
                </a:lnTo>
                <a:lnTo>
                  <a:pt x="40289" y="15149"/>
                </a:lnTo>
                <a:lnTo>
                  <a:pt x="45758" y="12890"/>
                </a:lnTo>
                <a:lnTo>
                  <a:pt x="51428" y="10797"/>
                </a:lnTo>
                <a:lnTo>
                  <a:pt x="57365" y="8837"/>
                </a:lnTo>
                <a:lnTo>
                  <a:pt x="63568" y="7043"/>
                </a:lnTo>
                <a:lnTo>
                  <a:pt x="70038" y="5448"/>
                </a:lnTo>
                <a:lnTo>
                  <a:pt x="76709" y="4053"/>
                </a:lnTo>
                <a:lnTo>
                  <a:pt x="83446" y="2823"/>
                </a:lnTo>
                <a:lnTo>
                  <a:pt x="90516" y="1827"/>
                </a:lnTo>
                <a:lnTo>
                  <a:pt x="97654" y="1063"/>
                </a:lnTo>
                <a:lnTo>
                  <a:pt x="104991" y="465"/>
                </a:lnTo>
                <a:lnTo>
                  <a:pt x="112462" y="166"/>
                </a:lnTo>
                <a:lnTo>
                  <a:pt x="120000" y="0"/>
                </a:lnTo>
                <a:close/>
              </a:path>
            </a:pathLst>
          </a:custGeom>
          <a:solidFill>
            <a:schemeClr val="accent1"/>
          </a:solidFill>
          <a:ln>
            <a:noFill/>
          </a:ln>
        </p:spPr>
      </p:sp>
      <p:sp>
        <p:nvSpPr>
          <p:cNvPr id="11" name="Shape 11"/>
          <p:cNvSpPr txBox="1">
            <a:spLocks noGrp="1"/>
          </p:cNvSpPr>
          <p:nvPr>
            <p:ph type="title"/>
          </p:nvPr>
        </p:nvSpPr>
        <p:spPr>
          <a:xfrm>
            <a:off x="428625" y="808424"/>
            <a:ext cx="2156572" cy="7153600"/>
          </a:xfrm>
          <a:prstGeom prst="rect">
            <a:avLst/>
          </a:prstGeom>
          <a:noFill/>
          <a:ln>
            <a:noFill/>
          </a:ln>
        </p:spPr>
        <p:txBody>
          <a:bodyPr lIns="91425" tIns="91425" rIns="91425" bIns="91425" anchor="t" anchorCtr="0"/>
          <a:lstStyle>
            <a:lvl1pPr marL="0" marR="0" lvl="0" indent="0" algn="r" rtl="0">
              <a:lnSpc>
                <a:spcPct val="90000"/>
              </a:lnSpc>
              <a:spcBef>
                <a:spcPts val="0"/>
              </a:spcBef>
              <a:buClr>
                <a:schemeClr val="accent1"/>
              </a:buClr>
              <a:buFont typeface="Century Schoolbook"/>
              <a:buNone/>
              <a:defRPr sz="3800" b="0" i="1" u="none" strike="noStrike" cap="none">
                <a:solidFill>
                  <a:schemeClr val="accen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2914650" y="821983"/>
            <a:ext cx="3514724" cy="8168558"/>
          </a:xfrm>
          <a:prstGeom prst="rect">
            <a:avLst/>
          </a:prstGeom>
          <a:noFill/>
          <a:ln>
            <a:noFill/>
          </a:ln>
        </p:spPr>
        <p:txBody>
          <a:bodyPr lIns="91425" tIns="91425" rIns="91425" bIns="91425" anchor="t" anchorCtr="0"/>
          <a:lstStyle>
            <a:lvl1pPr marL="283464" marR="0" lvl="0" indent="-156464" algn="l" rtl="0">
              <a:lnSpc>
                <a:spcPct val="112000"/>
              </a:lnSpc>
              <a:spcBef>
                <a:spcPts val="900"/>
              </a:spcBef>
              <a:buClr>
                <a:srgbClr val="262626"/>
              </a:buClr>
              <a:buSzPct val="100000"/>
              <a:buFont typeface="Arial"/>
              <a:buChar char="•"/>
              <a:defRPr sz="2000" b="0" i="0" u="none" strike="noStrike" cap="none">
                <a:solidFill>
                  <a:srgbClr val="262626"/>
                </a:solidFill>
                <a:latin typeface="Corbel"/>
                <a:ea typeface="Corbel"/>
                <a:cs typeface="Corbel"/>
                <a:sym typeface="Corbel"/>
              </a:defRPr>
            </a:lvl1pPr>
            <a:lvl2pPr marL="283464" marR="0" lvl="1" indent="-169164" algn="l" rtl="0">
              <a:lnSpc>
                <a:spcPct val="112000"/>
              </a:lnSpc>
              <a:spcBef>
                <a:spcPts val="900"/>
              </a:spcBef>
              <a:buClr>
                <a:srgbClr val="262626"/>
              </a:buClr>
              <a:buSzPct val="100000"/>
              <a:buFont typeface="Corbel"/>
              <a:buChar char="–"/>
              <a:defRPr sz="1800" b="0" i="0" u="none" strike="noStrike" cap="none">
                <a:solidFill>
                  <a:srgbClr val="262626"/>
                </a:solidFill>
                <a:latin typeface="Corbel"/>
                <a:ea typeface="Corbel"/>
                <a:cs typeface="Corbel"/>
                <a:sym typeface="Corbel"/>
              </a:defRPr>
            </a:lvl2pPr>
            <a:lvl3pPr marL="283464" marR="0" lvl="2" indent="-181864" algn="l" rtl="0">
              <a:lnSpc>
                <a:spcPct val="112000"/>
              </a:lnSpc>
              <a:spcBef>
                <a:spcPts val="900"/>
              </a:spcBef>
              <a:buClr>
                <a:srgbClr val="262626"/>
              </a:buClr>
              <a:buSzPct val="100000"/>
              <a:buFont typeface="Arial"/>
              <a:buChar char="•"/>
              <a:defRPr sz="1600" b="0" i="0" u="none" strike="noStrike" cap="none">
                <a:solidFill>
                  <a:srgbClr val="262626"/>
                </a:solidFill>
                <a:latin typeface="Corbel"/>
                <a:ea typeface="Corbel"/>
                <a:cs typeface="Corbel"/>
                <a:sym typeface="Corbel"/>
              </a:defRPr>
            </a:lvl3pPr>
            <a:lvl4pPr marL="283464" marR="0" lvl="3" indent="-194564" algn="l" rtl="0">
              <a:lnSpc>
                <a:spcPct val="112000"/>
              </a:lnSpc>
              <a:spcBef>
                <a:spcPts val="900"/>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4pPr>
            <a:lvl5pPr marL="283464" marR="0" lvl="4" indent="-194564" algn="l" rtl="0">
              <a:lnSpc>
                <a:spcPct val="112000"/>
              </a:lnSpc>
              <a:spcBef>
                <a:spcPts val="900"/>
              </a:spcBef>
              <a:buClr>
                <a:srgbClr val="262626"/>
              </a:buClr>
              <a:buSzPct val="100000"/>
              <a:buFont typeface="Arial"/>
              <a:buChar char="•"/>
              <a:defRPr sz="1400" b="0" i="1" u="none" strike="noStrike" cap="none">
                <a:solidFill>
                  <a:srgbClr val="262626"/>
                </a:solidFill>
                <a:latin typeface="Corbel"/>
                <a:ea typeface="Corbel"/>
                <a:cs typeface="Corbel"/>
                <a:sym typeface="Corbel"/>
              </a:defRPr>
            </a:lvl5pPr>
            <a:lvl6pPr marL="283464" marR="0" lvl="5"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6pPr>
            <a:lvl7pPr marL="283464" marR="0" lvl="6" indent="-194564" algn="l" rtl="0">
              <a:lnSpc>
                <a:spcPct val="112000"/>
              </a:lnSpc>
              <a:spcBef>
                <a:spcPts val="975"/>
              </a:spcBef>
              <a:buClr>
                <a:srgbClr val="262626"/>
              </a:buClr>
              <a:buSzPct val="100000"/>
              <a:buFont typeface="Arial"/>
              <a:buChar char="•"/>
              <a:defRPr sz="1400" b="0" i="1" u="none" strike="noStrike" cap="none">
                <a:solidFill>
                  <a:srgbClr val="262626"/>
                </a:solidFill>
                <a:latin typeface="Corbel"/>
                <a:ea typeface="Corbel"/>
                <a:cs typeface="Corbel"/>
                <a:sym typeface="Corbel"/>
              </a:defRPr>
            </a:lvl7pPr>
            <a:lvl8pPr marL="283464" marR="0" lvl="7" indent="-194564" algn="l" rtl="0">
              <a:lnSpc>
                <a:spcPct val="112000"/>
              </a:lnSpc>
              <a:spcBef>
                <a:spcPts val="975"/>
              </a:spcBef>
              <a:buClr>
                <a:srgbClr val="262626"/>
              </a:buClr>
              <a:buSzPct val="100000"/>
              <a:buFont typeface="Corbel"/>
              <a:buChar char="–"/>
              <a:defRPr sz="1400" b="0" i="0" u="none" strike="noStrike" cap="none">
                <a:solidFill>
                  <a:srgbClr val="262626"/>
                </a:solidFill>
                <a:latin typeface="Corbel"/>
                <a:ea typeface="Corbel"/>
                <a:cs typeface="Corbel"/>
                <a:sym typeface="Corbel"/>
              </a:defRPr>
            </a:lvl8pPr>
            <a:lvl9pPr marL="212598" marR="0" lvl="8" indent="-145923" algn="l" rtl="0">
              <a:lnSpc>
                <a:spcPct val="112000"/>
              </a:lnSpc>
              <a:spcBef>
                <a:spcPts val="975"/>
              </a:spcBef>
              <a:buClr>
                <a:srgbClr val="262626"/>
              </a:buClr>
              <a:buSzPct val="95454"/>
              <a:buFont typeface="Arial"/>
              <a:buChar char="•"/>
              <a:defRPr sz="1050" b="0" i="1" u="none" strike="noStrike" cap="none">
                <a:solidFill>
                  <a:srgbClr val="262626"/>
                </a:solidFill>
                <a:latin typeface="Corbel"/>
                <a:ea typeface="Corbel"/>
                <a:cs typeface="Corbel"/>
                <a:sym typeface="Corbel"/>
              </a:defRPr>
            </a:lvl9pPr>
          </a:lstStyle>
          <a:p>
            <a:endParaRPr/>
          </a:p>
        </p:txBody>
      </p:sp>
      <p:sp>
        <p:nvSpPr>
          <p:cNvPr id="13" name="Shape 13"/>
          <p:cNvSpPr txBox="1">
            <a:spLocks noGrp="1"/>
          </p:cNvSpPr>
          <p:nvPr>
            <p:ph type="dt" idx="10"/>
          </p:nvPr>
        </p:nvSpPr>
        <p:spPr>
          <a:xfrm>
            <a:off x="428625" y="8565646"/>
            <a:ext cx="2145856" cy="527402"/>
          </a:xfrm>
          <a:prstGeom prst="rect">
            <a:avLst/>
          </a:prstGeom>
          <a:noFill/>
          <a:ln>
            <a:noFill/>
          </a:ln>
        </p:spPr>
        <p:txBody>
          <a:bodyPr lIns="91425" tIns="91425" rIns="91425" bIns="91425" anchor="t" anchorCtr="0"/>
          <a:lstStyle>
            <a:lvl1pPr marL="0" marR="0" lvl="0" indent="0" algn="r" rtl="0">
              <a:spcBef>
                <a:spcPts val="0"/>
              </a:spcBef>
              <a:buNone/>
              <a:defRPr sz="750" b="0" i="1" u="none" strike="noStrike" cap="none">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14" name="Shape 14"/>
          <p:cNvSpPr txBox="1">
            <a:spLocks noGrp="1"/>
          </p:cNvSpPr>
          <p:nvPr>
            <p:ph type="ftr" idx="11"/>
          </p:nvPr>
        </p:nvSpPr>
        <p:spPr>
          <a:xfrm>
            <a:off x="428625" y="9120860"/>
            <a:ext cx="2145856" cy="527402"/>
          </a:xfrm>
          <a:prstGeom prst="rect">
            <a:avLst/>
          </a:prstGeom>
          <a:noFill/>
          <a:ln>
            <a:noFill/>
          </a:ln>
        </p:spPr>
        <p:txBody>
          <a:bodyPr lIns="91425" tIns="91425" rIns="91425" bIns="91425" anchor="t" anchorCtr="0"/>
          <a:lstStyle>
            <a:lvl1pPr marL="0" marR="0" lvl="0" indent="0" algn="r" rtl="0">
              <a:spcBef>
                <a:spcPts val="0"/>
              </a:spcBef>
              <a:buNone/>
              <a:defRPr sz="1100" b="1" i="1" u="none" strike="noStrike" cap="none">
                <a:solidFill>
                  <a:schemeClr val="accent1"/>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dk1"/>
                </a:solidFill>
                <a:latin typeface="Corbel"/>
                <a:ea typeface="Corbel"/>
                <a:cs typeface="Corbel"/>
                <a:sym typeface="Corbel"/>
              </a:defRPr>
            </a:lvl2pPr>
            <a:lvl3pPr marL="914400" marR="0" lvl="2" indent="0" algn="l" rtl="0">
              <a:spcBef>
                <a:spcPts val="0"/>
              </a:spcBef>
              <a:buNone/>
              <a:defRPr sz="1800" b="0" i="0" u="none" strike="noStrike" cap="none">
                <a:solidFill>
                  <a:schemeClr val="dk1"/>
                </a:solidFill>
                <a:latin typeface="Corbel"/>
                <a:ea typeface="Corbel"/>
                <a:cs typeface="Corbel"/>
                <a:sym typeface="Corbel"/>
              </a:defRPr>
            </a:lvl3pPr>
            <a:lvl4pPr marL="1371600" marR="0" lvl="3" indent="0" algn="l" rtl="0">
              <a:spcBef>
                <a:spcPts val="0"/>
              </a:spcBef>
              <a:buNone/>
              <a:defRPr sz="1800" b="0" i="0" u="none" strike="noStrike" cap="none">
                <a:solidFill>
                  <a:schemeClr val="dk1"/>
                </a:solidFill>
                <a:latin typeface="Corbel"/>
                <a:ea typeface="Corbel"/>
                <a:cs typeface="Corbel"/>
                <a:sym typeface="Corbel"/>
              </a:defRPr>
            </a:lvl4pPr>
            <a:lvl5pPr marL="1828800" marR="0" lvl="4" indent="0" algn="l" rtl="0">
              <a:spcBef>
                <a:spcPts val="0"/>
              </a:spcBef>
              <a:buNone/>
              <a:defRPr sz="1800" b="0" i="0" u="none" strike="noStrike" cap="none">
                <a:solidFill>
                  <a:schemeClr val="dk1"/>
                </a:solidFill>
                <a:latin typeface="Corbel"/>
                <a:ea typeface="Corbel"/>
                <a:cs typeface="Corbel"/>
                <a:sym typeface="Corbel"/>
              </a:defRPr>
            </a:lvl5pPr>
            <a:lvl6pPr marL="2286000" marR="0" lvl="5" indent="0" algn="l" rtl="0">
              <a:spcBef>
                <a:spcPts val="0"/>
              </a:spcBef>
              <a:buNone/>
              <a:defRPr sz="1800" b="0" i="0" u="none" strike="noStrike" cap="none">
                <a:solidFill>
                  <a:schemeClr val="dk1"/>
                </a:solidFill>
                <a:latin typeface="Corbel"/>
                <a:ea typeface="Corbel"/>
                <a:cs typeface="Corbel"/>
                <a:sym typeface="Corbel"/>
              </a:defRPr>
            </a:lvl6pPr>
            <a:lvl7pPr marL="2743200" marR="0" lvl="6" indent="0" algn="l" rtl="0">
              <a:spcBef>
                <a:spcPts val="0"/>
              </a:spcBef>
              <a:buNone/>
              <a:defRPr sz="1800" b="0" i="0" u="none" strike="noStrike" cap="none">
                <a:solidFill>
                  <a:schemeClr val="dk1"/>
                </a:solidFill>
                <a:latin typeface="Corbel"/>
                <a:ea typeface="Corbel"/>
                <a:cs typeface="Corbel"/>
                <a:sym typeface="Corbel"/>
              </a:defRPr>
            </a:lvl7pPr>
            <a:lvl8pPr marL="3200400" marR="0" lvl="7" indent="0" algn="l" rtl="0">
              <a:spcBef>
                <a:spcPts val="0"/>
              </a:spcBef>
              <a:buNone/>
              <a:defRPr sz="1800" b="0" i="0" u="none" strike="noStrike" cap="none">
                <a:solidFill>
                  <a:schemeClr val="dk1"/>
                </a:solidFill>
                <a:latin typeface="Corbel"/>
                <a:ea typeface="Corbel"/>
                <a:cs typeface="Corbel"/>
                <a:sym typeface="Corbel"/>
              </a:defRPr>
            </a:lvl8pPr>
            <a:lvl9pPr marL="3657600" marR="0" lvl="8" indent="0" algn="l" rtl="0">
              <a:spcBef>
                <a:spcPts val="0"/>
              </a:spcBef>
              <a:buNone/>
              <a:defRPr sz="1800" b="0" i="0" u="none" strike="noStrike" cap="none">
                <a:solidFill>
                  <a:schemeClr val="dk1"/>
                </a:solidFill>
                <a:latin typeface="Corbel"/>
                <a:ea typeface="Corbel"/>
                <a:cs typeface="Corbel"/>
                <a:sym typeface="Corbel"/>
              </a:defRPr>
            </a:lvl9pPr>
          </a:lstStyle>
          <a:p>
            <a:endParaRPr/>
          </a:p>
        </p:txBody>
      </p:sp>
      <p:sp>
        <p:nvSpPr>
          <p:cNvPr id="15" name="Shape 15"/>
          <p:cNvSpPr txBox="1">
            <a:spLocks noGrp="1"/>
          </p:cNvSpPr>
          <p:nvPr>
            <p:ph type="sldNum" idx="12"/>
          </p:nvPr>
        </p:nvSpPr>
        <p:spPr>
          <a:xfrm>
            <a:off x="6552010" y="8099859"/>
            <a:ext cx="305990"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1" u="none" strike="noStrike" cap="none">
                <a:solidFill>
                  <a:schemeClr val="lt2"/>
                </a:solidFill>
                <a:latin typeface="Century Schoolbook"/>
                <a:ea typeface="Century Schoolbook"/>
                <a:cs typeface="Century Schoolbook"/>
                <a:sym typeface="Century Schoolbook"/>
              </a:rPr>
              <a:t>‹#›</a:t>
            </a:fld>
            <a:endParaRPr lang="en-US" sz="1100" b="0" i="1" u="none" strike="noStrike" cap="none">
              <a:solidFill>
                <a:schemeClr val="lt2"/>
              </a:solidFill>
              <a:latin typeface="Century Schoolbook"/>
              <a:ea typeface="Century Schoolbook"/>
              <a:cs typeface="Century Schoolbook"/>
              <a:sym typeface="Century Schoolbook"/>
            </a:endParaRPr>
          </a:p>
        </p:txBody>
      </p:sp>
      <p:cxnSp>
        <p:nvCxnSpPr>
          <p:cNvPr id="16" name="Shape 16"/>
          <p:cNvCxnSpPr/>
          <p:nvPr/>
        </p:nvCxnSpPr>
        <p:spPr>
          <a:xfrm>
            <a:off x="0" y="8955165"/>
            <a:ext cx="2528888" cy="0"/>
          </a:xfrm>
          <a:prstGeom prst="straightConnector1">
            <a:avLst/>
          </a:prstGeom>
          <a:noFill/>
          <a:ln w="25400" cap="flat" cmpd="sng">
            <a:solidFill>
              <a:srgbClr val="262626"/>
            </a:solidFill>
            <a:prstDash val="solid"/>
            <a:round/>
            <a:headEnd type="none" w="med" len="med"/>
            <a:tailEnd type="none" w="med" len="med"/>
          </a:ln>
        </p:spPr>
      </p:cxnSp>
      <p:cxnSp>
        <p:nvCxnSpPr>
          <p:cNvPr id="17" name="Shape 17"/>
          <p:cNvCxnSpPr/>
          <p:nvPr/>
        </p:nvCxnSpPr>
        <p:spPr>
          <a:xfrm>
            <a:off x="0" y="8955165"/>
            <a:ext cx="2528888" cy="0"/>
          </a:xfrm>
          <a:prstGeom prst="straightConnector1">
            <a:avLst/>
          </a:prstGeom>
          <a:noFill/>
          <a:ln w="25400" cap="flat" cmpd="sng">
            <a:solidFill>
              <a:schemeClr val="accent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cs.google.com/presentation/d/1AjRU4iG_WixRlrfmL3inKL2UTrHny3a05qaCgp44F20/edit?usp=sharing"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H_ceFaKLA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docs.google.com/presentation/d/1AjRU4iG_WixRlrfmL3inKL2UTrHny3a05qaCgp44F20/edit?usp=sharing"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1IMR_Dp5b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c-9dfem3l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Granulation_tissu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en.wikipedia.org/wiki/Joint" TargetMode="External"/><Relationship Id="rId4" Type="http://schemas.openxmlformats.org/officeDocument/2006/relationships/hyperlink" Target="https://en.wikipedia.org/wiki/Rheumatoid_arthriti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l="33814" t="17000" r="31056" b="18498"/>
          <a:stretch/>
        </p:blipFill>
        <p:spPr>
          <a:xfrm>
            <a:off x="5069739" y="224125"/>
            <a:ext cx="1459500" cy="1548000"/>
          </a:xfrm>
          <a:prstGeom prst="rect">
            <a:avLst/>
          </a:prstGeom>
          <a:noFill/>
          <a:ln>
            <a:noFill/>
          </a:ln>
        </p:spPr>
      </p:pic>
      <p:pic>
        <p:nvPicPr>
          <p:cNvPr id="101" name="Shape 101"/>
          <p:cNvPicPr preferRelativeResize="0"/>
          <p:nvPr/>
        </p:nvPicPr>
        <p:blipFill rotWithShape="1">
          <a:blip r:embed="rId4">
            <a:alphaModFix/>
          </a:blip>
          <a:srcRect/>
          <a:stretch/>
        </p:blipFill>
        <p:spPr>
          <a:xfrm>
            <a:off x="404675" y="212238"/>
            <a:ext cx="1571700" cy="1571700"/>
          </a:xfrm>
          <a:prstGeom prst="rect">
            <a:avLst/>
          </a:prstGeom>
          <a:noFill/>
          <a:ln>
            <a:noFill/>
          </a:ln>
        </p:spPr>
      </p:pic>
      <p:sp>
        <p:nvSpPr>
          <p:cNvPr id="102" name="Shape 102"/>
          <p:cNvSpPr txBox="1"/>
          <p:nvPr/>
        </p:nvSpPr>
        <p:spPr>
          <a:xfrm>
            <a:off x="404663" y="2360711"/>
            <a:ext cx="5829299" cy="133128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Cambria"/>
              <a:buNone/>
            </a:pPr>
            <a:r>
              <a:rPr lang="en-US" sz="3600" b="1" i="0" u="none" strike="noStrike" cap="none">
                <a:solidFill>
                  <a:schemeClr val="accent1"/>
                </a:solidFill>
                <a:latin typeface="Cambria"/>
                <a:ea typeface="Cambria"/>
                <a:cs typeface="Cambria"/>
                <a:sym typeface="Cambria"/>
              </a:rPr>
              <a:t>Non infectious arthritis</a:t>
            </a:r>
          </a:p>
        </p:txBody>
      </p:sp>
      <p:sp>
        <p:nvSpPr>
          <p:cNvPr id="103" name="Shape 103"/>
          <p:cNvSpPr txBox="1"/>
          <p:nvPr/>
        </p:nvSpPr>
        <p:spPr>
          <a:xfrm>
            <a:off x="689347" y="3210205"/>
            <a:ext cx="5544615" cy="477391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accent1"/>
              </a:buClr>
              <a:buSzPct val="25000"/>
              <a:buFont typeface="Arial"/>
              <a:buNone/>
            </a:pPr>
            <a:r>
              <a:rPr lang="en-US" sz="1600" b="1" i="0" u="sng" strike="noStrike" cap="none">
                <a:solidFill>
                  <a:schemeClr val="accent1"/>
                </a:solidFill>
                <a:latin typeface="Cambria"/>
                <a:ea typeface="Cambria"/>
                <a:cs typeface="Cambria"/>
                <a:sym typeface="Cambria"/>
              </a:rPr>
              <a:t>Objectives: </a:t>
            </a:r>
          </a:p>
          <a:p>
            <a:pPr marL="283464" marR="0" lvl="0" indent="-283464" algn="l" rtl="0">
              <a:lnSpc>
                <a:spcPct val="120000"/>
              </a:lnSpc>
              <a:spcBef>
                <a:spcPts val="900"/>
              </a:spcBef>
              <a:spcAft>
                <a:spcPts val="0"/>
              </a:spcAft>
              <a:buClr>
                <a:srgbClr val="262626"/>
              </a:buClr>
              <a:buSzPct val="100000"/>
              <a:buFont typeface="Arial"/>
              <a:buChar char="•"/>
            </a:pPr>
            <a:r>
              <a:rPr lang="en-US" sz="1400" b="0" i="0" u="none" strike="noStrike" cap="none">
                <a:solidFill>
                  <a:srgbClr val="262626"/>
                </a:solidFill>
                <a:latin typeface="Corbel"/>
                <a:ea typeface="Corbel"/>
                <a:cs typeface="Corbel"/>
                <a:sym typeface="Corbel"/>
              </a:rPr>
              <a:t>Know the pathogenesis and clinicopathological features of osteoarthritis (degenerative joint disease).</a:t>
            </a:r>
          </a:p>
          <a:p>
            <a:pPr marL="283464" marR="0" lvl="0" indent="-283464" algn="l" rtl="0">
              <a:lnSpc>
                <a:spcPct val="120000"/>
              </a:lnSpc>
              <a:spcBef>
                <a:spcPts val="900"/>
              </a:spcBef>
              <a:spcAft>
                <a:spcPts val="0"/>
              </a:spcAft>
              <a:buClr>
                <a:srgbClr val="262626"/>
              </a:buClr>
              <a:buSzPct val="100000"/>
              <a:buFont typeface="Arial"/>
              <a:buChar char="•"/>
            </a:pPr>
            <a:r>
              <a:rPr lang="en-US" sz="1400" b="0" i="0" u="none" strike="noStrike" cap="none">
                <a:solidFill>
                  <a:srgbClr val="262626"/>
                </a:solidFill>
                <a:latin typeface="Corbel"/>
                <a:ea typeface="Corbel"/>
                <a:cs typeface="Corbel"/>
                <a:sym typeface="Corbel"/>
              </a:rPr>
              <a:t>Know the pathogenesis and clinicopathological features of rheumatoid arthritis.</a:t>
            </a:r>
          </a:p>
          <a:p>
            <a:pPr marL="283464" marR="0" lvl="0" indent="-283464" algn="l" rtl="0">
              <a:lnSpc>
                <a:spcPct val="120000"/>
              </a:lnSpc>
              <a:spcBef>
                <a:spcPts val="900"/>
              </a:spcBef>
              <a:spcAft>
                <a:spcPts val="0"/>
              </a:spcAft>
              <a:buClr>
                <a:srgbClr val="262626"/>
              </a:buClr>
              <a:buSzPct val="100000"/>
              <a:buFont typeface="Arial"/>
              <a:buChar char="•"/>
            </a:pPr>
            <a:r>
              <a:rPr lang="en-US" sz="1400" b="0" i="0" u="none" strike="noStrike" cap="none">
                <a:solidFill>
                  <a:srgbClr val="262626"/>
                </a:solidFill>
                <a:latin typeface="Corbel"/>
                <a:ea typeface="Corbel"/>
                <a:cs typeface="Corbel"/>
                <a:sym typeface="Corbel"/>
              </a:rPr>
              <a:t>Know the pathogenesis and clinicopathological features of gout and calcium pyrophosphate arthropathy [pseudogout]</a:t>
            </a:r>
          </a:p>
          <a:p>
            <a:pPr marL="283464" marR="0" lvl="0" indent="-283464" algn="l" rtl="0">
              <a:lnSpc>
                <a:spcPct val="112000"/>
              </a:lnSpc>
              <a:spcBef>
                <a:spcPts val="900"/>
              </a:spcBef>
              <a:buClr>
                <a:srgbClr val="262626"/>
              </a:buClr>
              <a:buFont typeface="Arial"/>
              <a:buNone/>
            </a:pPr>
            <a:endParaRPr sz="1200" b="0" i="0" u="none" strike="noStrike" cap="none">
              <a:solidFill>
                <a:srgbClr val="262626"/>
              </a:solidFill>
              <a:latin typeface="Corbel"/>
              <a:ea typeface="Corbel"/>
              <a:cs typeface="Corbel"/>
              <a:sym typeface="Corbel"/>
            </a:endParaRPr>
          </a:p>
        </p:txBody>
      </p:sp>
      <p:sp>
        <p:nvSpPr>
          <p:cNvPr id="104" name="Shape 104"/>
          <p:cNvSpPr txBox="1"/>
          <p:nvPr/>
        </p:nvSpPr>
        <p:spPr>
          <a:xfrm>
            <a:off x="114300" y="7984114"/>
            <a:ext cx="2520279" cy="1015662"/>
          </a:xfrm>
          <a:prstGeom prst="rect">
            <a:avLst/>
          </a:prstGeom>
          <a:noFill/>
          <a:ln>
            <a:noFill/>
          </a:ln>
        </p:spPr>
        <p:txBody>
          <a:bodyPr lIns="91425" tIns="45700" rIns="91425" bIns="45700" anchor="t" anchorCtr="0">
            <a:noAutofit/>
          </a:bodyPr>
          <a:lstStyle/>
          <a:p>
            <a:pPr marL="285750" marR="0" lvl="0" indent="-285750" algn="l" rtl="0">
              <a:spcBef>
                <a:spcPts val="0"/>
              </a:spcBef>
              <a:buClr>
                <a:srgbClr val="FF0000"/>
              </a:buClr>
              <a:buSzPct val="100000"/>
              <a:buFont typeface="Arial"/>
              <a:buChar char="•"/>
            </a:pPr>
            <a:r>
              <a:rPr lang="en-US" sz="1400" b="0" i="0" u="none" strike="noStrike" cap="none">
                <a:solidFill>
                  <a:srgbClr val="FF0000"/>
                </a:solidFill>
                <a:latin typeface="Corbel"/>
                <a:ea typeface="Corbel"/>
                <a:cs typeface="Corbel"/>
                <a:sym typeface="Corbel"/>
              </a:rPr>
              <a:t>Red : Important</a:t>
            </a:r>
          </a:p>
          <a:p>
            <a:pPr marL="285750" marR="0" lvl="0" indent="-285750" algn="l" rtl="0">
              <a:spcBef>
                <a:spcPts val="0"/>
              </a:spcBef>
              <a:buClr>
                <a:srgbClr val="00B050"/>
              </a:buClr>
              <a:buSzPct val="100000"/>
              <a:buFont typeface="Arial"/>
              <a:buChar char="•"/>
            </a:pPr>
            <a:r>
              <a:rPr lang="en-US" sz="1400" b="0" i="0" u="none" strike="noStrike" cap="none">
                <a:solidFill>
                  <a:srgbClr val="00B050"/>
                </a:solidFill>
                <a:latin typeface="Corbel"/>
                <a:ea typeface="Corbel"/>
                <a:cs typeface="Corbel"/>
                <a:sym typeface="Corbel"/>
              </a:rPr>
              <a:t>Green: doctors’ notes</a:t>
            </a:r>
          </a:p>
          <a:p>
            <a:pPr marL="285750" marR="0" lvl="0" indent="-285750" algn="l" rtl="0">
              <a:spcBef>
                <a:spcPts val="0"/>
              </a:spcBef>
              <a:buClr>
                <a:srgbClr val="A5A5A5"/>
              </a:buClr>
              <a:buSzPct val="100000"/>
              <a:buFont typeface="Arial"/>
              <a:buChar char="•"/>
            </a:pPr>
            <a:r>
              <a:rPr lang="en-US" sz="1400" b="0" i="0" u="none" strike="noStrike" cap="none">
                <a:solidFill>
                  <a:srgbClr val="A5A5A5"/>
                </a:solidFill>
                <a:latin typeface="Corbel"/>
                <a:ea typeface="Corbel"/>
                <a:cs typeface="Corbel"/>
                <a:sym typeface="Corbel"/>
              </a:rPr>
              <a:t>Grey: extra </a:t>
            </a:r>
          </a:p>
          <a:p>
            <a:pPr marL="0" marR="0" lvl="0" indent="0" algn="l" rtl="0">
              <a:spcBef>
                <a:spcPts val="0"/>
              </a:spcBef>
              <a:buNone/>
            </a:pPr>
            <a:endParaRPr sz="1800">
              <a:solidFill>
                <a:schemeClr val="dk1"/>
              </a:solidFill>
              <a:latin typeface="Corbel"/>
              <a:ea typeface="Corbel"/>
              <a:cs typeface="Corbel"/>
              <a:sym typeface="Corbel"/>
            </a:endParaRPr>
          </a:p>
        </p:txBody>
      </p:sp>
      <p:pic>
        <p:nvPicPr>
          <p:cNvPr id="105" name="Shape 105"/>
          <p:cNvPicPr preferRelativeResize="0"/>
          <p:nvPr/>
        </p:nvPicPr>
        <p:blipFill rotWithShape="1">
          <a:blip r:embed="rId5">
            <a:alphaModFix/>
          </a:blip>
          <a:srcRect/>
          <a:stretch/>
        </p:blipFill>
        <p:spPr>
          <a:xfrm>
            <a:off x="4541871" y="6208625"/>
            <a:ext cx="1506355" cy="1239078"/>
          </a:xfrm>
          <a:prstGeom prst="rect">
            <a:avLst/>
          </a:prstGeom>
          <a:noFill/>
          <a:ln>
            <a:noFill/>
          </a:ln>
        </p:spPr>
      </p:pic>
      <p:sp>
        <p:nvSpPr>
          <p:cNvPr id="106" name="Shape 106"/>
          <p:cNvSpPr txBox="1"/>
          <p:nvPr/>
        </p:nvSpPr>
        <p:spPr>
          <a:xfrm>
            <a:off x="114300" y="9084025"/>
            <a:ext cx="6119663"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orbel"/>
                <a:ea typeface="Corbel"/>
                <a:cs typeface="Corbel"/>
                <a:sym typeface="Corbel"/>
              </a:rPr>
              <a:t>Please </a:t>
            </a:r>
            <a:r>
              <a:rPr lang="en-US" sz="1800" u="sng">
                <a:solidFill>
                  <a:schemeClr val="hlink"/>
                </a:solidFill>
                <a:latin typeface="Corbel"/>
                <a:ea typeface="Corbel"/>
                <a:cs typeface="Corbel"/>
                <a:sym typeface="Corbel"/>
                <a:hlinkClick r:id="rId6"/>
              </a:rPr>
              <a:t>check here</a:t>
            </a:r>
            <a:r>
              <a:rPr lang="en-US" sz="1800">
                <a:solidFill>
                  <a:schemeClr val="dk1"/>
                </a:solidFill>
                <a:latin typeface="Corbel"/>
                <a:ea typeface="Corbel"/>
                <a:cs typeface="Corbel"/>
                <a:sym typeface="Corbel"/>
              </a:rPr>
              <a:t> before viewing the file to know if there any changes or additions.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385549" y="418200"/>
            <a:ext cx="6043800" cy="8572500"/>
          </a:xfrm>
          <a:prstGeom prst="rect">
            <a:avLst/>
          </a:prstGeom>
        </p:spPr>
        <p:txBody>
          <a:bodyPr lIns="91425" tIns="91425" rIns="91425" bIns="91425" anchor="t" anchorCtr="0">
            <a:noAutofit/>
          </a:bodyPr>
          <a:lstStyle/>
          <a:p>
            <a:pPr lvl="0">
              <a:spcBef>
                <a:spcPts val="0"/>
              </a:spcBef>
              <a:buNone/>
            </a:pPr>
            <a:r>
              <a:rPr lang="en-US"/>
              <a:t>Comparison of the morphologic features of Rheumatoid arthritis and osteoarthritis </a:t>
            </a:r>
          </a:p>
        </p:txBody>
      </p:sp>
      <p:pic>
        <p:nvPicPr>
          <p:cNvPr id="202" name="Shape 202"/>
          <p:cNvPicPr preferRelativeResize="0"/>
          <p:nvPr/>
        </p:nvPicPr>
        <p:blipFill>
          <a:blip r:embed="rId3">
            <a:alphaModFix/>
          </a:blip>
          <a:stretch>
            <a:fillRect/>
          </a:stretch>
        </p:blipFill>
        <p:spPr>
          <a:xfrm>
            <a:off x="315575" y="1427950"/>
            <a:ext cx="6282199" cy="3026425"/>
          </a:xfrm>
          <a:prstGeom prst="rect">
            <a:avLst/>
          </a:prstGeom>
          <a:noFill/>
          <a:ln>
            <a:noFill/>
          </a:ln>
        </p:spPr>
      </p:pic>
      <p:pic>
        <p:nvPicPr>
          <p:cNvPr id="203" name="Shape 203"/>
          <p:cNvPicPr preferRelativeResize="0"/>
          <p:nvPr/>
        </p:nvPicPr>
        <p:blipFill rotWithShape="1">
          <a:blip r:embed="rId4">
            <a:alphaModFix/>
          </a:blip>
          <a:srcRect t="2350" b="-2350"/>
          <a:stretch/>
        </p:blipFill>
        <p:spPr>
          <a:xfrm>
            <a:off x="315575" y="4639400"/>
            <a:ext cx="6282200" cy="4173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16632" y="550523"/>
            <a:ext cx="6613500" cy="7655400"/>
          </a:xfrm>
          <a:prstGeom prst="rect">
            <a:avLst/>
          </a:prstGeom>
          <a:noFill/>
          <a:ln w="9525" cap="flat" cmpd="sng">
            <a:solidFill>
              <a:srgbClr val="B7B7B7">
                <a:alpha val="0"/>
              </a:srgbClr>
            </a:solidFill>
            <a:prstDash val="solid"/>
            <a:round/>
            <a:headEnd type="none" w="med" len="med"/>
            <a:tailEnd type="none" w="med" len="med"/>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GOUT: </a:t>
            </a:r>
            <a:r>
              <a:rPr lang="en-US" sz="1400" i="0" dirty="0">
                <a:solidFill>
                  <a:schemeClr val="dk1"/>
                </a:solidFill>
                <a:latin typeface="Calibri"/>
                <a:ea typeface="Calibri"/>
                <a:cs typeface="Calibri"/>
                <a:sym typeface="Calibri"/>
              </a:rPr>
              <a:t>It is a metabolic disease caused by Hyperuricemia=</a:t>
            </a:r>
            <a:r>
              <a:rPr lang="en-US" sz="1400" b="1" i="0" dirty="0">
                <a:solidFill>
                  <a:schemeClr val="dk1"/>
                </a:solidFill>
                <a:latin typeface="Calibri"/>
                <a:ea typeface="Calibri"/>
                <a:cs typeface="Calibri"/>
                <a:sym typeface="Calibri"/>
              </a:rPr>
              <a:t>excessive</a:t>
            </a:r>
            <a:r>
              <a:rPr lang="en-US" sz="1400" i="0" dirty="0">
                <a:solidFill>
                  <a:schemeClr val="dk1"/>
                </a:solidFill>
                <a:latin typeface="Calibri"/>
                <a:ea typeface="Calibri"/>
                <a:cs typeface="Calibri"/>
                <a:sym typeface="Calibri"/>
              </a:rPr>
              <a:t> amounts of </a:t>
            </a:r>
            <a:r>
              <a:rPr lang="en-US" sz="1400" b="1" i="0" dirty="0">
                <a:solidFill>
                  <a:schemeClr val="dk1"/>
                </a:solidFill>
                <a:latin typeface="Calibri"/>
                <a:ea typeface="Calibri"/>
                <a:cs typeface="Calibri"/>
                <a:sym typeface="Calibri"/>
              </a:rPr>
              <a:t>uric acid</a:t>
            </a:r>
            <a:r>
              <a:rPr lang="en-US" sz="1400" i="0" dirty="0">
                <a:solidFill>
                  <a:schemeClr val="dk1"/>
                </a:solidFill>
                <a:latin typeface="Calibri"/>
                <a:ea typeface="Calibri"/>
                <a:cs typeface="Calibri"/>
                <a:sym typeface="Calibri"/>
              </a:rPr>
              <a:t> (an end product of purine metabolism) within tissues and body fluids. Affects about 1% of the population, and shows a predilection for males. </a:t>
            </a:r>
          </a:p>
          <a:p>
            <a:pPr lvl="0" algn="l" rtl="0">
              <a:lnSpc>
                <a:spcPct val="115000"/>
              </a:lnSpc>
              <a:spcBef>
                <a:spcPts val="0"/>
              </a:spcBef>
              <a:buClr>
                <a:schemeClr val="dk1"/>
              </a:buClr>
              <a:buSzPct val="100000"/>
              <a:buFont typeface="Arial"/>
              <a:buNone/>
            </a:pPr>
            <a:r>
              <a:rPr lang="en-US" sz="1400" b="1" i="0" dirty="0">
                <a:solidFill>
                  <a:schemeClr val="dk1"/>
                </a:solidFill>
                <a:highlight>
                  <a:srgbClr val="FFFF00"/>
                </a:highlight>
                <a:latin typeface="Calibri"/>
                <a:ea typeface="Calibri"/>
                <a:cs typeface="Calibri"/>
                <a:sym typeface="Calibri"/>
              </a:rPr>
              <a:t>monosodium urate</a:t>
            </a:r>
            <a:r>
              <a:rPr lang="en-US" sz="1400" i="0" dirty="0">
                <a:solidFill>
                  <a:schemeClr val="dk1"/>
                </a:solidFill>
                <a:highlight>
                  <a:srgbClr val="FFFF00"/>
                </a:highlight>
                <a:latin typeface="Calibri"/>
                <a:ea typeface="Calibri"/>
                <a:cs typeface="Calibri"/>
                <a:sym typeface="Calibri"/>
              </a:rPr>
              <a:t> crystals</a:t>
            </a:r>
            <a:r>
              <a:rPr lang="en-US" sz="1400" i="0" dirty="0">
                <a:solidFill>
                  <a:schemeClr val="dk1"/>
                </a:solidFill>
                <a:latin typeface="Calibri"/>
                <a:ea typeface="Calibri"/>
                <a:cs typeface="Calibri"/>
                <a:sym typeface="Calibri"/>
              </a:rPr>
              <a:t> precipitate from supersaturated body fluids and induce an </a:t>
            </a:r>
            <a:r>
              <a:rPr lang="en-US" sz="1400" b="1" i="0" dirty="0">
                <a:solidFill>
                  <a:schemeClr val="dk1"/>
                </a:solidFill>
                <a:highlight>
                  <a:srgbClr val="FFFF00"/>
                </a:highlight>
                <a:latin typeface="Calibri"/>
                <a:ea typeface="Calibri"/>
                <a:cs typeface="Calibri"/>
                <a:sym typeface="Calibri"/>
              </a:rPr>
              <a:t>acute inflammatory reaction</a:t>
            </a:r>
            <a:r>
              <a:rPr lang="en-US" sz="1400" i="0" dirty="0">
                <a:solidFill>
                  <a:schemeClr val="dk1"/>
                </a:solidFill>
                <a:latin typeface="Calibri"/>
                <a:ea typeface="Calibri"/>
                <a:cs typeface="Calibri"/>
                <a:sym typeface="Calibri"/>
              </a:rPr>
              <a:t>.</a:t>
            </a:r>
          </a:p>
          <a:p>
            <a:pPr lvl="0" algn="l" rtl="0">
              <a:lnSpc>
                <a:spcPct val="115000"/>
              </a:lnSpc>
              <a:spcBef>
                <a:spcPts val="0"/>
              </a:spcBef>
              <a:buClr>
                <a:schemeClr val="dk1"/>
              </a:buClr>
              <a:buSzPct val="100000"/>
              <a:buFont typeface="Arial"/>
              <a:buNone/>
            </a:pPr>
            <a:endParaRPr sz="1400" i="0" dirty="0">
              <a:solidFill>
                <a:schemeClr val="dk1"/>
              </a:solidFill>
              <a:latin typeface="Calibri"/>
              <a:ea typeface="Calibri"/>
              <a:cs typeface="Calibri"/>
              <a:sym typeface="Calibri"/>
            </a:endParaRPr>
          </a:p>
          <a:p>
            <a:pPr marL="0" marR="0" lvl="0" indent="0" algn="l" rtl="0">
              <a:lnSpc>
                <a:spcPct val="103000"/>
              </a:lnSpc>
              <a:spcBef>
                <a:spcPts val="0"/>
              </a:spcBef>
              <a:spcAft>
                <a:spcPts val="0"/>
              </a:spcAft>
              <a:buClr>
                <a:schemeClr val="dk1"/>
              </a:buClr>
              <a:buSzPct val="25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3000"/>
              </a:lnSpc>
              <a:spcBef>
                <a:spcPts val="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RISK FACTORS:                                                                                        </a:t>
            </a:r>
          </a:p>
          <a:p>
            <a:pPr marL="0" marR="0" lvl="0" indent="0" algn="l" rtl="0">
              <a:lnSpc>
                <a:spcPct val="103000"/>
              </a:lnSpc>
              <a:spcBef>
                <a:spcPts val="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 </a:t>
            </a:r>
            <a:r>
              <a:rPr lang="en-US" sz="1400" i="0" dirty="0">
                <a:solidFill>
                  <a:schemeClr val="dk1"/>
                </a:solidFill>
                <a:latin typeface="Calibri"/>
                <a:ea typeface="Calibri"/>
                <a:cs typeface="Calibri"/>
                <a:sym typeface="Calibri"/>
              </a:rPr>
              <a:t>1- obesity</a:t>
            </a:r>
          </a:p>
          <a:p>
            <a:pPr lvl="0" algn="l" rtl="0">
              <a:lnSpc>
                <a:spcPct val="115000"/>
              </a:lnSpc>
              <a:spcBef>
                <a:spcPts val="0"/>
              </a:spcBef>
              <a:buClr>
                <a:schemeClr val="dk1"/>
              </a:buClr>
              <a:buSzPct val="100000"/>
              <a:buFont typeface="Arial"/>
              <a:buNone/>
            </a:pPr>
            <a:r>
              <a:rPr lang="en-US" sz="1400" i="0" dirty="0">
                <a:solidFill>
                  <a:schemeClr val="dk1"/>
                </a:solidFill>
                <a:latin typeface="Calibri"/>
                <a:ea typeface="Calibri"/>
                <a:cs typeface="Calibri"/>
                <a:sym typeface="Calibri"/>
              </a:rPr>
              <a:t>2- excess alcohol intake and excess  consumption of purine-rich foods</a:t>
            </a:r>
          </a:p>
          <a:p>
            <a:pPr lvl="0" algn="l" rtl="0">
              <a:lnSpc>
                <a:spcPct val="115000"/>
              </a:lnSpc>
              <a:spcBef>
                <a:spcPts val="0"/>
              </a:spcBef>
              <a:buClr>
                <a:schemeClr val="dk1"/>
              </a:buClr>
              <a:buSzPct val="100000"/>
              <a:buFont typeface="Arial"/>
              <a:buNone/>
            </a:pPr>
            <a:r>
              <a:rPr lang="en-US" sz="1400" i="0" dirty="0">
                <a:solidFill>
                  <a:schemeClr val="dk1"/>
                </a:solidFill>
                <a:latin typeface="Calibri"/>
                <a:ea typeface="Calibri"/>
                <a:cs typeface="Calibri"/>
                <a:sym typeface="Calibri"/>
              </a:rPr>
              <a:t>3- diabetes, renal failure and the metabolic syndrome</a:t>
            </a:r>
            <a:r>
              <a:rPr lang="en-US" sz="1400" i="0" dirty="0">
                <a:solidFill>
                  <a:schemeClr val="tx1"/>
                </a:solidFill>
                <a:latin typeface="Calibri"/>
                <a:ea typeface="Calibri"/>
                <a:cs typeface="Calibri"/>
                <a:sym typeface="Calibri"/>
              </a:rPr>
              <a:t>.</a:t>
            </a:r>
            <a:r>
              <a:rPr lang="en-US" sz="1400" i="0" dirty="0">
                <a:solidFill>
                  <a:srgbClr val="00B050"/>
                </a:solidFill>
                <a:latin typeface="Calibri"/>
                <a:ea typeface="Calibri"/>
                <a:cs typeface="Calibri"/>
                <a:sym typeface="Calibri"/>
              </a:rPr>
              <a:t>{we consider a patient has the metabolic syndrome when he has at least  three of the 5 following problems: 1-obese 2-diabetic 3-dyslipidemia(high blood cholesterol and/or glycerides) 4-high uric acid 5-cvs problems}.</a:t>
            </a:r>
          </a:p>
          <a:p>
            <a:pPr lvl="0" algn="l" rtl="0">
              <a:lnSpc>
                <a:spcPct val="115000"/>
              </a:lnSpc>
              <a:spcBef>
                <a:spcPts val="0"/>
              </a:spcBef>
              <a:buClr>
                <a:schemeClr val="dk1"/>
              </a:buClr>
              <a:buSzPct val="100000"/>
              <a:buFont typeface="Arial"/>
              <a:buNone/>
            </a:pPr>
            <a:r>
              <a:rPr lang="en-US" sz="1400" i="0" dirty="0">
                <a:solidFill>
                  <a:schemeClr val="dk1"/>
                </a:solidFill>
                <a:latin typeface="Calibri"/>
                <a:ea typeface="Calibri"/>
                <a:cs typeface="Calibri"/>
                <a:sym typeface="Calibri"/>
              </a:rPr>
              <a:t>4- polymorphisms in genes involved in the transport and homeostasis of urate .</a:t>
            </a:r>
          </a:p>
          <a:p>
            <a:pPr marL="0" marR="0" lvl="0" indent="0" algn="l" rtl="0">
              <a:lnSpc>
                <a:spcPct val="103000"/>
              </a:lnSpc>
              <a:spcBef>
                <a:spcPts val="0"/>
              </a:spcBef>
              <a:spcAft>
                <a:spcPts val="0"/>
              </a:spcAft>
              <a:buClr>
                <a:schemeClr val="dk1"/>
              </a:buClr>
              <a:buSzPct val="25000"/>
              <a:buFont typeface="Arial"/>
              <a:buNone/>
            </a:pPr>
            <a:endParaRPr sz="1400" i="0" dirty="0">
              <a:solidFill>
                <a:schemeClr val="dk1"/>
              </a:solidFill>
              <a:latin typeface="Calibri"/>
              <a:ea typeface="Calibri"/>
              <a:cs typeface="Calibri"/>
              <a:sym typeface="Calibri"/>
            </a:endParaRPr>
          </a:p>
          <a:p>
            <a:pPr marL="0" marR="0" lvl="0" indent="0" algn="l" rtl="0">
              <a:lnSpc>
                <a:spcPct val="103000"/>
              </a:lnSpc>
              <a:spcBef>
                <a:spcPts val="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                          </a:t>
            </a:r>
          </a:p>
          <a:p>
            <a:pPr marL="0" marR="0" lvl="0" indent="0" algn="l" rtl="0">
              <a:lnSpc>
                <a:spcPct val="115000"/>
              </a:lnSpc>
              <a:spcBef>
                <a:spcPts val="0"/>
              </a:spcBef>
              <a:spcAft>
                <a:spcPts val="0"/>
              </a:spcAft>
              <a:buClr>
                <a:schemeClr val="dk1"/>
              </a:buClr>
              <a:buSzPct val="25000"/>
              <a:buFont typeface="Arial"/>
              <a:buNone/>
            </a:pPr>
            <a:r>
              <a:rPr lang="en-US" sz="2400" b="0" i="0" u="none" strike="noStrike" cap="none" dirty="0">
                <a:solidFill>
                  <a:schemeClr val="dk1"/>
                </a:solidFill>
                <a:latin typeface="Calibri"/>
                <a:ea typeface="Calibri"/>
                <a:cs typeface="Calibri"/>
                <a:sym typeface="Calibri"/>
              </a:rPr>
              <a:t>CAUSES</a:t>
            </a:r>
            <a:r>
              <a:rPr lang="en-US" sz="1400" b="0" i="0" u="none" strike="noStrike" cap="none" dirty="0">
                <a:solidFill>
                  <a:schemeClr val="dk1"/>
                </a:solidFill>
                <a:latin typeface="Calibri"/>
                <a:ea typeface="Calibri"/>
                <a:cs typeface="Calibri"/>
                <a:sym typeface="Calibri"/>
              </a:rPr>
              <a:t>:</a:t>
            </a:r>
          </a:p>
          <a:p>
            <a:pPr marL="0" marR="0" lvl="0" indent="0" algn="l" rtl="0">
              <a:lnSpc>
                <a:spcPct val="115000"/>
              </a:lnSpc>
              <a:spcBef>
                <a:spcPts val="0"/>
              </a:spcBef>
              <a:spcAft>
                <a:spcPts val="0"/>
              </a:spcAft>
              <a:buClr>
                <a:schemeClr val="dk1"/>
              </a:buClr>
              <a:buSzPct val="25000"/>
              <a:buFont typeface="Arial"/>
              <a:buNone/>
            </a:pPr>
            <a:r>
              <a:rPr lang="en-US" sz="1600" b="0" i="0" u="none" strike="noStrike" cap="none" dirty="0">
                <a:solidFill>
                  <a:schemeClr val="dk1"/>
                </a:solidFill>
                <a:latin typeface="Arial"/>
                <a:ea typeface="Arial"/>
                <a:cs typeface="Arial"/>
                <a:sym typeface="Arial"/>
              </a:rPr>
              <a:t>1- PRIMARY GOUT (90% OF CASES)</a:t>
            </a:r>
          </a:p>
          <a:p>
            <a:pPr lvl="0" algn="l" rtl="0">
              <a:lnSpc>
                <a:spcPct val="115000"/>
              </a:lnSpc>
              <a:spcBef>
                <a:spcPts val="0"/>
              </a:spcBef>
              <a:buClr>
                <a:schemeClr val="dk1"/>
              </a:buClr>
              <a:buSzPct val="122222"/>
              <a:buFont typeface="Arial"/>
              <a:buNone/>
            </a:pPr>
            <a:r>
              <a:rPr lang="en-US" sz="1050" i="0" dirty="0">
                <a:solidFill>
                  <a:schemeClr val="dk1"/>
                </a:solidFill>
                <a:latin typeface="Arial"/>
                <a:ea typeface="Arial"/>
                <a:cs typeface="Arial"/>
                <a:sym typeface="Arial"/>
              </a:rPr>
              <a:t>- Overproduction of uric acid.</a:t>
            </a:r>
          </a:p>
          <a:p>
            <a:pPr lvl="0" algn="l" rtl="0">
              <a:lnSpc>
                <a:spcPct val="115000"/>
              </a:lnSpc>
              <a:spcBef>
                <a:spcPts val="0"/>
              </a:spcBef>
              <a:buClr>
                <a:schemeClr val="dk1"/>
              </a:buClr>
              <a:buSzPct val="122222"/>
              <a:buFont typeface="Arial"/>
              <a:buNone/>
            </a:pPr>
            <a:r>
              <a:rPr lang="en-US" sz="1050" i="0" dirty="0">
                <a:solidFill>
                  <a:schemeClr val="dk1"/>
                </a:solidFill>
                <a:latin typeface="Arial"/>
                <a:ea typeface="Arial"/>
                <a:cs typeface="Arial"/>
                <a:sym typeface="Arial"/>
              </a:rPr>
              <a:t>- Decreased excretion  due to renal problems.</a:t>
            </a:r>
          </a:p>
          <a:p>
            <a:pPr algn="l">
              <a:lnSpc>
                <a:spcPct val="115000"/>
              </a:lnSpc>
              <a:buClr>
                <a:schemeClr val="dk1"/>
              </a:buClr>
              <a:buSzPct val="25000"/>
            </a:pPr>
            <a:r>
              <a:rPr lang="en-GB" sz="1050" i="0" dirty="0">
                <a:solidFill>
                  <a:schemeClr val="dk1"/>
                </a:solidFill>
                <a:latin typeface="Arial"/>
                <a:ea typeface="Arial"/>
                <a:cs typeface="Arial"/>
                <a:sym typeface="Arial"/>
              </a:rPr>
              <a:t>-  Enzyme defects </a:t>
            </a:r>
            <a:r>
              <a:rPr lang="en-GB" sz="1050" i="0" dirty="0" err="1">
                <a:solidFill>
                  <a:schemeClr val="dk1"/>
                </a:solidFill>
                <a:latin typeface="Arial"/>
                <a:ea typeface="Arial"/>
                <a:cs typeface="Arial"/>
                <a:sym typeface="Arial"/>
              </a:rPr>
              <a:t>e.g</a:t>
            </a:r>
            <a:r>
              <a:rPr lang="en-GB" sz="1050" i="0" dirty="0">
                <a:solidFill>
                  <a:schemeClr val="dk1"/>
                </a:solidFill>
                <a:latin typeface="Arial"/>
                <a:ea typeface="Arial"/>
                <a:cs typeface="Arial"/>
                <a:sym typeface="Arial"/>
              </a:rPr>
              <a:t> ( </a:t>
            </a:r>
            <a:r>
              <a:rPr lang="en-GB" sz="1050" i="0" dirty="0">
                <a:solidFill>
                  <a:srgbClr val="FF0000"/>
                </a:solidFill>
                <a:latin typeface="Arial"/>
                <a:ea typeface="Arial"/>
                <a:cs typeface="Arial"/>
                <a:sym typeface="Arial"/>
              </a:rPr>
              <a:t>partial</a:t>
            </a:r>
            <a:r>
              <a:rPr lang="en-GB" sz="1050" i="0" dirty="0">
                <a:solidFill>
                  <a:schemeClr val="dk1"/>
                </a:solidFill>
                <a:latin typeface="Arial"/>
                <a:ea typeface="Arial"/>
                <a:cs typeface="Arial"/>
                <a:sym typeface="Arial"/>
              </a:rPr>
              <a:t> HGPRT deficiency ).</a:t>
            </a:r>
            <a:br>
              <a:rPr lang="en-GB" sz="1050" i="0" dirty="0">
                <a:solidFill>
                  <a:schemeClr val="dk1"/>
                </a:solidFill>
                <a:latin typeface="Arial"/>
                <a:ea typeface="Arial"/>
                <a:cs typeface="Arial"/>
                <a:sym typeface="Arial"/>
              </a:rPr>
            </a:br>
            <a:br>
              <a:rPr lang="en-GB" sz="1050" i="0" dirty="0">
                <a:solidFill>
                  <a:schemeClr val="dk1"/>
                </a:solidFill>
                <a:latin typeface="Arial"/>
                <a:ea typeface="Arial"/>
                <a:cs typeface="Arial"/>
                <a:sym typeface="Arial"/>
              </a:rPr>
            </a:br>
            <a:endParaRPr sz="105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US" sz="1600" b="0" i="0" u="none" strike="noStrike" cap="none" dirty="0">
                <a:solidFill>
                  <a:schemeClr val="dk1"/>
                </a:solidFill>
                <a:latin typeface="Arial"/>
                <a:ea typeface="Arial"/>
                <a:cs typeface="Arial"/>
                <a:sym typeface="Arial"/>
              </a:rPr>
              <a:t>2- SECONDARY GOUT (10% OF CASES)</a:t>
            </a:r>
          </a:p>
          <a:p>
            <a:pPr lvl="0" algn="l" rtl="0">
              <a:lnSpc>
                <a:spcPct val="115000"/>
              </a:lnSpc>
              <a:spcBef>
                <a:spcPts val="0"/>
              </a:spcBef>
              <a:buClr>
                <a:schemeClr val="dk1"/>
              </a:buClr>
              <a:buSzPct val="100000"/>
              <a:buFont typeface="Arial"/>
              <a:buNone/>
            </a:pPr>
            <a:r>
              <a:rPr lang="en-US" sz="1400" i="0" dirty="0">
                <a:solidFill>
                  <a:schemeClr val="dk1"/>
                </a:solidFill>
                <a:latin typeface="Arial"/>
                <a:ea typeface="Arial"/>
                <a:cs typeface="Arial"/>
                <a:sym typeface="Arial"/>
              </a:rPr>
              <a:t> </a:t>
            </a:r>
            <a:r>
              <a:rPr lang="en-US" sz="1050" i="0" dirty="0">
                <a:solidFill>
                  <a:schemeClr val="dk1"/>
                </a:solidFill>
                <a:latin typeface="Arial"/>
                <a:ea typeface="Arial"/>
                <a:cs typeface="Arial"/>
                <a:sym typeface="Arial"/>
              </a:rPr>
              <a:t>-  People who take </a:t>
            </a:r>
            <a:r>
              <a:rPr lang="en-US" sz="1050" i="0" dirty="0">
                <a:solidFill>
                  <a:srgbClr val="FF0000"/>
                </a:solidFill>
                <a:latin typeface="Arial"/>
                <a:ea typeface="Arial"/>
                <a:cs typeface="Arial"/>
                <a:sym typeface="Arial"/>
              </a:rPr>
              <a:t>thiazide</a:t>
            </a:r>
            <a:r>
              <a:rPr lang="en-US" sz="1050" i="0" dirty="0">
                <a:solidFill>
                  <a:schemeClr val="dk1"/>
                </a:solidFill>
                <a:latin typeface="Arial"/>
                <a:ea typeface="Arial"/>
                <a:cs typeface="Arial"/>
                <a:sym typeface="Arial"/>
              </a:rPr>
              <a:t>, type of drugs work as diuretics (</a:t>
            </a:r>
            <a:r>
              <a:rPr lang="en-US" sz="1050" i="0" dirty="0" err="1">
                <a:solidFill>
                  <a:schemeClr val="dk1"/>
                </a:solidFill>
                <a:latin typeface="Arial"/>
                <a:ea typeface="Arial"/>
                <a:cs typeface="Arial"/>
                <a:sym typeface="Arial"/>
              </a:rPr>
              <a:t>مدر</a:t>
            </a:r>
            <a:r>
              <a:rPr lang="en-US" sz="1050" i="0" dirty="0">
                <a:solidFill>
                  <a:schemeClr val="dk1"/>
                </a:solidFill>
                <a:latin typeface="Arial"/>
                <a:ea typeface="Arial"/>
                <a:cs typeface="Arial"/>
                <a:sym typeface="Arial"/>
              </a:rPr>
              <a:t> </a:t>
            </a:r>
            <a:r>
              <a:rPr lang="en-US" sz="1050" i="0" dirty="0" err="1">
                <a:solidFill>
                  <a:schemeClr val="dk1"/>
                </a:solidFill>
                <a:latin typeface="Arial"/>
                <a:ea typeface="Arial"/>
                <a:cs typeface="Arial"/>
                <a:sym typeface="Arial"/>
              </a:rPr>
              <a:t>للبول</a:t>
            </a:r>
            <a:r>
              <a:rPr lang="en-US" sz="1050" i="0" dirty="0">
                <a:solidFill>
                  <a:schemeClr val="dk1"/>
                </a:solidFill>
                <a:latin typeface="Calibri"/>
                <a:ea typeface="Calibri"/>
                <a:cs typeface="Calibri"/>
                <a:sym typeface="Calibri"/>
              </a:rPr>
              <a:t>),  </a:t>
            </a:r>
            <a:r>
              <a:rPr lang="en-US" sz="1050" i="0" dirty="0">
                <a:solidFill>
                  <a:srgbClr val="808080"/>
                </a:solidFill>
                <a:latin typeface="Arial"/>
                <a:ea typeface="Arial"/>
                <a:cs typeface="Arial"/>
                <a:sym typeface="Arial"/>
              </a:rPr>
              <a:t>we use them to treat hypertension ( diuretics increase excretion of body fluids and as a result, blood volume will decrease) and edema (such as that caused by heart failure, liver failure, or kidney failure).</a:t>
            </a:r>
            <a:r>
              <a:rPr lang="en-US" sz="1050" i="0" dirty="0">
                <a:solidFill>
                  <a:schemeClr val="dk1"/>
                </a:solidFill>
                <a:latin typeface="Arial"/>
                <a:ea typeface="Arial"/>
                <a:cs typeface="Arial"/>
                <a:sym typeface="Arial"/>
              </a:rPr>
              <a:t>they will increased uric acid.</a:t>
            </a:r>
          </a:p>
          <a:p>
            <a:pPr lvl="0" algn="l" rtl="0">
              <a:lnSpc>
                <a:spcPct val="115000"/>
              </a:lnSpc>
              <a:spcBef>
                <a:spcPts val="0"/>
              </a:spcBef>
              <a:buClr>
                <a:schemeClr val="dk1"/>
              </a:buClr>
              <a:buSzPct val="122222"/>
              <a:buFont typeface="Arial"/>
              <a:buNone/>
            </a:pPr>
            <a:r>
              <a:rPr lang="en-US" sz="1050" i="0" dirty="0">
                <a:solidFill>
                  <a:schemeClr val="dk1"/>
                </a:solidFill>
                <a:latin typeface="Arial"/>
                <a:ea typeface="Arial"/>
                <a:cs typeface="Arial"/>
                <a:sym typeface="Arial"/>
              </a:rPr>
              <a:t>- People who have very quick cell turnover, especially who have cancer, because when we use anti-cancer drugs that kill the cells, the cells have nucleus and inside the nucleus there is </a:t>
            </a:r>
            <a:r>
              <a:rPr lang="en-US" sz="1050" i="0" u="sng" dirty="0">
                <a:solidFill>
                  <a:schemeClr val="dk1"/>
                </a:solidFill>
                <a:latin typeface="Arial"/>
                <a:ea typeface="Arial"/>
                <a:cs typeface="Arial"/>
                <a:sym typeface="Arial"/>
              </a:rPr>
              <a:t>purine</a:t>
            </a:r>
            <a:r>
              <a:rPr lang="en-US" sz="1050" i="0" dirty="0">
                <a:solidFill>
                  <a:schemeClr val="dk1"/>
                </a:solidFill>
                <a:latin typeface="Arial"/>
                <a:ea typeface="Arial"/>
                <a:cs typeface="Arial"/>
                <a:sym typeface="Arial"/>
              </a:rPr>
              <a:t> then the </a:t>
            </a:r>
            <a:r>
              <a:rPr lang="en-US" sz="1050" i="0" u="sng" dirty="0">
                <a:solidFill>
                  <a:schemeClr val="dk1"/>
                </a:solidFill>
                <a:latin typeface="Arial"/>
                <a:ea typeface="Arial"/>
                <a:cs typeface="Arial"/>
                <a:sym typeface="Arial"/>
              </a:rPr>
              <a:t>purine</a:t>
            </a:r>
            <a:r>
              <a:rPr lang="en-US" sz="1050" i="0" dirty="0">
                <a:solidFill>
                  <a:schemeClr val="dk1"/>
                </a:solidFill>
                <a:latin typeface="Arial"/>
                <a:ea typeface="Arial"/>
                <a:cs typeface="Arial"/>
                <a:sym typeface="Arial"/>
              </a:rPr>
              <a:t> metabolize into </a:t>
            </a:r>
            <a:r>
              <a:rPr lang="en-US" sz="1050" i="0" u="sng" dirty="0">
                <a:solidFill>
                  <a:schemeClr val="dk1"/>
                </a:solidFill>
                <a:latin typeface="Arial"/>
                <a:ea typeface="Arial"/>
                <a:cs typeface="Arial"/>
                <a:sym typeface="Arial"/>
              </a:rPr>
              <a:t>uric acid.</a:t>
            </a:r>
            <a:r>
              <a:rPr lang="en-US" sz="1050" i="0" dirty="0">
                <a:solidFill>
                  <a:schemeClr val="dk1"/>
                </a:solidFill>
                <a:latin typeface="Arial"/>
                <a:ea typeface="Arial"/>
                <a:cs typeface="Arial"/>
                <a:sym typeface="Arial"/>
              </a:rPr>
              <a:t> *</a:t>
            </a:r>
            <a:r>
              <a:rPr lang="en-US" sz="1050" i="0" dirty="0">
                <a:solidFill>
                  <a:srgbClr val="999999"/>
                </a:solidFill>
                <a:latin typeface="Arial"/>
                <a:ea typeface="Arial"/>
                <a:cs typeface="Arial"/>
                <a:sym typeface="Arial"/>
              </a:rPr>
              <a:t>we give anti-uric acid medication in accompany with anti-cancer drugs to avoid gouty arthritis in cancer patients.</a:t>
            </a:r>
          </a:p>
          <a:p>
            <a:pPr algn="l">
              <a:lnSpc>
                <a:spcPct val="115000"/>
              </a:lnSpc>
              <a:buClr>
                <a:schemeClr val="dk1"/>
              </a:buClr>
              <a:buSzPct val="122222"/>
            </a:pPr>
            <a:r>
              <a:rPr lang="en-US" sz="1050" i="0" dirty="0">
                <a:solidFill>
                  <a:schemeClr val="dk1"/>
                </a:solidFill>
                <a:latin typeface="Arial"/>
                <a:ea typeface="Arial"/>
                <a:cs typeface="Arial"/>
                <a:sym typeface="Arial"/>
              </a:rPr>
              <a:t>-</a:t>
            </a:r>
            <a:r>
              <a:rPr lang="en-US" sz="1000" i="0" dirty="0">
                <a:solidFill>
                  <a:schemeClr val="dk1"/>
                </a:solidFill>
                <a:latin typeface="Arial"/>
                <a:ea typeface="Arial"/>
                <a:cs typeface="Arial"/>
                <a:sym typeface="Arial"/>
              </a:rPr>
              <a:t> Chronic renal disease: reduced excretion of uric</a:t>
            </a:r>
            <a:r>
              <a:rPr lang="en-US" sz="1600" i="0" dirty="0">
                <a:solidFill>
                  <a:schemeClr val="dk1"/>
                </a:solidFill>
                <a:latin typeface="Times New Roman"/>
                <a:ea typeface="Times New Roman"/>
                <a:cs typeface="Times New Roman"/>
                <a:sym typeface="Times New Roman"/>
              </a:rPr>
              <a:t> </a:t>
            </a:r>
            <a:r>
              <a:rPr lang="en-US" sz="1000" i="0" dirty="0">
                <a:solidFill>
                  <a:schemeClr val="dk1"/>
                </a:solidFill>
                <a:latin typeface="Arial"/>
                <a:ea typeface="Arial"/>
                <a:cs typeface="Arial"/>
                <a:sym typeface="Arial"/>
              </a:rPr>
              <a:t>acid with normal</a:t>
            </a:r>
            <a:r>
              <a:rPr lang="en-US" sz="1600" i="0" dirty="0">
                <a:solidFill>
                  <a:schemeClr val="dk1"/>
                </a:solidFill>
                <a:latin typeface="Times New Roman"/>
                <a:ea typeface="Times New Roman"/>
                <a:cs typeface="Times New Roman"/>
                <a:sym typeface="Times New Roman"/>
              </a:rPr>
              <a:t> </a:t>
            </a:r>
            <a:r>
              <a:rPr lang="en-US" sz="1000" i="0" dirty="0">
                <a:solidFill>
                  <a:schemeClr val="dk1"/>
                </a:solidFill>
                <a:latin typeface="Arial"/>
                <a:ea typeface="Arial"/>
                <a:cs typeface="Arial"/>
                <a:sym typeface="Arial"/>
              </a:rPr>
              <a:t>production of uric acid.</a:t>
            </a:r>
            <a:br>
              <a:rPr lang="en-US" sz="1000" i="0" dirty="0">
                <a:solidFill>
                  <a:schemeClr val="dk1"/>
                </a:solidFill>
                <a:latin typeface="Arial"/>
                <a:ea typeface="Arial"/>
                <a:cs typeface="Arial"/>
                <a:sym typeface="Arial"/>
              </a:rPr>
            </a:br>
            <a:r>
              <a:rPr lang="en-GB" sz="1050" i="0" dirty="0">
                <a:solidFill>
                  <a:schemeClr val="dk1"/>
                </a:solidFill>
                <a:latin typeface="Arial"/>
                <a:ea typeface="Arial"/>
                <a:cs typeface="Arial"/>
                <a:sym typeface="Arial"/>
              </a:rPr>
              <a:t>-</a:t>
            </a:r>
            <a:r>
              <a:rPr lang="en-GB" sz="1000" i="0" dirty="0">
                <a:solidFill>
                  <a:schemeClr val="dk1"/>
                </a:solidFill>
                <a:latin typeface="Arial"/>
                <a:ea typeface="Arial"/>
                <a:cs typeface="Arial"/>
                <a:sym typeface="Arial"/>
              </a:rPr>
              <a:t>Inborn errors of purine metabolism</a:t>
            </a:r>
            <a:r>
              <a:rPr lang="en-GB" sz="1000" i="0" dirty="0">
                <a:solidFill>
                  <a:schemeClr val="dk1"/>
                </a:solidFill>
                <a:highlight>
                  <a:srgbClr val="FFFF00"/>
                </a:highlight>
                <a:latin typeface="Arial"/>
                <a:ea typeface="Arial"/>
                <a:cs typeface="Arial"/>
                <a:sym typeface="Arial"/>
              </a:rPr>
              <a:t>:</a:t>
            </a:r>
            <a:r>
              <a:rPr lang="en-GB" sz="1400" i="0" dirty="0">
                <a:solidFill>
                  <a:schemeClr val="dk1"/>
                </a:solidFill>
                <a:highlight>
                  <a:srgbClr val="FFFF00"/>
                </a:highlight>
                <a:latin typeface="Calibri"/>
                <a:ea typeface="Calibri"/>
                <a:cs typeface="Calibri"/>
                <a:sym typeface="Calibri"/>
              </a:rPr>
              <a:t> </a:t>
            </a:r>
            <a:r>
              <a:rPr lang="en-GB" sz="1050" i="0" dirty="0" err="1">
                <a:solidFill>
                  <a:schemeClr val="dk1"/>
                </a:solidFill>
                <a:highlight>
                  <a:srgbClr val="FFFF00"/>
                </a:highlight>
                <a:latin typeface="Arial"/>
                <a:ea typeface="Arial"/>
                <a:cs typeface="Arial"/>
                <a:sym typeface="Arial"/>
              </a:rPr>
              <a:t>Lesch-Nyhan</a:t>
            </a:r>
            <a:r>
              <a:rPr lang="en-GB" sz="1050" i="0" dirty="0">
                <a:solidFill>
                  <a:schemeClr val="dk1"/>
                </a:solidFill>
                <a:highlight>
                  <a:srgbClr val="FFFF00"/>
                </a:highlight>
                <a:latin typeface="Arial"/>
                <a:ea typeface="Arial"/>
                <a:cs typeface="Arial"/>
                <a:sym typeface="Arial"/>
              </a:rPr>
              <a:t> syndrome</a:t>
            </a:r>
            <a:r>
              <a:rPr lang="en-GB" sz="1050" i="0" dirty="0">
                <a:solidFill>
                  <a:schemeClr val="dk1"/>
                </a:solidFill>
                <a:latin typeface="Arial"/>
                <a:ea typeface="Arial"/>
                <a:cs typeface="Arial"/>
                <a:sym typeface="Arial"/>
              </a:rPr>
              <a:t>: it is associated with </a:t>
            </a:r>
            <a:r>
              <a:rPr lang="en-GB" sz="1050" i="0" u="sng" dirty="0">
                <a:solidFill>
                  <a:schemeClr val="bg2"/>
                </a:solidFill>
                <a:latin typeface="Arial"/>
                <a:ea typeface="Arial"/>
                <a:cs typeface="Arial"/>
                <a:sym typeface="Arial"/>
              </a:rPr>
              <a:t>complete </a:t>
            </a:r>
            <a:r>
              <a:rPr lang="en-GB" sz="1050" i="0" dirty="0">
                <a:solidFill>
                  <a:schemeClr val="dk1"/>
                </a:solidFill>
                <a:latin typeface="Arial"/>
                <a:ea typeface="Arial"/>
                <a:cs typeface="Arial"/>
                <a:sym typeface="Arial"/>
              </a:rPr>
              <a:t>deficiency of HGPRT enzyme</a:t>
            </a:r>
            <a:br>
              <a:rPr lang="en-GB" sz="1050" i="0" dirty="0">
                <a:solidFill>
                  <a:schemeClr val="dk1"/>
                </a:solidFill>
                <a:latin typeface="Arial"/>
                <a:ea typeface="Arial"/>
                <a:cs typeface="Arial"/>
                <a:sym typeface="Arial"/>
              </a:rPr>
            </a:br>
            <a:endParaRPr sz="1050" i="0" dirty="0">
              <a:solidFill>
                <a:schemeClr val="dk1"/>
              </a:solidFill>
              <a:latin typeface="Arial"/>
              <a:ea typeface="Arial"/>
              <a:cs typeface="Arial"/>
              <a:sym typeface="Arial"/>
            </a:endParaRPr>
          </a:p>
          <a:p>
            <a:pPr marL="0" marR="0" lvl="0" indent="0" algn="l" rtl="0">
              <a:lnSpc>
                <a:spcPct val="103000"/>
              </a:lnSpc>
              <a:spcBef>
                <a:spcPts val="0"/>
              </a:spcBef>
              <a:spcAft>
                <a:spcPts val="0"/>
              </a:spcAft>
              <a:buClr>
                <a:schemeClr val="dk1"/>
              </a:buClr>
              <a:buSzPct val="25000"/>
              <a:buFont typeface="Arial"/>
              <a:buNone/>
            </a:pPr>
            <a:endParaRPr sz="1050" i="0" dirty="0">
              <a:solidFill>
                <a:schemeClr val="dk1"/>
              </a:solidFill>
              <a:latin typeface="Arial"/>
              <a:ea typeface="Arial"/>
              <a:cs typeface="Arial"/>
              <a:sym typeface="Arial"/>
            </a:endParaRPr>
          </a:p>
          <a:p>
            <a:pPr marL="0" marR="0" lvl="0" indent="0" algn="r" rtl="0">
              <a:lnSpc>
                <a:spcPct val="90000"/>
              </a:lnSpc>
              <a:spcBef>
                <a:spcPts val="0"/>
              </a:spcBef>
              <a:buClr>
                <a:schemeClr val="accent1"/>
              </a:buClr>
              <a:buSzPct val="25000"/>
              <a:buFont typeface="Century Schoolbook"/>
              <a:buNone/>
            </a:pPr>
            <a:endParaRPr sz="1050" b="0" i="0" u="none" strike="noStrike" cap="none" dirty="0">
              <a:solidFill>
                <a:schemeClr val="dk1"/>
              </a:solidFill>
              <a:latin typeface="Arial"/>
              <a:ea typeface="Arial"/>
              <a:cs typeface="Arial"/>
              <a:sym typeface="Arial"/>
            </a:endParaRPr>
          </a:p>
        </p:txBody>
      </p:sp>
      <p:sp>
        <p:nvSpPr>
          <p:cNvPr id="209" name="Shape 209"/>
          <p:cNvSpPr txBox="1">
            <a:spLocks noGrp="1"/>
          </p:cNvSpPr>
          <p:nvPr>
            <p:ph type="body" idx="1"/>
          </p:nvPr>
        </p:nvSpPr>
        <p:spPr>
          <a:xfrm>
            <a:off x="646424" y="0"/>
            <a:ext cx="5977774" cy="54863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1800" b="0" i="0" u="none" strike="noStrike" cap="none">
                <a:solidFill>
                  <a:srgbClr val="8FAADC"/>
                </a:solidFill>
                <a:latin typeface="Arial"/>
                <a:ea typeface="Arial"/>
                <a:cs typeface="Arial"/>
                <a:sym typeface="Arial"/>
              </a:rPr>
              <a:t>    </a:t>
            </a:r>
            <a:r>
              <a:rPr lang="en-US" sz="1800" b="0" i="0" u="sng" strike="noStrike" cap="none">
                <a:solidFill>
                  <a:schemeClr val="hlink"/>
                </a:solidFill>
                <a:latin typeface="Arial"/>
                <a:ea typeface="Arial"/>
                <a:cs typeface="Arial"/>
                <a:sym typeface="Arial"/>
                <a:hlinkClick r:id="rId3"/>
              </a:rPr>
              <a:t>https://www.youtube.com/watch?v=SH_ceFaKLA8</a:t>
            </a:r>
          </a:p>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a:solidFill>
                  <a:srgbClr val="FF0000"/>
                </a:solidFill>
                <a:latin typeface="Arial"/>
                <a:ea typeface="Arial"/>
                <a:cs typeface="Arial"/>
                <a:sym typeface="Arial"/>
              </a:rPr>
              <a:t>gout:</a:t>
            </a:r>
          </a:p>
          <a:p>
            <a:pPr marL="283464" marR="0" lvl="0" indent="-283464" algn="l" rtl="0">
              <a:lnSpc>
                <a:spcPct val="112000"/>
              </a:lnSpc>
              <a:spcBef>
                <a:spcPts val="0"/>
              </a:spcBef>
              <a:buClr>
                <a:srgbClr val="262626"/>
              </a:buClr>
              <a:buSzPct val="25000"/>
              <a:buFont typeface="Arial"/>
              <a:buNone/>
            </a:pPr>
            <a:endParaRPr sz="2000" b="0" i="0" u="none" strike="noStrike" cap="none">
              <a:solidFill>
                <a:srgbClr val="262626"/>
              </a:solidFill>
              <a:latin typeface="Corbel"/>
              <a:ea typeface="Corbel"/>
              <a:cs typeface="Corbel"/>
              <a:sym typeface="Corbel"/>
            </a:endParaRPr>
          </a:p>
        </p:txBody>
      </p:sp>
      <p:pic>
        <p:nvPicPr>
          <p:cNvPr id="210" name="Shape 210"/>
          <p:cNvPicPr preferRelativeResize="0"/>
          <p:nvPr/>
        </p:nvPicPr>
        <p:blipFill rotWithShape="1">
          <a:blip r:embed="rId4">
            <a:alphaModFix/>
          </a:blip>
          <a:srcRect/>
          <a:stretch/>
        </p:blipFill>
        <p:spPr>
          <a:xfrm>
            <a:off x="4797152" y="4592960"/>
            <a:ext cx="1764900" cy="1006500"/>
          </a:xfrm>
          <a:prstGeom prst="rect">
            <a:avLst/>
          </a:prstGeom>
          <a:noFill/>
          <a:ln>
            <a:noFill/>
          </a:ln>
        </p:spPr>
      </p:pic>
      <p:pic>
        <p:nvPicPr>
          <p:cNvPr id="211" name="Shape 211"/>
          <p:cNvPicPr preferRelativeResize="0"/>
          <p:nvPr/>
        </p:nvPicPr>
        <p:blipFill rotWithShape="1">
          <a:blip r:embed="rId5">
            <a:alphaModFix/>
          </a:blip>
          <a:srcRect/>
          <a:stretch/>
        </p:blipFill>
        <p:spPr>
          <a:xfrm>
            <a:off x="0" y="-128016"/>
            <a:ext cx="1087432" cy="6766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095566" y="3714712"/>
            <a:ext cx="4666800" cy="4746600"/>
          </a:xfrm>
          <a:prstGeom prst="rect">
            <a:avLst/>
          </a:prstGeom>
        </p:spPr>
        <p:txBody>
          <a:bodyPr lIns="91425" tIns="91425" rIns="91425" bIns="91425" anchor="t" anchorCtr="0">
            <a:noAutofit/>
          </a:bodyPr>
          <a:lstStyle/>
          <a:p>
            <a:pPr lvl="0">
              <a:spcBef>
                <a:spcPts val="0"/>
              </a:spcBef>
              <a:buNone/>
            </a:pPr>
            <a:endParaRPr dirty="0"/>
          </a:p>
        </p:txBody>
      </p:sp>
      <p:sp>
        <p:nvSpPr>
          <p:cNvPr id="218" name="Shape 218"/>
          <p:cNvSpPr txBox="1">
            <a:spLocks noGrp="1"/>
          </p:cNvSpPr>
          <p:nvPr>
            <p:ph type="body" idx="1"/>
          </p:nvPr>
        </p:nvSpPr>
        <p:spPr>
          <a:xfrm>
            <a:off x="1095566" y="2013191"/>
            <a:ext cx="4725900" cy="1183200"/>
          </a:xfrm>
          <a:prstGeom prst="rect">
            <a:avLst/>
          </a:prstGeom>
        </p:spPr>
        <p:txBody>
          <a:bodyPr lIns="91425" tIns="91425" rIns="91425" bIns="91425" anchor="ctr" anchorCtr="0">
            <a:noAutofit/>
          </a:bodyPr>
          <a:lstStyle/>
          <a:p>
            <a:pPr lvl="0">
              <a:spcBef>
                <a:spcPts val="0"/>
              </a:spcBef>
              <a:buNone/>
            </a:pPr>
            <a:endParaRPr dirty="0"/>
          </a:p>
        </p:txBody>
      </p:sp>
      <p:sp>
        <p:nvSpPr>
          <p:cNvPr id="219" name="Shape 219"/>
          <p:cNvSpPr txBox="1"/>
          <p:nvPr/>
        </p:nvSpPr>
        <p:spPr>
          <a:xfrm>
            <a:off x="260648" y="-331309"/>
            <a:ext cx="4925400" cy="2936100"/>
          </a:xfrm>
          <a:prstGeom prst="rect">
            <a:avLst/>
          </a:prstGeom>
          <a:noFill/>
          <a:ln>
            <a:noFill/>
          </a:ln>
        </p:spPr>
        <p:txBody>
          <a:bodyPr lIns="91425" tIns="91425" rIns="91425" bIns="91425" anchor="t" anchorCtr="0">
            <a:noAutofit/>
          </a:bodyPr>
          <a:lstStyle/>
          <a:p>
            <a:pPr lvl="0" rtl="0">
              <a:lnSpc>
                <a:spcPct val="103000"/>
              </a:lnSpc>
              <a:spcBef>
                <a:spcPts val="0"/>
              </a:spcBef>
              <a:buClr>
                <a:schemeClr val="dk1"/>
              </a:buClr>
              <a:buFont typeface="Arial"/>
              <a:buNone/>
            </a:pPr>
            <a:endParaRPr sz="1050" dirty="0">
              <a:solidFill>
                <a:schemeClr val="dk1"/>
              </a:solidFill>
            </a:endParaRPr>
          </a:p>
          <a:p>
            <a:pPr lvl="0" rtl="0">
              <a:lnSpc>
                <a:spcPct val="103000"/>
              </a:lnSpc>
              <a:spcBef>
                <a:spcPts val="0"/>
              </a:spcBef>
              <a:buClr>
                <a:schemeClr val="dk1"/>
              </a:buClr>
              <a:buFont typeface="Arial"/>
              <a:buNone/>
            </a:pPr>
            <a:endParaRPr sz="1050" dirty="0">
              <a:solidFill>
                <a:schemeClr val="dk1"/>
              </a:solidFill>
            </a:endParaRPr>
          </a:p>
          <a:p>
            <a:pPr lvl="0" rtl="0">
              <a:lnSpc>
                <a:spcPct val="107000"/>
              </a:lnSpc>
              <a:spcBef>
                <a:spcPts val="0"/>
              </a:spcBef>
              <a:buClr>
                <a:schemeClr val="dk1"/>
              </a:buClr>
              <a:buSzPct val="25000"/>
              <a:buFont typeface="Arial"/>
              <a:buNone/>
            </a:pPr>
            <a:r>
              <a:rPr lang="en-US" sz="2000" dirty="0">
                <a:solidFill>
                  <a:schemeClr val="dk1"/>
                </a:solidFill>
                <a:latin typeface="Calibri"/>
                <a:ea typeface="Calibri"/>
                <a:cs typeface="Calibri"/>
                <a:sym typeface="Calibri"/>
              </a:rPr>
              <a:t>PATHOGENESIS.</a:t>
            </a:r>
          </a:p>
          <a:p>
            <a:pPr lvl="0" rtl="0">
              <a:lnSpc>
                <a:spcPct val="115000"/>
              </a:lnSpc>
              <a:spcBef>
                <a:spcPts val="0"/>
              </a:spcBef>
              <a:buClr>
                <a:schemeClr val="dk1"/>
              </a:buClr>
              <a:buSzPct val="100000"/>
              <a:buFont typeface="Arial"/>
              <a:buNone/>
            </a:pPr>
            <a:r>
              <a:rPr lang="en-US" dirty="0">
                <a:solidFill>
                  <a:schemeClr val="dk1"/>
                </a:solidFill>
                <a:latin typeface="Calibri"/>
                <a:ea typeface="Calibri"/>
                <a:cs typeface="Calibri"/>
                <a:sym typeface="Calibri"/>
              </a:rPr>
              <a:t>when there is an increased level of uric acid in the blood they form crystals "monosodium urate crystals", and these crystal accumulate in the joint , then the crystal irritate the joint , then they cause inflammation.</a:t>
            </a:r>
          </a:p>
          <a:p>
            <a:pPr lvl="0" rtl="0">
              <a:lnSpc>
                <a:spcPct val="115000"/>
              </a:lnSpc>
              <a:spcBef>
                <a:spcPts val="0"/>
              </a:spcBef>
              <a:buClr>
                <a:schemeClr val="dk1"/>
              </a:buClr>
              <a:buSzPct val="91666"/>
              <a:buFont typeface="Arial"/>
              <a:buNone/>
            </a:pPr>
            <a:r>
              <a:rPr lang="en-US" sz="1600" dirty="0">
                <a:solidFill>
                  <a:schemeClr val="dk1"/>
                </a:solidFill>
                <a:latin typeface="Times New Roman"/>
                <a:ea typeface="Times New Roman"/>
                <a:cs typeface="Times New Roman"/>
                <a:sym typeface="Times New Roman"/>
              </a:rPr>
              <a:t> </a:t>
            </a:r>
          </a:p>
          <a:p>
            <a:pPr lvl="0" rtl="0">
              <a:lnSpc>
                <a:spcPct val="115000"/>
              </a:lnSpc>
              <a:spcBef>
                <a:spcPts val="0"/>
              </a:spcBef>
              <a:buClr>
                <a:schemeClr val="dk1"/>
              </a:buClr>
              <a:buSzPct val="100000"/>
              <a:buFont typeface="Arial"/>
              <a:buNone/>
            </a:pPr>
            <a:r>
              <a:rPr lang="en-US" dirty="0">
                <a:solidFill>
                  <a:schemeClr val="dk1"/>
                </a:solidFill>
                <a:latin typeface="Calibri"/>
                <a:ea typeface="Calibri"/>
                <a:cs typeface="Calibri"/>
                <a:sym typeface="Calibri"/>
              </a:rPr>
              <a:t>we have two pathways: the neutrophils pathway and monocytes pathway(macrophages &amp; lymphocytes):</a:t>
            </a:r>
          </a:p>
          <a:p>
            <a:pPr lvl="0" rtl="0">
              <a:lnSpc>
                <a:spcPct val="115000"/>
              </a:lnSpc>
              <a:spcBef>
                <a:spcPts val="0"/>
              </a:spcBef>
              <a:buClr>
                <a:schemeClr val="dk1"/>
              </a:buClr>
              <a:buSzPct val="100000"/>
              <a:buFont typeface="Arial"/>
              <a:buNone/>
            </a:pPr>
            <a:r>
              <a:rPr lang="en-US" dirty="0">
                <a:solidFill>
                  <a:schemeClr val="dk1"/>
                </a:solidFill>
                <a:latin typeface="Calibri"/>
                <a:ea typeface="Calibri"/>
                <a:cs typeface="Calibri"/>
                <a:sym typeface="Calibri"/>
              </a:rPr>
              <a:t>1-  activate the complement system by C3a and C5a  they are </a:t>
            </a:r>
            <a:r>
              <a:rPr lang="en-US" dirty="0" err="1">
                <a:solidFill>
                  <a:schemeClr val="dk1"/>
                </a:solidFill>
                <a:latin typeface="Calibri"/>
                <a:ea typeface="Calibri"/>
                <a:cs typeface="Calibri"/>
                <a:sym typeface="Calibri"/>
              </a:rPr>
              <a:t>chemoattractants</a:t>
            </a:r>
            <a:r>
              <a:rPr lang="en-US" dirty="0">
                <a:solidFill>
                  <a:schemeClr val="dk1"/>
                </a:solidFill>
                <a:latin typeface="Calibri"/>
                <a:ea typeface="Calibri"/>
                <a:cs typeface="Calibri"/>
                <a:sym typeface="Calibri"/>
              </a:rPr>
              <a:t> that attract neutrophil.</a:t>
            </a:r>
          </a:p>
          <a:p>
            <a:pPr lvl="0" rtl="0">
              <a:lnSpc>
                <a:spcPct val="115000"/>
              </a:lnSpc>
              <a:spcBef>
                <a:spcPts val="0"/>
              </a:spcBef>
              <a:buClr>
                <a:schemeClr val="dk1"/>
              </a:buClr>
              <a:buSzPct val="100000"/>
              <a:buFont typeface="Arial"/>
              <a:buNone/>
            </a:pPr>
            <a:r>
              <a:rPr lang="en-US" dirty="0">
                <a:solidFill>
                  <a:schemeClr val="dk1"/>
                </a:solidFill>
                <a:latin typeface="Calibri"/>
                <a:ea typeface="Calibri"/>
                <a:cs typeface="Calibri"/>
                <a:sym typeface="Calibri"/>
              </a:rPr>
              <a:t>the neutrophil which contain lysosomal enzymes come to the joint and  try to engulf those crystals but after they engulf crystals, they cannot digest them so they release them, with  lysosomal enzymes.</a:t>
            </a:r>
          </a:p>
          <a:p>
            <a:pPr lvl="0" rtl="0">
              <a:lnSpc>
                <a:spcPct val="115000"/>
              </a:lnSpc>
              <a:spcBef>
                <a:spcPts val="0"/>
              </a:spcBef>
              <a:buClr>
                <a:schemeClr val="dk1"/>
              </a:buClr>
              <a:buSzPct val="100000"/>
              <a:buFont typeface="Arial"/>
              <a:buNone/>
            </a:pPr>
            <a:r>
              <a:rPr lang="en-US" dirty="0">
                <a:solidFill>
                  <a:schemeClr val="dk1"/>
                </a:solidFill>
                <a:latin typeface="Calibri"/>
                <a:ea typeface="Calibri"/>
                <a:cs typeface="Calibri"/>
                <a:sym typeface="Calibri"/>
              </a:rPr>
              <a:t>those enzymes will attack the tissue and destroy it.</a:t>
            </a:r>
          </a:p>
          <a:p>
            <a:pPr lvl="0" rtl="0">
              <a:lnSpc>
                <a:spcPct val="115000"/>
              </a:lnSpc>
              <a:spcBef>
                <a:spcPts val="0"/>
              </a:spcBef>
              <a:buClr>
                <a:schemeClr val="dk1"/>
              </a:buClr>
              <a:buSzPct val="100000"/>
              <a:buFont typeface="Arial"/>
              <a:buNone/>
            </a:pPr>
            <a:r>
              <a:rPr lang="en-US" dirty="0">
                <a:solidFill>
                  <a:schemeClr val="dk1"/>
                </a:solidFill>
                <a:latin typeface="Calibri"/>
                <a:ea typeface="Calibri"/>
                <a:cs typeface="Calibri"/>
                <a:sym typeface="Calibri"/>
              </a:rPr>
              <a:t>2- stimulate leukotriene B4 “chemotactic” mediating inflammation.</a:t>
            </a:r>
          </a:p>
          <a:p>
            <a:pPr lvl="0" rtl="0">
              <a:lnSpc>
                <a:spcPct val="103000"/>
              </a:lnSpc>
              <a:spcBef>
                <a:spcPts val="0"/>
              </a:spcBef>
              <a:buClr>
                <a:schemeClr val="dk1"/>
              </a:buClr>
              <a:buSzPct val="25000"/>
              <a:buFont typeface="Arial"/>
              <a:buNone/>
            </a:pPr>
            <a:r>
              <a:rPr lang="en-US" dirty="0">
                <a:solidFill>
                  <a:schemeClr val="dk1"/>
                </a:solidFill>
                <a:latin typeface="Calibri"/>
                <a:ea typeface="Calibri"/>
                <a:cs typeface="Calibri"/>
                <a:sym typeface="Calibri"/>
              </a:rPr>
              <a:t>3- the macrophage phagocytize those crystals , then they stimulate the production of cytokine, TNF, IL-1,IL-6 and they participate with the destruction of tissue also.</a:t>
            </a:r>
          </a:p>
          <a:p>
            <a:pPr lvl="0">
              <a:spcBef>
                <a:spcPts val="0"/>
              </a:spcBef>
              <a:buNone/>
            </a:pPr>
            <a:endParaRPr sz="1800" dirty="0"/>
          </a:p>
        </p:txBody>
      </p:sp>
      <p:pic>
        <p:nvPicPr>
          <p:cNvPr id="220" name="Shape 220"/>
          <p:cNvPicPr preferRelativeResize="0"/>
          <p:nvPr/>
        </p:nvPicPr>
        <p:blipFill rotWithShape="1">
          <a:blip r:embed="rId3">
            <a:alphaModFix/>
          </a:blip>
          <a:srcRect/>
          <a:stretch/>
        </p:blipFill>
        <p:spPr>
          <a:xfrm>
            <a:off x="548680" y="5169024"/>
            <a:ext cx="5574601" cy="36665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98375" y="488504"/>
            <a:ext cx="6331199" cy="84836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1200" b="0" i="0" u="none" strike="noStrike" cap="none" dirty="0">
                <a:solidFill>
                  <a:srgbClr val="FF0000"/>
                </a:solidFill>
                <a:latin typeface="Calibri"/>
                <a:ea typeface="Calibri"/>
                <a:cs typeface="Calibri"/>
                <a:sym typeface="Calibri"/>
              </a:rPr>
              <a:t>NOT ALL THE PEOPLE WHO HAVE HIGH LEVELS URIC ACID WILL DEVELOP GOUT</a:t>
            </a:r>
            <a:r>
              <a:rPr lang="en-US" sz="1200" b="0" i="0" u="none" strike="noStrike" cap="none" dirty="0">
                <a:solidFill>
                  <a:srgbClr val="FF0000"/>
                </a:solidFill>
                <a:latin typeface="Arial"/>
                <a:ea typeface="Arial"/>
                <a:cs typeface="Arial"/>
                <a:sym typeface="Arial"/>
              </a:rPr>
              <a:t>!</a:t>
            </a:r>
          </a:p>
          <a:p>
            <a:pPr marL="0" marR="0" lvl="0" indent="0" algn="l" rtl="0">
              <a:lnSpc>
                <a:spcPct val="107000"/>
              </a:lnSpc>
              <a:spcBef>
                <a:spcPts val="8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CAUSES</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a:p>
            <a:pPr lvl="0" algn="l" rtl="0">
              <a:lnSpc>
                <a:spcPct val="115000"/>
              </a:lnSpc>
              <a:spcBef>
                <a:spcPts val="0"/>
              </a:spcBef>
              <a:buClr>
                <a:schemeClr val="dk1"/>
              </a:buClr>
              <a:buSzPct val="100000"/>
              <a:buFont typeface="Arial"/>
              <a:buNone/>
            </a:pPr>
            <a:r>
              <a:rPr lang="en-US" sz="1200" i="0" dirty="0">
                <a:solidFill>
                  <a:schemeClr val="dk1"/>
                </a:solidFill>
                <a:latin typeface="Calibri"/>
                <a:ea typeface="Calibri"/>
                <a:cs typeface="Calibri"/>
                <a:sym typeface="Calibri"/>
              </a:rPr>
              <a:t>The disease like to affect the </a:t>
            </a:r>
            <a:r>
              <a:rPr lang="en-US" sz="1200" i="0" dirty="0">
                <a:solidFill>
                  <a:schemeClr val="dk1"/>
                </a:solidFill>
                <a:highlight>
                  <a:srgbClr val="FFFF00"/>
                </a:highlight>
                <a:latin typeface="Calibri"/>
                <a:ea typeface="Calibri"/>
                <a:cs typeface="Calibri"/>
                <a:sym typeface="Calibri"/>
              </a:rPr>
              <a:t>first metatarsal joint "big toe",</a:t>
            </a:r>
            <a:r>
              <a:rPr lang="en-US" sz="1200" i="0" dirty="0">
                <a:solidFill>
                  <a:schemeClr val="dk1"/>
                </a:solidFill>
                <a:latin typeface="Calibri"/>
                <a:ea typeface="Calibri"/>
                <a:cs typeface="Calibri"/>
                <a:sym typeface="Calibri"/>
              </a:rPr>
              <a:t> but it also affect the knee and the shoulder.</a:t>
            </a:r>
          </a:p>
          <a:p>
            <a:pPr lvl="0" algn="l" rtl="0">
              <a:lnSpc>
                <a:spcPct val="115000"/>
              </a:lnSpc>
              <a:spcBef>
                <a:spcPts val="0"/>
              </a:spcBef>
              <a:buClr>
                <a:schemeClr val="dk1"/>
              </a:buClr>
              <a:buSzPct val="100000"/>
              <a:buFont typeface="Arial"/>
              <a:buNone/>
            </a:pPr>
            <a:r>
              <a:rPr lang="en-US" sz="1200" i="0" dirty="0">
                <a:solidFill>
                  <a:schemeClr val="dk1"/>
                </a:solidFill>
                <a:latin typeface="Calibri"/>
                <a:ea typeface="Calibri"/>
                <a:cs typeface="Calibri"/>
                <a:sym typeface="Calibri"/>
              </a:rPr>
              <a:t>It always happen to people who are wealthy, and who drink alcohol, and obese people</a:t>
            </a:r>
          </a:p>
          <a:p>
            <a:pPr lvl="0" algn="l" rtl="0">
              <a:lnSpc>
                <a:spcPct val="115000"/>
              </a:lnSpc>
              <a:spcBef>
                <a:spcPts val="0"/>
              </a:spcBef>
              <a:buClr>
                <a:schemeClr val="dk1"/>
              </a:buClr>
              <a:buSzPct val="100000"/>
              <a:buFont typeface="Arial"/>
              <a:buNone/>
            </a:pPr>
            <a:r>
              <a:rPr lang="en-US" sz="1200" i="0" dirty="0">
                <a:solidFill>
                  <a:schemeClr val="dk1"/>
                </a:solidFill>
                <a:latin typeface="Calibri"/>
                <a:ea typeface="Calibri"/>
                <a:cs typeface="Calibri"/>
                <a:sym typeface="Calibri"/>
              </a:rPr>
              <a:t>And people who have the metabolic syndrome.</a:t>
            </a:r>
          </a:p>
          <a:p>
            <a:pPr lvl="0" algn="l" rtl="0">
              <a:lnSpc>
                <a:spcPct val="115000"/>
              </a:lnSpc>
              <a:spcBef>
                <a:spcPts val="0"/>
              </a:spcBef>
              <a:buClr>
                <a:schemeClr val="dk1"/>
              </a:buClr>
              <a:buSzPct val="100000"/>
              <a:buFont typeface="Arial"/>
              <a:buNone/>
            </a:pPr>
            <a:r>
              <a:rPr lang="en-US" sz="1200" i="0" dirty="0">
                <a:solidFill>
                  <a:srgbClr val="808080"/>
                </a:solidFill>
                <a:latin typeface="Calibri"/>
                <a:ea typeface="Calibri"/>
                <a:cs typeface="Calibri"/>
                <a:sym typeface="Calibri"/>
              </a:rPr>
              <a:t>Metabolic syndrome: metabolic syndrome is the name for a group of risk factors that raises your risk for heart disease and other health problems, such as diabetes and stroke</a:t>
            </a:r>
          </a:p>
          <a:p>
            <a:pPr lvl="0" algn="l" rtl="0">
              <a:lnSpc>
                <a:spcPct val="115000"/>
              </a:lnSpc>
              <a:spcBef>
                <a:spcPts val="0"/>
              </a:spcBef>
              <a:buClr>
                <a:schemeClr val="dk1"/>
              </a:buClr>
              <a:buSzPct val="100000"/>
              <a:buFont typeface="Arial"/>
              <a:buNone/>
            </a:pPr>
            <a:r>
              <a:rPr lang="en-US" sz="1200" i="0" dirty="0">
                <a:solidFill>
                  <a:schemeClr val="dk1"/>
                </a:solidFill>
                <a:latin typeface="Calibri"/>
                <a:ea typeface="Calibri"/>
                <a:cs typeface="Calibri"/>
                <a:sym typeface="Calibri"/>
              </a:rPr>
              <a:t>He comes to you and says " </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والله</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البارح</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بيني</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وبينك</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يادكتور</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كنا</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معزومين</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واكلناا</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زي</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الحمير</a:t>
            </a:r>
            <a:r>
              <a:rPr lang="en-US" sz="1200" i="0" dirty="0">
                <a:solidFill>
                  <a:schemeClr val="dk1"/>
                </a:solidFill>
                <a:latin typeface="Arial"/>
                <a:ea typeface="Arial"/>
                <a:cs typeface="Arial"/>
                <a:sym typeface="Arial"/>
              </a:rPr>
              <a:t> , </a:t>
            </a:r>
            <a:r>
              <a:rPr lang="en-US" sz="1200" i="0" dirty="0" err="1">
                <a:solidFill>
                  <a:schemeClr val="dk1"/>
                </a:solidFill>
                <a:latin typeface="Arial"/>
                <a:ea typeface="Arial"/>
                <a:cs typeface="Arial"/>
                <a:sym typeface="Arial"/>
              </a:rPr>
              <a:t>وبرا</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كان</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فيه</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مشروب</a:t>
            </a:r>
            <a:r>
              <a:rPr lang="en-US" sz="1200" i="0" dirty="0">
                <a:solidFill>
                  <a:schemeClr val="dk1"/>
                </a:solidFill>
                <a:latin typeface="Arial"/>
                <a:ea typeface="Arial"/>
                <a:cs typeface="Arial"/>
                <a:sym typeface="Arial"/>
              </a:rPr>
              <a:t> , </a:t>
            </a:r>
            <a:r>
              <a:rPr lang="en-US" sz="1200" i="0" dirty="0" err="1">
                <a:solidFill>
                  <a:schemeClr val="dk1"/>
                </a:solidFill>
                <a:latin typeface="Arial"/>
                <a:ea typeface="Arial"/>
                <a:cs typeface="Arial"/>
                <a:sym typeface="Arial"/>
              </a:rPr>
              <a:t>وبيني</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وبينك</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مدري</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ليش</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الألم</a:t>
            </a:r>
            <a:r>
              <a:rPr lang="en-US" sz="1200" i="0" dirty="0">
                <a:solidFill>
                  <a:schemeClr val="dk1"/>
                </a:solidFill>
                <a:latin typeface="Arial"/>
                <a:ea typeface="Arial"/>
                <a:cs typeface="Arial"/>
                <a:sym typeface="Arial"/>
              </a:rPr>
              <a:t> </a:t>
            </a:r>
            <a:r>
              <a:rPr lang="en-US" sz="1200" i="0" dirty="0" err="1">
                <a:solidFill>
                  <a:schemeClr val="dk1"/>
                </a:solidFill>
                <a:latin typeface="Arial"/>
                <a:ea typeface="Arial"/>
                <a:cs typeface="Arial"/>
                <a:sym typeface="Arial"/>
              </a:rPr>
              <a:t>جاني</a:t>
            </a:r>
            <a:r>
              <a:rPr lang="en-US" sz="1200" i="0" dirty="0">
                <a:solidFill>
                  <a:schemeClr val="dk1"/>
                </a:solidFill>
                <a:latin typeface="Arial"/>
                <a:ea typeface="Arial"/>
                <a:cs typeface="Arial"/>
                <a:sym typeface="Arial"/>
              </a:rPr>
              <a:t>"</a:t>
            </a:r>
          </a:p>
          <a:p>
            <a:pPr lvl="0" algn="l" rtl="0">
              <a:lnSpc>
                <a:spcPct val="115000"/>
              </a:lnSpc>
              <a:spcBef>
                <a:spcPts val="0"/>
              </a:spcBef>
              <a:buClr>
                <a:schemeClr val="dk1"/>
              </a:buClr>
              <a:buSzPct val="100000"/>
              <a:buFont typeface="Arial"/>
              <a:buNone/>
            </a:pPr>
            <a:r>
              <a:rPr lang="en-US" sz="1200" i="0" dirty="0">
                <a:solidFill>
                  <a:schemeClr val="dk1"/>
                </a:solidFill>
                <a:latin typeface="Calibri"/>
                <a:ea typeface="Calibri"/>
                <a:cs typeface="Calibri"/>
                <a:sym typeface="Calibri"/>
              </a:rPr>
              <a:t>He come with very </a:t>
            </a:r>
            <a:r>
              <a:rPr lang="en-US" sz="1200" i="0" dirty="0" err="1">
                <a:solidFill>
                  <a:schemeClr val="dk1"/>
                </a:solidFill>
                <a:latin typeface="Calibri"/>
                <a:ea typeface="Calibri"/>
                <a:cs typeface="Calibri"/>
                <a:sym typeface="Calibri"/>
              </a:rPr>
              <a:t>savere</a:t>
            </a:r>
            <a:r>
              <a:rPr lang="en-US" sz="1200" i="0" dirty="0">
                <a:solidFill>
                  <a:schemeClr val="dk1"/>
                </a:solidFill>
                <a:latin typeface="Calibri"/>
                <a:ea typeface="Calibri"/>
                <a:cs typeface="Calibri"/>
                <a:sym typeface="Calibri"/>
              </a:rPr>
              <a:t> </a:t>
            </a:r>
            <a:r>
              <a:rPr lang="en-US" sz="1200" i="0" dirty="0">
                <a:solidFill>
                  <a:schemeClr val="dk1"/>
                </a:solidFill>
                <a:highlight>
                  <a:srgbClr val="FFFF00"/>
                </a:highlight>
                <a:latin typeface="Calibri"/>
                <a:ea typeface="Calibri"/>
                <a:cs typeface="Calibri"/>
                <a:sym typeface="Calibri"/>
              </a:rPr>
              <a:t>pain</a:t>
            </a:r>
            <a:r>
              <a:rPr lang="en-US" sz="1200" i="0" dirty="0">
                <a:solidFill>
                  <a:schemeClr val="dk1"/>
                </a:solidFill>
                <a:latin typeface="Calibri"/>
                <a:ea typeface="Calibri"/>
                <a:cs typeface="Calibri"/>
                <a:sym typeface="Calibri"/>
              </a:rPr>
              <a:t> and if you look at the toe you will see it </a:t>
            </a:r>
            <a:r>
              <a:rPr lang="en-US" sz="1200" i="0" dirty="0">
                <a:solidFill>
                  <a:schemeClr val="dk1"/>
                </a:solidFill>
                <a:highlight>
                  <a:srgbClr val="FFFF00"/>
                </a:highlight>
                <a:latin typeface="Calibri"/>
                <a:ea typeface="Calibri"/>
                <a:cs typeface="Calibri"/>
                <a:sym typeface="Calibri"/>
              </a:rPr>
              <a:t>very big "swollen"</a:t>
            </a:r>
            <a:r>
              <a:rPr lang="en-US" sz="1200" i="0" dirty="0">
                <a:solidFill>
                  <a:schemeClr val="dk1"/>
                </a:solidFill>
                <a:latin typeface="Calibri"/>
                <a:ea typeface="Calibri"/>
                <a:cs typeface="Calibri"/>
                <a:sym typeface="Calibri"/>
              </a:rPr>
              <a:t> and </a:t>
            </a:r>
            <a:r>
              <a:rPr lang="en-US" sz="1200" i="0" dirty="0">
                <a:solidFill>
                  <a:schemeClr val="dk1"/>
                </a:solidFill>
                <a:highlight>
                  <a:srgbClr val="FFFF00"/>
                </a:highlight>
                <a:latin typeface="Calibri"/>
                <a:ea typeface="Calibri"/>
                <a:cs typeface="Calibri"/>
                <a:sym typeface="Calibri"/>
              </a:rPr>
              <a:t>reddish</a:t>
            </a:r>
            <a:r>
              <a:rPr lang="en-US" sz="1200" i="0" dirty="0">
                <a:solidFill>
                  <a:schemeClr val="dk1"/>
                </a:solidFill>
                <a:latin typeface="Calibri"/>
                <a:ea typeface="Calibri"/>
                <a:cs typeface="Calibri"/>
                <a:sym typeface="Calibri"/>
              </a:rPr>
              <a:t>.</a:t>
            </a:r>
          </a:p>
          <a:p>
            <a:pPr marL="0" marR="0" lvl="0" indent="0" algn="l" rtl="0">
              <a:lnSpc>
                <a:spcPct val="107000"/>
              </a:lnSpc>
              <a:spcBef>
                <a:spcPts val="0"/>
              </a:spcBef>
              <a:spcAft>
                <a:spcPts val="0"/>
              </a:spcAft>
              <a:buClr>
                <a:schemeClr val="accent1"/>
              </a:buClr>
              <a:buSzPct val="25000"/>
              <a:buFont typeface="Century Schoolbook"/>
              <a:buNone/>
            </a:pPr>
            <a:endParaRPr sz="18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chemeClr val="dk1"/>
              </a:buClr>
              <a:buSzPct val="25000"/>
              <a:buFont typeface="Arial"/>
              <a:buNone/>
            </a:pPr>
            <a:r>
              <a:rPr lang="en-US" sz="1800" b="0" i="0" u="none" strike="noStrike" cap="none" dirty="0">
                <a:solidFill>
                  <a:schemeClr val="dk1"/>
                </a:solidFill>
                <a:latin typeface="Calibri"/>
                <a:ea typeface="Calibri"/>
                <a:cs typeface="Calibri"/>
                <a:sym typeface="Calibri"/>
              </a:rPr>
              <a:t>TREATMENT:</a:t>
            </a:r>
            <a:br>
              <a:rPr lang="en-US" sz="1800" b="0" i="0" u="none" strike="noStrike" cap="none" dirty="0">
                <a:solidFill>
                  <a:schemeClr val="dk1"/>
                </a:solidFill>
                <a:latin typeface="Calibri"/>
                <a:ea typeface="Calibri"/>
                <a:cs typeface="Calibri"/>
                <a:sym typeface="Calibri"/>
              </a:rPr>
            </a:br>
            <a:endParaRPr lang="en-US" sz="1800" b="0" i="0" u="none" strike="noStrike" cap="none" dirty="0">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rgbClr val="FF0000"/>
              </a:buClr>
              <a:buSzPct val="25000"/>
              <a:buFont typeface="Calibri"/>
              <a:buNone/>
            </a:pPr>
            <a:r>
              <a:rPr lang="en-US" sz="1200" b="0" i="0" u="none" strike="noStrike" cap="none" dirty="0">
                <a:solidFill>
                  <a:srgbClr val="FF0000"/>
                </a:solidFill>
                <a:latin typeface="Calibri"/>
                <a:ea typeface="Calibri"/>
                <a:cs typeface="Calibri"/>
                <a:sym typeface="Calibri"/>
              </a:rPr>
              <a:t>COLCHICINE</a:t>
            </a:r>
            <a:r>
              <a:rPr lang="en-US" sz="1200" b="0" i="0" u="none" strike="noStrike" cap="none" dirty="0">
                <a:solidFill>
                  <a:schemeClr val="dk1"/>
                </a:solidFill>
                <a:latin typeface="Calibri"/>
                <a:ea typeface="Calibri"/>
                <a:cs typeface="Calibri"/>
                <a:sym typeface="Calibri"/>
              </a:rPr>
              <a:t> ,</a:t>
            </a:r>
            <a:r>
              <a:rPr lang="en-US" sz="1200" i="0" dirty="0">
                <a:solidFill>
                  <a:schemeClr val="dk1"/>
                </a:solidFill>
                <a:latin typeface="Calibri"/>
                <a:ea typeface="Calibri"/>
                <a:cs typeface="Calibri"/>
                <a:sym typeface="Calibri"/>
              </a:rPr>
              <a:t> Is drug that will stop the chemotaxis.</a:t>
            </a:r>
          </a:p>
          <a:p>
            <a:pPr marL="0" marR="0" lvl="0" indent="0" algn="l" rtl="0">
              <a:lnSpc>
                <a:spcPct val="85000"/>
              </a:lnSpc>
              <a:spcBef>
                <a:spcPts val="0"/>
              </a:spcBef>
              <a:spcAft>
                <a:spcPts val="0"/>
              </a:spcAft>
              <a:buClr>
                <a:schemeClr val="accent1"/>
              </a:buClr>
              <a:buSzPct val="25000"/>
              <a:buFont typeface="Century Schoolbook"/>
              <a:buNone/>
            </a:pPr>
            <a:endParaRPr sz="1200" b="0" i="0" u="none" strike="noStrike" cap="none" dirty="0">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chemeClr val="accent1"/>
              </a:buClr>
              <a:buSzPct val="25000"/>
              <a:buFont typeface="Century Schoolbook"/>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US" sz="1800" b="1" i="0" u="none" strike="noStrike" cap="none" dirty="0">
                <a:solidFill>
                  <a:srgbClr val="404040"/>
                </a:solidFill>
                <a:latin typeface="Calibri"/>
                <a:ea typeface="Calibri"/>
                <a:cs typeface="Calibri"/>
                <a:sym typeface="Calibri"/>
              </a:rPr>
              <a:t>GOUTY TOPHI:</a:t>
            </a:r>
            <a:r>
              <a:rPr lang="en-US" sz="1800" b="0" i="0" u="none" strike="noStrike" cap="none" dirty="0">
                <a:solidFill>
                  <a:srgbClr val="404040"/>
                </a:solidFill>
                <a:latin typeface="Calibri"/>
                <a:ea typeface="Calibri"/>
                <a:cs typeface="Calibri"/>
                <a:sym typeface="Calibri"/>
              </a:rPr>
              <a:t>  </a:t>
            </a:r>
            <a:r>
              <a:rPr lang="en-US" sz="1200" b="0" i="0" u="none" strike="noStrike" cap="none" dirty="0">
                <a:solidFill>
                  <a:srgbClr val="404040"/>
                </a:solidFill>
                <a:latin typeface="Calibri"/>
                <a:ea typeface="Calibri"/>
                <a:cs typeface="Calibri"/>
                <a:sym typeface="Calibri"/>
              </a:rPr>
              <a:t>                                   </a:t>
            </a:r>
            <a:br>
              <a:rPr lang="en-US" sz="1200" b="0" i="0" u="none" strike="noStrike" cap="none" dirty="0">
                <a:solidFill>
                  <a:srgbClr val="404040"/>
                </a:solidFill>
                <a:latin typeface="Calibri"/>
                <a:ea typeface="Calibri"/>
                <a:cs typeface="Calibri"/>
                <a:sym typeface="Calibri"/>
              </a:rPr>
            </a:br>
            <a:r>
              <a:rPr lang="en-US" sz="1200" b="0" i="0" u="none" strike="noStrike" cap="none" dirty="0">
                <a:solidFill>
                  <a:srgbClr val="404040"/>
                </a:solidFill>
                <a:latin typeface="Calibri"/>
                <a:ea typeface="Calibri"/>
                <a:cs typeface="Calibri"/>
                <a:sym typeface="Calibri"/>
              </a:rPr>
              <a:t>                                                                                           </a:t>
            </a:r>
            <a:br>
              <a:rPr lang="en-US" sz="1200" b="0" i="0" u="none" strike="noStrike" cap="none" dirty="0">
                <a:solidFill>
                  <a:srgbClr val="404040"/>
                </a:solidFill>
                <a:latin typeface="Calibri"/>
                <a:ea typeface="Calibri"/>
                <a:cs typeface="Calibri"/>
                <a:sym typeface="Calibri"/>
              </a:rPr>
            </a:br>
            <a:r>
              <a:rPr lang="en-US" sz="1200" i="0" dirty="0">
                <a:solidFill>
                  <a:srgbClr val="404040"/>
                </a:solidFill>
                <a:latin typeface="Calibri"/>
                <a:ea typeface="Calibri"/>
                <a:cs typeface="Calibri"/>
                <a:sym typeface="Calibri"/>
              </a:rPr>
              <a:t>Are large aggregates of urate crystals which are visible with the naked eye. They occur in the joints and soft tissues of people with persistent hyperuricemia</a:t>
            </a:r>
            <a:r>
              <a:rPr lang="en-US" sz="1200" i="0" dirty="0">
                <a:solidFill>
                  <a:schemeClr val="dk1"/>
                </a:solidFill>
                <a:latin typeface="Calibri"/>
                <a:ea typeface="Calibri"/>
                <a:cs typeface="Calibri"/>
                <a:sym typeface="Calibri"/>
              </a:rPr>
              <a:t>, appear as </a:t>
            </a:r>
            <a:r>
              <a:rPr lang="en-US" sz="1200" i="0" dirty="0" err="1">
                <a:solidFill>
                  <a:schemeClr val="dk1"/>
                </a:solidFill>
                <a:latin typeface="Calibri"/>
                <a:ea typeface="Calibri"/>
                <a:cs typeface="Calibri"/>
                <a:sym typeface="Calibri"/>
              </a:rPr>
              <a:t>long,slender,needle</a:t>
            </a:r>
            <a:r>
              <a:rPr lang="en-US" sz="1200" i="0" dirty="0">
                <a:solidFill>
                  <a:schemeClr val="dk1"/>
                </a:solidFill>
                <a:latin typeface="Calibri"/>
                <a:ea typeface="Calibri"/>
                <a:cs typeface="Calibri"/>
                <a:sym typeface="Calibri"/>
              </a:rPr>
              <a:t>-shaped monosodium urate crystals. Tophi are pathognomonic for the gout.</a:t>
            </a:r>
          </a:p>
          <a:p>
            <a:pPr marL="0" marR="0" lvl="0" indent="0" algn="l" rtl="0">
              <a:lnSpc>
                <a:spcPct val="115000"/>
              </a:lnSpc>
              <a:spcBef>
                <a:spcPts val="0"/>
              </a:spcBef>
              <a:spcAft>
                <a:spcPts val="0"/>
              </a:spcAft>
              <a:buClr>
                <a:schemeClr val="dk1"/>
              </a:buClr>
              <a:buSzPct val="25000"/>
              <a:buFont typeface="Arial"/>
              <a:buNone/>
            </a:pPr>
            <a:endParaRPr sz="1200" i="0" dirty="0">
              <a:solidFill>
                <a:schemeClr val="dk1"/>
              </a:solidFill>
              <a:latin typeface="Calibri"/>
              <a:ea typeface="Calibri"/>
              <a:cs typeface="Calibri"/>
              <a:sym typeface="Calibri"/>
            </a:endParaRPr>
          </a:p>
          <a:p>
            <a:pPr lvl="0" algn="l" rtl="0">
              <a:lnSpc>
                <a:spcPct val="115000"/>
              </a:lnSpc>
              <a:spcBef>
                <a:spcPts val="0"/>
              </a:spcBef>
              <a:buClr>
                <a:schemeClr val="dk1"/>
              </a:buClr>
              <a:buSzPct val="100000"/>
              <a:buFont typeface="Arial"/>
              <a:buNone/>
            </a:pPr>
            <a:r>
              <a:rPr lang="en-US" sz="1200" i="0" dirty="0">
                <a:solidFill>
                  <a:srgbClr val="404040"/>
                </a:solidFill>
                <a:latin typeface="Trebuchet MS"/>
                <a:ea typeface="Trebuchet MS"/>
                <a:cs typeface="Trebuchet MS"/>
                <a:sym typeface="Trebuchet MS"/>
              </a:rPr>
              <a:t>A common site for tophi is </a:t>
            </a:r>
            <a:r>
              <a:rPr lang="en-US" sz="1200" i="0" dirty="0">
                <a:solidFill>
                  <a:srgbClr val="404040"/>
                </a:solidFill>
                <a:highlight>
                  <a:srgbClr val="FFFF00"/>
                </a:highlight>
                <a:latin typeface="Trebuchet MS"/>
                <a:ea typeface="Trebuchet MS"/>
                <a:cs typeface="Trebuchet MS"/>
                <a:sym typeface="Trebuchet MS"/>
              </a:rPr>
              <a:t>the pinna of the ear.</a:t>
            </a:r>
          </a:p>
          <a:p>
            <a:pPr marL="0" marR="0" lvl="0" indent="0" algn="l" rtl="0">
              <a:lnSpc>
                <a:spcPct val="115000"/>
              </a:lnSpc>
              <a:spcBef>
                <a:spcPts val="0"/>
              </a:spcBef>
              <a:spcAft>
                <a:spcPts val="0"/>
              </a:spcAft>
              <a:buClr>
                <a:schemeClr val="dk1"/>
              </a:buClr>
              <a:buSzPct val="25000"/>
              <a:buFont typeface="Arial"/>
              <a:buNone/>
            </a:pPr>
            <a:endParaRPr sz="1200" i="0" dirty="0">
              <a:solidFill>
                <a:srgbClr val="404040"/>
              </a:solidFill>
              <a:latin typeface="Calibri"/>
              <a:ea typeface="Calibri"/>
              <a:cs typeface="Calibri"/>
              <a:sym typeface="Calibri"/>
            </a:endParaRPr>
          </a:p>
          <a:p>
            <a:pPr marL="0" marR="0" lvl="0" indent="0" algn="l" rtl="0">
              <a:lnSpc>
                <a:spcPct val="115000"/>
              </a:lnSpc>
              <a:spcBef>
                <a:spcPts val="800"/>
              </a:spcBef>
              <a:spcAft>
                <a:spcPts val="0"/>
              </a:spcAft>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HISTOLOGY:</a:t>
            </a:r>
          </a:p>
          <a:p>
            <a:pPr lvl="0" algn="l" rtl="0">
              <a:lnSpc>
                <a:spcPct val="115000"/>
              </a:lnSpc>
              <a:spcBef>
                <a:spcPts val="800"/>
              </a:spcBef>
              <a:buClr>
                <a:schemeClr val="dk1"/>
              </a:buClr>
              <a:buSzPct val="100000"/>
              <a:buFont typeface="Arial"/>
              <a:buNone/>
            </a:pPr>
            <a:r>
              <a:rPr lang="en-US" sz="1200" i="0" dirty="0">
                <a:solidFill>
                  <a:srgbClr val="404040"/>
                </a:solidFill>
                <a:latin typeface="Trebuchet MS"/>
                <a:ea typeface="Trebuchet MS"/>
                <a:cs typeface="Trebuchet MS"/>
                <a:sym typeface="Trebuchet MS"/>
              </a:rPr>
              <a:t>Tophi consist of crystals that are surrounded by:</a:t>
            </a:r>
          </a:p>
          <a:p>
            <a:pPr lvl="0" algn="l" rtl="0">
              <a:lnSpc>
                <a:spcPct val="115000"/>
              </a:lnSpc>
              <a:spcBef>
                <a:spcPts val="0"/>
              </a:spcBef>
              <a:buClr>
                <a:schemeClr val="dk1"/>
              </a:buClr>
              <a:buSzPct val="100000"/>
              <a:buFont typeface="Arial"/>
              <a:buNone/>
            </a:pPr>
            <a:r>
              <a:rPr lang="en-US" sz="1200" i="0" dirty="0">
                <a:solidFill>
                  <a:srgbClr val="404040"/>
                </a:solidFill>
                <a:latin typeface="Trebuchet MS"/>
                <a:ea typeface="Trebuchet MS"/>
                <a:cs typeface="Trebuchet MS"/>
                <a:sym typeface="Trebuchet MS"/>
              </a:rPr>
              <a:t>-</a:t>
            </a:r>
            <a:r>
              <a:rPr lang="en-US" sz="1200" i="0" dirty="0">
                <a:solidFill>
                  <a:srgbClr val="ED7D31"/>
                </a:solidFill>
                <a:latin typeface="Trebuchet MS"/>
                <a:ea typeface="Trebuchet MS"/>
                <a:cs typeface="Trebuchet MS"/>
                <a:sym typeface="Trebuchet MS"/>
              </a:rPr>
              <a:t>macrophages</a:t>
            </a:r>
            <a:r>
              <a:rPr lang="en-US" sz="1200" i="0" dirty="0">
                <a:solidFill>
                  <a:srgbClr val="404040"/>
                </a:solidFill>
                <a:latin typeface="Trebuchet MS"/>
                <a:ea typeface="Trebuchet MS"/>
                <a:cs typeface="Trebuchet MS"/>
                <a:sym typeface="Trebuchet MS"/>
              </a:rPr>
              <a:t> -</a:t>
            </a:r>
            <a:r>
              <a:rPr lang="en-US" sz="1200" i="0" dirty="0">
                <a:solidFill>
                  <a:srgbClr val="ED7D31"/>
                </a:solidFill>
                <a:latin typeface="Trebuchet MS"/>
                <a:ea typeface="Trebuchet MS"/>
                <a:cs typeface="Trebuchet MS"/>
                <a:sym typeface="Trebuchet MS"/>
              </a:rPr>
              <a:t>lymphocytes</a:t>
            </a:r>
            <a:r>
              <a:rPr lang="en-US" sz="1200" i="0" dirty="0">
                <a:solidFill>
                  <a:srgbClr val="404040"/>
                </a:solidFill>
                <a:latin typeface="Trebuchet MS"/>
                <a:ea typeface="Trebuchet MS"/>
                <a:cs typeface="Trebuchet MS"/>
                <a:sym typeface="Trebuchet MS"/>
              </a:rPr>
              <a:t> -</a:t>
            </a:r>
            <a:r>
              <a:rPr lang="en-US" sz="1200" i="0" dirty="0">
                <a:solidFill>
                  <a:srgbClr val="ED7D31"/>
                </a:solidFill>
                <a:latin typeface="Trebuchet MS"/>
                <a:ea typeface="Trebuchet MS"/>
                <a:cs typeface="Trebuchet MS"/>
                <a:sym typeface="Trebuchet MS"/>
              </a:rPr>
              <a:t>often foreign giant cell</a:t>
            </a:r>
          </a:p>
          <a:p>
            <a:pPr marL="0" marR="0" lvl="0" indent="0" algn="l" rtl="0">
              <a:lnSpc>
                <a:spcPct val="115000"/>
              </a:lnSpc>
              <a:spcBef>
                <a:spcPts val="800"/>
              </a:spcBef>
              <a:spcAft>
                <a:spcPts val="0"/>
              </a:spcAft>
              <a:buClr>
                <a:srgbClr val="404040"/>
              </a:buClr>
              <a:buSzPct val="25000"/>
              <a:buFont typeface="Trebuchet MS"/>
              <a:buNone/>
            </a:pPr>
            <a:r>
              <a:rPr lang="en-US" sz="1200" b="1" i="0" dirty="0">
                <a:solidFill>
                  <a:srgbClr val="404040"/>
                </a:solidFill>
                <a:latin typeface="Trebuchet MS"/>
                <a:ea typeface="Trebuchet MS"/>
                <a:cs typeface="Trebuchet MS"/>
                <a:sym typeface="Trebuchet MS"/>
              </a:rPr>
              <a:t>OTHER ORGANS:</a:t>
            </a:r>
          </a:p>
          <a:p>
            <a:pPr marL="0" marR="0" lvl="0" indent="0" algn="l" rtl="0">
              <a:lnSpc>
                <a:spcPct val="115000"/>
              </a:lnSpc>
              <a:spcBef>
                <a:spcPts val="800"/>
              </a:spcBef>
              <a:spcAft>
                <a:spcPts val="0"/>
              </a:spcAft>
              <a:buClr>
                <a:srgbClr val="404040"/>
              </a:buClr>
              <a:buSzPct val="25000"/>
              <a:buFont typeface="Trebuchet MS"/>
              <a:buNone/>
            </a:pPr>
            <a:r>
              <a:rPr lang="en-US" sz="1200" i="0" dirty="0">
                <a:solidFill>
                  <a:srgbClr val="404040"/>
                </a:solidFill>
                <a:latin typeface="Trebuchet MS"/>
                <a:ea typeface="Trebuchet MS"/>
                <a:cs typeface="Trebuchet MS"/>
                <a:sym typeface="Trebuchet MS"/>
              </a:rPr>
              <a:t>Besides joints, what other organ is affected in gout?</a:t>
            </a:r>
          </a:p>
          <a:p>
            <a:pPr marL="457200" marR="0" lvl="0" indent="-298450" algn="l" rtl="0">
              <a:lnSpc>
                <a:spcPct val="115000"/>
              </a:lnSpc>
              <a:spcBef>
                <a:spcPts val="800"/>
              </a:spcBef>
              <a:spcAft>
                <a:spcPts val="0"/>
              </a:spcAft>
              <a:buClr>
                <a:srgbClr val="404040"/>
              </a:buClr>
              <a:buSzPct val="100000"/>
              <a:buFont typeface="Trebuchet MS"/>
              <a:buChar char="❖"/>
            </a:pPr>
            <a:r>
              <a:rPr lang="en-US" sz="1200" i="0" dirty="0">
                <a:solidFill>
                  <a:srgbClr val="404040"/>
                </a:solidFill>
                <a:latin typeface="Trebuchet MS"/>
                <a:ea typeface="Trebuchet MS"/>
                <a:cs typeface="Trebuchet MS"/>
                <a:sym typeface="Trebuchet MS"/>
              </a:rPr>
              <a:t>Approximately 20% of gout patients die of renal failure.</a:t>
            </a:r>
          </a:p>
          <a:p>
            <a:pPr marL="457200" marR="0" lvl="0" indent="-298450" algn="l" rtl="0">
              <a:lnSpc>
                <a:spcPct val="115000"/>
              </a:lnSpc>
              <a:spcBef>
                <a:spcPts val="800"/>
              </a:spcBef>
              <a:spcAft>
                <a:spcPts val="0"/>
              </a:spcAft>
              <a:buClr>
                <a:srgbClr val="404040"/>
              </a:buClr>
              <a:buSzPct val="100000"/>
              <a:buFont typeface="Trebuchet MS"/>
              <a:buChar char="❖"/>
            </a:pPr>
            <a:r>
              <a:rPr lang="en-US" sz="1200" i="0" dirty="0">
                <a:solidFill>
                  <a:srgbClr val="404040"/>
                </a:solidFill>
                <a:latin typeface="Trebuchet MS"/>
                <a:ea typeface="Trebuchet MS"/>
                <a:cs typeface="Trebuchet MS"/>
                <a:sym typeface="Trebuchet MS"/>
              </a:rPr>
              <a:t>Renal lesions which are caused by:</a:t>
            </a:r>
          </a:p>
          <a:p>
            <a:pPr marL="457200" marR="0" lvl="0" indent="0" algn="l" rtl="0">
              <a:lnSpc>
                <a:spcPct val="115000"/>
              </a:lnSpc>
              <a:spcBef>
                <a:spcPts val="800"/>
              </a:spcBef>
              <a:spcAft>
                <a:spcPts val="0"/>
              </a:spcAft>
              <a:buNone/>
            </a:pPr>
            <a:r>
              <a:rPr lang="en-US" sz="1200" i="0" dirty="0">
                <a:solidFill>
                  <a:srgbClr val="404040"/>
                </a:solidFill>
                <a:latin typeface="Trebuchet MS"/>
                <a:ea typeface="Trebuchet MS"/>
                <a:cs typeface="Trebuchet MS"/>
                <a:sym typeface="Trebuchet MS"/>
              </a:rPr>
              <a:t>-precipitation of urates in the medulla forms tophi.</a:t>
            </a:r>
          </a:p>
          <a:p>
            <a:pPr marL="457200" marR="0" lvl="0" indent="0" algn="l" rtl="0">
              <a:lnSpc>
                <a:spcPct val="115000"/>
              </a:lnSpc>
              <a:spcBef>
                <a:spcPts val="800"/>
              </a:spcBef>
              <a:spcAft>
                <a:spcPts val="0"/>
              </a:spcAft>
              <a:buNone/>
            </a:pPr>
            <a:r>
              <a:rPr lang="en-US" sz="1200" i="0" dirty="0">
                <a:solidFill>
                  <a:srgbClr val="404040"/>
                </a:solidFill>
                <a:latin typeface="Trebuchet MS"/>
                <a:ea typeface="Trebuchet MS"/>
                <a:cs typeface="Trebuchet MS"/>
                <a:sym typeface="Trebuchet MS"/>
              </a:rPr>
              <a:t>-uric acid stones.</a:t>
            </a:r>
          </a:p>
          <a:p>
            <a:pPr marL="457200" marR="0" lvl="0" indent="0" algn="l" rtl="0">
              <a:lnSpc>
                <a:spcPct val="115000"/>
              </a:lnSpc>
              <a:spcBef>
                <a:spcPts val="800"/>
              </a:spcBef>
              <a:spcAft>
                <a:spcPts val="0"/>
              </a:spcAft>
              <a:buNone/>
            </a:pPr>
            <a:r>
              <a:rPr lang="en-US" sz="1200" i="0" dirty="0">
                <a:solidFill>
                  <a:srgbClr val="404040"/>
                </a:solidFill>
                <a:latin typeface="Trebuchet MS"/>
                <a:ea typeface="Trebuchet MS"/>
                <a:cs typeface="Trebuchet MS"/>
                <a:sym typeface="Trebuchet MS"/>
              </a:rPr>
              <a:t>-acute renal failure due to precipitation of urates in the collecting tubes.</a:t>
            </a:r>
          </a:p>
          <a:p>
            <a:pPr marL="457200" marR="0" lvl="0" indent="0" algn="l" rtl="0">
              <a:lnSpc>
                <a:spcPct val="115000"/>
              </a:lnSpc>
              <a:spcBef>
                <a:spcPts val="800"/>
              </a:spcBef>
              <a:spcAft>
                <a:spcPts val="0"/>
              </a:spcAft>
              <a:buNone/>
            </a:pPr>
            <a:endParaRPr sz="1200" i="0" dirty="0">
              <a:solidFill>
                <a:srgbClr val="404040"/>
              </a:solidFill>
              <a:latin typeface="Trebuchet MS"/>
              <a:ea typeface="Trebuchet MS"/>
              <a:cs typeface="Trebuchet MS"/>
              <a:sym typeface="Trebuchet MS"/>
            </a:endParaRPr>
          </a:p>
          <a:p>
            <a:pPr marR="0" lvl="0" algn="l" rtl="0">
              <a:lnSpc>
                <a:spcPct val="115000"/>
              </a:lnSpc>
              <a:spcBef>
                <a:spcPts val="800"/>
              </a:spcBef>
              <a:spcAft>
                <a:spcPts val="0"/>
              </a:spcAft>
              <a:buNone/>
            </a:pPr>
            <a:endParaRPr sz="1200" i="0" dirty="0">
              <a:solidFill>
                <a:srgbClr val="404040"/>
              </a:solidFill>
              <a:latin typeface="Trebuchet MS"/>
              <a:ea typeface="Trebuchet MS"/>
              <a:cs typeface="Trebuchet MS"/>
              <a:sym typeface="Trebuchet MS"/>
            </a:endParaRPr>
          </a:p>
          <a:p>
            <a:pPr marR="0" lvl="0" algn="l" rtl="0">
              <a:lnSpc>
                <a:spcPct val="115000"/>
              </a:lnSpc>
              <a:spcBef>
                <a:spcPts val="800"/>
              </a:spcBef>
              <a:spcAft>
                <a:spcPts val="0"/>
              </a:spcAft>
              <a:buNone/>
            </a:pPr>
            <a:endParaRPr sz="1200" i="0" dirty="0">
              <a:solidFill>
                <a:srgbClr val="404040"/>
              </a:solidFill>
              <a:latin typeface="Trebuchet MS"/>
              <a:ea typeface="Trebuchet MS"/>
              <a:cs typeface="Trebuchet MS"/>
              <a:sym typeface="Trebuchet MS"/>
            </a:endParaRPr>
          </a:p>
          <a:p>
            <a:pPr marL="0" marR="0" lvl="0" indent="0" algn="l" rtl="0">
              <a:lnSpc>
                <a:spcPct val="115000"/>
              </a:lnSpc>
              <a:spcBef>
                <a:spcPts val="800"/>
              </a:spcBef>
              <a:spcAft>
                <a:spcPts val="0"/>
              </a:spcAft>
              <a:buClr>
                <a:srgbClr val="404040"/>
              </a:buClr>
              <a:buSzPct val="25000"/>
              <a:buFont typeface="Trebuchet MS"/>
              <a:buNone/>
            </a:pPr>
            <a:endParaRPr sz="1200" i="0" dirty="0">
              <a:solidFill>
                <a:srgbClr val="404040"/>
              </a:solidFill>
              <a:latin typeface="Trebuchet MS"/>
              <a:ea typeface="Trebuchet MS"/>
              <a:cs typeface="Trebuchet MS"/>
              <a:sym typeface="Trebuchet MS"/>
            </a:endParaRPr>
          </a:p>
        </p:txBody>
      </p:sp>
      <p:pic>
        <p:nvPicPr>
          <p:cNvPr id="227" name="Shape 227"/>
          <p:cNvPicPr preferRelativeResize="0"/>
          <p:nvPr/>
        </p:nvPicPr>
        <p:blipFill rotWithShape="1">
          <a:blip r:embed="rId3">
            <a:alphaModFix/>
          </a:blip>
          <a:srcRect/>
          <a:stretch/>
        </p:blipFill>
        <p:spPr>
          <a:xfrm>
            <a:off x="3772074" y="3737362"/>
            <a:ext cx="2857500" cy="1114500"/>
          </a:xfrm>
          <a:prstGeom prst="rect">
            <a:avLst/>
          </a:prstGeom>
          <a:noFill/>
          <a:ln>
            <a:noFill/>
          </a:ln>
        </p:spPr>
      </p:pic>
      <p:pic>
        <p:nvPicPr>
          <p:cNvPr id="228" name="Shape 228"/>
          <p:cNvPicPr preferRelativeResize="0"/>
          <p:nvPr/>
        </p:nvPicPr>
        <p:blipFill rotWithShape="1">
          <a:blip r:embed="rId4">
            <a:alphaModFix/>
          </a:blip>
          <a:srcRect/>
          <a:stretch/>
        </p:blipFill>
        <p:spPr>
          <a:xfrm>
            <a:off x="4312079" y="5998743"/>
            <a:ext cx="2253300" cy="1028100"/>
          </a:xfrm>
          <a:prstGeom prst="rect">
            <a:avLst/>
          </a:prstGeom>
          <a:noFill/>
          <a:ln>
            <a:noFill/>
          </a:ln>
        </p:spPr>
      </p:pic>
      <p:pic>
        <p:nvPicPr>
          <p:cNvPr id="229" name="Shape 229"/>
          <p:cNvPicPr preferRelativeResize="0"/>
          <p:nvPr/>
        </p:nvPicPr>
        <p:blipFill rotWithShape="1">
          <a:blip r:embed="rId5">
            <a:alphaModFix/>
          </a:blip>
          <a:srcRect/>
          <a:stretch/>
        </p:blipFill>
        <p:spPr>
          <a:xfrm>
            <a:off x="4312079" y="7185248"/>
            <a:ext cx="2253300" cy="111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1095575" y="441033"/>
            <a:ext cx="4666800" cy="8020199"/>
          </a:xfrm>
          <a:prstGeom prst="rect">
            <a:avLst/>
          </a:prstGeom>
          <a:noFill/>
          <a:ln>
            <a:noFill/>
          </a:ln>
        </p:spPr>
        <p:txBody>
          <a:bodyPr lIns="91425" tIns="91425" rIns="91425" bIns="91425" anchor="t" anchorCtr="0">
            <a:noAutofit/>
          </a:bodyPr>
          <a:lstStyle/>
          <a:p>
            <a:pPr marL="0" marR="0" lvl="0" indent="0" algn="r" rtl="0">
              <a:lnSpc>
                <a:spcPct val="85000"/>
              </a:lnSpc>
              <a:spcBef>
                <a:spcPts val="0"/>
              </a:spcBef>
              <a:buClr>
                <a:schemeClr val="accent1"/>
              </a:buClr>
              <a:buSzPct val="25000"/>
              <a:buFont typeface="Century Schoolbook"/>
              <a:buNone/>
            </a:pPr>
            <a:endParaRPr sz="5800" b="0" i="1" u="none" strike="noStrike" cap="none">
              <a:solidFill>
                <a:schemeClr val="accent1"/>
              </a:solidFill>
              <a:latin typeface="Century Schoolbook"/>
              <a:ea typeface="Century Schoolbook"/>
              <a:cs typeface="Century Schoolbook"/>
              <a:sym typeface="Century Schoolbook"/>
            </a:endParaRPr>
          </a:p>
        </p:txBody>
      </p:sp>
      <p:pic>
        <p:nvPicPr>
          <p:cNvPr id="236" name="Shape 236"/>
          <p:cNvPicPr preferRelativeResize="0"/>
          <p:nvPr/>
        </p:nvPicPr>
        <p:blipFill rotWithShape="1">
          <a:blip r:embed="rId3">
            <a:alphaModFix/>
          </a:blip>
          <a:srcRect/>
          <a:stretch/>
        </p:blipFill>
        <p:spPr>
          <a:xfrm>
            <a:off x="0" y="0"/>
            <a:ext cx="6858000" cy="87077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0" y="642673"/>
            <a:ext cx="6681899" cy="79190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Calibri"/>
              <a:buNone/>
            </a:pPr>
            <a:r>
              <a:rPr lang="en-US" sz="1600" b="1" i="0" u="none" strike="noStrike" cap="none" dirty="0">
                <a:solidFill>
                  <a:schemeClr val="dk1"/>
                </a:solidFill>
                <a:latin typeface="Calibri"/>
                <a:ea typeface="Calibri"/>
                <a:cs typeface="Calibri"/>
                <a:sym typeface="Calibri"/>
              </a:rPr>
              <a:t>PSEUDOGOUT </a:t>
            </a:r>
            <a:r>
              <a:rPr lang="en-US" sz="1600" i="0" dirty="0">
                <a:solidFill>
                  <a:schemeClr val="dk1"/>
                </a:solidFill>
                <a:latin typeface="Calibri"/>
                <a:ea typeface="Calibri"/>
                <a:cs typeface="Calibri"/>
                <a:sym typeface="Calibri"/>
              </a:rPr>
              <a:t>Also is known as </a:t>
            </a:r>
            <a:r>
              <a:rPr lang="en-US" sz="1600" b="1" i="0" dirty="0" err="1">
                <a:solidFill>
                  <a:schemeClr val="dk1"/>
                </a:solidFill>
                <a:latin typeface="Calibri"/>
                <a:ea typeface="Calibri"/>
                <a:cs typeface="Calibri"/>
                <a:sym typeface="Calibri"/>
              </a:rPr>
              <a:t>Chondrocalcinosis</a:t>
            </a:r>
            <a:r>
              <a:rPr lang="en-US" sz="1600" i="0" dirty="0">
                <a:solidFill>
                  <a:schemeClr val="dk1"/>
                </a:solidFill>
                <a:latin typeface="Calibri"/>
                <a:ea typeface="Calibri"/>
                <a:cs typeface="Calibri"/>
                <a:sym typeface="Calibri"/>
              </a:rPr>
              <a:t>, </a:t>
            </a:r>
            <a:r>
              <a:rPr lang="en-US" sz="1600" i="0" dirty="0">
                <a:solidFill>
                  <a:srgbClr val="FF0000"/>
                </a:solidFill>
                <a:latin typeface="Calibri"/>
                <a:ea typeface="Calibri"/>
                <a:cs typeface="Calibri"/>
                <a:sym typeface="Calibri"/>
              </a:rPr>
              <a:t>calcium pyrophosphate</a:t>
            </a:r>
            <a:r>
              <a:rPr lang="en-US" sz="1600" i="0" dirty="0">
                <a:solidFill>
                  <a:schemeClr val="dk1"/>
                </a:solidFill>
                <a:latin typeface="Calibri"/>
                <a:ea typeface="Calibri"/>
                <a:cs typeface="Calibri"/>
                <a:sym typeface="Calibri"/>
              </a:rPr>
              <a:t> crystal deposition disease.</a:t>
            </a:r>
          </a:p>
          <a:p>
            <a:pPr lvl="0" algn="l" rtl="0">
              <a:lnSpc>
                <a:spcPct val="115000"/>
              </a:lnSpc>
              <a:spcBef>
                <a:spcPts val="800"/>
              </a:spcBef>
              <a:buClr>
                <a:schemeClr val="dk1"/>
              </a:buClr>
              <a:buSzPct val="100000"/>
              <a:buFont typeface="Arial"/>
              <a:buNone/>
            </a:pPr>
            <a:r>
              <a:rPr lang="en-US" sz="1600" i="0" dirty="0">
                <a:solidFill>
                  <a:srgbClr val="404040"/>
                </a:solidFill>
                <a:latin typeface="Calibri"/>
                <a:ea typeface="Calibri"/>
                <a:cs typeface="Calibri"/>
                <a:sym typeface="Calibri"/>
              </a:rPr>
              <a:t>It can occur in three main settings: </a:t>
            </a:r>
            <a:r>
              <a:rPr lang="en-US" sz="1600" i="0" dirty="0">
                <a:solidFill>
                  <a:schemeClr val="dk1"/>
                </a:solidFill>
                <a:latin typeface="Calibri"/>
                <a:ea typeface="Calibri"/>
                <a:cs typeface="Calibri"/>
                <a:sym typeface="Calibri"/>
              </a:rPr>
              <a:t>                                                                                                       </a:t>
            </a:r>
          </a:p>
          <a:p>
            <a:pPr lvl="0" algn="l" rtl="0">
              <a:lnSpc>
                <a:spcPct val="115000"/>
              </a:lnSpc>
              <a:spcBef>
                <a:spcPts val="800"/>
              </a:spcBef>
              <a:buClr>
                <a:schemeClr val="dk1"/>
              </a:buClr>
              <a:buSzPct val="100000"/>
              <a:buFont typeface="Arial"/>
              <a:buNone/>
            </a:pPr>
            <a:r>
              <a:rPr lang="en-US" sz="1600" i="0" dirty="0">
                <a:solidFill>
                  <a:schemeClr val="dk1"/>
                </a:solidFill>
                <a:latin typeface="Arial"/>
                <a:ea typeface="Arial"/>
                <a:cs typeface="Arial"/>
                <a:sym typeface="Arial"/>
              </a:rPr>
              <a:t>-sporadic (more common in the elderly).                                                                                  </a:t>
            </a:r>
            <a:br>
              <a:rPr lang="en-US" sz="1600" i="0" dirty="0">
                <a:solidFill>
                  <a:schemeClr val="dk1"/>
                </a:solidFill>
                <a:latin typeface="Arial"/>
                <a:ea typeface="Arial"/>
                <a:cs typeface="Arial"/>
                <a:sym typeface="Arial"/>
              </a:rPr>
            </a:br>
            <a:r>
              <a:rPr lang="en-US" sz="1600" i="0" dirty="0">
                <a:solidFill>
                  <a:schemeClr val="dk1"/>
                </a:solidFill>
                <a:latin typeface="Arial"/>
                <a:ea typeface="Arial"/>
                <a:cs typeface="Arial"/>
                <a:sym typeface="Arial"/>
              </a:rPr>
              <a:t>-Hereditary                                                                                                                 </a:t>
            </a:r>
            <a:br>
              <a:rPr lang="en-US" sz="1600" i="0" dirty="0">
                <a:solidFill>
                  <a:schemeClr val="dk1"/>
                </a:solidFill>
                <a:latin typeface="Arial"/>
                <a:ea typeface="Arial"/>
                <a:cs typeface="Arial"/>
                <a:sym typeface="Arial"/>
              </a:rPr>
            </a:br>
            <a:r>
              <a:rPr lang="en-US" sz="1600" i="0" dirty="0">
                <a:solidFill>
                  <a:schemeClr val="dk1"/>
                </a:solidFill>
                <a:latin typeface="Arial"/>
                <a:ea typeface="Arial"/>
                <a:cs typeface="Arial"/>
                <a:sym typeface="Arial"/>
              </a:rPr>
              <a:t>-secondary to other conditions, such as previous joint damage, hyperparathyroidism, hypothyroidism, haemochromatosis and diabetes.</a:t>
            </a:r>
          </a:p>
          <a:p>
            <a:pPr lvl="0" algn="l" rtl="0">
              <a:lnSpc>
                <a:spcPct val="115000"/>
              </a:lnSpc>
              <a:spcBef>
                <a:spcPts val="800"/>
              </a:spcBef>
              <a:buClr>
                <a:schemeClr val="dk1"/>
              </a:buClr>
              <a:buSzPct val="100000"/>
              <a:buFont typeface="Arial"/>
              <a:buNone/>
            </a:pPr>
            <a:endParaRPr sz="1600" i="0" dirty="0">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404040"/>
              </a:buClr>
              <a:buSzPct val="25000"/>
              <a:buFont typeface="Calibri"/>
              <a:buNone/>
            </a:pPr>
            <a:r>
              <a:rPr lang="en-US" sz="1600" b="0" i="0" u="none" strike="noStrike" cap="none" dirty="0">
                <a:solidFill>
                  <a:srgbClr val="404040"/>
                </a:solidFill>
                <a:latin typeface="Calibri"/>
                <a:ea typeface="Calibri"/>
                <a:cs typeface="Calibri"/>
                <a:sym typeface="Calibri"/>
              </a:rPr>
              <a:t> </a:t>
            </a:r>
            <a:r>
              <a:rPr lang="en-US" sz="1600" i="0" dirty="0">
                <a:solidFill>
                  <a:schemeClr val="dk1"/>
                </a:solidFill>
                <a:latin typeface="Calibri"/>
                <a:ea typeface="Calibri"/>
                <a:cs typeface="Calibri"/>
                <a:sym typeface="Calibri"/>
              </a:rPr>
              <a:t>The crystal deposits first appear in structures composed of </a:t>
            </a:r>
            <a:r>
              <a:rPr lang="en-US" sz="1600" b="1" i="0" dirty="0">
                <a:solidFill>
                  <a:schemeClr val="dk1"/>
                </a:solidFill>
                <a:latin typeface="Calibri"/>
                <a:ea typeface="Calibri"/>
                <a:cs typeface="Calibri"/>
                <a:sym typeface="Calibri"/>
              </a:rPr>
              <a:t>cartilage</a:t>
            </a:r>
            <a:r>
              <a:rPr lang="en-US" sz="1600" i="0" dirty="0">
                <a:solidFill>
                  <a:schemeClr val="dk1"/>
                </a:solidFill>
                <a:latin typeface="Calibri"/>
                <a:ea typeface="Calibri"/>
                <a:cs typeface="Calibri"/>
                <a:sym typeface="Calibri"/>
              </a:rPr>
              <a:t> such as menisci, intervertebral discs, and articular surfaces(</a:t>
            </a:r>
            <a:r>
              <a:rPr lang="en-US" sz="1600" i="0" dirty="0" err="1">
                <a:solidFill>
                  <a:schemeClr val="dk1"/>
                </a:solidFill>
                <a:latin typeface="Calibri"/>
                <a:ea typeface="Calibri"/>
                <a:cs typeface="Calibri"/>
                <a:sym typeface="Calibri"/>
              </a:rPr>
              <a:t>Chondrocalcinosis</a:t>
            </a:r>
            <a:r>
              <a:rPr lang="en-US" sz="1600" i="0" dirty="0">
                <a:solidFill>
                  <a:schemeClr val="dk1"/>
                </a:solidFill>
                <a:latin typeface="Calibri"/>
                <a:ea typeface="Calibri"/>
                <a:cs typeface="Calibri"/>
                <a:sym typeface="Calibri"/>
              </a:rPr>
              <a:t>). When the </a:t>
            </a:r>
            <a:r>
              <a:rPr lang="en-US" sz="1600" b="1" i="0" dirty="0">
                <a:solidFill>
                  <a:schemeClr val="dk1"/>
                </a:solidFill>
                <a:latin typeface="Calibri"/>
                <a:ea typeface="Calibri"/>
                <a:cs typeface="Calibri"/>
                <a:sym typeface="Calibri"/>
              </a:rPr>
              <a:t>deposits</a:t>
            </a:r>
            <a:r>
              <a:rPr lang="en-US" sz="1600" i="0" dirty="0">
                <a:solidFill>
                  <a:schemeClr val="dk1"/>
                </a:solidFill>
                <a:latin typeface="Calibri"/>
                <a:ea typeface="Calibri"/>
                <a:cs typeface="Calibri"/>
                <a:sym typeface="Calibri"/>
              </a:rPr>
              <a:t> enlarge enough, they may </a:t>
            </a:r>
            <a:r>
              <a:rPr lang="en-US" sz="1600" b="1" i="0" dirty="0">
                <a:solidFill>
                  <a:schemeClr val="dk1"/>
                </a:solidFill>
                <a:latin typeface="Calibri"/>
                <a:ea typeface="Calibri"/>
                <a:cs typeface="Calibri"/>
                <a:sym typeface="Calibri"/>
              </a:rPr>
              <a:t>rupture</a:t>
            </a:r>
            <a:r>
              <a:rPr lang="en-US" sz="1600" i="0" dirty="0">
                <a:solidFill>
                  <a:schemeClr val="dk1"/>
                </a:solidFill>
                <a:latin typeface="Calibri"/>
                <a:ea typeface="Calibri"/>
                <a:cs typeface="Calibri"/>
                <a:sym typeface="Calibri"/>
              </a:rPr>
              <a:t>, inducing an inflammatory reaction. </a:t>
            </a:r>
          </a:p>
          <a:p>
            <a:pPr marL="0" marR="0" lvl="0" indent="0" algn="l" rtl="0">
              <a:lnSpc>
                <a:spcPct val="115000"/>
              </a:lnSpc>
              <a:spcBef>
                <a:spcPts val="800"/>
              </a:spcBef>
              <a:spcAft>
                <a:spcPts val="0"/>
              </a:spcAft>
              <a:buClr>
                <a:srgbClr val="404040"/>
              </a:buClr>
              <a:buSzPct val="25000"/>
              <a:buFont typeface="Calibri"/>
              <a:buNone/>
            </a:pPr>
            <a:r>
              <a:rPr lang="en-US" sz="1600" i="0" dirty="0" err="1">
                <a:solidFill>
                  <a:schemeClr val="dk1"/>
                </a:solidFill>
                <a:latin typeface="Calibri"/>
                <a:ea typeface="Calibri"/>
                <a:cs typeface="Calibri"/>
                <a:sym typeface="Calibri"/>
              </a:rPr>
              <a:t>Pseudogout</a:t>
            </a:r>
            <a:r>
              <a:rPr lang="en-US" sz="1600" i="0" dirty="0">
                <a:solidFill>
                  <a:schemeClr val="dk1"/>
                </a:solidFill>
                <a:latin typeface="Calibri"/>
                <a:ea typeface="Calibri"/>
                <a:cs typeface="Calibri"/>
                <a:sym typeface="Calibri"/>
              </a:rPr>
              <a:t> typically first occurs in persons </a:t>
            </a:r>
            <a:r>
              <a:rPr lang="en-US" sz="1600" b="1" i="0" dirty="0">
                <a:solidFill>
                  <a:schemeClr val="dk1"/>
                </a:solidFill>
                <a:latin typeface="Calibri"/>
                <a:ea typeface="Calibri"/>
                <a:cs typeface="Calibri"/>
                <a:sym typeface="Calibri"/>
              </a:rPr>
              <a:t>50 years</a:t>
            </a:r>
            <a:r>
              <a:rPr lang="en-US" sz="1600" i="0" dirty="0">
                <a:solidFill>
                  <a:schemeClr val="dk1"/>
                </a:solidFill>
                <a:latin typeface="Calibri"/>
                <a:ea typeface="Calibri"/>
                <a:cs typeface="Calibri"/>
                <a:sym typeface="Calibri"/>
              </a:rPr>
              <a:t> of age or older, becoming more common with increasing age, although pathways leading to crystal formation are not understood, they are likely to involve the </a:t>
            </a:r>
            <a:r>
              <a:rPr lang="en-US" sz="1600" b="1" i="0" dirty="0">
                <a:solidFill>
                  <a:schemeClr val="dk1"/>
                </a:solidFill>
                <a:latin typeface="Calibri"/>
                <a:ea typeface="Calibri"/>
                <a:cs typeface="Calibri"/>
                <a:sym typeface="Calibri"/>
              </a:rPr>
              <a:t>overproduction</a:t>
            </a:r>
            <a:r>
              <a:rPr lang="en-US" sz="1600" i="0" dirty="0">
                <a:solidFill>
                  <a:schemeClr val="dk1"/>
                </a:solidFill>
                <a:latin typeface="Calibri"/>
                <a:ea typeface="Calibri"/>
                <a:cs typeface="Calibri"/>
                <a:sym typeface="Calibri"/>
              </a:rPr>
              <a:t> or </a:t>
            </a:r>
            <a:r>
              <a:rPr lang="en-US" sz="1600" i="0" dirty="0">
                <a:solidFill>
                  <a:srgbClr val="FF0000"/>
                </a:solidFill>
                <a:latin typeface="Calibri"/>
                <a:ea typeface="Calibri"/>
                <a:cs typeface="Calibri"/>
                <a:sym typeface="Calibri"/>
              </a:rPr>
              <a:t>decreased breakdown</a:t>
            </a:r>
            <a:r>
              <a:rPr lang="en-US" sz="1600" i="0" dirty="0">
                <a:solidFill>
                  <a:schemeClr val="dk1"/>
                </a:solidFill>
                <a:latin typeface="Calibri"/>
                <a:ea typeface="Calibri"/>
                <a:cs typeface="Calibri"/>
                <a:sym typeface="Calibri"/>
              </a:rPr>
              <a:t> of </a:t>
            </a:r>
            <a:r>
              <a:rPr lang="en-US" sz="1600" b="1" i="0" dirty="0">
                <a:solidFill>
                  <a:schemeClr val="dk1"/>
                </a:solidFill>
                <a:latin typeface="Calibri"/>
                <a:ea typeface="Calibri"/>
                <a:cs typeface="Calibri"/>
                <a:sym typeface="Calibri"/>
              </a:rPr>
              <a:t>pyrophosphate.</a:t>
            </a:r>
          </a:p>
          <a:p>
            <a:pPr lvl="0" algn="l" rtl="0">
              <a:lnSpc>
                <a:spcPct val="115000"/>
              </a:lnSpc>
              <a:spcBef>
                <a:spcPts val="0"/>
              </a:spcBef>
              <a:buClr>
                <a:schemeClr val="dk1"/>
              </a:buClr>
              <a:buSzPct val="91666"/>
              <a:buFont typeface="Arial"/>
              <a:buNone/>
            </a:pPr>
            <a:r>
              <a:rPr lang="en-US" sz="1800" i="0" dirty="0">
                <a:solidFill>
                  <a:schemeClr val="dk1"/>
                </a:solidFill>
                <a:latin typeface="Times New Roman"/>
                <a:ea typeface="Times New Roman"/>
                <a:cs typeface="Times New Roman"/>
                <a:sym typeface="Times New Roman"/>
              </a:rPr>
              <a:t> </a:t>
            </a:r>
          </a:p>
          <a:p>
            <a:pPr lvl="0" algn="just" rtl="0">
              <a:lnSpc>
                <a:spcPct val="115000"/>
              </a:lnSpc>
              <a:spcBef>
                <a:spcPts val="800"/>
              </a:spcBef>
              <a:buClr>
                <a:schemeClr val="dk1"/>
              </a:buClr>
              <a:buSzPct val="100000"/>
              <a:buFont typeface="Arial"/>
              <a:buNone/>
            </a:pPr>
            <a:r>
              <a:rPr lang="en-US" sz="1600" i="0" dirty="0" err="1">
                <a:solidFill>
                  <a:srgbClr val="404040"/>
                </a:solidFill>
                <a:latin typeface="Calibri"/>
                <a:ea typeface="Calibri"/>
                <a:cs typeface="Calibri"/>
                <a:sym typeface="Calibri"/>
              </a:rPr>
              <a:t>Pseudogout</a:t>
            </a:r>
            <a:r>
              <a:rPr lang="en-US" sz="1600" i="0" dirty="0">
                <a:solidFill>
                  <a:srgbClr val="404040"/>
                </a:solidFill>
                <a:latin typeface="Calibri"/>
                <a:ea typeface="Calibri"/>
                <a:cs typeface="Calibri"/>
                <a:sym typeface="Calibri"/>
              </a:rPr>
              <a:t> can be differentiated from gout in three ways:</a:t>
            </a:r>
          </a:p>
          <a:p>
            <a:pPr lvl="0" algn="just" rtl="0">
              <a:lnSpc>
                <a:spcPct val="115000"/>
              </a:lnSpc>
              <a:spcBef>
                <a:spcPts val="0"/>
              </a:spcBef>
              <a:buClr>
                <a:schemeClr val="dk1"/>
              </a:buClr>
              <a:buSzPct val="100000"/>
              <a:buFont typeface="Arial"/>
              <a:buNone/>
            </a:pPr>
            <a:r>
              <a:rPr lang="en-US" sz="1600" i="0" dirty="0">
                <a:solidFill>
                  <a:srgbClr val="404040"/>
                </a:solidFill>
                <a:latin typeface="Calibri"/>
                <a:ea typeface="Calibri"/>
                <a:cs typeface="Calibri"/>
                <a:sym typeface="Calibri"/>
              </a:rPr>
              <a:t>-the knee is most commonly involved.</a:t>
            </a:r>
          </a:p>
          <a:p>
            <a:pPr lvl="0" algn="just" rtl="0">
              <a:lnSpc>
                <a:spcPct val="115000"/>
              </a:lnSpc>
              <a:spcBef>
                <a:spcPts val="0"/>
              </a:spcBef>
              <a:buClr>
                <a:schemeClr val="dk1"/>
              </a:buClr>
              <a:buSzPct val="100000"/>
              <a:buFont typeface="Arial"/>
              <a:buNone/>
            </a:pPr>
            <a:r>
              <a:rPr lang="en-US" sz="1600" i="0" dirty="0">
                <a:solidFill>
                  <a:srgbClr val="404040"/>
                </a:solidFill>
                <a:latin typeface="Calibri"/>
                <a:ea typeface="Calibri"/>
                <a:cs typeface="Calibri"/>
                <a:sym typeface="Calibri"/>
              </a:rPr>
              <a:t>-x-ray show the characteristic line of calcification of the articular cartilage</a:t>
            </a:r>
          </a:p>
          <a:p>
            <a:pPr lvl="0" algn="just" rtl="0">
              <a:lnSpc>
                <a:spcPct val="115000"/>
              </a:lnSpc>
              <a:spcBef>
                <a:spcPts val="0"/>
              </a:spcBef>
              <a:buClr>
                <a:schemeClr val="dk1"/>
              </a:buClr>
              <a:buSzPct val="100000"/>
              <a:buFont typeface="Arial"/>
              <a:buNone/>
            </a:pPr>
            <a:r>
              <a:rPr lang="en-US" sz="1600" i="0" dirty="0">
                <a:solidFill>
                  <a:srgbClr val="404040"/>
                </a:solidFill>
                <a:latin typeface="Calibri"/>
                <a:ea typeface="Calibri"/>
                <a:cs typeface="Calibri"/>
                <a:sym typeface="Calibri"/>
              </a:rPr>
              <a:t>- the crystals look different under polarizing microscopy, they are rhomboid in shape NOT needle-shaped as in gout.</a:t>
            </a:r>
          </a:p>
          <a:p>
            <a:pPr lvl="0" algn="just" rtl="0">
              <a:lnSpc>
                <a:spcPct val="115000"/>
              </a:lnSpc>
              <a:spcBef>
                <a:spcPts val="0"/>
              </a:spcBef>
              <a:buClr>
                <a:schemeClr val="dk1"/>
              </a:buClr>
              <a:buSzPct val="100000"/>
              <a:buFont typeface="Arial"/>
              <a:buNone/>
            </a:pPr>
            <a:endParaRPr sz="1600" i="0" dirty="0">
              <a:solidFill>
                <a:srgbClr val="404040"/>
              </a:solidFill>
              <a:latin typeface="Calibri"/>
              <a:ea typeface="Calibri"/>
              <a:cs typeface="Calibri"/>
              <a:sym typeface="Calibri"/>
            </a:endParaRPr>
          </a:p>
          <a:p>
            <a:pPr marL="0" marR="0" lvl="0" indent="0" algn="l" rtl="0">
              <a:lnSpc>
                <a:spcPct val="115000"/>
              </a:lnSpc>
              <a:spcBef>
                <a:spcPts val="800"/>
              </a:spcBef>
              <a:spcAft>
                <a:spcPts val="0"/>
              </a:spcAft>
              <a:buClr>
                <a:srgbClr val="404040"/>
              </a:buClr>
              <a:buSzPct val="25000"/>
              <a:buFont typeface="Calibri"/>
              <a:buNone/>
            </a:pPr>
            <a:endParaRPr sz="1600" i="0"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accent1"/>
              </a:buClr>
              <a:buSzPct val="25000"/>
              <a:buFont typeface="Century Schoolbook"/>
              <a:buNone/>
            </a:pPr>
            <a:endParaRPr sz="1600" b="0" i="0" u="none" strike="noStrike" cap="none" dirty="0">
              <a:solidFill>
                <a:srgbClr val="404040"/>
              </a:solidFill>
              <a:latin typeface="Calibri"/>
              <a:ea typeface="Calibri"/>
              <a:cs typeface="Calibri"/>
              <a:sym typeface="Calibri"/>
            </a:endParaRPr>
          </a:p>
          <a:p>
            <a:pPr marL="0" marR="0" lvl="0" indent="0" algn="just" rtl="0">
              <a:lnSpc>
                <a:spcPct val="115000"/>
              </a:lnSpc>
              <a:spcBef>
                <a:spcPts val="0"/>
              </a:spcBef>
              <a:spcAft>
                <a:spcPts val="0"/>
              </a:spcAft>
              <a:buClr>
                <a:schemeClr val="accent1"/>
              </a:buClr>
              <a:buSzPct val="25000"/>
              <a:buFont typeface="Century Schoolbook"/>
              <a:buNone/>
            </a:pPr>
            <a:endParaRPr sz="1600" b="0" i="0" u="none" strike="noStrike" cap="none" dirty="0">
              <a:solidFill>
                <a:srgbClr val="404040"/>
              </a:solidFill>
              <a:latin typeface="Calibri"/>
              <a:ea typeface="Calibri"/>
              <a:cs typeface="Calibri"/>
              <a:sym typeface="Calibri"/>
            </a:endParaRPr>
          </a:p>
          <a:p>
            <a:pPr marL="0" marR="0" lvl="0" indent="0" algn="just" rtl="0">
              <a:lnSpc>
                <a:spcPct val="115000"/>
              </a:lnSpc>
              <a:spcBef>
                <a:spcPts val="0"/>
              </a:spcBef>
              <a:spcAft>
                <a:spcPts val="0"/>
              </a:spcAft>
              <a:buClr>
                <a:schemeClr val="accent1"/>
              </a:buClr>
              <a:buSzPct val="25000"/>
              <a:buFont typeface="Century Schoolbook"/>
              <a:buNone/>
            </a:pPr>
            <a:endParaRPr sz="1600" b="0" i="0" u="none" strike="noStrike" cap="none" dirty="0">
              <a:solidFill>
                <a:srgbClr val="404040"/>
              </a:solidFill>
              <a:latin typeface="Calibri"/>
              <a:ea typeface="Calibri"/>
              <a:cs typeface="Calibri"/>
              <a:sym typeface="Calibri"/>
            </a:endParaRPr>
          </a:p>
          <a:p>
            <a:pPr marL="0" marR="0" lvl="0" indent="0" algn="l" rtl="0">
              <a:lnSpc>
                <a:spcPct val="115000"/>
              </a:lnSpc>
              <a:spcBef>
                <a:spcPts val="0"/>
              </a:spcBef>
              <a:spcAft>
                <a:spcPts val="0"/>
              </a:spcAft>
              <a:buClr>
                <a:schemeClr val="accent1"/>
              </a:buClr>
              <a:buSzPct val="25000"/>
              <a:buFont typeface="Century Schoolbook"/>
              <a:buNone/>
            </a:pPr>
            <a:endParaRPr sz="1600" b="1" i="0" u="none" strike="noStrike" cap="none" dirty="0">
              <a:solidFill>
                <a:schemeClr val="dk1"/>
              </a:solidFill>
              <a:latin typeface="Calibri"/>
              <a:ea typeface="Calibri"/>
              <a:cs typeface="Calibri"/>
              <a:sym typeface="Calibri"/>
            </a:endParaRPr>
          </a:p>
          <a:p>
            <a:pPr marL="0" marR="0" lvl="0" indent="0" algn="l" rtl="0">
              <a:lnSpc>
                <a:spcPct val="115000"/>
              </a:lnSpc>
              <a:spcBef>
                <a:spcPts val="800"/>
              </a:spcBef>
              <a:spcAft>
                <a:spcPts val="0"/>
              </a:spcAft>
              <a:buClr>
                <a:schemeClr val="accent1"/>
              </a:buClr>
              <a:buSzPct val="25000"/>
              <a:buFont typeface="Century Schoolbook"/>
              <a:buNone/>
            </a:pPr>
            <a:endParaRPr sz="1600" b="1" i="0" u="none" strike="noStrike" cap="none" dirty="0">
              <a:solidFill>
                <a:schemeClr val="dk1"/>
              </a:solidFill>
              <a:latin typeface="Calibri"/>
              <a:ea typeface="Calibri"/>
              <a:cs typeface="Calibri"/>
              <a:sym typeface="Calibri"/>
            </a:endParaRPr>
          </a:p>
          <a:p>
            <a:pPr marL="0" marR="0" lvl="0" indent="0" algn="l" rtl="0">
              <a:lnSpc>
                <a:spcPct val="115000"/>
              </a:lnSpc>
              <a:spcBef>
                <a:spcPts val="800"/>
              </a:spcBef>
              <a:spcAft>
                <a:spcPts val="0"/>
              </a:spcAft>
              <a:buClr>
                <a:schemeClr val="dk1"/>
              </a:buClr>
              <a:buSzPct val="25000"/>
              <a:buFont typeface="Arial"/>
              <a:buNone/>
            </a:pPr>
            <a:endParaRPr sz="1600" b="1" i="0" u="none" strike="noStrike" cap="none" dirty="0">
              <a:solidFill>
                <a:schemeClr val="dk1"/>
              </a:solidFill>
              <a:latin typeface="Calibri"/>
              <a:ea typeface="Calibri"/>
              <a:cs typeface="Calibri"/>
              <a:sym typeface="Calibri"/>
            </a:endParaRPr>
          </a:p>
          <a:p>
            <a:pPr marL="0" marR="0" lvl="0" indent="0" algn="r" rtl="0">
              <a:lnSpc>
                <a:spcPct val="85000"/>
              </a:lnSpc>
              <a:spcBef>
                <a:spcPts val="800"/>
              </a:spcBef>
              <a:buClr>
                <a:schemeClr val="accent1"/>
              </a:buClr>
              <a:buSzPct val="25000"/>
              <a:buFont typeface="Century Schoolbook"/>
              <a:buNone/>
            </a:pPr>
            <a:endParaRPr sz="7200" b="0" i="1" u="none" strike="noStrike" cap="none" dirty="0">
              <a:solidFill>
                <a:schemeClr val="accent1"/>
              </a:solidFill>
              <a:latin typeface="Century Schoolbook"/>
              <a:ea typeface="Century Schoolbook"/>
              <a:cs typeface="Century Schoolbook"/>
              <a:sym typeface="Century Schoolbook"/>
            </a:endParaRPr>
          </a:p>
        </p:txBody>
      </p:sp>
      <p:sp>
        <p:nvSpPr>
          <p:cNvPr id="243" name="Shape 243"/>
          <p:cNvSpPr txBox="1">
            <a:spLocks noGrp="1"/>
          </p:cNvSpPr>
          <p:nvPr>
            <p:ph type="body" idx="1"/>
          </p:nvPr>
        </p:nvSpPr>
        <p:spPr>
          <a:xfrm>
            <a:off x="430199" y="-159568"/>
            <a:ext cx="5821500" cy="708600"/>
          </a:xfrm>
          <a:prstGeom prst="rect">
            <a:avLst/>
          </a:prstGeom>
          <a:noFill/>
          <a:ln>
            <a:noFill/>
          </a:ln>
        </p:spPr>
        <p:txBody>
          <a:bodyPr lIns="91425" tIns="91425" rIns="91425" bIns="91425" anchor="ctr" anchorCtr="0">
            <a:noAutofit/>
          </a:bodyPr>
          <a:lstStyle/>
          <a:p>
            <a:pPr marL="0" marR="0" lvl="0" indent="0" algn="l" rtl="0">
              <a:lnSpc>
                <a:spcPct val="113000"/>
              </a:lnSpc>
              <a:spcBef>
                <a:spcPts val="0"/>
              </a:spcBef>
              <a:spcAft>
                <a:spcPts val="0"/>
              </a:spcAft>
              <a:buClr>
                <a:schemeClr val="accent1"/>
              </a:buClr>
              <a:buSzPct val="25000"/>
              <a:buFont typeface="Arial"/>
              <a:buNone/>
            </a:pPr>
            <a:endParaRPr sz="2000" b="0" i="0" u="none" strike="noStrike" cap="none" dirty="0">
              <a:solidFill>
                <a:srgbClr val="8FAADC"/>
              </a:solidFill>
              <a:latin typeface="Arial"/>
              <a:ea typeface="Arial"/>
              <a:cs typeface="Arial"/>
              <a:sym typeface="Arial"/>
            </a:endParaRPr>
          </a:p>
          <a:p>
            <a:pPr marL="0" marR="0" lvl="0" indent="0" algn="ctr" rtl="0">
              <a:lnSpc>
                <a:spcPct val="113000"/>
              </a:lnSpc>
              <a:spcBef>
                <a:spcPts val="0"/>
              </a:spcBef>
              <a:buClr>
                <a:srgbClr val="FF0000"/>
              </a:buClr>
              <a:buSzPct val="25000"/>
              <a:buFont typeface="Arial"/>
              <a:buNone/>
            </a:pPr>
            <a:r>
              <a:rPr lang="en-US" sz="1800" b="0" i="0" u="none" strike="noStrike" cap="none" dirty="0" err="1">
                <a:solidFill>
                  <a:srgbClr val="FF0000"/>
                </a:solidFill>
                <a:latin typeface="Arial"/>
                <a:ea typeface="Arial"/>
                <a:cs typeface="Arial"/>
                <a:sym typeface="Arial"/>
              </a:rPr>
              <a:t>Pseudogout</a:t>
            </a:r>
            <a:r>
              <a:rPr lang="en-US" sz="1800" b="0" i="0" u="none" strike="noStrike" cap="none" dirty="0">
                <a:solidFill>
                  <a:srgbClr val="FF0000"/>
                </a:solidFill>
                <a:latin typeface="Arial"/>
                <a:ea typeface="Arial"/>
                <a:cs typeface="Arial"/>
                <a:sym typeface="Arial"/>
              </a:rPr>
              <a:t>:</a:t>
            </a:r>
          </a:p>
        </p:txBody>
      </p:sp>
      <p:pic>
        <p:nvPicPr>
          <p:cNvPr id="244" name="Shape 244" descr="9802588_orig.png"/>
          <p:cNvPicPr preferRelativeResize="0"/>
          <p:nvPr/>
        </p:nvPicPr>
        <p:blipFill rotWithShape="1">
          <a:blip r:embed="rId3">
            <a:alphaModFix/>
          </a:blip>
          <a:srcRect/>
          <a:stretch/>
        </p:blipFill>
        <p:spPr>
          <a:xfrm>
            <a:off x="207899" y="7544100"/>
            <a:ext cx="6266099" cy="2361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l="33814" t="17000" r="31056" b="18498"/>
          <a:stretch/>
        </p:blipFill>
        <p:spPr>
          <a:xfrm>
            <a:off x="5069739" y="224126"/>
            <a:ext cx="1459645" cy="1547935"/>
          </a:xfrm>
          <a:prstGeom prst="rect">
            <a:avLst/>
          </a:prstGeom>
          <a:noFill/>
          <a:ln>
            <a:noFill/>
          </a:ln>
        </p:spPr>
      </p:pic>
      <p:pic>
        <p:nvPicPr>
          <p:cNvPr id="250" name="Shape 250"/>
          <p:cNvPicPr preferRelativeResize="0"/>
          <p:nvPr/>
        </p:nvPicPr>
        <p:blipFill rotWithShape="1">
          <a:blip r:embed="rId4">
            <a:alphaModFix/>
          </a:blip>
          <a:srcRect/>
          <a:stretch/>
        </p:blipFill>
        <p:spPr>
          <a:xfrm>
            <a:off x="485775" y="224126"/>
            <a:ext cx="1571624" cy="1571624"/>
          </a:xfrm>
          <a:prstGeom prst="rect">
            <a:avLst/>
          </a:prstGeom>
          <a:noFill/>
          <a:ln>
            <a:noFill/>
          </a:ln>
        </p:spPr>
      </p:pic>
      <p:sp>
        <p:nvSpPr>
          <p:cNvPr id="251" name="Shape 251"/>
          <p:cNvSpPr txBox="1"/>
          <p:nvPr/>
        </p:nvSpPr>
        <p:spPr>
          <a:xfrm>
            <a:off x="404663" y="2360711"/>
            <a:ext cx="5829299" cy="133128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Cambria"/>
              <a:buNone/>
            </a:pPr>
            <a:r>
              <a:rPr lang="en-US" sz="3600" b="1" i="0">
                <a:solidFill>
                  <a:schemeClr val="accent1"/>
                </a:solidFill>
                <a:latin typeface="Cambria"/>
                <a:ea typeface="Cambria"/>
                <a:cs typeface="Cambria"/>
                <a:sym typeface="Cambria"/>
              </a:rPr>
              <a:t>Osteomyelitis and septic arthritis</a:t>
            </a:r>
          </a:p>
        </p:txBody>
      </p:sp>
      <p:sp>
        <p:nvSpPr>
          <p:cNvPr id="252" name="Shape 252"/>
          <p:cNvSpPr txBox="1"/>
          <p:nvPr/>
        </p:nvSpPr>
        <p:spPr>
          <a:xfrm>
            <a:off x="689347" y="3408382"/>
            <a:ext cx="5544615" cy="477391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accent1"/>
              </a:buClr>
              <a:buSzPct val="25000"/>
              <a:buFont typeface="Arial"/>
              <a:buNone/>
            </a:pPr>
            <a:r>
              <a:rPr lang="en-US" sz="1600" b="1" u="sng">
                <a:solidFill>
                  <a:schemeClr val="accent1"/>
                </a:solidFill>
                <a:latin typeface="Cambria"/>
                <a:ea typeface="Cambria"/>
                <a:cs typeface="Cambria"/>
                <a:sym typeface="Cambria"/>
              </a:rPr>
              <a:t>Objectives: </a:t>
            </a:r>
          </a:p>
          <a:p>
            <a:pPr marL="283464" marR="0" lvl="0" indent="-283464" algn="l" rtl="0">
              <a:lnSpc>
                <a:spcPct val="120000"/>
              </a:lnSpc>
              <a:spcBef>
                <a:spcPts val="900"/>
              </a:spcBef>
              <a:spcAft>
                <a:spcPts val="0"/>
              </a:spcAft>
              <a:buClr>
                <a:srgbClr val="262626"/>
              </a:buClr>
              <a:buSzPct val="100000"/>
              <a:buFont typeface="Arial"/>
              <a:buChar char="•"/>
            </a:pPr>
            <a:r>
              <a:rPr lang="en-US" sz="1400">
                <a:solidFill>
                  <a:srgbClr val="262626"/>
                </a:solidFill>
                <a:latin typeface="Corbel"/>
                <a:ea typeface="Corbel"/>
                <a:cs typeface="Corbel"/>
                <a:sym typeface="Corbel"/>
              </a:rPr>
              <a:t>Understand the etiology, pathogenesis and clinical features of osteomyelitis.</a:t>
            </a:r>
          </a:p>
          <a:p>
            <a:pPr marL="283464" marR="0" lvl="0" indent="-283464" algn="l" rtl="0">
              <a:lnSpc>
                <a:spcPct val="120000"/>
              </a:lnSpc>
              <a:spcBef>
                <a:spcPts val="900"/>
              </a:spcBef>
              <a:spcAft>
                <a:spcPts val="0"/>
              </a:spcAft>
              <a:buClr>
                <a:srgbClr val="262626"/>
              </a:buClr>
              <a:buSzPct val="100000"/>
              <a:buFont typeface="Arial"/>
              <a:buChar char="•"/>
            </a:pPr>
            <a:r>
              <a:rPr lang="en-US" sz="1400">
                <a:solidFill>
                  <a:srgbClr val="262626"/>
                </a:solidFill>
                <a:latin typeface="Corbel"/>
                <a:ea typeface="Corbel"/>
                <a:cs typeface="Corbel"/>
                <a:sym typeface="Corbel"/>
              </a:rPr>
              <a:t>Be familiar with some of the terminology used in bone infections like: sequestrum, involucrum, Brodie abscess and Pott’s disease. </a:t>
            </a:r>
          </a:p>
          <a:p>
            <a:pPr marL="283464" marR="0" lvl="0" indent="-283464" algn="l" rtl="0">
              <a:lnSpc>
                <a:spcPct val="120000"/>
              </a:lnSpc>
              <a:spcBef>
                <a:spcPts val="900"/>
              </a:spcBef>
              <a:buClr>
                <a:srgbClr val="262626"/>
              </a:buClr>
              <a:buSzPct val="100000"/>
              <a:buFont typeface="Arial"/>
              <a:buChar char="•"/>
            </a:pPr>
            <a:r>
              <a:rPr lang="en-US" sz="1400">
                <a:solidFill>
                  <a:srgbClr val="262626"/>
                </a:solidFill>
                <a:latin typeface="Corbel"/>
                <a:ea typeface="Corbel"/>
                <a:cs typeface="Corbel"/>
                <a:sym typeface="Corbel"/>
              </a:rPr>
              <a:t>Understand the clinicopathological features of tuberculous osteomyelitis and infective arthritis.</a:t>
            </a:r>
          </a:p>
        </p:txBody>
      </p:sp>
      <p:sp>
        <p:nvSpPr>
          <p:cNvPr id="253" name="Shape 253"/>
          <p:cNvSpPr txBox="1"/>
          <p:nvPr/>
        </p:nvSpPr>
        <p:spPr>
          <a:xfrm>
            <a:off x="114300" y="7984114"/>
            <a:ext cx="2520279" cy="1015662"/>
          </a:xfrm>
          <a:prstGeom prst="rect">
            <a:avLst/>
          </a:prstGeom>
          <a:noFill/>
          <a:ln>
            <a:noFill/>
          </a:ln>
        </p:spPr>
        <p:txBody>
          <a:bodyPr lIns="91425" tIns="45700" rIns="91425" bIns="45700" anchor="t" anchorCtr="0">
            <a:noAutofit/>
          </a:bodyPr>
          <a:lstStyle/>
          <a:p>
            <a:pPr marL="285750" marR="0" lvl="0" indent="-285750" algn="l" rtl="0">
              <a:spcBef>
                <a:spcPts val="0"/>
              </a:spcBef>
              <a:buClr>
                <a:srgbClr val="FF0000"/>
              </a:buClr>
              <a:buSzPct val="100000"/>
              <a:buFont typeface="Arial"/>
              <a:buChar char="•"/>
            </a:pPr>
            <a:r>
              <a:rPr lang="en-US" sz="1400">
                <a:solidFill>
                  <a:srgbClr val="FF0000"/>
                </a:solidFill>
                <a:latin typeface="Corbel"/>
                <a:ea typeface="Corbel"/>
                <a:cs typeface="Corbel"/>
                <a:sym typeface="Corbel"/>
              </a:rPr>
              <a:t>Red : Important</a:t>
            </a:r>
          </a:p>
          <a:p>
            <a:pPr marL="285750" marR="0" lvl="0" indent="-285750" algn="l" rtl="0">
              <a:spcBef>
                <a:spcPts val="0"/>
              </a:spcBef>
              <a:buClr>
                <a:srgbClr val="00B050"/>
              </a:buClr>
              <a:buSzPct val="100000"/>
              <a:buFont typeface="Arial"/>
              <a:buChar char="•"/>
            </a:pPr>
            <a:r>
              <a:rPr lang="en-US" sz="1400">
                <a:solidFill>
                  <a:srgbClr val="00B050"/>
                </a:solidFill>
                <a:latin typeface="Corbel"/>
                <a:ea typeface="Corbel"/>
                <a:cs typeface="Corbel"/>
                <a:sym typeface="Corbel"/>
              </a:rPr>
              <a:t>Green: doctors’ notes</a:t>
            </a:r>
          </a:p>
          <a:p>
            <a:pPr marL="285750" marR="0" lvl="0" indent="-285750" algn="l" rtl="0">
              <a:spcBef>
                <a:spcPts val="0"/>
              </a:spcBef>
              <a:buClr>
                <a:srgbClr val="A5A5A5"/>
              </a:buClr>
              <a:buSzPct val="100000"/>
              <a:buFont typeface="Arial"/>
              <a:buChar char="•"/>
            </a:pPr>
            <a:r>
              <a:rPr lang="en-US" sz="1400">
                <a:solidFill>
                  <a:srgbClr val="A5A5A5"/>
                </a:solidFill>
                <a:latin typeface="Corbel"/>
                <a:ea typeface="Corbel"/>
                <a:cs typeface="Corbel"/>
                <a:sym typeface="Corbel"/>
              </a:rPr>
              <a:t>Grey: extra </a:t>
            </a:r>
          </a:p>
          <a:p>
            <a:pPr marL="0" marR="0" lvl="0" indent="0" algn="l" rtl="0">
              <a:spcBef>
                <a:spcPts val="0"/>
              </a:spcBef>
              <a:buNone/>
            </a:pPr>
            <a:endParaRPr sz="1800">
              <a:solidFill>
                <a:schemeClr val="dk1"/>
              </a:solidFill>
              <a:latin typeface="Corbel"/>
              <a:ea typeface="Corbel"/>
              <a:cs typeface="Corbel"/>
              <a:sym typeface="Corbel"/>
            </a:endParaRPr>
          </a:p>
        </p:txBody>
      </p:sp>
      <p:sp>
        <p:nvSpPr>
          <p:cNvPr id="255" name="Shape 255"/>
          <p:cNvSpPr txBox="1"/>
          <p:nvPr/>
        </p:nvSpPr>
        <p:spPr>
          <a:xfrm>
            <a:off x="114300" y="9084025"/>
            <a:ext cx="6119663"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orbel"/>
                <a:ea typeface="Corbel"/>
                <a:cs typeface="Corbel"/>
                <a:sym typeface="Corbel"/>
              </a:rPr>
              <a:t>Please </a:t>
            </a:r>
            <a:r>
              <a:rPr lang="en-US" sz="1800" u="sng">
                <a:solidFill>
                  <a:schemeClr val="hlink"/>
                </a:solidFill>
                <a:latin typeface="Corbel"/>
                <a:ea typeface="Corbel"/>
                <a:cs typeface="Corbel"/>
                <a:sym typeface="Corbel"/>
                <a:hlinkClick r:id="rId5"/>
              </a:rPr>
              <a:t>check here</a:t>
            </a:r>
            <a:r>
              <a:rPr lang="en-US" sz="1800">
                <a:solidFill>
                  <a:schemeClr val="dk1"/>
                </a:solidFill>
                <a:latin typeface="Corbel"/>
                <a:ea typeface="Corbel"/>
                <a:cs typeface="Corbel"/>
                <a:sym typeface="Corbel"/>
              </a:rPr>
              <a:t> before viewing the file to know if there any changes or additions.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 name="Rectangle 1"/>
          <p:cNvSpPr/>
          <p:nvPr/>
        </p:nvSpPr>
        <p:spPr>
          <a:xfrm>
            <a:off x="0" y="18728"/>
            <a:ext cx="6858000" cy="1077218"/>
          </a:xfrm>
          <a:prstGeom prst="rect">
            <a:avLst/>
          </a:prstGeom>
        </p:spPr>
        <p:txBody>
          <a:bodyPr wrap="square">
            <a:spAutoFit/>
          </a:bodyPr>
          <a:lstStyle/>
          <a:p>
            <a:pPr algn="ctr"/>
            <a:r>
              <a:rPr lang="en-US" sz="1800" b="1" dirty="0">
                <a:solidFill>
                  <a:srgbClr val="FF0000"/>
                </a:solidFill>
                <a:latin typeface="Arial" charset="0"/>
                <a:ea typeface="Calibri" charset="0"/>
              </a:rPr>
              <a:t>Osteomyelitis </a:t>
            </a:r>
          </a:p>
          <a:p>
            <a:pPr algn="ctr"/>
            <a:endParaRPr lang="en-US" sz="1800" b="1" dirty="0">
              <a:solidFill>
                <a:srgbClr val="FF0000"/>
              </a:solidFill>
              <a:latin typeface="Arial" charset="0"/>
              <a:ea typeface="Calibri" charset="0"/>
            </a:endParaRPr>
          </a:p>
          <a:p>
            <a:r>
              <a:rPr lang="en-US" b="1" dirty="0">
                <a:solidFill>
                  <a:srgbClr val="0070C0"/>
                </a:solidFill>
                <a:latin typeface="Arial" charset="0"/>
                <a:ea typeface="Calibri" charset="0"/>
              </a:rPr>
              <a:t>osteomyelitis: </a:t>
            </a:r>
            <a:r>
              <a:rPr lang="en-US" dirty="0">
                <a:solidFill>
                  <a:srgbClr val="0070C0"/>
                </a:solidFill>
                <a:latin typeface="Arial" charset="0"/>
                <a:ea typeface="Calibri" charset="0"/>
              </a:rPr>
              <a:t>it is the inflammation of the bones and bone marrow spaces, it is almost always bacterial.</a:t>
            </a:r>
            <a:r>
              <a:rPr lang="en-US" dirty="0">
                <a:solidFill>
                  <a:srgbClr val="0070C0"/>
                </a:solidFill>
              </a:rPr>
              <a:t> </a:t>
            </a:r>
          </a:p>
        </p:txBody>
      </p:sp>
      <p:graphicFrame>
        <p:nvGraphicFramePr>
          <p:cNvPr id="3" name="Diagram 2"/>
          <p:cNvGraphicFramePr/>
          <p:nvPr>
            <p:extLst>
              <p:ext uri="{D42A27DB-BD31-4B8C-83A1-F6EECF244321}">
                <p14:modId xmlns:p14="http://schemas.microsoft.com/office/powerpoint/2010/main" val="981279616"/>
              </p:ext>
            </p:extLst>
          </p:nvPr>
        </p:nvGraphicFramePr>
        <p:xfrm>
          <a:off x="223837" y="920552"/>
          <a:ext cx="6410325" cy="2955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 y="3728864"/>
            <a:ext cx="6858000" cy="6394571"/>
          </a:xfrm>
          <a:prstGeom prst="rect">
            <a:avLst/>
          </a:prstGeom>
        </p:spPr>
        <p:txBody>
          <a:bodyPr wrap="square">
            <a:spAutoFit/>
          </a:bodyPr>
          <a:lstStyle/>
          <a:p>
            <a:pPr>
              <a:lnSpc>
                <a:spcPct val="115000"/>
              </a:lnSpc>
              <a:spcAft>
                <a:spcPts val="1000"/>
              </a:spcAft>
            </a:pPr>
            <a:r>
              <a:rPr lang="en-US" b="1" dirty="0">
                <a:latin typeface="Calibri" charset="0"/>
                <a:ea typeface="Calibri" charset="0"/>
                <a:cs typeface="Times New Roman" charset="0"/>
              </a:rPr>
              <a:t>here is some Diseases that increase the incidence of osteomyelitis like sickle cell anemia .</a:t>
            </a:r>
            <a:endParaRPr lang="en-US" dirty="0">
              <a:latin typeface="Calibri" charset="0"/>
              <a:ea typeface="Calibri" charset="0"/>
              <a:cs typeface="Times New Roman" charset="0"/>
            </a:endParaRPr>
          </a:p>
          <a:p>
            <a:pPr>
              <a:lnSpc>
                <a:spcPct val="115000"/>
              </a:lnSpc>
              <a:spcAft>
                <a:spcPts val="1000"/>
              </a:spcAft>
            </a:pPr>
            <a:r>
              <a:rPr lang="en-US" b="1" dirty="0">
                <a:latin typeface="Calibri" charset="0"/>
                <a:ea typeface="Calibri" charset="0"/>
                <a:cs typeface="Times New Roman" charset="0"/>
              </a:rPr>
              <a:t>Also drugs addiction (if they use unsterile needles) may cause osteomyelitis but with unusual bacteria and it is usually pseudomonas </a:t>
            </a:r>
            <a:r>
              <a:rPr lang="en-US" b="1" dirty="0" err="1">
                <a:latin typeface="Calibri" charset="0"/>
                <a:ea typeface="Calibri" charset="0"/>
                <a:cs typeface="Times New Roman" charset="0"/>
              </a:rPr>
              <a:t>aeruginosa</a:t>
            </a:r>
            <a:r>
              <a:rPr lang="en-US" b="1" dirty="0">
                <a:latin typeface="Calibri" charset="0"/>
                <a:ea typeface="Calibri" charset="0"/>
                <a:cs typeface="Times New Roman" charset="0"/>
              </a:rPr>
              <a:t>.</a:t>
            </a:r>
            <a:endParaRPr lang="en-US" dirty="0">
              <a:latin typeface="Calibri" charset="0"/>
              <a:ea typeface="Calibri" charset="0"/>
              <a:cs typeface="Times New Roman" charset="0"/>
            </a:endParaRPr>
          </a:p>
          <a:p>
            <a:pPr>
              <a:lnSpc>
                <a:spcPct val="115000"/>
              </a:lnSpc>
              <a:spcAft>
                <a:spcPts val="1000"/>
              </a:spcAft>
            </a:pPr>
            <a:r>
              <a:rPr lang="en-US" b="1" dirty="0">
                <a:latin typeface="Calibri" charset="0"/>
                <a:ea typeface="Calibri" charset="0"/>
                <a:cs typeface="Times New Roman" charset="0"/>
              </a:rPr>
              <a:t>Osteomyelitis usually produce chronic discharging sinus especially with people who have diabetes.</a:t>
            </a:r>
            <a:endParaRPr lang="en-US" dirty="0">
              <a:latin typeface="Calibri" charset="0"/>
              <a:ea typeface="Calibri" charset="0"/>
              <a:cs typeface="Times New Roman" charset="0"/>
            </a:endParaRPr>
          </a:p>
          <a:p>
            <a:pPr>
              <a:lnSpc>
                <a:spcPct val="115000"/>
              </a:lnSpc>
              <a:spcAft>
                <a:spcPts val="1000"/>
              </a:spcAft>
            </a:pPr>
            <a:r>
              <a:rPr lang="en-US" b="1" dirty="0">
                <a:latin typeface="Calibri" charset="0"/>
                <a:ea typeface="Calibri" charset="0"/>
                <a:cs typeface="Times New Roman" charset="0"/>
              </a:rPr>
              <a:t>Osteomyelitis may look like tumor in the X-RAY, so some times we have to take biopsy and culture it. </a:t>
            </a:r>
            <a:endParaRPr lang="en-US" dirty="0">
              <a:latin typeface="Calibri" charset="0"/>
              <a:ea typeface="Calibri" charset="0"/>
              <a:cs typeface="Times New Roman" charset="0"/>
            </a:endParaRPr>
          </a:p>
          <a:p>
            <a:pPr>
              <a:lnSpc>
                <a:spcPct val="115000"/>
              </a:lnSpc>
              <a:spcAft>
                <a:spcPts val="1000"/>
              </a:spcAft>
            </a:pPr>
            <a:r>
              <a:rPr lang="en-US" b="1" dirty="0">
                <a:latin typeface="Calibri" charset="0"/>
                <a:ea typeface="Calibri" charset="0"/>
                <a:cs typeface="Times New Roman" charset="0"/>
              </a:rPr>
              <a:t>Osteomyelitis like to affect the metaphysis and it cause </a:t>
            </a:r>
            <a:r>
              <a:rPr lang="en-US" b="1" dirty="0" err="1">
                <a:latin typeface="Calibri" charset="0"/>
                <a:ea typeface="Calibri" charset="0"/>
                <a:cs typeface="Times New Roman" charset="0"/>
              </a:rPr>
              <a:t>subperiosteal</a:t>
            </a:r>
            <a:r>
              <a:rPr lang="en-US" b="1" dirty="0">
                <a:latin typeface="Calibri" charset="0"/>
                <a:ea typeface="Calibri" charset="0"/>
                <a:cs typeface="Times New Roman" charset="0"/>
              </a:rPr>
              <a:t> abscess, and then you see areas of density in the X-RAY, but in sometimes -which is unusual- it affect the diaphysis and then I have to test sickle cell anemia by hemoglobin electrophoresis test. </a:t>
            </a:r>
            <a:endParaRPr lang="en-US" dirty="0">
              <a:latin typeface="Calibri" charset="0"/>
              <a:ea typeface="Calibri" charset="0"/>
              <a:cs typeface="Times New Roman" charset="0"/>
            </a:endParaRPr>
          </a:p>
          <a:p>
            <a:pPr>
              <a:lnSpc>
                <a:spcPct val="115000"/>
              </a:lnSpc>
              <a:spcAft>
                <a:spcPts val="1000"/>
              </a:spcAft>
            </a:pPr>
            <a:r>
              <a:rPr lang="en-US" b="1" dirty="0">
                <a:latin typeface="Calibri" charset="0"/>
                <a:ea typeface="Calibri" charset="0"/>
                <a:cs typeface="Times New Roman" charset="0"/>
              </a:rPr>
              <a:t>Osteomyelitis can be associated with septic arthritis. </a:t>
            </a:r>
            <a:endParaRPr lang="en-US" dirty="0">
              <a:latin typeface="Calibri" charset="0"/>
              <a:ea typeface="Calibri" charset="0"/>
              <a:cs typeface="Times New Roman" charset="0"/>
            </a:endParaRPr>
          </a:p>
          <a:p>
            <a:pPr>
              <a:lnSpc>
                <a:spcPct val="115000"/>
              </a:lnSpc>
              <a:spcAft>
                <a:spcPts val="1000"/>
              </a:spcAft>
            </a:pPr>
            <a:r>
              <a:rPr lang="en-US" b="1" dirty="0">
                <a:latin typeface="Calibri" charset="0"/>
                <a:ea typeface="Calibri" charset="0"/>
                <a:cs typeface="Times New Roman" charset="0"/>
              </a:rPr>
              <a:t> </a:t>
            </a:r>
            <a:endParaRPr lang="en-US" dirty="0">
              <a:latin typeface="Calibri" charset="0"/>
              <a:ea typeface="Calibri" charset="0"/>
              <a:cs typeface="Times New Roman" charset="0"/>
            </a:endParaRPr>
          </a:p>
          <a:p>
            <a:pPr>
              <a:lnSpc>
                <a:spcPct val="115000"/>
              </a:lnSpc>
              <a:spcAft>
                <a:spcPts val="1000"/>
              </a:spcAft>
            </a:pPr>
            <a:r>
              <a:rPr lang="en-US" b="1" dirty="0">
                <a:latin typeface="Calibri" charset="0"/>
                <a:ea typeface="Calibri" charset="0"/>
                <a:cs typeface="Times New Roman" charset="0"/>
              </a:rPr>
              <a:t>How does the bacteria reach the bone ? </a:t>
            </a:r>
            <a:endParaRPr lang="en-US" dirty="0">
              <a:latin typeface="Calibri" charset="0"/>
              <a:ea typeface="Calibri" charset="0"/>
              <a:cs typeface="Times New Roman" charset="0"/>
            </a:endParaRPr>
          </a:p>
          <a:p>
            <a:pPr>
              <a:lnSpc>
                <a:spcPct val="115000"/>
              </a:lnSpc>
              <a:spcAft>
                <a:spcPts val="1000"/>
              </a:spcAft>
            </a:pPr>
            <a:r>
              <a:rPr lang="en-US" sz="1600" b="1" dirty="0">
                <a:solidFill>
                  <a:srgbClr val="00B050"/>
                </a:solidFill>
                <a:latin typeface="Calibri" charset="0"/>
                <a:ea typeface="Calibri" charset="0"/>
                <a:cs typeface="Times New Roman" charset="0"/>
              </a:rPr>
              <a:t>- </a:t>
            </a:r>
            <a:r>
              <a:rPr lang="en-US" sz="1600" b="1" dirty="0" err="1">
                <a:solidFill>
                  <a:srgbClr val="00B050"/>
                </a:solidFill>
                <a:latin typeface="Times New Roman" charset="0"/>
                <a:ea typeface="Times New Roman" charset="0"/>
              </a:rPr>
              <a:t>Hematogenous</a:t>
            </a:r>
            <a:r>
              <a:rPr lang="en-US" sz="1600" b="1" dirty="0">
                <a:solidFill>
                  <a:srgbClr val="00B050"/>
                </a:solidFill>
                <a:latin typeface="Times New Roman" charset="0"/>
                <a:ea typeface="Times New Roman" charset="0"/>
              </a:rPr>
              <a:t> spread: </a:t>
            </a:r>
            <a:r>
              <a:rPr lang="en-US" sz="1600" dirty="0">
                <a:latin typeface="Times New Roman" charset="0"/>
                <a:ea typeface="Times New Roman" charset="0"/>
              </a:rPr>
              <a:t>if the patient has inflammatory focus the Bacteria can travels throw blood stream and go to the bone</a:t>
            </a:r>
            <a:r>
              <a:rPr lang="en-US" sz="1600" b="1" dirty="0">
                <a:latin typeface="Times New Roman" charset="0"/>
                <a:ea typeface="Times New Roman" charset="0"/>
              </a:rPr>
              <a:t> </a:t>
            </a:r>
            <a:endParaRPr lang="en-US" sz="1600" dirty="0">
              <a:latin typeface="Times New Roman" charset="0"/>
              <a:ea typeface="Times New Roman" charset="0"/>
            </a:endParaRPr>
          </a:p>
          <a:p>
            <a:pPr>
              <a:lnSpc>
                <a:spcPct val="115000"/>
              </a:lnSpc>
              <a:spcAft>
                <a:spcPts val="1000"/>
              </a:spcAft>
            </a:pPr>
            <a:r>
              <a:rPr lang="en-US" b="1" dirty="0">
                <a:latin typeface="Calibri" charset="0"/>
                <a:ea typeface="Calibri" charset="0"/>
                <a:cs typeface="Times New Roman" charset="0"/>
              </a:rPr>
              <a:t> </a:t>
            </a:r>
            <a:r>
              <a:rPr lang="en-US" dirty="0">
                <a:latin typeface="Calibri" charset="0"/>
                <a:ea typeface="Calibri" charset="0"/>
                <a:cs typeface="Times New Roman" charset="0"/>
              </a:rPr>
              <a:t>- </a:t>
            </a:r>
            <a:r>
              <a:rPr lang="en-US" sz="1600" b="1" dirty="0">
                <a:solidFill>
                  <a:srgbClr val="00B050"/>
                </a:solidFill>
                <a:latin typeface="Times New Roman" charset="0"/>
                <a:ea typeface="Times New Roman" charset="0"/>
              </a:rPr>
              <a:t>Direct root:</a:t>
            </a:r>
            <a:r>
              <a:rPr lang="en-US" sz="1600" dirty="0">
                <a:solidFill>
                  <a:srgbClr val="00B050"/>
                </a:solidFill>
                <a:latin typeface="Times New Roman" charset="0"/>
                <a:ea typeface="Times New Roman" charset="0"/>
              </a:rPr>
              <a:t> </a:t>
            </a:r>
            <a:r>
              <a:rPr lang="en-US" sz="1600" dirty="0">
                <a:latin typeface="Times New Roman" charset="0"/>
                <a:ea typeface="Times New Roman" charset="0"/>
              </a:rPr>
              <a:t>like if the patient has an open fracture ( Compound fracture ) where the bone is associated with the rapture of the connective tissue and the skin, and sometimes the fixation of the fracture by foreign bodies like plate, metal pins, screws or wires may lead the bacteria to enter the bone.</a:t>
            </a:r>
            <a:endParaRPr lang="en-US" sz="1600" dirty="0">
              <a:effectLst/>
              <a:latin typeface="Times New Roman" charset="0"/>
              <a:ea typeface="Times New Roman"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Rectangle 1"/>
          <p:cNvSpPr/>
          <p:nvPr/>
        </p:nvSpPr>
        <p:spPr>
          <a:xfrm>
            <a:off x="0" y="30797"/>
            <a:ext cx="6858000" cy="3108543"/>
          </a:xfrm>
          <a:prstGeom prst="rect">
            <a:avLst/>
          </a:prstGeom>
        </p:spPr>
        <p:txBody>
          <a:bodyPr wrap="square">
            <a:spAutoFit/>
          </a:bodyPr>
          <a:lstStyle/>
          <a:p>
            <a:r>
              <a:rPr lang="en-US" b="1" dirty="0">
                <a:solidFill>
                  <a:srgbClr val="00B050"/>
                </a:solidFill>
              </a:rPr>
              <a:t>Pathogenesis of </a:t>
            </a:r>
            <a:r>
              <a:rPr lang="en-US" b="1" dirty="0" err="1">
                <a:solidFill>
                  <a:srgbClr val="00B050"/>
                </a:solidFill>
              </a:rPr>
              <a:t>osteomyelitis:Inflammation</a:t>
            </a:r>
            <a:r>
              <a:rPr lang="en-US" b="1" dirty="0">
                <a:solidFill>
                  <a:srgbClr val="00B050"/>
                </a:solidFill>
              </a:rPr>
              <a:t> </a:t>
            </a:r>
            <a:r>
              <a:rPr lang="en-US" dirty="0"/>
              <a:t>in the metaphysis of the bone causes micro </a:t>
            </a:r>
            <a:r>
              <a:rPr lang="en-US" dirty="0" err="1"/>
              <a:t>abscesses.These</a:t>
            </a:r>
            <a:r>
              <a:rPr lang="en-US" dirty="0"/>
              <a:t> abscesses usually occur beneath (under) the periosteum; so it is called </a:t>
            </a:r>
            <a:r>
              <a:rPr lang="en-US" dirty="0" err="1"/>
              <a:t>subperiosteal</a:t>
            </a:r>
            <a:r>
              <a:rPr lang="en-US" dirty="0"/>
              <a:t> </a:t>
            </a:r>
            <a:r>
              <a:rPr lang="en-US" dirty="0" err="1"/>
              <a:t>abscesses.Inflammation</a:t>
            </a:r>
            <a:r>
              <a:rPr lang="en-US" dirty="0"/>
              <a:t> activates the coagulation cascade and this will lead to the formation of </a:t>
            </a:r>
            <a:r>
              <a:rPr lang="en-US" dirty="0" err="1"/>
              <a:t>thrombi.Since</a:t>
            </a:r>
            <a:r>
              <a:rPr lang="en-US" dirty="0"/>
              <a:t> these thrombi are caused by bacterial infection, it is called septic thrombi. These thrombi </a:t>
            </a:r>
            <a:r>
              <a:rPr lang="en-US" dirty="0" err="1"/>
              <a:t>causethe</a:t>
            </a:r>
            <a:r>
              <a:rPr lang="en-US" dirty="0"/>
              <a:t> death of the bone and form what is called </a:t>
            </a:r>
            <a:r>
              <a:rPr lang="en-US" dirty="0" err="1"/>
              <a:t>sequestrum</a:t>
            </a:r>
            <a:r>
              <a:rPr lang="en-US" dirty="0"/>
              <a:t> (</a:t>
            </a:r>
            <a:r>
              <a:rPr lang="en-US" dirty="0" err="1"/>
              <a:t>sequestra</a:t>
            </a:r>
            <a:r>
              <a:rPr lang="en-US" dirty="0"/>
              <a:t> is the plural).The thrombi accumulate in the bone blood vessels and this will lead to ischemia and the bone will </a:t>
            </a:r>
            <a:r>
              <a:rPr lang="en-US" dirty="0" err="1"/>
              <a:t>benecrotic.After</a:t>
            </a:r>
            <a:r>
              <a:rPr lang="en-US" dirty="0"/>
              <a:t> the </a:t>
            </a:r>
            <a:r>
              <a:rPr lang="en-US" dirty="0" err="1"/>
              <a:t>sequestrum</a:t>
            </a:r>
            <a:r>
              <a:rPr lang="en-US" dirty="0"/>
              <a:t> is formed, some reactive bone (new bone) is formed around it, and this is </a:t>
            </a:r>
            <a:r>
              <a:rPr lang="en-US" dirty="0" err="1"/>
              <a:t>calledinvolucrum.This</a:t>
            </a:r>
            <a:r>
              <a:rPr lang="en-US" dirty="0"/>
              <a:t> new bone actually tries to repair the damage. This </a:t>
            </a:r>
            <a:r>
              <a:rPr lang="en-US" dirty="0" err="1"/>
              <a:t>involucrum</a:t>
            </a:r>
            <a:r>
              <a:rPr lang="en-US" dirty="0"/>
              <a:t> leads to the formation of </a:t>
            </a:r>
            <a:r>
              <a:rPr lang="en-US" dirty="0" err="1"/>
              <a:t>sinuses.If</a:t>
            </a:r>
            <a:r>
              <a:rPr lang="en-US" dirty="0"/>
              <a:t> there is a chronic osteomyelitis (chronic inflammation) the complication which occur to someone </a:t>
            </a:r>
            <a:r>
              <a:rPr lang="en-US" dirty="0" err="1"/>
              <a:t>whohave</a:t>
            </a:r>
            <a:r>
              <a:rPr lang="en-US" dirty="0"/>
              <a:t> a chronic inflammation for 10-20 years is amyloidosis and amyloid is one of a reactive protein(acute phase protein)(amyloid aa) when it accumulate in organs it causes disease.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12" y="3139340"/>
            <a:ext cx="5184576" cy="2821772"/>
          </a:xfrm>
          <a:prstGeom prst="rect">
            <a:avLst/>
          </a:prstGeom>
        </p:spPr>
      </p:pic>
      <p:sp>
        <p:nvSpPr>
          <p:cNvPr id="4" name="Rectangle 3"/>
          <p:cNvSpPr/>
          <p:nvPr/>
        </p:nvSpPr>
        <p:spPr>
          <a:xfrm>
            <a:off x="980728" y="3162734"/>
            <a:ext cx="4896544" cy="1292662"/>
          </a:xfrm>
          <a:prstGeom prst="rect">
            <a:avLst/>
          </a:prstGeom>
        </p:spPr>
        <p:txBody>
          <a:bodyPr wrap="square">
            <a:spAutoFit/>
          </a:bodyPr>
          <a:lstStyle/>
          <a:p>
            <a:r>
              <a:rPr lang="en-US" sz="1600" b="1" dirty="0">
                <a:solidFill>
                  <a:schemeClr val="bg1"/>
                </a:solidFill>
                <a:latin typeface="Abadi MT Condensed Extra Bold" charset="0"/>
                <a:ea typeface="Abadi MT Condensed Extra Bold" charset="0"/>
                <a:cs typeface="Abadi MT Condensed Extra Bold" charset="0"/>
              </a:rPr>
              <a:t>Resected femur from a patient with chronic osteomyelitis. Necrotic bone (the </a:t>
            </a:r>
            <a:r>
              <a:rPr lang="en-US" sz="1600" b="1" dirty="0" err="1">
                <a:solidFill>
                  <a:schemeClr val="bg1"/>
                </a:solidFill>
                <a:latin typeface="Abadi MT Condensed Extra Bold" charset="0"/>
                <a:ea typeface="Abadi MT Condensed Extra Bold" charset="0"/>
                <a:cs typeface="Abadi MT Condensed Extra Bold" charset="0"/>
              </a:rPr>
              <a:t>sequestrum</a:t>
            </a:r>
            <a:r>
              <a:rPr lang="en-US" sz="1600" b="1" dirty="0">
                <a:solidFill>
                  <a:schemeClr val="bg1"/>
                </a:solidFill>
                <a:latin typeface="Abadi MT Condensed Extra Bold" charset="0"/>
                <a:ea typeface="Abadi MT Condensed Extra Bold" charset="0"/>
                <a:cs typeface="Abadi MT Condensed Extra Bold" charset="0"/>
              </a:rPr>
              <a:t>) visible in the center of a draining sinus tract is surrounded by a rim of new bone (the </a:t>
            </a:r>
            <a:r>
              <a:rPr lang="en-US" sz="1600" b="1" dirty="0" err="1">
                <a:solidFill>
                  <a:schemeClr val="bg1"/>
                </a:solidFill>
                <a:latin typeface="Abadi MT Condensed Extra Bold" charset="0"/>
                <a:ea typeface="Abadi MT Condensed Extra Bold" charset="0"/>
                <a:cs typeface="Abadi MT Condensed Extra Bold" charset="0"/>
              </a:rPr>
              <a:t>involucrum</a:t>
            </a:r>
            <a:r>
              <a:rPr lang="en-US" sz="1600" b="1" dirty="0">
                <a:solidFill>
                  <a:schemeClr val="bg1"/>
                </a:solidFill>
                <a:latin typeface="Abadi MT Condensed Extra Bold" charset="0"/>
                <a:ea typeface="Abadi MT Condensed Extra Bold" charset="0"/>
                <a:cs typeface="Abadi MT Condensed Extra Bold" charset="0"/>
              </a:rPr>
              <a:t>).</a:t>
            </a:r>
          </a:p>
          <a:p>
            <a:r>
              <a:rPr lang="en-US" dirty="0"/>
              <a:t> </a:t>
            </a:r>
          </a:p>
        </p:txBody>
      </p:sp>
      <p:sp>
        <p:nvSpPr>
          <p:cNvPr id="5" name="Rectangle 4"/>
          <p:cNvSpPr/>
          <p:nvPr/>
        </p:nvSpPr>
        <p:spPr>
          <a:xfrm>
            <a:off x="0" y="5991774"/>
            <a:ext cx="6858000" cy="2379754"/>
          </a:xfrm>
          <a:prstGeom prst="rect">
            <a:avLst/>
          </a:prstGeom>
        </p:spPr>
        <p:txBody>
          <a:bodyPr wrap="square">
            <a:spAutoFit/>
          </a:bodyPr>
          <a:lstStyle/>
          <a:p>
            <a:pPr>
              <a:lnSpc>
                <a:spcPct val="107000"/>
              </a:lnSpc>
              <a:spcAft>
                <a:spcPts val="800"/>
              </a:spcAft>
            </a:pPr>
            <a:r>
              <a:rPr lang="en-US" sz="1600" b="1" dirty="0" err="1">
                <a:solidFill>
                  <a:srgbClr val="00B050"/>
                </a:solidFill>
                <a:latin typeface="Calibri" charset="0"/>
                <a:ea typeface="Calibri" charset="0"/>
                <a:cs typeface="Arial" charset="0"/>
              </a:rPr>
              <a:t>Tuberculous</a:t>
            </a:r>
            <a:r>
              <a:rPr lang="en-US" sz="1600" b="1" dirty="0">
                <a:solidFill>
                  <a:srgbClr val="00B050"/>
                </a:solidFill>
                <a:latin typeface="Calibri" charset="0"/>
                <a:ea typeface="Calibri" charset="0"/>
                <a:cs typeface="Arial" charset="0"/>
              </a:rPr>
              <a:t> Osteomyelitis:</a:t>
            </a:r>
          </a:p>
          <a:p>
            <a:pPr>
              <a:lnSpc>
                <a:spcPct val="107000"/>
              </a:lnSpc>
              <a:spcAft>
                <a:spcPts val="800"/>
              </a:spcAft>
            </a:pPr>
            <a:r>
              <a:rPr lang="en-US" dirty="0">
                <a:latin typeface="Calibri" charset="0"/>
                <a:ea typeface="Calibri" charset="0"/>
                <a:cs typeface="Arial" charset="0"/>
              </a:rPr>
              <a:t> The organisms usually reach the bone through the bloodstream from the lungs. </a:t>
            </a:r>
          </a:p>
          <a:p>
            <a:pPr>
              <a:lnSpc>
                <a:spcPct val="107000"/>
              </a:lnSpc>
              <a:spcAft>
                <a:spcPts val="800"/>
              </a:spcAft>
            </a:pPr>
            <a:r>
              <a:rPr lang="en-US" dirty="0">
                <a:latin typeface="Calibri" charset="0"/>
                <a:ea typeface="Calibri" charset="0"/>
                <a:cs typeface="Arial" charset="0"/>
              </a:rPr>
              <a:t>Tuberculosis (TB) of the vertebral bodies is a clinically serious form of osteomyelitis, It is called </a:t>
            </a:r>
            <a:r>
              <a:rPr lang="en-US" dirty="0" err="1">
                <a:solidFill>
                  <a:srgbClr val="FF0000"/>
                </a:solidFill>
                <a:latin typeface="Calibri" charset="0"/>
                <a:ea typeface="Calibri" charset="0"/>
                <a:cs typeface="Arial" charset="0"/>
              </a:rPr>
              <a:t>Pott’s</a:t>
            </a:r>
            <a:r>
              <a:rPr lang="en-US" dirty="0">
                <a:solidFill>
                  <a:srgbClr val="FF0000"/>
                </a:solidFill>
                <a:latin typeface="Calibri" charset="0"/>
                <a:ea typeface="Calibri" charset="0"/>
                <a:cs typeface="Arial" charset="0"/>
              </a:rPr>
              <a:t> Disease. </a:t>
            </a:r>
          </a:p>
          <a:p>
            <a:pPr>
              <a:lnSpc>
                <a:spcPct val="107000"/>
              </a:lnSpc>
              <a:spcAft>
                <a:spcPts val="800"/>
              </a:spcAft>
            </a:pPr>
            <a:r>
              <a:rPr lang="en-US" b="1" dirty="0" err="1">
                <a:solidFill>
                  <a:srgbClr val="00B050"/>
                </a:solidFill>
                <a:latin typeface="Calibri" charset="0"/>
                <a:ea typeface="Calibri" charset="0"/>
                <a:cs typeface="Arial" charset="0"/>
              </a:rPr>
              <a:t>Pott’s</a:t>
            </a:r>
            <a:r>
              <a:rPr lang="en-US" b="1" dirty="0">
                <a:solidFill>
                  <a:srgbClr val="00B050"/>
                </a:solidFill>
                <a:latin typeface="Calibri" charset="0"/>
                <a:ea typeface="Calibri" charset="0"/>
                <a:cs typeface="Arial" charset="0"/>
              </a:rPr>
              <a:t> Disease </a:t>
            </a:r>
            <a:r>
              <a:rPr lang="en-US" dirty="0">
                <a:latin typeface="Calibri" charset="0"/>
                <a:ea typeface="Calibri" charset="0"/>
                <a:cs typeface="Arial" charset="0"/>
              </a:rPr>
              <a:t>causes vertebral deformity, collapse, and posterior displacement leading to neurologic deficits. </a:t>
            </a:r>
          </a:p>
          <a:p>
            <a:pPr>
              <a:lnSpc>
                <a:spcPct val="107000"/>
              </a:lnSpc>
              <a:spcAft>
                <a:spcPts val="800"/>
              </a:spcAft>
            </a:pPr>
            <a:r>
              <a:rPr lang="en-US" dirty="0">
                <a:latin typeface="Calibri" charset="0"/>
                <a:ea typeface="Calibri" charset="0"/>
                <a:cs typeface="Arial" charset="0"/>
              </a:rPr>
              <a:t>Why are there neurological defects? Because the spinal cord is in the vertebrae, and it would be compressed in </a:t>
            </a:r>
            <a:r>
              <a:rPr lang="en-US" dirty="0" err="1">
                <a:latin typeface="Calibri" charset="0"/>
                <a:ea typeface="Calibri" charset="0"/>
                <a:cs typeface="Arial" charset="0"/>
              </a:rPr>
              <a:t>Pott’s</a:t>
            </a:r>
            <a:r>
              <a:rPr lang="en-US" dirty="0">
                <a:latin typeface="Calibri" charset="0"/>
                <a:ea typeface="Calibri" charset="0"/>
                <a:cs typeface="Arial" charset="0"/>
              </a:rPr>
              <a:t> disease.</a:t>
            </a:r>
            <a:endParaRPr lang="en-US" dirty="0">
              <a:effectLst/>
              <a:latin typeface="Calibri" charset="0"/>
              <a:ea typeface="Calibri"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Rectangle 1"/>
          <p:cNvSpPr/>
          <p:nvPr/>
        </p:nvSpPr>
        <p:spPr>
          <a:xfrm>
            <a:off x="0" y="11223"/>
            <a:ext cx="6858000" cy="9214959"/>
          </a:xfrm>
          <a:prstGeom prst="rect">
            <a:avLst/>
          </a:prstGeom>
        </p:spPr>
        <p:txBody>
          <a:bodyPr wrap="square">
            <a:spAutoFit/>
          </a:bodyPr>
          <a:lstStyle/>
          <a:p>
            <a:pPr algn="ctr">
              <a:lnSpc>
                <a:spcPct val="107000"/>
              </a:lnSpc>
              <a:spcAft>
                <a:spcPts val="800"/>
              </a:spcAft>
            </a:pPr>
            <a:r>
              <a:rPr lang="en-US" sz="1800" b="1" dirty="0">
                <a:solidFill>
                  <a:srgbClr val="FF0000"/>
                </a:solidFill>
                <a:latin typeface="Calibri" charset="0"/>
                <a:ea typeface="Calibri" charset="0"/>
                <a:cs typeface="Arial" charset="0"/>
              </a:rPr>
              <a:t>Septic (infectious) arthritis</a:t>
            </a:r>
            <a:endParaRPr lang="en-US" sz="1800" dirty="0">
              <a:solidFill>
                <a:srgbClr val="FF0000"/>
              </a:solidFill>
              <a:latin typeface="Calibri" charset="0"/>
              <a:ea typeface="Calibri" charset="0"/>
              <a:cs typeface="Arial" charset="0"/>
            </a:endParaRPr>
          </a:p>
          <a:p>
            <a:pPr>
              <a:lnSpc>
                <a:spcPct val="107000"/>
              </a:lnSpc>
              <a:spcAft>
                <a:spcPts val="800"/>
              </a:spcAft>
            </a:pPr>
            <a:r>
              <a:rPr lang="en-US" b="1" dirty="0">
                <a:solidFill>
                  <a:srgbClr val="0070C0"/>
                </a:solidFill>
                <a:latin typeface="Calibri" charset="0"/>
                <a:ea typeface="Calibri" charset="0"/>
                <a:cs typeface="Arial" charset="0"/>
              </a:rPr>
              <a:t>Septic arthritis can be accompanied with osteomyelitis or on its own.</a:t>
            </a:r>
            <a:endParaRPr lang="en-US" sz="1050" b="1" dirty="0">
              <a:solidFill>
                <a:srgbClr val="0070C0"/>
              </a:solidFill>
              <a:latin typeface="Calibri" charset="0"/>
              <a:ea typeface="Calibri" charset="0"/>
              <a:cs typeface="Arial" charset="0"/>
            </a:endParaRPr>
          </a:p>
          <a:p>
            <a:pPr>
              <a:lnSpc>
                <a:spcPct val="107000"/>
              </a:lnSpc>
              <a:spcAft>
                <a:spcPts val="800"/>
              </a:spcAft>
            </a:pPr>
            <a:r>
              <a:rPr lang="en-US" b="1" dirty="0">
                <a:solidFill>
                  <a:srgbClr val="00B050"/>
                </a:solidFill>
                <a:latin typeface="Calibri" charset="0"/>
                <a:ea typeface="Calibri" charset="0"/>
                <a:cs typeface="Arial" charset="0"/>
              </a:rPr>
              <a:t>Causes: </a:t>
            </a:r>
            <a:r>
              <a:rPr lang="en-US" dirty="0">
                <a:latin typeface="Calibri" charset="0"/>
                <a:ea typeface="Calibri" charset="0"/>
                <a:cs typeface="Arial" charset="0"/>
              </a:rPr>
              <a:t>gonorrhea a sexually transmitted disease </a:t>
            </a:r>
            <a:endParaRPr lang="en-US" sz="1050" dirty="0">
              <a:latin typeface="Calibri" charset="0"/>
              <a:ea typeface="Calibri" charset="0"/>
              <a:cs typeface="Arial" charset="0"/>
            </a:endParaRPr>
          </a:p>
          <a:p>
            <a:pPr>
              <a:lnSpc>
                <a:spcPct val="107000"/>
              </a:lnSpc>
              <a:spcAft>
                <a:spcPts val="800"/>
              </a:spcAft>
            </a:pPr>
            <a:r>
              <a:rPr lang="en-US" dirty="0">
                <a:latin typeface="Calibri" charset="0"/>
                <a:ea typeface="Calibri" charset="0"/>
                <a:cs typeface="Arial" charset="0"/>
              </a:rPr>
              <a:t>Is discharge from </a:t>
            </a:r>
            <a:r>
              <a:rPr lang="en-US" dirty="0" err="1">
                <a:latin typeface="Calibri" charset="0"/>
                <a:ea typeface="Calibri" charset="0"/>
                <a:cs typeface="Arial" charset="0"/>
              </a:rPr>
              <a:t>nobel</a:t>
            </a:r>
            <a:r>
              <a:rPr lang="en-US" dirty="0">
                <a:latin typeface="Calibri" charset="0"/>
                <a:ea typeface="Calibri" charset="0"/>
                <a:cs typeface="Arial" charset="0"/>
              </a:rPr>
              <a:t> organs (penis)</a:t>
            </a:r>
            <a:endParaRPr lang="en-US" sz="1050" dirty="0">
              <a:latin typeface="Calibri" charset="0"/>
              <a:ea typeface="Calibri" charset="0"/>
              <a:cs typeface="Arial" charset="0"/>
            </a:endParaRPr>
          </a:p>
          <a:p>
            <a:pPr>
              <a:lnSpc>
                <a:spcPct val="107000"/>
              </a:lnSpc>
              <a:spcAft>
                <a:spcPts val="800"/>
              </a:spcAft>
            </a:pPr>
            <a:r>
              <a:rPr lang="en-US" dirty="0">
                <a:latin typeface="Calibri" charset="0"/>
                <a:ea typeface="Calibri" charset="0"/>
                <a:cs typeface="Arial" charset="0"/>
              </a:rPr>
              <a:t>If not treated fast it can become chronic and cause septic arthritis it called </a:t>
            </a:r>
            <a:r>
              <a:rPr lang="en-US" dirty="0" err="1">
                <a:latin typeface="Calibri" charset="0"/>
                <a:ea typeface="Calibri" charset="0"/>
                <a:cs typeface="Arial" charset="0"/>
              </a:rPr>
              <a:t>gonococcal</a:t>
            </a:r>
            <a:r>
              <a:rPr lang="en-US" dirty="0">
                <a:latin typeface="Calibri" charset="0"/>
                <a:ea typeface="Calibri" charset="0"/>
                <a:cs typeface="Arial" charset="0"/>
              </a:rPr>
              <a:t> arthritis for unknown reason those gonococcus loves to go to the joints. not common but can occur</a:t>
            </a:r>
            <a:endParaRPr lang="en-US" sz="1050" dirty="0">
              <a:latin typeface="Calibri" charset="0"/>
              <a:ea typeface="Calibri" charset="0"/>
              <a:cs typeface="Arial" charset="0"/>
            </a:endParaRPr>
          </a:p>
          <a:p>
            <a:pPr>
              <a:lnSpc>
                <a:spcPct val="107000"/>
              </a:lnSpc>
              <a:spcAft>
                <a:spcPts val="800"/>
              </a:spcAft>
            </a:pPr>
            <a:r>
              <a:rPr lang="en-US" dirty="0">
                <a:latin typeface="Calibri" charset="0"/>
                <a:ea typeface="Calibri" charset="0"/>
                <a:cs typeface="Arial" charset="0"/>
              </a:rPr>
              <a:t>Caused by Neisseria gonorrhea</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 </a:t>
            </a:r>
            <a:endParaRPr lang="en-US" sz="1050" dirty="0">
              <a:latin typeface="Calibri" charset="0"/>
              <a:ea typeface="Calibri" charset="0"/>
              <a:cs typeface="Arial" charset="0"/>
            </a:endParaRPr>
          </a:p>
          <a:p>
            <a:pPr>
              <a:lnSpc>
                <a:spcPct val="107000"/>
              </a:lnSpc>
            </a:pPr>
            <a:r>
              <a:rPr lang="en-US" b="1" dirty="0">
                <a:solidFill>
                  <a:srgbClr val="00B050"/>
                </a:solidFill>
                <a:latin typeface="Calibri" charset="0"/>
                <a:ea typeface="Calibri" charset="0"/>
                <a:cs typeface="Arial" charset="0"/>
              </a:rPr>
              <a:t>Robins:</a:t>
            </a:r>
            <a:endParaRPr lang="en-US" sz="1050" b="1" dirty="0">
              <a:solidFill>
                <a:srgbClr val="00B050"/>
              </a:solidFill>
              <a:latin typeface="Calibri" charset="0"/>
              <a:ea typeface="Calibri" charset="0"/>
              <a:cs typeface="Arial" charset="0"/>
            </a:endParaRPr>
          </a:p>
          <a:p>
            <a:pPr>
              <a:lnSpc>
                <a:spcPct val="107000"/>
              </a:lnSpc>
            </a:pPr>
            <a:r>
              <a:rPr lang="en-US" dirty="0">
                <a:latin typeface="Calibri" charset="0"/>
                <a:ea typeface="Calibri" charset="0"/>
                <a:cs typeface="Arial" charset="0"/>
              </a:rPr>
              <a:t>How can microorganisms reach the joints?</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 1- </a:t>
            </a:r>
            <a:r>
              <a:rPr lang="en-US" dirty="0" err="1">
                <a:latin typeface="Calibri" charset="0"/>
                <a:ea typeface="Calibri" charset="0"/>
                <a:cs typeface="Arial" charset="0"/>
              </a:rPr>
              <a:t>Hematogenous</a:t>
            </a:r>
            <a:r>
              <a:rPr lang="en-US" dirty="0">
                <a:latin typeface="Calibri" charset="0"/>
                <a:ea typeface="Calibri" charset="0"/>
                <a:cs typeface="Arial" charset="0"/>
              </a:rPr>
              <a:t> dissemination (spread by the blood)</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 2- Direct inoculation (by trauma to the joint where organisms go directly to the joint)</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 3- Contiguous spread from osteomyelitis or soft tissue abscess </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Infection (septic) arthritis is series because it can cause rapid joint destruction and permanent deformities. </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4- </a:t>
            </a:r>
            <a:r>
              <a:rPr lang="en-US" dirty="0">
                <a:solidFill>
                  <a:schemeClr val="bg1">
                    <a:lumMod val="50000"/>
                  </a:schemeClr>
                </a:solidFill>
                <a:latin typeface="Calibri" charset="0"/>
                <a:ea typeface="Calibri" charset="0"/>
                <a:cs typeface="Arial" charset="0"/>
              </a:rPr>
              <a:t>Iatrogenic.</a:t>
            </a:r>
            <a:endParaRPr lang="en-US" sz="1050" dirty="0">
              <a:solidFill>
                <a:schemeClr val="bg1">
                  <a:lumMod val="50000"/>
                </a:schemeClr>
              </a:solidFill>
              <a:latin typeface="Calibri" charset="0"/>
              <a:ea typeface="Calibri" charset="0"/>
              <a:cs typeface="Arial" charset="0"/>
            </a:endParaRPr>
          </a:p>
          <a:p>
            <a:pPr>
              <a:lnSpc>
                <a:spcPct val="107000"/>
              </a:lnSpc>
            </a:pPr>
            <a:r>
              <a:rPr lang="en-US" dirty="0">
                <a:latin typeface="Calibri" charset="0"/>
                <a:ea typeface="Calibri" charset="0"/>
                <a:cs typeface="Arial" charset="0"/>
              </a:rPr>
              <a:t>5- </a:t>
            </a:r>
            <a:r>
              <a:rPr lang="en-US" dirty="0">
                <a:solidFill>
                  <a:schemeClr val="bg1">
                    <a:lumMod val="50000"/>
                  </a:schemeClr>
                </a:solidFill>
                <a:latin typeface="Calibri" charset="0"/>
                <a:ea typeface="Calibri" charset="0"/>
                <a:cs typeface="Arial" charset="0"/>
              </a:rPr>
              <a:t>traumatic.</a:t>
            </a:r>
            <a:endParaRPr lang="en-US" sz="1050" dirty="0">
              <a:solidFill>
                <a:schemeClr val="bg1">
                  <a:lumMod val="50000"/>
                </a:schemeClr>
              </a:solidFill>
              <a:latin typeface="Calibri" charset="0"/>
              <a:ea typeface="Calibri" charset="0"/>
              <a:cs typeface="Arial" charset="0"/>
            </a:endParaRPr>
          </a:p>
          <a:p>
            <a:pPr>
              <a:lnSpc>
                <a:spcPct val="107000"/>
              </a:lnSpc>
            </a:pPr>
            <a:r>
              <a:rPr lang="en-US" dirty="0">
                <a:latin typeface="Calibri" charset="0"/>
                <a:ea typeface="Calibri" charset="0"/>
                <a:cs typeface="Arial" charset="0"/>
              </a:rPr>
              <a:t> </a:t>
            </a:r>
            <a:endParaRPr lang="en-US" sz="1050" dirty="0">
              <a:solidFill>
                <a:schemeClr val="bg1">
                  <a:lumMod val="50000"/>
                </a:schemeClr>
              </a:solidFill>
              <a:latin typeface="Calibri" charset="0"/>
              <a:ea typeface="Calibri" charset="0"/>
              <a:cs typeface="Arial" charset="0"/>
            </a:endParaRPr>
          </a:p>
          <a:p>
            <a:pPr>
              <a:lnSpc>
                <a:spcPct val="107000"/>
              </a:lnSpc>
            </a:pPr>
            <a:r>
              <a:rPr lang="en-US" dirty="0">
                <a:solidFill>
                  <a:schemeClr val="bg1">
                    <a:lumMod val="50000"/>
                  </a:schemeClr>
                </a:solidFill>
                <a:latin typeface="Calibri" charset="0"/>
                <a:ea typeface="Calibri" charset="0"/>
                <a:cs typeface="Arial" charset="0"/>
              </a:rPr>
              <a:t>Bacterial infections almost always cause an acute </a:t>
            </a:r>
            <a:r>
              <a:rPr lang="en-US" dirty="0" err="1">
                <a:solidFill>
                  <a:schemeClr val="bg1">
                    <a:lumMod val="50000"/>
                  </a:schemeClr>
                </a:solidFill>
                <a:latin typeface="Calibri" charset="0"/>
                <a:ea typeface="Calibri" charset="0"/>
                <a:cs typeface="Arial" charset="0"/>
              </a:rPr>
              <a:t>suppurative</a:t>
            </a:r>
            <a:r>
              <a:rPr lang="en-US" dirty="0">
                <a:solidFill>
                  <a:schemeClr val="bg1">
                    <a:lumMod val="50000"/>
                  </a:schemeClr>
                </a:solidFill>
                <a:latin typeface="Calibri" charset="0"/>
                <a:ea typeface="Calibri" charset="0"/>
                <a:cs typeface="Arial" charset="0"/>
              </a:rPr>
              <a:t> arthritis:</a:t>
            </a:r>
            <a:endParaRPr lang="en-US" sz="1050" dirty="0">
              <a:solidFill>
                <a:schemeClr val="bg1">
                  <a:lumMod val="50000"/>
                </a:schemeClr>
              </a:solidFill>
              <a:latin typeface="Calibri" charset="0"/>
              <a:ea typeface="Calibri" charset="0"/>
              <a:cs typeface="Arial" charset="0"/>
            </a:endParaRPr>
          </a:p>
          <a:p>
            <a:pPr marL="342900" lvl="0" indent="-342900">
              <a:lnSpc>
                <a:spcPct val="107000"/>
              </a:lnSpc>
              <a:buFont typeface="Symbol" charset="2"/>
              <a:buChar char=""/>
            </a:pPr>
            <a:r>
              <a:rPr lang="en-US" dirty="0" err="1">
                <a:latin typeface="Calibri" charset="0"/>
                <a:ea typeface="Calibri" charset="0"/>
                <a:cs typeface="Arial" charset="0"/>
              </a:rPr>
              <a:t>Haemophilus</a:t>
            </a:r>
            <a:r>
              <a:rPr lang="en-US" dirty="0">
                <a:latin typeface="Calibri" charset="0"/>
                <a:ea typeface="Calibri" charset="0"/>
                <a:cs typeface="Arial" charset="0"/>
              </a:rPr>
              <a:t> influenza predominates in children younger than 2 years.</a:t>
            </a:r>
            <a:endParaRPr lang="en-US" sz="1050" dirty="0">
              <a:latin typeface="Calibri" charset="0"/>
              <a:ea typeface="Calibri" charset="0"/>
              <a:cs typeface="Arial" charset="0"/>
            </a:endParaRPr>
          </a:p>
          <a:p>
            <a:pPr marL="342900" lvl="0" indent="-342900">
              <a:lnSpc>
                <a:spcPct val="107000"/>
              </a:lnSpc>
              <a:buFont typeface="Symbol" charset="2"/>
              <a:buChar char=""/>
            </a:pPr>
            <a:r>
              <a:rPr lang="en-US" dirty="0" err="1">
                <a:latin typeface="Calibri" charset="0"/>
                <a:ea typeface="Calibri" charset="0"/>
                <a:cs typeface="Arial" charset="0"/>
              </a:rPr>
              <a:t>s.aureus</a:t>
            </a:r>
            <a:r>
              <a:rPr lang="en-US" dirty="0">
                <a:latin typeface="Calibri" charset="0"/>
                <a:ea typeface="Calibri" charset="0"/>
                <a:cs typeface="Arial" charset="0"/>
              </a:rPr>
              <a:t> is the main causative agent in older children and adults.</a:t>
            </a:r>
            <a:endParaRPr lang="en-US" sz="1050" dirty="0">
              <a:latin typeface="Calibri" charset="0"/>
              <a:ea typeface="Calibri" charset="0"/>
              <a:cs typeface="Arial" charset="0"/>
            </a:endParaRPr>
          </a:p>
          <a:p>
            <a:pPr marL="342900" lvl="0" indent="-342900">
              <a:lnSpc>
                <a:spcPct val="107000"/>
              </a:lnSpc>
              <a:buFont typeface="Symbol" charset="2"/>
              <a:buChar char=""/>
            </a:pPr>
            <a:r>
              <a:rPr lang="en-US" dirty="0">
                <a:latin typeface="Calibri" charset="0"/>
                <a:ea typeface="Calibri" charset="0"/>
                <a:cs typeface="Arial" charset="0"/>
              </a:rPr>
              <a:t>gonococcus is prevalent in older adolescent (</a:t>
            </a:r>
            <a:r>
              <a:rPr lang="ar-SA" dirty="0">
                <a:latin typeface="Calibri" charset="0"/>
                <a:ea typeface="Calibri" charset="0"/>
                <a:cs typeface="Arial" charset="0"/>
              </a:rPr>
              <a:t>مراهق</a:t>
            </a:r>
            <a:r>
              <a:rPr lang="en-US" dirty="0">
                <a:latin typeface="Calibri" charset="0"/>
                <a:ea typeface="Calibri" charset="0"/>
                <a:cs typeface="Arial" charset="0"/>
              </a:rPr>
              <a:t>) and young adult.</a:t>
            </a:r>
            <a:endParaRPr lang="en-US" sz="1050" dirty="0">
              <a:latin typeface="Calibri" charset="0"/>
              <a:ea typeface="Calibri" charset="0"/>
              <a:cs typeface="Arial" charset="0"/>
            </a:endParaRPr>
          </a:p>
          <a:p>
            <a:pPr marL="342900" lvl="0" indent="-342900">
              <a:lnSpc>
                <a:spcPct val="107000"/>
              </a:lnSpc>
              <a:buFont typeface="Symbol" charset="2"/>
              <a:buChar char=""/>
            </a:pPr>
            <a:r>
              <a:rPr lang="en-US" dirty="0">
                <a:latin typeface="Calibri" charset="0"/>
                <a:ea typeface="Calibri" charset="0"/>
                <a:cs typeface="Arial" charset="0"/>
              </a:rPr>
              <a:t>patient with sickle cell prone to salmonella infection at any age.</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both genders affected equally except </a:t>
            </a:r>
            <a:r>
              <a:rPr lang="en-US" dirty="0" err="1">
                <a:latin typeface="Calibri" charset="0"/>
                <a:ea typeface="Calibri" charset="0"/>
                <a:cs typeface="Arial" charset="0"/>
              </a:rPr>
              <a:t>gonococcal</a:t>
            </a:r>
            <a:r>
              <a:rPr lang="en-US" dirty="0">
                <a:latin typeface="Calibri" charset="0"/>
                <a:ea typeface="Calibri" charset="0"/>
                <a:cs typeface="Arial" charset="0"/>
              </a:rPr>
              <a:t> arthritis occur in sexually active women.</a:t>
            </a:r>
            <a:endParaRPr lang="en-US" sz="1050" dirty="0">
              <a:latin typeface="Calibri" charset="0"/>
              <a:ea typeface="Calibri" charset="0"/>
              <a:cs typeface="Arial" charset="0"/>
            </a:endParaRPr>
          </a:p>
          <a:p>
            <a:r>
              <a:rPr lang="en-US" dirty="0">
                <a:solidFill>
                  <a:schemeClr val="bg1">
                    <a:lumMod val="50000"/>
                  </a:schemeClr>
                </a:solidFill>
                <a:latin typeface="GillSansMT" charset="0"/>
                <a:ea typeface="Calibri" charset="0"/>
              </a:rPr>
              <a:t>The infection involves only a single joint. usually the knee-followed in order by hip, shoulder, elbow, wrist, and </a:t>
            </a:r>
            <a:r>
              <a:rPr lang="en-US" dirty="0" err="1">
                <a:solidFill>
                  <a:schemeClr val="bg1">
                    <a:lumMod val="50000"/>
                  </a:schemeClr>
                </a:solidFill>
                <a:latin typeface="GillSansMT" charset="0"/>
                <a:ea typeface="Calibri" charset="0"/>
              </a:rPr>
              <a:t>sternoclavicular</a:t>
            </a:r>
            <a:r>
              <a:rPr lang="en-US" dirty="0">
                <a:solidFill>
                  <a:schemeClr val="bg1">
                    <a:lumMod val="50000"/>
                  </a:schemeClr>
                </a:solidFill>
                <a:latin typeface="GillSansMT" charset="0"/>
                <a:ea typeface="Calibri" charset="0"/>
              </a:rPr>
              <a:t> joints. </a:t>
            </a:r>
            <a:endParaRPr lang="en-US" sz="1100" dirty="0">
              <a:solidFill>
                <a:schemeClr val="bg1">
                  <a:lumMod val="50000"/>
                </a:schemeClr>
              </a:solidFill>
              <a:latin typeface="Times New Roman" charset="0"/>
              <a:ea typeface="Calibri" charset="0"/>
            </a:endParaRPr>
          </a:p>
          <a:p>
            <a:pPr>
              <a:lnSpc>
                <a:spcPct val="107000"/>
              </a:lnSpc>
            </a:pPr>
            <a:r>
              <a:rPr lang="en-US" dirty="0">
                <a:solidFill>
                  <a:schemeClr val="bg1">
                    <a:lumMod val="50000"/>
                  </a:schemeClr>
                </a:solidFill>
                <a:latin typeface="Calibri" charset="0"/>
                <a:ea typeface="Calibri" charset="0"/>
                <a:cs typeface="Arial" charset="0"/>
              </a:rPr>
              <a:t> </a:t>
            </a:r>
            <a:endParaRPr lang="en-US" sz="1050" dirty="0">
              <a:solidFill>
                <a:schemeClr val="bg1">
                  <a:lumMod val="50000"/>
                </a:schemeClr>
              </a:solidFill>
              <a:latin typeface="Calibri" charset="0"/>
              <a:ea typeface="Calibri" charset="0"/>
              <a:cs typeface="Arial" charset="0"/>
            </a:endParaRPr>
          </a:p>
          <a:p>
            <a:pPr>
              <a:lnSpc>
                <a:spcPct val="107000"/>
              </a:lnSpc>
            </a:pPr>
            <a:r>
              <a:rPr lang="en-US" sz="1600" b="1" dirty="0">
                <a:solidFill>
                  <a:schemeClr val="bg1">
                    <a:lumMod val="50000"/>
                  </a:schemeClr>
                </a:solidFill>
                <a:latin typeface="Calibri" charset="0"/>
                <a:ea typeface="Calibri" charset="0"/>
                <a:cs typeface="Arial" charset="0"/>
              </a:rPr>
              <a:t>Risk factor:</a:t>
            </a:r>
            <a:endParaRPr lang="en-US" sz="1050" dirty="0">
              <a:solidFill>
                <a:schemeClr val="bg1">
                  <a:lumMod val="50000"/>
                </a:schemeClr>
              </a:solidFill>
              <a:latin typeface="Calibri" charset="0"/>
              <a:ea typeface="Calibri" charset="0"/>
              <a:cs typeface="Arial" charset="0"/>
            </a:endParaRPr>
          </a:p>
          <a:p>
            <a:pPr marL="342900" lvl="0" indent="-342900">
              <a:lnSpc>
                <a:spcPct val="107000"/>
              </a:lnSpc>
              <a:buFont typeface="Symbol" charset="2"/>
              <a:buChar char=""/>
            </a:pPr>
            <a:r>
              <a:rPr lang="en-US" dirty="0">
                <a:solidFill>
                  <a:schemeClr val="bg1">
                    <a:lumMod val="50000"/>
                  </a:schemeClr>
                </a:solidFill>
                <a:latin typeface="Calibri" charset="0"/>
                <a:ea typeface="Calibri" charset="0"/>
                <a:cs typeface="Arial" charset="0"/>
              </a:rPr>
              <a:t>immune deficiencies (congenital and acquired).</a:t>
            </a:r>
            <a:endParaRPr lang="en-US" sz="1050" dirty="0">
              <a:solidFill>
                <a:schemeClr val="bg1">
                  <a:lumMod val="50000"/>
                </a:schemeClr>
              </a:solidFill>
              <a:latin typeface="Calibri" charset="0"/>
              <a:ea typeface="Calibri" charset="0"/>
              <a:cs typeface="Arial" charset="0"/>
            </a:endParaRPr>
          </a:p>
          <a:p>
            <a:pPr marL="342900" lvl="0" indent="-342900">
              <a:lnSpc>
                <a:spcPct val="107000"/>
              </a:lnSpc>
              <a:buFont typeface="Symbol" charset="2"/>
              <a:buChar char=""/>
            </a:pPr>
            <a:r>
              <a:rPr lang="en-US" dirty="0">
                <a:solidFill>
                  <a:schemeClr val="bg1">
                    <a:lumMod val="50000"/>
                  </a:schemeClr>
                </a:solidFill>
                <a:latin typeface="Calibri" charset="0"/>
                <a:ea typeface="Calibri" charset="0"/>
                <a:cs typeface="Arial" charset="0"/>
              </a:rPr>
              <a:t>Debilitating illness.</a:t>
            </a:r>
            <a:endParaRPr lang="en-US" sz="1050" dirty="0">
              <a:solidFill>
                <a:schemeClr val="bg1">
                  <a:lumMod val="50000"/>
                </a:schemeClr>
              </a:solidFill>
              <a:latin typeface="Calibri" charset="0"/>
              <a:ea typeface="Calibri" charset="0"/>
              <a:cs typeface="Arial" charset="0"/>
            </a:endParaRPr>
          </a:p>
          <a:p>
            <a:pPr marL="342900" lvl="0" indent="-342900">
              <a:lnSpc>
                <a:spcPct val="107000"/>
              </a:lnSpc>
              <a:buFont typeface="Symbol" charset="2"/>
              <a:buChar char=""/>
            </a:pPr>
            <a:r>
              <a:rPr lang="en-US" dirty="0">
                <a:solidFill>
                  <a:schemeClr val="bg1">
                    <a:lumMod val="50000"/>
                  </a:schemeClr>
                </a:solidFill>
                <a:latin typeface="Calibri" charset="0"/>
                <a:ea typeface="Calibri" charset="0"/>
                <a:cs typeface="Arial" charset="0"/>
              </a:rPr>
              <a:t>Joint trauma.</a:t>
            </a:r>
            <a:endParaRPr lang="en-US" sz="1050" dirty="0">
              <a:solidFill>
                <a:schemeClr val="bg1">
                  <a:lumMod val="50000"/>
                </a:schemeClr>
              </a:solidFill>
              <a:latin typeface="Calibri" charset="0"/>
              <a:ea typeface="Calibri" charset="0"/>
              <a:cs typeface="Arial" charset="0"/>
            </a:endParaRPr>
          </a:p>
          <a:p>
            <a:pPr marL="342900" lvl="0" indent="-342900">
              <a:lnSpc>
                <a:spcPct val="107000"/>
              </a:lnSpc>
              <a:buFont typeface="Symbol" charset="2"/>
              <a:buChar char=""/>
            </a:pPr>
            <a:r>
              <a:rPr lang="en-US" dirty="0">
                <a:solidFill>
                  <a:schemeClr val="bg1">
                    <a:lumMod val="50000"/>
                  </a:schemeClr>
                </a:solidFill>
                <a:latin typeface="Calibri" charset="0"/>
                <a:ea typeface="Calibri" charset="0"/>
                <a:cs typeface="Arial" charset="0"/>
              </a:rPr>
              <a:t>Chronic arthritis of any cause</a:t>
            </a:r>
            <a:endParaRPr lang="en-US" sz="1050" dirty="0">
              <a:solidFill>
                <a:schemeClr val="bg1">
                  <a:lumMod val="50000"/>
                </a:schemeClr>
              </a:solidFill>
              <a:latin typeface="Calibri" charset="0"/>
              <a:ea typeface="Calibri" charset="0"/>
              <a:cs typeface="Arial" charset="0"/>
            </a:endParaRPr>
          </a:p>
          <a:p>
            <a:pPr marL="342900" lvl="0" indent="-342900">
              <a:lnSpc>
                <a:spcPct val="107000"/>
              </a:lnSpc>
              <a:buFont typeface="Symbol" charset="2"/>
              <a:buChar char=""/>
            </a:pPr>
            <a:r>
              <a:rPr lang="en-US" dirty="0">
                <a:solidFill>
                  <a:schemeClr val="bg1">
                    <a:lumMod val="50000"/>
                  </a:schemeClr>
                </a:solidFill>
                <a:latin typeface="Calibri" charset="0"/>
                <a:ea typeface="Calibri" charset="0"/>
                <a:cs typeface="Arial" charset="0"/>
              </a:rPr>
              <a:t>Intravenous drug abuse.</a:t>
            </a:r>
            <a:endParaRPr lang="en-US" sz="1050" dirty="0">
              <a:solidFill>
                <a:schemeClr val="bg1">
                  <a:lumMod val="50000"/>
                </a:schemeClr>
              </a:solidFill>
              <a:latin typeface="Calibri" charset="0"/>
              <a:ea typeface="Calibri" charset="0"/>
              <a:cs typeface="Arial" charset="0"/>
            </a:endParaRPr>
          </a:p>
          <a:p>
            <a:pPr marL="457200">
              <a:lnSpc>
                <a:spcPct val="107000"/>
              </a:lnSpc>
            </a:pPr>
            <a:r>
              <a:rPr lang="en-US" b="1" dirty="0">
                <a:latin typeface="Calibri" charset="0"/>
                <a:ea typeface="Calibri" charset="0"/>
                <a:cs typeface="Arial" charset="0"/>
              </a:rPr>
              <a:t> </a:t>
            </a:r>
            <a:endParaRPr lang="en-US" sz="1050" dirty="0">
              <a:latin typeface="Calibri" charset="0"/>
              <a:ea typeface="Calibri" charset="0"/>
              <a:cs typeface="Arial" charset="0"/>
            </a:endParaRPr>
          </a:p>
          <a:p>
            <a:pPr>
              <a:lnSpc>
                <a:spcPct val="107000"/>
              </a:lnSpc>
            </a:pPr>
            <a:r>
              <a:rPr lang="en-US" b="1" dirty="0">
                <a:latin typeface="Calibri" charset="0"/>
                <a:ea typeface="Calibri" charset="0"/>
                <a:cs typeface="Arial"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0" y="0"/>
            <a:ext cx="6858000" cy="9906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u="sng" dirty="0">
                <a:solidFill>
                  <a:schemeClr val="hlink"/>
                </a:solidFill>
                <a:latin typeface="Corbel"/>
                <a:ea typeface="Corbel"/>
                <a:cs typeface="Corbel"/>
                <a:sym typeface="Corbel"/>
                <a:hlinkClick r:id="rId3"/>
              </a:rPr>
              <a:t>https://www.youtube.com/watch?v=41IMR_Dp5bs</a:t>
            </a:r>
            <a:r>
              <a:rPr lang="en-US" sz="1800" dirty="0">
                <a:solidFill>
                  <a:schemeClr val="dk1"/>
                </a:solidFill>
                <a:latin typeface="Corbel"/>
                <a:ea typeface="Corbel"/>
                <a:cs typeface="Corbel"/>
                <a:sym typeface="Corbel"/>
              </a:rPr>
              <a:t> </a:t>
            </a:r>
          </a:p>
          <a:p>
            <a:pPr marL="0" marR="0" lvl="0" indent="0" algn="ctr" rtl="0">
              <a:spcBef>
                <a:spcPts val="0"/>
              </a:spcBef>
              <a:buNone/>
            </a:pPr>
            <a:endParaRPr sz="1800" dirty="0">
              <a:solidFill>
                <a:schemeClr val="dk1"/>
              </a:solidFill>
              <a:latin typeface="Corbel"/>
              <a:ea typeface="Corbel"/>
              <a:cs typeface="Corbel"/>
              <a:sym typeface="Corbel"/>
            </a:endParaRPr>
          </a:p>
          <a:p>
            <a:pPr marL="0" marR="0" lvl="0" indent="0" algn="l" rtl="0">
              <a:spcBef>
                <a:spcPts val="0"/>
              </a:spcBef>
              <a:buNone/>
            </a:pPr>
            <a:endParaRPr sz="1600" b="1" dirty="0">
              <a:solidFill>
                <a:schemeClr val="dk1"/>
              </a:solidFill>
              <a:latin typeface="Corbel"/>
              <a:ea typeface="Corbel"/>
              <a:cs typeface="Corbel"/>
              <a:sym typeface="Corbel"/>
            </a:endParaRPr>
          </a:p>
          <a:p>
            <a:pPr marL="0" marR="0" lvl="0" indent="0" algn="l" rtl="0">
              <a:spcBef>
                <a:spcPts val="0"/>
              </a:spcBef>
              <a:buSzPct val="25000"/>
              <a:buNone/>
            </a:pPr>
            <a:r>
              <a:rPr lang="en-US" sz="1600" b="1" dirty="0">
                <a:solidFill>
                  <a:schemeClr val="dk1"/>
                </a:solidFill>
                <a:latin typeface="Corbel"/>
                <a:ea typeface="Corbel"/>
                <a:cs typeface="Corbel"/>
                <a:sym typeface="Corbel"/>
              </a:rPr>
              <a:t>N.B. Structure of the joint has been covered in histology and anatomy so we won’t discuss it here.</a:t>
            </a:r>
          </a:p>
          <a:p>
            <a:pPr marL="0" marR="0" lvl="0" indent="0" algn="l" rtl="0">
              <a:spcBef>
                <a:spcPts val="0"/>
              </a:spcBef>
              <a:buNone/>
            </a:pPr>
            <a:endParaRPr sz="1600" dirty="0">
              <a:solidFill>
                <a:schemeClr val="dk1"/>
              </a:solidFill>
              <a:latin typeface="Corbel"/>
              <a:ea typeface="Corbel"/>
              <a:cs typeface="Corbel"/>
              <a:sym typeface="Corbel"/>
            </a:endParaRPr>
          </a:p>
          <a:p>
            <a:pPr marL="0" marR="0" lvl="0" indent="0" algn="l" rtl="0">
              <a:spcBef>
                <a:spcPts val="0"/>
              </a:spcBef>
              <a:buSzPct val="25000"/>
              <a:buNone/>
            </a:pPr>
            <a:r>
              <a:rPr lang="en-US" sz="1600" dirty="0">
                <a:solidFill>
                  <a:schemeClr val="dk1"/>
                </a:solidFill>
                <a:latin typeface="Corbel"/>
                <a:ea typeface="Corbel"/>
                <a:cs typeface="Corbel"/>
                <a:sym typeface="Corbel"/>
              </a:rPr>
              <a:t>Non infectious arthritis(inflammatory disease of joints):</a:t>
            </a:r>
          </a:p>
          <a:p>
            <a:pPr marL="0" marR="0" lvl="0" indent="0" algn="l" rtl="0">
              <a:spcBef>
                <a:spcPts val="0"/>
              </a:spcBef>
              <a:buSzPct val="25000"/>
              <a:buNone/>
            </a:pPr>
            <a:r>
              <a:rPr lang="en-US" sz="1600" dirty="0">
                <a:solidFill>
                  <a:schemeClr val="dk1"/>
                </a:solidFill>
                <a:latin typeface="Corbel"/>
                <a:ea typeface="Corbel"/>
                <a:cs typeface="Corbel"/>
                <a:sym typeface="Corbel"/>
              </a:rPr>
              <a:t>1- Osteoarthritis. </a:t>
            </a:r>
            <a:r>
              <a:rPr lang="en-US" sz="1600" b="1" dirty="0">
                <a:solidFill>
                  <a:srgbClr val="1C4587"/>
                </a:solidFill>
                <a:latin typeface="Corbel"/>
                <a:ea typeface="Corbel"/>
                <a:cs typeface="Corbel"/>
                <a:sym typeface="Corbel"/>
              </a:rPr>
              <a:t>(Degeneration)</a:t>
            </a:r>
          </a:p>
          <a:p>
            <a:pPr marL="0" marR="0" lvl="0" indent="0" algn="l" rtl="0">
              <a:spcBef>
                <a:spcPts val="0"/>
              </a:spcBef>
              <a:buSzPct val="25000"/>
              <a:buNone/>
            </a:pPr>
            <a:r>
              <a:rPr lang="en-US" sz="1600" dirty="0">
                <a:solidFill>
                  <a:schemeClr val="dk1"/>
                </a:solidFill>
                <a:latin typeface="Corbel"/>
                <a:ea typeface="Corbel"/>
                <a:cs typeface="Corbel"/>
                <a:sym typeface="Corbel"/>
              </a:rPr>
              <a:t>2-Rheumatoid arthritis. </a:t>
            </a:r>
            <a:r>
              <a:rPr lang="en-US" sz="1600" b="1" dirty="0">
                <a:solidFill>
                  <a:srgbClr val="1C4587"/>
                </a:solidFill>
                <a:latin typeface="Corbel"/>
                <a:ea typeface="Corbel"/>
                <a:cs typeface="Corbel"/>
                <a:sym typeface="Corbel"/>
              </a:rPr>
              <a:t>(Autoimmunity)</a:t>
            </a:r>
          </a:p>
          <a:p>
            <a:pPr marL="0" marR="0" lvl="0" indent="0" algn="l" rtl="0">
              <a:spcBef>
                <a:spcPts val="0"/>
              </a:spcBef>
              <a:buSzPct val="25000"/>
              <a:buNone/>
            </a:pPr>
            <a:r>
              <a:rPr lang="en-US" sz="1600" dirty="0">
                <a:solidFill>
                  <a:schemeClr val="dk1"/>
                </a:solidFill>
                <a:latin typeface="Corbel"/>
                <a:ea typeface="Corbel"/>
                <a:cs typeface="Corbel"/>
                <a:sym typeface="Corbel"/>
              </a:rPr>
              <a:t>3- Gout.</a:t>
            </a:r>
            <a:r>
              <a:rPr lang="en-US" sz="1600" b="1" dirty="0">
                <a:solidFill>
                  <a:srgbClr val="1C4587"/>
                </a:solidFill>
                <a:latin typeface="Corbel"/>
                <a:ea typeface="Corbel"/>
                <a:cs typeface="Corbel"/>
                <a:sym typeface="Corbel"/>
              </a:rPr>
              <a:t> (Crystal deposition)</a:t>
            </a:r>
          </a:p>
          <a:p>
            <a:pPr marL="0" marR="0" lvl="0" indent="0" algn="l" rtl="0">
              <a:spcBef>
                <a:spcPts val="0"/>
              </a:spcBef>
              <a:buSzPct val="25000"/>
              <a:buNone/>
            </a:pPr>
            <a:r>
              <a:rPr lang="en-US" sz="1600" dirty="0">
                <a:solidFill>
                  <a:schemeClr val="dk1"/>
                </a:solidFill>
                <a:latin typeface="Corbel"/>
                <a:ea typeface="Corbel"/>
                <a:cs typeface="Corbel"/>
                <a:sym typeface="Corbel"/>
              </a:rPr>
              <a:t>4- </a:t>
            </a:r>
            <a:r>
              <a:rPr lang="en-US" sz="1600" dirty="0" err="1">
                <a:solidFill>
                  <a:schemeClr val="dk1"/>
                </a:solidFill>
                <a:latin typeface="Corbel"/>
                <a:ea typeface="Corbel"/>
                <a:cs typeface="Corbel"/>
                <a:sym typeface="Corbel"/>
              </a:rPr>
              <a:t>Pseudogout</a:t>
            </a:r>
            <a:r>
              <a:rPr lang="en-US" sz="1600" dirty="0">
                <a:solidFill>
                  <a:schemeClr val="dk1"/>
                </a:solidFill>
                <a:latin typeface="Corbel"/>
                <a:ea typeface="Corbel"/>
                <a:cs typeface="Corbel"/>
                <a:sym typeface="Corbel"/>
              </a:rPr>
              <a:t>.</a:t>
            </a:r>
          </a:p>
          <a:p>
            <a:pPr marL="0" marR="0" lvl="0" indent="0" algn="ctr" rtl="0">
              <a:spcBef>
                <a:spcPts val="0"/>
              </a:spcBef>
              <a:buSzPct val="25000"/>
              <a:buNone/>
            </a:pPr>
            <a:r>
              <a:rPr lang="en-US" sz="1600" dirty="0">
                <a:solidFill>
                  <a:srgbClr val="FF0000"/>
                </a:solidFill>
                <a:latin typeface="Corbel"/>
                <a:ea typeface="Corbel"/>
                <a:cs typeface="Corbel"/>
                <a:sym typeface="Corbel"/>
              </a:rPr>
              <a:t>Osteoarthritis:</a:t>
            </a:r>
          </a:p>
          <a:p>
            <a:pPr marL="0" marR="0" lvl="0" indent="0" algn="l" rtl="0">
              <a:spcBef>
                <a:spcPts val="0"/>
              </a:spcBef>
              <a:buSzPct val="25000"/>
              <a:buNone/>
            </a:pPr>
            <a:r>
              <a:rPr lang="en-US" sz="1600" dirty="0">
                <a:solidFill>
                  <a:schemeClr val="dk1"/>
                </a:solidFill>
                <a:latin typeface="Corbel"/>
                <a:ea typeface="Corbel"/>
                <a:cs typeface="Corbel"/>
                <a:sym typeface="Corbel"/>
              </a:rPr>
              <a:t>Definition: </a:t>
            </a:r>
            <a:r>
              <a:rPr lang="en-US" sz="1600" dirty="0">
                <a:solidFill>
                  <a:srgbClr val="0070C0"/>
                </a:solidFill>
                <a:latin typeface="Corbel"/>
                <a:ea typeface="Corbel"/>
                <a:cs typeface="Corbel"/>
                <a:sym typeface="Corbel"/>
              </a:rPr>
              <a:t>Degenerative bone disorder affecting the cartilaginous surface of the joint (articular cartilage). </a:t>
            </a:r>
            <a:r>
              <a:rPr lang="en-US" sz="1100" dirty="0">
                <a:solidFill>
                  <a:schemeClr val="tx1"/>
                </a:solidFill>
                <a:latin typeface="Corbel"/>
                <a:ea typeface="Corbel"/>
                <a:cs typeface="Corbel"/>
                <a:sym typeface="Corbel"/>
              </a:rPr>
              <a:t>the very first seen in osteoarthritis is proliferation of </a:t>
            </a:r>
            <a:r>
              <a:rPr lang="en-US" sz="1100" dirty="0" err="1">
                <a:solidFill>
                  <a:schemeClr val="tx1"/>
                </a:solidFill>
                <a:latin typeface="Corbel"/>
                <a:ea typeface="Corbel"/>
                <a:cs typeface="Corbel"/>
                <a:sym typeface="Corbel"/>
              </a:rPr>
              <a:t>chondroblasts</a:t>
            </a:r>
            <a:r>
              <a:rPr lang="en-US" sz="1100" dirty="0">
                <a:solidFill>
                  <a:schemeClr val="tx1"/>
                </a:solidFill>
                <a:latin typeface="Corbel"/>
                <a:ea typeface="Corbel"/>
                <a:cs typeface="Corbel"/>
                <a:sym typeface="Corbel"/>
              </a:rPr>
              <a:t>. these cells produce enzymes that induce these biochemical changes in the hyaline cartilage</a:t>
            </a:r>
            <a:r>
              <a:rPr lang="en-US" sz="1800" dirty="0">
                <a:solidFill>
                  <a:schemeClr val="tx1"/>
                </a:solidFill>
                <a:latin typeface="Corbel"/>
                <a:ea typeface="Corbel"/>
                <a:cs typeface="Corbel"/>
                <a:sym typeface="Corbel"/>
              </a:rPr>
              <a:t>.</a:t>
            </a:r>
          </a:p>
          <a:p>
            <a:pPr lvl="0">
              <a:buSzPct val="25000"/>
            </a:pPr>
            <a:r>
              <a:rPr lang="en-US" sz="1100" u="sng" dirty="0">
                <a:solidFill>
                  <a:schemeClr val="tx1"/>
                </a:solidFill>
                <a:latin typeface="Corbel"/>
                <a:ea typeface="Corbel"/>
                <a:cs typeface="Corbel"/>
                <a:sym typeface="Corbel"/>
              </a:rPr>
              <a:t>hyaline cartilage: </a:t>
            </a:r>
            <a:r>
              <a:rPr lang="en-US" sz="1100" dirty="0">
                <a:solidFill>
                  <a:schemeClr val="tx1"/>
                </a:solidFill>
                <a:latin typeface="Corbel"/>
                <a:ea typeface="Corbel"/>
                <a:cs typeface="Corbel"/>
                <a:sym typeface="Corbel"/>
              </a:rPr>
              <a:t>affected by Osteoarthritis </a:t>
            </a:r>
            <a:r>
              <a:rPr lang="en-US" sz="1100" b="1" dirty="0">
                <a:solidFill>
                  <a:schemeClr val="tx1"/>
                </a:solidFill>
                <a:latin typeface="Corbel"/>
                <a:ea typeface="Corbel"/>
                <a:cs typeface="Corbel"/>
                <a:sym typeface="Corbel"/>
              </a:rPr>
              <a:t>the water content is in</a:t>
            </a:r>
            <a:r>
              <a:rPr lang="en-US" sz="1100" b="1" dirty="0">
                <a:solidFill>
                  <a:schemeClr val="bg2"/>
                </a:solidFill>
                <a:latin typeface="Corbel"/>
                <a:ea typeface="Corbel"/>
                <a:cs typeface="Corbel"/>
                <a:sym typeface="Corbel"/>
              </a:rPr>
              <a:t>creased</a:t>
            </a:r>
            <a:r>
              <a:rPr lang="en-US" sz="1100" dirty="0">
                <a:solidFill>
                  <a:schemeClr val="bg2"/>
                </a:solidFill>
                <a:latin typeface="Corbel"/>
                <a:ea typeface="Corbel"/>
                <a:cs typeface="Corbel"/>
                <a:sym typeface="Corbel"/>
              </a:rPr>
              <a:t> ,the proteoglycans amount or </a:t>
            </a:r>
            <a:r>
              <a:rPr lang="en-US" sz="1100" b="1" dirty="0">
                <a:solidFill>
                  <a:schemeClr val="bg2"/>
                </a:solidFill>
                <a:latin typeface="Corbel"/>
                <a:ea typeface="Corbel"/>
                <a:cs typeface="Corbel"/>
                <a:sym typeface="Corbel"/>
              </a:rPr>
              <a:t>chondrocytes decrease </a:t>
            </a:r>
            <a:r>
              <a:rPr lang="en-US" sz="1100" dirty="0">
                <a:solidFill>
                  <a:schemeClr val="bg2"/>
                </a:solidFill>
                <a:latin typeface="Corbel"/>
                <a:ea typeface="Corbel"/>
                <a:cs typeface="Corbel"/>
                <a:sym typeface="Corbel"/>
              </a:rPr>
              <a:t>in  number with people over the age of 60 the elasticity and compliance of the cartilage is reduced.</a:t>
            </a:r>
            <a:endParaRPr lang="en-US" sz="1600" dirty="0">
              <a:solidFill>
                <a:srgbClr val="00FF00"/>
              </a:solidFill>
              <a:latin typeface="Corbel"/>
              <a:ea typeface="Corbel"/>
              <a:cs typeface="Corbel"/>
              <a:sym typeface="Corbel"/>
            </a:endParaRPr>
          </a:p>
          <a:p>
            <a:pPr marL="0" marR="0" lvl="0" indent="0" algn="l" rtl="0">
              <a:spcBef>
                <a:spcPts val="0"/>
              </a:spcBef>
              <a:buSzPct val="25000"/>
              <a:buNone/>
            </a:pPr>
            <a:r>
              <a:rPr lang="en-US" sz="1600" dirty="0">
                <a:solidFill>
                  <a:schemeClr val="dk1"/>
                </a:solidFill>
                <a:latin typeface="Corbel"/>
                <a:ea typeface="Corbel"/>
                <a:cs typeface="Corbel"/>
                <a:sym typeface="Corbel"/>
              </a:rPr>
              <a:t>It is the most common non-infectious arthritis and it affects all joints and small joints and favors to affect the cervical and lumbar region of vertebral spine, and the incidence increases with age.</a:t>
            </a:r>
          </a:p>
          <a:p>
            <a:pPr marL="0" marR="0" lvl="0" indent="0" algn="l" rtl="0">
              <a:spcBef>
                <a:spcPts val="0"/>
              </a:spcBef>
              <a:buNone/>
            </a:pPr>
            <a:endParaRPr sz="1600" dirty="0">
              <a:solidFill>
                <a:srgbClr val="0070C0"/>
              </a:solidFill>
              <a:latin typeface="Corbel"/>
              <a:ea typeface="Corbel"/>
              <a:cs typeface="Corbel"/>
              <a:sym typeface="Corbel"/>
            </a:endParaRPr>
          </a:p>
          <a:p>
            <a:pPr marL="0" marR="0" lvl="0" indent="0" algn="l" rtl="0">
              <a:spcBef>
                <a:spcPts val="0"/>
              </a:spcBef>
              <a:buSzPct val="25000"/>
              <a:buNone/>
            </a:pPr>
            <a:r>
              <a:rPr lang="en-US" sz="1600" dirty="0">
                <a:solidFill>
                  <a:srgbClr val="FF0000"/>
                </a:solidFill>
                <a:latin typeface="Corbel"/>
                <a:ea typeface="Corbel"/>
                <a:cs typeface="Corbel"/>
                <a:sym typeface="Corbel"/>
              </a:rPr>
              <a:t>- (PRIMARY OSTEOARTHRITIS)</a:t>
            </a:r>
          </a:p>
          <a:p>
            <a:pPr marL="0" marR="0" lvl="0" indent="0" algn="l" rtl="0">
              <a:spcBef>
                <a:spcPts val="0"/>
              </a:spcBef>
              <a:buSzPct val="25000"/>
              <a:buNone/>
            </a:pPr>
            <a:r>
              <a:rPr lang="en-US" sz="1600" dirty="0">
                <a:solidFill>
                  <a:schemeClr val="dk1"/>
                </a:solidFill>
                <a:latin typeface="Corbel"/>
                <a:ea typeface="Corbel"/>
                <a:cs typeface="Corbel"/>
                <a:sym typeface="Corbel"/>
              </a:rPr>
              <a:t>It is a process of wear and tear and what happens is deterioration of the function of the cells leading to their death and it’s related to aging and for those whom are above 60 years old they are highly likely to have this disease. and it’s usually affecting only a few joints.</a:t>
            </a:r>
          </a:p>
          <a:p>
            <a:pPr marL="0" marR="0" lvl="0" indent="0" algn="l" rtl="0">
              <a:spcBef>
                <a:spcPts val="0"/>
              </a:spcBef>
              <a:buSzPct val="25000"/>
              <a:buNone/>
            </a:pPr>
            <a:r>
              <a:rPr lang="en-US" sz="1600" dirty="0">
                <a:solidFill>
                  <a:srgbClr val="FF0000"/>
                </a:solidFill>
                <a:latin typeface="Corbel"/>
                <a:ea typeface="Corbel"/>
                <a:cs typeface="Corbel"/>
                <a:sym typeface="Corbel"/>
              </a:rPr>
              <a:t>- (SECONDARY OSTEOARTHRITIS) less than 5% of cases </a:t>
            </a:r>
          </a:p>
          <a:p>
            <a:pPr marL="0" marR="0" lvl="0" indent="0" algn="l" rtl="0">
              <a:spcBef>
                <a:spcPts val="0"/>
              </a:spcBef>
              <a:buSzPct val="25000"/>
              <a:buNone/>
            </a:pPr>
            <a:r>
              <a:rPr lang="en-US" sz="1600" dirty="0">
                <a:solidFill>
                  <a:schemeClr val="dk1"/>
                </a:solidFill>
                <a:latin typeface="Corbel"/>
                <a:ea typeface="Corbel"/>
                <a:cs typeface="Corbel"/>
                <a:sym typeface="Corbel"/>
              </a:rPr>
              <a:t>often involves one or several predisposed joints</a:t>
            </a:r>
          </a:p>
          <a:p>
            <a:pPr marL="0" marR="0" lvl="0" indent="0" algn="l" rtl="0">
              <a:spcBef>
                <a:spcPts val="0"/>
              </a:spcBef>
              <a:buSzPct val="25000"/>
              <a:buNone/>
            </a:pPr>
            <a:r>
              <a:rPr lang="en-US" sz="1600" dirty="0">
                <a:solidFill>
                  <a:schemeClr val="dk1"/>
                </a:solidFill>
                <a:latin typeface="Corbel"/>
                <a:ea typeface="Corbel"/>
                <a:cs typeface="Corbel"/>
                <a:sym typeface="Corbel"/>
              </a:rPr>
              <a:t>It can be also seen in young people but in this case you need to ask:</a:t>
            </a:r>
          </a:p>
          <a:p>
            <a:pPr marL="0" marR="0" lvl="0" indent="0" algn="l" rtl="0">
              <a:spcBef>
                <a:spcPts val="0"/>
              </a:spcBef>
              <a:buSzPct val="25000"/>
              <a:buNone/>
            </a:pPr>
            <a:r>
              <a:rPr lang="en-US" sz="1600" dirty="0" err="1">
                <a:solidFill>
                  <a:srgbClr val="00B050"/>
                </a:solidFill>
                <a:latin typeface="Corbel"/>
                <a:ea typeface="Corbel"/>
                <a:cs typeface="Corbel"/>
                <a:sym typeface="Corbel"/>
              </a:rPr>
              <a:t>عندك</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قصة</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ربط</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أو</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عملية</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في</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هذا</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المكان</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فيقول</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الله</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أكبر</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كيف</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عرفت</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يا</a:t>
            </a:r>
            <a:r>
              <a:rPr lang="en-US" sz="1600" dirty="0">
                <a:solidFill>
                  <a:srgbClr val="00B050"/>
                </a:solidFill>
                <a:latin typeface="Corbel"/>
                <a:ea typeface="Corbel"/>
                <a:cs typeface="Corbel"/>
                <a:sym typeface="Corbel"/>
              </a:rPr>
              <a:t> </a:t>
            </a:r>
            <a:r>
              <a:rPr lang="en-US" sz="1600" dirty="0" err="1">
                <a:solidFill>
                  <a:srgbClr val="00B050"/>
                </a:solidFill>
                <a:latin typeface="Corbel"/>
                <a:ea typeface="Corbel"/>
                <a:cs typeface="Corbel"/>
                <a:sym typeface="Corbel"/>
              </a:rPr>
              <a:t>دكتور</a:t>
            </a:r>
            <a:r>
              <a:rPr lang="en-US" sz="1600" dirty="0">
                <a:solidFill>
                  <a:srgbClr val="00B050"/>
                </a:solidFill>
                <a:latin typeface="Corbel"/>
                <a:ea typeface="Corbel"/>
                <a:cs typeface="Corbel"/>
                <a:sym typeface="Corbel"/>
              </a:rPr>
              <a:t>؟!</a:t>
            </a:r>
          </a:p>
          <a:p>
            <a:pPr marL="0" marR="0" lvl="0" indent="0" algn="l" rtl="0">
              <a:spcBef>
                <a:spcPts val="0"/>
              </a:spcBef>
              <a:buSzPct val="25000"/>
              <a:buNone/>
            </a:pPr>
            <a:r>
              <a:rPr lang="en-US" sz="1600" dirty="0" err="1">
                <a:solidFill>
                  <a:srgbClr val="00B050"/>
                </a:solidFill>
                <a:latin typeface="Corbel"/>
                <a:ea typeface="Corbel"/>
                <a:cs typeface="Corbel"/>
                <a:sym typeface="Corbel"/>
              </a:rPr>
              <a:t>فتقول</a:t>
            </a:r>
            <a:r>
              <a:rPr lang="en-US" sz="1600" dirty="0">
                <a:solidFill>
                  <a:srgbClr val="00B050"/>
                </a:solidFill>
                <a:latin typeface="Corbel"/>
                <a:ea typeface="Corbel"/>
                <a:cs typeface="Corbel"/>
                <a:sym typeface="Corbel"/>
              </a:rPr>
              <a:t>: </a:t>
            </a:r>
            <a:r>
              <a:rPr lang="en-US" sz="1600" dirty="0">
                <a:solidFill>
                  <a:schemeClr val="dk1"/>
                </a:solidFill>
                <a:latin typeface="Corbel"/>
                <a:ea typeface="Corbel"/>
                <a:cs typeface="Corbel"/>
                <a:sym typeface="Corbel"/>
              </a:rPr>
              <a:t>If a young person had osteoarthritis it could be due to:</a:t>
            </a:r>
          </a:p>
          <a:p>
            <a:pPr marL="285750" marR="0" lvl="0" indent="-273050" algn="l" rtl="0">
              <a:spcBef>
                <a:spcPts val="0"/>
              </a:spcBef>
              <a:buClr>
                <a:schemeClr val="dk1"/>
              </a:buClr>
              <a:buSzPct val="100000"/>
              <a:buFont typeface="Corbel"/>
              <a:buChar char="-"/>
            </a:pPr>
            <a:r>
              <a:rPr lang="en-US" sz="1600" dirty="0">
                <a:solidFill>
                  <a:schemeClr val="dk1"/>
                </a:solidFill>
                <a:latin typeface="Corbel"/>
                <a:ea typeface="Corbel"/>
                <a:cs typeface="Corbel"/>
                <a:sym typeface="Corbel"/>
              </a:rPr>
              <a:t>Trauma.</a:t>
            </a:r>
          </a:p>
          <a:p>
            <a:pPr marL="285750" marR="0" lvl="0" indent="-273050" algn="l" rtl="0">
              <a:spcBef>
                <a:spcPts val="0"/>
              </a:spcBef>
              <a:buClr>
                <a:schemeClr val="dk1"/>
              </a:buClr>
              <a:buSzPct val="100000"/>
              <a:buFont typeface="Corbel"/>
              <a:buChar char="-"/>
            </a:pPr>
            <a:r>
              <a:rPr lang="en-US" sz="1600" dirty="0">
                <a:solidFill>
                  <a:schemeClr val="dk1"/>
                </a:solidFill>
                <a:latin typeface="Corbel"/>
                <a:ea typeface="Corbel"/>
                <a:cs typeface="Corbel"/>
                <a:sym typeface="Corbel"/>
              </a:rPr>
              <a:t>Surgical intervention.</a:t>
            </a:r>
          </a:p>
          <a:p>
            <a:pPr marL="285750" marR="0" lvl="0" indent="-273050" algn="l" rtl="0">
              <a:spcBef>
                <a:spcPts val="0"/>
              </a:spcBef>
              <a:buClr>
                <a:schemeClr val="dk1"/>
              </a:buClr>
              <a:buSzPct val="100000"/>
              <a:buFont typeface="Corbel"/>
              <a:buChar char="-"/>
            </a:pPr>
            <a:r>
              <a:rPr lang="en-US" sz="1600" dirty="0">
                <a:solidFill>
                  <a:schemeClr val="dk1"/>
                </a:solidFill>
                <a:latin typeface="Corbel"/>
                <a:ea typeface="Corbel"/>
                <a:cs typeface="Corbel"/>
                <a:sym typeface="Corbel"/>
              </a:rPr>
              <a:t>Metabolic disorder.</a:t>
            </a:r>
          </a:p>
          <a:p>
            <a:pPr marR="0" lvl="0" algn="l" rtl="0">
              <a:spcBef>
                <a:spcPts val="0"/>
              </a:spcBef>
              <a:buNone/>
            </a:pPr>
            <a:r>
              <a:rPr lang="en-US" sz="1600" dirty="0">
                <a:solidFill>
                  <a:schemeClr val="dk1"/>
                </a:solidFill>
                <a:latin typeface="Corbel"/>
                <a:ea typeface="Corbel"/>
                <a:cs typeface="Corbel"/>
                <a:sym typeface="Corbel"/>
              </a:rPr>
              <a:t> -Diabetes, </a:t>
            </a:r>
            <a:r>
              <a:rPr lang="en-US" sz="1600" dirty="0" err="1">
                <a:solidFill>
                  <a:schemeClr val="dk1"/>
                </a:solidFill>
                <a:latin typeface="Corbel"/>
                <a:ea typeface="Corbel"/>
                <a:cs typeface="Corbel"/>
                <a:sym typeface="Corbel"/>
              </a:rPr>
              <a:t>ochronosis</a:t>
            </a:r>
            <a:r>
              <a:rPr lang="en-US" sz="1600" dirty="0">
                <a:solidFill>
                  <a:schemeClr val="dk1"/>
                </a:solidFill>
                <a:latin typeface="Corbel"/>
                <a:ea typeface="Corbel"/>
                <a:cs typeface="Corbel"/>
                <a:sym typeface="Corbel"/>
              </a:rPr>
              <a:t> </a:t>
            </a:r>
            <a:r>
              <a:rPr lang="en-US" sz="900" dirty="0">
                <a:solidFill>
                  <a:srgbClr val="666666"/>
                </a:solidFill>
                <a:latin typeface="Corbel"/>
                <a:ea typeface="Corbel"/>
                <a:cs typeface="Corbel"/>
                <a:sym typeface="Corbel"/>
              </a:rPr>
              <a:t>(a syndrome caused by accumulation of </a:t>
            </a:r>
            <a:r>
              <a:rPr lang="en-US" sz="900" dirty="0" err="1">
                <a:solidFill>
                  <a:srgbClr val="666666"/>
                </a:solidFill>
                <a:latin typeface="Corbel"/>
                <a:ea typeface="Corbel"/>
                <a:cs typeface="Corbel"/>
                <a:sym typeface="Corbel"/>
              </a:rPr>
              <a:t>homogentisic</a:t>
            </a:r>
            <a:r>
              <a:rPr lang="en-US" sz="900" dirty="0">
                <a:solidFill>
                  <a:srgbClr val="666666"/>
                </a:solidFill>
                <a:latin typeface="Corbel"/>
                <a:ea typeface="Corbel"/>
                <a:cs typeface="Corbel"/>
                <a:sym typeface="Corbel"/>
              </a:rPr>
              <a:t> acid in connective tissue)</a:t>
            </a:r>
            <a:r>
              <a:rPr lang="en-US" sz="1600" dirty="0">
                <a:solidFill>
                  <a:schemeClr val="dk1"/>
                </a:solidFill>
                <a:latin typeface="Corbel"/>
                <a:ea typeface="Corbel"/>
                <a:cs typeface="Corbel"/>
                <a:sym typeface="Corbel"/>
              </a:rPr>
              <a:t>, hemochromatosis</a:t>
            </a:r>
            <a:r>
              <a:rPr lang="en-US" sz="900" dirty="0">
                <a:solidFill>
                  <a:srgbClr val="666666"/>
                </a:solidFill>
                <a:latin typeface="Corbel"/>
                <a:ea typeface="Corbel"/>
                <a:cs typeface="Corbel"/>
                <a:sym typeface="Corbel"/>
              </a:rPr>
              <a:t>(iron overload)</a:t>
            </a:r>
            <a:r>
              <a:rPr lang="en-US" sz="900" dirty="0">
                <a:solidFill>
                  <a:schemeClr val="dk1"/>
                </a:solidFill>
                <a:latin typeface="Corbel"/>
                <a:ea typeface="Corbel"/>
                <a:cs typeface="Corbel"/>
                <a:sym typeface="Corbel"/>
              </a:rPr>
              <a:t>.</a:t>
            </a:r>
          </a:p>
        </p:txBody>
      </p:sp>
      <p:pic>
        <p:nvPicPr>
          <p:cNvPr id="113" name="Shape 113"/>
          <p:cNvPicPr preferRelativeResize="0"/>
          <p:nvPr/>
        </p:nvPicPr>
        <p:blipFill rotWithShape="1">
          <a:blip r:embed="rId4">
            <a:alphaModFix/>
          </a:blip>
          <a:srcRect/>
          <a:stretch/>
        </p:blipFill>
        <p:spPr>
          <a:xfrm>
            <a:off x="0" y="-128016"/>
            <a:ext cx="1087432" cy="6766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3747757"/>
          </a:xfrm>
          <a:prstGeom prst="rect">
            <a:avLst/>
          </a:prstGeom>
        </p:spPr>
        <p:txBody>
          <a:bodyPr wrap="square">
            <a:spAutoFit/>
          </a:bodyPr>
          <a:lstStyle/>
          <a:p>
            <a:pPr>
              <a:lnSpc>
                <a:spcPct val="107000"/>
              </a:lnSpc>
            </a:pPr>
            <a:r>
              <a:rPr lang="en-US" b="1" dirty="0">
                <a:latin typeface="Calibri" charset="0"/>
                <a:ea typeface="Calibri" charset="0"/>
                <a:cs typeface="Arial" charset="0"/>
              </a:rPr>
              <a:t>The classical presentation:</a:t>
            </a:r>
            <a:r>
              <a:rPr lang="en-US" dirty="0">
                <a:latin typeface="Calibri" charset="0"/>
                <a:ea typeface="Calibri" charset="0"/>
                <a:cs typeface="Arial" charset="0"/>
              </a:rPr>
              <a:t> sudden onset of pain, redness and swelling of affected joints with restricted range of movement. Fever, leukocytosis and elevated ESR are common.</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 </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90% of non-</a:t>
            </a:r>
            <a:r>
              <a:rPr lang="en-US" dirty="0" err="1">
                <a:latin typeface="Calibri" charset="0"/>
                <a:ea typeface="Calibri" charset="0"/>
                <a:cs typeface="Arial" charset="0"/>
              </a:rPr>
              <a:t>gonococcal</a:t>
            </a:r>
            <a:r>
              <a:rPr lang="en-US" dirty="0">
                <a:latin typeface="Calibri" charset="0"/>
                <a:ea typeface="Calibri" charset="0"/>
                <a:cs typeface="Arial" charset="0"/>
              </a:rPr>
              <a:t> septic arthritis the infection only involves one joint knee usually</a:t>
            </a:r>
            <a:endParaRPr lang="en-US" sz="1050" dirty="0">
              <a:latin typeface="Calibri" charset="0"/>
              <a:ea typeface="Calibri" charset="0"/>
              <a:cs typeface="Arial" charset="0"/>
            </a:endParaRPr>
          </a:p>
          <a:p>
            <a:pPr>
              <a:lnSpc>
                <a:spcPct val="107000"/>
              </a:lnSpc>
            </a:pPr>
            <a:r>
              <a:rPr lang="en-US" dirty="0">
                <a:latin typeface="Calibri" charset="0"/>
                <a:ea typeface="Calibri" charset="0"/>
                <a:cs typeface="Arial" charset="0"/>
              </a:rPr>
              <a:t>Joint aspiration typically yield a purulent fluid to identified the causal agent.</a:t>
            </a:r>
            <a:endParaRPr lang="en-US" sz="1050" dirty="0">
              <a:latin typeface="Calibri" charset="0"/>
              <a:ea typeface="Calibri" charset="0"/>
              <a:cs typeface="Arial" charset="0"/>
            </a:endParaRPr>
          </a:p>
          <a:p>
            <a:pPr>
              <a:lnSpc>
                <a:spcPct val="107000"/>
              </a:lnSpc>
            </a:pPr>
            <a:r>
              <a:rPr lang="en-US" dirty="0">
                <a:solidFill>
                  <a:schemeClr val="bg1">
                    <a:lumMod val="50000"/>
                  </a:schemeClr>
                </a:solidFill>
                <a:latin typeface="GillSansMT" charset="0"/>
                <a:ea typeface="Calibri" charset="0"/>
                <a:cs typeface="Arial" charset="0"/>
              </a:rPr>
              <a:t>Infectious arthritis must be rapidly diagnosed and treated promptly to prevent irreversible and permanent joint damage. </a:t>
            </a:r>
            <a:endParaRPr lang="en-US" sz="1050" dirty="0">
              <a:solidFill>
                <a:schemeClr val="bg1">
                  <a:lumMod val="50000"/>
                </a:schemeClr>
              </a:solidFill>
              <a:latin typeface="Calibri" charset="0"/>
              <a:ea typeface="Calibri" charset="0"/>
              <a:cs typeface="Arial" charset="0"/>
            </a:endParaRPr>
          </a:p>
          <a:p>
            <a:pPr>
              <a:lnSpc>
                <a:spcPct val="107000"/>
              </a:lnSpc>
            </a:pPr>
            <a:r>
              <a:rPr lang="en-US" dirty="0">
                <a:solidFill>
                  <a:schemeClr val="bg1">
                    <a:lumMod val="50000"/>
                  </a:schemeClr>
                </a:solidFill>
                <a:latin typeface="Calibri" charset="0"/>
                <a:ea typeface="Calibri" charset="0"/>
                <a:cs typeface="Arial" charset="0"/>
              </a:rPr>
              <a:t> </a:t>
            </a:r>
            <a:endParaRPr lang="en-US" sz="1050" dirty="0">
              <a:solidFill>
                <a:schemeClr val="bg1">
                  <a:lumMod val="50000"/>
                </a:schemeClr>
              </a:solidFill>
              <a:latin typeface="Calibri" charset="0"/>
              <a:ea typeface="Calibri" charset="0"/>
              <a:cs typeface="Arial" charset="0"/>
            </a:endParaRPr>
          </a:p>
          <a:p>
            <a:pPr>
              <a:lnSpc>
                <a:spcPct val="107000"/>
              </a:lnSpc>
            </a:pPr>
            <a:r>
              <a:rPr lang="en-US" dirty="0">
                <a:solidFill>
                  <a:schemeClr val="bg1">
                    <a:lumMod val="50000"/>
                  </a:schemeClr>
                </a:solidFill>
                <a:latin typeface="Calibri" charset="0"/>
                <a:ea typeface="Calibri" charset="0"/>
                <a:cs typeface="Arial" charset="0"/>
              </a:rPr>
              <a:t> </a:t>
            </a:r>
            <a:endParaRPr lang="en-US" sz="1050" dirty="0">
              <a:solidFill>
                <a:schemeClr val="bg1">
                  <a:lumMod val="50000"/>
                </a:schemeClr>
              </a:solidFill>
              <a:latin typeface="Calibri" charset="0"/>
              <a:ea typeface="Calibri" charset="0"/>
              <a:cs typeface="Arial" charset="0"/>
            </a:endParaRPr>
          </a:p>
          <a:p>
            <a:pPr>
              <a:lnSpc>
                <a:spcPct val="107000"/>
              </a:lnSpc>
            </a:pPr>
            <a:r>
              <a:rPr lang="en-US" sz="1600" b="1" dirty="0">
                <a:solidFill>
                  <a:schemeClr val="bg1">
                    <a:lumMod val="50000"/>
                  </a:schemeClr>
                </a:solidFill>
                <a:latin typeface="Calibri" charset="0"/>
                <a:ea typeface="Calibri" charset="0"/>
                <a:cs typeface="Arial" charset="0"/>
              </a:rPr>
              <a:t>Complications:</a:t>
            </a:r>
            <a:endParaRPr lang="en-US" sz="1050" dirty="0">
              <a:solidFill>
                <a:schemeClr val="bg1">
                  <a:lumMod val="50000"/>
                </a:schemeClr>
              </a:solidFill>
              <a:latin typeface="Calibri" charset="0"/>
              <a:ea typeface="Calibri" charset="0"/>
              <a:cs typeface="Arial" charset="0"/>
            </a:endParaRPr>
          </a:p>
          <a:p>
            <a:pPr marL="342900" lvl="0" indent="-342900">
              <a:lnSpc>
                <a:spcPct val="107000"/>
              </a:lnSpc>
              <a:buFont typeface="Symbol" charset="2"/>
              <a:buChar char=""/>
            </a:pPr>
            <a:r>
              <a:rPr lang="en-US" sz="1600" b="1" dirty="0">
                <a:solidFill>
                  <a:schemeClr val="bg1">
                    <a:lumMod val="50000"/>
                  </a:schemeClr>
                </a:solidFill>
                <a:latin typeface="Calibri" charset="0"/>
                <a:ea typeface="Calibri" charset="0"/>
                <a:cs typeface="Arial" charset="0"/>
              </a:rPr>
              <a:t>Septic arthritis can lead to </a:t>
            </a:r>
            <a:r>
              <a:rPr lang="en-US" sz="1600" b="1" dirty="0" err="1">
                <a:solidFill>
                  <a:schemeClr val="bg1">
                    <a:lumMod val="50000"/>
                  </a:schemeClr>
                </a:solidFill>
                <a:latin typeface="Calibri" charset="0"/>
                <a:ea typeface="Calibri" charset="0"/>
                <a:cs typeface="Arial" charset="0"/>
              </a:rPr>
              <a:t>ankylosis</a:t>
            </a:r>
            <a:r>
              <a:rPr lang="en-US" sz="1600" b="1" dirty="0">
                <a:solidFill>
                  <a:schemeClr val="bg1">
                    <a:lumMod val="50000"/>
                  </a:schemeClr>
                </a:solidFill>
                <a:latin typeface="Calibri" charset="0"/>
                <a:ea typeface="Calibri" charset="0"/>
                <a:cs typeface="Arial" charset="0"/>
              </a:rPr>
              <a:t> and even fatal septicemia.</a:t>
            </a:r>
            <a:endParaRPr lang="en-US" sz="1050" dirty="0">
              <a:solidFill>
                <a:schemeClr val="bg1">
                  <a:lumMod val="50000"/>
                </a:schemeClr>
              </a:solidFill>
              <a:latin typeface="Calibri" charset="0"/>
              <a:ea typeface="Calibri" charset="0"/>
              <a:cs typeface="Arial" charset="0"/>
            </a:endParaRPr>
          </a:p>
          <a:p>
            <a:pPr marL="342900" lvl="0" indent="-342900">
              <a:lnSpc>
                <a:spcPct val="107000"/>
              </a:lnSpc>
              <a:buFont typeface="Symbol" charset="2"/>
              <a:buChar char=""/>
            </a:pPr>
            <a:r>
              <a:rPr lang="en-US" sz="1600" b="1" dirty="0">
                <a:solidFill>
                  <a:schemeClr val="bg1">
                    <a:lumMod val="50000"/>
                  </a:schemeClr>
                </a:solidFill>
                <a:latin typeface="Calibri" charset="0"/>
                <a:ea typeface="Calibri" charset="0"/>
                <a:cs typeface="Arial" charset="0"/>
              </a:rPr>
              <a:t>However, prompt antibiotic therapy and joint aspiration or drainage cures most patient. </a:t>
            </a:r>
            <a:endParaRPr lang="en-US" sz="1050" dirty="0">
              <a:solidFill>
                <a:schemeClr val="bg1">
                  <a:lumMod val="50000"/>
                </a:schemeClr>
              </a:solidFill>
              <a:latin typeface="Calibri" charset="0"/>
              <a:ea typeface="Calibri" charset="0"/>
              <a:cs typeface="Arial" charset="0"/>
            </a:endParaRPr>
          </a:p>
          <a:p>
            <a:pPr>
              <a:lnSpc>
                <a:spcPct val="107000"/>
              </a:lnSpc>
            </a:pPr>
            <a:r>
              <a:rPr lang="en-US" sz="1600" b="1" dirty="0">
                <a:solidFill>
                  <a:schemeClr val="bg1">
                    <a:lumMod val="50000"/>
                  </a:schemeClr>
                </a:solidFill>
                <a:latin typeface="Calibri" charset="0"/>
                <a:ea typeface="Calibri" charset="0"/>
                <a:cs typeface="Arial" charset="0"/>
              </a:rPr>
              <a:t> </a:t>
            </a:r>
            <a:endParaRPr lang="en-US" sz="1050" dirty="0">
              <a:solidFill>
                <a:schemeClr val="bg1">
                  <a:lumMod val="50000"/>
                </a:schemeClr>
              </a:solidFill>
              <a:latin typeface="Calibri" charset="0"/>
              <a:ea typeface="Calibri" charset="0"/>
              <a:cs typeface="Arial" charset="0"/>
            </a:endParaRPr>
          </a:p>
          <a:p>
            <a:pPr marL="457200">
              <a:lnSpc>
                <a:spcPct val="107000"/>
              </a:lnSpc>
            </a:pPr>
            <a:r>
              <a:rPr lang="en-US" sz="1600" b="1" dirty="0">
                <a:highlight>
                  <a:srgbClr val="D3D3D3"/>
                </a:highlight>
                <a:latin typeface="Calibri" charset="0"/>
                <a:ea typeface="Calibri" charset="0"/>
                <a:cs typeface="Arial" charset="0"/>
              </a:rPr>
              <a:t>Female</a:t>
            </a:r>
            <a:r>
              <a:rPr lang="en-US" sz="1600" b="1" dirty="0">
                <a:latin typeface="Calibri" charset="0"/>
                <a:ea typeface="Calibri" charset="0"/>
                <a:cs typeface="Arial" charset="0"/>
              </a:rPr>
              <a:t> </a:t>
            </a:r>
            <a:endParaRPr lang="en-US" sz="1050" dirty="0">
              <a:latin typeface="Calibri" charset="0"/>
              <a:ea typeface="Calibri" charset="0"/>
              <a:cs typeface="Arial" charset="0"/>
            </a:endParaRPr>
          </a:p>
        </p:txBody>
      </p:sp>
    </p:spTree>
    <p:extLst>
      <p:ext uri="{BB962C8B-B14F-4D97-AF65-F5344CB8AC3E}">
        <p14:creationId xmlns:p14="http://schemas.microsoft.com/office/powerpoint/2010/main" val="194391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665018" y="146304"/>
            <a:ext cx="5519651"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chemeClr val="accent1"/>
                </a:solidFill>
                <a:latin typeface="Cambria"/>
                <a:ea typeface="Cambria"/>
                <a:cs typeface="Cambria"/>
                <a:sym typeface="Cambria"/>
              </a:rPr>
              <a:t>MCQs</a:t>
            </a:r>
          </a:p>
        </p:txBody>
      </p:sp>
      <p:sp>
        <p:nvSpPr>
          <p:cNvPr id="273" name="Shape 273"/>
          <p:cNvSpPr txBox="1"/>
          <p:nvPr/>
        </p:nvSpPr>
        <p:spPr>
          <a:xfrm>
            <a:off x="0" y="1042737"/>
            <a:ext cx="6307540" cy="74174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chemeClr val="dk1"/>
                </a:solidFill>
                <a:latin typeface="Corbel"/>
                <a:ea typeface="Corbel"/>
                <a:cs typeface="Corbel"/>
                <a:sym typeface="Corbel"/>
              </a:rPr>
              <a:t>Q1: What is the major risk factor of osteoarthritis?</a:t>
            </a:r>
          </a:p>
          <a:p>
            <a:pPr marL="0" marR="0" lvl="0" indent="0" algn="l" rtl="0">
              <a:spcBef>
                <a:spcPts val="0"/>
              </a:spcBef>
              <a:buSzPct val="25000"/>
              <a:buNone/>
            </a:pPr>
            <a:r>
              <a:rPr lang="en-US" sz="1400">
                <a:solidFill>
                  <a:schemeClr val="dk1"/>
                </a:solidFill>
                <a:latin typeface="Corbel"/>
                <a:ea typeface="Corbel"/>
                <a:cs typeface="Corbel"/>
                <a:sym typeface="Corbel"/>
              </a:rPr>
              <a:t>A. Age		B. Obesity</a:t>
            </a:r>
          </a:p>
          <a:p>
            <a:pPr marL="0" marR="0" lvl="0" indent="0" algn="l" rtl="0">
              <a:spcBef>
                <a:spcPts val="0"/>
              </a:spcBef>
              <a:buSzPct val="25000"/>
              <a:buNone/>
            </a:pPr>
            <a:r>
              <a:rPr lang="en-US" sz="1400">
                <a:solidFill>
                  <a:schemeClr val="dk1"/>
                </a:solidFill>
                <a:latin typeface="Corbel"/>
                <a:ea typeface="Corbel"/>
                <a:cs typeface="Corbel"/>
                <a:sym typeface="Corbel"/>
              </a:rPr>
              <a:t>C. Trauma		D. All above</a:t>
            </a:r>
          </a:p>
          <a:p>
            <a:pPr marL="0" marR="0" lvl="0" indent="0" algn="l" rtl="0">
              <a:spcBef>
                <a:spcPts val="0"/>
              </a:spcBef>
              <a:buNone/>
            </a:pPr>
            <a:endParaRPr sz="1400">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Answer: D</a:t>
            </a:r>
          </a:p>
          <a:p>
            <a:pPr marL="0" marR="0" lvl="0" indent="0" algn="l" rtl="0">
              <a:spcBef>
                <a:spcPts val="0"/>
              </a:spcBef>
              <a:buSzPct val="25000"/>
              <a:buNone/>
            </a:pPr>
            <a:r>
              <a:rPr lang="en-US" sz="1400" b="1">
                <a:solidFill>
                  <a:schemeClr val="dk1"/>
                </a:solidFill>
                <a:latin typeface="Corbel"/>
                <a:ea typeface="Corbel"/>
                <a:cs typeface="Corbel"/>
                <a:sym typeface="Corbel"/>
              </a:rPr>
              <a:t>Q2: The Osteoarthritis affect:</a:t>
            </a:r>
          </a:p>
          <a:p>
            <a:pPr marL="0" marR="0" lvl="0" indent="0" algn="l" rtl="0">
              <a:spcBef>
                <a:spcPts val="0"/>
              </a:spcBef>
              <a:buSzPct val="25000"/>
              <a:buNone/>
            </a:pPr>
            <a:r>
              <a:rPr lang="en-US" sz="1400">
                <a:solidFill>
                  <a:schemeClr val="dk1"/>
                </a:solidFill>
                <a:latin typeface="Corbel"/>
                <a:ea typeface="Corbel"/>
                <a:cs typeface="Corbel"/>
                <a:sym typeface="Corbel"/>
              </a:rPr>
              <a:t>A. Limited Number of joint (Oligoarticular) </a:t>
            </a:r>
          </a:p>
          <a:p>
            <a:pPr marL="0" marR="0" lvl="0" indent="0" algn="l" rtl="0">
              <a:spcBef>
                <a:spcPts val="0"/>
              </a:spcBef>
              <a:buSzPct val="25000"/>
              <a:buNone/>
            </a:pPr>
            <a:r>
              <a:rPr lang="en-US" sz="1400">
                <a:solidFill>
                  <a:schemeClr val="dk1"/>
                </a:solidFill>
                <a:latin typeface="Corbel"/>
                <a:ea typeface="Corbel"/>
                <a:cs typeface="Corbel"/>
                <a:sym typeface="Corbel"/>
              </a:rPr>
              <a:t>B. Long bones</a:t>
            </a:r>
          </a:p>
          <a:p>
            <a:pPr marL="0" marR="0" lvl="0" indent="0" algn="l" rtl="0">
              <a:spcBef>
                <a:spcPts val="0"/>
              </a:spcBef>
              <a:buSzPct val="25000"/>
              <a:buNone/>
            </a:pPr>
            <a:r>
              <a:rPr lang="en-US" sz="1400">
                <a:solidFill>
                  <a:schemeClr val="dk1"/>
                </a:solidFill>
                <a:latin typeface="Corbel"/>
                <a:ea typeface="Corbel"/>
                <a:cs typeface="Corbel"/>
                <a:sym typeface="Corbel"/>
              </a:rPr>
              <a:t>C. All Joint</a:t>
            </a:r>
          </a:p>
          <a:p>
            <a:pPr marL="0" marR="0" lvl="0" indent="0" algn="l" rtl="0">
              <a:spcBef>
                <a:spcPts val="0"/>
              </a:spcBef>
              <a:buSzPct val="25000"/>
              <a:buNone/>
            </a:pPr>
            <a:r>
              <a:rPr lang="en-US" sz="1400">
                <a:solidFill>
                  <a:schemeClr val="dk1"/>
                </a:solidFill>
                <a:latin typeface="Corbel"/>
                <a:ea typeface="Corbel"/>
                <a:cs typeface="Corbel"/>
                <a:sym typeface="Corbel"/>
              </a:rPr>
              <a:t>D. Doesn't affect any joint </a:t>
            </a:r>
          </a:p>
          <a:p>
            <a:pPr marL="0" marR="0" lvl="0" indent="0" algn="l" rtl="0">
              <a:spcBef>
                <a:spcPts val="0"/>
              </a:spcBef>
              <a:buNone/>
            </a:pPr>
            <a:endParaRPr sz="1400">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Answer: A</a:t>
            </a:r>
          </a:p>
          <a:p>
            <a:pPr marL="0" marR="0" lvl="0" indent="0" algn="l" rtl="0">
              <a:spcBef>
                <a:spcPts val="0"/>
              </a:spcBef>
              <a:buSzPct val="25000"/>
              <a:buNone/>
            </a:pPr>
            <a:r>
              <a:rPr lang="en-US" sz="1400" b="1">
                <a:solidFill>
                  <a:schemeClr val="dk1"/>
                </a:solidFill>
                <a:latin typeface="Corbel"/>
                <a:ea typeface="Corbel"/>
                <a:cs typeface="Corbel"/>
                <a:sym typeface="Corbel"/>
              </a:rPr>
              <a:t>Q3: Which of the following joint is usually spared in Rheumatoid Arthritis? </a:t>
            </a:r>
          </a:p>
          <a:p>
            <a:pPr marL="342900" marR="0" lvl="0" indent="-342900" algn="l" rtl="0">
              <a:spcBef>
                <a:spcPts val="0"/>
              </a:spcBef>
              <a:buClr>
                <a:schemeClr val="dk1"/>
              </a:buClr>
              <a:buSzPct val="100000"/>
              <a:buFont typeface="Corbel"/>
              <a:buAutoNum type="alphaUcPeriod"/>
            </a:pPr>
            <a:r>
              <a:rPr lang="en-US" sz="1400">
                <a:solidFill>
                  <a:schemeClr val="dk1"/>
                </a:solidFill>
                <a:latin typeface="Corbel"/>
                <a:ea typeface="Corbel"/>
                <a:cs typeface="Corbel"/>
                <a:sym typeface="Corbel"/>
              </a:rPr>
              <a:t>DIP</a:t>
            </a:r>
          </a:p>
          <a:p>
            <a:pPr marL="342900" marR="0" lvl="0" indent="-342900" algn="l" rtl="0">
              <a:spcBef>
                <a:spcPts val="0"/>
              </a:spcBef>
              <a:buClr>
                <a:schemeClr val="dk1"/>
              </a:buClr>
              <a:buSzPct val="100000"/>
              <a:buFont typeface="Corbel"/>
              <a:buAutoNum type="alphaUcPeriod"/>
            </a:pPr>
            <a:r>
              <a:rPr lang="en-US" sz="1400">
                <a:solidFill>
                  <a:schemeClr val="dk1"/>
                </a:solidFill>
                <a:latin typeface="Corbel"/>
                <a:ea typeface="Corbel"/>
                <a:cs typeface="Corbel"/>
                <a:sym typeface="Corbel"/>
              </a:rPr>
              <a:t>MCP</a:t>
            </a:r>
          </a:p>
          <a:p>
            <a:pPr marL="342900" marR="0" lvl="0" indent="-342900" algn="l" rtl="0">
              <a:spcBef>
                <a:spcPts val="0"/>
              </a:spcBef>
              <a:buClr>
                <a:schemeClr val="dk1"/>
              </a:buClr>
              <a:buSzPct val="100000"/>
              <a:buFont typeface="Corbel"/>
              <a:buAutoNum type="alphaUcPeriod"/>
            </a:pPr>
            <a:r>
              <a:rPr lang="en-US" sz="1400">
                <a:solidFill>
                  <a:schemeClr val="dk1"/>
                </a:solidFill>
                <a:latin typeface="Corbel"/>
                <a:ea typeface="Corbel"/>
                <a:cs typeface="Corbel"/>
                <a:sym typeface="Corbel"/>
              </a:rPr>
              <a:t>PIP </a:t>
            </a:r>
          </a:p>
          <a:p>
            <a:pPr marL="342900" marR="0" lvl="0" indent="-342900" algn="l" rtl="0">
              <a:spcBef>
                <a:spcPts val="0"/>
              </a:spcBef>
              <a:buClr>
                <a:schemeClr val="dk1"/>
              </a:buClr>
              <a:buSzPct val="100000"/>
              <a:buFont typeface="Corbel"/>
              <a:buAutoNum type="alphaUcPeriod"/>
            </a:pPr>
            <a:r>
              <a:rPr lang="en-US" sz="1400">
                <a:solidFill>
                  <a:schemeClr val="dk1"/>
                </a:solidFill>
                <a:latin typeface="Corbel"/>
                <a:ea typeface="Corbel"/>
                <a:cs typeface="Corbel"/>
                <a:sym typeface="Corbel"/>
              </a:rPr>
              <a:t>Ankles</a:t>
            </a:r>
          </a:p>
          <a:p>
            <a:pPr marL="342900" marR="0" lvl="0" indent="-342900" algn="l" rtl="0">
              <a:spcBef>
                <a:spcPts val="0"/>
              </a:spcBef>
              <a:buClr>
                <a:schemeClr val="dk1"/>
              </a:buClr>
              <a:buFont typeface="Corbel"/>
              <a:buNone/>
            </a:pPr>
            <a:endParaRPr sz="1400">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Answer: B</a:t>
            </a:r>
          </a:p>
          <a:p>
            <a:pPr marL="0" marR="0" lvl="0" indent="0" algn="l" rtl="0">
              <a:spcBef>
                <a:spcPts val="0"/>
              </a:spcBef>
              <a:buSzPct val="25000"/>
              <a:buNone/>
            </a:pPr>
            <a:r>
              <a:rPr lang="en-US" sz="1400" b="1">
                <a:solidFill>
                  <a:schemeClr val="dk1"/>
                </a:solidFill>
                <a:latin typeface="Corbel"/>
                <a:ea typeface="Corbel"/>
                <a:cs typeface="Corbel"/>
                <a:sym typeface="Corbel"/>
              </a:rPr>
              <a:t>Q4: In which of the following disease we can see Osteopenia on X-ray?</a:t>
            </a:r>
          </a:p>
          <a:p>
            <a:pPr marL="0" marR="0" lvl="0" indent="0" algn="l" rtl="0">
              <a:spcBef>
                <a:spcPts val="0"/>
              </a:spcBef>
              <a:buSzPct val="25000"/>
              <a:buNone/>
            </a:pPr>
            <a:r>
              <a:rPr lang="en-US" sz="1400">
                <a:solidFill>
                  <a:schemeClr val="dk1"/>
                </a:solidFill>
                <a:latin typeface="Corbel"/>
                <a:ea typeface="Corbel"/>
                <a:cs typeface="Corbel"/>
                <a:sym typeface="Corbel"/>
              </a:rPr>
              <a:t>A. Rheumatoid arthritis	B. Osteoarthritis </a:t>
            </a:r>
          </a:p>
          <a:p>
            <a:pPr marL="0" marR="0" lvl="0" indent="0" algn="l" rtl="0">
              <a:spcBef>
                <a:spcPts val="0"/>
              </a:spcBef>
              <a:buSzPct val="25000"/>
              <a:buNone/>
            </a:pPr>
            <a:r>
              <a:rPr lang="en-US" sz="1400">
                <a:solidFill>
                  <a:schemeClr val="dk1"/>
                </a:solidFill>
                <a:latin typeface="Corbel"/>
                <a:ea typeface="Corbel"/>
                <a:cs typeface="Corbel"/>
                <a:sym typeface="Corbel"/>
              </a:rPr>
              <a:t>C. Gout			D. Non of them</a:t>
            </a:r>
          </a:p>
          <a:p>
            <a:pPr marL="0" marR="0" lvl="0" indent="0" algn="l" rtl="0">
              <a:spcBef>
                <a:spcPts val="0"/>
              </a:spcBef>
              <a:buNone/>
            </a:pPr>
            <a:endParaRPr sz="1400">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Answer: A</a:t>
            </a:r>
          </a:p>
          <a:p>
            <a:pPr marL="0" marR="0" lvl="0" indent="0" algn="l" rtl="0">
              <a:spcBef>
                <a:spcPts val="0"/>
              </a:spcBef>
              <a:buSzPct val="25000"/>
              <a:buNone/>
            </a:pPr>
            <a:r>
              <a:rPr lang="en-US" sz="1400" b="1">
                <a:solidFill>
                  <a:schemeClr val="dk1"/>
                </a:solidFill>
                <a:latin typeface="Corbel"/>
                <a:ea typeface="Corbel"/>
                <a:cs typeface="Corbel"/>
                <a:sym typeface="Corbel"/>
              </a:rPr>
              <a:t>Q5: Which of the following is impaired in a case of gout?</a:t>
            </a:r>
          </a:p>
          <a:p>
            <a:pPr marL="0" marR="0" lvl="0" indent="0" algn="l" rtl="0">
              <a:spcBef>
                <a:spcPts val="0"/>
              </a:spcBef>
              <a:buSzPct val="25000"/>
              <a:buNone/>
            </a:pPr>
            <a:r>
              <a:rPr lang="en-US" sz="1400">
                <a:solidFill>
                  <a:schemeClr val="dk1"/>
                </a:solidFill>
                <a:latin typeface="Corbel"/>
                <a:ea typeface="Corbel"/>
                <a:cs typeface="Corbel"/>
                <a:sym typeface="Corbel"/>
              </a:rPr>
              <a:t> A. Protein metabolism	 B. Ketone metabolism</a:t>
            </a:r>
          </a:p>
          <a:p>
            <a:pPr marL="0" marR="0" lvl="0" indent="0" algn="l" rtl="0">
              <a:spcBef>
                <a:spcPts val="0"/>
              </a:spcBef>
              <a:buSzPct val="25000"/>
              <a:buNone/>
            </a:pPr>
            <a:r>
              <a:rPr lang="en-US" sz="1400">
                <a:solidFill>
                  <a:schemeClr val="dk1"/>
                </a:solidFill>
                <a:latin typeface="Corbel"/>
                <a:ea typeface="Corbel"/>
                <a:cs typeface="Corbel"/>
                <a:sym typeface="Corbel"/>
              </a:rPr>
              <a:t> C. Purine metabolism	 D. Pyrimidine metabolism</a:t>
            </a:r>
          </a:p>
          <a:p>
            <a:pPr marL="0" marR="0" lvl="0" indent="0" algn="l" rtl="0">
              <a:spcBef>
                <a:spcPts val="0"/>
              </a:spcBef>
              <a:buNone/>
            </a:pPr>
            <a:endParaRPr sz="1400">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Answer: C</a:t>
            </a:r>
          </a:p>
          <a:p>
            <a:pPr marL="0" marR="0" lvl="0" indent="0" algn="l" rtl="0">
              <a:spcBef>
                <a:spcPts val="0"/>
              </a:spcBef>
              <a:buSzPct val="25000"/>
              <a:buNone/>
            </a:pPr>
            <a:r>
              <a:rPr lang="en-US" sz="1400" b="1">
                <a:solidFill>
                  <a:schemeClr val="dk1"/>
                </a:solidFill>
                <a:latin typeface="Corbel"/>
                <a:ea typeface="Corbel"/>
                <a:cs typeface="Corbel"/>
                <a:sym typeface="Corbel"/>
              </a:rPr>
              <a:t>Q6: The accumulation of Calcium Pyrophosphate crystals in small joint is:</a:t>
            </a:r>
          </a:p>
          <a:p>
            <a:pPr marL="0" marR="0" lvl="0" indent="0" algn="l" rtl="0">
              <a:spcBef>
                <a:spcPts val="0"/>
              </a:spcBef>
              <a:buSzPct val="25000"/>
              <a:buNone/>
            </a:pPr>
            <a:r>
              <a:rPr lang="en-US" sz="1400">
                <a:solidFill>
                  <a:schemeClr val="dk1"/>
                </a:solidFill>
                <a:latin typeface="Corbel"/>
                <a:ea typeface="Corbel"/>
                <a:cs typeface="Corbel"/>
                <a:sym typeface="Corbel"/>
              </a:rPr>
              <a:t>A. Gout 		B. Rheumatoid arthritis</a:t>
            </a:r>
          </a:p>
          <a:p>
            <a:pPr marL="0" marR="0" lvl="0" indent="0" algn="l" rtl="0">
              <a:spcBef>
                <a:spcPts val="0"/>
              </a:spcBef>
              <a:buSzPct val="25000"/>
              <a:buNone/>
            </a:pPr>
            <a:r>
              <a:rPr lang="en-US" sz="1400">
                <a:solidFill>
                  <a:schemeClr val="dk1"/>
                </a:solidFill>
                <a:latin typeface="Corbel"/>
                <a:ea typeface="Corbel"/>
                <a:cs typeface="Corbel"/>
                <a:sym typeface="Corbel"/>
              </a:rPr>
              <a:t>C. Pseudogout	D. Tuberculous arthritis </a:t>
            </a:r>
          </a:p>
          <a:p>
            <a:pPr marL="0" marR="0" lvl="0" indent="0" algn="l" rtl="0">
              <a:spcBef>
                <a:spcPts val="0"/>
              </a:spcBef>
              <a:buNone/>
            </a:pPr>
            <a:endParaRPr sz="1400">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Answer: 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1030778" y="365760"/>
            <a:ext cx="5519651"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chemeClr val="accent1"/>
                </a:solidFill>
                <a:latin typeface="Cambria"/>
                <a:ea typeface="Cambria"/>
                <a:cs typeface="Cambria"/>
                <a:sym typeface="Cambria"/>
              </a:rPr>
              <a:t>MCQ</a:t>
            </a:r>
          </a:p>
        </p:txBody>
      </p:sp>
      <p:sp>
        <p:nvSpPr>
          <p:cNvPr id="279" name="Shape 279"/>
          <p:cNvSpPr txBox="1"/>
          <p:nvPr/>
        </p:nvSpPr>
        <p:spPr>
          <a:xfrm>
            <a:off x="0" y="863559"/>
            <a:ext cx="6391071" cy="8125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chemeClr val="dk1"/>
                </a:solidFill>
                <a:latin typeface="Corbel"/>
                <a:ea typeface="Corbel"/>
                <a:cs typeface="Corbel"/>
                <a:sym typeface="Corbel"/>
              </a:rPr>
              <a:t>Q7: 30 years-old women she is suffering from pain in 4 joints ( 3 fingers joints and knee joint ) and the pain is worse at night when she's trying to relax. On examination, the joints appear warm and swollen . An x-ray was performed and there was a radial deviation of the wrist. What is the type of arthritis ?</a:t>
            </a:r>
          </a:p>
          <a:p>
            <a:pPr marL="0" marR="0" lvl="0" indent="0" algn="l" rtl="0">
              <a:spcBef>
                <a:spcPts val="0"/>
              </a:spcBef>
              <a:buSzPct val="25000"/>
              <a:buNone/>
            </a:pPr>
            <a:r>
              <a:rPr lang="en-US" sz="1400">
                <a:solidFill>
                  <a:schemeClr val="dk1"/>
                </a:solidFill>
                <a:latin typeface="Corbel"/>
                <a:ea typeface="Corbel"/>
                <a:cs typeface="Corbel"/>
                <a:sym typeface="Corbel"/>
              </a:rPr>
              <a:t>a- Rheumatoid arthritis </a:t>
            </a:r>
          </a:p>
          <a:p>
            <a:pPr marL="0" marR="0" lvl="0" indent="0" algn="l" rtl="0">
              <a:spcBef>
                <a:spcPts val="0"/>
              </a:spcBef>
              <a:buSzPct val="25000"/>
              <a:buNone/>
            </a:pPr>
            <a:r>
              <a:rPr lang="en-US" sz="1400">
                <a:solidFill>
                  <a:schemeClr val="dk1"/>
                </a:solidFill>
                <a:latin typeface="Corbel"/>
                <a:ea typeface="Corbel"/>
                <a:cs typeface="Corbel"/>
                <a:sym typeface="Corbel"/>
              </a:rPr>
              <a:t>b- Gout </a:t>
            </a:r>
          </a:p>
          <a:p>
            <a:pPr marL="0" marR="0" lvl="0" indent="0" algn="l" rtl="0">
              <a:spcBef>
                <a:spcPts val="0"/>
              </a:spcBef>
              <a:buSzPct val="25000"/>
              <a:buNone/>
            </a:pPr>
            <a:r>
              <a:rPr lang="en-US" sz="1400">
                <a:solidFill>
                  <a:schemeClr val="dk1"/>
                </a:solidFill>
                <a:latin typeface="Corbel"/>
                <a:ea typeface="Corbel"/>
                <a:cs typeface="Corbel"/>
                <a:sym typeface="Corbel"/>
              </a:rPr>
              <a:t>c- Osteoarthritis </a:t>
            </a:r>
          </a:p>
          <a:p>
            <a:pPr marL="0" marR="0" lvl="0" indent="0" algn="l" rtl="0">
              <a:spcBef>
                <a:spcPts val="0"/>
              </a:spcBef>
              <a:buSzPct val="25000"/>
              <a:buNone/>
            </a:pPr>
            <a:r>
              <a:rPr lang="en-US" sz="1400">
                <a:solidFill>
                  <a:schemeClr val="dk1"/>
                </a:solidFill>
                <a:latin typeface="Corbel"/>
                <a:ea typeface="Corbel"/>
                <a:cs typeface="Corbel"/>
                <a:sym typeface="Corbel"/>
              </a:rPr>
              <a:t>d- Tuberculous arthritis. </a:t>
            </a:r>
          </a:p>
          <a:p>
            <a:pPr marL="0" marR="0" lvl="0" indent="0" algn="l" rtl="0">
              <a:spcBef>
                <a:spcPts val="0"/>
              </a:spcBef>
              <a:buSzPct val="25000"/>
              <a:buNone/>
            </a:pPr>
            <a:r>
              <a:rPr lang="en-US" sz="1400">
                <a:solidFill>
                  <a:schemeClr val="dk1"/>
                </a:solidFill>
                <a:latin typeface="Corbel"/>
                <a:ea typeface="Corbel"/>
                <a:cs typeface="Corbel"/>
                <a:sym typeface="Corbel"/>
              </a:rPr>
              <a:t> </a:t>
            </a:r>
          </a:p>
          <a:p>
            <a:pPr marL="0" marR="0" lvl="0" indent="0" algn="l" rtl="0">
              <a:spcBef>
                <a:spcPts val="0"/>
              </a:spcBef>
              <a:buSzPct val="25000"/>
              <a:buNone/>
            </a:pPr>
            <a:r>
              <a:rPr lang="en-US" sz="1400">
                <a:solidFill>
                  <a:schemeClr val="dk1"/>
                </a:solidFill>
                <a:latin typeface="Corbel"/>
                <a:ea typeface="Corbel"/>
                <a:cs typeface="Corbel"/>
                <a:sym typeface="Corbel"/>
              </a:rPr>
              <a:t>Answer: a </a:t>
            </a:r>
          </a:p>
          <a:p>
            <a:pPr marL="0" marR="0" lvl="0" indent="0" algn="l" rtl="0">
              <a:spcBef>
                <a:spcPts val="0"/>
              </a:spcBef>
              <a:buSzPct val="25000"/>
              <a:buNone/>
            </a:pPr>
            <a:r>
              <a:rPr lang="en-US" sz="1400" b="1">
                <a:solidFill>
                  <a:schemeClr val="dk1"/>
                </a:solidFill>
                <a:latin typeface="Corbel"/>
                <a:ea typeface="Corbel"/>
                <a:cs typeface="Corbel"/>
                <a:sym typeface="Corbel"/>
              </a:rPr>
              <a:t>Q8: Which of the following is the most specific test for Rheumatoid arthritis? </a:t>
            </a:r>
          </a:p>
          <a:p>
            <a:pPr marL="0" marR="0" lvl="0" indent="0" algn="l" rtl="0">
              <a:spcBef>
                <a:spcPts val="0"/>
              </a:spcBef>
              <a:buSzPct val="25000"/>
              <a:buNone/>
            </a:pPr>
            <a:r>
              <a:rPr lang="en-US" sz="1400">
                <a:solidFill>
                  <a:schemeClr val="dk1"/>
                </a:solidFill>
                <a:latin typeface="Corbel"/>
                <a:ea typeface="Corbel"/>
                <a:cs typeface="Corbel"/>
                <a:sym typeface="Corbel"/>
              </a:rPr>
              <a:t>a- Anti CCP antibody</a:t>
            </a:r>
          </a:p>
          <a:p>
            <a:pPr marL="0" marR="0" lvl="0" indent="0" algn="l" rtl="0">
              <a:spcBef>
                <a:spcPts val="0"/>
              </a:spcBef>
              <a:buSzPct val="25000"/>
              <a:buNone/>
            </a:pPr>
            <a:r>
              <a:rPr lang="en-US" sz="1400">
                <a:solidFill>
                  <a:schemeClr val="dk1"/>
                </a:solidFill>
                <a:latin typeface="Corbel"/>
                <a:ea typeface="Corbel"/>
                <a:cs typeface="Corbel"/>
                <a:sym typeface="Corbel"/>
              </a:rPr>
              <a:t>b- Anti lgM antibody </a:t>
            </a:r>
          </a:p>
          <a:p>
            <a:pPr marL="0" marR="0" lvl="0" indent="0" algn="l" rtl="0">
              <a:spcBef>
                <a:spcPts val="0"/>
              </a:spcBef>
              <a:buSzPct val="25000"/>
              <a:buNone/>
            </a:pPr>
            <a:r>
              <a:rPr lang="en-US" sz="1400">
                <a:solidFill>
                  <a:schemeClr val="dk1"/>
                </a:solidFill>
                <a:latin typeface="Corbel"/>
                <a:ea typeface="Corbel"/>
                <a:cs typeface="Corbel"/>
                <a:sym typeface="Corbel"/>
              </a:rPr>
              <a:t>c- Anti IgA antibody </a:t>
            </a:r>
          </a:p>
          <a:p>
            <a:pPr marL="0" marR="0" lvl="0" indent="0" algn="l" rtl="0">
              <a:spcBef>
                <a:spcPts val="0"/>
              </a:spcBef>
              <a:buSzPct val="25000"/>
              <a:buNone/>
            </a:pPr>
            <a:r>
              <a:rPr lang="en-US" sz="1400">
                <a:solidFill>
                  <a:schemeClr val="dk1"/>
                </a:solidFill>
                <a:latin typeface="Corbel"/>
                <a:ea typeface="Corbel"/>
                <a:cs typeface="Corbel"/>
                <a:sym typeface="Corbel"/>
              </a:rPr>
              <a:t>d- Anti IgG antibody</a:t>
            </a:r>
          </a:p>
          <a:p>
            <a:pPr marL="0" marR="0" lvl="0" indent="0" algn="l" rtl="0">
              <a:spcBef>
                <a:spcPts val="0"/>
              </a:spcBef>
              <a:buNone/>
            </a:pPr>
            <a:endParaRPr sz="1400">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answer : a </a:t>
            </a:r>
          </a:p>
          <a:p>
            <a:pPr marL="0" marR="0" lvl="0" indent="0" algn="l" rtl="0">
              <a:spcBef>
                <a:spcPts val="0"/>
              </a:spcBef>
              <a:buSzPct val="25000"/>
              <a:buNone/>
            </a:pPr>
            <a:r>
              <a:rPr lang="en-US" sz="1400" b="1">
                <a:solidFill>
                  <a:schemeClr val="dk1"/>
                </a:solidFill>
                <a:latin typeface="Corbel"/>
                <a:ea typeface="Corbel"/>
                <a:cs typeface="Corbel"/>
                <a:sym typeface="Corbel"/>
              </a:rPr>
              <a:t>Q9: Rheumatoid arthritis is a systemic disease ? </a:t>
            </a:r>
          </a:p>
          <a:p>
            <a:pPr marL="0" marR="0" lvl="0" indent="0" algn="l" rtl="0">
              <a:spcBef>
                <a:spcPts val="0"/>
              </a:spcBef>
              <a:buSzPct val="25000"/>
              <a:buNone/>
            </a:pPr>
            <a:r>
              <a:rPr lang="en-US" sz="1400">
                <a:solidFill>
                  <a:schemeClr val="dk1"/>
                </a:solidFill>
                <a:latin typeface="Corbel"/>
                <a:ea typeface="Corbel"/>
                <a:cs typeface="Corbel"/>
                <a:sym typeface="Corbel"/>
              </a:rPr>
              <a:t>a- true                     b- false </a:t>
            </a:r>
          </a:p>
          <a:p>
            <a:pPr marL="0" marR="0" lvl="0" indent="0" algn="l" rtl="0">
              <a:spcBef>
                <a:spcPts val="0"/>
              </a:spcBef>
              <a:buNone/>
            </a:pPr>
            <a:endParaRPr sz="1400">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Answer: a </a:t>
            </a:r>
          </a:p>
          <a:p>
            <a:pPr marL="0" marR="0" lvl="0" indent="0" algn="l" rtl="0">
              <a:spcBef>
                <a:spcPts val="0"/>
              </a:spcBef>
              <a:buSzPct val="25000"/>
              <a:buNone/>
            </a:pPr>
            <a:r>
              <a:rPr lang="en-US" sz="1400" b="1">
                <a:solidFill>
                  <a:schemeClr val="dk1"/>
                </a:solidFill>
                <a:latin typeface="Corbel"/>
                <a:ea typeface="Corbel"/>
                <a:cs typeface="Corbel"/>
                <a:sym typeface="Corbel"/>
              </a:rPr>
              <a:t>Q10: Rheumatoid arthritis is :</a:t>
            </a:r>
          </a:p>
          <a:p>
            <a:pPr marL="0" marR="0" lvl="0" indent="0" algn="l" rtl="0">
              <a:spcBef>
                <a:spcPts val="0"/>
              </a:spcBef>
              <a:buSzPct val="25000"/>
              <a:buNone/>
            </a:pPr>
            <a:r>
              <a:rPr lang="en-US" sz="1400">
                <a:solidFill>
                  <a:schemeClr val="dk1"/>
                </a:solidFill>
                <a:latin typeface="Corbel"/>
                <a:ea typeface="Corbel"/>
                <a:cs typeface="Corbel"/>
                <a:sym typeface="Corbel"/>
              </a:rPr>
              <a:t>a- Auto-immune disease</a:t>
            </a:r>
          </a:p>
          <a:p>
            <a:pPr marL="0" marR="0" lvl="0" indent="0" algn="l" rtl="0">
              <a:spcBef>
                <a:spcPts val="0"/>
              </a:spcBef>
              <a:buSzPct val="25000"/>
              <a:buNone/>
            </a:pPr>
            <a:r>
              <a:rPr lang="en-US" sz="1400">
                <a:solidFill>
                  <a:schemeClr val="dk1"/>
                </a:solidFill>
                <a:latin typeface="Corbel"/>
                <a:ea typeface="Corbel"/>
                <a:cs typeface="Corbel"/>
                <a:sym typeface="Corbel"/>
              </a:rPr>
              <a:t>b- Inflammation </a:t>
            </a:r>
          </a:p>
          <a:p>
            <a:pPr marL="0" marR="0" lvl="0" indent="0" algn="l" rtl="0">
              <a:spcBef>
                <a:spcPts val="0"/>
              </a:spcBef>
              <a:buSzPct val="25000"/>
              <a:buNone/>
            </a:pPr>
            <a:r>
              <a:rPr lang="en-US" sz="1400">
                <a:solidFill>
                  <a:schemeClr val="dk1"/>
                </a:solidFill>
                <a:latin typeface="Corbel"/>
                <a:ea typeface="Corbel"/>
                <a:cs typeface="Corbel"/>
                <a:sym typeface="Corbel"/>
              </a:rPr>
              <a:t>c- Degenerative disease </a:t>
            </a:r>
          </a:p>
          <a:p>
            <a:pPr marL="0" marR="0" lvl="0" indent="0" algn="l" rtl="0">
              <a:spcBef>
                <a:spcPts val="0"/>
              </a:spcBef>
              <a:buSzPct val="25000"/>
              <a:buNone/>
            </a:pPr>
            <a:r>
              <a:rPr lang="en-US" sz="1400">
                <a:solidFill>
                  <a:schemeClr val="dk1"/>
                </a:solidFill>
                <a:latin typeface="Corbel"/>
                <a:ea typeface="Corbel"/>
                <a:cs typeface="Corbel"/>
                <a:sym typeface="Corbel"/>
              </a:rPr>
              <a:t>d- Both a and b </a:t>
            </a:r>
          </a:p>
          <a:p>
            <a:pPr marL="0" marR="0" lvl="0" indent="0" algn="l" rtl="0">
              <a:spcBef>
                <a:spcPts val="0"/>
              </a:spcBef>
              <a:buNone/>
            </a:pPr>
            <a:endParaRPr sz="1400">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 Answer: d </a:t>
            </a:r>
          </a:p>
          <a:p>
            <a:pPr marL="0" marR="0" lvl="0" indent="0" algn="l" rtl="0">
              <a:spcBef>
                <a:spcPts val="0"/>
              </a:spcBef>
              <a:buSzPct val="25000"/>
              <a:buNone/>
            </a:pPr>
            <a:r>
              <a:rPr lang="en-US" sz="1400" b="1">
                <a:solidFill>
                  <a:schemeClr val="dk1"/>
                </a:solidFill>
                <a:latin typeface="Corbel"/>
                <a:ea typeface="Corbel"/>
                <a:cs typeface="Corbel"/>
                <a:sym typeface="Corbel"/>
              </a:rPr>
              <a:t>Q11: Formed by proliferating synovial-lining cells admixed with inflammatory cells, granulation tissue, and fibrous connective tissue?</a:t>
            </a:r>
          </a:p>
          <a:p>
            <a:pPr marL="0" marR="0" lvl="0" indent="0" algn="l" rtl="0">
              <a:spcBef>
                <a:spcPts val="0"/>
              </a:spcBef>
              <a:buSzPct val="25000"/>
              <a:buNone/>
            </a:pPr>
            <a:r>
              <a:rPr lang="en-US" sz="1400">
                <a:solidFill>
                  <a:schemeClr val="dk1"/>
                </a:solidFill>
                <a:latin typeface="Corbel"/>
                <a:ea typeface="Corbel"/>
                <a:cs typeface="Corbel"/>
                <a:sym typeface="Corbel"/>
              </a:rPr>
              <a:t> A. Osteophyte  </a:t>
            </a:r>
          </a:p>
          <a:p>
            <a:pPr marL="0" marR="0" lvl="0" indent="0" algn="l" rtl="0">
              <a:spcBef>
                <a:spcPts val="0"/>
              </a:spcBef>
              <a:buSzPct val="25000"/>
              <a:buNone/>
            </a:pPr>
            <a:r>
              <a:rPr lang="en-US" sz="1400">
                <a:solidFill>
                  <a:schemeClr val="dk1"/>
                </a:solidFill>
                <a:latin typeface="Corbel"/>
                <a:ea typeface="Corbel"/>
                <a:cs typeface="Corbel"/>
                <a:sym typeface="Corbel"/>
              </a:rPr>
              <a:t>B. Heberden nodes  </a:t>
            </a:r>
          </a:p>
          <a:p>
            <a:pPr marL="0" marR="0" lvl="0" indent="0" algn="l" rtl="0">
              <a:spcBef>
                <a:spcPts val="0"/>
              </a:spcBef>
              <a:buSzPct val="25000"/>
              <a:buNone/>
            </a:pPr>
            <a:r>
              <a:rPr lang="en-US" sz="1400">
                <a:solidFill>
                  <a:schemeClr val="dk1"/>
                </a:solidFill>
                <a:latin typeface="Corbel"/>
                <a:ea typeface="Corbel"/>
                <a:cs typeface="Corbel"/>
                <a:sym typeface="Corbel"/>
              </a:rPr>
              <a:t>C. Pannus </a:t>
            </a:r>
          </a:p>
          <a:p>
            <a:pPr marL="0" marR="0" lvl="0" indent="0" algn="l" rtl="0">
              <a:spcBef>
                <a:spcPts val="0"/>
              </a:spcBef>
              <a:buSzPct val="25000"/>
              <a:buNone/>
            </a:pPr>
            <a:r>
              <a:rPr lang="en-US" sz="1400">
                <a:solidFill>
                  <a:schemeClr val="dk1"/>
                </a:solidFill>
                <a:latin typeface="Corbel"/>
                <a:ea typeface="Corbel"/>
                <a:cs typeface="Corbel"/>
                <a:sym typeface="Corbel"/>
              </a:rPr>
              <a:t>D. eburnation  </a:t>
            </a:r>
          </a:p>
          <a:p>
            <a:pPr marL="0" marR="0" lvl="0" indent="0" algn="l" rtl="0">
              <a:spcBef>
                <a:spcPts val="0"/>
              </a:spcBef>
              <a:buNone/>
            </a:pPr>
            <a:endParaRPr sz="1400" b="1">
              <a:solidFill>
                <a:schemeClr val="dk1"/>
              </a:solidFill>
              <a:latin typeface="Corbel"/>
              <a:ea typeface="Corbel"/>
              <a:cs typeface="Corbel"/>
              <a:sym typeface="Corbel"/>
            </a:endParaRPr>
          </a:p>
          <a:p>
            <a:pPr marL="0" marR="0" lvl="0" indent="0" algn="l" rtl="0">
              <a:spcBef>
                <a:spcPts val="0"/>
              </a:spcBef>
              <a:buSzPct val="25000"/>
              <a:buNone/>
            </a:pPr>
            <a:r>
              <a:rPr lang="en-US" sz="1400">
                <a:solidFill>
                  <a:schemeClr val="dk1"/>
                </a:solidFill>
                <a:latin typeface="Corbel"/>
                <a:ea typeface="Corbel"/>
                <a:cs typeface="Corbel"/>
                <a:sym typeface="Corbel"/>
              </a:rPr>
              <a:t>Answer : c </a:t>
            </a:r>
          </a:p>
          <a:p>
            <a:pPr marL="0" marR="0" lvl="0" indent="0" algn="l" rtl="0">
              <a:spcBef>
                <a:spcPts val="0"/>
              </a:spcBef>
              <a:buNone/>
            </a:pPr>
            <a:endParaRPr sz="1800">
              <a:solidFill>
                <a:schemeClr val="dk1"/>
              </a:solidFill>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635722" y="213360"/>
            <a:ext cx="5421352" cy="13849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600">
                <a:solidFill>
                  <a:srgbClr val="02B79B"/>
                </a:solidFill>
                <a:latin typeface="Overlock"/>
                <a:ea typeface="Overlock"/>
                <a:cs typeface="Overlock"/>
                <a:sym typeface="Overlock"/>
              </a:rPr>
              <a:t>Good Luck</a:t>
            </a:r>
          </a:p>
          <a:p>
            <a:pPr marL="0" marR="0" lvl="0" indent="0" algn="l" rtl="0">
              <a:spcBef>
                <a:spcPts val="0"/>
              </a:spcBef>
              <a:buNone/>
            </a:pPr>
            <a:endParaRPr sz="1800">
              <a:solidFill>
                <a:schemeClr val="dk1"/>
              </a:solidFill>
              <a:latin typeface="Corbel"/>
              <a:ea typeface="Corbel"/>
              <a:cs typeface="Corbel"/>
              <a:sym typeface="Corbel"/>
            </a:endParaRPr>
          </a:p>
        </p:txBody>
      </p:sp>
      <p:sp>
        <p:nvSpPr>
          <p:cNvPr id="285" name="Shape 285"/>
          <p:cNvSpPr txBox="1"/>
          <p:nvPr/>
        </p:nvSpPr>
        <p:spPr>
          <a:xfrm>
            <a:off x="594089" y="2996794"/>
            <a:ext cx="3846971"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rgbClr val="595959"/>
                </a:solidFill>
                <a:latin typeface="Overlock"/>
                <a:ea typeface="Overlock"/>
                <a:cs typeface="Overlock"/>
                <a:sym typeface="Overlock"/>
              </a:rPr>
              <a:t>Team members </a:t>
            </a:r>
          </a:p>
        </p:txBody>
      </p:sp>
      <p:sp>
        <p:nvSpPr>
          <p:cNvPr id="286" name="Shape 286"/>
          <p:cNvSpPr txBox="1"/>
          <p:nvPr/>
        </p:nvSpPr>
        <p:spPr>
          <a:xfrm>
            <a:off x="594089" y="3841960"/>
            <a:ext cx="2958813"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rgbClr val="02B79B"/>
                </a:solidFill>
                <a:latin typeface="Overlock"/>
                <a:ea typeface="Overlock"/>
                <a:cs typeface="Overlock"/>
                <a:sym typeface="Overlock"/>
              </a:rPr>
              <a:t>Girls:                                         </a:t>
            </a:r>
          </a:p>
          <a:p>
            <a:pPr marL="0" marR="0" lvl="0" indent="0" algn="l" rtl="0">
              <a:spcBef>
                <a:spcPts val="0"/>
              </a:spcBef>
              <a:buSzPct val="25000"/>
              <a:buNone/>
            </a:pPr>
            <a:r>
              <a:rPr lang="en-US" sz="2400" dirty="0">
                <a:solidFill>
                  <a:schemeClr val="dk1"/>
                </a:solidFill>
                <a:latin typeface="Corbel"/>
                <a:ea typeface="Corbel"/>
                <a:cs typeface="Corbel"/>
                <a:sym typeface="Corbel"/>
              </a:rPr>
              <a:t>Samar </a:t>
            </a:r>
            <a:r>
              <a:rPr lang="en-US" sz="2400" dirty="0" err="1">
                <a:solidFill>
                  <a:schemeClr val="dk1"/>
                </a:solidFill>
                <a:latin typeface="Corbel"/>
                <a:ea typeface="Corbel"/>
                <a:cs typeface="Corbel"/>
                <a:sym typeface="Corbel"/>
              </a:rPr>
              <a:t>Alqahtanii</a:t>
            </a:r>
            <a:r>
              <a:rPr lang="en-US" sz="2400" dirty="0">
                <a:solidFill>
                  <a:schemeClr val="dk1"/>
                </a:solidFill>
                <a:latin typeface="Corbel"/>
                <a:ea typeface="Corbel"/>
                <a:cs typeface="Corbel"/>
                <a:sym typeface="Corbel"/>
              </a:rPr>
              <a:t> </a:t>
            </a:r>
          </a:p>
          <a:p>
            <a:pPr marL="0" marR="0" lvl="0" indent="0" algn="l" rtl="0">
              <a:spcBef>
                <a:spcPts val="0"/>
              </a:spcBef>
              <a:buSzPct val="25000"/>
              <a:buNone/>
            </a:pPr>
            <a:r>
              <a:rPr lang="en-US" sz="2400" dirty="0">
                <a:solidFill>
                  <a:schemeClr val="dk1"/>
                </a:solidFill>
                <a:latin typeface="Corbel"/>
                <a:ea typeface="Corbel"/>
                <a:cs typeface="Corbel"/>
                <a:sym typeface="Corbel"/>
              </a:rPr>
              <a:t>Fatimah </a:t>
            </a:r>
            <a:r>
              <a:rPr lang="en-US" sz="2400" dirty="0" err="1">
                <a:solidFill>
                  <a:schemeClr val="dk1"/>
                </a:solidFill>
                <a:latin typeface="Corbel"/>
                <a:ea typeface="Corbel"/>
                <a:cs typeface="Corbel"/>
                <a:sym typeface="Corbel"/>
              </a:rPr>
              <a:t>Altassan</a:t>
            </a:r>
            <a:endParaRPr lang="en-US" sz="2400" dirty="0">
              <a:solidFill>
                <a:schemeClr val="dk1"/>
              </a:solidFill>
              <a:latin typeface="Corbel"/>
              <a:ea typeface="Corbel"/>
              <a:cs typeface="Corbel"/>
              <a:sym typeface="Corbel"/>
            </a:endParaRPr>
          </a:p>
          <a:p>
            <a:pPr marL="0" marR="0" lvl="0" indent="0" algn="l" rtl="0">
              <a:spcBef>
                <a:spcPts val="0"/>
              </a:spcBef>
              <a:buNone/>
            </a:pPr>
            <a:endParaRPr sz="2400" dirty="0">
              <a:solidFill>
                <a:srgbClr val="02B79B"/>
              </a:solidFill>
              <a:latin typeface="Arial"/>
              <a:ea typeface="Arial"/>
              <a:cs typeface="Arial"/>
              <a:sym typeface="Arial"/>
            </a:endParaRPr>
          </a:p>
        </p:txBody>
      </p:sp>
      <p:sp>
        <p:nvSpPr>
          <p:cNvPr id="287" name="Shape 287"/>
          <p:cNvSpPr txBox="1"/>
          <p:nvPr/>
        </p:nvSpPr>
        <p:spPr>
          <a:xfrm>
            <a:off x="805206" y="1598354"/>
            <a:ext cx="3846971"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rgbClr val="595959"/>
                </a:solidFill>
                <a:latin typeface="Overlock"/>
                <a:ea typeface="Overlock"/>
                <a:cs typeface="Overlock"/>
                <a:sym typeface="Overlock"/>
              </a:rPr>
              <a:t>Team leaders</a:t>
            </a:r>
            <a:r>
              <a:rPr lang="en-US" sz="3600">
                <a:solidFill>
                  <a:srgbClr val="595959"/>
                </a:solidFill>
                <a:latin typeface="Arial"/>
                <a:ea typeface="Arial"/>
                <a:cs typeface="Arial"/>
                <a:sym typeface="Arial"/>
              </a:rPr>
              <a:t>:</a:t>
            </a:r>
          </a:p>
        </p:txBody>
      </p:sp>
      <p:sp>
        <p:nvSpPr>
          <p:cNvPr id="288" name="Shape 288"/>
          <p:cNvSpPr txBox="1"/>
          <p:nvPr/>
        </p:nvSpPr>
        <p:spPr>
          <a:xfrm>
            <a:off x="984730" y="2200683"/>
            <a:ext cx="5136344"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rgbClr val="02B79B"/>
                </a:solidFill>
                <a:latin typeface="Overlock"/>
                <a:ea typeface="Overlock"/>
                <a:cs typeface="Overlock"/>
                <a:sym typeface="Overlock"/>
              </a:rPr>
              <a:t>Fahad Alzahrani – Ashwaq Almajed</a:t>
            </a:r>
          </a:p>
          <a:p>
            <a:pPr marL="0" marR="0" lvl="0" indent="0" algn="l" rtl="0">
              <a:spcBef>
                <a:spcPts val="0"/>
              </a:spcBef>
              <a:buNone/>
            </a:pPr>
            <a:endParaRPr sz="2400">
              <a:solidFill>
                <a:srgbClr val="02B79B"/>
              </a:solidFill>
              <a:latin typeface="Arial"/>
              <a:ea typeface="Arial"/>
              <a:cs typeface="Arial"/>
              <a:sym typeface="Arial"/>
            </a:endParaRPr>
          </a:p>
        </p:txBody>
      </p:sp>
      <p:sp>
        <p:nvSpPr>
          <p:cNvPr id="289" name="Shape 289"/>
          <p:cNvSpPr txBox="1"/>
          <p:nvPr/>
        </p:nvSpPr>
        <p:spPr>
          <a:xfrm>
            <a:off x="0" y="8972411"/>
            <a:ext cx="3172959" cy="9335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02B79B"/>
                </a:solidFill>
                <a:latin typeface="Arial"/>
                <a:ea typeface="Arial"/>
                <a:cs typeface="Arial"/>
                <a:sym typeface="Arial"/>
              </a:rPr>
              <a:t>Contact us on:</a:t>
            </a:r>
            <a:r>
              <a:rPr lang="en-US" sz="1800">
                <a:solidFill>
                  <a:srgbClr val="262626"/>
                </a:solidFill>
                <a:latin typeface="Arial"/>
                <a:ea typeface="Arial"/>
                <a:cs typeface="Arial"/>
                <a:sym typeface="Arial"/>
              </a:rPr>
              <a:t> Pathology436@gmail.com</a:t>
            </a:r>
          </a:p>
          <a:p>
            <a:pPr marL="0" marR="0" lvl="0" indent="0" algn="l" rtl="0">
              <a:spcBef>
                <a:spcPts val="0"/>
              </a:spcBef>
              <a:buSzPct val="25000"/>
              <a:buNone/>
            </a:pPr>
            <a:r>
              <a:rPr lang="en-US" sz="1800">
                <a:solidFill>
                  <a:srgbClr val="02B79B"/>
                </a:solidFill>
                <a:latin typeface="Arial"/>
                <a:ea typeface="Arial"/>
                <a:cs typeface="Arial"/>
                <a:sym typeface="Arial"/>
              </a:rPr>
              <a:t>Twitter:</a:t>
            </a:r>
            <a:r>
              <a:rPr lang="en-US" sz="1800">
                <a:solidFill>
                  <a:srgbClr val="262626"/>
                </a:solidFill>
                <a:latin typeface="Arial"/>
                <a:ea typeface="Arial"/>
                <a:cs typeface="Arial"/>
                <a:sym typeface="Arial"/>
              </a:rPr>
              <a:t> @Pathology436</a:t>
            </a:r>
          </a:p>
        </p:txBody>
      </p:sp>
      <p:sp>
        <p:nvSpPr>
          <p:cNvPr id="290" name="Shape 290"/>
          <p:cNvSpPr txBox="1"/>
          <p:nvPr/>
        </p:nvSpPr>
        <p:spPr>
          <a:xfrm>
            <a:off x="3346398" y="3777558"/>
            <a:ext cx="3511602" cy="37856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rgbClr val="02B79B"/>
                </a:solidFill>
                <a:latin typeface="Overlock"/>
                <a:ea typeface="Overlock"/>
                <a:cs typeface="Overlock"/>
                <a:sym typeface="Overlock"/>
              </a:rPr>
              <a:t>Boys:</a:t>
            </a:r>
          </a:p>
          <a:p>
            <a:pPr marL="0" marR="0" lvl="0" indent="0" algn="l" rtl="0">
              <a:spcBef>
                <a:spcPts val="0"/>
              </a:spcBef>
              <a:buSzPct val="25000"/>
              <a:buNone/>
            </a:pPr>
            <a:r>
              <a:rPr lang="en-US" sz="2400" dirty="0">
                <a:solidFill>
                  <a:schemeClr val="dk1"/>
                </a:solidFill>
                <a:latin typeface="Arial"/>
                <a:ea typeface="Arial"/>
                <a:cs typeface="Arial"/>
                <a:sym typeface="Arial"/>
              </a:rPr>
              <a:t>Fahad </a:t>
            </a:r>
            <a:r>
              <a:rPr lang="en-US" sz="2400" dirty="0" err="1">
                <a:solidFill>
                  <a:schemeClr val="dk1"/>
                </a:solidFill>
                <a:latin typeface="Arial"/>
                <a:ea typeface="Arial"/>
                <a:cs typeface="Arial"/>
                <a:sym typeface="Arial"/>
              </a:rPr>
              <a:t>Alzahrani</a:t>
            </a:r>
            <a:endParaRPr lang="en-US" sz="2400" dirty="0">
              <a:solidFill>
                <a:schemeClr val="dk1"/>
              </a:solidFill>
              <a:latin typeface="Arial"/>
              <a:ea typeface="Arial"/>
              <a:cs typeface="Arial"/>
              <a:sym typeface="Arial"/>
            </a:endParaRPr>
          </a:p>
          <a:p>
            <a:pPr marL="0" marR="0" lvl="0" indent="0" algn="l" rtl="0">
              <a:spcBef>
                <a:spcPts val="0"/>
              </a:spcBef>
              <a:buSzPct val="25000"/>
              <a:buNone/>
            </a:pPr>
            <a:r>
              <a:rPr lang="en-US" sz="2400" dirty="0" err="1">
                <a:solidFill>
                  <a:schemeClr val="dk1"/>
                </a:solidFill>
                <a:latin typeface="Arial"/>
                <a:ea typeface="Arial"/>
                <a:cs typeface="Arial"/>
                <a:sym typeface="Arial"/>
              </a:rPr>
              <a:t>Abdulazeez</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Alanqari</a:t>
            </a:r>
            <a:endParaRPr lang="en-US" sz="2400" dirty="0">
              <a:solidFill>
                <a:schemeClr val="dk1"/>
              </a:solidFill>
              <a:latin typeface="Arial"/>
              <a:ea typeface="Arial"/>
              <a:cs typeface="Arial"/>
              <a:sym typeface="Arial"/>
            </a:endParaRPr>
          </a:p>
          <a:p>
            <a:pPr marL="0" marR="0" lvl="0" indent="0" algn="l" rtl="0">
              <a:spcBef>
                <a:spcPts val="0"/>
              </a:spcBef>
              <a:buSzPct val="25000"/>
              <a:buNone/>
            </a:pPr>
            <a:r>
              <a:rPr lang="en-US" sz="2400" dirty="0">
                <a:solidFill>
                  <a:schemeClr val="dk1"/>
                </a:solidFill>
                <a:latin typeface="Arial"/>
                <a:ea typeface="Arial"/>
                <a:cs typeface="Arial"/>
                <a:sym typeface="Arial"/>
              </a:rPr>
              <a:t>Abdullah </a:t>
            </a:r>
            <a:r>
              <a:rPr lang="en-US" sz="2400" dirty="0" err="1">
                <a:solidFill>
                  <a:schemeClr val="dk1"/>
                </a:solidFill>
                <a:latin typeface="Arial"/>
                <a:ea typeface="Arial"/>
                <a:cs typeface="Arial"/>
                <a:sym typeface="Arial"/>
              </a:rPr>
              <a:t>Altwiraqi</a:t>
            </a:r>
            <a:endParaRPr lang="en-US" sz="2400" dirty="0">
              <a:solidFill>
                <a:schemeClr val="dk1"/>
              </a:solidFill>
              <a:latin typeface="Arial"/>
              <a:ea typeface="Arial"/>
              <a:cs typeface="Arial"/>
              <a:sym typeface="Arial"/>
            </a:endParaRPr>
          </a:p>
          <a:p>
            <a:pPr marL="0" marR="0" lvl="0" indent="0" algn="l" rtl="0">
              <a:spcBef>
                <a:spcPts val="0"/>
              </a:spcBef>
              <a:buSzPct val="25000"/>
              <a:buNone/>
            </a:pPr>
            <a:r>
              <a:rPr lang="en-US" sz="2400" dirty="0">
                <a:solidFill>
                  <a:schemeClr val="dk1"/>
                </a:solidFill>
                <a:latin typeface="Arial"/>
                <a:ea typeface="Arial"/>
                <a:cs typeface="Arial"/>
                <a:sym typeface="Arial"/>
              </a:rPr>
              <a:t>Mohammed </a:t>
            </a:r>
            <a:r>
              <a:rPr lang="en-US" sz="2400" dirty="0" err="1">
                <a:solidFill>
                  <a:schemeClr val="dk1"/>
                </a:solidFill>
                <a:latin typeface="Arial"/>
                <a:ea typeface="Arial"/>
                <a:cs typeface="Arial"/>
                <a:sym typeface="Arial"/>
              </a:rPr>
              <a:t>Almaniee</a:t>
            </a:r>
            <a:endParaRPr lang="en-US" sz="2400" dirty="0">
              <a:solidFill>
                <a:schemeClr val="dk1"/>
              </a:solidFill>
              <a:latin typeface="Arial"/>
              <a:ea typeface="Arial"/>
              <a:cs typeface="Arial"/>
              <a:sym typeface="Arial"/>
            </a:endParaRPr>
          </a:p>
          <a:p>
            <a:pPr marL="0" marR="0" lvl="0" indent="0" algn="l" rtl="0">
              <a:spcBef>
                <a:spcPts val="0"/>
              </a:spcBef>
              <a:buSzPct val="25000"/>
              <a:buNone/>
            </a:pPr>
            <a:r>
              <a:rPr lang="en-US" sz="2400" dirty="0">
                <a:solidFill>
                  <a:schemeClr val="dk1"/>
                </a:solidFill>
                <a:latin typeface="Arial"/>
                <a:ea typeface="Arial"/>
                <a:cs typeface="Arial"/>
                <a:sym typeface="Arial"/>
              </a:rPr>
              <a:t>Waleed </a:t>
            </a:r>
            <a:r>
              <a:rPr lang="en-US" sz="2400" dirty="0" err="1">
                <a:solidFill>
                  <a:schemeClr val="dk1"/>
                </a:solidFill>
                <a:latin typeface="Arial"/>
                <a:ea typeface="Arial"/>
                <a:cs typeface="Arial"/>
                <a:sym typeface="Arial"/>
              </a:rPr>
              <a:t>Alaskah</a:t>
            </a:r>
            <a:endParaRPr lang="en-US" sz="2400" dirty="0">
              <a:solidFill>
                <a:schemeClr val="dk1"/>
              </a:solidFill>
              <a:latin typeface="Arial"/>
              <a:ea typeface="Arial"/>
              <a:cs typeface="Arial"/>
              <a:sym typeface="Arial"/>
            </a:endParaRPr>
          </a:p>
          <a:p>
            <a:pPr marL="0" marR="0" lvl="0" indent="0" algn="l" rtl="0">
              <a:spcBef>
                <a:spcPts val="0"/>
              </a:spcBef>
              <a:buSzPct val="25000"/>
              <a:buNone/>
            </a:pPr>
            <a:r>
              <a:rPr lang="en-US" sz="2400" dirty="0">
                <a:solidFill>
                  <a:schemeClr val="dk1"/>
                </a:solidFill>
                <a:latin typeface="Arial"/>
                <a:ea typeface="Arial"/>
                <a:cs typeface="Arial"/>
                <a:sym typeface="Arial"/>
              </a:rPr>
              <a:t>Faisal </a:t>
            </a:r>
            <a:r>
              <a:rPr lang="en-US" sz="2400" dirty="0" err="1">
                <a:solidFill>
                  <a:schemeClr val="dk1"/>
                </a:solidFill>
                <a:latin typeface="Arial"/>
                <a:ea typeface="Arial"/>
                <a:cs typeface="Arial"/>
                <a:sym typeface="Arial"/>
              </a:rPr>
              <a:t>Algharbi</a:t>
            </a:r>
            <a:endParaRPr lang="en-US" sz="2400" dirty="0">
              <a:solidFill>
                <a:schemeClr val="dk1"/>
              </a:solidFill>
              <a:latin typeface="Arial"/>
              <a:ea typeface="Arial"/>
              <a:cs typeface="Arial"/>
              <a:sym typeface="Arial"/>
            </a:endParaRPr>
          </a:p>
          <a:p>
            <a:pPr marL="0" marR="0" lvl="0" indent="0" algn="l" rtl="0">
              <a:spcBef>
                <a:spcPts val="0"/>
              </a:spcBef>
              <a:buSzPct val="25000"/>
              <a:buNone/>
            </a:pPr>
            <a:r>
              <a:rPr lang="en-US" sz="2400" dirty="0" err="1">
                <a:solidFill>
                  <a:schemeClr val="dk1"/>
                </a:solidFill>
                <a:latin typeface="Arial"/>
                <a:ea typeface="Arial"/>
                <a:cs typeface="Arial"/>
                <a:sym typeface="Arial"/>
              </a:rPr>
              <a:t>Abdulazeez</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alhusaini</a:t>
            </a:r>
            <a:endParaRPr lang="en-US" sz="2400" dirty="0">
              <a:solidFill>
                <a:schemeClr val="dk1"/>
              </a:solidFill>
              <a:latin typeface="Arial"/>
              <a:ea typeface="Arial"/>
              <a:cs typeface="Arial"/>
              <a:sym typeface="Arial"/>
            </a:endParaRPr>
          </a:p>
          <a:p>
            <a:pPr marL="0" marR="0" lvl="0" indent="0" algn="l" rtl="0">
              <a:spcBef>
                <a:spcPts val="0"/>
              </a:spcBef>
              <a:buSzPct val="25000"/>
              <a:buNone/>
            </a:pPr>
            <a:r>
              <a:rPr lang="en-US" sz="2400" dirty="0" err="1">
                <a:solidFill>
                  <a:schemeClr val="dk1"/>
                </a:solidFill>
                <a:latin typeface="Arial"/>
                <a:ea typeface="Arial"/>
                <a:cs typeface="Arial"/>
                <a:sym typeface="Arial"/>
              </a:rPr>
              <a:t>Faris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Aljafar</a:t>
            </a:r>
            <a:endParaRPr lang="en-US" sz="2400" dirty="0">
              <a:solidFill>
                <a:schemeClr val="dk1"/>
              </a:solidFill>
              <a:latin typeface="Arial"/>
              <a:ea typeface="Arial"/>
              <a:cs typeface="Arial"/>
              <a:sym typeface="Arial"/>
            </a:endParaRPr>
          </a:p>
          <a:p>
            <a:pPr marL="0" marR="0" lvl="0" indent="0" algn="l" rtl="0">
              <a:spcBef>
                <a:spcPts val="0"/>
              </a:spcBef>
              <a:buSzPct val="25000"/>
              <a:buNone/>
            </a:pPr>
            <a:r>
              <a:rPr lang="en-US" sz="2400" dirty="0" err="1">
                <a:solidFill>
                  <a:schemeClr val="dk1"/>
                </a:solidFill>
                <a:latin typeface="Arial"/>
                <a:ea typeface="Arial"/>
                <a:cs typeface="Arial"/>
                <a:sym typeface="Arial"/>
              </a:rPr>
              <a:t>Motaz</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Ibraheem</a:t>
            </a:r>
            <a:endParaRPr lang="en-US" sz="2400"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0" y="0"/>
            <a:ext cx="6858000" cy="6463308"/>
          </a:xfrm>
          <a:prstGeom prst="rect">
            <a:avLst/>
          </a:prstGeom>
          <a:noFill/>
          <a:ln>
            <a:noFill/>
          </a:ln>
        </p:spPr>
        <p:txBody>
          <a:bodyPr lIns="91425" tIns="45700" rIns="91425" bIns="45700" anchor="t" anchorCtr="0">
            <a:noAutofit/>
          </a:bodyPr>
          <a:lstStyle/>
          <a:p>
            <a:pPr marL="0" marR="0" lvl="0" indent="0" algn="l" rtl="0">
              <a:spcBef>
                <a:spcPts val="0"/>
              </a:spcBef>
              <a:buNone/>
            </a:pPr>
            <a:endParaRPr sz="1600" dirty="0">
              <a:solidFill>
                <a:schemeClr val="dk1"/>
              </a:solidFill>
              <a:latin typeface="Corbel"/>
              <a:ea typeface="Corbel"/>
              <a:cs typeface="Corbel"/>
              <a:sym typeface="Corbel"/>
            </a:endParaRPr>
          </a:p>
          <a:p>
            <a:pPr marL="0" marR="0" lvl="0" indent="0" algn="l" rtl="0">
              <a:spcBef>
                <a:spcPts val="0"/>
              </a:spcBef>
              <a:buSzPct val="25000"/>
              <a:buNone/>
            </a:pPr>
            <a:r>
              <a:rPr lang="en-US" sz="1600" b="1" u="sng" dirty="0">
                <a:solidFill>
                  <a:srgbClr val="1C4587"/>
                </a:solidFill>
                <a:latin typeface="Corbel"/>
                <a:ea typeface="Corbel"/>
                <a:cs typeface="Corbel"/>
                <a:sym typeface="Corbel"/>
              </a:rPr>
              <a:t>the pathological changes involve:</a:t>
            </a:r>
          </a:p>
          <a:p>
            <a:pPr marL="0" marR="0" lvl="0" indent="0" algn="l" rtl="0">
              <a:spcBef>
                <a:spcPts val="0"/>
              </a:spcBef>
              <a:buSzPct val="25000"/>
              <a:buNone/>
            </a:pPr>
            <a:r>
              <a:rPr lang="en-US" sz="1600" dirty="0">
                <a:solidFill>
                  <a:schemeClr val="dk1"/>
                </a:solidFill>
                <a:latin typeface="Corbel"/>
                <a:ea typeface="Corbel"/>
                <a:cs typeface="Corbel"/>
                <a:sym typeface="Corbel"/>
              </a:rPr>
              <a:t>cartilage </a:t>
            </a:r>
            <a:r>
              <a:rPr lang="en-US" sz="900" dirty="0">
                <a:solidFill>
                  <a:srgbClr val="666666"/>
                </a:solidFill>
                <a:latin typeface="Corbel"/>
                <a:ea typeface="Corbel"/>
                <a:cs typeface="Corbel"/>
                <a:sym typeface="Corbel"/>
              </a:rPr>
              <a:t>(</a:t>
            </a:r>
            <a:r>
              <a:rPr lang="en-US" sz="900" dirty="0" err="1">
                <a:solidFill>
                  <a:srgbClr val="666666"/>
                </a:solidFill>
                <a:latin typeface="Corbel"/>
                <a:ea typeface="Corbel"/>
                <a:cs typeface="Corbel"/>
                <a:sym typeface="Corbel"/>
              </a:rPr>
              <a:t>يكون</a:t>
            </a:r>
            <a:r>
              <a:rPr lang="en-US" sz="900" dirty="0">
                <a:solidFill>
                  <a:srgbClr val="666666"/>
                </a:solidFill>
                <a:latin typeface="Corbel"/>
                <a:ea typeface="Corbel"/>
                <a:cs typeface="Corbel"/>
                <a:sym typeface="Corbel"/>
              </a:rPr>
              <a:t> </a:t>
            </a:r>
            <a:r>
              <a:rPr lang="en-US" sz="900" dirty="0" err="1">
                <a:solidFill>
                  <a:srgbClr val="666666"/>
                </a:solidFill>
                <a:latin typeface="Corbel"/>
                <a:ea typeface="Corbel"/>
                <a:cs typeface="Corbel"/>
                <a:sym typeface="Corbel"/>
              </a:rPr>
              <a:t>اول</a:t>
            </a:r>
            <a:r>
              <a:rPr lang="en-US" sz="900" dirty="0">
                <a:solidFill>
                  <a:srgbClr val="666666"/>
                </a:solidFill>
                <a:latin typeface="Corbel"/>
                <a:ea typeface="Corbel"/>
                <a:cs typeface="Corbel"/>
                <a:sym typeface="Corbel"/>
              </a:rPr>
              <a:t> </a:t>
            </a:r>
            <a:r>
              <a:rPr lang="en-US" sz="900" dirty="0" err="1">
                <a:solidFill>
                  <a:srgbClr val="666666"/>
                </a:solidFill>
                <a:latin typeface="Corbel"/>
                <a:ea typeface="Corbel"/>
                <a:cs typeface="Corbel"/>
                <a:sym typeface="Corbel"/>
              </a:rPr>
              <a:t>شي</a:t>
            </a:r>
            <a:r>
              <a:rPr lang="en-US" sz="900" dirty="0">
                <a:solidFill>
                  <a:srgbClr val="666666"/>
                </a:solidFill>
                <a:latin typeface="Corbel"/>
                <a:ea typeface="Corbel"/>
                <a:cs typeface="Corbel"/>
                <a:sym typeface="Corbel"/>
              </a:rPr>
              <a:t> </a:t>
            </a:r>
            <a:r>
              <a:rPr lang="en-US" sz="900" dirty="0" err="1">
                <a:solidFill>
                  <a:srgbClr val="666666"/>
                </a:solidFill>
                <a:latin typeface="Corbel"/>
                <a:ea typeface="Corbel"/>
                <a:cs typeface="Corbel"/>
                <a:sym typeface="Corbel"/>
              </a:rPr>
              <a:t>يتضرر</a:t>
            </a:r>
            <a:r>
              <a:rPr lang="en-US" sz="900" dirty="0">
                <a:solidFill>
                  <a:srgbClr val="666666"/>
                </a:solidFill>
                <a:latin typeface="Corbel"/>
                <a:ea typeface="Corbel"/>
                <a:cs typeface="Corbel"/>
                <a:sym typeface="Corbel"/>
              </a:rPr>
              <a:t>)</a:t>
            </a:r>
            <a:r>
              <a:rPr lang="en-US" sz="1600" dirty="0">
                <a:solidFill>
                  <a:schemeClr val="dk1"/>
                </a:solidFill>
                <a:latin typeface="Corbel"/>
                <a:ea typeface="Corbel"/>
                <a:cs typeface="Corbel"/>
                <a:sym typeface="Corbel"/>
              </a:rPr>
              <a:t> </a:t>
            </a:r>
            <a:r>
              <a:rPr lang="en-US" sz="1600" dirty="0" err="1">
                <a:solidFill>
                  <a:schemeClr val="dk1"/>
                </a:solidFill>
                <a:latin typeface="Corbel"/>
                <a:ea typeface="Corbel"/>
                <a:cs typeface="Corbel"/>
                <a:sym typeface="Corbel"/>
              </a:rPr>
              <a:t>then→bone→synovium→joint</a:t>
            </a:r>
            <a:r>
              <a:rPr lang="en-US" sz="1600" dirty="0">
                <a:solidFill>
                  <a:schemeClr val="dk1"/>
                </a:solidFill>
                <a:latin typeface="Corbel"/>
                <a:ea typeface="Corbel"/>
                <a:cs typeface="Corbel"/>
                <a:sym typeface="Corbel"/>
              </a:rPr>
              <a:t> </a:t>
            </a:r>
            <a:r>
              <a:rPr lang="en-US" sz="1600" dirty="0" err="1">
                <a:solidFill>
                  <a:schemeClr val="dk1"/>
                </a:solidFill>
                <a:latin typeface="Corbel"/>
                <a:ea typeface="Corbel"/>
                <a:cs typeface="Corbel"/>
                <a:sym typeface="Corbel"/>
              </a:rPr>
              <a:t>capsule→muscle</a:t>
            </a:r>
            <a:endParaRPr lang="en-US" sz="1600" dirty="0">
              <a:solidFill>
                <a:schemeClr val="dk1"/>
              </a:solidFill>
              <a:latin typeface="Corbel"/>
              <a:ea typeface="Corbel"/>
              <a:cs typeface="Corbel"/>
              <a:sym typeface="Corbel"/>
            </a:endParaRPr>
          </a:p>
          <a:p>
            <a:pPr marL="0" marR="0" lvl="0" indent="0" algn="l" rtl="0">
              <a:spcBef>
                <a:spcPts val="0"/>
              </a:spcBef>
              <a:buSzPct val="25000"/>
              <a:buNone/>
            </a:pPr>
            <a:r>
              <a:rPr lang="en-US" sz="1600" dirty="0">
                <a:solidFill>
                  <a:schemeClr val="dk1"/>
                </a:solidFill>
                <a:latin typeface="Corbel"/>
                <a:ea typeface="Corbel"/>
                <a:cs typeface="Corbel"/>
                <a:sym typeface="Corbel"/>
              </a:rPr>
              <a:t>(atrophy)</a:t>
            </a:r>
          </a:p>
          <a:p>
            <a:pPr marL="0" marR="0" lvl="0" indent="0" algn="l" rtl="0">
              <a:spcBef>
                <a:spcPts val="0"/>
              </a:spcBef>
              <a:buNone/>
            </a:pPr>
            <a:endParaRPr sz="1600" dirty="0">
              <a:solidFill>
                <a:schemeClr val="dk1"/>
              </a:solidFill>
              <a:latin typeface="Corbel"/>
              <a:ea typeface="Corbel"/>
              <a:cs typeface="Corbel"/>
              <a:sym typeface="Corbel"/>
            </a:endParaRPr>
          </a:p>
          <a:p>
            <a:pPr marL="0" marR="0" lvl="0" indent="0" algn="l" rtl="0">
              <a:spcBef>
                <a:spcPts val="0"/>
              </a:spcBef>
              <a:buSzPct val="25000"/>
              <a:buNone/>
            </a:pPr>
            <a:r>
              <a:rPr lang="en-US" sz="1600" dirty="0">
                <a:solidFill>
                  <a:schemeClr val="dk1"/>
                </a:solidFill>
                <a:latin typeface="Corbel"/>
                <a:ea typeface="Corbel"/>
                <a:cs typeface="Corbel"/>
                <a:sym typeface="Corbel"/>
              </a:rPr>
              <a:t>It likes to affects weight bearing joints and</a:t>
            </a:r>
          </a:p>
          <a:p>
            <a:pPr marL="0" marR="0" lvl="0" indent="0" algn="l" rtl="0">
              <a:spcBef>
                <a:spcPts val="0"/>
              </a:spcBef>
              <a:buSzPct val="25000"/>
              <a:buNone/>
            </a:pPr>
            <a:r>
              <a:rPr lang="en-US" sz="1600" dirty="0">
                <a:solidFill>
                  <a:schemeClr val="dk1"/>
                </a:solidFill>
                <a:latin typeface="Corbel"/>
                <a:ea typeface="Corbel"/>
                <a:cs typeface="Corbel"/>
                <a:sym typeface="Corbel"/>
              </a:rPr>
              <a:t> also females more than males.</a:t>
            </a:r>
          </a:p>
          <a:p>
            <a:pPr marL="0" marR="0" lvl="0" indent="0" algn="l" rtl="0">
              <a:spcBef>
                <a:spcPts val="0"/>
              </a:spcBef>
              <a:buSzPct val="25000"/>
              <a:buNone/>
            </a:pPr>
            <a:r>
              <a:rPr lang="en-US" sz="1600" dirty="0">
                <a:solidFill>
                  <a:srgbClr val="7F7F7F"/>
                </a:solidFill>
                <a:latin typeface="Corbel"/>
                <a:ea typeface="Corbel"/>
                <a:cs typeface="Corbel"/>
                <a:sym typeface="Corbel"/>
              </a:rPr>
              <a:t>Females → Knee and hand joints.</a:t>
            </a:r>
          </a:p>
          <a:p>
            <a:pPr marL="0" marR="0" lvl="0" indent="0" algn="l" rtl="0">
              <a:spcBef>
                <a:spcPts val="0"/>
              </a:spcBef>
              <a:buSzPct val="25000"/>
              <a:buNone/>
            </a:pPr>
            <a:r>
              <a:rPr lang="en-US" sz="1600" dirty="0">
                <a:solidFill>
                  <a:srgbClr val="7F7F7F"/>
                </a:solidFill>
                <a:latin typeface="Corbel"/>
                <a:ea typeface="Corbel"/>
                <a:cs typeface="Corbel"/>
                <a:sym typeface="Corbel"/>
              </a:rPr>
              <a:t>Males → Hip joint.</a:t>
            </a:r>
          </a:p>
          <a:p>
            <a:pPr marL="0" marR="0" lvl="0" indent="0" algn="l" rtl="0">
              <a:spcBef>
                <a:spcPts val="0"/>
              </a:spcBef>
              <a:buNone/>
            </a:pPr>
            <a:endParaRPr sz="1600" dirty="0">
              <a:solidFill>
                <a:schemeClr val="dk1"/>
              </a:solidFill>
              <a:latin typeface="Corbel"/>
              <a:ea typeface="Corbel"/>
              <a:cs typeface="Corbel"/>
              <a:sym typeface="Corbel"/>
            </a:endParaRPr>
          </a:p>
          <a:p>
            <a:pPr marL="0" marR="0" lvl="0" indent="0" algn="l" rtl="0">
              <a:spcBef>
                <a:spcPts val="0"/>
              </a:spcBef>
              <a:buSzPct val="25000"/>
              <a:buNone/>
            </a:pPr>
            <a:r>
              <a:rPr lang="en-US" sz="1600" b="1" u="sng" dirty="0">
                <a:solidFill>
                  <a:srgbClr val="1C4587"/>
                </a:solidFill>
                <a:latin typeface="Corbel"/>
                <a:ea typeface="Corbel"/>
                <a:cs typeface="Corbel"/>
                <a:sym typeface="Corbel"/>
              </a:rPr>
              <a:t>Pathogenesis:</a:t>
            </a:r>
            <a:r>
              <a:rPr lang="en-US" sz="1600" dirty="0">
                <a:solidFill>
                  <a:schemeClr val="dk1"/>
                </a:solidFill>
                <a:latin typeface="Corbel"/>
                <a:ea typeface="Corbel"/>
                <a:cs typeface="Corbel"/>
                <a:sym typeface="Corbel"/>
              </a:rPr>
              <a:t> Early Osteoarthritis marked by </a:t>
            </a:r>
            <a:r>
              <a:rPr lang="en-US" sz="1600" b="1" dirty="0">
                <a:solidFill>
                  <a:schemeClr val="dk1"/>
                </a:solidFill>
                <a:latin typeface="Corbel"/>
                <a:ea typeface="Corbel"/>
                <a:cs typeface="Corbel"/>
                <a:sym typeface="Corbel"/>
              </a:rPr>
              <a:t>degenerating cartilage</a:t>
            </a:r>
            <a:r>
              <a:rPr lang="en-US" sz="1600" dirty="0">
                <a:solidFill>
                  <a:schemeClr val="dk1"/>
                </a:solidFill>
                <a:latin typeface="Corbel"/>
                <a:ea typeface="Corbel"/>
                <a:cs typeface="Corbel"/>
                <a:sym typeface="Corbel"/>
              </a:rPr>
              <a:t>.</a:t>
            </a:r>
          </a:p>
          <a:p>
            <a:pPr marL="0" marR="0" lvl="0" indent="0" algn="l" rtl="0">
              <a:spcBef>
                <a:spcPts val="0"/>
              </a:spcBef>
              <a:buSzPct val="25000"/>
              <a:buNone/>
            </a:pPr>
            <a:r>
              <a:rPr lang="en-US" sz="1600" dirty="0">
                <a:solidFill>
                  <a:schemeClr val="dk1"/>
                </a:solidFill>
                <a:latin typeface="Corbel"/>
                <a:ea typeface="Corbel"/>
                <a:cs typeface="Corbel"/>
                <a:sym typeface="Corbel"/>
              </a:rPr>
              <a:t>Space between the bones becomes less because of articular cartilage loss→ bone eburnation → bones will react →new bone formation (proliferation of bone), so it will become wider and more dense and the bone become sclerotic.</a:t>
            </a:r>
          </a:p>
          <a:p>
            <a:pPr marL="0" marR="0" lvl="0" indent="0" algn="l" rtl="0">
              <a:spcBef>
                <a:spcPts val="0"/>
              </a:spcBef>
              <a:buSzPct val="25000"/>
              <a:buNone/>
            </a:pPr>
            <a:r>
              <a:rPr lang="en-US" sz="1600" dirty="0">
                <a:latin typeface="Corbel"/>
                <a:ea typeface="Corbel"/>
                <a:cs typeface="Corbel"/>
                <a:sym typeface="Corbel"/>
              </a:rPr>
              <a:t>there is inflammation and thickening of the joint capsule and synovium.</a:t>
            </a:r>
          </a:p>
          <a:p>
            <a:pPr marL="0" marR="0" lvl="0" indent="0" algn="l" rtl="0">
              <a:spcBef>
                <a:spcPts val="0"/>
              </a:spcBef>
              <a:buSzPct val="25000"/>
              <a:buNone/>
            </a:pPr>
            <a:r>
              <a:rPr lang="en-US" sz="1600" b="1" u="sng" dirty="0">
                <a:solidFill>
                  <a:srgbClr val="1C4587"/>
                </a:solidFill>
                <a:latin typeface="Corbel"/>
                <a:ea typeface="Corbel"/>
                <a:cs typeface="Corbel"/>
                <a:sym typeface="Corbel"/>
              </a:rPr>
              <a:t>Common signs of osteoarthritis:</a:t>
            </a:r>
          </a:p>
          <a:p>
            <a:pPr marL="285750" marR="0" lvl="0" indent="-273050" algn="l" rtl="0">
              <a:spcBef>
                <a:spcPts val="0"/>
              </a:spcBef>
              <a:buClr>
                <a:schemeClr val="dk1"/>
              </a:buClr>
              <a:buSzPct val="100000"/>
              <a:buFont typeface="Corbel"/>
              <a:buChar char="-"/>
            </a:pPr>
            <a:r>
              <a:rPr lang="en-US" sz="1600" dirty="0">
                <a:solidFill>
                  <a:schemeClr val="dk1"/>
                </a:solidFill>
                <a:latin typeface="Corbel"/>
                <a:ea typeface="Corbel"/>
                <a:cs typeface="Corbel"/>
                <a:sym typeface="Corbel"/>
              </a:rPr>
              <a:t>Reduction in joint space.</a:t>
            </a:r>
          </a:p>
          <a:p>
            <a:pPr marL="285750" marR="0" lvl="0" indent="-273050" algn="l" rtl="0">
              <a:spcBef>
                <a:spcPts val="0"/>
              </a:spcBef>
              <a:buClr>
                <a:schemeClr val="dk1"/>
              </a:buClr>
              <a:buSzPct val="100000"/>
              <a:buFont typeface="Corbel"/>
              <a:buChar char="-"/>
            </a:pPr>
            <a:r>
              <a:rPr lang="en-US" sz="1600" dirty="0">
                <a:solidFill>
                  <a:schemeClr val="dk1"/>
                </a:solidFill>
                <a:latin typeface="Corbel"/>
                <a:ea typeface="Corbel"/>
                <a:cs typeface="Corbel"/>
                <a:sym typeface="Corbel"/>
              </a:rPr>
              <a:t>Pain and friction  come with movement.</a:t>
            </a:r>
          </a:p>
          <a:p>
            <a:pPr marL="285750" marR="0" lvl="0" indent="-273050" algn="l" rtl="0">
              <a:spcBef>
                <a:spcPts val="0"/>
              </a:spcBef>
              <a:buClr>
                <a:schemeClr val="dk1"/>
              </a:buClr>
              <a:buSzPct val="100000"/>
              <a:buFont typeface="Corbel"/>
              <a:buChar char="-"/>
            </a:pPr>
            <a:r>
              <a:rPr lang="en-US" sz="1600" dirty="0">
                <a:solidFill>
                  <a:schemeClr val="dk1"/>
                </a:solidFill>
                <a:latin typeface="Corbel"/>
                <a:ea typeface="Corbel"/>
                <a:cs typeface="Corbel"/>
                <a:sym typeface="Corbel"/>
              </a:rPr>
              <a:t>Osteoporosis could come secondary to osteoarthritis.</a:t>
            </a:r>
          </a:p>
          <a:p>
            <a:pPr marL="285750" marR="0" lvl="0" indent="-273050" algn="l" rtl="0">
              <a:spcBef>
                <a:spcPts val="0"/>
              </a:spcBef>
              <a:buClr>
                <a:schemeClr val="dk1"/>
              </a:buClr>
              <a:buSzPct val="100000"/>
              <a:buFont typeface="Corbel"/>
              <a:buChar char="-"/>
            </a:pPr>
            <a:r>
              <a:rPr lang="en-US" sz="1600" dirty="0">
                <a:solidFill>
                  <a:schemeClr val="dk1"/>
                </a:solidFill>
                <a:latin typeface="Corbel"/>
                <a:ea typeface="Corbel"/>
                <a:cs typeface="Corbel"/>
                <a:sym typeface="Corbel"/>
              </a:rPr>
              <a:t>New bone formation (Osteophytes):</a:t>
            </a:r>
            <a:r>
              <a:rPr lang="en-US" sz="1600" dirty="0">
                <a:solidFill>
                  <a:srgbClr val="7F7F7F"/>
                </a:solidFill>
                <a:latin typeface="Corbel"/>
                <a:ea typeface="Corbel"/>
                <a:cs typeface="Corbel"/>
                <a:sym typeface="Corbel"/>
              </a:rPr>
              <a:t> </a:t>
            </a:r>
            <a:r>
              <a:rPr lang="en-US" sz="1200" dirty="0">
                <a:solidFill>
                  <a:srgbClr val="7F7F7F"/>
                </a:solidFill>
                <a:latin typeface="Corbel"/>
                <a:ea typeface="Corbel"/>
                <a:cs typeface="Corbel"/>
                <a:sym typeface="Corbel"/>
              </a:rPr>
              <a:t>that develops at the margins of the articular cartilage and when they break and detach it goes into the joint space as loose bodies and we call them (Joint mice).</a:t>
            </a:r>
          </a:p>
          <a:p>
            <a:pPr marL="285750" marR="0" lvl="0" indent="-247650" algn="l" rtl="0">
              <a:spcBef>
                <a:spcPts val="0"/>
              </a:spcBef>
              <a:buClr>
                <a:srgbClr val="7F7F7F"/>
              </a:buClr>
              <a:buSzPct val="100000"/>
              <a:buFont typeface="Corbel"/>
              <a:buChar char="-"/>
            </a:pPr>
            <a:r>
              <a:rPr lang="en-US" sz="1200" dirty="0">
                <a:solidFill>
                  <a:srgbClr val="7F7F7F"/>
                </a:solidFill>
                <a:latin typeface="Corbel"/>
                <a:ea typeface="Corbel"/>
                <a:cs typeface="Corbel"/>
                <a:sym typeface="Corbel"/>
              </a:rPr>
              <a:t>when joint mice form they lead to more secretion of synovial fluid which leads to effusion.</a:t>
            </a:r>
          </a:p>
          <a:p>
            <a:pPr marL="285750" marR="0" lvl="0" indent="-273050" algn="l" rtl="0">
              <a:spcBef>
                <a:spcPts val="0"/>
              </a:spcBef>
              <a:buClr>
                <a:schemeClr val="dk1"/>
              </a:buClr>
              <a:buSzPct val="100000"/>
              <a:buFont typeface="Corbel"/>
              <a:buChar char="-"/>
            </a:pPr>
            <a:r>
              <a:rPr lang="en-US" sz="1600" dirty="0">
                <a:solidFill>
                  <a:schemeClr val="dk1"/>
                </a:solidFill>
                <a:latin typeface="Corbel"/>
                <a:ea typeface="Corbel"/>
                <a:cs typeface="Corbel"/>
                <a:sym typeface="Corbel"/>
              </a:rPr>
              <a:t>Subarticular bone becomes so dens (Subchondral sclerosis): </a:t>
            </a:r>
            <a:r>
              <a:rPr lang="en-US" sz="1200" dirty="0">
                <a:solidFill>
                  <a:srgbClr val="7F7F7F"/>
                </a:solidFill>
                <a:latin typeface="Corbel"/>
                <a:ea typeface="Corbel"/>
                <a:cs typeface="Corbel"/>
                <a:sym typeface="Corbel"/>
              </a:rPr>
              <a:t>due to friction which leads to new bone formation.</a:t>
            </a:r>
          </a:p>
          <a:p>
            <a:pPr marL="0" marR="0" lvl="0" indent="0" algn="l" rtl="0">
              <a:spcBef>
                <a:spcPts val="0"/>
              </a:spcBef>
              <a:buNone/>
            </a:pPr>
            <a:endParaRPr sz="1200" dirty="0">
              <a:solidFill>
                <a:srgbClr val="7F7F7F"/>
              </a:solidFill>
              <a:latin typeface="Corbel"/>
              <a:ea typeface="Corbel"/>
              <a:cs typeface="Corbel"/>
              <a:sym typeface="Corbel"/>
            </a:endParaRPr>
          </a:p>
        </p:txBody>
      </p:sp>
      <p:pic>
        <p:nvPicPr>
          <p:cNvPr id="119" name="Shape 119"/>
          <p:cNvPicPr preferRelativeResize="0"/>
          <p:nvPr/>
        </p:nvPicPr>
        <p:blipFill rotWithShape="1">
          <a:blip r:embed="rId3">
            <a:alphaModFix/>
          </a:blip>
          <a:srcRect/>
          <a:stretch/>
        </p:blipFill>
        <p:spPr>
          <a:xfrm>
            <a:off x="397002" y="5961112"/>
            <a:ext cx="6063996" cy="1796717"/>
          </a:xfrm>
          <a:prstGeom prst="rect">
            <a:avLst/>
          </a:prstGeom>
          <a:noFill/>
          <a:ln>
            <a:noFill/>
          </a:ln>
        </p:spPr>
      </p:pic>
      <p:pic>
        <p:nvPicPr>
          <p:cNvPr id="120" name="Shape 120"/>
          <p:cNvPicPr preferRelativeResize="0"/>
          <p:nvPr/>
        </p:nvPicPr>
        <p:blipFill rotWithShape="1">
          <a:blip r:embed="rId4">
            <a:alphaModFix/>
          </a:blip>
          <a:srcRect/>
          <a:stretch/>
        </p:blipFill>
        <p:spPr>
          <a:xfrm>
            <a:off x="399976" y="7822189"/>
            <a:ext cx="2986277" cy="1853448"/>
          </a:xfrm>
          <a:prstGeom prst="rect">
            <a:avLst/>
          </a:prstGeom>
          <a:noFill/>
          <a:ln>
            <a:noFill/>
          </a:ln>
        </p:spPr>
      </p:pic>
      <p:pic>
        <p:nvPicPr>
          <p:cNvPr id="121" name="Shape 121"/>
          <p:cNvPicPr preferRelativeResize="0"/>
          <p:nvPr/>
        </p:nvPicPr>
        <p:blipFill rotWithShape="1">
          <a:blip r:embed="rId5">
            <a:alphaModFix/>
          </a:blip>
          <a:srcRect/>
          <a:stretch/>
        </p:blipFill>
        <p:spPr>
          <a:xfrm>
            <a:off x="3440444" y="7864306"/>
            <a:ext cx="3072685" cy="1769215"/>
          </a:xfrm>
          <a:prstGeom prst="rect">
            <a:avLst/>
          </a:prstGeom>
          <a:noFill/>
          <a:ln>
            <a:noFill/>
          </a:ln>
        </p:spPr>
      </p:pic>
      <p:pic>
        <p:nvPicPr>
          <p:cNvPr id="122" name="Shape 122" descr="FullSizeRender (5).jpg"/>
          <p:cNvPicPr preferRelativeResize="0"/>
          <p:nvPr/>
        </p:nvPicPr>
        <p:blipFill>
          <a:blip r:embed="rId6">
            <a:alphaModFix/>
          </a:blip>
          <a:stretch>
            <a:fillRect/>
          </a:stretch>
        </p:blipFill>
        <p:spPr>
          <a:xfrm>
            <a:off x="4234199" y="847750"/>
            <a:ext cx="2358550" cy="169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0" y="0"/>
            <a:ext cx="6858000" cy="3693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600" dirty="0">
              <a:solidFill>
                <a:schemeClr val="dk1"/>
              </a:solidFill>
              <a:latin typeface="Corbel"/>
              <a:ea typeface="Corbel"/>
              <a:cs typeface="Corbel"/>
              <a:sym typeface="Corbel"/>
            </a:endParaRPr>
          </a:p>
          <a:p>
            <a:pPr>
              <a:buSzPct val="25000"/>
            </a:pPr>
            <a:r>
              <a:rPr lang="en-US" sz="1600" b="1" dirty="0">
                <a:solidFill>
                  <a:srgbClr val="00B050"/>
                </a:solidFill>
                <a:latin typeface="Corbel"/>
                <a:ea typeface="Corbel"/>
                <a:cs typeface="Corbel"/>
                <a:sym typeface="Corbel"/>
              </a:rPr>
              <a:t>(</a:t>
            </a:r>
            <a:r>
              <a:rPr lang="en-US" sz="1600" b="1" dirty="0">
                <a:solidFill>
                  <a:schemeClr val="dk1"/>
                </a:solidFill>
                <a:latin typeface="Corbel"/>
                <a:ea typeface="Corbel"/>
                <a:cs typeface="Corbel"/>
                <a:sym typeface="Corbel"/>
              </a:rPr>
              <a:t> </a:t>
            </a:r>
            <a:r>
              <a:rPr lang="en-US" sz="1600" b="1" dirty="0">
                <a:solidFill>
                  <a:srgbClr val="00B050"/>
                </a:solidFill>
                <a:latin typeface="Corbel"/>
                <a:ea typeface="Corbel"/>
                <a:cs typeface="Corbel"/>
                <a:sym typeface="Corbel"/>
              </a:rPr>
              <a:t>Bouchard and </a:t>
            </a:r>
            <a:r>
              <a:rPr lang="en-US" sz="1600" b="1" dirty="0" err="1">
                <a:solidFill>
                  <a:srgbClr val="00B050"/>
                </a:solidFill>
                <a:latin typeface="Corbel"/>
                <a:ea typeface="Corbel"/>
                <a:cs typeface="Corbel"/>
                <a:sym typeface="Corbel"/>
              </a:rPr>
              <a:t>heberden</a:t>
            </a:r>
            <a:r>
              <a:rPr lang="en-US" sz="1600" b="1" dirty="0">
                <a:solidFill>
                  <a:srgbClr val="00B050"/>
                </a:solidFill>
                <a:latin typeface="Corbel"/>
                <a:ea typeface="Corbel"/>
                <a:cs typeface="Corbel"/>
                <a:sym typeface="Corbel"/>
              </a:rPr>
              <a:t> nodes are osteophytes that occur in hands’ joint )</a:t>
            </a:r>
            <a:endParaRPr lang="en-US" sz="1600" dirty="0">
              <a:solidFill>
                <a:schemeClr val="dk1"/>
              </a:solidFill>
              <a:latin typeface="Corbel"/>
              <a:ea typeface="Corbel"/>
              <a:cs typeface="Corbel"/>
              <a:sym typeface="Corbel"/>
            </a:endParaRPr>
          </a:p>
          <a:p>
            <a:pPr>
              <a:buSzPct val="25000"/>
            </a:pPr>
            <a:r>
              <a:rPr lang="en-US" sz="1600" dirty="0">
                <a:solidFill>
                  <a:schemeClr val="dk1"/>
                </a:solidFill>
                <a:latin typeface="Corbel"/>
                <a:ea typeface="Corbel"/>
                <a:cs typeface="Corbel"/>
                <a:sym typeface="Corbel"/>
              </a:rPr>
              <a:t>When osteoarthritis affects proximal interphalangeal joint (PIPJ) we call it →  </a:t>
            </a:r>
            <a:r>
              <a:rPr lang="en-US" sz="1600" b="1" dirty="0">
                <a:solidFill>
                  <a:schemeClr val="dk1"/>
                </a:solidFill>
                <a:latin typeface="Corbel"/>
                <a:ea typeface="Corbel"/>
                <a:cs typeface="Corbel"/>
                <a:sym typeface="Corbel"/>
              </a:rPr>
              <a:t>Bouchard’s nodes.</a:t>
            </a:r>
          </a:p>
          <a:p>
            <a:pPr marL="0" marR="0" lvl="0" indent="0" algn="l" rtl="0">
              <a:spcBef>
                <a:spcPts val="0"/>
              </a:spcBef>
              <a:buSzPct val="25000"/>
              <a:buNone/>
            </a:pPr>
            <a:r>
              <a:rPr lang="en-US" sz="1600" dirty="0">
                <a:solidFill>
                  <a:schemeClr val="dk1"/>
                </a:solidFill>
                <a:latin typeface="Corbel"/>
                <a:ea typeface="Corbel"/>
                <a:cs typeface="Corbel"/>
                <a:sym typeface="Corbel"/>
              </a:rPr>
              <a:t>When osteoarthritis affects distal interphalangeal joint (DIPJ) we call it → </a:t>
            </a:r>
            <a:r>
              <a:rPr lang="en-US" sz="1600" b="1" dirty="0" err="1">
                <a:solidFill>
                  <a:schemeClr val="dk1"/>
                </a:solidFill>
                <a:latin typeface="Corbel"/>
                <a:ea typeface="Corbel"/>
                <a:cs typeface="Corbel"/>
                <a:sym typeface="Corbel"/>
              </a:rPr>
              <a:t>Heberden's</a:t>
            </a:r>
            <a:r>
              <a:rPr lang="en-US" sz="1600" dirty="0">
                <a:solidFill>
                  <a:schemeClr val="dk1"/>
                </a:solidFill>
                <a:latin typeface="Corbel"/>
                <a:ea typeface="Corbel"/>
                <a:cs typeface="Corbel"/>
                <a:sym typeface="Corbel"/>
              </a:rPr>
              <a:t> </a:t>
            </a:r>
            <a:r>
              <a:rPr lang="en-US" sz="1600" b="1" dirty="0">
                <a:solidFill>
                  <a:schemeClr val="dk1"/>
                </a:solidFill>
                <a:latin typeface="Corbel"/>
                <a:ea typeface="Corbel"/>
                <a:cs typeface="Corbel"/>
                <a:sym typeface="Corbel"/>
              </a:rPr>
              <a:t>nodes (nodular swellings).</a:t>
            </a:r>
          </a:p>
          <a:p>
            <a:pPr marL="0" marR="0" lvl="0" indent="0" algn="l" rtl="0">
              <a:spcBef>
                <a:spcPts val="0"/>
              </a:spcBef>
              <a:buNone/>
            </a:pPr>
            <a:r>
              <a:rPr lang="en-US" dirty="0" err="1">
                <a:solidFill>
                  <a:srgbClr val="00B050"/>
                </a:solidFill>
                <a:latin typeface="Corbel"/>
                <a:ea typeface="Corbel"/>
                <a:cs typeface="Corbel"/>
                <a:sym typeface="Corbel"/>
              </a:rPr>
              <a:t>الي</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مابيعرف</a:t>
            </a:r>
            <a:r>
              <a:rPr lang="en-US" dirty="0">
                <a:solidFill>
                  <a:srgbClr val="00B050"/>
                </a:solidFill>
                <a:latin typeface="Corbel"/>
                <a:ea typeface="Corbel"/>
                <a:cs typeface="Corbel"/>
                <a:sym typeface="Corbel"/>
              </a:rPr>
              <a:t> proximal &amp; distal </a:t>
            </a:r>
            <a:r>
              <a:rPr lang="en-US" dirty="0" err="1">
                <a:solidFill>
                  <a:srgbClr val="00B050"/>
                </a:solidFill>
                <a:latin typeface="Corbel"/>
                <a:ea typeface="Corbel"/>
                <a:cs typeface="Corbel"/>
                <a:sym typeface="Corbel"/>
              </a:rPr>
              <a:t>وما</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يعرف</a:t>
            </a:r>
            <a:r>
              <a:rPr lang="en-US" dirty="0">
                <a:solidFill>
                  <a:srgbClr val="00B050"/>
                </a:solidFill>
                <a:latin typeface="Corbel"/>
                <a:ea typeface="Corbel"/>
                <a:cs typeface="Corbel"/>
                <a:sym typeface="Corbel"/>
              </a:rPr>
              <a:t> lateral &amp; medial </a:t>
            </a:r>
            <a:r>
              <a:rPr lang="en-US" dirty="0" err="1">
                <a:solidFill>
                  <a:srgbClr val="00B050"/>
                </a:solidFill>
                <a:latin typeface="Corbel"/>
                <a:ea typeface="Corbel"/>
                <a:cs typeface="Corbel"/>
                <a:sym typeface="Corbel"/>
              </a:rPr>
              <a:t>هذا</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يفرقع</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على</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كلية</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الإدارة</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لأنه</a:t>
            </a:r>
            <a:r>
              <a:rPr lang="en-US" dirty="0">
                <a:solidFill>
                  <a:srgbClr val="00B050"/>
                </a:solidFill>
                <a:latin typeface="Corbel"/>
                <a:ea typeface="Corbel"/>
                <a:cs typeface="Corbel"/>
                <a:sym typeface="Corbel"/>
              </a:rPr>
              <a:t> space occupying lesion.</a:t>
            </a:r>
          </a:p>
          <a:p>
            <a:pPr marL="0" marR="0" lvl="0" indent="0" algn="l" rtl="0">
              <a:spcBef>
                <a:spcPts val="0"/>
              </a:spcBef>
              <a:buNone/>
            </a:pPr>
            <a:endParaRPr dirty="0">
              <a:solidFill>
                <a:srgbClr val="00B050"/>
              </a:solidFill>
              <a:latin typeface="Corbel"/>
              <a:ea typeface="Corbel"/>
              <a:cs typeface="Corbel"/>
              <a:sym typeface="Corbel"/>
            </a:endParaRPr>
          </a:p>
          <a:p>
            <a:pPr marL="0" marR="0" lvl="0" indent="0" algn="l" rtl="0">
              <a:spcBef>
                <a:spcPts val="0"/>
              </a:spcBef>
              <a:buNone/>
            </a:pPr>
            <a:r>
              <a:rPr lang="en-US" dirty="0" err="1">
                <a:solidFill>
                  <a:srgbClr val="00B050"/>
                </a:solidFill>
                <a:latin typeface="Corbel"/>
                <a:ea typeface="Corbel"/>
                <a:cs typeface="Corbel"/>
                <a:sym typeface="Corbel"/>
              </a:rPr>
              <a:t>قد</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يصاحبه</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ألم</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في</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ركبته</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فتفحص</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يده</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فيقولك</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افحص</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زين</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افحص</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تحت</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ليش</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عم</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تتطلع</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على</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يدي</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يا</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أهبل</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وطبعاً</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هو</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مو</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أهبل</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بس</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يدور</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على</a:t>
            </a:r>
            <a:r>
              <a:rPr lang="en-US" dirty="0">
                <a:solidFill>
                  <a:srgbClr val="00B050"/>
                </a:solidFill>
                <a:latin typeface="Corbel"/>
                <a:ea typeface="Corbel"/>
                <a:cs typeface="Corbel"/>
                <a:sym typeface="Corbel"/>
              </a:rPr>
              <a:t> Bouchard’s and </a:t>
            </a:r>
            <a:r>
              <a:rPr lang="en-US" dirty="0" err="1">
                <a:solidFill>
                  <a:srgbClr val="00B050"/>
                </a:solidFill>
                <a:latin typeface="Corbel"/>
                <a:ea typeface="Corbel"/>
                <a:cs typeface="Corbel"/>
                <a:sym typeface="Corbel"/>
              </a:rPr>
              <a:t>Heberden’s</a:t>
            </a:r>
            <a:r>
              <a:rPr lang="en-US" dirty="0">
                <a:solidFill>
                  <a:srgbClr val="00B050"/>
                </a:solidFill>
                <a:latin typeface="Corbel"/>
                <a:ea typeface="Corbel"/>
                <a:cs typeface="Corbel"/>
                <a:sym typeface="Corbel"/>
              </a:rPr>
              <a:t> nodes </a:t>
            </a:r>
            <a:r>
              <a:rPr lang="en-US" dirty="0" err="1">
                <a:solidFill>
                  <a:srgbClr val="00B050"/>
                </a:solidFill>
                <a:latin typeface="Corbel"/>
                <a:ea typeface="Corbel"/>
                <a:cs typeface="Corbel"/>
                <a:sym typeface="Corbel"/>
              </a:rPr>
              <a:t>لأنك</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تعرف</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إن</a:t>
            </a:r>
            <a:r>
              <a:rPr lang="en-US" dirty="0">
                <a:solidFill>
                  <a:srgbClr val="00B050"/>
                </a:solidFill>
                <a:latin typeface="Corbel"/>
                <a:ea typeface="Corbel"/>
                <a:cs typeface="Corbel"/>
                <a:sym typeface="Corbel"/>
              </a:rPr>
              <a:t> </a:t>
            </a:r>
            <a:r>
              <a:rPr lang="en-US" dirty="0" err="1">
                <a:solidFill>
                  <a:srgbClr val="00B050"/>
                </a:solidFill>
                <a:latin typeface="Corbel"/>
                <a:ea typeface="Corbel"/>
                <a:cs typeface="Corbel"/>
                <a:sym typeface="Corbel"/>
              </a:rPr>
              <a:t>عنده</a:t>
            </a:r>
            <a:r>
              <a:rPr lang="en-US" dirty="0">
                <a:solidFill>
                  <a:srgbClr val="00B050"/>
                </a:solidFill>
                <a:latin typeface="Corbel"/>
                <a:ea typeface="Corbel"/>
                <a:cs typeface="Corbel"/>
                <a:sym typeface="Corbel"/>
              </a:rPr>
              <a:t> Osteoarthritis.</a:t>
            </a:r>
          </a:p>
          <a:p>
            <a:pPr marL="0" marR="0" lvl="0" indent="0" algn="l" rtl="0">
              <a:spcBef>
                <a:spcPts val="0"/>
              </a:spcBef>
              <a:buNone/>
            </a:pPr>
            <a:endParaRPr sz="1800" dirty="0">
              <a:solidFill>
                <a:srgbClr val="00B050"/>
              </a:solidFill>
              <a:latin typeface="Corbel"/>
              <a:ea typeface="Corbel"/>
              <a:cs typeface="Corbel"/>
              <a:sym typeface="Corbel"/>
            </a:endParaRPr>
          </a:p>
          <a:p>
            <a:pPr marL="0" marR="0" lvl="0" indent="0" algn="l" rtl="0">
              <a:spcBef>
                <a:spcPts val="0"/>
              </a:spcBef>
              <a:buNone/>
            </a:pPr>
            <a:endParaRPr sz="1800" b="1" dirty="0">
              <a:solidFill>
                <a:schemeClr val="dk1"/>
              </a:solidFill>
              <a:latin typeface="Corbel"/>
              <a:ea typeface="Corbel"/>
              <a:cs typeface="Corbel"/>
              <a:sym typeface="Corbel"/>
            </a:endParaRPr>
          </a:p>
        </p:txBody>
      </p:sp>
      <p:pic>
        <p:nvPicPr>
          <p:cNvPr id="128" name="Shape 128"/>
          <p:cNvPicPr preferRelativeResize="0"/>
          <p:nvPr/>
        </p:nvPicPr>
        <p:blipFill rotWithShape="1">
          <a:blip r:embed="rId3">
            <a:alphaModFix/>
          </a:blip>
          <a:srcRect/>
          <a:stretch/>
        </p:blipFill>
        <p:spPr>
          <a:xfrm>
            <a:off x="0" y="2648744"/>
            <a:ext cx="6858000" cy="1468799"/>
          </a:xfrm>
          <a:prstGeom prst="rect">
            <a:avLst/>
          </a:prstGeom>
          <a:noFill/>
          <a:ln>
            <a:noFill/>
          </a:ln>
        </p:spPr>
      </p:pic>
      <p:sp>
        <p:nvSpPr>
          <p:cNvPr id="129" name="Shape 129"/>
          <p:cNvSpPr txBox="1"/>
          <p:nvPr/>
        </p:nvSpPr>
        <p:spPr>
          <a:xfrm>
            <a:off x="0" y="4009575"/>
            <a:ext cx="6858000" cy="542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u="sng">
                <a:solidFill>
                  <a:srgbClr val="1C4587"/>
                </a:solidFill>
                <a:latin typeface="Corbel"/>
                <a:ea typeface="Corbel"/>
                <a:cs typeface="Corbel"/>
                <a:sym typeface="Corbel"/>
              </a:rPr>
              <a:t>Cure:</a:t>
            </a:r>
          </a:p>
          <a:p>
            <a:pPr marL="285750" marR="0" lvl="0" indent="-273050" algn="l" rtl="0">
              <a:spcBef>
                <a:spcPts val="0"/>
              </a:spcBef>
              <a:buClr>
                <a:schemeClr val="dk1"/>
              </a:buClr>
              <a:buSzPct val="100000"/>
              <a:buFont typeface="Corbel"/>
              <a:buChar char="-"/>
            </a:pPr>
            <a:r>
              <a:rPr lang="en-US" sz="1600">
                <a:solidFill>
                  <a:schemeClr val="dk1"/>
                </a:solidFill>
                <a:latin typeface="Corbel"/>
                <a:ea typeface="Corbel"/>
                <a:cs typeface="Corbel"/>
                <a:sym typeface="Corbel"/>
              </a:rPr>
              <a:t>Total join displacement is the only cure for those with very advanced stage of the disease.</a:t>
            </a:r>
          </a:p>
          <a:p>
            <a:pPr marL="285750" marR="0" lvl="0" indent="-273050" algn="l" rtl="0">
              <a:spcBef>
                <a:spcPts val="0"/>
              </a:spcBef>
              <a:buClr>
                <a:schemeClr val="dk1"/>
              </a:buClr>
              <a:buSzPct val="100000"/>
              <a:buFont typeface="Corbel"/>
              <a:buChar char="-"/>
            </a:pPr>
            <a:r>
              <a:rPr lang="en-US" sz="1600">
                <a:solidFill>
                  <a:schemeClr val="dk1"/>
                </a:solidFill>
                <a:latin typeface="Corbel"/>
                <a:ea typeface="Corbel"/>
                <a:cs typeface="Corbel"/>
                <a:sym typeface="Corbel"/>
              </a:rPr>
              <a:t>For those whom are in early stages medecations prescribed and rest is the cure. </a:t>
            </a:r>
            <a:r>
              <a:rPr lang="en-US" sz="1600">
                <a:solidFill>
                  <a:srgbClr val="00B050"/>
                </a:solidFill>
                <a:latin typeface="Corbel"/>
                <a:ea typeface="Corbel"/>
                <a:cs typeface="Corbel"/>
                <a:sym typeface="Corbel"/>
              </a:rPr>
              <a:t>علاجها الراحة إلا فقط للحاجة والحاجة هي قضاء الحاجة فنقول: ذهب لقضاء الحاجة.</a:t>
            </a:r>
          </a:p>
          <a:p>
            <a:pPr marR="0" lvl="0" algn="l" rtl="0">
              <a:spcBef>
                <a:spcPts val="0"/>
              </a:spcBef>
              <a:buNone/>
            </a:pPr>
            <a:endParaRPr sz="1600">
              <a:solidFill>
                <a:srgbClr val="00B050"/>
              </a:solidFill>
              <a:latin typeface="Corbel"/>
              <a:ea typeface="Corbel"/>
              <a:cs typeface="Corbel"/>
              <a:sym typeface="Corbel"/>
            </a:endParaRPr>
          </a:p>
          <a:p>
            <a:pPr marL="114300" marR="0" lvl="0" indent="-114300" algn="l" rtl="0">
              <a:spcBef>
                <a:spcPts val="0"/>
              </a:spcBef>
              <a:buClr>
                <a:schemeClr val="dk1"/>
              </a:buClr>
              <a:buSzPct val="100000"/>
              <a:buFont typeface="Corbel"/>
              <a:buNone/>
            </a:pPr>
            <a:r>
              <a:rPr lang="en-US" sz="1800">
                <a:solidFill>
                  <a:srgbClr val="FF0000"/>
                </a:solidFill>
                <a:latin typeface="Corbel"/>
                <a:ea typeface="Corbel"/>
                <a:cs typeface="Corbel"/>
                <a:sym typeface="Corbel"/>
              </a:rPr>
              <a:t>clinical features</a:t>
            </a:r>
          </a:p>
          <a:p>
            <a:pPr marL="114300" marR="0" lvl="0" indent="-114300" algn="l" rtl="0">
              <a:spcBef>
                <a:spcPts val="0"/>
              </a:spcBef>
              <a:buClr>
                <a:schemeClr val="dk1"/>
              </a:buClr>
              <a:buSzPct val="112500"/>
              <a:buFont typeface="Corbel"/>
              <a:buNone/>
            </a:pPr>
            <a:r>
              <a:rPr lang="en-US" sz="1600">
                <a:latin typeface="Corbel"/>
                <a:ea typeface="Corbel"/>
                <a:cs typeface="Corbel"/>
                <a:sym typeface="Corbel"/>
              </a:rPr>
              <a:t>-with increasing deformity</a:t>
            </a:r>
            <a:r>
              <a:rPr lang="en-US" sz="900">
                <a:solidFill>
                  <a:srgbClr val="666666"/>
                </a:solidFill>
                <a:latin typeface="Corbel"/>
                <a:ea typeface="Corbel"/>
                <a:cs typeface="Corbel"/>
                <a:sym typeface="Corbel"/>
              </a:rPr>
              <a:t> (تشويه) </a:t>
            </a:r>
            <a:r>
              <a:rPr lang="en-US" sz="1600">
                <a:latin typeface="Corbel"/>
                <a:ea typeface="Corbel"/>
                <a:cs typeface="Corbel"/>
                <a:sym typeface="Corbel"/>
              </a:rPr>
              <a:t>of the joint the typical symptoms develop, which are:</a:t>
            </a:r>
          </a:p>
          <a:p>
            <a:pPr marL="0" marR="0" lvl="0" indent="-114300" algn="l" rtl="0">
              <a:spcBef>
                <a:spcPts val="0"/>
              </a:spcBef>
              <a:buClr>
                <a:schemeClr val="dk1"/>
              </a:buClr>
              <a:buSzPct val="112500"/>
              <a:buFont typeface="Corbel"/>
              <a:buNone/>
            </a:pPr>
            <a:r>
              <a:rPr lang="en-US" sz="1600">
                <a:latin typeface="Corbel"/>
                <a:ea typeface="Corbel"/>
                <a:cs typeface="Corbel"/>
                <a:sym typeface="Corbel"/>
              </a:rPr>
              <a:t>pain (which worse with use), morning stiffness</a:t>
            </a:r>
            <a:r>
              <a:rPr lang="en-US" sz="900">
                <a:solidFill>
                  <a:srgbClr val="666666"/>
                </a:solidFill>
                <a:latin typeface="Corbel"/>
                <a:ea typeface="Corbel"/>
                <a:cs typeface="Corbel"/>
                <a:sym typeface="Corbel"/>
              </a:rPr>
              <a:t>(pain which eases up after the joint has been used)</a:t>
            </a:r>
            <a:r>
              <a:rPr lang="en-US" sz="1600">
                <a:latin typeface="Corbel"/>
                <a:ea typeface="Corbel"/>
                <a:cs typeface="Corbel"/>
                <a:sym typeface="Corbel"/>
              </a:rPr>
              <a:t>, limitation in joint movement.</a:t>
            </a:r>
          </a:p>
          <a:p>
            <a:pPr marL="114300" marR="0" lvl="0" indent="-114300" algn="l" rtl="0">
              <a:spcBef>
                <a:spcPts val="0"/>
              </a:spcBef>
              <a:buClr>
                <a:schemeClr val="dk1"/>
              </a:buClr>
              <a:buSzPct val="112500"/>
              <a:buFont typeface="Corbel"/>
              <a:buNone/>
            </a:pPr>
            <a:r>
              <a:rPr lang="en-US" sz="1600">
                <a:latin typeface="Corbel"/>
                <a:ea typeface="Corbel"/>
                <a:cs typeface="Corbel"/>
                <a:sym typeface="Corbel"/>
              </a:rPr>
              <a:t>-with involvement of the cervical and lumbar spine, Osteophytes may impinge on the nerve roots causing: pain and pins and needles in the arms and legs</a:t>
            </a:r>
            <a:r>
              <a:rPr lang="en-US" sz="900">
                <a:solidFill>
                  <a:srgbClr val="666666"/>
                </a:solidFill>
                <a:latin typeface="Corbel"/>
                <a:ea typeface="Corbel"/>
                <a:cs typeface="Corbel"/>
                <a:sym typeface="Corbel"/>
              </a:rPr>
              <a:t>(it is a pricking or numbing sensation)</a:t>
            </a:r>
            <a:r>
              <a:rPr lang="en-US" sz="1600">
                <a:latin typeface="Corbel"/>
                <a:ea typeface="Corbel"/>
                <a:cs typeface="Corbel"/>
                <a:sym typeface="Corbel"/>
              </a:rPr>
              <a:t>.</a:t>
            </a:r>
          </a:p>
          <a:p>
            <a:pPr marL="114300" marR="0" lvl="0" indent="-114300" algn="l" rtl="0">
              <a:spcBef>
                <a:spcPts val="0"/>
              </a:spcBef>
              <a:buClr>
                <a:schemeClr val="dk1"/>
              </a:buClr>
              <a:buSzPct val="112500"/>
              <a:buFont typeface="Corbel"/>
              <a:buNone/>
            </a:pPr>
            <a:r>
              <a:rPr lang="en-US" sz="1600" b="1" u="sng">
                <a:solidFill>
                  <a:srgbClr val="1C4587"/>
                </a:solidFill>
                <a:latin typeface="Corbel"/>
                <a:ea typeface="Corbel"/>
                <a:cs typeface="Corbel"/>
                <a:sym typeface="Corbel"/>
              </a:rPr>
              <a:t>course &amp; prognosis</a:t>
            </a:r>
          </a:p>
          <a:p>
            <a:pPr marL="114300" marR="0" lvl="0" indent="-114300" algn="l" rtl="0">
              <a:spcBef>
                <a:spcPts val="0"/>
              </a:spcBef>
              <a:buClr>
                <a:schemeClr val="dk1"/>
              </a:buClr>
              <a:buSzPct val="112500"/>
              <a:buFont typeface="Corbel"/>
              <a:buNone/>
            </a:pPr>
            <a:r>
              <a:rPr lang="en-US" sz="1600">
                <a:latin typeface="Corbel"/>
                <a:ea typeface="Corbel"/>
                <a:cs typeface="Corbel"/>
                <a:sym typeface="Corbel"/>
              </a:rPr>
              <a:t>-Osteoarthrosis is a slowly progressive, chronic joint disability.</a:t>
            </a:r>
          </a:p>
          <a:p>
            <a:pPr marL="114300" marR="0" lvl="0" indent="-114300" algn="l" rtl="0">
              <a:spcBef>
                <a:spcPts val="0"/>
              </a:spcBef>
              <a:buClr>
                <a:schemeClr val="dk1"/>
              </a:buClr>
              <a:buSzPct val="112500"/>
              <a:buFont typeface="Corbel"/>
              <a:buNone/>
            </a:pPr>
            <a:r>
              <a:rPr lang="en-US" sz="1600">
                <a:latin typeface="Corbel"/>
                <a:ea typeface="Corbel"/>
                <a:cs typeface="Corbel"/>
                <a:sym typeface="Corbel"/>
              </a:rPr>
              <a:t>-eventually, elderly sufferers may become confined to wheelchairs.</a:t>
            </a:r>
          </a:p>
          <a:p>
            <a:pPr marL="114300" marR="0" lvl="0" indent="-114300" algn="l" rtl="0">
              <a:spcBef>
                <a:spcPts val="0"/>
              </a:spcBef>
              <a:buClr>
                <a:schemeClr val="dk1"/>
              </a:buClr>
              <a:buSzPct val="112500"/>
              <a:buFont typeface="Corbel"/>
              <a:buNone/>
            </a:pPr>
            <a:r>
              <a:rPr lang="en-US" sz="1600">
                <a:latin typeface="Corbel"/>
                <a:ea typeface="Corbel"/>
                <a:cs typeface="Corbel"/>
                <a:sym typeface="Corbel"/>
              </a:rPr>
              <a:t>-recent advancements in the technique of joint replacement with prostheses</a:t>
            </a:r>
            <a:r>
              <a:rPr lang="en-US" sz="900">
                <a:solidFill>
                  <a:srgbClr val="666666"/>
                </a:solidFill>
                <a:latin typeface="Corbel"/>
                <a:ea typeface="Corbel"/>
                <a:cs typeface="Corbel"/>
                <a:sym typeface="Corbel"/>
              </a:rPr>
              <a:t> (اطراف صناعيه)</a:t>
            </a:r>
            <a:r>
              <a:rPr lang="en-US" sz="1600">
                <a:latin typeface="Corbel"/>
                <a:ea typeface="Corbel"/>
                <a:cs typeface="Corbel"/>
                <a:sym typeface="Corbel"/>
              </a:rPr>
              <a:t> have improved the outlook of these patients.</a:t>
            </a:r>
          </a:p>
          <a:p>
            <a:pPr marL="114300" marR="0" lvl="0" indent="-114300" algn="l" rtl="0">
              <a:spcBef>
                <a:spcPts val="0"/>
              </a:spcBef>
              <a:buClr>
                <a:schemeClr val="dk1"/>
              </a:buClr>
              <a:buFont typeface="Corbel"/>
              <a:buNone/>
            </a:pPr>
            <a:endParaRPr sz="1600">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15177" y="695728"/>
            <a:ext cx="6000600" cy="10593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Century Schoolbook"/>
              <a:buNone/>
            </a:pPr>
            <a:r>
              <a:rPr lang="en-US" sz="1800" b="0" i="1" u="none" strike="noStrike" cap="none">
                <a:solidFill>
                  <a:schemeClr val="accent1"/>
                </a:solidFill>
                <a:latin typeface="Century Schoolbook"/>
                <a:ea typeface="Century Schoolbook"/>
                <a:cs typeface="Century Schoolbook"/>
                <a:sym typeface="Century Schoolbook"/>
              </a:rPr>
              <a:t>Definition:</a:t>
            </a:r>
          </a:p>
        </p:txBody>
      </p:sp>
      <p:sp>
        <p:nvSpPr>
          <p:cNvPr id="136" name="Shape 136"/>
          <p:cNvSpPr txBox="1">
            <a:spLocks noGrp="1"/>
          </p:cNvSpPr>
          <p:nvPr>
            <p:ph type="body" idx="1"/>
          </p:nvPr>
        </p:nvSpPr>
        <p:spPr>
          <a:xfrm>
            <a:off x="415100" y="995124"/>
            <a:ext cx="6000600" cy="8593800"/>
          </a:xfrm>
          <a:prstGeom prst="rect">
            <a:avLst/>
          </a:prstGeom>
          <a:noFill/>
          <a:ln>
            <a:noFill/>
          </a:ln>
        </p:spPr>
        <p:txBody>
          <a:bodyPr lIns="91425" tIns="45700" rIns="91425" bIns="45700" anchor="t" anchorCtr="0">
            <a:noAutofit/>
          </a:bodyPr>
          <a:lstStyle/>
          <a:p>
            <a:pPr marL="283464" marR="0" lvl="0" indent="-283464" algn="l" rtl="0">
              <a:lnSpc>
                <a:spcPct val="90000"/>
              </a:lnSpc>
              <a:spcBef>
                <a:spcPts val="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Rheumatoid arthritis is </a:t>
            </a:r>
            <a:r>
              <a:rPr lang="en-US" sz="1600" b="0" i="0" u="none" strike="noStrike" cap="none" dirty="0">
                <a:solidFill>
                  <a:srgbClr val="FF0000"/>
                </a:solidFill>
                <a:latin typeface="Corbel"/>
                <a:ea typeface="Corbel"/>
                <a:cs typeface="Corbel"/>
                <a:sym typeface="Corbel"/>
              </a:rPr>
              <a:t>systemic </a:t>
            </a:r>
            <a:r>
              <a:rPr lang="en-US" sz="1600" b="0" i="0" u="none" strike="noStrike" cap="none" dirty="0">
                <a:solidFill>
                  <a:srgbClr val="262626"/>
                </a:solidFill>
                <a:latin typeface="Corbel"/>
                <a:ea typeface="Corbel"/>
                <a:cs typeface="Corbel"/>
                <a:sym typeface="Corbel"/>
              </a:rPr>
              <a:t>autoimmune disease  which may effect  joints ( </a:t>
            </a:r>
            <a:r>
              <a:rPr lang="en-US" sz="1600" b="0" i="0" u="none" strike="noStrike" cap="none" dirty="0">
                <a:solidFill>
                  <a:srgbClr val="00B050"/>
                </a:solidFill>
                <a:latin typeface="Corbel"/>
                <a:ea typeface="Corbel"/>
                <a:cs typeface="Corbel"/>
                <a:sym typeface="Corbel"/>
              </a:rPr>
              <a:t>particularly the synovial </a:t>
            </a:r>
            <a:r>
              <a:rPr lang="en-US" sz="1600" b="0" i="0" u="none" strike="noStrike" cap="none" dirty="0">
                <a:solidFill>
                  <a:srgbClr val="262626"/>
                </a:solidFill>
                <a:latin typeface="Corbel"/>
                <a:ea typeface="Corbel"/>
                <a:cs typeface="Corbel"/>
                <a:sym typeface="Corbel"/>
              </a:rPr>
              <a:t>) and other tissue.</a:t>
            </a:r>
          </a:p>
          <a:p>
            <a:pPr marL="283464" marR="0" lvl="0" indent="-283464" algn="l" rtl="0">
              <a:lnSpc>
                <a:spcPct val="90000"/>
              </a:lnSpc>
              <a:spcBef>
                <a:spcPts val="90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Rheumatoid arthritis is a chronic inflammatory multisystem disorders but </a:t>
            </a:r>
            <a:r>
              <a:rPr lang="en-US" sz="1600" b="0" i="0" u="none" strike="noStrike" cap="none" dirty="0">
                <a:solidFill>
                  <a:srgbClr val="FF0000"/>
                </a:solidFill>
                <a:latin typeface="Corbel"/>
                <a:ea typeface="Corbel"/>
                <a:cs typeface="Corbel"/>
                <a:sym typeface="Corbel"/>
              </a:rPr>
              <a:t>the joints are always involved</a:t>
            </a:r>
            <a:r>
              <a:rPr lang="en-US" sz="1600" b="0" i="0" u="none" strike="noStrike" cap="none" dirty="0">
                <a:solidFill>
                  <a:srgbClr val="262626"/>
                </a:solidFill>
                <a:latin typeface="Corbel"/>
                <a:ea typeface="Corbel"/>
                <a:cs typeface="Corbel"/>
                <a:sym typeface="Corbel"/>
              </a:rPr>
              <a:t>  (</a:t>
            </a:r>
            <a:r>
              <a:rPr lang="en-US" sz="1600" b="0" i="0" u="none" strike="noStrike" cap="none" dirty="0">
                <a:solidFill>
                  <a:srgbClr val="7F7F7F"/>
                </a:solidFill>
                <a:latin typeface="Corbel"/>
                <a:ea typeface="Corbel"/>
                <a:cs typeface="Corbel"/>
                <a:sym typeface="Corbel"/>
              </a:rPr>
              <a:t>in female slide)</a:t>
            </a:r>
          </a:p>
          <a:p>
            <a:pPr marL="0" marR="0" lvl="0" indent="0" algn="l" rtl="0">
              <a:lnSpc>
                <a:spcPct val="90000"/>
              </a:lnSpc>
              <a:spcBef>
                <a:spcPts val="900"/>
              </a:spcBef>
              <a:spcAft>
                <a:spcPts val="0"/>
              </a:spcAft>
              <a:buClr>
                <a:srgbClr val="262626"/>
              </a:buClr>
              <a:buSzPct val="100000"/>
              <a:buNone/>
            </a:pPr>
            <a:r>
              <a:rPr lang="en-US" sz="1600" b="0" i="0" u="none" strike="noStrike" cap="none" dirty="0">
                <a:solidFill>
                  <a:srgbClr val="00B050"/>
                </a:solidFill>
                <a:latin typeface="Corbel"/>
                <a:ea typeface="Corbel"/>
                <a:cs typeface="Corbel"/>
                <a:sym typeface="Corbel"/>
              </a:rPr>
              <a:t>(the main difference between osteoarthritis and RA that Osteoarthritis affects only the joint but RA is systemic) </a:t>
            </a:r>
          </a:p>
          <a:p>
            <a:pPr marL="283464" marR="0" lvl="0" indent="-283464" algn="l" rtl="0">
              <a:lnSpc>
                <a:spcPct val="90000"/>
              </a:lnSpc>
              <a:spcBef>
                <a:spcPts val="90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Other tissue like: 1-skin  2-spleen  3-lung 4-heart 5- blood vessels  6- eye  7-lymh node </a:t>
            </a:r>
          </a:p>
          <a:p>
            <a:pPr marL="283464" marR="0" lvl="0" indent="-283464" algn="l" rtl="0">
              <a:lnSpc>
                <a:spcPct val="90000"/>
              </a:lnSpc>
              <a:spcBef>
                <a:spcPts val="90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Rheumatoid arthritis can effect small joint and large joint </a:t>
            </a:r>
          </a:p>
          <a:p>
            <a:pPr marL="283464" marR="0" lvl="0" indent="-283464" algn="l" rtl="0">
              <a:lnSpc>
                <a:spcPct val="90000"/>
              </a:lnSpc>
              <a:spcBef>
                <a:spcPts val="90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More likely to  effect small joint than large joint </a:t>
            </a:r>
          </a:p>
          <a:p>
            <a:pPr marL="283464" marR="0" lvl="0" indent="-283464" algn="l" rtl="0">
              <a:lnSpc>
                <a:spcPct val="90000"/>
              </a:lnSpc>
              <a:spcBef>
                <a:spcPts val="90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More likely to  effect female than male </a:t>
            </a:r>
          </a:p>
          <a:p>
            <a:pPr marL="283464" marR="0" lvl="0" indent="-283464" algn="l" rtl="0">
              <a:lnSpc>
                <a:spcPct val="90000"/>
              </a:lnSpc>
              <a:spcBef>
                <a:spcPts val="90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Unlike Osteoarthritis the </a:t>
            </a:r>
            <a:r>
              <a:rPr lang="en-US" sz="1600" dirty="0"/>
              <a:t>Rheumatoid signs and </a:t>
            </a:r>
            <a:r>
              <a:rPr lang="en-US" sz="1600" b="0" i="0" u="none" strike="noStrike" cap="none" dirty="0">
                <a:solidFill>
                  <a:srgbClr val="262626"/>
                </a:solidFill>
                <a:latin typeface="Corbel"/>
                <a:ea typeface="Corbel"/>
                <a:cs typeface="Corbel"/>
                <a:sym typeface="Corbel"/>
              </a:rPr>
              <a:t>symptom appear at the rest </a:t>
            </a:r>
          </a:p>
          <a:p>
            <a:pPr marL="283464" marR="0" lvl="0" indent="-283464" algn="l" rtl="0">
              <a:lnSpc>
                <a:spcPct val="90000"/>
              </a:lnSpc>
              <a:spcBef>
                <a:spcPts val="90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Can effect old and young people . when it affect</a:t>
            </a:r>
            <a:r>
              <a:rPr lang="en-US" sz="1600" dirty="0"/>
              <a:t> children we call it </a:t>
            </a:r>
            <a:r>
              <a:rPr lang="en-US" sz="1600" dirty="0">
                <a:solidFill>
                  <a:srgbClr val="FF0000"/>
                </a:solidFill>
              </a:rPr>
              <a:t>( still’s disease )</a:t>
            </a:r>
            <a:r>
              <a:rPr lang="en-US" sz="1600" b="0" i="0" u="none" strike="noStrike" cap="none" dirty="0">
                <a:solidFill>
                  <a:srgbClr val="FF0000"/>
                </a:solidFill>
                <a:latin typeface="Corbel"/>
                <a:ea typeface="Corbel"/>
                <a:cs typeface="Corbel"/>
                <a:sym typeface="Corbel"/>
              </a:rPr>
              <a:t> </a:t>
            </a:r>
          </a:p>
          <a:p>
            <a:pPr marL="283464" marR="0" lvl="0" indent="-283464" algn="l" rtl="0">
              <a:lnSpc>
                <a:spcPct val="90000"/>
              </a:lnSpc>
              <a:spcBef>
                <a:spcPts val="900"/>
              </a:spcBef>
              <a:spcAft>
                <a:spcPts val="0"/>
              </a:spcAft>
              <a:buClr>
                <a:srgbClr val="262626"/>
              </a:buClr>
              <a:buSzPct val="100000"/>
              <a:buFont typeface="Arial"/>
              <a:buChar char="•"/>
            </a:pPr>
            <a:r>
              <a:rPr lang="en-US" sz="1600" dirty="0"/>
              <a:t>Rheumatoid arthritis produces </a:t>
            </a:r>
            <a:r>
              <a:rPr lang="en-US" sz="1600" dirty="0" err="1"/>
              <a:t>nonsuppurative</a:t>
            </a:r>
            <a:r>
              <a:rPr lang="en-US" sz="1600" dirty="0"/>
              <a:t> ( </a:t>
            </a:r>
            <a:r>
              <a:rPr lang="en-US" sz="1600" dirty="0">
                <a:solidFill>
                  <a:srgbClr val="00B050"/>
                </a:solidFill>
              </a:rPr>
              <a:t>NO pus production</a:t>
            </a:r>
            <a:r>
              <a:rPr lang="en-US" sz="1600" dirty="0"/>
              <a:t>) proliferative synovitis, may progress to destruction of articular cartilage and joint </a:t>
            </a:r>
            <a:r>
              <a:rPr lang="en-US" sz="1600" dirty="0" err="1"/>
              <a:t>ankylosis</a:t>
            </a:r>
            <a:r>
              <a:rPr lang="en-US" sz="1600" dirty="0"/>
              <a:t>. </a:t>
            </a:r>
          </a:p>
          <a:p>
            <a:pPr marL="0" marR="0" lvl="0" indent="0" algn="l" rtl="0">
              <a:lnSpc>
                <a:spcPct val="90000"/>
              </a:lnSpc>
              <a:spcBef>
                <a:spcPts val="0"/>
              </a:spcBef>
              <a:spcAft>
                <a:spcPts val="0"/>
              </a:spcAft>
              <a:buClr>
                <a:schemeClr val="accent1"/>
              </a:buClr>
              <a:buSzPct val="25000"/>
              <a:buFont typeface="Arial"/>
              <a:buNone/>
            </a:pPr>
            <a:r>
              <a:rPr lang="en-US" sz="1800" b="0" i="1" u="none" strike="noStrike" cap="none" dirty="0" err="1">
                <a:solidFill>
                  <a:schemeClr val="accent1"/>
                </a:solidFill>
                <a:latin typeface="Century Schoolbook"/>
                <a:ea typeface="Century Schoolbook"/>
                <a:cs typeface="Century Schoolbook"/>
                <a:sym typeface="Century Schoolbook"/>
              </a:rPr>
              <a:t>Aetiology</a:t>
            </a:r>
            <a:r>
              <a:rPr lang="en-US" sz="1800" b="0" i="1" u="none" strike="noStrike" cap="none" dirty="0">
                <a:solidFill>
                  <a:schemeClr val="accent1"/>
                </a:solidFill>
                <a:latin typeface="Century Schoolbook"/>
                <a:ea typeface="Century Schoolbook"/>
                <a:cs typeface="Century Schoolbook"/>
                <a:sym typeface="Century Schoolbook"/>
              </a:rPr>
              <a:t>:</a:t>
            </a:r>
          </a:p>
          <a:p>
            <a:pPr marL="452628" marR="0" lvl="0" indent="-287528" algn="l" rtl="0">
              <a:lnSpc>
                <a:spcPct val="90000"/>
              </a:lnSpc>
              <a:spcBef>
                <a:spcPts val="90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The pathogenesis is not well understood, but it is thought that an initiating agent, possibly a</a:t>
            </a:r>
            <a:r>
              <a:rPr lang="en-US" sz="1600" dirty="0"/>
              <a:t> </a:t>
            </a:r>
            <a:r>
              <a:rPr lang="en-US" sz="1600" b="0" i="0" u="none" strike="noStrike" cap="none" dirty="0">
                <a:solidFill>
                  <a:srgbClr val="262626"/>
                </a:solidFill>
                <a:latin typeface="Corbel"/>
                <a:ea typeface="Corbel"/>
                <a:cs typeface="Corbel"/>
                <a:sym typeface="Corbel"/>
              </a:rPr>
              <a:t> </a:t>
            </a:r>
            <a:r>
              <a:rPr lang="en-US" sz="1600" b="0" i="0" u="none" strike="noStrike" cap="none" dirty="0">
                <a:solidFill>
                  <a:srgbClr val="FF0000"/>
                </a:solidFill>
                <a:latin typeface="Corbel"/>
                <a:ea typeface="Corbel"/>
                <a:cs typeface="Corbel"/>
                <a:sym typeface="Corbel"/>
              </a:rPr>
              <a:t>genetic predisposition  or environmental  factor,</a:t>
            </a:r>
            <a:r>
              <a:rPr lang="en-US" sz="1600" b="0" i="0" u="none" strike="noStrike" cap="none" dirty="0">
                <a:solidFill>
                  <a:srgbClr val="0C0C0C"/>
                </a:solidFill>
                <a:latin typeface="Corbel"/>
                <a:ea typeface="Corbel"/>
                <a:cs typeface="Corbel"/>
                <a:sym typeface="Corbel"/>
              </a:rPr>
              <a:t> </a:t>
            </a:r>
            <a:r>
              <a:rPr lang="en-US" sz="1600" dirty="0">
                <a:solidFill>
                  <a:srgbClr val="0C0C0C"/>
                </a:solidFill>
              </a:rPr>
              <a:t>triggers immunological dysfunction resulting in persistent chronic inflammation in genetically susceptible individuals.</a:t>
            </a:r>
          </a:p>
          <a:p>
            <a:pPr marL="452628" marR="0" lvl="0" indent="-287528" algn="l" rtl="0">
              <a:lnSpc>
                <a:spcPct val="90000"/>
              </a:lnSpc>
              <a:spcBef>
                <a:spcPts val="900"/>
              </a:spcBef>
              <a:spcAft>
                <a:spcPts val="0"/>
              </a:spcAft>
              <a:buClr>
                <a:srgbClr val="0C0C0C"/>
              </a:buClr>
              <a:buSzPct val="100000"/>
              <a:buFont typeface="Arial"/>
              <a:buChar char="•"/>
            </a:pPr>
            <a:r>
              <a:rPr lang="en-US" sz="1600" b="0" i="0" u="none" strike="noStrike" cap="none" dirty="0">
                <a:solidFill>
                  <a:srgbClr val="0C0C0C"/>
                </a:solidFill>
                <a:latin typeface="Corbel"/>
                <a:ea typeface="Corbel"/>
                <a:cs typeface="Corbel"/>
                <a:sym typeface="Corbel"/>
              </a:rPr>
              <a:t>environmental  factor  such as: infection ,smoking ,diet or habit </a:t>
            </a:r>
            <a:r>
              <a:rPr lang="en-US" sz="1600" b="0" i="0" u="none" strike="noStrike" cap="none" dirty="0">
                <a:solidFill>
                  <a:srgbClr val="FF0000"/>
                </a:solidFill>
                <a:latin typeface="Corbel"/>
                <a:ea typeface="Corbel"/>
                <a:cs typeface="Corbel"/>
                <a:sym typeface="Corbel"/>
              </a:rPr>
              <a:t> </a:t>
            </a:r>
          </a:p>
          <a:p>
            <a:pPr marL="452628" marR="0" lvl="0" indent="-287528" algn="l" rtl="0">
              <a:lnSpc>
                <a:spcPct val="90000"/>
              </a:lnSpc>
              <a:spcBef>
                <a:spcPts val="900"/>
              </a:spcBef>
              <a:spcAft>
                <a:spcPts val="0"/>
              </a:spcAft>
              <a:buClr>
                <a:srgbClr val="0C0C0C"/>
              </a:buClr>
              <a:buSzPct val="100000"/>
              <a:buFont typeface="Arial"/>
              <a:buChar char="•"/>
            </a:pPr>
            <a:r>
              <a:rPr lang="en-US" sz="1600" b="0" i="0" u="none" strike="noStrike" cap="none" dirty="0">
                <a:solidFill>
                  <a:srgbClr val="0C0C0C"/>
                </a:solidFill>
                <a:latin typeface="Corbel"/>
                <a:ea typeface="Corbel"/>
                <a:cs typeface="Corbel"/>
                <a:sym typeface="Corbel"/>
              </a:rPr>
              <a:t>genetic predisposition : </a:t>
            </a:r>
            <a:r>
              <a:rPr lang="en-US" sz="1600" b="0" i="0" u="none" strike="noStrike" cap="none" dirty="0">
                <a:solidFill>
                  <a:srgbClr val="262626"/>
                </a:solidFill>
                <a:latin typeface="Corbel"/>
                <a:ea typeface="Corbel"/>
                <a:cs typeface="Corbel"/>
                <a:sym typeface="Corbel"/>
              </a:rPr>
              <a:t>HLA-DR4, DR1 </a:t>
            </a:r>
            <a:r>
              <a:rPr lang="en-US" sz="1600" dirty="0"/>
              <a:t>.</a:t>
            </a:r>
          </a:p>
          <a:p>
            <a:pPr marL="452628" marR="0" lvl="0" indent="-287528" algn="l" rtl="0">
              <a:lnSpc>
                <a:spcPct val="90000"/>
              </a:lnSpc>
              <a:spcBef>
                <a:spcPts val="900"/>
              </a:spcBef>
              <a:spcAft>
                <a:spcPts val="0"/>
              </a:spcAft>
              <a:buClr>
                <a:srgbClr val="0C0C0C"/>
              </a:buClr>
              <a:buSzPct val="100000"/>
              <a:buFont typeface="Arial"/>
              <a:buChar char="•"/>
            </a:pPr>
            <a:r>
              <a:rPr lang="en-US" sz="1600" b="0" i="0" u="none" strike="noStrike" cap="none" dirty="0">
                <a:solidFill>
                  <a:srgbClr val="0C0C0C"/>
                </a:solidFill>
                <a:latin typeface="Corbel"/>
                <a:ea typeface="Corbel"/>
                <a:cs typeface="Corbel"/>
                <a:sym typeface="Corbel"/>
              </a:rPr>
              <a:t>Cross reaction :is autoimmune disorder  .</a:t>
            </a:r>
          </a:p>
          <a:p>
            <a:pPr marL="452628" marR="0" lvl="0" indent="-287528" algn="l" rtl="0">
              <a:lnSpc>
                <a:spcPct val="90000"/>
              </a:lnSpc>
              <a:spcBef>
                <a:spcPts val="900"/>
              </a:spcBef>
              <a:spcAft>
                <a:spcPts val="0"/>
              </a:spcAft>
              <a:buClr>
                <a:srgbClr val="0C0C0C"/>
              </a:buClr>
              <a:buSzPct val="100000"/>
              <a:buFont typeface="Arial"/>
              <a:buChar char="•"/>
            </a:pPr>
            <a:r>
              <a:rPr lang="en-US" sz="1600" dirty="0">
                <a:solidFill>
                  <a:srgbClr val="0C0C0C"/>
                </a:solidFill>
              </a:rPr>
              <a:t>in the joint , the ongoing inflammation cause destruction of the articular cartilage</a:t>
            </a:r>
            <a:r>
              <a:rPr lang="en-US" sz="1600" dirty="0">
                <a:solidFill>
                  <a:schemeClr val="bg1">
                    <a:lumMod val="50000"/>
                  </a:schemeClr>
                </a:solidFill>
              </a:rPr>
              <a:t>.( </a:t>
            </a:r>
            <a:r>
              <a:rPr lang="ar-SA" sz="1600" dirty="0">
                <a:solidFill>
                  <a:schemeClr val="bg1">
                    <a:lumMod val="50000"/>
                  </a:schemeClr>
                </a:solidFill>
              </a:rPr>
              <a:t>يعني هو في </a:t>
            </a:r>
            <a:r>
              <a:rPr lang="ar-SA" sz="1600" dirty="0" err="1">
                <a:solidFill>
                  <a:schemeClr val="bg1">
                    <a:lumMod val="50000"/>
                  </a:schemeClr>
                </a:solidFill>
              </a:rPr>
              <a:t>البدايه</a:t>
            </a:r>
            <a:r>
              <a:rPr lang="ar-SA" sz="1600" dirty="0">
                <a:solidFill>
                  <a:schemeClr val="bg1">
                    <a:lumMod val="50000"/>
                  </a:schemeClr>
                </a:solidFill>
              </a:rPr>
              <a:t> يأثر على </a:t>
            </a:r>
            <a:r>
              <a:rPr lang="ar-SA" sz="1600" dirty="0" err="1">
                <a:solidFill>
                  <a:schemeClr val="bg1">
                    <a:lumMod val="50000"/>
                  </a:schemeClr>
                </a:solidFill>
              </a:rPr>
              <a:t>الساينوفل</a:t>
            </a:r>
            <a:r>
              <a:rPr lang="ar-SA" sz="1600" dirty="0">
                <a:solidFill>
                  <a:schemeClr val="bg1">
                    <a:lumMod val="50000"/>
                  </a:schemeClr>
                </a:solidFill>
              </a:rPr>
              <a:t> بس اذا استمر راح يأثر على </a:t>
            </a:r>
            <a:r>
              <a:rPr lang="en-GB" sz="1600" dirty="0">
                <a:solidFill>
                  <a:schemeClr val="bg1">
                    <a:lumMod val="50000"/>
                  </a:schemeClr>
                </a:solidFill>
              </a:rPr>
              <a:t>articular cartilage )</a:t>
            </a:r>
            <a:endParaRPr lang="en-US" sz="1600" dirty="0">
              <a:solidFill>
                <a:schemeClr val="bg1">
                  <a:lumMod val="50000"/>
                </a:schemeClr>
              </a:solidFill>
            </a:endParaRPr>
          </a:p>
          <a:p>
            <a:pPr marL="283464" marR="0" lvl="0" indent="-283464" algn="l" rtl="0">
              <a:lnSpc>
                <a:spcPct val="90000"/>
              </a:lnSpc>
              <a:spcBef>
                <a:spcPts val="900"/>
              </a:spcBef>
              <a:spcAft>
                <a:spcPts val="0"/>
              </a:spcAft>
              <a:buClr>
                <a:srgbClr val="262626"/>
              </a:buClr>
              <a:buSzPct val="100000"/>
              <a:buFont typeface="Arial"/>
              <a:buNone/>
            </a:pPr>
            <a:endParaRPr sz="1600" b="0" i="0" u="none" strike="noStrike" cap="none" dirty="0">
              <a:solidFill>
                <a:srgbClr val="262626"/>
              </a:solidFill>
              <a:latin typeface="Corbel"/>
              <a:ea typeface="Corbel"/>
              <a:cs typeface="Corbel"/>
              <a:sym typeface="Corbel"/>
            </a:endParaRPr>
          </a:p>
          <a:p>
            <a:pPr marL="283464" marR="0" lvl="0" indent="-283464" algn="l" rtl="0">
              <a:lnSpc>
                <a:spcPct val="112000"/>
              </a:lnSpc>
              <a:spcBef>
                <a:spcPts val="900"/>
              </a:spcBef>
              <a:buClr>
                <a:srgbClr val="262626"/>
              </a:buClr>
              <a:buSzPct val="100000"/>
              <a:buFont typeface="Arial"/>
              <a:buNone/>
            </a:pPr>
            <a:endParaRPr sz="2000" b="0" i="0" u="none" strike="noStrike" cap="none" dirty="0">
              <a:solidFill>
                <a:srgbClr val="262626"/>
              </a:solidFill>
              <a:latin typeface="Corbel"/>
              <a:ea typeface="Corbel"/>
              <a:cs typeface="Corbel"/>
              <a:sym typeface="Corbel"/>
            </a:endParaRPr>
          </a:p>
        </p:txBody>
      </p:sp>
      <p:sp>
        <p:nvSpPr>
          <p:cNvPr id="137" name="Shape 137"/>
          <p:cNvSpPr/>
          <p:nvPr/>
        </p:nvSpPr>
        <p:spPr>
          <a:xfrm>
            <a:off x="2304508" y="442116"/>
            <a:ext cx="222208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FF0000"/>
                </a:solidFill>
                <a:latin typeface="Corbel"/>
                <a:ea typeface="Corbel"/>
                <a:cs typeface="Corbel"/>
                <a:sym typeface="Corbel"/>
              </a:rPr>
              <a:t>Rheumatoid arthritis:</a:t>
            </a:r>
          </a:p>
        </p:txBody>
      </p:sp>
      <p:sp>
        <p:nvSpPr>
          <p:cNvPr id="138" name="Shape 138"/>
          <p:cNvSpPr/>
          <p:nvPr/>
        </p:nvSpPr>
        <p:spPr>
          <a:xfrm>
            <a:off x="1087416" y="25643"/>
            <a:ext cx="53250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orbel"/>
                <a:ea typeface="Corbel"/>
                <a:cs typeface="Corbel"/>
                <a:sym typeface="Corbel"/>
                <a:hlinkClick r:id="rId3"/>
              </a:rPr>
              <a:t>https://www.youtube.com/watch?v=Yc-9dfem3lM</a:t>
            </a:r>
          </a:p>
        </p:txBody>
      </p:sp>
      <p:pic>
        <p:nvPicPr>
          <p:cNvPr id="139" name="Shape 139"/>
          <p:cNvPicPr preferRelativeResize="0"/>
          <p:nvPr/>
        </p:nvPicPr>
        <p:blipFill rotWithShape="1">
          <a:blip r:embed="rId4">
            <a:alphaModFix/>
          </a:blip>
          <a:srcRect/>
          <a:stretch/>
        </p:blipFill>
        <p:spPr>
          <a:xfrm>
            <a:off x="0" y="-128016"/>
            <a:ext cx="1087432" cy="6766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28625" y="263157"/>
            <a:ext cx="6000748" cy="111765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Century Schoolbook"/>
              <a:buNone/>
            </a:pPr>
            <a:r>
              <a:rPr lang="en-US" sz="1800" b="0" i="1" u="none" strike="noStrike" cap="none">
                <a:solidFill>
                  <a:schemeClr val="accent1"/>
                </a:solidFill>
                <a:latin typeface="Century Schoolbook"/>
                <a:ea typeface="Century Schoolbook"/>
                <a:cs typeface="Century Schoolbook"/>
                <a:sym typeface="Century Schoolbook"/>
              </a:rPr>
              <a:t>Pathogenesis:</a:t>
            </a:r>
          </a:p>
        </p:txBody>
      </p:sp>
      <p:sp>
        <p:nvSpPr>
          <p:cNvPr id="145" name="Shape 145"/>
          <p:cNvSpPr/>
          <p:nvPr/>
        </p:nvSpPr>
        <p:spPr>
          <a:xfrm>
            <a:off x="428625" y="1381125"/>
            <a:ext cx="6000750" cy="8167687"/>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499"/>
                </a:moveTo>
                <a:lnTo>
                  <a:pt x="-45999" y="135000"/>
                </a:lnTo>
              </a:path>
            </a:pathLst>
          </a:custGeom>
          <a:noFill/>
          <a:ln>
            <a:noFill/>
          </a:ln>
        </p:spPr>
        <p:txBody>
          <a:bodyPr lIns="91425" tIns="45700" rIns="91425" bIns="45700" anchor="ctr" anchorCtr="1">
            <a:noAutofit/>
          </a:bodyPr>
          <a:lstStyle/>
          <a:p>
            <a:pPr lvl="0">
              <a:spcBef>
                <a:spcPts val="0"/>
              </a:spcBef>
              <a:buNone/>
            </a:pPr>
            <a:endParaRPr/>
          </a:p>
        </p:txBody>
      </p:sp>
      <p:sp>
        <p:nvSpPr>
          <p:cNvPr id="146" name="Shape 146"/>
          <p:cNvSpPr txBox="1"/>
          <p:nvPr/>
        </p:nvSpPr>
        <p:spPr>
          <a:xfrm>
            <a:off x="453879" y="666716"/>
            <a:ext cx="6160861" cy="25545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Corbel"/>
                <a:ea typeface="Corbel"/>
                <a:cs typeface="Corbel"/>
                <a:sym typeface="Corbel"/>
              </a:rPr>
              <a:t>Cross reaction trigger  reaction T cell CD4                   activate CD4</a:t>
            </a:r>
          </a:p>
          <a:p>
            <a:pPr marL="0" marR="0" lvl="0" indent="0" algn="l" rtl="0">
              <a:spcBef>
                <a:spcPts val="0"/>
              </a:spcBef>
              <a:buSzPct val="25000"/>
              <a:buNone/>
            </a:pPr>
            <a:r>
              <a:rPr lang="en-US" sz="1600" dirty="0">
                <a:solidFill>
                  <a:schemeClr val="dk1"/>
                </a:solidFill>
                <a:latin typeface="Corbel"/>
                <a:ea typeface="Corbel"/>
                <a:cs typeface="Corbel"/>
                <a:sym typeface="Corbel"/>
              </a:rPr>
              <a:t>                       transform    toTH1 and TH17                    they secrete cytokine (TNF , IL1-IL7) they act and destroy the joint </a:t>
            </a:r>
          </a:p>
          <a:p>
            <a:pPr marL="0" marR="0" lvl="0" indent="0" algn="l" rtl="0">
              <a:spcBef>
                <a:spcPts val="0"/>
              </a:spcBef>
              <a:buSzPct val="25000"/>
              <a:buNone/>
            </a:pPr>
            <a:r>
              <a:rPr lang="en-US" sz="1600" dirty="0">
                <a:solidFill>
                  <a:schemeClr val="dk1"/>
                </a:solidFill>
                <a:latin typeface="Corbel"/>
                <a:ea typeface="Corbel"/>
                <a:cs typeface="Corbel"/>
                <a:sym typeface="Corbel"/>
              </a:rPr>
              <a:t>in the same time the T                    stimulate B cell                     secrete antibody being form the antigen </a:t>
            </a:r>
          </a:p>
          <a:p>
            <a:pPr marL="0" marR="0" lvl="0" indent="0" algn="l" rtl="0">
              <a:spcBef>
                <a:spcPts val="0"/>
              </a:spcBef>
              <a:buSzPct val="25000"/>
              <a:buNone/>
            </a:pPr>
            <a:r>
              <a:rPr lang="en-US" sz="1600" dirty="0">
                <a:solidFill>
                  <a:schemeClr val="dk1"/>
                </a:solidFill>
                <a:latin typeface="Corbel"/>
                <a:ea typeface="Corbel"/>
                <a:cs typeface="Corbel"/>
                <a:sym typeface="Corbel"/>
              </a:rPr>
              <a:t>And it form immune complexes ( type 3 and 4 ) accumulate in the joint trigger complement                             inflammatory reaction </a:t>
            </a:r>
          </a:p>
          <a:p>
            <a:pPr marL="0" marR="0" lvl="0" indent="0" algn="l" rtl="0">
              <a:spcBef>
                <a:spcPts val="0"/>
              </a:spcBef>
              <a:buNone/>
            </a:pPr>
            <a:endParaRPr sz="1600" dirty="0">
              <a:solidFill>
                <a:schemeClr val="dk1"/>
              </a:solidFill>
              <a:latin typeface="Corbel"/>
              <a:ea typeface="Corbel"/>
              <a:cs typeface="Corbel"/>
              <a:sym typeface="Corbel"/>
            </a:endParaRPr>
          </a:p>
          <a:p>
            <a:pPr marL="0" marR="0" lvl="0" indent="0" algn="l" rtl="0">
              <a:spcBef>
                <a:spcPts val="0"/>
              </a:spcBef>
              <a:buSzPct val="25000"/>
              <a:buNone/>
            </a:pPr>
            <a:r>
              <a:rPr lang="en-US" sz="1600" dirty="0">
                <a:solidFill>
                  <a:schemeClr val="dk1"/>
                </a:solidFill>
                <a:latin typeface="Corbel"/>
                <a:ea typeface="Corbel"/>
                <a:cs typeface="Corbel"/>
                <a:sym typeface="Corbel"/>
              </a:rPr>
              <a:t>Because that the  anti-TNF are the main drug use in the Rheumatoid arthritis </a:t>
            </a:r>
          </a:p>
        </p:txBody>
      </p:sp>
      <p:cxnSp>
        <p:nvCxnSpPr>
          <p:cNvPr id="147" name="Shape 147"/>
          <p:cNvCxnSpPr/>
          <p:nvPr/>
        </p:nvCxnSpPr>
        <p:spPr>
          <a:xfrm>
            <a:off x="4027712" y="821983"/>
            <a:ext cx="609599" cy="0"/>
          </a:xfrm>
          <a:prstGeom prst="straightConnector1">
            <a:avLst/>
          </a:prstGeom>
          <a:noFill/>
          <a:ln w="9525" cap="flat" cmpd="sng">
            <a:solidFill>
              <a:schemeClr val="accent1"/>
            </a:solidFill>
            <a:prstDash val="solid"/>
            <a:round/>
            <a:headEnd type="none" w="med" len="med"/>
            <a:tailEnd type="triangle" w="lg" len="lg"/>
          </a:ln>
        </p:spPr>
      </p:cxnSp>
      <p:cxnSp>
        <p:nvCxnSpPr>
          <p:cNvPr id="148" name="Shape 148"/>
          <p:cNvCxnSpPr/>
          <p:nvPr/>
        </p:nvCxnSpPr>
        <p:spPr>
          <a:xfrm>
            <a:off x="428625" y="1083379"/>
            <a:ext cx="965199" cy="0"/>
          </a:xfrm>
          <a:prstGeom prst="straightConnector1">
            <a:avLst/>
          </a:prstGeom>
          <a:noFill/>
          <a:ln w="9525" cap="flat" cmpd="sng">
            <a:solidFill>
              <a:schemeClr val="accent1"/>
            </a:solidFill>
            <a:prstDash val="solid"/>
            <a:round/>
            <a:headEnd type="none" w="med" len="med"/>
            <a:tailEnd type="triangle" w="lg" len="lg"/>
          </a:ln>
        </p:spPr>
      </p:cxnSp>
      <p:cxnSp>
        <p:nvCxnSpPr>
          <p:cNvPr id="149" name="Shape 149"/>
          <p:cNvCxnSpPr/>
          <p:nvPr/>
        </p:nvCxnSpPr>
        <p:spPr>
          <a:xfrm>
            <a:off x="3817469" y="1083379"/>
            <a:ext cx="725713" cy="0"/>
          </a:xfrm>
          <a:prstGeom prst="straightConnector1">
            <a:avLst/>
          </a:prstGeom>
          <a:noFill/>
          <a:ln w="9525" cap="flat" cmpd="sng">
            <a:solidFill>
              <a:schemeClr val="accent1"/>
            </a:solidFill>
            <a:prstDash val="solid"/>
            <a:round/>
            <a:headEnd type="none" w="med" len="med"/>
            <a:tailEnd type="triangle" w="lg" len="lg"/>
          </a:ln>
        </p:spPr>
      </p:cxnSp>
      <p:cxnSp>
        <p:nvCxnSpPr>
          <p:cNvPr id="150" name="Shape 150"/>
          <p:cNvCxnSpPr/>
          <p:nvPr/>
        </p:nvCxnSpPr>
        <p:spPr>
          <a:xfrm>
            <a:off x="2496132" y="1530579"/>
            <a:ext cx="656769" cy="0"/>
          </a:xfrm>
          <a:prstGeom prst="straightConnector1">
            <a:avLst/>
          </a:prstGeom>
          <a:noFill/>
          <a:ln w="9525" cap="flat" cmpd="sng">
            <a:solidFill>
              <a:schemeClr val="accent1"/>
            </a:solidFill>
            <a:prstDash val="solid"/>
            <a:round/>
            <a:headEnd type="none" w="med" len="med"/>
            <a:tailEnd type="triangle" w="lg" len="lg"/>
          </a:ln>
        </p:spPr>
      </p:cxnSp>
      <p:cxnSp>
        <p:nvCxnSpPr>
          <p:cNvPr id="151" name="Shape 151"/>
          <p:cNvCxnSpPr/>
          <p:nvPr/>
        </p:nvCxnSpPr>
        <p:spPr>
          <a:xfrm>
            <a:off x="4543182" y="1558666"/>
            <a:ext cx="722395" cy="0"/>
          </a:xfrm>
          <a:prstGeom prst="straightConnector1">
            <a:avLst/>
          </a:prstGeom>
          <a:noFill/>
          <a:ln w="9525" cap="flat" cmpd="sng">
            <a:solidFill>
              <a:schemeClr val="accent1"/>
            </a:solidFill>
            <a:prstDash val="solid"/>
            <a:round/>
            <a:headEnd type="none" w="med" len="med"/>
            <a:tailEnd type="triangle" w="lg" len="lg"/>
          </a:ln>
        </p:spPr>
      </p:cxnSp>
      <p:cxnSp>
        <p:nvCxnSpPr>
          <p:cNvPr id="152" name="Shape 152"/>
          <p:cNvCxnSpPr/>
          <p:nvPr/>
        </p:nvCxnSpPr>
        <p:spPr>
          <a:xfrm>
            <a:off x="1596246" y="2280182"/>
            <a:ext cx="899884" cy="0"/>
          </a:xfrm>
          <a:prstGeom prst="straightConnector1">
            <a:avLst/>
          </a:prstGeom>
          <a:noFill/>
          <a:ln w="9525" cap="flat" cmpd="sng">
            <a:solidFill>
              <a:schemeClr val="accent1"/>
            </a:solidFill>
            <a:prstDash val="solid"/>
            <a:round/>
            <a:headEnd type="none" w="med" len="med"/>
            <a:tailEnd type="triangle" w="lg" len="lg"/>
          </a:ln>
        </p:spPr>
      </p:cxnSp>
      <p:grpSp>
        <p:nvGrpSpPr>
          <p:cNvPr id="153" name="Shape 153"/>
          <p:cNvGrpSpPr/>
          <p:nvPr/>
        </p:nvGrpSpPr>
        <p:grpSpPr>
          <a:xfrm>
            <a:off x="0" y="5464968"/>
            <a:ext cx="3156548" cy="2455828"/>
            <a:chOff x="1436101" y="0"/>
            <a:chExt cx="3156548" cy="2455828"/>
          </a:xfrm>
        </p:grpSpPr>
        <p:sp>
          <p:nvSpPr>
            <p:cNvPr id="154" name="Shape 154"/>
            <p:cNvSpPr/>
            <p:nvPr/>
          </p:nvSpPr>
          <p:spPr>
            <a:xfrm rot="2105818">
              <a:off x="3436986" y="1286611"/>
              <a:ext cx="468949" cy="0"/>
            </a:xfrm>
            <a:custGeom>
              <a:avLst/>
              <a:gdLst/>
              <a:ahLst/>
              <a:cxnLst/>
              <a:rect l="0" t="0" r="0" b="0"/>
              <a:pathLst>
                <a:path w="120000" h="120000" extrusionOk="0">
                  <a:moveTo>
                    <a:pt x="0" y="0"/>
                  </a:moveTo>
                  <a:lnTo>
                    <a:pt x="120000" y="0"/>
                  </a:lnTo>
                </a:path>
              </a:pathLst>
            </a:custGeom>
            <a:noFill/>
            <a:ln w="12700" cap="flat" cmpd="sng">
              <a:solidFill>
                <a:srgbClr val="258266"/>
              </a:solidFill>
              <a:prstDash val="solid"/>
              <a:round/>
              <a:headEnd type="none" w="med" len="med"/>
              <a:tailEnd type="none" w="med" len="med"/>
            </a:ln>
          </p:spPr>
        </p:sp>
        <p:sp>
          <p:nvSpPr>
            <p:cNvPr id="155" name="Shape 155"/>
            <p:cNvSpPr/>
            <p:nvPr/>
          </p:nvSpPr>
          <p:spPr>
            <a:xfrm rot="8627375">
              <a:off x="2469042" y="1284871"/>
              <a:ext cx="450518" cy="0"/>
            </a:xfrm>
            <a:custGeom>
              <a:avLst/>
              <a:gdLst/>
              <a:ahLst/>
              <a:cxnLst/>
              <a:rect l="0" t="0" r="0" b="0"/>
              <a:pathLst>
                <a:path w="120000" h="120000" extrusionOk="0">
                  <a:moveTo>
                    <a:pt x="0" y="0"/>
                  </a:moveTo>
                  <a:lnTo>
                    <a:pt x="120000" y="0"/>
                  </a:lnTo>
                </a:path>
              </a:pathLst>
            </a:custGeom>
            <a:noFill/>
            <a:ln w="12700" cap="flat" cmpd="sng">
              <a:solidFill>
                <a:srgbClr val="258266"/>
              </a:solidFill>
              <a:prstDash val="solid"/>
              <a:round/>
              <a:headEnd type="none" w="med" len="med"/>
              <a:tailEnd type="none" w="med" len="med"/>
            </a:ln>
          </p:spPr>
        </p:sp>
        <p:sp>
          <p:nvSpPr>
            <p:cNvPr id="156" name="Shape 156"/>
            <p:cNvSpPr/>
            <p:nvPr/>
          </p:nvSpPr>
          <p:spPr>
            <a:xfrm rot="-5310726">
              <a:off x="3051655" y="590033"/>
              <a:ext cx="257918" cy="0"/>
            </a:xfrm>
            <a:custGeom>
              <a:avLst/>
              <a:gdLst/>
              <a:ahLst/>
              <a:cxnLst/>
              <a:rect l="0" t="0" r="0" b="0"/>
              <a:pathLst>
                <a:path w="120000" h="120000" extrusionOk="0">
                  <a:moveTo>
                    <a:pt x="0" y="0"/>
                  </a:moveTo>
                  <a:lnTo>
                    <a:pt x="120000" y="0"/>
                  </a:lnTo>
                </a:path>
              </a:pathLst>
            </a:custGeom>
            <a:noFill/>
            <a:ln w="12700" cap="flat" cmpd="sng">
              <a:solidFill>
                <a:srgbClr val="258266"/>
              </a:solidFill>
              <a:prstDash val="solid"/>
              <a:round/>
              <a:headEnd type="none" w="med" len="med"/>
              <a:tailEnd type="none" w="med" len="med"/>
            </a:ln>
          </p:spPr>
        </p:sp>
        <p:sp>
          <p:nvSpPr>
            <p:cNvPr id="157" name="Shape 157"/>
            <p:cNvSpPr/>
            <p:nvPr/>
          </p:nvSpPr>
          <p:spPr>
            <a:xfrm>
              <a:off x="2432683" y="718950"/>
              <a:ext cx="1477921" cy="432846"/>
            </a:xfrm>
            <a:prstGeom prst="roundRect">
              <a:avLst>
                <a:gd name="adj" fmla="val 16667"/>
              </a:avLst>
            </a:prstGeom>
            <a:solidFill>
              <a:srgbClr val="30A484"/>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2453814" y="740081"/>
              <a:ext cx="1435660" cy="390586"/>
            </a:xfrm>
            <a:prstGeom prst="rect">
              <a:avLst/>
            </a:prstGeom>
            <a:noFill/>
            <a:ln>
              <a:noFill/>
            </a:ln>
          </p:spPr>
          <p:txBody>
            <a:bodyPr lIns="25400" tIns="25400" rIns="25400" bIns="25400" anchor="ctr" anchorCtr="0">
              <a:noAutofit/>
            </a:bodyPr>
            <a:lstStyle/>
            <a:p>
              <a:pPr marL="0" marR="0" lvl="0" indent="0" algn="ctr" rtl="1">
                <a:lnSpc>
                  <a:spcPct val="90000"/>
                </a:lnSpc>
                <a:spcBef>
                  <a:spcPts val="0"/>
                </a:spcBef>
                <a:spcAft>
                  <a:spcPts val="0"/>
                </a:spcAft>
                <a:buSzPct val="25000"/>
                <a:buNone/>
              </a:pPr>
              <a:r>
                <a:rPr lang="en-US" sz="1000">
                  <a:solidFill>
                    <a:schemeClr val="lt1"/>
                  </a:solidFill>
                  <a:latin typeface="Corbel"/>
                  <a:ea typeface="Corbel"/>
                  <a:cs typeface="Corbel"/>
                  <a:sym typeface="Corbel"/>
                </a:rPr>
                <a:t>trigger a reaction </a:t>
              </a:r>
            </a:p>
            <a:p>
              <a:pPr marL="0" marR="0" lvl="0" indent="0" algn="ctr" rtl="1">
                <a:lnSpc>
                  <a:spcPct val="90000"/>
                </a:lnSpc>
                <a:spcBef>
                  <a:spcPts val="350"/>
                </a:spcBef>
                <a:spcAft>
                  <a:spcPts val="0"/>
                </a:spcAft>
                <a:buSzPct val="25000"/>
                <a:buNone/>
              </a:pPr>
              <a:r>
                <a:rPr lang="en-US" sz="1000">
                  <a:solidFill>
                    <a:schemeClr val="lt1"/>
                  </a:solidFill>
                  <a:latin typeface="Corbel"/>
                  <a:ea typeface="Corbel"/>
                  <a:cs typeface="Corbel"/>
                  <a:sym typeface="Corbel"/>
                </a:rPr>
                <a:t>Affecting T cell (CD4)  </a:t>
              </a:r>
            </a:p>
          </p:txBody>
        </p:sp>
        <p:sp>
          <p:nvSpPr>
            <p:cNvPr id="159" name="Shape 159"/>
            <p:cNvSpPr/>
            <p:nvPr/>
          </p:nvSpPr>
          <p:spPr>
            <a:xfrm>
              <a:off x="1787251" y="0"/>
              <a:ext cx="2805398" cy="461117"/>
            </a:xfrm>
            <a:prstGeom prst="roundRect">
              <a:avLst>
                <a:gd name="adj" fmla="val 16667"/>
              </a:avLst>
            </a:prstGeom>
            <a:solidFill>
              <a:srgbClr val="30A484"/>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txBox="1"/>
            <p:nvPr/>
          </p:nvSpPr>
          <p:spPr>
            <a:xfrm>
              <a:off x="1809761" y="22510"/>
              <a:ext cx="2760378" cy="416098"/>
            </a:xfrm>
            <a:prstGeom prst="rect">
              <a:avLst/>
            </a:prstGeom>
            <a:noFill/>
            <a:ln>
              <a:noFill/>
            </a:ln>
          </p:spPr>
          <p:txBody>
            <a:bodyPr lIns="25400" tIns="25400" rIns="25400" bIns="25400" anchor="ctr" anchorCtr="0">
              <a:noAutofit/>
            </a:bodyPr>
            <a:lstStyle/>
            <a:p>
              <a:pPr marL="0" marR="0" lvl="0" indent="0" algn="ctr" rtl="1">
                <a:lnSpc>
                  <a:spcPct val="90000"/>
                </a:lnSpc>
                <a:spcBef>
                  <a:spcPts val="0"/>
                </a:spcBef>
                <a:spcAft>
                  <a:spcPts val="0"/>
                </a:spcAft>
                <a:buSzPct val="25000"/>
                <a:buNone/>
              </a:pPr>
              <a:r>
                <a:rPr lang="en-US" sz="1000">
                  <a:solidFill>
                    <a:srgbClr val="FF0000"/>
                  </a:solidFill>
                  <a:latin typeface="Corbel"/>
                  <a:ea typeface="Corbel"/>
                  <a:cs typeface="Corbel"/>
                  <a:sym typeface="Corbel"/>
                </a:rPr>
                <a:t>genetic predisposition  or environmental  factor</a:t>
              </a:r>
              <a:r>
                <a:rPr lang="en-US" sz="1000">
                  <a:solidFill>
                    <a:srgbClr val="0C0C0C"/>
                  </a:solidFill>
                  <a:latin typeface="Corbel"/>
                  <a:ea typeface="Corbel"/>
                  <a:cs typeface="Corbel"/>
                  <a:sym typeface="Corbel"/>
                </a:rPr>
                <a:t>  </a:t>
              </a:r>
            </a:p>
          </p:txBody>
        </p:sp>
        <p:sp>
          <p:nvSpPr>
            <p:cNvPr id="161" name="Shape 161"/>
            <p:cNvSpPr/>
            <p:nvPr/>
          </p:nvSpPr>
          <p:spPr>
            <a:xfrm>
              <a:off x="1859726" y="1417942"/>
              <a:ext cx="749456" cy="407222"/>
            </a:xfrm>
            <a:prstGeom prst="roundRect">
              <a:avLst>
                <a:gd name="adj" fmla="val 16667"/>
              </a:avLst>
            </a:prstGeom>
            <a:solidFill>
              <a:srgbClr val="30A484"/>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txBox="1"/>
            <p:nvPr/>
          </p:nvSpPr>
          <p:spPr>
            <a:xfrm>
              <a:off x="1879606" y="1437821"/>
              <a:ext cx="709699" cy="367463"/>
            </a:xfrm>
            <a:prstGeom prst="rect">
              <a:avLst/>
            </a:prstGeom>
            <a:noFill/>
            <a:ln>
              <a:noFill/>
            </a:ln>
          </p:spPr>
          <p:txBody>
            <a:bodyPr lIns="22850" tIns="22850" rIns="22850" bIns="22850" anchor="ctr" anchorCtr="0">
              <a:noAutofit/>
            </a:bodyPr>
            <a:lstStyle/>
            <a:p>
              <a:pPr marL="0" marR="0" lvl="0" indent="0" algn="ctr" rtl="1">
                <a:lnSpc>
                  <a:spcPct val="90000"/>
                </a:lnSpc>
                <a:spcBef>
                  <a:spcPts val="0"/>
                </a:spcBef>
                <a:spcAft>
                  <a:spcPts val="0"/>
                </a:spcAft>
                <a:buSzPct val="25000"/>
                <a:buNone/>
              </a:pPr>
              <a:r>
                <a:rPr lang="en-US" sz="900">
                  <a:solidFill>
                    <a:schemeClr val="lt1"/>
                  </a:solidFill>
                  <a:latin typeface="Corbel"/>
                  <a:ea typeface="Corbel"/>
                  <a:cs typeface="Corbel"/>
                  <a:sym typeface="Corbel"/>
                </a:rPr>
                <a:t>TH1and TH17 </a:t>
              </a:r>
            </a:p>
          </p:txBody>
        </p:sp>
        <p:sp>
          <p:nvSpPr>
            <p:cNvPr id="163" name="Shape 163"/>
            <p:cNvSpPr/>
            <p:nvPr/>
          </p:nvSpPr>
          <p:spPr>
            <a:xfrm rot="6410876">
              <a:off x="2033778" y="1928318"/>
              <a:ext cx="215559" cy="0"/>
            </a:xfrm>
            <a:custGeom>
              <a:avLst/>
              <a:gdLst/>
              <a:ahLst/>
              <a:cxnLst/>
              <a:rect l="0" t="0" r="0" b="0"/>
              <a:pathLst>
                <a:path w="120000" h="120000" extrusionOk="0">
                  <a:moveTo>
                    <a:pt x="0" y="0"/>
                  </a:moveTo>
                  <a:lnTo>
                    <a:pt x="120000" y="0"/>
                  </a:lnTo>
                </a:path>
              </a:pathLst>
            </a:custGeom>
            <a:noFill/>
            <a:ln w="12700" cap="flat" cmpd="sng">
              <a:solidFill>
                <a:srgbClr val="2B9475"/>
              </a:solidFill>
              <a:prstDash val="solid"/>
              <a:round/>
              <a:headEnd type="none" w="med" len="med"/>
              <a:tailEnd type="none" w="med" len="med"/>
            </a:ln>
          </p:spPr>
        </p:sp>
        <p:sp>
          <p:nvSpPr>
            <p:cNvPr id="164" name="Shape 164"/>
            <p:cNvSpPr/>
            <p:nvPr/>
          </p:nvSpPr>
          <p:spPr>
            <a:xfrm>
              <a:off x="1436101" y="2031473"/>
              <a:ext cx="1240795" cy="355443"/>
            </a:xfrm>
            <a:prstGeom prst="roundRect">
              <a:avLst>
                <a:gd name="adj" fmla="val 16667"/>
              </a:avLst>
            </a:prstGeom>
            <a:solidFill>
              <a:srgbClr val="30A484"/>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5" name="Shape 165"/>
            <p:cNvSpPr txBox="1"/>
            <p:nvPr/>
          </p:nvSpPr>
          <p:spPr>
            <a:xfrm>
              <a:off x="1453453" y="2048824"/>
              <a:ext cx="1206093" cy="320741"/>
            </a:xfrm>
            <a:prstGeom prst="rect">
              <a:avLst/>
            </a:prstGeom>
            <a:noFill/>
            <a:ln>
              <a:noFill/>
            </a:ln>
          </p:spPr>
          <p:txBody>
            <a:bodyPr lIns="38100" tIns="38100" rIns="38100" bIns="38100" anchor="ctr" anchorCtr="0">
              <a:noAutofit/>
            </a:bodyPr>
            <a:lstStyle/>
            <a:p>
              <a:pPr marL="0" marR="0" lvl="0" indent="0" algn="ctr" rtl="1">
                <a:lnSpc>
                  <a:spcPct val="90000"/>
                </a:lnSpc>
                <a:spcBef>
                  <a:spcPts val="0"/>
                </a:spcBef>
                <a:spcAft>
                  <a:spcPts val="0"/>
                </a:spcAft>
                <a:buSzPct val="25000"/>
                <a:buNone/>
              </a:pPr>
              <a:r>
                <a:rPr lang="en-US" sz="1500">
                  <a:solidFill>
                    <a:schemeClr val="lt1"/>
                  </a:solidFill>
                  <a:latin typeface="Corbel"/>
                  <a:ea typeface="Corbel"/>
                  <a:cs typeface="Corbel"/>
                  <a:sym typeface="Corbel"/>
                </a:rPr>
                <a:t>TNF ,IL1 ,IL17 </a:t>
              </a:r>
            </a:p>
          </p:txBody>
        </p:sp>
        <p:sp>
          <p:nvSpPr>
            <p:cNvPr id="166" name="Shape 166"/>
            <p:cNvSpPr/>
            <p:nvPr/>
          </p:nvSpPr>
          <p:spPr>
            <a:xfrm>
              <a:off x="3674000" y="1421426"/>
              <a:ext cx="779419" cy="281662"/>
            </a:xfrm>
            <a:prstGeom prst="roundRect">
              <a:avLst>
                <a:gd name="adj" fmla="val 16667"/>
              </a:avLst>
            </a:prstGeom>
            <a:solidFill>
              <a:srgbClr val="30A484"/>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txBox="1"/>
            <p:nvPr/>
          </p:nvSpPr>
          <p:spPr>
            <a:xfrm>
              <a:off x="3687750" y="1435176"/>
              <a:ext cx="751920" cy="254162"/>
            </a:xfrm>
            <a:prstGeom prst="rect">
              <a:avLst/>
            </a:prstGeom>
            <a:noFill/>
            <a:ln>
              <a:noFill/>
            </a:ln>
          </p:spPr>
          <p:txBody>
            <a:bodyPr lIns="22850" tIns="22850" rIns="22850" bIns="22850" anchor="ctr" anchorCtr="0">
              <a:noAutofit/>
            </a:bodyPr>
            <a:lstStyle/>
            <a:p>
              <a:pPr marL="0" marR="0" lvl="0" indent="0" algn="ctr" rtl="1">
                <a:lnSpc>
                  <a:spcPct val="90000"/>
                </a:lnSpc>
                <a:spcBef>
                  <a:spcPts val="0"/>
                </a:spcBef>
                <a:spcAft>
                  <a:spcPts val="0"/>
                </a:spcAft>
                <a:buSzPct val="25000"/>
                <a:buNone/>
              </a:pPr>
              <a:r>
                <a:rPr lang="en-US" sz="900">
                  <a:solidFill>
                    <a:schemeClr val="lt1"/>
                  </a:solidFill>
                  <a:latin typeface="Corbel"/>
                  <a:ea typeface="Corbel"/>
                  <a:cs typeface="Corbel"/>
                  <a:sym typeface="Corbel"/>
                </a:rPr>
                <a:t>B cell</a:t>
              </a:r>
            </a:p>
          </p:txBody>
        </p:sp>
        <p:sp>
          <p:nvSpPr>
            <p:cNvPr id="168" name="Shape 168"/>
            <p:cNvSpPr/>
            <p:nvPr/>
          </p:nvSpPr>
          <p:spPr>
            <a:xfrm rot="6005812">
              <a:off x="3817544" y="1888287"/>
              <a:ext cx="376219" cy="0"/>
            </a:xfrm>
            <a:custGeom>
              <a:avLst/>
              <a:gdLst/>
              <a:ahLst/>
              <a:cxnLst/>
              <a:rect l="0" t="0" r="0" b="0"/>
              <a:pathLst>
                <a:path w="120000" h="120000" extrusionOk="0">
                  <a:moveTo>
                    <a:pt x="0" y="0"/>
                  </a:moveTo>
                  <a:lnTo>
                    <a:pt x="120000" y="0"/>
                  </a:lnTo>
                </a:path>
              </a:pathLst>
            </a:custGeom>
            <a:noFill/>
            <a:ln w="12700" cap="flat" cmpd="sng">
              <a:solidFill>
                <a:srgbClr val="2B9475"/>
              </a:solidFill>
              <a:prstDash val="solid"/>
              <a:round/>
              <a:headEnd type="none" w="med" len="med"/>
              <a:tailEnd type="none" w="med" len="med"/>
            </a:ln>
          </p:spPr>
        </p:sp>
        <p:sp>
          <p:nvSpPr>
            <p:cNvPr id="169" name="Shape 169"/>
            <p:cNvSpPr/>
            <p:nvPr/>
          </p:nvSpPr>
          <p:spPr>
            <a:xfrm>
              <a:off x="3416464" y="2073483"/>
              <a:ext cx="1044339" cy="382345"/>
            </a:xfrm>
            <a:prstGeom prst="roundRect">
              <a:avLst>
                <a:gd name="adj" fmla="val 16667"/>
              </a:avLst>
            </a:prstGeom>
            <a:solidFill>
              <a:srgbClr val="30A484"/>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txBox="1"/>
            <p:nvPr/>
          </p:nvSpPr>
          <p:spPr>
            <a:xfrm>
              <a:off x="3435128" y="2092148"/>
              <a:ext cx="1007008" cy="345015"/>
            </a:xfrm>
            <a:prstGeom prst="rect">
              <a:avLst/>
            </a:prstGeom>
            <a:noFill/>
            <a:ln>
              <a:noFill/>
            </a:ln>
          </p:spPr>
          <p:txBody>
            <a:bodyPr lIns="35550" tIns="35550" rIns="35550" bIns="35550" anchor="ctr" anchorCtr="0">
              <a:noAutofit/>
            </a:bodyPr>
            <a:lstStyle/>
            <a:p>
              <a:pPr marL="0" marR="0" lvl="0" indent="0" algn="ctr" rtl="1">
                <a:lnSpc>
                  <a:spcPct val="90000"/>
                </a:lnSpc>
                <a:spcBef>
                  <a:spcPts val="0"/>
                </a:spcBef>
                <a:spcAft>
                  <a:spcPts val="0"/>
                </a:spcAft>
                <a:buSzPct val="25000"/>
                <a:buNone/>
              </a:pPr>
              <a:r>
                <a:rPr lang="en-US" sz="1400">
                  <a:solidFill>
                    <a:schemeClr val="lt1"/>
                  </a:solidFill>
                  <a:latin typeface="Corbel"/>
                  <a:ea typeface="Corbel"/>
                  <a:cs typeface="Corbel"/>
                  <a:sym typeface="Corbel"/>
                </a:rPr>
                <a:t>antigen</a:t>
              </a:r>
            </a:p>
          </p:txBody>
        </p:sp>
      </p:grpSp>
      <p:pic>
        <p:nvPicPr>
          <p:cNvPr id="171" name="Shape 171" descr="D:\SCContent\9781437717815\graphics\fullsize\S9781437717815-020-f018.jpg"/>
          <p:cNvPicPr preferRelativeResize="0"/>
          <p:nvPr/>
        </p:nvPicPr>
        <p:blipFill rotWithShape="1">
          <a:blip r:embed="rId3">
            <a:alphaModFix/>
          </a:blip>
          <a:srcRect b="4874"/>
          <a:stretch/>
        </p:blipFill>
        <p:spPr>
          <a:xfrm>
            <a:off x="3174783" y="4656935"/>
            <a:ext cx="3665377" cy="3970185"/>
          </a:xfrm>
          <a:prstGeom prst="rect">
            <a:avLst/>
          </a:prstGeom>
          <a:noFill/>
          <a:ln w="9525" cap="flat" cmpd="sng">
            <a:solidFill>
              <a:schemeClr val="dk1"/>
            </a:solidFill>
            <a:prstDash val="solid"/>
            <a:miter/>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28625" y="126969"/>
            <a:ext cx="6000748" cy="139002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Century Schoolbook"/>
              <a:buNone/>
            </a:pPr>
            <a:r>
              <a:rPr lang="en-US" sz="1800" b="0" i="1" u="none" strike="noStrike" cap="none">
                <a:solidFill>
                  <a:schemeClr val="accent1"/>
                </a:solidFill>
                <a:latin typeface="Century Schoolbook"/>
                <a:ea typeface="Century Schoolbook"/>
                <a:cs typeface="Century Schoolbook"/>
                <a:sym typeface="Century Schoolbook"/>
              </a:rPr>
              <a:t>Pathologic Features:</a:t>
            </a:r>
          </a:p>
        </p:txBody>
      </p:sp>
      <p:sp>
        <p:nvSpPr>
          <p:cNvPr id="177" name="Shape 177"/>
          <p:cNvSpPr txBox="1">
            <a:spLocks noGrp="1"/>
          </p:cNvSpPr>
          <p:nvPr>
            <p:ph type="body" idx="1"/>
          </p:nvPr>
        </p:nvSpPr>
        <p:spPr>
          <a:xfrm>
            <a:off x="428625" y="606829"/>
            <a:ext cx="6000748" cy="8168558"/>
          </a:xfrm>
          <a:prstGeom prst="rect">
            <a:avLst/>
          </a:prstGeom>
          <a:noFill/>
          <a:ln>
            <a:noFill/>
          </a:ln>
        </p:spPr>
        <p:txBody>
          <a:bodyPr lIns="91425" tIns="45700" rIns="91425" bIns="45700" anchor="t" anchorCtr="0">
            <a:noAutofit/>
          </a:bodyPr>
          <a:lstStyle/>
          <a:p>
            <a:pPr marL="565150" marR="0" lvl="0" indent="-463550" algn="l" rtl="0">
              <a:lnSpc>
                <a:spcPct val="112000"/>
              </a:lnSpc>
              <a:spcBef>
                <a:spcPts val="0"/>
              </a:spcBef>
              <a:spcAft>
                <a:spcPts val="0"/>
              </a:spcAft>
              <a:buClr>
                <a:srgbClr val="262626"/>
              </a:buClr>
              <a:buSzPct val="100000"/>
              <a:buFont typeface="Rambla"/>
              <a:buAutoNum type="arabicPeriod"/>
            </a:pPr>
            <a:r>
              <a:rPr lang="en-US" sz="1700" b="0" i="0" u="none" strike="noStrike" cap="none" dirty="0">
                <a:solidFill>
                  <a:srgbClr val="262626"/>
                </a:solidFill>
                <a:latin typeface="Corbel"/>
                <a:ea typeface="Corbel"/>
                <a:cs typeface="Corbel"/>
                <a:sym typeface="Corbel"/>
              </a:rPr>
              <a:t>The disease is synovial disease not cartilage </a:t>
            </a:r>
          </a:p>
          <a:p>
            <a:pPr marL="565150" marR="0" lvl="0" indent="-463550" algn="l" rtl="0">
              <a:lnSpc>
                <a:spcPct val="112000"/>
              </a:lnSpc>
              <a:spcBef>
                <a:spcPts val="900"/>
              </a:spcBef>
              <a:spcAft>
                <a:spcPts val="0"/>
              </a:spcAft>
              <a:buClr>
                <a:srgbClr val="262626"/>
              </a:buClr>
              <a:buSzPct val="100000"/>
              <a:buFont typeface="Rambla"/>
              <a:buAutoNum type="arabicPeriod"/>
            </a:pPr>
            <a:r>
              <a:rPr lang="en-US" sz="1700" b="0" i="0" u="none" strike="noStrike" cap="none" dirty="0">
                <a:solidFill>
                  <a:srgbClr val="262626"/>
                </a:solidFill>
                <a:latin typeface="Corbel"/>
                <a:ea typeface="Corbel"/>
                <a:cs typeface="Corbel"/>
                <a:sym typeface="Corbel"/>
              </a:rPr>
              <a:t>synovial cell is  hyperplasia and inflamed </a:t>
            </a:r>
          </a:p>
          <a:p>
            <a:pPr marL="565150" marR="0" lvl="0" indent="-463550" algn="l" rtl="0">
              <a:lnSpc>
                <a:spcPct val="112000"/>
              </a:lnSpc>
              <a:spcBef>
                <a:spcPts val="900"/>
              </a:spcBef>
              <a:spcAft>
                <a:spcPts val="0"/>
              </a:spcAft>
              <a:buClr>
                <a:srgbClr val="262626"/>
              </a:buClr>
              <a:buSzPct val="100000"/>
              <a:buFont typeface="Rambla"/>
              <a:buAutoNum type="arabicPeriod"/>
            </a:pPr>
            <a:r>
              <a:rPr lang="en-US" sz="1700" b="0" i="0" u="none" strike="noStrike" cap="none" dirty="0">
                <a:solidFill>
                  <a:srgbClr val="262626"/>
                </a:solidFill>
                <a:latin typeface="Corbel"/>
                <a:ea typeface="Corbel"/>
                <a:cs typeface="Corbel"/>
                <a:sym typeface="Corbel"/>
              </a:rPr>
              <a:t>When you take a biopsy of synovial you w</a:t>
            </a:r>
            <a:r>
              <a:rPr lang="en-US" sz="1700" dirty="0"/>
              <a:t>i</a:t>
            </a:r>
            <a:r>
              <a:rPr lang="en-US" sz="1700" b="0" i="0" u="none" strike="noStrike" cap="none" dirty="0">
                <a:solidFill>
                  <a:srgbClr val="262626"/>
                </a:solidFill>
                <a:latin typeface="Corbel"/>
                <a:ea typeface="Corbel"/>
                <a:cs typeface="Corbel"/>
                <a:sym typeface="Corbel"/>
              </a:rPr>
              <a:t>ll find dense perivascular inflammatory cell infiltrates 	(frequently forming lymphoid follicles) in the synovium composed of CD4+ T cells</a:t>
            </a:r>
            <a:r>
              <a:rPr lang="en-US" sz="1700" dirty="0"/>
              <a:t> (lymphocytes)</a:t>
            </a:r>
            <a:r>
              <a:rPr lang="en-US" sz="1700" b="0" i="0" u="none" strike="noStrike" cap="none" dirty="0">
                <a:solidFill>
                  <a:srgbClr val="262626"/>
                </a:solidFill>
                <a:latin typeface="Corbel"/>
                <a:ea typeface="Corbel"/>
                <a:cs typeface="Corbel"/>
                <a:sym typeface="Corbel"/>
              </a:rPr>
              <a:t>, plasma cells, and macrophages</a:t>
            </a:r>
          </a:p>
          <a:p>
            <a:pPr marL="565150" marR="0" lvl="0" indent="-463550" algn="l" rtl="0">
              <a:lnSpc>
                <a:spcPct val="112000"/>
              </a:lnSpc>
              <a:spcBef>
                <a:spcPts val="900"/>
              </a:spcBef>
              <a:spcAft>
                <a:spcPts val="0"/>
              </a:spcAft>
              <a:buClr>
                <a:srgbClr val="262626"/>
              </a:buClr>
              <a:buSzPct val="100000"/>
              <a:buFont typeface="Rambla"/>
              <a:buAutoNum type="arabicPeriod"/>
            </a:pPr>
            <a:r>
              <a:rPr lang="en-US" sz="1700" b="0" i="0" u="none" strike="noStrike" cap="none" dirty="0">
                <a:solidFill>
                  <a:srgbClr val="262626"/>
                </a:solidFill>
                <a:latin typeface="Corbel"/>
                <a:ea typeface="Corbel"/>
                <a:cs typeface="Corbel"/>
                <a:sym typeface="Corbel"/>
              </a:rPr>
              <a:t>increased vascularity due to angiogenesis</a:t>
            </a:r>
          </a:p>
          <a:p>
            <a:pPr marL="565150" marR="0" lvl="0" indent="-463550" algn="l" rtl="0">
              <a:lnSpc>
                <a:spcPct val="112000"/>
              </a:lnSpc>
              <a:spcBef>
                <a:spcPts val="900"/>
              </a:spcBef>
              <a:spcAft>
                <a:spcPts val="0"/>
              </a:spcAft>
              <a:buClr>
                <a:srgbClr val="262626"/>
              </a:buClr>
              <a:buSzPct val="100000"/>
              <a:buFont typeface="Rambla"/>
              <a:buAutoNum type="arabicPeriod"/>
            </a:pPr>
            <a:r>
              <a:rPr lang="en-US" sz="1700" b="0" i="0" u="none" strike="noStrike" cap="none" dirty="0">
                <a:solidFill>
                  <a:srgbClr val="262626"/>
                </a:solidFill>
                <a:latin typeface="Corbel"/>
                <a:ea typeface="Corbel"/>
                <a:cs typeface="Corbel"/>
                <a:sym typeface="Corbel"/>
              </a:rPr>
              <a:t>neutrophils and aggregates of organizing fibrin on the synovial surface </a:t>
            </a:r>
          </a:p>
          <a:p>
            <a:pPr marL="565150" marR="0" lvl="0" indent="-463550" algn="l" rtl="0">
              <a:lnSpc>
                <a:spcPct val="112000"/>
              </a:lnSpc>
              <a:spcBef>
                <a:spcPts val="900"/>
              </a:spcBef>
              <a:spcAft>
                <a:spcPts val="0"/>
              </a:spcAft>
              <a:buClr>
                <a:srgbClr val="262626"/>
              </a:buClr>
              <a:buSzPct val="100000"/>
              <a:buFont typeface="Rambla"/>
              <a:buAutoNum type="arabicPeriod"/>
            </a:pPr>
            <a:r>
              <a:rPr lang="en-US" sz="1700" b="0" i="0" u="none" strike="noStrike" cap="none" dirty="0">
                <a:solidFill>
                  <a:srgbClr val="262626"/>
                </a:solidFill>
                <a:latin typeface="Corbel"/>
                <a:ea typeface="Corbel"/>
                <a:cs typeface="Corbel"/>
                <a:sym typeface="Corbel"/>
              </a:rPr>
              <a:t>increased osteoclast activity in the underlying bone ➔ bone erosion. </a:t>
            </a:r>
          </a:p>
          <a:p>
            <a:pPr marL="283464" marR="0" lvl="0" indent="-283464" algn="l" rtl="0">
              <a:lnSpc>
                <a:spcPct val="112000"/>
              </a:lnSpc>
              <a:spcBef>
                <a:spcPts val="900"/>
              </a:spcBef>
              <a:spcAft>
                <a:spcPts val="0"/>
              </a:spcAft>
              <a:buClr>
                <a:srgbClr val="262626"/>
              </a:buClr>
              <a:buSzPct val="100000"/>
              <a:buFont typeface="Arial"/>
              <a:buChar char="•"/>
            </a:pPr>
            <a:r>
              <a:rPr lang="en-US" sz="1700" b="1" i="0" u="none" strike="noStrike" cap="none" dirty="0">
                <a:solidFill>
                  <a:srgbClr val="262626"/>
                </a:solidFill>
                <a:latin typeface="Corbel"/>
                <a:ea typeface="Corbel"/>
                <a:cs typeface="Corbel"/>
                <a:sym typeface="Corbel"/>
              </a:rPr>
              <a:t>Pannus:</a:t>
            </a:r>
            <a:r>
              <a:rPr lang="en-US" sz="1700" b="0" i="0" u="none" strike="noStrike" cap="none" dirty="0">
                <a:solidFill>
                  <a:srgbClr val="262626"/>
                </a:solidFill>
                <a:latin typeface="Corbel"/>
                <a:ea typeface="Corbel"/>
                <a:cs typeface="Corbel"/>
                <a:sym typeface="Corbel"/>
              </a:rPr>
              <a:t> is an abnormal layer of fibrovascular tissue </a:t>
            </a:r>
            <a:r>
              <a:rPr lang="en-US" sz="1700" dirty="0"/>
              <a:t>,</a:t>
            </a:r>
            <a:r>
              <a:rPr lang="en-US" sz="1700" b="0" i="0" u="none" strike="noStrike" cap="none" dirty="0">
                <a:solidFill>
                  <a:srgbClr val="262626"/>
                </a:solidFill>
                <a:latin typeface="Corbel"/>
                <a:ea typeface="Corbel"/>
                <a:cs typeface="Corbel"/>
                <a:sym typeface="Corbel"/>
              </a:rPr>
              <a:t> </a:t>
            </a:r>
            <a:r>
              <a:rPr lang="en-US" sz="1700" b="0" i="0" u="sng" strike="noStrike" cap="none" dirty="0">
                <a:solidFill>
                  <a:schemeClr val="hlink"/>
                </a:solidFill>
                <a:latin typeface="Corbel"/>
                <a:ea typeface="Corbel"/>
                <a:cs typeface="Corbel"/>
                <a:sym typeface="Corbel"/>
                <a:hlinkClick r:id="rId3"/>
              </a:rPr>
              <a:t>granulation tissue</a:t>
            </a:r>
            <a:r>
              <a:rPr lang="en-US" sz="1700" dirty="0"/>
              <a:t> or by proliferating synovial - lining cells </a:t>
            </a:r>
            <a:r>
              <a:rPr lang="en-US" sz="1700" b="0" i="0" u="none" strike="noStrike" cap="none" dirty="0">
                <a:solidFill>
                  <a:srgbClr val="262626"/>
                </a:solidFill>
                <a:latin typeface="Corbel"/>
                <a:ea typeface="Corbel"/>
                <a:cs typeface="Corbel"/>
                <a:sym typeface="Corbel"/>
              </a:rPr>
              <a:t>. Common sites for pannus formation include over the cornea, over a joint surface (as seen in </a:t>
            </a:r>
            <a:r>
              <a:rPr lang="en-US" sz="1700" b="0" i="0" u="sng" strike="noStrike" cap="none" dirty="0">
                <a:solidFill>
                  <a:schemeClr val="hlink"/>
                </a:solidFill>
                <a:latin typeface="Corbel"/>
                <a:ea typeface="Corbel"/>
                <a:cs typeface="Corbel"/>
                <a:sym typeface="Corbel"/>
                <a:hlinkClick r:id="rId4"/>
              </a:rPr>
              <a:t>rheumatoid arthritis</a:t>
            </a:r>
            <a:r>
              <a:rPr lang="en-US" sz="1700" b="0" i="0" u="none" strike="noStrike" cap="none" dirty="0">
                <a:solidFill>
                  <a:srgbClr val="262626"/>
                </a:solidFill>
                <a:latin typeface="Corbel"/>
                <a:ea typeface="Corbel"/>
                <a:cs typeface="Corbel"/>
                <a:sym typeface="Corbel"/>
              </a:rPr>
              <a:t>),</a:t>
            </a:r>
          </a:p>
          <a:p>
            <a:pPr marL="283464" marR="0" lvl="0" indent="-283464" algn="l" rtl="0">
              <a:lnSpc>
                <a:spcPct val="112000"/>
              </a:lnSpc>
              <a:spcBef>
                <a:spcPts val="900"/>
              </a:spcBef>
              <a:spcAft>
                <a:spcPts val="0"/>
              </a:spcAft>
              <a:buClr>
                <a:srgbClr val="262626"/>
              </a:buClr>
              <a:buSzPct val="100000"/>
              <a:buFont typeface="Arial"/>
              <a:buChar char="•"/>
            </a:pPr>
            <a:r>
              <a:rPr lang="en-US" sz="1700" b="0" i="0" u="none" strike="noStrike" cap="none" dirty="0">
                <a:solidFill>
                  <a:srgbClr val="262626"/>
                </a:solidFill>
                <a:latin typeface="Corbel"/>
                <a:ea typeface="Corbel"/>
                <a:cs typeface="Corbel"/>
                <a:sym typeface="Corbel"/>
              </a:rPr>
              <a:t>The pannus can lead to adhesion and deformity </a:t>
            </a:r>
          </a:p>
          <a:p>
            <a:pPr marL="283464" marR="0" lvl="0" indent="-283464" algn="l" rtl="0">
              <a:lnSpc>
                <a:spcPct val="112000"/>
              </a:lnSpc>
              <a:spcBef>
                <a:spcPts val="900"/>
              </a:spcBef>
              <a:spcAft>
                <a:spcPts val="0"/>
              </a:spcAft>
              <a:buClr>
                <a:srgbClr val="262626"/>
              </a:buClr>
              <a:buSzPct val="100000"/>
              <a:buFont typeface="Arial"/>
              <a:buChar char="•"/>
            </a:pPr>
            <a:r>
              <a:rPr lang="en-US" sz="1700" b="0" i="0" u="none" strike="noStrike" cap="none" dirty="0">
                <a:solidFill>
                  <a:srgbClr val="262626"/>
                </a:solidFill>
                <a:latin typeface="Corbel"/>
                <a:ea typeface="Corbel"/>
                <a:cs typeface="Corbel"/>
                <a:sym typeface="Corbel"/>
              </a:rPr>
              <a:t>Eventually the pannus fills the joint space, and subsequent </a:t>
            </a:r>
            <a:r>
              <a:rPr lang="en-US" sz="1700" b="1" i="0" u="none" strike="noStrike" cap="none" dirty="0">
                <a:solidFill>
                  <a:srgbClr val="262626"/>
                </a:solidFill>
                <a:latin typeface="Corbel"/>
                <a:ea typeface="Corbel"/>
                <a:cs typeface="Corbel"/>
                <a:sym typeface="Corbel"/>
              </a:rPr>
              <a:t>fibrosis and calcification</a:t>
            </a:r>
            <a:r>
              <a:rPr lang="en-US" sz="1700" b="0" i="0" u="none" strike="noStrike" cap="none" dirty="0">
                <a:solidFill>
                  <a:srgbClr val="262626"/>
                </a:solidFill>
                <a:latin typeface="Corbel"/>
                <a:ea typeface="Corbel"/>
                <a:cs typeface="Corbel"/>
                <a:sym typeface="Corbel"/>
              </a:rPr>
              <a:t> may cause permanent </a:t>
            </a:r>
            <a:r>
              <a:rPr lang="en-US" sz="1700" b="1" i="0" u="none" strike="noStrike" cap="none" dirty="0" err="1">
                <a:solidFill>
                  <a:srgbClr val="262626"/>
                </a:solidFill>
                <a:latin typeface="Corbel"/>
                <a:ea typeface="Corbel"/>
                <a:cs typeface="Corbel"/>
                <a:sym typeface="Corbel"/>
              </a:rPr>
              <a:t>ankylosis</a:t>
            </a:r>
            <a:r>
              <a:rPr lang="en-US" sz="1700" b="0" i="0" u="none" strike="noStrike" cap="none" dirty="0">
                <a:solidFill>
                  <a:srgbClr val="262626"/>
                </a:solidFill>
                <a:latin typeface="Corbel"/>
                <a:ea typeface="Corbel"/>
                <a:cs typeface="Corbel"/>
                <a:sym typeface="Corbel"/>
              </a:rPr>
              <a:t>.</a:t>
            </a:r>
          </a:p>
          <a:p>
            <a:pPr marL="283464" marR="0" lvl="0" indent="-283464" algn="l" rtl="0">
              <a:lnSpc>
                <a:spcPct val="112000"/>
              </a:lnSpc>
              <a:spcBef>
                <a:spcPts val="900"/>
              </a:spcBef>
              <a:spcAft>
                <a:spcPts val="0"/>
              </a:spcAft>
              <a:buClr>
                <a:srgbClr val="262626"/>
              </a:buClr>
              <a:buSzPct val="100000"/>
              <a:buFont typeface="Arial"/>
              <a:buChar char="•"/>
            </a:pPr>
            <a:r>
              <a:rPr lang="en-US" sz="1700" b="1" i="0" u="none" strike="noStrike" cap="none" dirty="0" err="1">
                <a:solidFill>
                  <a:srgbClr val="262626"/>
                </a:solidFill>
                <a:latin typeface="Corbel"/>
                <a:ea typeface="Corbel"/>
                <a:cs typeface="Corbel"/>
                <a:sym typeface="Corbel"/>
              </a:rPr>
              <a:t>Ankylosis</a:t>
            </a:r>
            <a:r>
              <a:rPr lang="en-US" sz="1700" b="0" i="0" u="none" strike="noStrike" cap="none" dirty="0">
                <a:solidFill>
                  <a:srgbClr val="262626"/>
                </a:solidFill>
                <a:latin typeface="Corbel"/>
                <a:ea typeface="Corbel"/>
                <a:cs typeface="Corbel"/>
                <a:sym typeface="Corbel"/>
              </a:rPr>
              <a:t>: is a stiffness of a </a:t>
            </a:r>
            <a:r>
              <a:rPr lang="en-US" sz="1700" b="0" i="0" u="sng" strike="noStrike" cap="none" dirty="0">
                <a:solidFill>
                  <a:schemeClr val="hlink"/>
                </a:solidFill>
                <a:latin typeface="Corbel"/>
                <a:ea typeface="Corbel"/>
                <a:cs typeface="Corbel"/>
                <a:sym typeface="Corbel"/>
                <a:hlinkClick r:id="rId5"/>
              </a:rPr>
              <a:t>joint</a:t>
            </a:r>
            <a:r>
              <a:rPr lang="en-US" sz="1700" b="0" i="0" u="none" strike="noStrike" cap="none" dirty="0">
                <a:solidFill>
                  <a:srgbClr val="262626"/>
                </a:solidFill>
                <a:latin typeface="Corbel"/>
                <a:ea typeface="Corbel"/>
                <a:cs typeface="Corbel"/>
                <a:sym typeface="Corbel"/>
              </a:rPr>
              <a:t> due to abnormal adhesion and rigidity of the bones of the joint , it happen because pannus  </a:t>
            </a:r>
          </a:p>
          <a:p>
            <a:pPr marL="283464" marR="0" lvl="0" indent="-283464" algn="l" rtl="0">
              <a:lnSpc>
                <a:spcPct val="112000"/>
              </a:lnSpc>
              <a:spcBef>
                <a:spcPts val="900"/>
              </a:spcBef>
              <a:spcAft>
                <a:spcPts val="0"/>
              </a:spcAft>
              <a:buClr>
                <a:srgbClr val="262626"/>
              </a:buClr>
              <a:buSzPct val="100000"/>
              <a:buFont typeface="Arial"/>
              <a:buChar char="•"/>
            </a:pPr>
            <a:r>
              <a:rPr lang="en-US" sz="1700" b="0" i="0" u="none" strike="noStrike" cap="none" dirty="0">
                <a:solidFill>
                  <a:srgbClr val="262626"/>
                </a:solidFill>
                <a:latin typeface="Corbel"/>
                <a:ea typeface="Corbel"/>
                <a:cs typeface="Corbel"/>
                <a:sym typeface="Corbel"/>
              </a:rPr>
              <a:t>Secondary Osteoarthritis</a:t>
            </a:r>
          </a:p>
          <a:p>
            <a:pPr marL="283464" marR="0" lvl="0" indent="-283464" algn="l" rtl="0">
              <a:lnSpc>
                <a:spcPct val="112000"/>
              </a:lnSpc>
              <a:spcBef>
                <a:spcPts val="900"/>
              </a:spcBef>
              <a:buClr>
                <a:srgbClr val="262626"/>
              </a:buClr>
              <a:buSzPct val="100000"/>
              <a:buFont typeface="Arial"/>
              <a:buNone/>
            </a:pPr>
            <a:endParaRPr sz="1700" b="0" i="0" u="none" strike="noStrike" cap="none" dirty="0">
              <a:solidFill>
                <a:srgbClr val="262626"/>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0" y="0"/>
            <a:ext cx="6000748" cy="124513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Century Schoolbook"/>
              <a:buNone/>
            </a:pPr>
            <a:r>
              <a:rPr lang="en-US" sz="1800" b="0" i="1" u="none" strike="noStrike" cap="none">
                <a:solidFill>
                  <a:schemeClr val="accent1"/>
                </a:solidFill>
                <a:latin typeface="Century Schoolbook"/>
                <a:ea typeface="Century Schoolbook"/>
                <a:cs typeface="Century Schoolbook"/>
                <a:sym typeface="Century Schoolbook"/>
              </a:rPr>
              <a:t>Clinical Features:</a:t>
            </a:r>
          </a:p>
        </p:txBody>
      </p:sp>
      <p:sp>
        <p:nvSpPr>
          <p:cNvPr id="183" name="Shape 183"/>
          <p:cNvSpPr txBox="1">
            <a:spLocks noGrp="1"/>
          </p:cNvSpPr>
          <p:nvPr>
            <p:ph type="body" idx="1"/>
          </p:nvPr>
        </p:nvSpPr>
        <p:spPr>
          <a:xfrm>
            <a:off x="9525" y="349789"/>
            <a:ext cx="6429375" cy="8660859"/>
          </a:xfrm>
          <a:prstGeom prst="rect">
            <a:avLst/>
          </a:prstGeom>
          <a:noFill/>
          <a:ln>
            <a:noFill/>
          </a:ln>
        </p:spPr>
        <p:txBody>
          <a:bodyPr lIns="91425" tIns="45700" rIns="91425" bIns="45700" anchor="t" anchorCtr="0">
            <a:noAutofit/>
          </a:bodyPr>
          <a:lstStyle/>
          <a:p>
            <a:pPr marL="457200" marR="0" lvl="0" indent="-330200" algn="l" rtl="0">
              <a:lnSpc>
                <a:spcPct val="112000"/>
              </a:lnSpc>
              <a:spcBef>
                <a:spcPts val="900"/>
              </a:spcBef>
              <a:spcAft>
                <a:spcPts val="0"/>
              </a:spcAft>
              <a:buClr>
                <a:srgbClr val="3F3F3F"/>
              </a:buClr>
              <a:buSzPct val="100000"/>
              <a:buFont typeface="Corbel"/>
            </a:pPr>
            <a:r>
              <a:rPr lang="en-US" sz="1600" b="0" i="0" u="none" strike="noStrike" cap="none" dirty="0">
                <a:solidFill>
                  <a:srgbClr val="3F3F3F"/>
                </a:solidFill>
                <a:latin typeface="Corbel"/>
                <a:ea typeface="Corbel"/>
                <a:cs typeface="Corbel"/>
                <a:sym typeface="Corbel"/>
              </a:rPr>
              <a:t>Pain ,fatigue ,stiffness , fever ,anemia of chronic disease , lack of energy </a:t>
            </a:r>
            <a:r>
              <a:rPr lang="en-US" sz="1600" dirty="0">
                <a:solidFill>
                  <a:srgbClr val="3F3F3F"/>
                </a:solidFill>
              </a:rPr>
              <a:t>, swollen, morning stiffness.</a:t>
            </a:r>
          </a:p>
          <a:p>
            <a:pPr marL="283464" marR="0" lvl="0" indent="-283464" algn="l" rtl="0">
              <a:lnSpc>
                <a:spcPct val="112000"/>
              </a:lnSpc>
              <a:spcBef>
                <a:spcPts val="900"/>
              </a:spcBef>
              <a:spcAft>
                <a:spcPts val="0"/>
              </a:spcAft>
              <a:buClr>
                <a:srgbClr val="3F3F3F"/>
              </a:buClr>
              <a:buSzPct val="100000"/>
              <a:buFont typeface="Arial"/>
              <a:buChar char="•"/>
            </a:pPr>
            <a:r>
              <a:rPr lang="en-US" sz="1600" dirty="0">
                <a:solidFill>
                  <a:srgbClr val="3F3F3F"/>
                </a:solidFill>
              </a:rPr>
              <a:t>symmetric arthritis ( </a:t>
            </a:r>
            <a:r>
              <a:rPr lang="en-US" sz="1600" dirty="0" err="1">
                <a:solidFill>
                  <a:srgbClr val="3F3F3F"/>
                </a:solidFill>
              </a:rPr>
              <a:t>يعني</a:t>
            </a:r>
            <a:r>
              <a:rPr lang="en-US" sz="1600" dirty="0">
                <a:solidFill>
                  <a:srgbClr val="3F3F3F"/>
                </a:solidFill>
              </a:rPr>
              <a:t> </a:t>
            </a:r>
            <a:r>
              <a:rPr lang="en-US" sz="1600" dirty="0" err="1">
                <a:solidFill>
                  <a:srgbClr val="3F3F3F"/>
                </a:solidFill>
              </a:rPr>
              <a:t>كل</a:t>
            </a:r>
            <a:r>
              <a:rPr lang="en-US" sz="1600" dirty="0">
                <a:solidFill>
                  <a:srgbClr val="3F3F3F"/>
                </a:solidFill>
              </a:rPr>
              <a:t> </a:t>
            </a:r>
            <a:r>
              <a:rPr lang="en-US" sz="1600" dirty="0" err="1">
                <a:solidFill>
                  <a:srgbClr val="3F3F3F"/>
                </a:solidFill>
              </a:rPr>
              <a:t>الجهتين</a:t>
            </a:r>
            <a:r>
              <a:rPr lang="en-US" sz="1600" dirty="0">
                <a:solidFill>
                  <a:srgbClr val="3F3F3F"/>
                </a:solidFill>
              </a:rPr>
              <a:t> </a:t>
            </a:r>
            <a:r>
              <a:rPr lang="en-US" sz="1600" dirty="0" err="1">
                <a:solidFill>
                  <a:srgbClr val="3F3F3F"/>
                </a:solidFill>
              </a:rPr>
              <a:t>تتأثر</a:t>
            </a:r>
            <a:r>
              <a:rPr lang="en-US" sz="1600" dirty="0">
                <a:solidFill>
                  <a:srgbClr val="3F3F3F"/>
                </a:solidFill>
              </a:rPr>
              <a:t> )</a:t>
            </a:r>
          </a:p>
          <a:p>
            <a:pPr marL="283464" marR="0" lvl="0" indent="-283464" algn="l" rtl="0">
              <a:lnSpc>
                <a:spcPct val="112000"/>
              </a:lnSpc>
              <a:spcBef>
                <a:spcPts val="900"/>
              </a:spcBef>
              <a:spcAft>
                <a:spcPts val="0"/>
              </a:spcAft>
              <a:buClr>
                <a:srgbClr val="3F3F3F"/>
              </a:buClr>
              <a:buSzPct val="100000"/>
              <a:buFont typeface="Arial"/>
              <a:buChar char="•"/>
            </a:pPr>
            <a:r>
              <a:rPr lang="en-US" sz="1600" b="0" i="0" u="none" strike="noStrike" cap="none" dirty="0">
                <a:solidFill>
                  <a:srgbClr val="3F3F3F"/>
                </a:solidFill>
                <a:latin typeface="Corbel"/>
                <a:ea typeface="Corbel"/>
                <a:cs typeface="Corbel"/>
                <a:sym typeface="Corbel"/>
              </a:rPr>
              <a:t>anemia of chronic disease: the hemoglobin reduced and the RBC is normochromic there staining is not produced. </a:t>
            </a:r>
          </a:p>
          <a:p>
            <a:pPr marL="283464" marR="0" lvl="0" indent="-283464" algn="l" rtl="0">
              <a:lnSpc>
                <a:spcPct val="112000"/>
              </a:lnSpc>
              <a:spcBef>
                <a:spcPts val="900"/>
              </a:spcBef>
              <a:spcAft>
                <a:spcPts val="0"/>
              </a:spcAft>
              <a:buClr>
                <a:srgbClr val="262626"/>
              </a:buClr>
              <a:buSzPct val="100000"/>
              <a:buFont typeface="Arial"/>
              <a:buChar char="•"/>
            </a:pPr>
            <a:r>
              <a:rPr lang="en-US" sz="1600" b="0" i="0" u="none" strike="noStrike" cap="none" dirty="0">
                <a:solidFill>
                  <a:srgbClr val="262626"/>
                </a:solidFill>
                <a:latin typeface="Corbel"/>
                <a:ea typeface="Corbel"/>
                <a:cs typeface="Corbel"/>
                <a:sym typeface="Corbel"/>
              </a:rPr>
              <a:t>characteristic </a:t>
            </a:r>
            <a:r>
              <a:rPr lang="en-US" sz="1600" b="0" i="0" u="none" strike="noStrike" cap="none" dirty="0">
                <a:solidFill>
                  <a:srgbClr val="FF0000"/>
                </a:solidFill>
                <a:latin typeface="Corbel"/>
                <a:ea typeface="Corbel"/>
                <a:cs typeface="Corbel"/>
                <a:sym typeface="Corbel"/>
              </a:rPr>
              <a:t>deformities</a:t>
            </a:r>
            <a:r>
              <a:rPr lang="en-US" sz="1600" b="0" i="0" u="none" strike="noStrike" cap="none" dirty="0">
                <a:solidFill>
                  <a:srgbClr val="262626"/>
                </a:solidFill>
                <a:latin typeface="Corbel"/>
                <a:ea typeface="Corbel"/>
                <a:cs typeface="Corbel"/>
                <a:sym typeface="Corbel"/>
              </a:rPr>
              <a:t> in the joints develop. These include:</a:t>
            </a:r>
          </a:p>
          <a:p>
            <a:pPr marL="0" marR="0" lvl="0" indent="0" algn="l" rtl="0">
              <a:lnSpc>
                <a:spcPct val="112000"/>
              </a:lnSpc>
              <a:spcBef>
                <a:spcPts val="900"/>
              </a:spcBef>
              <a:spcAft>
                <a:spcPts val="0"/>
              </a:spcAft>
              <a:buClr>
                <a:srgbClr val="262626"/>
              </a:buClr>
              <a:buSzPct val="25000"/>
              <a:buFont typeface="Noto Sans Symbols"/>
              <a:buNone/>
            </a:pPr>
            <a:r>
              <a:rPr lang="en-US" sz="1600" b="0" i="0" u="none" strike="noStrike" cap="none" dirty="0">
                <a:solidFill>
                  <a:srgbClr val="262626"/>
                </a:solidFill>
                <a:latin typeface="Corbel"/>
                <a:ea typeface="Corbel"/>
                <a:cs typeface="Corbel"/>
                <a:sym typeface="Corbel"/>
              </a:rPr>
              <a:t>Radial deviation at the wrists.</a:t>
            </a:r>
          </a:p>
          <a:p>
            <a:pPr marL="0" marR="0" lvl="0" indent="0" algn="l" rtl="0">
              <a:lnSpc>
                <a:spcPct val="112000"/>
              </a:lnSpc>
              <a:spcBef>
                <a:spcPts val="900"/>
              </a:spcBef>
              <a:spcAft>
                <a:spcPts val="0"/>
              </a:spcAft>
              <a:buClr>
                <a:srgbClr val="262626"/>
              </a:buClr>
              <a:buSzPct val="25000"/>
              <a:buFont typeface="Noto Sans Symbols"/>
              <a:buNone/>
            </a:pPr>
            <a:r>
              <a:rPr lang="en-US" sz="1600" b="0" i="0" u="none" strike="noStrike" cap="none" dirty="0">
                <a:solidFill>
                  <a:srgbClr val="262626"/>
                </a:solidFill>
                <a:latin typeface="Corbel"/>
                <a:ea typeface="Corbel"/>
                <a:cs typeface="Corbel"/>
                <a:sym typeface="Corbel"/>
              </a:rPr>
              <a:t>Ulnar deviation at the fingers.</a:t>
            </a:r>
          </a:p>
          <a:p>
            <a:pPr marL="0" marR="0" lvl="0" indent="0" algn="l" rtl="0">
              <a:lnSpc>
                <a:spcPct val="112000"/>
              </a:lnSpc>
              <a:spcBef>
                <a:spcPts val="900"/>
              </a:spcBef>
              <a:spcAft>
                <a:spcPts val="0"/>
              </a:spcAft>
              <a:buClr>
                <a:srgbClr val="262626"/>
              </a:buClr>
              <a:buSzPct val="25000"/>
              <a:buFont typeface="Noto Sans Symbols"/>
              <a:buNone/>
            </a:pPr>
            <a:r>
              <a:rPr lang="en-US" sz="1600" b="0" i="0" u="none" strike="noStrike" cap="none" dirty="0">
                <a:solidFill>
                  <a:srgbClr val="262626"/>
                </a:solidFill>
                <a:latin typeface="Corbel"/>
                <a:ea typeface="Corbel"/>
                <a:cs typeface="Corbel"/>
                <a:sym typeface="Corbel"/>
              </a:rPr>
              <a:t>Flexion and hyperextension deformities of the fingers (swan neck and boutonniere deformities).</a:t>
            </a:r>
          </a:p>
          <a:p>
            <a:pPr marL="0" marR="0" lvl="0" indent="0" algn="l" rtl="0">
              <a:lnSpc>
                <a:spcPct val="112000"/>
              </a:lnSpc>
              <a:spcBef>
                <a:spcPts val="900"/>
              </a:spcBef>
              <a:spcAft>
                <a:spcPts val="0"/>
              </a:spcAft>
              <a:buClr>
                <a:srgbClr val="262626"/>
              </a:buClr>
              <a:buSzPct val="25000"/>
              <a:buFont typeface="Arial"/>
              <a:buNone/>
            </a:pPr>
            <a:r>
              <a:rPr lang="en-US" sz="1600" b="0" i="0" u="none" strike="noStrike" cap="none" dirty="0">
                <a:solidFill>
                  <a:srgbClr val="262626"/>
                </a:solidFill>
                <a:latin typeface="Corbel"/>
                <a:ea typeface="Corbel"/>
                <a:cs typeface="Corbel"/>
                <a:sym typeface="Corbel"/>
              </a:rPr>
              <a:t>  </a:t>
            </a:r>
            <a:r>
              <a:rPr lang="en-US" sz="1600" b="0" i="0" u="none" strike="noStrike" cap="none" dirty="0">
                <a:solidFill>
                  <a:srgbClr val="3F3F3F"/>
                </a:solidFill>
                <a:latin typeface="Corbel"/>
                <a:ea typeface="Corbel"/>
                <a:cs typeface="Corbel"/>
                <a:sym typeface="Corbel"/>
              </a:rPr>
              <a:t> deformity :1-swan neck  deformity                  2-boutonniere deformity </a:t>
            </a:r>
          </a:p>
          <a:p>
            <a:pPr marL="283464" marR="0" lvl="0" indent="-283464" algn="l" rtl="0">
              <a:lnSpc>
                <a:spcPct val="112000"/>
              </a:lnSpc>
              <a:spcBef>
                <a:spcPts val="900"/>
              </a:spcBef>
              <a:spcAft>
                <a:spcPts val="0"/>
              </a:spcAft>
              <a:buClr>
                <a:srgbClr val="262626"/>
              </a:buClr>
              <a:buSzPct val="100000"/>
              <a:buFont typeface="Arial"/>
              <a:buNone/>
            </a:pPr>
            <a:endParaRPr sz="2000" b="0" i="0" u="none" strike="noStrike" cap="none" dirty="0">
              <a:solidFill>
                <a:srgbClr val="3F3F3F"/>
              </a:solidFill>
              <a:latin typeface="Corbel"/>
              <a:ea typeface="Corbel"/>
              <a:cs typeface="Corbel"/>
              <a:sym typeface="Corbel"/>
            </a:endParaRPr>
          </a:p>
          <a:p>
            <a:pPr marL="283464" marR="0" lvl="0" indent="-283464" algn="l" rtl="0">
              <a:lnSpc>
                <a:spcPct val="112000"/>
              </a:lnSpc>
              <a:spcBef>
                <a:spcPts val="900"/>
              </a:spcBef>
              <a:spcAft>
                <a:spcPts val="0"/>
              </a:spcAft>
              <a:buClr>
                <a:srgbClr val="262626"/>
              </a:buClr>
              <a:buSzPct val="100000"/>
              <a:buFont typeface="Arial"/>
              <a:buNone/>
            </a:pPr>
            <a:endParaRPr sz="2000" b="0" i="0" u="none" strike="noStrike" cap="none" dirty="0">
              <a:solidFill>
                <a:srgbClr val="3F3F3F"/>
              </a:solidFill>
              <a:latin typeface="Corbel"/>
              <a:ea typeface="Corbel"/>
              <a:cs typeface="Corbel"/>
              <a:sym typeface="Corbel"/>
            </a:endParaRPr>
          </a:p>
          <a:p>
            <a:pPr marL="0" marR="0" lvl="0" indent="-127000" algn="l" rtl="0">
              <a:lnSpc>
                <a:spcPct val="112000"/>
              </a:lnSpc>
              <a:spcBef>
                <a:spcPts val="900"/>
              </a:spcBef>
              <a:spcAft>
                <a:spcPts val="0"/>
              </a:spcAft>
              <a:buClr>
                <a:srgbClr val="262626"/>
              </a:buClr>
              <a:buSzPct val="100000"/>
              <a:buFont typeface="Arial"/>
              <a:buNone/>
            </a:pPr>
            <a:endParaRPr sz="2000" b="0" i="0" u="none" strike="noStrike" cap="none" dirty="0">
              <a:solidFill>
                <a:srgbClr val="3F3F3F"/>
              </a:solidFill>
              <a:latin typeface="Corbel"/>
              <a:ea typeface="Corbel"/>
              <a:cs typeface="Corbel"/>
              <a:sym typeface="Corbel"/>
            </a:endParaRPr>
          </a:p>
          <a:p>
            <a:pPr marL="0" marR="0" lvl="0" indent="-127000" algn="l" rtl="0">
              <a:lnSpc>
                <a:spcPct val="112000"/>
              </a:lnSpc>
              <a:spcBef>
                <a:spcPts val="900"/>
              </a:spcBef>
              <a:spcAft>
                <a:spcPts val="0"/>
              </a:spcAft>
              <a:buClr>
                <a:srgbClr val="262626"/>
              </a:buClr>
              <a:buSzPct val="100000"/>
              <a:buFont typeface="Arial"/>
              <a:buNone/>
            </a:pPr>
            <a:endParaRPr dirty="0">
              <a:solidFill>
                <a:srgbClr val="3F3F3F"/>
              </a:solidFill>
            </a:endParaRPr>
          </a:p>
          <a:p>
            <a:pPr marL="0" marR="0" lvl="0" indent="-127000" algn="l" rtl="0">
              <a:lnSpc>
                <a:spcPct val="112000"/>
              </a:lnSpc>
              <a:spcBef>
                <a:spcPts val="900"/>
              </a:spcBef>
              <a:spcAft>
                <a:spcPts val="0"/>
              </a:spcAft>
              <a:buClr>
                <a:srgbClr val="262626"/>
              </a:buClr>
              <a:buSzPct val="100000"/>
              <a:buFont typeface="Arial"/>
              <a:buNone/>
            </a:pPr>
            <a:endParaRPr dirty="0">
              <a:solidFill>
                <a:srgbClr val="3F3F3F"/>
              </a:solidFill>
            </a:endParaRPr>
          </a:p>
          <a:p>
            <a:pPr marL="283464" marR="0" lvl="0" indent="-283464" algn="l" rtl="0">
              <a:lnSpc>
                <a:spcPct val="112000"/>
              </a:lnSpc>
              <a:spcBef>
                <a:spcPts val="900"/>
              </a:spcBef>
              <a:spcAft>
                <a:spcPts val="0"/>
              </a:spcAft>
              <a:buClr>
                <a:srgbClr val="3F3F3F"/>
              </a:buClr>
              <a:buSzPct val="100000"/>
              <a:buFont typeface="Arial"/>
              <a:buChar char="•"/>
            </a:pPr>
            <a:r>
              <a:rPr lang="en-US" sz="2000" b="0" i="0" u="none" strike="noStrike" cap="none" dirty="0">
                <a:solidFill>
                  <a:srgbClr val="3F3F3F"/>
                </a:solidFill>
                <a:latin typeface="Corbel"/>
                <a:ea typeface="Corbel"/>
                <a:cs typeface="Corbel"/>
                <a:sym typeface="Corbel"/>
              </a:rPr>
              <a:t>Ulnar deviation             and their might be a radial drift in                     .                                            rare cases. </a:t>
            </a:r>
          </a:p>
          <a:p>
            <a:pPr marL="283464" marR="0" lvl="0" indent="-283464" algn="l" rtl="0">
              <a:lnSpc>
                <a:spcPct val="112000"/>
              </a:lnSpc>
              <a:spcBef>
                <a:spcPts val="900"/>
              </a:spcBef>
              <a:spcAft>
                <a:spcPts val="0"/>
              </a:spcAft>
              <a:buClr>
                <a:srgbClr val="262626"/>
              </a:buClr>
              <a:buSzPct val="100000"/>
              <a:buFont typeface="Arial"/>
              <a:buNone/>
            </a:pPr>
            <a:endParaRPr sz="2000" b="0" i="0" u="none" strike="noStrike" cap="none" dirty="0">
              <a:solidFill>
                <a:srgbClr val="3F3F3F"/>
              </a:solidFill>
              <a:latin typeface="Corbel"/>
              <a:ea typeface="Corbel"/>
              <a:cs typeface="Corbel"/>
              <a:sym typeface="Corbel"/>
            </a:endParaRPr>
          </a:p>
          <a:p>
            <a:pPr marL="283464" marR="0" lvl="0" indent="-283464" algn="l" rtl="0">
              <a:lnSpc>
                <a:spcPct val="112000"/>
              </a:lnSpc>
              <a:spcBef>
                <a:spcPts val="900"/>
              </a:spcBef>
              <a:buClr>
                <a:srgbClr val="262626"/>
              </a:buClr>
              <a:buSzPct val="100000"/>
              <a:buFont typeface="Arial"/>
              <a:buNone/>
            </a:pPr>
            <a:endParaRPr sz="2000" b="0" i="0" u="none" strike="noStrike" cap="none" dirty="0">
              <a:solidFill>
                <a:srgbClr val="262626"/>
              </a:solidFill>
              <a:latin typeface="Corbel"/>
              <a:ea typeface="Corbel"/>
              <a:cs typeface="Corbel"/>
              <a:sym typeface="Corbel"/>
            </a:endParaRPr>
          </a:p>
        </p:txBody>
      </p:sp>
      <p:pic>
        <p:nvPicPr>
          <p:cNvPr id="184" name="Shape 184"/>
          <p:cNvPicPr preferRelativeResize="0"/>
          <p:nvPr/>
        </p:nvPicPr>
        <p:blipFill rotWithShape="1">
          <a:blip r:embed="rId3">
            <a:alphaModFix/>
          </a:blip>
          <a:srcRect/>
          <a:stretch/>
        </p:blipFill>
        <p:spPr>
          <a:xfrm>
            <a:off x="3433255" y="4518885"/>
            <a:ext cx="3432600" cy="2062500"/>
          </a:xfrm>
          <a:prstGeom prst="rect">
            <a:avLst/>
          </a:prstGeom>
          <a:noFill/>
          <a:ln>
            <a:noFill/>
          </a:ln>
        </p:spPr>
      </p:pic>
      <p:pic>
        <p:nvPicPr>
          <p:cNvPr id="185" name="Shape 185"/>
          <p:cNvPicPr preferRelativeResize="0"/>
          <p:nvPr/>
        </p:nvPicPr>
        <p:blipFill rotWithShape="1">
          <a:blip r:embed="rId4">
            <a:alphaModFix/>
          </a:blip>
          <a:srcRect/>
          <a:stretch/>
        </p:blipFill>
        <p:spPr>
          <a:xfrm>
            <a:off x="149090" y="4518885"/>
            <a:ext cx="3144600" cy="2062500"/>
          </a:xfrm>
          <a:prstGeom prst="rect">
            <a:avLst/>
          </a:prstGeom>
          <a:noFill/>
          <a:ln>
            <a:noFill/>
          </a:ln>
        </p:spPr>
      </p:pic>
      <p:pic>
        <p:nvPicPr>
          <p:cNvPr id="186" name="Shape 186"/>
          <p:cNvPicPr preferRelativeResize="0"/>
          <p:nvPr/>
        </p:nvPicPr>
        <p:blipFill rotWithShape="1">
          <a:blip r:embed="rId5">
            <a:alphaModFix/>
          </a:blip>
          <a:srcRect/>
          <a:stretch/>
        </p:blipFill>
        <p:spPr>
          <a:xfrm>
            <a:off x="147558" y="6931174"/>
            <a:ext cx="2307300" cy="196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0" y="0"/>
            <a:ext cx="6000748" cy="121087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Century Schoolbook"/>
              <a:buNone/>
            </a:pPr>
            <a:r>
              <a:rPr lang="en-US" sz="1800" b="0" i="1" u="none" strike="noStrike" cap="none">
                <a:solidFill>
                  <a:schemeClr val="accent1"/>
                </a:solidFill>
                <a:latin typeface="Century Schoolbook"/>
                <a:ea typeface="Century Schoolbook"/>
                <a:cs typeface="Century Schoolbook"/>
                <a:sym typeface="Century Schoolbook"/>
              </a:rPr>
              <a:t>Clinical features:</a:t>
            </a:r>
          </a:p>
        </p:txBody>
      </p:sp>
      <p:sp>
        <p:nvSpPr>
          <p:cNvPr id="192" name="Shape 192"/>
          <p:cNvSpPr txBox="1">
            <a:spLocks noGrp="1"/>
          </p:cNvSpPr>
          <p:nvPr>
            <p:ph type="body" idx="1"/>
          </p:nvPr>
        </p:nvSpPr>
        <p:spPr>
          <a:xfrm>
            <a:off x="0" y="564204"/>
            <a:ext cx="6858000" cy="9208446"/>
          </a:xfrm>
          <a:prstGeom prst="rect">
            <a:avLst/>
          </a:prstGeom>
          <a:noFill/>
          <a:ln>
            <a:noFill/>
          </a:ln>
        </p:spPr>
        <p:txBody>
          <a:bodyPr lIns="91425" tIns="45700" rIns="91425" bIns="45700" anchor="t" anchorCtr="0">
            <a:noAutofit/>
          </a:bodyPr>
          <a:lstStyle/>
          <a:p>
            <a:pPr marL="283464" marR="0" lvl="0" indent="-283464" algn="l" rtl="0">
              <a:lnSpc>
                <a:spcPct val="112000"/>
              </a:lnSpc>
              <a:spcBef>
                <a:spcPts val="0"/>
              </a:spcBef>
              <a:spcAft>
                <a:spcPts val="0"/>
              </a:spcAft>
              <a:buClr>
                <a:srgbClr val="262626"/>
              </a:buClr>
              <a:buSzPct val="100000"/>
              <a:buFont typeface="Arial"/>
              <a:buChar char="•"/>
            </a:pPr>
            <a:r>
              <a:rPr lang="en-US" sz="1600"/>
              <a:t>Subcutaneous </a:t>
            </a:r>
            <a:r>
              <a:rPr lang="en-US" sz="1600" b="0" i="0" u="none" strike="noStrike" cap="none">
                <a:solidFill>
                  <a:srgbClr val="262626"/>
                </a:solidFill>
                <a:latin typeface="Corbel"/>
                <a:ea typeface="Corbel"/>
                <a:cs typeface="Corbel"/>
                <a:sym typeface="Corbel"/>
              </a:rPr>
              <a:t>Rheumatoid nodule: it very rare but when it present that mean the disease is severe contain collagen necrosis and </a:t>
            </a:r>
            <a:r>
              <a:rPr lang="en-US" sz="1600"/>
              <a:t>histiocytes</a:t>
            </a:r>
            <a:r>
              <a:rPr lang="en-US" sz="1600" b="0" i="0" u="none" strike="noStrike" cap="none">
                <a:solidFill>
                  <a:srgbClr val="262626"/>
                </a:solidFill>
                <a:latin typeface="Corbel"/>
                <a:ea typeface="Corbel"/>
                <a:cs typeface="Corbel"/>
                <a:sym typeface="Corbel"/>
              </a:rPr>
              <a:t> and rim of  T cell  </a:t>
            </a:r>
          </a:p>
          <a:p>
            <a:pPr marL="283464" marR="0" lvl="0" indent="-283464" algn="l" rtl="0">
              <a:lnSpc>
                <a:spcPct val="112000"/>
              </a:lnSpc>
              <a:spcBef>
                <a:spcPts val="900"/>
              </a:spcBef>
              <a:spcAft>
                <a:spcPts val="0"/>
              </a:spcAft>
              <a:buClr>
                <a:srgbClr val="262626"/>
              </a:buClr>
              <a:buSzPct val="100000"/>
              <a:buFont typeface="Arial"/>
              <a:buNone/>
            </a:pPr>
            <a:endParaRPr sz="1600" b="0" i="0" u="none" strike="noStrike" cap="none">
              <a:solidFill>
                <a:srgbClr val="262626"/>
              </a:solidFill>
              <a:latin typeface="Corbel"/>
              <a:ea typeface="Corbel"/>
              <a:cs typeface="Corbel"/>
              <a:sym typeface="Corbel"/>
            </a:endParaRPr>
          </a:p>
          <a:p>
            <a:pPr marL="283464" marR="0" lvl="0" indent="-283464" algn="l" rtl="0">
              <a:lnSpc>
                <a:spcPct val="112000"/>
              </a:lnSpc>
              <a:spcBef>
                <a:spcPts val="900"/>
              </a:spcBef>
              <a:spcAft>
                <a:spcPts val="0"/>
              </a:spcAft>
              <a:buClr>
                <a:srgbClr val="262626"/>
              </a:buClr>
              <a:buSzPct val="100000"/>
              <a:buFont typeface="Arial"/>
              <a:buNone/>
            </a:pPr>
            <a:endParaRPr sz="1600" b="0" i="0" u="none" strike="noStrike" cap="none">
              <a:solidFill>
                <a:srgbClr val="262626"/>
              </a:solidFill>
              <a:latin typeface="Corbel"/>
              <a:ea typeface="Corbel"/>
              <a:cs typeface="Corbel"/>
              <a:sym typeface="Corbel"/>
            </a:endParaRPr>
          </a:p>
          <a:p>
            <a:pPr marL="283464" marR="0" lvl="0" indent="-283464" algn="l" rtl="0">
              <a:lnSpc>
                <a:spcPct val="112000"/>
              </a:lnSpc>
              <a:spcBef>
                <a:spcPts val="900"/>
              </a:spcBef>
              <a:spcAft>
                <a:spcPts val="0"/>
              </a:spcAft>
              <a:buClr>
                <a:srgbClr val="262626"/>
              </a:buClr>
              <a:buSzPct val="100000"/>
              <a:buFont typeface="Arial"/>
              <a:buNone/>
            </a:pPr>
            <a:endParaRPr sz="1600" b="0" i="0" u="none" strike="noStrike" cap="none">
              <a:solidFill>
                <a:srgbClr val="262626"/>
              </a:solidFill>
              <a:latin typeface="Corbel"/>
              <a:ea typeface="Corbel"/>
              <a:cs typeface="Corbel"/>
              <a:sym typeface="Corbel"/>
            </a:endParaRPr>
          </a:p>
          <a:p>
            <a:pPr marL="283464" marR="0" lvl="0" indent="-283464" algn="l" rtl="0">
              <a:lnSpc>
                <a:spcPct val="112000"/>
              </a:lnSpc>
              <a:spcBef>
                <a:spcPts val="900"/>
              </a:spcBef>
              <a:spcAft>
                <a:spcPts val="0"/>
              </a:spcAft>
              <a:buClr>
                <a:srgbClr val="262626"/>
              </a:buClr>
              <a:buSzPct val="100000"/>
              <a:buFont typeface="Arial"/>
              <a:buNone/>
            </a:pPr>
            <a:endParaRPr sz="1600" b="0" i="0" u="none" strike="noStrike" cap="none">
              <a:solidFill>
                <a:srgbClr val="262626"/>
              </a:solidFill>
              <a:latin typeface="Corbel"/>
              <a:ea typeface="Corbel"/>
              <a:cs typeface="Corbel"/>
              <a:sym typeface="Corbel"/>
            </a:endParaRPr>
          </a:p>
          <a:p>
            <a:pPr marL="0" marR="0" lvl="0" indent="-101600" algn="l" rtl="0">
              <a:lnSpc>
                <a:spcPct val="112000"/>
              </a:lnSpc>
              <a:spcBef>
                <a:spcPts val="900"/>
              </a:spcBef>
              <a:spcAft>
                <a:spcPts val="0"/>
              </a:spcAft>
              <a:buClr>
                <a:srgbClr val="262626"/>
              </a:buClr>
              <a:buSzPct val="100000"/>
              <a:buFont typeface="Arial"/>
              <a:buNone/>
            </a:pPr>
            <a:endParaRPr sz="1600" b="1" i="0" u="none" strike="noStrike" cap="none">
              <a:solidFill>
                <a:srgbClr val="262626"/>
              </a:solidFill>
              <a:latin typeface="Cambria"/>
              <a:ea typeface="Cambria"/>
              <a:cs typeface="Cambria"/>
              <a:sym typeface="Cambria"/>
            </a:endParaRPr>
          </a:p>
          <a:p>
            <a:pPr marL="0" marR="0" lvl="0" indent="0" algn="l" rtl="0">
              <a:lnSpc>
                <a:spcPct val="90000"/>
              </a:lnSpc>
              <a:spcBef>
                <a:spcPts val="0"/>
              </a:spcBef>
              <a:spcAft>
                <a:spcPts val="0"/>
              </a:spcAft>
              <a:buClr>
                <a:schemeClr val="accent1"/>
              </a:buClr>
              <a:buSzPct val="25000"/>
              <a:buFont typeface="Arial"/>
              <a:buNone/>
            </a:pPr>
            <a:r>
              <a:rPr lang="en-US" sz="1800" b="0" i="1" u="none" strike="noStrike" cap="none">
                <a:solidFill>
                  <a:schemeClr val="accent1"/>
                </a:solidFill>
                <a:latin typeface="Century Schoolbook"/>
                <a:ea typeface="Century Schoolbook"/>
                <a:cs typeface="Century Schoolbook"/>
                <a:sym typeface="Century Schoolbook"/>
              </a:rPr>
              <a:t>Laboratory Findings:</a:t>
            </a:r>
          </a:p>
          <a:p>
            <a:pPr marL="283464" marR="0" lvl="0" indent="-283464" algn="l" rtl="0">
              <a:lnSpc>
                <a:spcPct val="112000"/>
              </a:lnSpc>
              <a:spcBef>
                <a:spcPts val="900"/>
              </a:spcBef>
              <a:spcAft>
                <a:spcPts val="0"/>
              </a:spcAft>
              <a:buClr>
                <a:srgbClr val="0C0C0C"/>
              </a:buClr>
              <a:buSzPct val="100000"/>
              <a:buFont typeface="Arial"/>
              <a:buChar char="•"/>
            </a:pPr>
            <a:r>
              <a:rPr lang="en-US" sz="1600" b="1" i="0" u="none" strike="noStrike" cap="none">
                <a:solidFill>
                  <a:srgbClr val="0C0C0C"/>
                </a:solidFill>
                <a:latin typeface="Corbel"/>
                <a:ea typeface="Corbel"/>
                <a:cs typeface="Corbel"/>
                <a:sym typeface="Corbel"/>
              </a:rPr>
              <a:t>Rheumatoid factor </a:t>
            </a:r>
            <a:r>
              <a:rPr lang="en-US" sz="1600" b="0" i="0" u="none" strike="noStrike" cap="none">
                <a:solidFill>
                  <a:srgbClr val="0C0C0C"/>
                </a:solidFill>
                <a:latin typeface="Corbel"/>
                <a:ea typeface="Corbel"/>
                <a:cs typeface="Corbel"/>
                <a:sym typeface="Corbel"/>
              </a:rPr>
              <a:t>: 80% have IgM autoantibodies to Fc portion of IgG </a:t>
            </a:r>
          </a:p>
          <a:p>
            <a:pPr marL="283464" marR="0" lvl="0" indent="-283464" algn="l" rtl="0">
              <a:lnSpc>
                <a:spcPct val="112000"/>
              </a:lnSpc>
              <a:spcBef>
                <a:spcPts val="900"/>
              </a:spcBef>
              <a:spcAft>
                <a:spcPts val="0"/>
              </a:spcAft>
              <a:buClr>
                <a:srgbClr val="0C0C0C"/>
              </a:buClr>
              <a:buSzPct val="100000"/>
              <a:buFont typeface="Arial"/>
              <a:buChar char="•"/>
            </a:pPr>
            <a:r>
              <a:rPr lang="en-US" sz="1600" b="0" i="0" u="none" strike="noStrike" cap="none">
                <a:solidFill>
                  <a:srgbClr val="0C0C0C"/>
                </a:solidFill>
                <a:latin typeface="Corbel"/>
                <a:ea typeface="Corbel"/>
                <a:cs typeface="Corbel"/>
                <a:sym typeface="Corbel"/>
              </a:rPr>
              <a:t>it is not specific because 20% of people positive and they do not have Rheumatoid arthritis  </a:t>
            </a:r>
          </a:p>
          <a:p>
            <a:pPr marL="283464" marR="0" lvl="0" indent="-283464" algn="l" rtl="0">
              <a:lnSpc>
                <a:spcPct val="112000"/>
              </a:lnSpc>
              <a:spcBef>
                <a:spcPts val="900"/>
              </a:spcBef>
              <a:spcAft>
                <a:spcPts val="0"/>
              </a:spcAft>
              <a:buClr>
                <a:srgbClr val="0C0C0C"/>
              </a:buClr>
              <a:buSzPct val="100000"/>
              <a:buFont typeface="Arial"/>
              <a:buChar char="•"/>
            </a:pPr>
            <a:r>
              <a:rPr lang="en-US" sz="1600" b="1" i="0" u="none" strike="noStrike" cap="none">
                <a:solidFill>
                  <a:srgbClr val="0C0C0C"/>
                </a:solidFill>
                <a:latin typeface="Corbel"/>
                <a:ea typeface="Corbel"/>
                <a:cs typeface="Corbel"/>
                <a:sym typeface="Corbel"/>
              </a:rPr>
              <a:t>Anti-CCP (cyclic citrullinated peptides) protein </a:t>
            </a:r>
            <a:r>
              <a:rPr lang="en-US" sz="1600" b="0" i="0" u="none" strike="noStrike" cap="none">
                <a:solidFill>
                  <a:srgbClr val="0C0C0C"/>
                </a:solidFill>
                <a:latin typeface="Corbel"/>
                <a:ea typeface="Corbel"/>
                <a:cs typeface="Corbel"/>
                <a:sym typeface="Corbel"/>
              </a:rPr>
              <a:t>antibodies most specific for a diagnosis of rheumatoid arthritis </a:t>
            </a:r>
            <a:r>
              <a:rPr lang="en-US" sz="1600">
                <a:solidFill>
                  <a:srgbClr val="0C0C0C"/>
                </a:solidFill>
              </a:rPr>
              <a:t>(</a:t>
            </a:r>
            <a:r>
              <a:rPr lang="en-US" sz="1600" b="0" i="0" u="none" strike="noStrike" cap="none">
                <a:solidFill>
                  <a:srgbClr val="0C0C0C"/>
                </a:solidFill>
                <a:latin typeface="Corbel"/>
                <a:ea typeface="Corbel"/>
                <a:cs typeface="Corbel"/>
                <a:sym typeface="Corbel"/>
              </a:rPr>
              <a:t>is </a:t>
            </a:r>
            <a:r>
              <a:rPr lang="en-US" sz="1600" b="0" i="0" u="none" strike="noStrike" cap="none">
                <a:solidFill>
                  <a:srgbClr val="FF0000"/>
                </a:solidFill>
                <a:latin typeface="Corbel"/>
                <a:ea typeface="Corbel"/>
                <a:cs typeface="Corbel"/>
                <a:sym typeface="Corbel"/>
              </a:rPr>
              <a:t>more sensitive test </a:t>
            </a:r>
            <a:r>
              <a:rPr lang="en-US" sz="1600" b="0" i="0" u="none" strike="noStrike" cap="none">
                <a:solidFill>
                  <a:srgbClr val="0C0C0C"/>
                </a:solidFill>
                <a:latin typeface="Corbel"/>
                <a:ea typeface="Corbel"/>
                <a:cs typeface="Corbel"/>
                <a:sym typeface="Corbel"/>
              </a:rPr>
              <a:t>to </a:t>
            </a:r>
            <a:r>
              <a:rPr lang="en-US" sz="1600" b="0" i="0" u="none" strike="noStrike" cap="none">
                <a:solidFill>
                  <a:srgbClr val="262626"/>
                </a:solidFill>
                <a:latin typeface="Corbel"/>
                <a:ea typeface="Corbel"/>
                <a:cs typeface="Corbel"/>
                <a:sym typeface="Corbel"/>
              </a:rPr>
              <a:t>Rheumatoid arthritis </a:t>
            </a:r>
            <a:r>
              <a:rPr lang="en-US" sz="1600" b="0" i="0" u="none" strike="noStrike" cap="none">
                <a:solidFill>
                  <a:srgbClr val="0C0C0C"/>
                </a:solidFill>
                <a:latin typeface="Corbel"/>
                <a:ea typeface="Corbel"/>
                <a:cs typeface="Corbel"/>
                <a:sym typeface="Corbel"/>
              </a:rPr>
              <a:t> )</a:t>
            </a:r>
          </a:p>
          <a:p>
            <a:pPr marL="283464" marR="0" lvl="0" indent="-283464" algn="l" rtl="0">
              <a:lnSpc>
                <a:spcPct val="112000"/>
              </a:lnSpc>
              <a:spcBef>
                <a:spcPts val="900"/>
              </a:spcBef>
              <a:spcAft>
                <a:spcPts val="0"/>
              </a:spcAft>
              <a:buClr>
                <a:srgbClr val="0C0C0C"/>
              </a:buClr>
              <a:buSzPct val="100000"/>
              <a:buFont typeface="Arial"/>
              <a:buChar char="•"/>
            </a:pPr>
            <a:r>
              <a:rPr lang="en-US" sz="1600" b="1" i="0" u="none" strike="noStrike" cap="none">
                <a:solidFill>
                  <a:srgbClr val="0C0C0C"/>
                </a:solidFill>
                <a:latin typeface="Corbel"/>
                <a:ea typeface="Corbel"/>
                <a:cs typeface="Corbel"/>
                <a:sym typeface="Corbel"/>
              </a:rPr>
              <a:t>ESR and C-reactive protein</a:t>
            </a:r>
          </a:p>
          <a:p>
            <a:pPr marL="0" marR="0" lvl="0" indent="0" algn="l" rtl="0">
              <a:lnSpc>
                <a:spcPct val="112000"/>
              </a:lnSpc>
              <a:spcBef>
                <a:spcPts val="900"/>
              </a:spcBef>
              <a:spcAft>
                <a:spcPts val="0"/>
              </a:spcAft>
              <a:buClr>
                <a:schemeClr val="accent1"/>
              </a:buClr>
              <a:buSzPct val="25000"/>
              <a:buFont typeface="Arial"/>
              <a:buNone/>
            </a:pPr>
            <a:r>
              <a:rPr lang="en-US" sz="1600" b="1" i="0" u="none" strike="noStrike" cap="none">
                <a:solidFill>
                  <a:schemeClr val="accent1"/>
                </a:solidFill>
                <a:latin typeface="Cambria"/>
                <a:ea typeface="Cambria"/>
                <a:cs typeface="Cambria"/>
                <a:sym typeface="Cambria"/>
              </a:rPr>
              <a:t>            X-rays:</a:t>
            </a:r>
          </a:p>
          <a:p>
            <a:pPr marL="283464" marR="0" lvl="0" indent="-283464" algn="l" rtl="0">
              <a:lnSpc>
                <a:spcPct val="112000"/>
              </a:lnSpc>
              <a:spcBef>
                <a:spcPts val="900"/>
              </a:spcBef>
              <a:spcAft>
                <a:spcPts val="0"/>
              </a:spcAft>
              <a:buClr>
                <a:srgbClr val="3F3F3F"/>
              </a:buClr>
              <a:buSzPct val="100000"/>
              <a:buFont typeface="Arial"/>
              <a:buChar char="•"/>
            </a:pPr>
            <a:r>
              <a:rPr lang="en-US" sz="1600" b="0" i="0" u="none" strike="noStrike" cap="none">
                <a:solidFill>
                  <a:srgbClr val="3F3F3F"/>
                </a:solidFill>
                <a:latin typeface="Corbel"/>
                <a:ea typeface="Corbel"/>
                <a:cs typeface="Corbel"/>
                <a:sym typeface="Corbel"/>
              </a:rPr>
              <a:t> </a:t>
            </a:r>
            <a:r>
              <a:rPr lang="en-US" sz="1600" b="0" i="0" u="none" strike="noStrike" cap="none">
                <a:solidFill>
                  <a:srgbClr val="262626"/>
                </a:solidFill>
                <a:latin typeface="Corbel"/>
                <a:ea typeface="Corbel"/>
                <a:cs typeface="Corbel"/>
                <a:sym typeface="Corbel"/>
              </a:rPr>
              <a:t>Loss of articular cartilage leading to narrowing of the joint space.</a:t>
            </a:r>
          </a:p>
          <a:p>
            <a:pPr marL="283464" marR="0" lvl="0" indent="-283464" algn="l" rtl="0">
              <a:lnSpc>
                <a:spcPct val="112000"/>
              </a:lnSpc>
              <a:spcBef>
                <a:spcPts val="900"/>
              </a:spcBef>
              <a:spcAft>
                <a:spcPts val="0"/>
              </a:spcAft>
              <a:buClr>
                <a:srgbClr val="262626"/>
              </a:buClr>
              <a:buSzPct val="100000"/>
              <a:buFont typeface="Arial"/>
              <a:buChar char="•"/>
            </a:pPr>
            <a:r>
              <a:rPr lang="en-US" sz="1600" b="0" i="0" u="none" strike="noStrike" cap="none">
                <a:solidFill>
                  <a:srgbClr val="262626"/>
                </a:solidFill>
                <a:latin typeface="Corbel"/>
                <a:ea typeface="Corbel"/>
                <a:cs typeface="Corbel"/>
                <a:sym typeface="Corbel"/>
              </a:rPr>
              <a:t>Joint effusions. ,Localized osteoporosis. And Erosions.</a:t>
            </a:r>
          </a:p>
          <a:p>
            <a:pPr marL="0" marR="0" lvl="0" indent="0" algn="l" rtl="0">
              <a:lnSpc>
                <a:spcPct val="112000"/>
              </a:lnSpc>
              <a:spcBef>
                <a:spcPts val="900"/>
              </a:spcBef>
              <a:spcAft>
                <a:spcPts val="0"/>
              </a:spcAft>
              <a:buClr>
                <a:schemeClr val="accent1"/>
              </a:buClr>
              <a:buSzPct val="25000"/>
              <a:buFont typeface="Arial"/>
              <a:buNone/>
            </a:pPr>
            <a:r>
              <a:rPr lang="en-US" sz="1600" b="1" i="0" u="none" strike="noStrike" cap="none">
                <a:solidFill>
                  <a:schemeClr val="accent1"/>
                </a:solidFill>
                <a:latin typeface="Cambria"/>
                <a:ea typeface="Cambria"/>
                <a:cs typeface="Cambria"/>
                <a:sym typeface="Cambria"/>
              </a:rPr>
              <a:t>           Prognosis:</a:t>
            </a:r>
          </a:p>
          <a:p>
            <a:pPr marL="283464" marR="0" lvl="0" indent="-283464" algn="l" rtl="0">
              <a:lnSpc>
                <a:spcPct val="112000"/>
              </a:lnSpc>
              <a:spcBef>
                <a:spcPts val="900"/>
              </a:spcBef>
              <a:spcAft>
                <a:spcPts val="0"/>
              </a:spcAft>
              <a:buClr>
                <a:srgbClr val="262626"/>
              </a:buClr>
              <a:buSzPct val="100000"/>
              <a:buFont typeface="Arial"/>
              <a:buChar char="•"/>
            </a:pPr>
            <a:r>
              <a:rPr lang="en-US" sz="1600" b="0" i="0" u="none" strike="noStrike" cap="none">
                <a:solidFill>
                  <a:srgbClr val="262626"/>
                </a:solidFill>
                <a:latin typeface="Corbel"/>
                <a:ea typeface="Corbel"/>
                <a:cs typeface="Corbel"/>
                <a:sym typeface="Corbel"/>
              </a:rPr>
              <a:t>Reduces life expectancy by 3-7 years</a:t>
            </a:r>
          </a:p>
          <a:p>
            <a:pPr marL="283464" marR="0" lvl="0" indent="-283464" algn="l" rtl="0">
              <a:lnSpc>
                <a:spcPct val="112000"/>
              </a:lnSpc>
              <a:spcBef>
                <a:spcPts val="900"/>
              </a:spcBef>
              <a:spcAft>
                <a:spcPts val="0"/>
              </a:spcAft>
              <a:buClr>
                <a:srgbClr val="262626"/>
              </a:buClr>
              <a:buSzPct val="100000"/>
              <a:buFont typeface="Arial"/>
              <a:buChar char="•"/>
            </a:pPr>
            <a:r>
              <a:rPr lang="en-US" sz="1600" b="0" i="0" u="none" strike="noStrike" cap="none">
                <a:solidFill>
                  <a:srgbClr val="262626"/>
                </a:solidFill>
                <a:latin typeface="Corbel"/>
                <a:ea typeface="Corbel"/>
                <a:cs typeface="Corbel"/>
                <a:sym typeface="Corbel"/>
              </a:rPr>
              <a:t>Death due to amyloidosis, vasculitis, GI bleeds from NSAIDs, infections </a:t>
            </a:r>
          </a:p>
          <a:p>
            <a:pPr marL="0" marR="0" lvl="0" indent="0" algn="l" rtl="0">
              <a:lnSpc>
                <a:spcPct val="112000"/>
              </a:lnSpc>
              <a:spcBef>
                <a:spcPts val="900"/>
              </a:spcBef>
              <a:spcAft>
                <a:spcPts val="0"/>
              </a:spcAft>
              <a:buClr>
                <a:srgbClr val="262626"/>
              </a:buClr>
              <a:buSzPct val="25000"/>
              <a:buFont typeface="Arial"/>
              <a:buNone/>
            </a:pPr>
            <a:r>
              <a:rPr lang="en-US" sz="1600" b="0" i="0" u="none" strike="noStrike" cap="none">
                <a:solidFill>
                  <a:srgbClr val="262626"/>
                </a:solidFill>
                <a:latin typeface="Corbel"/>
                <a:ea typeface="Corbel"/>
                <a:cs typeface="Corbel"/>
                <a:sym typeface="Corbel"/>
              </a:rPr>
              <a:t>from steroids.</a:t>
            </a:r>
          </a:p>
          <a:p>
            <a:pPr marL="283464" marR="0" lvl="0" indent="-283464" algn="l" rtl="0">
              <a:lnSpc>
                <a:spcPct val="112000"/>
              </a:lnSpc>
              <a:spcBef>
                <a:spcPts val="900"/>
              </a:spcBef>
              <a:buClr>
                <a:srgbClr val="262626"/>
              </a:buClr>
              <a:buSzPct val="100000"/>
              <a:buFont typeface="Arial"/>
              <a:buNone/>
            </a:pPr>
            <a:endParaRPr sz="2000" b="0" i="0" u="none" strike="noStrike" cap="none">
              <a:solidFill>
                <a:srgbClr val="262626"/>
              </a:solidFill>
              <a:latin typeface="Corbel"/>
              <a:ea typeface="Corbel"/>
              <a:cs typeface="Corbel"/>
              <a:sym typeface="Corbel"/>
            </a:endParaRPr>
          </a:p>
        </p:txBody>
      </p:sp>
      <p:pic>
        <p:nvPicPr>
          <p:cNvPr id="193" name="Shape 193"/>
          <p:cNvPicPr preferRelativeResize="0"/>
          <p:nvPr/>
        </p:nvPicPr>
        <p:blipFill rotWithShape="1">
          <a:blip r:embed="rId3">
            <a:alphaModFix/>
          </a:blip>
          <a:srcRect/>
          <a:stretch/>
        </p:blipFill>
        <p:spPr>
          <a:xfrm>
            <a:off x="214313" y="1374841"/>
            <a:ext cx="3331317" cy="1932561"/>
          </a:xfrm>
          <a:prstGeom prst="rect">
            <a:avLst/>
          </a:prstGeom>
          <a:noFill/>
          <a:ln>
            <a:noFill/>
          </a:ln>
        </p:spPr>
      </p:pic>
      <p:pic>
        <p:nvPicPr>
          <p:cNvPr id="194" name="Shape 194" descr="http://granuloma.homestead.com/rheumatoid_nod_S89-2617-4.jpg"/>
          <p:cNvPicPr preferRelativeResize="0"/>
          <p:nvPr/>
        </p:nvPicPr>
        <p:blipFill rotWithShape="1">
          <a:blip r:embed="rId4">
            <a:alphaModFix/>
          </a:blip>
          <a:srcRect/>
          <a:stretch/>
        </p:blipFill>
        <p:spPr>
          <a:xfrm>
            <a:off x="3694257" y="1374841"/>
            <a:ext cx="3098055" cy="2069154"/>
          </a:xfrm>
          <a:prstGeom prst="rect">
            <a:avLst/>
          </a:prstGeom>
          <a:noFill/>
          <a:ln>
            <a:noFill/>
          </a:ln>
        </p:spPr>
      </p:pic>
      <p:sp>
        <p:nvSpPr>
          <p:cNvPr id="195" name="Shape 195"/>
          <p:cNvSpPr txBox="1"/>
          <p:nvPr/>
        </p:nvSpPr>
        <p:spPr>
          <a:xfrm>
            <a:off x="4227600" y="1047850"/>
            <a:ext cx="2630400" cy="327000"/>
          </a:xfrm>
          <a:prstGeom prst="rect">
            <a:avLst/>
          </a:prstGeom>
          <a:noFill/>
          <a:ln>
            <a:noFill/>
          </a:ln>
        </p:spPr>
        <p:txBody>
          <a:bodyPr lIns="91425" tIns="91425" rIns="91425" bIns="91425" anchor="t" anchorCtr="0">
            <a:noAutofit/>
          </a:bodyPr>
          <a:lstStyle/>
          <a:p>
            <a:pPr lvl="0">
              <a:spcBef>
                <a:spcPts val="0"/>
              </a:spcBef>
              <a:buNone/>
            </a:pPr>
            <a:r>
              <a:rPr lang="en-US"/>
              <a:t>Palisading Granulomas </a:t>
            </a:r>
          </a:p>
        </p:txBody>
      </p:sp>
    </p:spTree>
  </p:cSld>
  <p:clrMapOvr>
    <a:masterClrMapping/>
  </p:clrMapOvr>
</p:sld>
</file>

<file path=ppt/theme/theme1.xml><?xml version="1.0" encoding="utf-8"?>
<a:theme xmlns:a="http://schemas.openxmlformats.org/drawingml/2006/main" name="Headlines">
  <a:themeElements>
    <a:clrScheme name="Headlines">
      <a:dk1>
        <a:srgbClr val="000000"/>
      </a:dk1>
      <a:lt1>
        <a:srgbClr val="FFFFFF"/>
      </a:lt1>
      <a:dk2>
        <a:srgbClr val="1B2135"/>
      </a:dk2>
      <a:lt2>
        <a:srgbClr val="F4EFDF"/>
      </a:lt2>
      <a:accent1>
        <a:srgbClr val="33A485"/>
      </a:accent1>
      <a:accent2>
        <a:srgbClr val="EC6E39"/>
      </a:accent2>
      <a:accent3>
        <a:srgbClr val="D5A52C"/>
      </a:accent3>
      <a:accent4>
        <a:srgbClr val="909081"/>
      </a:accent4>
      <a:accent5>
        <a:srgbClr val="3BA1C1"/>
      </a:accent5>
      <a:accent6>
        <a:srgbClr val="916A8C"/>
      </a:accent6>
      <a:hlink>
        <a:srgbClr val="3BA1C1"/>
      </a:hlink>
      <a:folHlink>
        <a:srgbClr val="916A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2919</Words>
  <Application>Microsoft Office PowerPoint</Application>
  <PresentationFormat>A4 Paper (210x297 mm)</PresentationFormat>
  <Paragraphs>414</Paragraphs>
  <Slides>23</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Abadi MT Condensed Extra Bold</vt:lpstr>
      <vt:lpstr>Arial</vt:lpstr>
      <vt:lpstr>Calibri</vt:lpstr>
      <vt:lpstr>Cambria</vt:lpstr>
      <vt:lpstr>Century Schoolbook</vt:lpstr>
      <vt:lpstr>Corbel</vt:lpstr>
      <vt:lpstr>GillSansMT</vt:lpstr>
      <vt:lpstr>Noto Sans Symbols</vt:lpstr>
      <vt:lpstr>Overlock</vt:lpstr>
      <vt:lpstr>Rambla</vt:lpstr>
      <vt:lpstr>Symbol</vt:lpstr>
      <vt:lpstr>Times New Roman</vt:lpstr>
      <vt:lpstr>Trebuchet MS</vt:lpstr>
      <vt:lpstr>Headlines</vt:lpstr>
      <vt:lpstr>PowerPoint Presentation</vt:lpstr>
      <vt:lpstr>PowerPoint Presentation</vt:lpstr>
      <vt:lpstr>PowerPoint Presentation</vt:lpstr>
      <vt:lpstr>PowerPoint Presentation</vt:lpstr>
      <vt:lpstr>Definition:</vt:lpstr>
      <vt:lpstr>Pathogenesis:</vt:lpstr>
      <vt:lpstr>Pathologic Features:</vt:lpstr>
      <vt:lpstr>Clinical Features:</vt:lpstr>
      <vt:lpstr>Clinical features:</vt:lpstr>
      <vt:lpstr>PowerPoint Presentation</vt:lpstr>
      <vt:lpstr>GOUT: It is a metabolic disease caused by Hyperuricemia=excessive amounts of uric acid (an end product of purine metabolism) within tissues and body fluids. Affects about 1% of the population, and shows a predilection for males.  monosodium urate crystals precipitate from supersaturated body fluids and induce an acute inflammatory reaction.   RISK FACTORS:                                                                                          1- obesity 2- excess alcohol intake and excess  consumption of purine-rich foods 3- diabetes, renal failure and the metabolic syndrome.{we consider a patient has the metabolic syndrome when he has at least  three of the 5 following problems: 1-obese 2-diabetic 3-dyslipidemia(high blood cholesterol and/or glycerides) 4-high uric acid 5-cvs problems}. 4- polymorphisms in genes involved in the transport and homeostasis of urate .                             CAUSES: 1- PRIMARY GOUT (90% OF CASES) - Overproduction of uric acid. - Decreased excretion  due to renal problems. -  Enzyme defects e.g ( partial HGPRT deficiency ).   2- SECONDARY GOUT (10% OF CASES)  -  People who take thiazide, type of drugs work as diuretics (مدر للبول),  we use them to treat hypertension ( diuretics increase excretion of body fluids and as a result, blood volume will decrease) and edema (such as that caused by heart failure, liver failure, or kidney failure).they will increased uric acid. - People who have very quick cell turnover, especially who have cancer, because when we use anti-cancer drugs that kill the cells, the cells have nucleus and inside the nucleus there is purine then the purine metabolize into uric acid. *we give anti-uric acid medication in accompany with anti-cancer drugs to avoid gouty arthritis in cancer patients. - Chronic renal disease: reduced excretion of uric acid with normal production of uric acid. -Inborn errors of purine metabolism: Lesch-Nyhan syndrome: it is associated with complete deficiency of HGPRT enzyme   </vt:lpstr>
      <vt:lpstr>PowerPoint Presentation</vt:lpstr>
      <vt:lpstr>NOT ALL THE PEOPLE WHO HAVE HIGH LEVELS URIC ACID WILL DEVELOP GOUT! CAUSES:  The disease like to affect the first metatarsal joint "big toe", but it also affect the knee and the shoulder. It always happen to people who are wealthy, and who drink alcohol, and obese people And people who have the metabolic syndrome. Metabolic syndrome: metabolic syndrome is the name for a group of risk factors that raises your risk for heart disease and other health problems, such as diabetes and stroke He comes to you and says "  والله البارح بيني وبينك يادكتور كنا معزومين واكلناا زي الحمير , وبرا كان فيه مشروب , وبيني وبينك مدري ليش الألم جاني" He come with very savere pain and if you look at the toe you will see it very big "swollen" and reddish.  TREATMENT:  COLCHICINE , Is drug that will stop the chemotaxis.   GOUTY TOPHI:                                                                                                                                  Are large aggregates of urate crystals which are visible with the naked eye. They occur in the joints and soft tissues of people with persistent hyperuricemia, appear as long,slender,needle-shaped monosodium urate crystals. Tophi are pathognomonic for the gout.  A common site for tophi is the pinna of the ear.   HISTOLOGY: Tophi consist of crystals that are surrounded by: -macrophages -lymphocytes -often foreign giant cell OTHER ORGANS: Besides joints, what other organ is affected in gout? Approximately 20% of gout patients die of renal failure. Renal lesions which are caused by: -precipitation of urates in the medulla forms tophi. -uric acid stones. -acute renal failure due to precipitation of urates in the collecting tubes.    </vt:lpstr>
      <vt:lpstr>PowerPoint Presentation</vt:lpstr>
      <vt:lpstr>PSEUDOGOUT Also is known as Chondrocalcinosis, calcium pyrophosphate crystal deposition disease. It can occur in three main settings:                                                                                                         -sporadic (more common in the elderly).                                                                                   -Hereditary                                                                                                                  -secondary to other conditions, such as previous joint damage, hyperparathyroidism, hypothyroidism, haemochromatosis and diabetes.   The crystal deposits first appear in structures composed of cartilage such as menisci, intervertebral discs, and articular surfaces(Chondrocalcinosis). When the deposits enlarge enough, they may rupture, inducing an inflammatory reaction.  Pseudogout typically first occurs in persons 50 years of age or older, becoming more common with increasing age, although pathways leading to crystal formation are not understood, they are likely to involve the overproduction or decreased breakdown of pyrophosphate.   Pseudogout can be differentiated from gout in three ways: -the knee is most commonly involved. -x-ray show the characteristic line of calcification of the articular cartilage - the crystals look different under polarizing microscopy, they are rhomboid in shape NOT needle-shaped as in gout.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trad</cp:lastModifiedBy>
  <cp:revision>16</cp:revision>
  <dcterms:modified xsi:type="dcterms:W3CDTF">2017-01-15T01:44:37Z</dcterms:modified>
</cp:coreProperties>
</file>