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tmp"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59" r:id="rId3"/>
    <p:sldId id="260" r:id="rId4"/>
    <p:sldId id="261" r:id="rId5"/>
    <p:sldId id="262" r:id="rId6"/>
    <p:sldId id="263" r:id="rId7"/>
    <p:sldId id="264" r:id="rId8"/>
    <p:sldId id="269" r:id="rId9"/>
    <p:sldId id="265" r:id="rId10"/>
    <p:sldId id="266" r:id="rId11"/>
    <p:sldId id="267" r:id="rId12"/>
    <p:sldId id="268" r:id="rId13"/>
    <p:sldId id="272" r:id="rId14"/>
    <p:sldId id="271" r:id="rId15"/>
    <p:sldId id="274" r:id="rId16"/>
    <p:sldId id="275" r:id="rId17"/>
    <p:sldId id="258" r:id="rId18"/>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6AA6"/>
    <a:srgbClr val="AFABAB"/>
    <a:srgbClr val="41719C"/>
    <a:srgbClr val="3BC175"/>
    <a:srgbClr val="9A261F"/>
    <a:srgbClr val="C91A13"/>
    <a:srgbClr val="EAEFF7"/>
    <a:srgbClr val="40C87F"/>
    <a:srgbClr val="1D2E70"/>
    <a:srgbClr val="CC17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6175" autoAdjust="0"/>
    <p:restoredTop sz="94660"/>
  </p:normalViewPr>
  <p:slideViewPr>
    <p:cSldViewPr snapToGrid="0">
      <p:cViewPr varScale="1">
        <p:scale>
          <a:sx n="60" d="100"/>
          <a:sy n="60" d="100"/>
        </p:scale>
        <p:origin x="1840" y="176"/>
      </p:cViewPr>
      <p:guideLst/>
    </p:cSldViewPr>
  </p:slideViewPr>
  <p:notesTextViewPr>
    <p:cViewPr>
      <p:scale>
        <a:sx n="1" d="1"/>
        <a:sy n="1" d="1"/>
      </p:scale>
      <p:origin x="0" y="0"/>
    </p:cViewPr>
  </p:notesTextViewPr>
  <p:notesViewPr>
    <p:cSldViewPr snapToGrid="0">
      <p:cViewPr varScale="1">
        <p:scale>
          <a:sx n="59" d="100"/>
          <a:sy n="59" d="100"/>
        </p:scale>
        <p:origin x="2790" y="8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BFA2D1-044A-8D4B-9D97-B9303EFFEC3C}" type="doc">
      <dgm:prSet loTypeId="urn:microsoft.com/office/officeart/2008/layout/HalfCircleOrganizationChart" loCatId="" qsTypeId="urn:microsoft.com/office/officeart/2005/8/quickstyle/simple4" qsCatId="simple" csTypeId="urn:microsoft.com/office/officeart/2005/8/colors/accent1_2" csCatId="accent1" phldr="1"/>
      <dgm:spPr/>
      <dgm:t>
        <a:bodyPr/>
        <a:lstStyle/>
        <a:p>
          <a:endParaRPr lang="en-US"/>
        </a:p>
      </dgm:t>
    </dgm:pt>
    <dgm:pt modelId="{50DD895E-2DAF-CC48-A084-0E6157A31762}">
      <dgm:prSet phldrT="[Text]"/>
      <dgm:spPr/>
      <dgm:t>
        <a:bodyPr/>
        <a:lstStyle/>
        <a:p>
          <a:r>
            <a:rPr lang="en-US" dirty="0" smtClean="0"/>
            <a:t>Stages of gout</a:t>
          </a:r>
          <a:endParaRPr lang="en-US" dirty="0"/>
        </a:p>
      </dgm:t>
    </dgm:pt>
    <dgm:pt modelId="{777624B0-5A94-1C4B-9DF5-022DAAF743AF}" type="parTrans" cxnId="{B9659824-B2C4-124D-8E5A-ED17133B4C65}">
      <dgm:prSet/>
      <dgm:spPr/>
      <dgm:t>
        <a:bodyPr/>
        <a:lstStyle/>
        <a:p>
          <a:endParaRPr lang="en-US"/>
        </a:p>
      </dgm:t>
    </dgm:pt>
    <dgm:pt modelId="{7C66E626-68E0-9741-A5B0-0A65B2052A61}" type="sibTrans" cxnId="{B9659824-B2C4-124D-8E5A-ED17133B4C65}">
      <dgm:prSet/>
      <dgm:spPr/>
      <dgm:t>
        <a:bodyPr/>
        <a:lstStyle/>
        <a:p>
          <a:endParaRPr lang="en-US"/>
        </a:p>
      </dgm:t>
    </dgm:pt>
    <dgm:pt modelId="{C922BB61-63C3-D448-8EA5-41A1666856C7}">
      <dgm:prSet phldrT="[Text]"/>
      <dgm:spPr/>
      <dgm:t>
        <a:bodyPr/>
        <a:lstStyle/>
        <a:p>
          <a:r>
            <a:rPr lang="en-US" dirty="0" smtClean="0"/>
            <a:t>asymptomatic hyperuricemia</a:t>
          </a:r>
          <a:endParaRPr lang="en-US" dirty="0"/>
        </a:p>
      </dgm:t>
    </dgm:pt>
    <dgm:pt modelId="{2FA61793-CDDE-7C44-9957-19DD43D68EC0}" type="parTrans" cxnId="{C66406C0-C55D-1F4A-A295-664E48338B74}">
      <dgm:prSet/>
      <dgm:spPr/>
      <dgm:t>
        <a:bodyPr/>
        <a:lstStyle/>
        <a:p>
          <a:endParaRPr lang="en-US"/>
        </a:p>
      </dgm:t>
    </dgm:pt>
    <dgm:pt modelId="{92F98959-8EB9-D44A-925E-042CA7B9D924}" type="sibTrans" cxnId="{C66406C0-C55D-1F4A-A295-664E48338B74}">
      <dgm:prSet/>
      <dgm:spPr/>
      <dgm:t>
        <a:bodyPr/>
        <a:lstStyle/>
        <a:p>
          <a:endParaRPr lang="en-US"/>
        </a:p>
      </dgm:t>
    </dgm:pt>
    <dgm:pt modelId="{91670E4B-FA02-6545-A49C-880FE33190E1}">
      <dgm:prSet phldrT="[Text]"/>
      <dgm:spPr/>
      <dgm:t>
        <a:bodyPr/>
        <a:lstStyle/>
        <a:p>
          <a:r>
            <a:rPr lang="en-US" dirty="0" err="1" smtClean="0"/>
            <a:t>Intercritical</a:t>
          </a:r>
          <a:r>
            <a:rPr lang="en-US" dirty="0" smtClean="0"/>
            <a:t> stage </a:t>
          </a:r>
          <a:endParaRPr lang="en-US" dirty="0"/>
        </a:p>
      </dgm:t>
    </dgm:pt>
    <dgm:pt modelId="{91782197-0FA0-994A-894A-1A8381A2727E}" type="parTrans" cxnId="{E35B1022-1DA9-6748-B368-69B439D945C8}">
      <dgm:prSet/>
      <dgm:spPr/>
      <dgm:t>
        <a:bodyPr/>
        <a:lstStyle/>
        <a:p>
          <a:endParaRPr lang="en-US"/>
        </a:p>
      </dgm:t>
    </dgm:pt>
    <dgm:pt modelId="{CA2F368C-2184-374B-BEC0-9F4B8E23BA52}" type="sibTrans" cxnId="{E35B1022-1DA9-6748-B368-69B439D945C8}">
      <dgm:prSet/>
      <dgm:spPr/>
      <dgm:t>
        <a:bodyPr/>
        <a:lstStyle/>
        <a:p>
          <a:endParaRPr lang="en-US"/>
        </a:p>
      </dgm:t>
    </dgm:pt>
    <dgm:pt modelId="{82F9D5CC-527F-C647-ADCE-4E884D313AFA}">
      <dgm:prSet phldrT="[Text]"/>
      <dgm:spPr/>
      <dgm:t>
        <a:bodyPr/>
        <a:lstStyle/>
        <a:p>
          <a:r>
            <a:rPr lang="en-US" dirty="0" smtClean="0"/>
            <a:t>chronic gout</a:t>
          </a:r>
          <a:endParaRPr lang="en-US" dirty="0"/>
        </a:p>
      </dgm:t>
    </dgm:pt>
    <dgm:pt modelId="{C404589C-C4BC-4D48-9ACE-3D5380229BC5}" type="parTrans" cxnId="{2F1D3E51-1488-8643-8CF0-F167175341E2}">
      <dgm:prSet/>
      <dgm:spPr/>
      <dgm:t>
        <a:bodyPr/>
        <a:lstStyle/>
        <a:p>
          <a:endParaRPr lang="en-US"/>
        </a:p>
      </dgm:t>
    </dgm:pt>
    <dgm:pt modelId="{707533DD-3F40-D842-81A2-F1DEAA024DFD}" type="sibTrans" cxnId="{2F1D3E51-1488-8643-8CF0-F167175341E2}">
      <dgm:prSet/>
      <dgm:spPr/>
      <dgm:t>
        <a:bodyPr/>
        <a:lstStyle/>
        <a:p>
          <a:pPr rtl="0"/>
          <a:endParaRPr lang="en-US"/>
        </a:p>
      </dgm:t>
    </dgm:pt>
    <dgm:pt modelId="{EB55F69F-20BC-8D4F-8529-FBB91DC0164B}">
      <dgm:prSet/>
      <dgm:spPr/>
      <dgm:t>
        <a:bodyPr/>
        <a:lstStyle/>
        <a:p>
          <a:r>
            <a:rPr lang="en-US" dirty="0" smtClean="0"/>
            <a:t>acute intermittent gout</a:t>
          </a:r>
          <a:endParaRPr lang="en-US" dirty="0"/>
        </a:p>
      </dgm:t>
    </dgm:pt>
    <dgm:pt modelId="{48E508EB-EB06-DF4D-94E2-50422142C833}" type="parTrans" cxnId="{A9D0E929-53EC-0549-9E38-2C646519E749}">
      <dgm:prSet/>
      <dgm:spPr/>
      <dgm:t>
        <a:bodyPr/>
        <a:lstStyle/>
        <a:p>
          <a:endParaRPr lang="en-US"/>
        </a:p>
      </dgm:t>
    </dgm:pt>
    <dgm:pt modelId="{7CE34F99-7D71-BC4B-8D95-4334DE798730}" type="sibTrans" cxnId="{A9D0E929-53EC-0549-9E38-2C646519E749}">
      <dgm:prSet/>
      <dgm:spPr/>
      <dgm:t>
        <a:bodyPr/>
        <a:lstStyle/>
        <a:p>
          <a:endParaRPr lang="en-US"/>
        </a:p>
      </dgm:t>
    </dgm:pt>
    <dgm:pt modelId="{2BAC3CE6-108A-3345-B373-68BAA50D6AAA}" type="pres">
      <dgm:prSet presAssocID="{E6BFA2D1-044A-8D4B-9D97-B9303EFFEC3C}" presName="Name0" presStyleCnt="0">
        <dgm:presLayoutVars>
          <dgm:orgChart val="1"/>
          <dgm:chPref val="1"/>
          <dgm:dir/>
          <dgm:animOne val="branch"/>
          <dgm:animLvl val="lvl"/>
          <dgm:resizeHandles/>
        </dgm:presLayoutVars>
      </dgm:prSet>
      <dgm:spPr/>
      <dgm:t>
        <a:bodyPr/>
        <a:lstStyle/>
        <a:p>
          <a:endParaRPr lang="en-US"/>
        </a:p>
      </dgm:t>
    </dgm:pt>
    <dgm:pt modelId="{28608998-92E5-0D40-9620-9C363C8C70F9}" type="pres">
      <dgm:prSet presAssocID="{50DD895E-2DAF-CC48-A084-0E6157A31762}" presName="hierRoot1" presStyleCnt="0">
        <dgm:presLayoutVars>
          <dgm:hierBranch val="init"/>
        </dgm:presLayoutVars>
      </dgm:prSet>
      <dgm:spPr/>
    </dgm:pt>
    <dgm:pt modelId="{65285FAB-501F-B94E-9C5F-B73B70C276AC}" type="pres">
      <dgm:prSet presAssocID="{50DD895E-2DAF-CC48-A084-0E6157A31762}" presName="rootComposite1" presStyleCnt="0"/>
      <dgm:spPr/>
    </dgm:pt>
    <dgm:pt modelId="{9FDB6229-DF8E-F44F-93D9-431289FA10E5}" type="pres">
      <dgm:prSet presAssocID="{50DD895E-2DAF-CC48-A084-0E6157A31762}" presName="rootText1" presStyleLbl="alignAcc1" presStyleIdx="0" presStyleCnt="0">
        <dgm:presLayoutVars>
          <dgm:chPref val="3"/>
        </dgm:presLayoutVars>
      </dgm:prSet>
      <dgm:spPr/>
      <dgm:t>
        <a:bodyPr/>
        <a:lstStyle/>
        <a:p>
          <a:endParaRPr lang="en-US"/>
        </a:p>
      </dgm:t>
    </dgm:pt>
    <dgm:pt modelId="{90305D18-8AC3-D04B-A7A1-7A4FE1B53855}" type="pres">
      <dgm:prSet presAssocID="{50DD895E-2DAF-CC48-A084-0E6157A31762}" presName="topArc1" presStyleLbl="parChTrans1D1" presStyleIdx="0" presStyleCnt="10"/>
      <dgm:spPr/>
    </dgm:pt>
    <dgm:pt modelId="{0169E159-0126-FA4D-BE13-E260564D6A29}" type="pres">
      <dgm:prSet presAssocID="{50DD895E-2DAF-CC48-A084-0E6157A31762}" presName="bottomArc1" presStyleLbl="parChTrans1D1" presStyleIdx="1" presStyleCnt="10"/>
      <dgm:spPr/>
    </dgm:pt>
    <dgm:pt modelId="{68C93C76-A78B-0247-BD8E-BF6FAB33B76E}" type="pres">
      <dgm:prSet presAssocID="{50DD895E-2DAF-CC48-A084-0E6157A31762}" presName="topConnNode1" presStyleLbl="node1" presStyleIdx="0" presStyleCnt="0"/>
      <dgm:spPr/>
      <dgm:t>
        <a:bodyPr/>
        <a:lstStyle/>
        <a:p>
          <a:endParaRPr lang="en-US"/>
        </a:p>
      </dgm:t>
    </dgm:pt>
    <dgm:pt modelId="{FF87BF78-BF3B-AE45-9A53-5EEEDE9495CA}" type="pres">
      <dgm:prSet presAssocID="{50DD895E-2DAF-CC48-A084-0E6157A31762}" presName="hierChild2" presStyleCnt="0"/>
      <dgm:spPr/>
    </dgm:pt>
    <dgm:pt modelId="{12EEFBCC-5DBD-C645-9C8E-86E7479177DC}" type="pres">
      <dgm:prSet presAssocID="{2FA61793-CDDE-7C44-9957-19DD43D68EC0}" presName="Name28" presStyleLbl="parChTrans1D2" presStyleIdx="0" presStyleCnt="4"/>
      <dgm:spPr/>
      <dgm:t>
        <a:bodyPr/>
        <a:lstStyle/>
        <a:p>
          <a:endParaRPr lang="en-US"/>
        </a:p>
      </dgm:t>
    </dgm:pt>
    <dgm:pt modelId="{3CA0BF40-4DFE-874E-A04B-4018BFF0EA9F}" type="pres">
      <dgm:prSet presAssocID="{C922BB61-63C3-D448-8EA5-41A1666856C7}" presName="hierRoot2" presStyleCnt="0">
        <dgm:presLayoutVars>
          <dgm:hierBranch val="init"/>
        </dgm:presLayoutVars>
      </dgm:prSet>
      <dgm:spPr/>
    </dgm:pt>
    <dgm:pt modelId="{F2225F5D-B4FD-7F42-A045-3FABC08A9B4D}" type="pres">
      <dgm:prSet presAssocID="{C922BB61-63C3-D448-8EA5-41A1666856C7}" presName="rootComposite2" presStyleCnt="0"/>
      <dgm:spPr/>
    </dgm:pt>
    <dgm:pt modelId="{A5D35D92-2E36-D54A-9E29-991C53B35A70}" type="pres">
      <dgm:prSet presAssocID="{C922BB61-63C3-D448-8EA5-41A1666856C7}" presName="rootText2" presStyleLbl="alignAcc1" presStyleIdx="0" presStyleCnt="0">
        <dgm:presLayoutVars>
          <dgm:chPref val="3"/>
        </dgm:presLayoutVars>
      </dgm:prSet>
      <dgm:spPr/>
      <dgm:t>
        <a:bodyPr/>
        <a:lstStyle/>
        <a:p>
          <a:endParaRPr lang="en-US"/>
        </a:p>
      </dgm:t>
    </dgm:pt>
    <dgm:pt modelId="{CEF99E39-EB58-A44A-91A8-75B536598981}" type="pres">
      <dgm:prSet presAssocID="{C922BB61-63C3-D448-8EA5-41A1666856C7}" presName="topArc2" presStyleLbl="parChTrans1D1" presStyleIdx="2" presStyleCnt="10"/>
      <dgm:spPr/>
    </dgm:pt>
    <dgm:pt modelId="{33A9FA67-91C7-644D-8547-06AC747C24A3}" type="pres">
      <dgm:prSet presAssocID="{C922BB61-63C3-D448-8EA5-41A1666856C7}" presName="bottomArc2" presStyleLbl="parChTrans1D1" presStyleIdx="3" presStyleCnt="10"/>
      <dgm:spPr/>
    </dgm:pt>
    <dgm:pt modelId="{679C9BEE-5B57-8C4A-B73D-35BA27DB50A9}" type="pres">
      <dgm:prSet presAssocID="{C922BB61-63C3-D448-8EA5-41A1666856C7}" presName="topConnNode2" presStyleLbl="node2" presStyleIdx="0" presStyleCnt="0"/>
      <dgm:spPr/>
      <dgm:t>
        <a:bodyPr/>
        <a:lstStyle/>
        <a:p>
          <a:endParaRPr lang="en-US"/>
        </a:p>
      </dgm:t>
    </dgm:pt>
    <dgm:pt modelId="{866C3285-0C24-5740-8514-48DF158F6759}" type="pres">
      <dgm:prSet presAssocID="{C922BB61-63C3-D448-8EA5-41A1666856C7}" presName="hierChild4" presStyleCnt="0"/>
      <dgm:spPr/>
    </dgm:pt>
    <dgm:pt modelId="{D93ACEA4-C6FA-A34B-98B1-29D48297E6EF}" type="pres">
      <dgm:prSet presAssocID="{C922BB61-63C3-D448-8EA5-41A1666856C7}" presName="hierChild5" presStyleCnt="0"/>
      <dgm:spPr/>
    </dgm:pt>
    <dgm:pt modelId="{D0586523-F26B-6047-B020-C16CF943CB07}" type="pres">
      <dgm:prSet presAssocID="{48E508EB-EB06-DF4D-94E2-50422142C833}" presName="Name28" presStyleLbl="parChTrans1D2" presStyleIdx="1" presStyleCnt="4"/>
      <dgm:spPr/>
      <dgm:t>
        <a:bodyPr/>
        <a:lstStyle/>
        <a:p>
          <a:endParaRPr lang="en-US"/>
        </a:p>
      </dgm:t>
    </dgm:pt>
    <dgm:pt modelId="{D8F2B059-6307-8B4E-B9E4-D57FC60848B1}" type="pres">
      <dgm:prSet presAssocID="{EB55F69F-20BC-8D4F-8529-FBB91DC0164B}" presName="hierRoot2" presStyleCnt="0">
        <dgm:presLayoutVars>
          <dgm:hierBranch val="init"/>
        </dgm:presLayoutVars>
      </dgm:prSet>
      <dgm:spPr/>
    </dgm:pt>
    <dgm:pt modelId="{0E4DD097-13C9-CC4E-9A39-D64669572A61}" type="pres">
      <dgm:prSet presAssocID="{EB55F69F-20BC-8D4F-8529-FBB91DC0164B}" presName="rootComposite2" presStyleCnt="0"/>
      <dgm:spPr/>
    </dgm:pt>
    <dgm:pt modelId="{4175D5D2-5F9A-6945-A09E-A55CB1962B93}" type="pres">
      <dgm:prSet presAssocID="{EB55F69F-20BC-8D4F-8529-FBB91DC0164B}" presName="rootText2" presStyleLbl="alignAcc1" presStyleIdx="0" presStyleCnt="0">
        <dgm:presLayoutVars>
          <dgm:chPref val="3"/>
        </dgm:presLayoutVars>
      </dgm:prSet>
      <dgm:spPr/>
      <dgm:t>
        <a:bodyPr/>
        <a:lstStyle/>
        <a:p>
          <a:endParaRPr lang="en-US"/>
        </a:p>
      </dgm:t>
    </dgm:pt>
    <dgm:pt modelId="{6FC3B7A1-9C0E-CC49-BDC1-D5473D41021C}" type="pres">
      <dgm:prSet presAssocID="{EB55F69F-20BC-8D4F-8529-FBB91DC0164B}" presName="topArc2" presStyleLbl="parChTrans1D1" presStyleIdx="4" presStyleCnt="10"/>
      <dgm:spPr/>
    </dgm:pt>
    <dgm:pt modelId="{2FB4D641-8046-3249-8779-AA9BB851C831}" type="pres">
      <dgm:prSet presAssocID="{EB55F69F-20BC-8D4F-8529-FBB91DC0164B}" presName="bottomArc2" presStyleLbl="parChTrans1D1" presStyleIdx="5" presStyleCnt="10"/>
      <dgm:spPr/>
    </dgm:pt>
    <dgm:pt modelId="{A46052DA-ADD7-5A4E-A251-486775D5363D}" type="pres">
      <dgm:prSet presAssocID="{EB55F69F-20BC-8D4F-8529-FBB91DC0164B}" presName="topConnNode2" presStyleLbl="node2" presStyleIdx="0" presStyleCnt="0"/>
      <dgm:spPr/>
      <dgm:t>
        <a:bodyPr/>
        <a:lstStyle/>
        <a:p>
          <a:endParaRPr lang="en-US"/>
        </a:p>
      </dgm:t>
    </dgm:pt>
    <dgm:pt modelId="{0FED31AC-2EB2-F046-A9F0-CED64E9105DE}" type="pres">
      <dgm:prSet presAssocID="{EB55F69F-20BC-8D4F-8529-FBB91DC0164B}" presName="hierChild4" presStyleCnt="0"/>
      <dgm:spPr/>
    </dgm:pt>
    <dgm:pt modelId="{6AA58780-39D1-0E45-A981-4F23F618EA03}" type="pres">
      <dgm:prSet presAssocID="{EB55F69F-20BC-8D4F-8529-FBB91DC0164B}" presName="hierChild5" presStyleCnt="0"/>
      <dgm:spPr/>
    </dgm:pt>
    <dgm:pt modelId="{9DF9C984-2618-AE45-89F7-493DE5C6E3E8}" type="pres">
      <dgm:prSet presAssocID="{91782197-0FA0-994A-894A-1A8381A2727E}" presName="Name28" presStyleLbl="parChTrans1D2" presStyleIdx="2" presStyleCnt="4"/>
      <dgm:spPr/>
      <dgm:t>
        <a:bodyPr/>
        <a:lstStyle/>
        <a:p>
          <a:endParaRPr lang="en-US"/>
        </a:p>
      </dgm:t>
    </dgm:pt>
    <dgm:pt modelId="{2B933B51-8E46-2143-ACB7-11C83179C55C}" type="pres">
      <dgm:prSet presAssocID="{91670E4B-FA02-6545-A49C-880FE33190E1}" presName="hierRoot2" presStyleCnt="0">
        <dgm:presLayoutVars>
          <dgm:hierBranch val="init"/>
        </dgm:presLayoutVars>
      </dgm:prSet>
      <dgm:spPr/>
    </dgm:pt>
    <dgm:pt modelId="{69A91198-A796-CB4C-B6BB-631D88AAD630}" type="pres">
      <dgm:prSet presAssocID="{91670E4B-FA02-6545-A49C-880FE33190E1}" presName="rootComposite2" presStyleCnt="0"/>
      <dgm:spPr/>
    </dgm:pt>
    <dgm:pt modelId="{E916BF6B-0002-A748-BBD7-9CFDD4367B8B}" type="pres">
      <dgm:prSet presAssocID="{91670E4B-FA02-6545-A49C-880FE33190E1}" presName="rootText2" presStyleLbl="alignAcc1" presStyleIdx="0" presStyleCnt="0">
        <dgm:presLayoutVars>
          <dgm:chPref val="3"/>
        </dgm:presLayoutVars>
      </dgm:prSet>
      <dgm:spPr/>
      <dgm:t>
        <a:bodyPr/>
        <a:lstStyle/>
        <a:p>
          <a:endParaRPr lang="en-US"/>
        </a:p>
      </dgm:t>
    </dgm:pt>
    <dgm:pt modelId="{80165CC6-6F6D-4140-B3AF-59C61A6B733E}" type="pres">
      <dgm:prSet presAssocID="{91670E4B-FA02-6545-A49C-880FE33190E1}" presName="topArc2" presStyleLbl="parChTrans1D1" presStyleIdx="6" presStyleCnt="10"/>
      <dgm:spPr/>
    </dgm:pt>
    <dgm:pt modelId="{34396C62-F7F0-6B4B-A8F9-FE1993EEE89A}" type="pres">
      <dgm:prSet presAssocID="{91670E4B-FA02-6545-A49C-880FE33190E1}" presName="bottomArc2" presStyleLbl="parChTrans1D1" presStyleIdx="7" presStyleCnt="10"/>
      <dgm:spPr/>
    </dgm:pt>
    <dgm:pt modelId="{E5310333-6B3B-F44E-AA8C-B6149E85A2B0}" type="pres">
      <dgm:prSet presAssocID="{91670E4B-FA02-6545-A49C-880FE33190E1}" presName="topConnNode2" presStyleLbl="node2" presStyleIdx="0" presStyleCnt="0"/>
      <dgm:spPr/>
      <dgm:t>
        <a:bodyPr/>
        <a:lstStyle/>
        <a:p>
          <a:endParaRPr lang="en-US"/>
        </a:p>
      </dgm:t>
    </dgm:pt>
    <dgm:pt modelId="{1B3B3FA3-5CCF-EF47-8E1F-9A7D4E6DB22C}" type="pres">
      <dgm:prSet presAssocID="{91670E4B-FA02-6545-A49C-880FE33190E1}" presName="hierChild4" presStyleCnt="0"/>
      <dgm:spPr/>
    </dgm:pt>
    <dgm:pt modelId="{3D57B9E9-04A2-E445-BD79-899F38D534F1}" type="pres">
      <dgm:prSet presAssocID="{91670E4B-FA02-6545-A49C-880FE33190E1}" presName="hierChild5" presStyleCnt="0"/>
      <dgm:spPr/>
    </dgm:pt>
    <dgm:pt modelId="{848D7E71-9365-3149-901A-C602EF5AA07F}" type="pres">
      <dgm:prSet presAssocID="{C404589C-C4BC-4D48-9ACE-3D5380229BC5}" presName="Name28" presStyleLbl="parChTrans1D2" presStyleIdx="3" presStyleCnt="4"/>
      <dgm:spPr/>
      <dgm:t>
        <a:bodyPr/>
        <a:lstStyle/>
        <a:p>
          <a:endParaRPr lang="en-US"/>
        </a:p>
      </dgm:t>
    </dgm:pt>
    <dgm:pt modelId="{CFFFE159-F41E-BF4C-95A0-991B5AEDA05D}" type="pres">
      <dgm:prSet presAssocID="{82F9D5CC-527F-C647-ADCE-4E884D313AFA}" presName="hierRoot2" presStyleCnt="0">
        <dgm:presLayoutVars>
          <dgm:hierBranch val="init"/>
        </dgm:presLayoutVars>
      </dgm:prSet>
      <dgm:spPr/>
    </dgm:pt>
    <dgm:pt modelId="{EEBAAD3A-5323-4F4D-A9B5-01AB165CCBB5}" type="pres">
      <dgm:prSet presAssocID="{82F9D5CC-527F-C647-ADCE-4E884D313AFA}" presName="rootComposite2" presStyleCnt="0"/>
      <dgm:spPr/>
    </dgm:pt>
    <dgm:pt modelId="{82451649-836B-2445-B7C9-2EA79A6E2955}" type="pres">
      <dgm:prSet presAssocID="{82F9D5CC-527F-C647-ADCE-4E884D313AFA}" presName="rootText2" presStyleLbl="alignAcc1" presStyleIdx="0" presStyleCnt="0">
        <dgm:presLayoutVars>
          <dgm:chPref val="3"/>
        </dgm:presLayoutVars>
      </dgm:prSet>
      <dgm:spPr/>
      <dgm:t>
        <a:bodyPr/>
        <a:lstStyle/>
        <a:p>
          <a:endParaRPr lang="en-US"/>
        </a:p>
      </dgm:t>
    </dgm:pt>
    <dgm:pt modelId="{0E5CE14A-BCF0-6E4A-ABE9-262EBF3024EB}" type="pres">
      <dgm:prSet presAssocID="{82F9D5CC-527F-C647-ADCE-4E884D313AFA}" presName="topArc2" presStyleLbl="parChTrans1D1" presStyleIdx="8" presStyleCnt="10"/>
      <dgm:spPr/>
    </dgm:pt>
    <dgm:pt modelId="{87581FCB-499B-5643-A6B9-47E886EC3CF7}" type="pres">
      <dgm:prSet presAssocID="{82F9D5CC-527F-C647-ADCE-4E884D313AFA}" presName="bottomArc2" presStyleLbl="parChTrans1D1" presStyleIdx="9" presStyleCnt="10"/>
      <dgm:spPr/>
    </dgm:pt>
    <dgm:pt modelId="{CABE7A38-38B9-644A-B62C-4D881390C0CB}" type="pres">
      <dgm:prSet presAssocID="{82F9D5CC-527F-C647-ADCE-4E884D313AFA}" presName="topConnNode2" presStyleLbl="node2" presStyleIdx="0" presStyleCnt="0"/>
      <dgm:spPr/>
      <dgm:t>
        <a:bodyPr/>
        <a:lstStyle/>
        <a:p>
          <a:endParaRPr lang="en-US"/>
        </a:p>
      </dgm:t>
    </dgm:pt>
    <dgm:pt modelId="{12169072-47B1-9E44-BE1E-CD7EA8184EB7}" type="pres">
      <dgm:prSet presAssocID="{82F9D5CC-527F-C647-ADCE-4E884D313AFA}" presName="hierChild4" presStyleCnt="0"/>
      <dgm:spPr/>
    </dgm:pt>
    <dgm:pt modelId="{C01C5E6D-2DFE-0C43-BB18-5824D0CA2220}" type="pres">
      <dgm:prSet presAssocID="{82F9D5CC-527F-C647-ADCE-4E884D313AFA}" presName="hierChild5" presStyleCnt="0"/>
      <dgm:spPr/>
    </dgm:pt>
    <dgm:pt modelId="{02CE5796-C559-1A42-8E33-AAE54BD93ABB}" type="pres">
      <dgm:prSet presAssocID="{50DD895E-2DAF-CC48-A084-0E6157A31762}" presName="hierChild3" presStyleCnt="0"/>
      <dgm:spPr/>
    </dgm:pt>
  </dgm:ptLst>
  <dgm:cxnLst>
    <dgm:cxn modelId="{CD05DAA8-4CA7-974B-B023-332164988CA7}" type="presOf" srcId="{C922BB61-63C3-D448-8EA5-41A1666856C7}" destId="{679C9BEE-5B57-8C4A-B73D-35BA27DB50A9}" srcOrd="1" destOrd="0" presId="urn:microsoft.com/office/officeart/2008/layout/HalfCircleOrganizationChart"/>
    <dgm:cxn modelId="{A9D0E929-53EC-0549-9E38-2C646519E749}" srcId="{50DD895E-2DAF-CC48-A084-0E6157A31762}" destId="{EB55F69F-20BC-8D4F-8529-FBB91DC0164B}" srcOrd="1" destOrd="0" parTransId="{48E508EB-EB06-DF4D-94E2-50422142C833}" sibTransId="{7CE34F99-7D71-BC4B-8D95-4334DE798730}"/>
    <dgm:cxn modelId="{2F1D3E51-1488-8643-8CF0-F167175341E2}" srcId="{50DD895E-2DAF-CC48-A084-0E6157A31762}" destId="{82F9D5CC-527F-C647-ADCE-4E884D313AFA}" srcOrd="3" destOrd="0" parTransId="{C404589C-C4BC-4D48-9ACE-3D5380229BC5}" sibTransId="{707533DD-3F40-D842-81A2-F1DEAA024DFD}"/>
    <dgm:cxn modelId="{37BFC184-61DB-464F-89D1-B7077016E849}" type="presOf" srcId="{EB55F69F-20BC-8D4F-8529-FBB91DC0164B}" destId="{4175D5D2-5F9A-6945-A09E-A55CB1962B93}" srcOrd="0" destOrd="0" presId="urn:microsoft.com/office/officeart/2008/layout/HalfCircleOrganizationChart"/>
    <dgm:cxn modelId="{60A08F88-CDA8-E84D-BAE4-B719D4254979}" type="presOf" srcId="{50DD895E-2DAF-CC48-A084-0E6157A31762}" destId="{68C93C76-A78B-0247-BD8E-BF6FAB33B76E}" srcOrd="1" destOrd="0" presId="urn:microsoft.com/office/officeart/2008/layout/HalfCircleOrganizationChart"/>
    <dgm:cxn modelId="{4E67467B-103D-554D-BA0E-478F662BFD10}" type="presOf" srcId="{E6BFA2D1-044A-8D4B-9D97-B9303EFFEC3C}" destId="{2BAC3CE6-108A-3345-B373-68BAA50D6AAA}" srcOrd="0" destOrd="0" presId="urn:microsoft.com/office/officeart/2008/layout/HalfCircleOrganizationChart"/>
    <dgm:cxn modelId="{7AEF2FC4-AC48-834F-BA96-364389963C27}" type="presOf" srcId="{82F9D5CC-527F-C647-ADCE-4E884D313AFA}" destId="{CABE7A38-38B9-644A-B62C-4D881390C0CB}" srcOrd="1" destOrd="0" presId="urn:microsoft.com/office/officeart/2008/layout/HalfCircleOrganizationChart"/>
    <dgm:cxn modelId="{BA3B16BD-26C8-1944-9F7A-D2BCAEA8B90A}" type="presOf" srcId="{C922BB61-63C3-D448-8EA5-41A1666856C7}" destId="{A5D35D92-2E36-D54A-9E29-991C53B35A70}" srcOrd="0" destOrd="0" presId="urn:microsoft.com/office/officeart/2008/layout/HalfCircleOrganizationChart"/>
    <dgm:cxn modelId="{8F969D28-D079-054C-9D4D-F6C2C54F90E6}" type="presOf" srcId="{82F9D5CC-527F-C647-ADCE-4E884D313AFA}" destId="{82451649-836B-2445-B7C9-2EA79A6E2955}" srcOrd="0" destOrd="0" presId="urn:microsoft.com/office/officeart/2008/layout/HalfCircleOrganizationChart"/>
    <dgm:cxn modelId="{94C16A6C-7907-C943-8E2E-74008D5ED225}" type="presOf" srcId="{C404589C-C4BC-4D48-9ACE-3D5380229BC5}" destId="{848D7E71-9365-3149-901A-C602EF5AA07F}" srcOrd="0" destOrd="0" presId="urn:microsoft.com/office/officeart/2008/layout/HalfCircleOrganizationChart"/>
    <dgm:cxn modelId="{B81730C8-8E60-6541-971A-201F003BC3B0}" type="presOf" srcId="{91670E4B-FA02-6545-A49C-880FE33190E1}" destId="{E916BF6B-0002-A748-BBD7-9CFDD4367B8B}" srcOrd="0" destOrd="0" presId="urn:microsoft.com/office/officeart/2008/layout/HalfCircleOrganizationChart"/>
    <dgm:cxn modelId="{7ADDAFB6-9BF3-544E-8A20-1DA6FC63D237}" type="presOf" srcId="{2FA61793-CDDE-7C44-9957-19DD43D68EC0}" destId="{12EEFBCC-5DBD-C645-9C8E-86E7479177DC}" srcOrd="0" destOrd="0" presId="urn:microsoft.com/office/officeart/2008/layout/HalfCircleOrganizationChart"/>
    <dgm:cxn modelId="{D40A8CE6-120C-BC42-852A-2371B2C12CF1}" type="presOf" srcId="{48E508EB-EB06-DF4D-94E2-50422142C833}" destId="{D0586523-F26B-6047-B020-C16CF943CB07}" srcOrd="0" destOrd="0" presId="urn:microsoft.com/office/officeart/2008/layout/HalfCircleOrganizationChart"/>
    <dgm:cxn modelId="{C66406C0-C55D-1F4A-A295-664E48338B74}" srcId="{50DD895E-2DAF-CC48-A084-0E6157A31762}" destId="{C922BB61-63C3-D448-8EA5-41A1666856C7}" srcOrd="0" destOrd="0" parTransId="{2FA61793-CDDE-7C44-9957-19DD43D68EC0}" sibTransId="{92F98959-8EB9-D44A-925E-042CA7B9D924}"/>
    <dgm:cxn modelId="{B9659824-B2C4-124D-8E5A-ED17133B4C65}" srcId="{E6BFA2D1-044A-8D4B-9D97-B9303EFFEC3C}" destId="{50DD895E-2DAF-CC48-A084-0E6157A31762}" srcOrd="0" destOrd="0" parTransId="{777624B0-5A94-1C4B-9DF5-022DAAF743AF}" sibTransId="{7C66E626-68E0-9741-A5B0-0A65B2052A61}"/>
    <dgm:cxn modelId="{53D08817-68BC-654D-BAB8-EA92F899D557}" type="presOf" srcId="{91670E4B-FA02-6545-A49C-880FE33190E1}" destId="{E5310333-6B3B-F44E-AA8C-B6149E85A2B0}" srcOrd="1" destOrd="0" presId="urn:microsoft.com/office/officeart/2008/layout/HalfCircleOrganizationChart"/>
    <dgm:cxn modelId="{2B619B4C-6D33-BB4C-AF5A-DC2F78A32A98}" type="presOf" srcId="{91782197-0FA0-994A-894A-1A8381A2727E}" destId="{9DF9C984-2618-AE45-89F7-493DE5C6E3E8}" srcOrd="0" destOrd="0" presId="urn:microsoft.com/office/officeart/2008/layout/HalfCircleOrganizationChart"/>
    <dgm:cxn modelId="{E35B1022-1DA9-6748-B368-69B439D945C8}" srcId="{50DD895E-2DAF-CC48-A084-0E6157A31762}" destId="{91670E4B-FA02-6545-A49C-880FE33190E1}" srcOrd="2" destOrd="0" parTransId="{91782197-0FA0-994A-894A-1A8381A2727E}" sibTransId="{CA2F368C-2184-374B-BEC0-9F4B8E23BA52}"/>
    <dgm:cxn modelId="{9A8D9DF8-EF7A-4549-AEAD-64D296ED00B5}" type="presOf" srcId="{50DD895E-2DAF-CC48-A084-0E6157A31762}" destId="{9FDB6229-DF8E-F44F-93D9-431289FA10E5}" srcOrd="0" destOrd="0" presId="urn:microsoft.com/office/officeart/2008/layout/HalfCircleOrganizationChart"/>
    <dgm:cxn modelId="{69DF8891-CD7C-FF4C-B061-742C6B34ABE0}" type="presOf" srcId="{EB55F69F-20BC-8D4F-8529-FBB91DC0164B}" destId="{A46052DA-ADD7-5A4E-A251-486775D5363D}" srcOrd="1" destOrd="0" presId="urn:microsoft.com/office/officeart/2008/layout/HalfCircleOrganizationChart"/>
    <dgm:cxn modelId="{A3BF3662-7C7E-5B41-9537-F18D2E75C3EE}" type="presParOf" srcId="{2BAC3CE6-108A-3345-B373-68BAA50D6AAA}" destId="{28608998-92E5-0D40-9620-9C363C8C70F9}" srcOrd="0" destOrd="0" presId="urn:microsoft.com/office/officeart/2008/layout/HalfCircleOrganizationChart"/>
    <dgm:cxn modelId="{C10A7801-B13B-D045-AFCA-C417082469BE}" type="presParOf" srcId="{28608998-92E5-0D40-9620-9C363C8C70F9}" destId="{65285FAB-501F-B94E-9C5F-B73B70C276AC}" srcOrd="0" destOrd="0" presId="urn:microsoft.com/office/officeart/2008/layout/HalfCircleOrganizationChart"/>
    <dgm:cxn modelId="{A3FD920E-ACAD-5A47-A3BA-0DB86663A41B}" type="presParOf" srcId="{65285FAB-501F-B94E-9C5F-B73B70C276AC}" destId="{9FDB6229-DF8E-F44F-93D9-431289FA10E5}" srcOrd="0" destOrd="0" presId="urn:microsoft.com/office/officeart/2008/layout/HalfCircleOrganizationChart"/>
    <dgm:cxn modelId="{216CEBE1-29B4-2647-AAF0-7E23BE12DE73}" type="presParOf" srcId="{65285FAB-501F-B94E-9C5F-B73B70C276AC}" destId="{90305D18-8AC3-D04B-A7A1-7A4FE1B53855}" srcOrd="1" destOrd="0" presId="urn:microsoft.com/office/officeart/2008/layout/HalfCircleOrganizationChart"/>
    <dgm:cxn modelId="{2D4B4266-14C1-1549-B1A6-146B2B11F116}" type="presParOf" srcId="{65285FAB-501F-B94E-9C5F-B73B70C276AC}" destId="{0169E159-0126-FA4D-BE13-E260564D6A29}" srcOrd="2" destOrd="0" presId="urn:microsoft.com/office/officeart/2008/layout/HalfCircleOrganizationChart"/>
    <dgm:cxn modelId="{20C621A4-733D-6D44-847A-F7638387A56D}" type="presParOf" srcId="{65285FAB-501F-B94E-9C5F-B73B70C276AC}" destId="{68C93C76-A78B-0247-BD8E-BF6FAB33B76E}" srcOrd="3" destOrd="0" presId="urn:microsoft.com/office/officeart/2008/layout/HalfCircleOrganizationChart"/>
    <dgm:cxn modelId="{0CF077D0-43BB-044B-8ABF-39180A444C2D}" type="presParOf" srcId="{28608998-92E5-0D40-9620-9C363C8C70F9}" destId="{FF87BF78-BF3B-AE45-9A53-5EEEDE9495CA}" srcOrd="1" destOrd="0" presId="urn:microsoft.com/office/officeart/2008/layout/HalfCircleOrganizationChart"/>
    <dgm:cxn modelId="{74A38029-B145-9044-A285-823A22327E8E}" type="presParOf" srcId="{FF87BF78-BF3B-AE45-9A53-5EEEDE9495CA}" destId="{12EEFBCC-5DBD-C645-9C8E-86E7479177DC}" srcOrd="0" destOrd="0" presId="urn:microsoft.com/office/officeart/2008/layout/HalfCircleOrganizationChart"/>
    <dgm:cxn modelId="{39FC4CE7-A78A-FA4E-8CC8-B0C88146EAFB}" type="presParOf" srcId="{FF87BF78-BF3B-AE45-9A53-5EEEDE9495CA}" destId="{3CA0BF40-4DFE-874E-A04B-4018BFF0EA9F}" srcOrd="1" destOrd="0" presId="urn:microsoft.com/office/officeart/2008/layout/HalfCircleOrganizationChart"/>
    <dgm:cxn modelId="{5558636D-2BA8-624E-83EA-9FD5B7E0106C}" type="presParOf" srcId="{3CA0BF40-4DFE-874E-A04B-4018BFF0EA9F}" destId="{F2225F5D-B4FD-7F42-A045-3FABC08A9B4D}" srcOrd="0" destOrd="0" presId="urn:microsoft.com/office/officeart/2008/layout/HalfCircleOrganizationChart"/>
    <dgm:cxn modelId="{FE367C6D-E6E7-1C4E-8A0A-3E963BCACFA5}" type="presParOf" srcId="{F2225F5D-B4FD-7F42-A045-3FABC08A9B4D}" destId="{A5D35D92-2E36-D54A-9E29-991C53B35A70}" srcOrd="0" destOrd="0" presId="urn:microsoft.com/office/officeart/2008/layout/HalfCircleOrganizationChart"/>
    <dgm:cxn modelId="{6D769CAF-9C77-FB4C-B4FE-FFB1E017166A}" type="presParOf" srcId="{F2225F5D-B4FD-7F42-A045-3FABC08A9B4D}" destId="{CEF99E39-EB58-A44A-91A8-75B536598981}" srcOrd="1" destOrd="0" presId="urn:microsoft.com/office/officeart/2008/layout/HalfCircleOrganizationChart"/>
    <dgm:cxn modelId="{CA3C7470-C5B8-D243-B388-17CDA6DBB16A}" type="presParOf" srcId="{F2225F5D-B4FD-7F42-A045-3FABC08A9B4D}" destId="{33A9FA67-91C7-644D-8547-06AC747C24A3}" srcOrd="2" destOrd="0" presId="urn:microsoft.com/office/officeart/2008/layout/HalfCircleOrganizationChart"/>
    <dgm:cxn modelId="{A93C86EE-C703-0E4C-B4F2-49C94FF7C566}" type="presParOf" srcId="{F2225F5D-B4FD-7F42-A045-3FABC08A9B4D}" destId="{679C9BEE-5B57-8C4A-B73D-35BA27DB50A9}" srcOrd="3" destOrd="0" presId="urn:microsoft.com/office/officeart/2008/layout/HalfCircleOrganizationChart"/>
    <dgm:cxn modelId="{3DA4B51D-2E98-B24C-99F8-A653928938D3}" type="presParOf" srcId="{3CA0BF40-4DFE-874E-A04B-4018BFF0EA9F}" destId="{866C3285-0C24-5740-8514-48DF158F6759}" srcOrd="1" destOrd="0" presId="urn:microsoft.com/office/officeart/2008/layout/HalfCircleOrganizationChart"/>
    <dgm:cxn modelId="{AACF4964-7ECE-DE43-BAE3-DF747FB8E718}" type="presParOf" srcId="{3CA0BF40-4DFE-874E-A04B-4018BFF0EA9F}" destId="{D93ACEA4-C6FA-A34B-98B1-29D48297E6EF}" srcOrd="2" destOrd="0" presId="urn:microsoft.com/office/officeart/2008/layout/HalfCircleOrganizationChart"/>
    <dgm:cxn modelId="{AE61DE55-72DF-B94D-BB7C-60B177F9370C}" type="presParOf" srcId="{FF87BF78-BF3B-AE45-9A53-5EEEDE9495CA}" destId="{D0586523-F26B-6047-B020-C16CF943CB07}" srcOrd="2" destOrd="0" presId="urn:microsoft.com/office/officeart/2008/layout/HalfCircleOrganizationChart"/>
    <dgm:cxn modelId="{80332CFB-911F-A747-A046-8ED4B5601AC0}" type="presParOf" srcId="{FF87BF78-BF3B-AE45-9A53-5EEEDE9495CA}" destId="{D8F2B059-6307-8B4E-B9E4-D57FC60848B1}" srcOrd="3" destOrd="0" presId="urn:microsoft.com/office/officeart/2008/layout/HalfCircleOrganizationChart"/>
    <dgm:cxn modelId="{363027F9-EC51-A24B-85CC-2968A382D86D}" type="presParOf" srcId="{D8F2B059-6307-8B4E-B9E4-D57FC60848B1}" destId="{0E4DD097-13C9-CC4E-9A39-D64669572A61}" srcOrd="0" destOrd="0" presId="urn:microsoft.com/office/officeart/2008/layout/HalfCircleOrganizationChart"/>
    <dgm:cxn modelId="{E7AA6998-49F2-5142-A6A8-F9B2195EFA76}" type="presParOf" srcId="{0E4DD097-13C9-CC4E-9A39-D64669572A61}" destId="{4175D5D2-5F9A-6945-A09E-A55CB1962B93}" srcOrd="0" destOrd="0" presId="urn:microsoft.com/office/officeart/2008/layout/HalfCircleOrganizationChart"/>
    <dgm:cxn modelId="{35A27A23-EF7C-7944-B340-65BF2E6535D8}" type="presParOf" srcId="{0E4DD097-13C9-CC4E-9A39-D64669572A61}" destId="{6FC3B7A1-9C0E-CC49-BDC1-D5473D41021C}" srcOrd="1" destOrd="0" presId="urn:microsoft.com/office/officeart/2008/layout/HalfCircleOrganizationChart"/>
    <dgm:cxn modelId="{BEBA9C95-7386-5A49-B646-DB4A3B27AE08}" type="presParOf" srcId="{0E4DD097-13C9-CC4E-9A39-D64669572A61}" destId="{2FB4D641-8046-3249-8779-AA9BB851C831}" srcOrd="2" destOrd="0" presId="urn:microsoft.com/office/officeart/2008/layout/HalfCircleOrganizationChart"/>
    <dgm:cxn modelId="{8B67FB69-2822-8741-8F65-AE0EE5ED7E6A}" type="presParOf" srcId="{0E4DD097-13C9-CC4E-9A39-D64669572A61}" destId="{A46052DA-ADD7-5A4E-A251-486775D5363D}" srcOrd="3" destOrd="0" presId="urn:microsoft.com/office/officeart/2008/layout/HalfCircleOrganizationChart"/>
    <dgm:cxn modelId="{C78E06E4-E3B4-574E-A948-C396B63960B5}" type="presParOf" srcId="{D8F2B059-6307-8B4E-B9E4-D57FC60848B1}" destId="{0FED31AC-2EB2-F046-A9F0-CED64E9105DE}" srcOrd="1" destOrd="0" presId="urn:microsoft.com/office/officeart/2008/layout/HalfCircleOrganizationChart"/>
    <dgm:cxn modelId="{D8420AB8-7A99-014F-A56F-96127E0AB6EC}" type="presParOf" srcId="{D8F2B059-6307-8B4E-B9E4-D57FC60848B1}" destId="{6AA58780-39D1-0E45-A981-4F23F618EA03}" srcOrd="2" destOrd="0" presId="urn:microsoft.com/office/officeart/2008/layout/HalfCircleOrganizationChart"/>
    <dgm:cxn modelId="{24B530FA-2F41-2444-8943-69025517F130}" type="presParOf" srcId="{FF87BF78-BF3B-AE45-9A53-5EEEDE9495CA}" destId="{9DF9C984-2618-AE45-89F7-493DE5C6E3E8}" srcOrd="4" destOrd="0" presId="urn:microsoft.com/office/officeart/2008/layout/HalfCircleOrganizationChart"/>
    <dgm:cxn modelId="{0BD3ED2B-77DA-1244-9C09-1AE5C890BDB4}" type="presParOf" srcId="{FF87BF78-BF3B-AE45-9A53-5EEEDE9495CA}" destId="{2B933B51-8E46-2143-ACB7-11C83179C55C}" srcOrd="5" destOrd="0" presId="urn:microsoft.com/office/officeart/2008/layout/HalfCircleOrganizationChart"/>
    <dgm:cxn modelId="{46C478DD-302D-8C48-A144-D043486A31E1}" type="presParOf" srcId="{2B933B51-8E46-2143-ACB7-11C83179C55C}" destId="{69A91198-A796-CB4C-B6BB-631D88AAD630}" srcOrd="0" destOrd="0" presId="urn:microsoft.com/office/officeart/2008/layout/HalfCircleOrganizationChart"/>
    <dgm:cxn modelId="{BAF6FCE6-8FCC-944D-B36B-0FCCE8D3510F}" type="presParOf" srcId="{69A91198-A796-CB4C-B6BB-631D88AAD630}" destId="{E916BF6B-0002-A748-BBD7-9CFDD4367B8B}" srcOrd="0" destOrd="0" presId="urn:microsoft.com/office/officeart/2008/layout/HalfCircleOrganizationChart"/>
    <dgm:cxn modelId="{C77160E4-BF6F-5B44-B5BD-C903DF8548EF}" type="presParOf" srcId="{69A91198-A796-CB4C-B6BB-631D88AAD630}" destId="{80165CC6-6F6D-4140-B3AF-59C61A6B733E}" srcOrd="1" destOrd="0" presId="urn:microsoft.com/office/officeart/2008/layout/HalfCircleOrganizationChart"/>
    <dgm:cxn modelId="{B4F6F351-B8E4-D644-BB35-918AD4464B8B}" type="presParOf" srcId="{69A91198-A796-CB4C-B6BB-631D88AAD630}" destId="{34396C62-F7F0-6B4B-A8F9-FE1993EEE89A}" srcOrd="2" destOrd="0" presId="urn:microsoft.com/office/officeart/2008/layout/HalfCircleOrganizationChart"/>
    <dgm:cxn modelId="{F784E53D-06A2-AC4D-BCD1-9277326D2346}" type="presParOf" srcId="{69A91198-A796-CB4C-B6BB-631D88AAD630}" destId="{E5310333-6B3B-F44E-AA8C-B6149E85A2B0}" srcOrd="3" destOrd="0" presId="urn:microsoft.com/office/officeart/2008/layout/HalfCircleOrganizationChart"/>
    <dgm:cxn modelId="{1A2865D6-24BA-A741-8431-182A4079CF61}" type="presParOf" srcId="{2B933B51-8E46-2143-ACB7-11C83179C55C}" destId="{1B3B3FA3-5CCF-EF47-8E1F-9A7D4E6DB22C}" srcOrd="1" destOrd="0" presId="urn:microsoft.com/office/officeart/2008/layout/HalfCircleOrganizationChart"/>
    <dgm:cxn modelId="{9EB357AF-8BED-DE45-B78D-24F6197F7DB9}" type="presParOf" srcId="{2B933B51-8E46-2143-ACB7-11C83179C55C}" destId="{3D57B9E9-04A2-E445-BD79-899F38D534F1}" srcOrd="2" destOrd="0" presId="urn:microsoft.com/office/officeart/2008/layout/HalfCircleOrganizationChart"/>
    <dgm:cxn modelId="{D441620C-2302-BE40-8603-37BA8CDA7DDE}" type="presParOf" srcId="{FF87BF78-BF3B-AE45-9A53-5EEEDE9495CA}" destId="{848D7E71-9365-3149-901A-C602EF5AA07F}" srcOrd="6" destOrd="0" presId="urn:microsoft.com/office/officeart/2008/layout/HalfCircleOrganizationChart"/>
    <dgm:cxn modelId="{22E86B58-0609-0D48-9BE5-E51D57B6D457}" type="presParOf" srcId="{FF87BF78-BF3B-AE45-9A53-5EEEDE9495CA}" destId="{CFFFE159-F41E-BF4C-95A0-991B5AEDA05D}" srcOrd="7" destOrd="0" presId="urn:microsoft.com/office/officeart/2008/layout/HalfCircleOrganizationChart"/>
    <dgm:cxn modelId="{0FF0A027-9751-1140-B939-3170AEA9A2F4}" type="presParOf" srcId="{CFFFE159-F41E-BF4C-95A0-991B5AEDA05D}" destId="{EEBAAD3A-5323-4F4D-A9B5-01AB165CCBB5}" srcOrd="0" destOrd="0" presId="urn:microsoft.com/office/officeart/2008/layout/HalfCircleOrganizationChart"/>
    <dgm:cxn modelId="{A75BBEB4-0C2D-AA4C-ADBB-836AAF810948}" type="presParOf" srcId="{EEBAAD3A-5323-4F4D-A9B5-01AB165CCBB5}" destId="{82451649-836B-2445-B7C9-2EA79A6E2955}" srcOrd="0" destOrd="0" presId="urn:microsoft.com/office/officeart/2008/layout/HalfCircleOrganizationChart"/>
    <dgm:cxn modelId="{07148B1F-1797-CB46-B242-B07F19B25BE1}" type="presParOf" srcId="{EEBAAD3A-5323-4F4D-A9B5-01AB165CCBB5}" destId="{0E5CE14A-BCF0-6E4A-ABE9-262EBF3024EB}" srcOrd="1" destOrd="0" presId="urn:microsoft.com/office/officeart/2008/layout/HalfCircleOrganizationChart"/>
    <dgm:cxn modelId="{26701D28-55D4-D948-BC98-218039E0BFFE}" type="presParOf" srcId="{EEBAAD3A-5323-4F4D-A9B5-01AB165CCBB5}" destId="{87581FCB-499B-5643-A6B9-47E886EC3CF7}" srcOrd="2" destOrd="0" presId="urn:microsoft.com/office/officeart/2008/layout/HalfCircleOrganizationChart"/>
    <dgm:cxn modelId="{556E6284-9EB2-F140-B0EF-3894C9197DC2}" type="presParOf" srcId="{EEBAAD3A-5323-4F4D-A9B5-01AB165CCBB5}" destId="{CABE7A38-38B9-644A-B62C-4D881390C0CB}" srcOrd="3" destOrd="0" presId="urn:microsoft.com/office/officeart/2008/layout/HalfCircleOrganizationChart"/>
    <dgm:cxn modelId="{94C7CB37-F88A-C14A-9699-60D740041162}" type="presParOf" srcId="{CFFFE159-F41E-BF4C-95A0-991B5AEDA05D}" destId="{12169072-47B1-9E44-BE1E-CD7EA8184EB7}" srcOrd="1" destOrd="0" presId="urn:microsoft.com/office/officeart/2008/layout/HalfCircleOrganizationChart"/>
    <dgm:cxn modelId="{12F8E7DE-2C51-7445-94DF-08231D2C191A}" type="presParOf" srcId="{CFFFE159-F41E-BF4C-95A0-991B5AEDA05D}" destId="{C01C5E6D-2DFE-0C43-BB18-5824D0CA2220}" srcOrd="2" destOrd="0" presId="urn:microsoft.com/office/officeart/2008/layout/HalfCircleOrganizationChart"/>
    <dgm:cxn modelId="{1E38C7C3-3DC1-9C48-B8AB-A275ECDAE852}" type="presParOf" srcId="{28608998-92E5-0D40-9620-9C363C8C70F9}" destId="{02CE5796-C559-1A42-8E33-AAE54BD93ABB}"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2EEB61-9C46-B146-B333-6BF6BC1D0AE8}" type="doc">
      <dgm:prSet loTypeId="urn:microsoft.com/office/officeart/2005/8/layout/orgChart1" loCatId="" qsTypeId="urn:microsoft.com/office/officeart/2005/8/quickstyle/3D4" qsCatId="3D" csTypeId="urn:microsoft.com/office/officeart/2005/8/colors/accent1_2" csCatId="accent1" phldr="1"/>
      <dgm:spPr/>
      <dgm:t>
        <a:bodyPr/>
        <a:lstStyle/>
        <a:p>
          <a:endParaRPr lang="en-US"/>
        </a:p>
      </dgm:t>
    </dgm:pt>
    <dgm:pt modelId="{81D26B4C-6591-AE47-BDB6-0BE5F4275027}">
      <dgm:prSet phldrT="[Text]" custT="1"/>
      <dgm:spPr/>
      <dgm:t>
        <a:bodyPr/>
        <a:lstStyle/>
        <a:p>
          <a:r>
            <a:rPr lang="en-US" sz="1400" b="1" dirty="0" smtClean="0"/>
            <a:t>Treatment </a:t>
          </a:r>
          <a:r>
            <a:rPr lang="en-US" sz="1400" b="1" baseline="0" dirty="0" smtClean="0"/>
            <a:t> </a:t>
          </a:r>
          <a:r>
            <a:rPr lang="en-US" sz="1400" b="1" dirty="0" smtClean="0"/>
            <a:t>of gout</a:t>
          </a:r>
          <a:endParaRPr lang="en-US" sz="1400" dirty="0"/>
        </a:p>
      </dgm:t>
    </dgm:pt>
    <dgm:pt modelId="{13AE8589-ACC3-6542-A0E4-B3922AC1BA7C}" type="parTrans" cxnId="{72E2D7C5-B716-484B-9CFB-9EBAC11CF695}">
      <dgm:prSet/>
      <dgm:spPr/>
      <dgm:t>
        <a:bodyPr/>
        <a:lstStyle/>
        <a:p>
          <a:endParaRPr lang="en-US"/>
        </a:p>
      </dgm:t>
    </dgm:pt>
    <dgm:pt modelId="{AC0D193E-C7C8-9E41-9C21-9A606B47105E}" type="sibTrans" cxnId="{72E2D7C5-B716-484B-9CFB-9EBAC11CF695}">
      <dgm:prSet/>
      <dgm:spPr/>
      <dgm:t>
        <a:bodyPr/>
        <a:lstStyle/>
        <a:p>
          <a:endParaRPr lang="en-US"/>
        </a:p>
      </dgm:t>
    </dgm:pt>
    <dgm:pt modelId="{452DD15A-95FB-4846-A1A3-1B3EC01A7FBC}">
      <dgm:prSet phldrT="[Text]" custT="1"/>
      <dgm:spPr/>
      <dgm:t>
        <a:bodyPr/>
        <a:lstStyle/>
        <a:p>
          <a:r>
            <a:rPr lang="en-US" sz="1200" b="1" dirty="0" smtClean="0"/>
            <a:t>Non-pharmacologic</a:t>
          </a:r>
          <a:endParaRPr lang="en-US" sz="1200" dirty="0"/>
        </a:p>
      </dgm:t>
    </dgm:pt>
    <dgm:pt modelId="{917ADBF9-C34D-004C-B615-053D9DA658BF}" type="parTrans" cxnId="{03BD67E1-36EB-CA41-A7B9-81068C6CD15F}">
      <dgm:prSet/>
      <dgm:spPr/>
      <dgm:t>
        <a:bodyPr/>
        <a:lstStyle/>
        <a:p>
          <a:endParaRPr lang="en-US"/>
        </a:p>
      </dgm:t>
    </dgm:pt>
    <dgm:pt modelId="{C474B57F-72FF-624F-B74D-01DE20B6BDE1}" type="sibTrans" cxnId="{03BD67E1-36EB-CA41-A7B9-81068C6CD15F}">
      <dgm:prSet/>
      <dgm:spPr/>
      <dgm:t>
        <a:bodyPr/>
        <a:lstStyle/>
        <a:p>
          <a:endParaRPr lang="en-US"/>
        </a:p>
      </dgm:t>
    </dgm:pt>
    <dgm:pt modelId="{FC42BCA6-5C20-4B43-AE9F-B9BA3DD15FF6}">
      <dgm:prSet phldrT="[Text]" custT="1"/>
      <dgm:spPr/>
      <dgm:t>
        <a:bodyPr/>
        <a:lstStyle/>
        <a:p>
          <a:r>
            <a:rPr lang="en-US" sz="1200" b="1" dirty="0" smtClean="0"/>
            <a:t>Pharmacologic</a:t>
          </a:r>
          <a:endParaRPr lang="en-US" sz="1200" dirty="0"/>
        </a:p>
      </dgm:t>
    </dgm:pt>
    <dgm:pt modelId="{1DC1204A-4B8B-CD49-8B82-06E82BD8D0CB}" type="parTrans" cxnId="{8270D8E1-EF94-0748-8D55-772DE96676D2}">
      <dgm:prSet/>
      <dgm:spPr/>
      <dgm:t>
        <a:bodyPr/>
        <a:lstStyle/>
        <a:p>
          <a:endParaRPr lang="en-US"/>
        </a:p>
      </dgm:t>
    </dgm:pt>
    <dgm:pt modelId="{D65A4AB4-CB0D-3845-8BE7-CB111C9FBCED}" type="sibTrans" cxnId="{8270D8E1-EF94-0748-8D55-772DE96676D2}">
      <dgm:prSet/>
      <dgm:spPr/>
      <dgm:t>
        <a:bodyPr/>
        <a:lstStyle/>
        <a:p>
          <a:pPr rtl="0"/>
          <a:endParaRPr lang="en-US"/>
        </a:p>
      </dgm:t>
    </dgm:pt>
    <dgm:pt modelId="{185DC811-5951-2A42-9B78-ED1A6C45F03A}">
      <dgm:prSet/>
      <dgm:spPr/>
      <dgm:t>
        <a:bodyPr/>
        <a:lstStyle/>
        <a:p>
          <a:pPr algn="l"/>
          <a:r>
            <a:rPr lang="en-TT" dirty="0" smtClean="0">
              <a:latin typeface="+mn-lt"/>
            </a:rPr>
            <a:t> Lifestyle  modifications</a:t>
          </a:r>
        </a:p>
        <a:p>
          <a:pPr algn="l"/>
          <a:r>
            <a:rPr lang="en-US" dirty="0" smtClean="0">
              <a:latin typeface="+mn-lt"/>
            </a:rPr>
            <a:t> Loss of  weight</a:t>
          </a:r>
        </a:p>
        <a:p>
          <a:pPr algn="thaiDist"/>
          <a:r>
            <a:rPr lang="en-US" dirty="0" smtClean="0">
              <a:latin typeface="+mn-lt"/>
            </a:rPr>
            <a:t> Exercise</a:t>
          </a:r>
        </a:p>
        <a:p>
          <a:pPr algn="l"/>
          <a:r>
            <a:rPr lang="en-US" dirty="0" smtClean="0">
              <a:latin typeface="+mn-lt"/>
            </a:rPr>
            <a:t> Diet control</a:t>
          </a:r>
        </a:p>
        <a:p>
          <a:pPr algn="l"/>
          <a:r>
            <a:rPr lang="en-US" dirty="0" smtClean="0">
              <a:latin typeface="+mn-lt"/>
            </a:rPr>
            <a:t> Smoking cessation</a:t>
          </a:r>
          <a:endParaRPr lang="en-US" dirty="0"/>
        </a:p>
      </dgm:t>
    </dgm:pt>
    <dgm:pt modelId="{883FCBCC-78A8-9649-9047-69A3965BE0E9}" type="parTrans" cxnId="{7BA8AB16-0AF2-6240-BCC5-E1C937B3A356}">
      <dgm:prSet/>
      <dgm:spPr/>
      <dgm:t>
        <a:bodyPr/>
        <a:lstStyle/>
        <a:p>
          <a:endParaRPr lang="en-US"/>
        </a:p>
      </dgm:t>
    </dgm:pt>
    <dgm:pt modelId="{1F098CB9-6215-6744-8131-3B884B9F3209}" type="sibTrans" cxnId="{7BA8AB16-0AF2-6240-BCC5-E1C937B3A356}">
      <dgm:prSet/>
      <dgm:spPr/>
      <dgm:t>
        <a:bodyPr/>
        <a:lstStyle/>
        <a:p>
          <a:endParaRPr lang="en-US"/>
        </a:p>
      </dgm:t>
    </dgm:pt>
    <dgm:pt modelId="{FF4B2587-0232-1F4B-8CF6-0CD18C16FE55}">
      <dgm:prSet/>
      <dgm:spPr/>
      <dgm:t>
        <a:bodyPr/>
        <a:lstStyle/>
        <a:p>
          <a:r>
            <a:rPr lang="en-US" dirty="0" err="1" smtClean="0"/>
            <a:t>Uricostatic</a:t>
          </a:r>
          <a:r>
            <a:rPr lang="en-US" dirty="0" smtClean="0"/>
            <a:t> (</a:t>
          </a:r>
          <a:r>
            <a:rPr lang="en-US" b="1" dirty="0" smtClean="0"/>
            <a:t>Inhibition of uric acid synthesis)</a:t>
          </a:r>
          <a:r>
            <a:rPr lang="en-US" dirty="0" smtClean="0"/>
            <a:t> </a:t>
          </a:r>
          <a:endParaRPr lang="en-US" dirty="0"/>
        </a:p>
      </dgm:t>
    </dgm:pt>
    <dgm:pt modelId="{E1C30825-075B-8540-B0B5-B4F34BBA1E90}" type="parTrans" cxnId="{36B1FAA2-6364-B34A-8121-F892DC8C9786}">
      <dgm:prSet/>
      <dgm:spPr/>
      <dgm:t>
        <a:bodyPr/>
        <a:lstStyle/>
        <a:p>
          <a:endParaRPr lang="en-US"/>
        </a:p>
      </dgm:t>
    </dgm:pt>
    <dgm:pt modelId="{3CDB4891-DD14-2249-B38B-E8FFC0D23F3D}" type="sibTrans" cxnId="{36B1FAA2-6364-B34A-8121-F892DC8C9786}">
      <dgm:prSet/>
      <dgm:spPr/>
      <dgm:t>
        <a:bodyPr/>
        <a:lstStyle/>
        <a:p>
          <a:endParaRPr lang="en-US"/>
        </a:p>
      </dgm:t>
    </dgm:pt>
    <dgm:pt modelId="{56DFD720-10C3-9742-8889-7525E0A2A87D}">
      <dgm:prSet/>
      <dgm:spPr/>
      <dgm:t>
        <a:bodyPr/>
        <a:lstStyle/>
        <a:p>
          <a:r>
            <a:rPr lang="en-US" dirty="0" err="1" smtClean="0"/>
            <a:t>Uricosuric</a:t>
          </a:r>
          <a:r>
            <a:rPr lang="en-US" dirty="0" smtClean="0"/>
            <a:t> </a:t>
          </a:r>
          <a:r>
            <a:rPr lang="en-US" dirty="0" smtClean="0">
              <a:solidFill>
                <a:schemeClr val="bg1">
                  <a:lumMod val="50000"/>
                </a:schemeClr>
              </a:solidFill>
            </a:rPr>
            <a:t>(</a:t>
          </a:r>
          <a:r>
            <a:rPr lang="en-US" b="0" baseline="0" dirty="0" err="1" smtClean="0">
              <a:solidFill>
                <a:schemeClr val="bg1">
                  <a:lumMod val="50000"/>
                </a:schemeClr>
              </a:solidFill>
            </a:rPr>
            <a:t>ncreasing</a:t>
          </a:r>
          <a:r>
            <a:rPr lang="en-US" b="0" baseline="0" dirty="0" smtClean="0">
              <a:solidFill>
                <a:schemeClr val="bg1">
                  <a:lumMod val="50000"/>
                </a:schemeClr>
              </a:solidFill>
            </a:rPr>
            <a:t> uric acid execration</a:t>
          </a:r>
          <a:r>
            <a:rPr lang="en-US" b="0" baseline="0" dirty="0" smtClean="0"/>
            <a:t>)</a:t>
          </a:r>
          <a:endParaRPr lang="en-US" dirty="0"/>
        </a:p>
      </dgm:t>
    </dgm:pt>
    <dgm:pt modelId="{BE49CE45-13F6-0F41-B93A-292F6E79951E}" type="parTrans" cxnId="{A63A9E85-C648-4B45-B67D-F08935A5669A}">
      <dgm:prSet/>
      <dgm:spPr/>
      <dgm:t>
        <a:bodyPr/>
        <a:lstStyle/>
        <a:p>
          <a:endParaRPr lang="en-US"/>
        </a:p>
      </dgm:t>
    </dgm:pt>
    <dgm:pt modelId="{44C43CEF-8356-D144-9B4B-7F2527614D06}" type="sibTrans" cxnId="{A63A9E85-C648-4B45-B67D-F08935A5669A}">
      <dgm:prSet/>
      <dgm:spPr/>
      <dgm:t>
        <a:bodyPr/>
        <a:lstStyle/>
        <a:p>
          <a:endParaRPr lang="en-US"/>
        </a:p>
      </dgm:t>
    </dgm:pt>
    <dgm:pt modelId="{60F871EB-0E27-8646-9410-CE4C16BF89F4}">
      <dgm:prSet/>
      <dgm:spPr/>
      <dgm:t>
        <a:bodyPr/>
        <a:lstStyle/>
        <a:p>
          <a:r>
            <a:rPr lang="en-US" dirty="0" smtClean="0"/>
            <a:t>Anti- inflammatory </a:t>
          </a:r>
          <a:endParaRPr lang="en-US" dirty="0"/>
        </a:p>
      </dgm:t>
    </dgm:pt>
    <dgm:pt modelId="{8FAB31C5-D797-C942-81BC-5CC779244D62}" type="parTrans" cxnId="{E954A7FB-F2A7-8C4F-BA49-A52B394C6E82}">
      <dgm:prSet/>
      <dgm:spPr/>
      <dgm:t>
        <a:bodyPr/>
        <a:lstStyle/>
        <a:p>
          <a:endParaRPr lang="en-US"/>
        </a:p>
      </dgm:t>
    </dgm:pt>
    <dgm:pt modelId="{254E6D3F-FD80-5B4A-BEEB-90CB39922EFC}" type="sibTrans" cxnId="{E954A7FB-F2A7-8C4F-BA49-A52B394C6E82}">
      <dgm:prSet/>
      <dgm:spPr/>
      <dgm:t>
        <a:bodyPr/>
        <a:lstStyle/>
        <a:p>
          <a:endParaRPr lang="en-US"/>
        </a:p>
      </dgm:t>
    </dgm:pt>
    <dgm:pt modelId="{12139B6A-181A-624F-8C78-DFB107EB4ACE}">
      <dgm:prSet/>
      <dgm:spPr/>
      <dgm:t>
        <a:bodyPr/>
        <a:lstStyle/>
        <a:p>
          <a:r>
            <a:rPr lang="en-US" dirty="0" smtClean="0"/>
            <a:t>Tubulin inhibitors </a:t>
          </a:r>
          <a:endParaRPr lang="en-US" dirty="0"/>
        </a:p>
      </dgm:t>
    </dgm:pt>
    <dgm:pt modelId="{17F8F5B9-75F7-6E4E-ABBC-12CE7AD2625B}" type="parTrans" cxnId="{AB3C1B0F-5CBC-884A-8B9A-623545578B03}">
      <dgm:prSet/>
      <dgm:spPr/>
      <dgm:t>
        <a:bodyPr/>
        <a:lstStyle/>
        <a:p>
          <a:endParaRPr lang="en-US"/>
        </a:p>
      </dgm:t>
    </dgm:pt>
    <dgm:pt modelId="{80A1F54F-26CD-444B-9183-D3A82491CDB9}" type="sibTrans" cxnId="{AB3C1B0F-5CBC-884A-8B9A-623545578B03}">
      <dgm:prSet/>
      <dgm:spPr/>
      <dgm:t>
        <a:bodyPr/>
        <a:lstStyle/>
        <a:p>
          <a:endParaRPr lang="en-US"/>
        </a:p>
      </dgm:t>
    </dgm:pt>
    <dgm:pt modelId="{89724B76-782E-E849-BEAE-5D3C2889772E}">
      <dgm:prSet/>
      <dgm:spPr/>
      <dgm:t>
        <a:bodyPr/>
        <a:lstStyle/>
        <a:p>
          <a:r>
            <a:rPr lang="en-US" dirty="0" smtClean="0"/>
            <a:t>Allopurinol </a:t>
          </a:r>
          <a:endParaRPr lang="en-US" dirty="0"/>
        </a:p>
      </dgm:t>
    </dgm:pt>
    <dgm:pt modelId="{999383D8-7C88-714A-9EDC-006393EA801C}" type="parTrans" cxnId="{E2EF0E5B-F260-2447-9D55-60314092A383}">
      <dgm:prSet/>
      <dgm:spPr/>
      <dgm:t>
        <a:bodyPr/>
        <a:lstStyle/>
        <a:p>
          <a:endParaRPr lang="en-US"/>
        </a:p>
      </dgm:t>
    </dgm:pt>
    <dgm:pt modelId="{C64DA52B-CCC3-634E-A09F-71FD119C70B5}" type="sibTrans" cxnId="{E2EF0E5B-F260-2447-9D55-60314092A383}">
      <dgm:prSet/>
      <dgm:spPr/>
      <dgm:t>
        <a:bodyPr/>
        <a:lstStyle/>
        <a:p>
          <a:endParaRPr lang="en-US"/>
        </a:p>
      </dgm:t>
    </dgm:pt>
    <dgm:pt modelId="{8052E107-4D72-1941-9566-5B11A8FACA4B}">
      <dgm:prSet/>
      <dgm:spPr/>
      <dgm:t>
        <a:bodyPr/>
        <a:lstStyle/>
        <a:p>
          <a:r>
            <a:rPr lang="en-US" dirty="0" err="1" smtClean="0"/>
            <a:t>Febuxostat</a:t>
          </a:r>
          <a:r>
            <a:rPr lang="en-US" dirty="0" smtClean="0"/>
            <a:t> </a:t>
          </a:r>
          <a:endParaRPr lang="en-US" dirty="0"/>
        </a:p>
      </dgm:t>
    </dgm:pt>
    <dgm:pt modelId="{D12A6DF3-6D8A-1644-BA9E-9AA54D45C178}" type="parTrans" cxnId="{22AA0C7D-143B-3042-B260-67C97E5C84F5}">
      <dgm:prSet/>
      <dgm:spPr/>
      <dgm:t>
        <a:bodyPr/>
        <a:lstStyle/>
        <a:p>
          <a:endParaRPr lang="en-US"/>
        </a:p>
      </dgm:t>
    </dgm:pt>
    <dgm:pt modelId="{317ABC42-E807-0A4D-88D5-431506F728A1}" type="sibTrans" cxnId="{22AA0C7D-143B-3042-B260-67C97E5C84F5}">
      <dgm:prSet/>
      <dgm:spPr/>
      <dgm:t>
        <a:bodyPr/>
        <a:lstStyle/>
        <a:p>
          <a:endParaRPr lang="en-US"/>
        </a:p>
      </dgm:t>
    </dgm:pt>
    <dgm:pt modelId="{95452B01-8022-3041-BDF2-052E8720170C}">
      <dgm:prSet/>
      <dgm:spPr/>
      <dgm:t>
        <a:bodyPr/>
        <a:lstStyle/>
        <a:p>
          <a:r>
            <a:rPr lang="en-US" dirty="0" smtClean="0"/>
            <a:t>Probenecid </a:t>
          </a:r>
          <a:endParaRPr lang="en-US" dirty="0"/>
        </a:p>
      </dgm:t>
    </dgm:pt>
    <dgm:pt modelId="{F313C8F0-D818-F347-85BA-2E5ABDF34CD4}" type="parTrans" cxnId="{B81F3ECF-0A97-8346-B0C2-1863B7B269DD}">
      <dgm:prSet/>
      <dgm:spPr/>
      <dgm:t>
        <a:bodyPr/>
        <a:lstStyle/>
        <a:p>
          <a:endParaRPr lang="en-US"/>
        </a:p>
      </dgm:t>
    </dgm:pt>
    <dgm:pt modelId="{6DB70F6B-B5AB-7142-9427-B9338A6C7DA9}" type="sibTrans" cxnId="{B81F3ECF-0A97-8346-B0C2-1863B7B269DD}">
      <dgm:prSet/>
      <dgm:spPr/>
      <dgm:t>
        <a:bodyPr/>
        <a:lstStyle/>
        <a:p>
          <a:endParaRPr lang="en-US"/>
        </a:p>
      </dgm:t>
    </dgm:pt>
    <dgm:pt modelId="{2E5FCF20-FC00-1F49-84D4-D1C489B4D5B3}">
      <dgm:prSet/>
      <dgm:spPr/>
      <dgm:t>
        <a:bodyPr/>
        <a:lstStyle/>
        <a:p>
          <a:r>
            <a:rPr lang="en-US" dirty="0" smtClean="0"/>
            <a:t>Sulfinpyrazone </a:t>
          </a:r>
          <a:endParaRPr lang="en-US" dirty="0"/>
        </a:p>
      </dgm:t>
    </dgm:pt>
    <dgm:pt modelId="{80B10700-C654-024D-9507-C6F42116A733}" type="parTrans" cxnId="{4D67B905-9F85-3B47-82C8-62704FB07505}">
      <dgm:prSet/>
      <dgm:spPr/>
      <dgm:t>
        <a:bodyPr/>
        <a:lstStyle/>
        <a:p>
          <a:endParaRPr lang="en-US"/>
        </a:p>
      </dgm:t>
    </dgm:pt>
    <dgm:pt modelId="{F1184527-0AEC-2C49-B519-B32FDC0454B4}" type="sibTrans" cxnId="{4D67B905-9F85-3B47-82C8-62704FB07505}">
      <dgm:prSet/>
      <dgm:spPr/>
      <dgm:t>
        <a:bodyPr/>
        <a:lstStyle/>
        <a:p>
          <a:endParaRPr lang="en-US"/>
        </a:p>
      </dgm:t>
    </dgm:pt>
    <dgm:pt modelId="{F9CCE410-81E6-F449-A509-C95AC52232FA}">
      <dgm:prSet/>
      <dgm:spPr/>
      <dgm:t>
        <a:bodyPr/>
        <a:lstStyle/>
        <a:p>
          <a:r>
            <a:rPr lang="en-US" dirty="0" smtClean="0"/>
            <a:t>NSAIDs </a:t>
          </a:r>
          <a:endParaRPr lang="en-US" dirty="0"/>
        </a:p>
      </dgm:t>
    </dgm:pt>
    <dgm:pt modelId="{12AAD65A-D471-8041-8887-144962B26225}" type="parTrans" cxnId="{01DCFC22-9A7B-EA49-A3C6-CF46752944E9}">
      <dgm:prSet/>
      <dgm:spPr/>
      <dgm:t>
        <a:bodyPr/>
        <a:lstStyle/>
        <a:p>
          <a:endParaRPr lang="en-US"/>
        </a:p>
      </dgm:t>
    </dgm:pt>
    <dgm:pt modelId="{1D32A0A1-1EE2-844D-95B3-A4063594D2C5}" type="sibTrans" cxnId="{01DCFC22-9A7B-EA49-A3C6-CF46752944E9}">
      <dgm:prSet/>
      <dgm:spPr/>
      <dgm:t>
        <a:bodyPr/>
        <a:lstStyle/>
        <a:p>
          <a:endParaRPr lang="en-US"/>
        </a:p>
      </dgm:t>
    </dgm:pt>
    <dgm:pt modelId="{C066D55D-0221-2049-93BE-9D242F13C3C5}">
      <dgm:prSet/>
      <dgm:spPr/>
      <dgm:t>
        <a:bodyPr/>
        <a:lstStyle/>
        <a:p>
          <a:r>
            <a:rPr lang="en-US" dirty="0" smtClean="0"/>
            <a:t>Steroids </a:t>
          </a:r>
          <a:endParaRPr lang="en-US" dirty="0"/>
        </a:p>
      </dgm:t>
    </dgm:pt>
    <dgm:pt modelId="{85BAACE5-1D96-3544-B5F0-53A5D445EC5D}" type="parTrans" cxnId="{E2C18D86-654F-1D41-916C-1E5CA797F087}">
      <dgm:prSet/>
      <dgm:spPr/>
      <dgm:t>
        <a:bodyPr/>
        <a:lstStyle/>
        <a:p>
          <a:endParaRPr lang="en-US"/>
        </a:p>
      </dgm:t>
    </dgm:pt>
    <dgm:pt modelId="{D03BAEDE-0D81-954A-94E9-3A8BC3B28FDF}" type="sibTrans" cxnId="{E2C18D86-654F-1D41-916C-1E5CA797F087}">
      <dgm:prSet/>
      <dgm:spPr/>
      <dgm:t>
        <a:bodyPr/>
        <a:lstStyle/>
        <a:p>
          <a:endParaRPr lang="en-US"/>
        </a:p>
      </dgm:t>
    </dgm:pt>
    <dgm:pt modelId="{F38713EC-8AE3-F849-9CCD-DE2EFA92AB66}">
      <dgm:prSet/>
      <dgm:spPr/>
      <dgm:t>
        <a:bodyPr/>
        <a:lstStyle/>
        <a:p>
          <a:r>
            <a:rPr lang="en-US" dirty="0" smtClean="0"/>
            <a:t>Colchicine </a:t>
          </a:r>
          <a:endParaRPr lang="en-US" dirty="0"/>
        </a:p>
      </dgm:t>
    </dgm:pt>
    <dgm:pt modelId="{F5F18637-633D-3849-9A40-676A1EEB1AB5}" type="parTrans" cxnId="{E75CDCAB-226E-0242-B601-9A1D60F89BA2}">
      <dgm:prSet/>
      <dgm:spPr/>
      <dgm:t>
        <a:bodyPr/>
        <a:lstStyle/>
        <a:p>
          <a:endParaRPr lang="en-US"/>
        </a:p>
      </dgm:t>
    </dgm:pt>
    <dgm:pt modelId="{4E4EF39A-3F6D-D14E-86F4-3948E6786D70}" type="sibTrans" cxnId="{E75CDCAB-226E-0242-B601-9A1D60F89BA2}">
      <dgm:prSet/>
      <dgm:spPr/>
      <dgm:t>
        <a:bodyPr/>
        <a:lstStyle/>
        <a:p>
          <a:endParaRPr lang="en-US"/>
        </a:p>
      </dgm:t>
    </dgm:pt>
    <dgm:pt modelId="{2C0D0450-D4AA-7141-8D83-DD5915690E4B}" type="pres">
      <dgm:prSet presAssocID="{642EEB61-9C46-B146-B333-6BF6BC1D0AE8}" presName="hierChild1" presStyleCnt="0">
        <dgm:presLayoutVars>
          <dgm:orgChart val="1"/>
          <dgm:chPref val="1"/>
          <dgm:dir/>
          <dgm:animOne val="branch"/>
          <dgm:animLvl val="lvl"/>
          <dgm:resizeHandles/>
        </dgm:presLayoutVars>
      </dgm:prSet>
      <dgm:spPr/>
      <dgm:t>
        <a:bodyPr/>
        <a:lstStyle/>
        <a:p>
          <a:endParaRPr lang="en-US"/>
        </a:p>
      </dgm:t>
    </dgm:pt>
    <dgm:pt modelId="{3A753D51-1A44-824E-AE9C-B72018BF675A}" type="pres">
      <dgm:prSet presAssocID="{81D26B4C-6591-AE47-BDB6-0BE5F4275027}" presName="hierRoot1" presStyleCnt="0">
        <dgm:presLayoutVars>
          <dgm:hierBranch val="init"/>
        </dgm:presLayoutVars>
      </dgm:prSet>
      <dgm:spPr/>
    </dgm:pt>
    <dgm:pt modelId="{5A4649EC-D2A5-5D4C-8D76-3349AB29692B}" type="pres">
      <dgm:prSet presAssocID="{81D26B4C-6591-AE47-BDB6-0BE5F4275027}" presName="rootComposite1" presStyleCnt="0"/>
      <dgm:spPr/>
    </dgm:pt>
    <dgm:pt modelId="{109E9C99-AF3E-7E49-A221-F778B19D08B4}" type="pres">
      <dgm:prSet presAssocID="{81D26B4C-6591-AE47-BDB6-0BE5F4275027}" presName="rootText1" presStyleLbl="node0" presStyleIdx="0" presStyleCnt="1">
        <dgm:presLayoutVars>
          <dgm:chPref val="3"/>
        </dgm:presLayoutVars>
      </dgm:prSet>
      <dgm:spPr/>
      <dgm:t>
        <a:bodyPr/>
        <a:lstStyle/>
        <a:p>
          <a:endParaRPr lang="en-US"/>
        </a:p>
      </dgm:t>
    </dgm:pt>
    <dgm:pt modelId="{B314A8F4-3998-3B47-BEC8-0858FE34B038}" type="pres">
      <dgm:prSet presAssocID="{81D26B4C-6591-AE47-BDB6-0BE5F4275027}" presName="rootConnector1" presStyleLbl="node1" presStyleIdx="0" presStyleCnt="0"/>
      <dgm:spPr/>
      <dgm:t>
        <a:bodyPr/>
        <a:lstStyle/>
        <a:p>
          <a:endParaRPr lang="en-US"/>
        </a:p>
      </dgm:t>
    </dgm:pt>
    <dgm:pt modelId="{1586783C-A2F0-2A49-9EDA-87D3C782D1F8}" type="pres">
      <dgm:prSet presAssocID="{81D26B4C-6591-AE47-BDB6-0BE5F4275027}" presName="hierChild2" presStyleCnt="0"/>
      <dgm:spPr/>
    </dgm:pt>
    <dgm:pt modelId="{09AB094E-20BC-8643-9032-07BB59928ACB}" type="pres">
      <dgm:prSet presAssocID="{917ADBF9-C34D-004C-B615-053D9DA658BF}" presName="Name37" presStyleLbl="parChTrans1D2" presStyleIdx="0" presStyleCnt="2"/>
      <dgm:spPr/>
      <dgm:t>
        <a:bodyPr/>
        <a:lstStyle/>
        <a:p>
          <a:endParaRPr lang="en-US"/>
        </a:p>
      </dgm:t>
    </dgm:pt>
    <dgm:pt modelId="{AFBA563B-DDD3-6241-ADB9-951D19E85832}" type="pres">
      <dgm:prSet presAssocID="{452DD15A-95FB-4846-A1A3-1B3EC01A7FBC}" presName="hierRoot2" presStyleCnt="0">
        <dgm:presLayoutVars>
          <dgm:hierBranch/>
        </dgm:presLayoutVars>
      </dgm:prSet>
      <dgm:spPr/>
    </dgm:pt>
    <dgm:pt modelId="{25709E1E-BE46-B747-A0ED-7364BEAD3C6D}" type="pres">
      <dgm:prSet presAssocID="{452DD15A-95FB-4846-A1A3-1B3EC01A7FBC}" presName="rootComposite" presStyleCnt="0"/>
      <dgm:spPr/>
    </dgm:pt>
    <dgm:pt modelId="{DFF3CF57-B93A-184A-97BF-2E0BED725E9F}" type="pres">
      <dgm:prSet presAssocID="{452DD15A-95FB-4846-A1A3-1B3EC01A7FBC}" presName="rootText" presStyleLbl="node2" presStyleIdx="0" presStyleCnt="2">
        <dgm:presLayoutVars>
          <dgm:chPref val="3"/>
        </dgm:presLayoutVars>
      </dgm:prSet>
      <dgm:spPr/>
      <dgm:t>
        <a:bodyPr/>
        <a:lstStyle/>
        <a:p>
          <a:endParaRPr lang="en-US"/>
        </a:p>
      </dgm:t>
    </dgm:pt>
    <dgm:pt modelId="{2EE5DA99-2370-044C-B2FB-FC44A43DB1C3}" type="pres">
      <dgm:prSet presAssocID="{452DD15A-95FB-4846-A1A3-1B3EC01A7FBC}" presName="rootConnector" presStyleLbl="node2" presStyleIdx="0" presStyleCnt="2"/>
      <dgm:spPr/>
      <dgm:t>
        <a:bodyPr/>
        <a:lstStyle/>
        <a:p>
          <a:endParaRPr lang="en-US"/>
        </a:p>
      </dgm:t>
    </dgm:pt>
    <dgm:pt modelId="{9AD0463A-1A5E-7541-9CFE-E33A9F803162}" type="pres">
      <dgm:prSet presAssocID="{452DD15A-95FB-4846-A1A3-1B3EC01A7FBC}" presName="hierChild4" presStyleCnt="0"/>
      <dgm:spPr/>
    </dgm:pt>
    <dgm:pt modelId="{77CC616C-17E2-2340-99A0-D823F4270CBD}" type="pres">
      <dgm:prSet presAssocID="{883FCBCC-78A8-9649-9047-69A3965BE0E9}" presName="Name35" presStyleLbl="parChTrans1D3" presStyleIdx="0" presStyleCnt="5"/>
      <dgm:spPr/>
      <dgm:t>
        <a:bodyPr/>
        <a:lstStyle/>
        <a:p>
          <a:endParaRPr lang="en-US"/>
        </a:p>
      </dgm:t>
    </dgm:pt>
    <dgm:pt modelId="{3A1428E2-0EBE-3C46-B02D-546E7B6DCAEB}" type="pres">
      <dgm:prSet presAssocID="{185DC811-5951-2A42-9B78-ED1A6C45F03A}" presName="hierRoot2" presStyleCnt="0">
        <dgm:presLayoutVars>
          <dgm:hierBranch val="init"/>
        </dgm:presLayoutVars>
      </dgm:prSet>
      <dgm:spPr/>
    </dgm:pt>
    <dgm:pt modelId="{AE995329-184C-3C43-A6E9-590993B64324}" type="pres">
      <dgm:prSet presAssocID="{185DC811-5951-2A42-9B78-ED1A6C45F03A}" presName="rootComposite" presStyleCnt="0"/>
      <dgm:spPr/>
    </dgm:pt>
    <dgm:pt modelId="{247A44D5-F953-024A-92EA-F32933028B65}" type="pres">
      <dgm:prSet presAssocID="{185DC811-5951-2A42-9B78-ED1A6C45F03A}" presName="rootText" presStyleLbl="node3" presStyleIdx="0" presStyleCnt="5" custScaleY="384000" custLinFactNeighborX="11146" custLinFactNeighborY="3185">
        <dgm:presLayoutVars>
          <dgm:chPref val="3"/>
        </dgm:presLayoutVars>
      </dgm:prSet>
      <dgm:spPr/>
      <dgm:t>
        <a:bodyPr/>
        <a:lstStyle/>
        <a:p>
          <a:endParaRPr lang="en-US"/>
        </a:p>
      </dgm:t>
    </dgm:pt>
    <dgm:pt modelId="{B1E9D435-5CC0-4A45-B61B-2C6153F62F73}" type="pres">
      <dgm:prSet presAssocID="{185DC811-5951-2A42-9B78-ED1A6C45F03A}" presName="rootConnector" presStyleLbl="node3" presStyleIdx="0" presStyleCnt="5"/>
      <dgm:spPr/>
      <dgm:t>
        <a:bodyPr/>
        <a:lstStyle/>
        <a:p>
          <a:endParaRPr lang="en-US"/>
        </a:p>
      </dgm:t>
    </dgm:pt>
    <dgm:pt modelId="{979B8776-11B5-3146-AEE3-96CEFE4823F7}" type="pres">
      <dgm:prSet presAssocID="{185DC811-5951-2A42-9B78-ED1A6C45F03A}" presName="hierChild4" presStyleCnt="0"/>
      <dgm:spPr/>
    </dgm:pt>
    <dgm:pt modelId="{E3C70871-B423-E942-8121-BA957554D933}" type="pres">
      <dgm:prSet presAssocID="{185DC811-5951-2A42-9B78-ED1A6C45F03A}" presName="hierChild5" presStyleCnt="0"/>
      <dgm:spPr/>
    </dgm:pt>
    <dgm:pt modelId="{850B1C91-31C2-0B4A-A015-2FF06B83431F}" type="pres">
      <dgm:prSet presAssocID="{452DD15A-95FB-4846-A1A3-1B3EC01A7FBC}" presName="hierChild5" presStyleCnt="0"/>
      <dgm:spPr/>
    </dgm:pt>
    <dgm:pt modelId="{7E3792BE-238A-374C-99CC-D7C7BA33583F}" type="pres">
      <dgm:prSet presAssocID="{1DC1204A-4B8B-CD49-8B82-06E82BD8D0CB}" presName="Name37" presStyleLbl="parChTrans1D2" presStyleIdx="1" presStyleCnt="2"/>
      <dgm:spPr/>
      <dgm:t>
        <a:bodyPr/>
        <a:lstStyle/>
        <a:p>
          <a:endParaRPr lang="en-US"/>
        </a:p>
      </dgm:t>
    </dgm:pt>
    <dgm:pt modelId="{6BEF9494-A450-D346-B52F-021CC20C0CA2}" type="pres">
      <dgm:prSet presAssocID="{FC42BCA6-5C20-4B43-AE9F-B9BA3DD15FF6}" presName="hierRoot2" presStyleCnt="0">
        <dgm:presLayoutVars>
          <dgm:hierBranch/>
        </dgm:presLayoutVars>
      </dgm:prSet>
      <dgm:spPr/>
    </dgm:pt>
    <dgm:pt modelId="{2AE3AEB4-B35F-A448-ADAB-233EC4291CF7}" type="pres">
      <dgm:prSet presAssocID="{FC42BCA6-5C20-4B43-AE9F-B9BA3DD15FF6}" presName="rootComposite" presStyleCnt="0"/>
      <dgm:spPr/>
    </dgm:pt>
    <dgm:pt modelId="{032ACE34-D3ED-3447-A176-A182905BB9D5}" type="pres">
      <dgm:prSet presAssocID="{FC42BCA6-5C20-4B43-AE9F-B9BA3DD15FF6}" presName="rootText" presStyleLbl="node2" presStyleIdx="1" presStyleCnt="2">
        <dgm:presLayoutVars>
          <dgm:chPref val="3"/>
        </dgm:presLayoutVars>
      </dgm:prSet>
      <dgm:spPr/>
      <dgm:t>
        <a:bodyPr/>
        <a:lstStyle/>
        <a:p>
          <a:endParaRPr lang="en-US"/>
        </a:p>
      </dgm:t>
    </dgm:pt>
    <dgm:pt modelId="{C85EB6A4-D65B-9944-AE1B-B213D7FD42FC}" type="pres">
      <dgm:prSet presAssocID="{FC42BCA6-5C20-4B43-AE9F-B9BA3DD15FF6}" presName="rootConnector" presStyleLbl="node2" presStyleIdx="1" presStyleCnt="2"/>
      <dgm:spPr/>
      <dgm:t>
        <a:bodyPr/>
        <a:lstStyle/>
        <a:p>
          <a:endParaRPr lang="en-US"/>
        </a:p>
      </dgm:t>
    </dgm:pt>
    <dgm:pt modelId="{DF6BB5E2-47C2-6F46-B039-573B550E31A9}" type="pres">
      <dgm:prSet presAssocID="{FC42BCA6-5C20-4B43-AE9F-B9BA3DD15FF6}" presName="hierChild4" presStyleCnt="0"/>
      <dgm:spPr/>
    </dgm:pt>
    <dgm:pt modelId="{EB720FDF-418C-7745-A3DA-691BFAB383D0}" type="pres">
      <dgm:prSet presAssocID="{E1C30825-075B-8540-B0B5-B4F34BBA1E90}" presName="Name35" presStyleLbl="parChTrans1D3" presStyleIdx="1" presStyleCnt="5"/>
      <dgm:spPr/>
      <dgm:t>
        <a:bodyPr/>
        <a:lstStyle/>
        <a:p>
          <a:endParaRPr lang="en-US"/>
        </a:p>
      </dgm:t>
    </dgm:pt>
    <dgm:pt modelId="{0DA1768B-A4F3-5B48-8810-38326FB7F04D}" type="pres">
      <dgm:prSet presAssocID="{FF4B2587-0232-1F4B-8CF6-0CD18C16FE55}" presName="hierRoot2" presStyleCnt="0">
        <dgm:presLayoutVars>
          <dgm:hierBranch val="init"/>
        </dgm:presLayoutVars>
      </dgm:prSet>
      <dgm:spPr/>
    </dgm:pt>
    <dgm:pt modelId="{5EB703D6-784C-F74E-8A6B-3171ED9D7ED1}" type="pres">
      <dgm:prSet presAssocID="{FF4B2587-0232-1F4B-8CF6-0CD18C16FE55}" presName="rootComposite" presStyleCnt="0"/>
      <dgm:spPr/>
    </dgm:pt>
    <dgm:pt modelId="{23FFDF3E-B181-CA44-9B85-6F75C30F4BD3}" type="pres">
      <dgm:prSet presAssocID="{FF4B2587-0232-1F4B-8CF6-0CD18C16FE55}" presName="rootText" presStyleLbl="node3" presStyleIdx="1" presStyleCnt="5">
        <dgm:presLayoutVars>
          <dgm:chPref val="3"/>
        </dgm:presLayoutVars>
      </dgm:prSet>
      <dgm:spPr/>
      <dgm:t>
        <a:bodyPr/>
        <a:lstStyle/>
        <a:p>
          <a:endParaRPr lang="en-US"/>
        </a:p>
      </dgm:t>
    </dgm:pt>
    <dgm:pt modelId="{20B9F4AF-E0E3-B646-8C6F-FE1C4C502597}" type="pres">
      <dgm:prSet presAssocID="{FF4B2587-0232-1F4B-8CF6-0CD18C16FE55}" presName="rootConnector" presStyleLbl="node3" presStyleIdx="1" presStyleCnt="5"/>
      <dgm:spPr/>
      <dgm:t>
        <a:bodyPr/>
        <a:lstStyle/>
        <a:p>
          <a:endParaRPr lang="en-US"/>
        </a:p>
      </dgm:t>
    </dgm:pt>
    <dgm:pt modelId="{B119977F-A488-0B40-9903-22EF62D84596}" type="pres">
      <dgm:prSet presAssocID="{FF4B2587-0232-1F4B-8CF6-0CD18C16FE55}" presName="hierChild4" presStyleCnt="0"/>
      <dgm:spPr/>
    </dgm:pt>
    <dgm:pt modelId="{0046602A-242A-BE42-B581-F65F37FFD57A}" type="pres">
      <dgm:prSet presAssocID="{999383D8-7C88-714A-9EDC-006393EA801C}" presName="Name37" presStyleLbl="parChTrans1D4" presStyleIdx="0" presStyleCnt="7"/>
      <dgm:spPr/>
      <dgm:t>
        <a:bodyPr/>
        <a:lstStyle/>
        <a:p>
          <a:endParaRPr lang="en-US"/>
        </a:p>
      </dgm:t>
    </dgm:pt>
    <dgm:pt modelId="{FD84DA55-B425-B145-97BA-F082F0F0F44A}" type="pres">
      <dgm:prSet presAssocID="{89724B76-782E-E849-BEAE-5D3C2889772E}" presName="hierRoot2" presStyleCnt="0">
        <dgm:presLayoutVars>
          <dgm:hierBranch val="init"/>
        </dgm:presLayoutVars>
      </dgm:prSet>
      <dgm:spPr/>
    </dgm:pt>
    <dgm:pt modelId="{DD1200C6-6DAF-5E4D-BC62-8AC9B57029B7}" type="pres">
      <dgm:prSet presAssocID="{89724B76-782E-E849-BEAE-5D3C2889772E}" presName="rootComposite" presStyleCnt="0"/>
      <dgm:spPr/>
    </dgm:pt>
    <dgm:pt modelId="{E4730205-AA9C-4A48-9C88-D3E2D64BB52B}" type="pres">
      <dgm:prSet presAssocID="{89724B76-782E-E849-BEAE-5D3C2889772E}" presName="rootText" presStyleLbl="node4" presStyleIdx="0" presStyleCnt="7">
        <dgm:presLayoutVars>
          <dgm:chPref val="3"/>
        </dgm:presLayoutVars>
      </dgm:prSet>
      <dgm:spPr/>
      <dgm:t>
        <a:bodyPr/>
        <a:lstStyle/>
        <a:p>
          <a:endParaRPr lang="en-US"/>
        </a:p>
      </dgm:t>
    </dgm:pt>
    <dgm:pt modelId="{44CB384F-7C80-9847-9DD7-3E7AE934F7B6}" type="pres">
      <dgm:prSet presAssocID="{89724B76-782E-E849-BEAE-5D3C2889772E}" presName="rootConnector" presStyleLbl="node4" presStyleIdx="0" presStyleCnt="7"/>
      <dgm:spPr/>
      <dgm:t>
        <a:bodyPr/>
        <a:lstStyle/>
        <a:p>
          <a:endParaRPr lang="en-US"/>
        </a:p>
      </dgm:t>
    </dgm:pt>
    <dgm:pt modelId="{004DCB0C-3D90-E14D-BBAB-FD180F19EE1D}" type="pres">
      <dgm:prSet presAssocID="{89724B76-782E-E849-BEAE-5D3C2889772E}" presName="hierChild4" presStyleCnt="0"/>
      <dgm:spPr/>
    </dgm:pt>
    <dgm:pt modelId="{BA566556-26C1-9446-867A-5ABF266E27B4}" type="pres">
      <dgm:prSet presAssocID="{89724B76-782E-E849-BEAE-5D3C2889772E}" presName="hierChild5" presStyleCnt="0"/>
      <dgm:spPr/>
    </dgm:pt>
    <dgm:pt modelId="{DDA7D9E5-B36C-034A-AD7D-6AE27F7059C5}" type="pres">
      <dgm:prSet presAssocID="{D12A6DF3-6D8A-1644-BA9E-9AA54D45C178}" presName="Name37" presStyleLbl="parChTrans1D4" presStyleIdx="1" presStyleCnt="7"/>
      <dgm:spPr/>
      <dgm:t>
        <a:bodyPr/>
        <a:lstStyle/>
        <a:p>
          <a:endParaRPr lang="en-US"/>
        </a:p>
      </dgm:t>
    </dgm:pt>
    <dgm:pt modelId="{F2CE05E6-0EB9-0149-9168-91F43CE88CE1}" type="pres">
      <dgm:prSet presAssocID="{8052E107-4D72-1941-9566-5B11A8FACA4B}" presName="hierRoot2" presStyleCnt="0">
        <dgm:presLayoutVars>
          <dgm:hierBranch val="init"/>
        </dgm:presLayoutVars>
      </dgm:prSet>
      <dgm:spPr/>
    </dgm:pt>
    <dgm:pt modelId="{2C708204-2015-5B4D-B9C0-19A5E2FD8C1E}" type="pres">
      <dgm:prSet presAssocID="{8052E107-4D72-1941-9566-5B11A8FACA4B}" presName="rootComposite" presStyleCnt="0"/>
      <dgm:spPr/>
    </dgm:pt>
    <dgm:pt modelId="{7ED752F0-8492-F84A-B02D-9DCCE96F24DC}" type="pres">
      <dgm:prSet presAssocID="{8052E107-4D72-1941-9566-5B11A8FACA4B}" presName="rootText" presStyleLbl="node4" presStyleIdx="1" presStyleCnt="7">
        <dgm:presLayoutVars>
          <dgm:chPref val="3"/>
        </dgm:presLayoutVars>
      </dgm:prSet>
      <dgm:spPr/>
      <dgm:t>
        <a:bodyPr/>
        <a:lstStyle/>
        <a:p>
          <a:endParaRPr lang="en-US"/>
        </a:p>
      </dgm:t>
    </dgm:pt>
    <dgm:pt modelId="{18EC3D6D-7EF5-8741-B7E9-F1101633AC9F}" type="pres">
      <dgm:prSet presAssocID="{8052E107-4D72-1941-9566-5B11A8FACA4B}" presName="rootConnector" presStyleLbl="node4" presStyleIdx="1" presStyleCnt="7"/>
      <dgm:spPr/>
      <dgm:t>
        <a:bodyPr/>
        <a:lstStyle/>
        <a:p>
          <a:endParaRPr lang="en-US"/>
        </a:p>
      </dgm:t>
    </dgm:pt>
    <dgm:pt modelId="{C175CBCE-A375-6144-978E-4DF5692D6722}" type="pres">
      <dgm:prSet presAssocID="{8052E107-4D72-1941-9566-5B11A8FACA4B}" presName="hierChild4" presStyleCnt="0"/>
      <dgm:spPr/>
    </dgm:pt>
    <dgm:pt modelId="{59B97062-01DA-2C4C-A26E-2273476237D6}" type="pres">
      <dgm:prSet presAssocID="{8052E107-4D72-1941-9566-5B11A8FACA4B}" presName="hierChild5" presStyleCnt="0"/>
      <dgm:spPr/>
    </dgm:pt>
    <dgm:pt modelId="{0ABADE33-9A71-5F41-91EC-5FA4E0626311}" type="pres">
      <dgm:prSet presAssocID="{FF4B2587-0232-1F4B-8CF6-0CD18C16FE55}" presName="hierChild5" presStyleCnt="0"/>
      <dgm:spPr/>
    </dgm:pt>
    <dgm:pt modelId="{03405911-FC42-A34F-9A92-4B4D8DB8FE3C}" type="pres">
      <dgm:prSet presAssocID="{BE49CE45-13F6-0F41-B93A-292F6E79951E}" presName="Name35" presStyleLbl="parChTrans1D3" presStyleIdx="2" presStyleCnt="5"/>
      <dgm:spPr/>
      <dgm:t>
        <a:bodyPr/>
        <a:lstStyle/>
        <a:p>
          <a:endParaRPr lang="en-US"/>
        </a:p>
      </dgm:t>
    </dgm:pt>
    <dgm:pt modelId="{A8A5D557-8E01-ED41-A3B6-11A3815F3CFE}" type="pres">
      <dgm:prSet presAssocID="{56DFD720-10C3-9742-8889-7525E0A2A87D}" presName="hierRoot2" presStyleCnt="0">
        <dgm:presLayoutVars>
          <dgm:hierBranch val="init"/>
        </dgm:presLayoutVars>
      </dgm:prSet>
      <dgm:spPr/>
    </dgm:pt>
    <dgm:pt modelId="{30EA458C-1C50-B34F-9CA7-BF76CD352994}" type="pres">
      <dgm:prSet presAssocID="{56DFD720-10C3-9742-8889-7525E0A2A87D}" presName="rootComposite" presStyleCnt="0"/>
      <dgm:spPr/>
    </dgm:pt>
    <dgm:pt modelId="{50011750-8B5B-9B42-BFBE-B1B1903FFAB1}" type="pres">
      <dgm:prSet presAssocID="{56DFD720-10C3-9742-8889-7525E0A2A87D}" presName="rootText" presStyleLbl="node3" presStyleIdx="2" presStyleCnt="5">
        <dgm:presLayoutVars>
          <dgm:chPref val="3"/>
        </dgm:presLayoutVars>
      </dgm:prSet>
      <dgm:spPr/>
      <dgm:t>
        <a:bodyPr/>
        <a:lstStyle/>
        <a:p>
          <a:endParaRPr lang="en-US"/>
        </a:p>
      </dgm:t>
    </dgm:pt>
    <dgm:pt modelId="{FA3BB0E7-AC40-3A45-918C-208D14A55C2D}" type="pres">
      <dgm:prSet presAssocID="{56DFD720-10C3-9742-8889-7525E0A2A87D}" presName="rootConnector" presStyleLbl="node3" presStyleIdx="2" presStyleCnt="5"/>
      <dgm:spPr/>
      <dgm:t>
        <a:bodyPr/>
        <a:lstStyle/>
        <a:p>
          <a:endParaRPr lang="en-US"/>
        </a:p>
      </dgm:t>
    </dgm:pt>
    <dgm:pt modelId="{24F91103-4FC7-E040-8784-E8F65ECDD437}" type="pres">
      <dgm:prSet presAssocID="{56DFD720-10C3-9742-8889-7525E0A2A87D}" presName="hierChild4" presStyleCnt="0"/>
      <dgm:spPr/>
    </dgm:pt>
    <dgm:pt modelId="{A9FE4211-BB1F-384D-960A-058666B77F31}" type="pres">
      <dgm:prSet presAssocID="{F313C8F0-D818-F347-85BA-2E5ABDF34CD4}" presName="Name37" presStyleLbl="parChTrans1D4" presStyleIdx="2" presStyleCnt="7"/>
      <dgm:spPr/>
      <dgm:t>
        <a:bodyPr/>
        <a:lstStyle/>
        <a:p>
          <a:endParaRPr lang="en-US"/>
        </a:p>
      </dgm:t>
    </dgm:pt>
    <dgm:pt modelId="{B17951D8-A2D5-0045-AFF6-09DDBC33DD15}" type="pres">
      <dgm:prSet presAssocID="{95452B01-8022-3041-BDF2-052E8720170C}" presName="hierRoot2" presStyleCnt="0">
        <dgm:presLayoutVars>
          <dgm:hierBranch val="init"/>
        </dgm:presLayoutVars>
      </dgm:prSet>
      <dgm:spPr/>
    </dgm:pt>
    <dgm:pt modelId="{076912BD-31C8-D14B-8AC5-99EA432A76AC}" type="pres">
      <dgm:prSet presAssocID="{95452B01-8022-3041-BDF2-052E8720170C}" presName="rootComposite" presStyleCnt="0"/>
      <dgm:spPr/>
    </dgm:pt>
    <dgm:pt modelId="{CFF000C7-77E6-8548-9D13-B7A8E0389DD1}" type="pres">
      <dgm:prSet presAssocID="{95452B01-8022-3041-BDF2-052E8720170C}" presName="rootText" presStyleLbl="node4" presStyleIdx="2" presStyleCnt="7">
        <dgm:presLayoutVars>
          <dgm:chPref val="3"/>
        </dgm:presLayoutVars>
      </dgm:prSet>
      <dgm:spPr/>
      <dgm:t>
        <a:bodyPr/>
        <a:lstStyle/>
        <a:p>
          <a:endParaRPr lang="en-US"/>
        </a:p>
      </dgm:t>
    </dgm:pt>
    <dgm:pt modelId="{2D3856DC-14A3-D744-AAA0-D3C4E81DC6BC}" type="pres">
      <dgm:prSet presAssocID="{95452B01-8022-3041-BDF2-052E8720170C}" presName="rootConnector" presStyleLbl="node4" presStyleIdx="2" presStyleCnt="7"/>
      <dgm:spPr/>
      <dgm:t>
        <a:bodyPr/>
        <a:lstStyle/>
        <a:p>
          <a:endParaRPr lang="en-US"/>
        </a:p>
      </dgm:t>
    </dgm:pt>
    <dgm:pt modelId="{D349817F-111A-7042-ACBE-7E9764DB261E}" type="pres">
      <dgm:prSet presAssocID="{95452B01-8022-3041-BDF2-052E8720170C}" presName="hierChild4" presStyleCnt="0"/>
      <dgm:spPr/>
    </dgm:pt>
    <dgm:pt modelId="{5B27C290-A3E9-984C-A116-844B8EB8B8E0}" type="pres">
      <dgm:prSet presAssocID="{95452B01-8022-3041-BDF2-052E8720170C}" presName="hierChild5" presStyleCnt="0"/>
      <dgm:spPr/>
    </dgm:pt>
    <dgm:pt modelId="{5276137C-FD16-7240-AE36-E6D74B9B4DB7}" type="pres">
      <dgm:prSet presAssocID="{80B10700-C654-024D-9507-C6F42116A733}" presName="Name37" presStyleLbl="parChTrans1D4" presStyleIdx="3" presStyleCnt="7"/>
      <dgm:spPr/>
      <dgm:t>
        <a:bodyPr/>
        <a:lstStyle/>
        <a:p>
          <a:endParaRPr lang="en-US"/>
        </a:p>
      </dgm:t>
    </dgm:pt>
    <dgm:pt modelId="{01BFB535-142A-5447-9156-640DBB010268}" type="pres">
      <dgm:prSet presAssocID="{2E5FCF20-FC00-1F49-84D4-D1C489B4D5B3}" presName="hierRoot2" presStyleCnt="0">
        <dgm:presLayoutVars>
          <dgm:hierBranch val="init"/>
        </dgm:presLayoutVars>
      </dgm:prSet>
      <dgm:spPr/>
    </dgm:pt>
    <dgm:pt modelId="{27AA688A-85E4-6546-A305-32C1371F775D}" type="pres">
      <dgm:prSet presAssocID="{2E5FCF20-FC00-1F49-84D4-D1C489B4D5B3}" presName="rootComposite" presStyleCnt="0"/>
      <dgm:spPr/>
    </dgm:pt>
    <dgm:pt modelId="{3D57A462-8829-EB46-BAE1-0B68CCDAC745}" type="pres">
      <dgm:prSet presAssocID="{2E5FCF20-FC00-1F49-84D4-D1C489B4D5B3}" presName="rootText" presStyleLbl="node4" presStyleIdx="3" presStyleCnt="7">
        <dgm:presLayoutVars>
          <dgm:chPref val="3"/>
        </dgm:presLayoutVars>
      </dgm:prSet>
      <dgm:spPr/>
      <dgm:t>
        <a:bodyPr/>
        <a:lstStyle/>
        <a:p>
          <a:endParaRPr lang="en-US"/>
        </a:p>
      </dgm:t>
    </dgm:pt>
    <dgm:pt modelId="{6A4DE61C-4638-8B46-AE1A-2215DC539405}" type="pres">
      <dgm:prSet presAssocID="{2E5FCF20-FC00-1F49-84D4-D1C489B4D5B3}" presName="rootConnector" presStyleLbl="node4" presStyleIdx="3" presStyleCnt="7"/>
      <dgm:spPr/>
      <dgm:t>
        <a:bodyPr/>
        <a:lstStyle/>
        <a:p>
          <a:endParaRPr lang="en-US"/>
        </a:p>
      </dgm:t>
    </dgm:pt>
    <dgm:pt modelId="{045BB844-E30F-7641-BF57-84054AA36962}" type="pres">
      <dgm:prSet presAssocID="{2E5FCF20-FC00-1F49-84D4-D1C489B4D5B3}" presName="hierChild4" presStyleCnt="0"/>
      <dgm:spPr/>
    </dgm:pt>
    <dgm:pt modelId="{F3ED1603-D3AB-364C-B73B-BACEE99BEF03}" type="pres">
      <dgm:prSet presAssocID="{2E5FCF20-FC00-1F49-84D4-D1C489B4D5B3}" presName="hierChild5" presStyleCnt="0"/>
      <dgm:spPr/>
    </dgm:pt>
    <dgm:pt modelId="{C834731B-C47E-B446-A94F-6C9D5AB893BA}" type="pres">
      <dgm:prSet presAssocID="{56DFD720-10C3-9742-8889-7525E0A2A87D}" presName="hierChild5" presStyleCnt="0"/>
      <dgm:spPr/>
    </dgm:pt>
    <dgm:pt modelId="{5CA85A1D-4360-614A-8FDA-50F64DCC1473}" type="pres">
      <dgm:prSet presAssocID="{8FAB31C5-D797-C942-81BC-5CC779244D62}" presName="Name35" presStyleLbl="parChTrans1D3" presStyleIdx="3" presStyleCnt="5"/>
      <dgm:spPr/>
      <dgm:t>
        <a:bodyPr/>
        <a:lstStyle/>
        <a:p>
          <a:endParaRPr lang="en-US"/>
        </a:p>
      </dgm:t>
    </dgm:pt>
    <dgm:pt modelId="{67D6BAFA-E070-3D4B-9014-9EEA80DA67C5}" type="pres">
      <dgm:prSet presAssocID="{60F871EB-0E27-8646-9410-CE4C16BF89F4}" presName="hierRoot2" presStyleCnt="0">
        <dgm:presLayoutVars>
          <dgm:hierBranch val="init"/>
        </dgm:presLayoutVars>
      </dgm:prSet>
      <dgm:spPr/>
    </dgm:pt>
    <dgm:pt modelId="{6719A6B1-1A07-4648-AB2A-86797F5C07C6}" type="pres">
      <dgm:prSet presAssocID="{60F871EB-0E27-8646-9410-CE4C16BF89F4}" presName="rootComposite" presStyleCnt="0"/>
      <dgm:spPr/>
    </dgm:pt>
    <dgm:pt modelId="{9DA870B0-F283-484B-AB8D-41D091A8531F}" type="pres">
      <dgm:prSet presAssocID="{60F871EB-0E27-8646-9410-CE4C16BF89F4}" presName="rootText" presStyleLbl="node3" presStyleIdx="3" presStyleCnt="5">
        <dgm:presLayoutVars>
          <dgm:chPref val="3"/>
        </dgm:presLayoutVars>
      </dgm:prSet>
      <dgm:spPr/>
      <dgm:t>
        <a:bodyPr/>
        <a:lstStyle/>
        <a:p>
          <a:endParaRPr lang="en-US"/>
        </a:p>
      </dgm:t>
    </dgm:pt>
    <dgm:pt modelId="{7F40687F-A614-FC4A-9061-904BDB6B9D91}" type="pres">
      <dgm:prSet presAssocID="{60F871EB-0E27-8646-9410-CE4C16BF89F4}" presName="rootConnector" presStyleLbl="node3" presStyleIdx="3" presStyleCnt="5"/>
      <dgm:spPr/>
      <dgm:t>
        <a:bodyPr/>
        <a:lstStyle/>
        <a:p>
          <a:endParaRPr lang="en-US"/>
        </a:p>
      </dgm:t>
    </dgm:pt>
    <dgm:pt modelId="{757F7340-7E2D-994E-ADEA-22DA5ECAED2D}" type="pres">
      <dgm:prSet presAssocID="{60F871EB-0E27-8646-9410-CE4C16BF89F4}" presName="hierChild4" presStyleCnt="0"/>
      <dgm:spPr/>
    </dgm:pt>
    <dgm:pt modelId="{EB153A35-D876-6745-86CB-6E497918689B}" type="pres">
      <dgm:prSet presAssocID="{12AAD65A-D471-8041-8887-144962B26225}" presName="Name37" presStyleLbl="parChTrans1D4" presStyleIdx="4" presStyleCnt="7"/>
      <dgm:spPr/>
      <dgm:t>
        <a:bodyPr/>
        <a:lstStyle/>
        <a:p>
          <a:endParaRPr lang="en-US"/>
        </a:p>
      </dgm:t>
    </dgm:pt>
    <dgm:pt modelId="{E330BE3F-F453-6644-A734-38BD8E106991}" type="pres">
      <dgm:prSet presAssocID="{F9CCE410-81E6-F449-A509-C95AC52232FA}" presName="hierRoot2" presStyleCnt="0">
        <dgm:presLayoutVars>
          <dgm:hierBranch val="init"/>
        </dgm:presLayoutVars>
      </dgm:prSet>
      <dgm:spPr/>
    </dgm:pt>
    <dgm:pt modelId="{FE63A183-8014-9E42-A537-DF93E67DFD36}" type="pres">
      <dgm:prSet presAssocID="{F9CCE410-81E6-F449-A509-C95AC52232FA}" presName="rootComposite" presStyleCnt="0"/>
      <dgm:spPr/>
    </dgm:pt>
    <dgm:pt modelId="{0E8966B3-D50F-9842-9E91-469F79D58DFD}" type="pres">
      <dgm:prSet presAssocID="{F9CCE410-81E6-F449-A509-C95AC52232FA}" presName="rootText" presStyleLbl="node4" presStyleIdx="4" presStyleCnt="7">
        <dgm:presLayoutVars>
          <dgm:chPref val="3"/>
        </dgm:presLayoutVars>
      </dgm:prSet>
      <dgm:spPr/>
      <dgm:t>
        <a:bodyPr/>
        <a:lstStyle/>
        <a:p>
          <a:endParaRPr lang="en-US"/>
        </a:p>
      </dgm:t>
    </dgm:pt>
    <dgm:pt modelId="{5EC96C2D-B5D3-B84F-875C-ABA42F798CCA}" type="pres">
      <dgm:prSet presAssocID="{F9CCE410-81E6-F449-A509-C95AC52232FA}" presName="rootConnector" presStyleLbl="node4" presStyleIdx="4" presStyleCnt="7"/>
      <dgm:spPr/>
      <dgm:t>
        <a:bodyPr/>
        <a:lstStyle/>
        <a:p>
          <a:endParaRPr lang="en-US"/>
        </a:p>
      </dgm:t>
    </dgm:pt>
    <dgm:pt modelId="{B7AACB6B-FAF5-FA4D-847A-B7B970D4BEB8}" type="pres">
      <dgm:prSet presAssocID="{F9CCE410-81E6-F449-A509-C95AC52232FA}" presName="hierChild4" presStyleCnt="0"/>
      <dgm:spPr/>
    </dgm:pt>
    <dgm:pt modelId="{1C235672-3071-574F-8924-9EB760B15C3F}" type="pres">
      <dgm:prSet presAssocID="{F9CCE410-81E6-F449-A509-C95AC52232FA}" presName="hierChild5" presStyleCnt="0"/>
      <dgm:spPr/>
    </dgm:pt>
    <dgm:pt modelId="{B1FD543E-1061-084D-9EEE-A4EA364C4F8C}" type="pres">
      <dgm:prSet presAssocID="{85BAACE5-1D96-3544-B5F0-53A5D445EC5D}" presName="Name37" presStyleLbl="parChTrans1D4" presStyleIdx="5" presStyleCnt="7"/>
      <dgm:spPr/>
      <dgm:t>
        <a:bodyPr/>
        <a:lstStyle/>
        <a:p>
          <a:endParaRPr lang="en-US"/>
        </a:p>
      </dgm:t>
    </dgm:pt>
    <dgm:pt modelId="{E08C9078-E15D-1F40-B59A-403BE6C1218B}" type="pres">
      <dgm:prSet presAssocID="{C066D55D-0221-2049-93BE-9D242F13C3C5}" presName="hierRoot2" presStyleCnt="0">
        <dgm:presLayoutVars>
          <dgm:hierBranch val="init"/>
        </dgm:presLayoutVars>
      </dgm:prSet>
      <dgm:spPr/>
    </dgm:pt>
    <dgm:pt modelId="{5B3CEDED-BDA5-8348-A4BD-2F09CDA3E4F7}" type="pres">
      <dgm:prSet presAssocID="{C066D55D-0221-2049-93BE-9D242F13C3C5}" presName="rootComposite" presStyleCnt="0"/>
      <dgm:spPr/>
    </dgm:pt>
    <dgm:pt modelId="{DFE45B85-9726-6F47-AC5F-CE09E3C23E00}" type="pres">
      <dgm:prSet presAssocID="{C066D55D-0221-2049-93BE-9D242F13C3C5}" presName="rootText" presStyleLbl="node4" presStyleIdx="5" presStyleCnt="7">
        <dgm:presLayoutVars>
          <dgm:chPref val="3"/>
        </dgm:presLayoutVars>
      </dgm:prSet>
      <dgm:spPr/>
      <dgm:t>
        <a:bodyPr/>
        <a:lstStyle/>
        <a:p>
          <a:endParaRPr lang="en-US"/>
        </a:p>
      </dgm:t>
    </dgm:pt>
    <dgm:pt modelId="{5D6EFDBD-DB6B-B44A-ACF5-1A5C3E6D74FE}" type="pres">
      <dgm:prSet presAssocID="{C066D55D-0221-2049-93BE-9D242F13C3C5}" presName="rootConnector" presStyleLbl="node4" presStyleIdx="5" presStyleCnt="7"/>
      <dgm:spPr/>
      <dgm:t>
        <a:bodyPr/>
        <a:lstStyle/>
        <a:p>
          <a:endParaRPr lang="en-US"/>
        </a:p>
      </dgm:t>
    </dgm:pt>
    <dgm:pt modelId="{90F122E7-429D-EB4F-B7C2-0C45C3776CDC}" type="pres">
      <dgm:prSet presAssocID="{C066D55D-0221-2049-93BE-9D242F13C3C5}" presName="hierChild4" presStyleCnt="0"/>
      <dgm:spPr/>
    </dgm:pt>
    <dgm:pt modelId="{C318B3E2-D6DF-CD4F-9EDF-E487E7CB2D96}" type="pres">
      <dgm:prSet presAssocID="{C066D55D-0221-2049-93BE-9D242F13C3C5}" presName="hierChild5" presStyleCnt="0"/>
      <dgm:spPr/>
    </dgm:pt>
    <dgm:pt modelId="{C922DD24-DA8D-B942-847C-CC08D781E30E}" type="pres">
      <dgm:prSet presAssocID="{60F871EB-0E27-8646-9410-CE4C16BF89F4}" presName="hierChild5" presStyleCnt="0"/>
      <dgm:spPr/>
    </dgm:pt>
    <dgm:pt modelId="{39E2650B-CB19-F84F-9D2F-4EB5B26A51AE}" type="pres">
      <dgm:prSet presAssocID="{17F8F5B9-75F7-6E4E-ABBC-12CE7AD2625B}" presName="Name35" presStyleLbl="parChTrans1D3" presStyleIdx="4" presStyleCnt="5"/>
      <dgm:spPr/>
      <dgm:t>
        <a:bodyPr/>
        <a:lstStyle/>
        <a:p>
          <a:endParaRPr lang="en-US"/>
        </a:p>
      </dgm:t>
    </dgm:pt>
    <dgm:pt modelId="{E5DD517A-CD5B-9A4F-A0DF-4F65AC35524B}" type="pres">
      <dgm:prSet presAssocID="{12139B6A-181A-624F-8C78-DFB107EB4ACE}" presName="hierRoot2" presStyleCnt="0">
        <dgm:presLayoutVars>
          <dgm:hierBranch val="init"/>
        </dgm:presLayoutVars>
      </dgm:prSet>
      <dgm:spPr/>
    </dgm:pt>
    <dgm:pt modelId="{66E52B1E-0DA1-F745-8363-0FD1B411B4C0}" type="pres">
      <dgm:prSet presAssocID="{12139B6A-181A-624F-8C78-DFB107EB4ACE}" presName="rootComposite" presStyleCnt="0"/>
      <dgm:spPr/>
    </dgm:pt>
    <dgm:pt modelId="{8802B658-F96E-E948-A3AD-540EBFAEFB68}" type="pres">
      <dgm:prSet presAssocID="{12139B6A-181A-624F-8C78-DFB107EB4ACE}" presName="rootText" presStyleLbl="node3" presStyleIdx="4" presStyleCnt="5">
        <dgm:presLayoutVars>
          <dgm:chPref val="3"/>
        </dgm:presLayoutVars>
      </dgm:prSet>
      <dgm:spPr/>
      <dgm:t>
        <a:bodyPr/>
        <a:lstStyle/>
        <a:p>
          <a:endParaRPr lang="en-US"/>
        </a:p>
      </dgm:t>
    </dgm:pt>
    <dgm:pt modelId="{2789DBCC-1F28-1C4A-9537-ED011FC6A1C1}" type="pres">
      <dgm:prSet presAssocID="{12139B6A-181A-624F-8C78-DFB107EB4ACE}" presName="rootConnector" presStyleLbl="node3" presStyleIdx="4" presStyleCnt="5"/>
      <dgm:spPr/>
      <dgm:t>
        <a:bodyPr/>
        <a:lstStyle/>
        <a:p>
          <a:endParaRPr lang="en-US"/>
        </a:p>
      </dgm:t>
    </dgm:pt>
    <dgm:pt modelId="{CE81E708-3BC1-C04F-9F1E-0D01FE0526D0}" type="pres">
      <dgm:prSet presAssocID="{12139B6A-181A-624F-8C78-DFB107EB4ACE}" presName="hierChild4" presStyleCnt="0"/>
      <dgm:spPr/>
    </dgm:pt>
    <dgm:pt modelId="{5FC46E70-045D-6946-A1D8-A06605F293C7}" type="pres">
      <dgm:prSet presAssocID="{F5F18637-633D-3849-9A40-676A1EEB1AB5}" presName="Name37" presStyleLbl="parChTrans1D4" presStyleIdx="6" presStyleCnt="7"/>
      <dgm:spPr/>
      <dgm:t>
        <a:bodyPr/>
        <a:lstStyle/>
        <a:p>
          <a:endParaRPr lang="en-US"/>
        </a:p>
      </dgm:t>
    </dgm:pt>
    <dgm:pt modelId="{5590EE80-27F8-B647-AB85-E636EDE3B259}" type="pres">
      <dgm:prSet presAssocID="{F38713EC-8AE3-F849-9CCD-DE2EFA92AB66}" presName="hierRoot2" presStyleCnt="0">
        <dgm:presLayoutVars>
          <dgm:hierBranch val="init"/>
        </dgm:presLayoutVars>
      </dgm:prSet>
      <dgm:spPr/>
    </dgm:pt>
    <dgm:pt modelId="{AD295DCE-E5E0-054C-A2F9-A3A88B5DCCBE}" type="pres">
      <dgm:prSet presAssocID="{F38713EC-8AE3-F849-9CCD-DE2EFA92AB66}" presName="rootComposite" presStyleCnt="0"/>
      <dgm:spPr/>
    </dgm:pt>
    <dgm:pt modelId="{8C8403C1-B4DD-FD49-943B-DF2493848CBE}" type="pres">
      <dgm:prSet presAssocID="{F38713EC-8AE3-F849-9CCD-DE2EFA92AB66}" presName="rootText" presStyleLbl="node4" presStyleIdx="6" presStyleCnt="7">
        <dgm:presLayoutVars>
          <dgm:chPref val="3"/>
        </dgm:presLayoutVars>
      </dgm:prSet>
      <dgm:spPr/>
      <dgm:t>
        <a:bodyPr/>
        <a:lstStyle/>
        <a:p>
          <a:endParaRPr lang="en-US"/>
        </a:p>
      </dgm:t>
    </dgm:pt>
    <dgm:pt modelId="{703513D8-B148-0A4A-A75E-6A45FCEE6F13}" type="pres">
      <dgm:prSet presAssocID="{F38713EC-8AE3-F849-9CCD-DE2EFA92AB66}" presName="rootConnector" presStyleLbl="node4" presStyleIdx="6" presStyleCnt="7"/>
      <dgm:spPr/>
      <dgm:t>
        <a:bodyPr/>
        <a:lstStyle/>
        <a:p>
          <a:endParaRPr lang="en-US"/>
        </a:p>
      </dgm:t>
    </dgm:pt>
    <dgm:pt modelId="{F5EAEFDF-BFA3-524A-B120-4BC513488674}" type="pres">
      <dgm:prSet presAssocID="{F38713EC-8AE3-F849-9CCD-DE2EFA92AB66}" presName="hierChild4" presStyleCnt="0"/>
      <dgm:spPr/>
    </dgm:pt>
    <dgm:pt modelId="{4CCC1843-5EF7-A042-8462-133EF67D52F0}" type="pres">
      <dgm:prSet presAssocID="{F38713EC-8AE3-F849-9CCD-DE2EFA92AB66}" presName="hierChild5" presStyleCnt="0"/>
      <dgm:spPr/>
    </dgm:pt>
    <dgm:pt modelId="{D3A17C52-56E4-7C48-BD4A-791BA3D164CD}" type="pres">
      <dgm:prSet presAssocID="{12139B6A-181A-624F-8C78-DFB107EB4ACE}" presName="hierChild5" presStyleCnt="0"/>
      <dgm:spPr/>
    </dgm:pt>
    <dgm:pt modelId="{62CCFC6F-2AF5-E44B-808A-9A6CCF4552F1}" type="pres">
      <dgm:prSet presAssocID="{FC42BCA6-5C20-4B43-AE9F-B9BA3DD15FF6}" presName="hierChild5" presStyleCnt="0"/>
      <dgm:spPr/>
    </dgm:pt>
    <dgm:pt modelId="{F03F6DDA-EC05-F140-AD3C-7BCD05015E65}" type="pres">
      <dgm:prSet presAssocID="{81D26B4C-6591-AE47-BDB6-0BE5F4275027}" presName="hierChild3" presStyleCnt="0"/>
      <dgm:spPr/>
    </dgm:pt>
  </dgm:ptLst>
  <dgm:cxnLst>
    <dgm:cxn modelId="{E6C6249A-CD5B-E64B-B898-D395055BCE59}" type="presOf" srcId="{81D26B4C-6591-AE47-BDB6-0BE5F4275027}" destId="{109E9C99-AF3E-7E49-A221-F778B19D08B4}" srcOrd="0" destOrd="0" presId="urn:microsoft.com/office/officeart/2005/8/layout/orgChart1"/>
    <dgm:cxn modelId="{AC01C3E9-E7A4-0F47-9A70-08269FF0F773}" type="presOf" srcId="{56DFD720-10C3-9742-8889-7525E0A2A87D}" destId="{FA3BB0E7-AC40-3A45-918C-208D14A55C2D}" srcOrd="1" destOrd="0" presId="urn:microsoft.com/office/officeart/2005/8/layout/orgChart1"/>
    <dgm:cxn modelId="{0266AA67-7223-134D-AD4B-4F397BB3DF62}" type="presOf" srcId="{F5F18637-633D-3849-9A40-676A1EEB1AB5}" destId="{5FC46E70-045D-6946-A1D8-A06605F293C7}" srcOrd="0" destOrd="0" presId="urn:microsoft.com/office/officeart/2005/8/layout/orgChart1"/>
    <dgm:cxn modelId="{42D74F56-EA5A-DC43-8558-015BF30CAC65}" type="presOf" srcId="{BE49CE45-13F6-0F41-B93A-292F6E79951E}" destId="{03405911-FC42-A34F-9A92-4B4D8DB8FE3C}" srcOrd="0" destOrd="0" presId="urn:microsoft.com/office/officeart/2005/8/layout/orgChart1"/>
    <dgm:cxn modelId="{E2EF0E5B-F260-2447-9D55-60314092A383}" srcId="{FF4B2587-0232-1F4B-8CF6-0CD18C16FE55}" destId="{89724B76-782E-E849-BEAE-5D3C2889772E}" srcOrd="0" destOrd="0" parTransId="{999383D8-7C88-714A-9EDC-006393EA801C}" sibTransId="{C64DA52B-CCC3-634E-A09F-71FD119C70B5}"/>
    <dgm:cxn modelId="{A7DE0071-ED1B-DB4E-B781-4417A77F8BA0}" type="presOf" srcId="{FF4B2587-0232-1F4B-8CF6-0CD18C16FE55}" destId="{20B9F4AF-E0E3-B646-8C6F-FE1C4C502597}" srcOrd="1" destOrd="0" presId="urn:microsoft.com/office/officeart/2005/8/layout/orgChart1"/>
    <dgm:cxn modelId="{8EEF11B7-01E7-D040-B899-59418B02721D}" type="presOf" srcId="{2E5FCF20-FC00-1F49-84D4-D1C489B4D5B3}" destId="{6A4DE61C-4638-8B46-AE1A-2215DC539405}" srcOrd="1" destOrd="0" presId="urn:microsoft.com/office/officeart/2005/8/layout/orgChart1"/>
    <dgm:cxn modelId="{4D67B905-9F85-3B47-82C8-62704FB07505}" srcId="{56DFD720-10C3-9742-8889-7525E0A2A87D}" destId="{2E5FCF20-FC00-1F49-84D4-D1C489B4D5B3}" srcOrd="1" destOrd="0" parTransId="{80B10700-C654-024D-9507-C6F42116A733}" sibTransId="{F1184527-0AEC-2C49-B519-B32FDC0454B4}"/>
    <dgm:cxn modelId="{AB3C1B0F-5CBC-884A-8B9A-623545578B03}" srcId="{FC42BCA6-5C20-4B43-AE9F-B9BA3DD15FF6}" destId="{12139B6A-181A-624F-8C78-DFB107EB4ACE}" srcOrd="3" destOrd="0" parTransId="{17F8F5B9-75F7-6E4E-ABBC-12CE7AD2625B}" sibTransId="{80A1F54F-26CD-444B-9183-D3A82491CDB9}"/>
    <dgm:cxn modelId="{01BF96EC-6D06-5C45-B89E-BF9E6C798715}" type="presOf" srcId="{642EEB61-9C46-B146-B333-6BF6BC1D0AE8}" destId="{2C0D0450-D4AA-7141-8D83-DD5915690E4B}" srcOrd="0" destOrd="0" presId="urn:microsoft.com/office/officeart/2005/8/layout/orgChart1"/>
    <dgm:cxn modelId="{515BEC6C-73FE-B344-8BA9-1CB413B12E2E}" type="presOf" srcId="{185DC811-5951-2A42-9B78-ED1A6C45F03A}" destId="{B1E9D435-5CC0-4A45-B61B-2C6153F62F73}" srcOrd="1" destOrd="0" presId="urn:microsoft.com/office/officeart/2005/8/layout/orgChart1"/>
    <dgm:cxn modelId="{E4584EF9-3DF1-1F4E-A376-190CC38F82C6}" type="presOf" srcId="{1DC1204A-4B8B-CD49-8B82-06E82BD8D0CB}" destId="{7E3792BE-238A-374C-99CC-D7C7BA33583F}" srcOrd="0" destOrd="0" presId="urn:microsoft.com/office/officeart/2005/8/layout/orgChart1"/>
    <dgm:cxn modelId="{24DB4DC2-D81D-F844-AF92-4F063A923B23}" type="presOf" srcId="{17F8F5B9-75F7-6E4E-ABBC-12CE7AD2625B}" destId="{39E2650B-CB19-F84F-9D2F-4EB5B26A51AE}" srcOrd="0" destOrd="0" presId="urn:microsoft.com/office/officeart/2005/8/layout/orgChart1"/>
    <dgm:cxn modelId="{45ABB4E2-F460-BB43-8A83-198C61B3F81C}" type="presOf" srcId="{89724B76-782E-E849-BEAE-5D3C2889772E}" destId="{E4730205-AA9C-4A48-9C88-D3E2D64BB52B}" srcOrd="0" destOrd="0" presId="urn:microsoft.com/office/officeart/2005/8/layout/orgChart1"/>
    <dgm:cxn modelId="{16DD9906-6424-DA4F-81A3-2DC7F49BDD1B}" type="presOf" srcId="{185DC811-5951-2A42-9B78-ED1A6C45F03A}" destId="{247A44D5-F953-024A-92EA-F32933028B65}" srcOrd="0" destOrd="0" presId="urn:microsoft.com/office/officeart/2005/8/layout/orgChart1"/>
    <dgm:cxn modelId="{99E21449-0DE6-F946-9BED-FBACD297320F}" type="presOf" srcId="{452DD15A-95FB-4846-A1A3-1B3EC01A7FBC}" destId="{2EE5DA99-2370-044C-B2FB-FC44A43DB1C3}" srcOrd="1" destOrd="0" presId="urn:microsoft.com/office/officeart/2005/8/layout/orgChart1"/>
    <dgm:cxn modelId="{E21D6C31-074B-EB4F-B195-229D52F23347}" type="presOf" srcId="{E1C30825-075B-8540-B0B5-B4F34BBA1E90}" destId="{EB720FDF-418C-7745-A3DA-691BFAB383D0}" srcOrd="0" destOrd="0" presId="urn:microsoft.com/office/officeart/2005/8/layout/orgChart1"/>
    <dgm:cxn modelId="{AD51ABEB-C04A-2E43-A515-4E66E96725BD}" type="presOf" srcId="{60F871EB-0E27-8646-9410-CE4C16BF89F4}" destId="{9DA870B0-F283-484B-AB8D-41D091A8531F}" srcOrd="0" destOrd="0" presId="urn:microsoft.com/office/officeart/2005/8/layout/orgChart1"/>
    <dgm:cxn modelId="{FE70DDCD-F4E4-0F46-874E-CCE87B41647C}" type="presOf" srcId="{F9CCE410-81E6-F449-A509-C95AC52232FA}" destId="{5EC96C2D-B5D3-B84F-875C-ABA42F798CCA}" srcOrd="1" destOrd="0" presId="urn:microsoft.com/office/officeart/2005/8/layout/orgChart1"/>
    <dgm:cxn modelId="{98C74A58-436B-714F-9C58-39A39C4B9419}" type="presOf" srcId="{C066D55D-0221-2049-93BE-9D242F13C3C5}" destId="{DFE45B85-9726-6F47-AC5F-CE09E3C23E00}" srcOrd="0" destOrd="0" presId="urn:microsoft.com/office/officeart/2005/8/layout/orgChart1"/>
    <dgm:cxn modelId="{36B1FAA2-6364-B34A-8121-F892DC8C9786}" srcId="{FC42BCA6-5C20-4B43-AE9F-B9BA3DD15FF6}" destId="{FF4B2587-0232-1F4B-8CF6-0CD18C16FE55}" srcOrd="0" destOrd="0" parTransId="{E1C30825-075B-8540-B0B5-B4F34BBA1E90}" sibTransId="{3CDB4891-DD14-2249-B38B-E8FFC0D23F3D}"/>
    <dgm:cxn modelId="{EB140436-3A2C-E54F-930E-6F8DE9A1E341}" type="presOf" srcId="{2E5FCF20-FC00-1F49-84D4-D1C489B4D5B3}" destId="{3D57A462-8829-EB46-BAE1-0B68CCDAC745}" srcOrd="0" destOrd="0" presId="urn:microsoft.com/office/officeart/2005/8/layout/orgChart1"/>
    <dgm:cxn modelId="{75CA564D-3FFA-8949-B55B-4A3FE766DA1B}" type="presOf" srcId="{80B10700-C654-024D-9507-C6F42116A733}" destId="{5276137C-FD16-7240-AE36-E6D74B9B4DB7}" srcOrd="0" destOrd="0" presId="urn:microsoft.com/office/officeart/2005/8/layout/orgChart1"/>
    <dgm:cxn modelId="{33E3AD6F-82E9-1A40-90C8-DD4DC026DE72}" type="presOf" srcId="{8FAB31C5-D797-C942-81BC-5CC779244D62}" destId="{5CA85A1D-4360-614A-8FDA-50F64DCC1473}" srcOrd="0" destOrd="0" presId="urn:microsoft.com/office/officeart/2005/8/layout/orgChart1"/>
    <dgm:cxn modelId="{E2C18D86-654F-1D41-916C-1E5CA797F087}" srcId="{60F871EB-0E27-8646-9410-CE4C16BF89F4}" destId="{C066D55D-0221-2049-93BE-9D242F13C3C5}" srcOrd="1" destOrd="0" parTransId="{85BAACE5-1D96-3544-B5F0-53A5D445EC5D}" sibTransId="{D03BAEDE-0D81-954A-94E9-3A8BC3B28FDF}"/>
    <dgm:cxn modelId="{F96A482F-2D80-FD4A-9AC1-66F6E203EDFA}" type="presOf" srcId="{85BAACE5-1D96-3544-B5F0-53A5D445EC5D}" destId="{B1FD543E-1061-084D-9EEE-A4EA364C4F8C}" srcOrd="0" destOrd="0" presId="urn:microsoft.com/office/officeart/2005/8/layout/orgChart1"/>
    <dgm:cxn modelId="{333471E9-FE21-0B48-9BC4-3EA5DAE4F1F0}" type="presOf" srcId="{883FCBCC-78A8-9649-9047-69A3965BE0E9}" destId="{77CC616C-17E2-2340-99A0-D823F4270CBD}" srcOrd="0" destOrd="0" presId="urn:microsoft.com/office/officeart/2005/8/layout/orgChart1"/>
    <dgm:cxn modelId="{C477C1CE-3B72-5F41-A375-20D592572AC5}" type="presOf" srcId="{FC42BCA6-5C20-4B43-AE9F-B9BA3DD15FF6}" destId="{C85EB6A4-D65B-9944-AE1B-B213D7FD42FC}" srcOrd="1" destOrd="0" presId="urn:microsoft.com/office/officeart/2005/8/layout/orgChart1"/>
    <dgm:cxn modelId="{6015BD4E-C5B6-D44A-BAD0-A2A533D94B4E}" type="presOf" srcId="{8052E107-4D72-1941-9566-5B11A8FACA4B}" destId="{18EC3D6D-7EF5-8741-B7E9-F1101633AC9F}" srcOrd="1" destOrd="0" presId="urn:microsoft.com/office/officeart/2005/8/layout/orgChart1"/>
    <dgm:cxn modelId="{A63A9E85-C648-4B45-B67D-F08935A5669A}" srcId="{FC42BCA6-5C20-4B43-AE9F-B9BA3DD15FF6}" destId="{56DFD720-10C3-9742-8889-7525E0A2A87D}" srcOrd="1" destOrd="0" parTransId="{BE49CE45-13F6-0F41-B93A-292F6E79951E}" sibTransId="{44C43CEF-8356-D144-9B4B-7F2527614D06}"/>
    <dgm:cxn modelId="{CA7D7879-4F25-F649-801C-11DBCDDF6DA7}" type="presOf" srcId="{F38713EC-8AE3-F849-9CCD-DE2EFA92AB66}" destId="{8C8403C1-B4DD-FD49-943B-DF2493848CBE}" srcOrd="0" destOrd="0" presId="urn:microsoft.com/office/officeart/2005/8/layout/orgChart1"/>
    <dgm:cxn modelId="{3EB6ED31-AA6F-264A-9AE4-0331229BC936}" type="presOf" srcId="{8052E107-4D72-1941-9566-5B11A8FACA4B}" destId="{7ED752F0-8492-F84A-B02D-9DCCE96F24DC}" srcOrd="0" destOrd="0" presId="urn:microsoft.com/office/officeart/2005/8/layout/orgChart1"/>
    <dgm:cxn modelId="{06B3BE54-45A9-954E-AC19-926D3AB1C0EE}" type="presOf" srcId="{95452B01-8022-3041-BDF2-052E8720170C}" destId="{CFF000C7-77E6-8548-9D13-B7A8E0389DD1}" srcOrd="0" destOrd="0" presId="urn:microsoft.com/office/officeart/2005/8/layout/orgChart1"/>
    <dgm:cxn modelId="{B81F3ECF-0A97-8346-B0C2-1863B7B269DD}" srcId="{56DFD720-10C3-9742-8889-7525E0A2A87D}" destId="{95452B01-8022-3041-BDF2-052E8720170C}" srcOrd="0" destOrd="0" parTransId="{F313C8F0-D818-F347-85BA-2E5ABDF34CD4}" sibTransId="{6DB70F6B-B5AB-7142-9427-B9338A6C7DA9}"/>
    <dgm:cxn modelId="{EB400FD6-1E50-C74A-81C1-F6B847384638}" type="presOf" srcId="{12139B6A-181A-624F-8C78-DFB107EB4ACE}" destId="{2789DBCC-1F28-1C4A-9537-ED011FC6A1C1}" srcOrd="1" destOrd="0" presId="urn:microsoft.com/office/officeart/2005/8/layout/orgChart1"/>
    <dgm:cxn modelId="{7BA8AB16-0AF2-6240-BCC5-E1C937B3A356}" srcId="{452DD15A-95FB-4846-A1A3-1B3EC01A7FBC}" destId="{185DC811-5951-2A42-9B78-ED1A6C45F03A}" srcOrd="0" destOrd="0" parTransId="{883FCBCC-78A8-9649-9047-69A3965BE0E9}" sibTransId="{1F098CB9-6215-6744-8131-3B884B9F3209}"/>
    <dgm:cxn modelId="{E954A7FB-F2A7-8C4F-BA49-A52B394C6E82}" srcId="{FC42BCA6-5C20-4B43-AE9F-B9BA3DD15FF6}" destId="{60F871EB-0E27-8646-9410-CE4C16BF89F4}" srcOrd="2" destOrd="0" parTransId="{8FAB31C5-D797-C942-81BC-5CC779244D62}" sibTransId="{254E6D3F-FD80-5B4A-BEEB-90CB39922EFC}"/>
    <dgm:cxn modelId="{998D4FDE-ED07-3649-B964-CEF378E66503}" type="presOf" srcId="{89724B76-782E-E849-BEAE-5D3C2889772E}" destId="{44CB384F-7C80-9847-9DD7-3E7AE934F7B6}" srcOrd="1" destOrd="0" presId="urn:microsoft.com/office/officeart/2005/8/layout/orgChart1"/>
    <dgm:cxn modelId="{7A18C2F2-133C-DE40-9562-CD3245206F21}" type="presOf" srcId="{C066D55D-0221-2049-93BE-9D242F13C3C5}" destId="{5D6EFDBD-DB6B-B44A-ACF5-1A5C3E6D74FE}" srcOrd="1" destOrd="0" presId="urn:microsoft.com/office/officeart/2005/8/layout/orgChart1"/>
    <dgm:cxn modelId="{05FF50AB-A89E-2E4D-A3EC-E611988D6633}" type="presOf" srcId="{95452B01-8022-3041-BDF2-052E8720170C}" destId="{2D3856DC-14A3-D744-AAA0-D3C4E81DC6BC}" srcOrd="1" destOrd="0" presId="urn:microsoft.com/office/officeart/2005/8/layout/orgChart1"/>
    <dgm:cxn modelId="{73FE403A-5BA4-6B4E-9161-898804ABAF09}" type="presOf" srcId="{12AAD65A-D471-8041-8887-144962B26225}" destId="{EB153A35-D876-6745-86CB-6E497918689B}" srcOrd="0" destOrd="0" presId="urn:microsoft.com/office/officeart/2005/8/layout/orgChart1"/>
    <dgm:cxn modelId="{03BD67E1-36EB-CA41-A7B9-81068C6CD15F}" srcId="{81D26B4C-6591-AE47-BDB6-0BE5F4275027}" destId="{452DD15A-95FB-4846-A1A3-1B3EC01A7FBC}" srcOrd="0" destOrd="0" parTransId="{917ADBF9-C34D-004C-B615-053D9DA658BF}" sibTransId="{C474B57F-72FF-624F-B74D-01DE20B6BDE1}"/>
    <dgm:cxn modelId="{951FCE18-6728-3348-B846-D7C434119CF2}" type="presOf" srcId="{FF4B2587-0232-1F4B-8CF6-0CD18C16FE55}" destId="{23FFDF3E-B181-CA44-9B85-6F75C30F4BD3}" srcOrd="0" destOrd="0" presId="urn:microsoft.com/office/officeart/2005/8/layout/orgChart1"/>
    <dgm:cxn modelId="{22AA0C7D-143B-3042-B260-67C97E5C84F5}" srcId="{FF4B2587-0232-1F4B-8CF6-0CD18C16FE55}" destId="{8052E107-4D72-1941-9566-5B11A8FACA4B}" srcOrd="1" destOrd="0" parTransId="{D12A6DF3-6D8A-1644-BA9E-9AA54D45C178}" sibTransId="{317ABC42-E807-0A4D-88D5-431506F728A1}"/>
    <dgm:cxn modelId="{72E2D7C5-B716-484B-9CFB-9EBAC11CF695}" srcId="{642EEB61-9C46-B146-B333-6BF6BC1D0AE8}" destId="{81D26B4C-6591-AE47-BDB6-0BE5F4275027}" srcOrd="0" destOrd="0" parTransId="{13AE8589-ACC3-6542-A0E4-B3922AC1BA7C}" sibTransId="{AC0D193E-C7C8-9E41-9C21-9A606B47105E}"/>
    <dgm:cxn modelId="{8270D8E1-EF94-0748-8D55-772DE96676D2}" srcId="{81D26B4C-6591-AE47-BDB6-0BE5F4275027}" destId="{FC42BCA6-5C20-4B43-AE9F-B9BA3DD15FF6}" srcOrd="1" destOrd="0" parTransId="{1DC1204A-4B8B-CD49-8B82-06E82BD8D0CB}" sibTransId="{D65A4AB4-CB0D-3845-8BE7-CB111C9FBCED}"/>
    <dgm:cxn modelId="{4C1FEE7A-1D5E-9745-8E70-C5BE9480CF87}" type="presOf" srcId="{12139B6A-181A-624F-8C78-DFB107EB4ACE}" destId="{8802B658-F96E-E948-A3AD-540EBFAEFB68}" srcOrd="0" destOrd="0" presId="urn:microsoft.com/office/officeart/2005/8/layout/orgChart1"/>
    <dgm:cxn modelId="{4466011E-E720-4144-814C-DE9A8B33B972}" type="presOf" srcId="{60F871EB-0E27-8646-9410-CE4C16BF89F4}" destId="{7F40687F-A614-FC4A-9061-904BDB6B9D91}" srcOrd="1" destOrd="0" presId="urn:microsoft.com/office/officeart/2005/8/layout/orgChart1"/>
    <dgm:cxn modelId="{43772B15-02DD-7146-BE17-192AF2AE31B5}" type="presOf" srcId="{452DD15A-95FB-4846-A1A3-1B3EC01A7FBC}" destId="{DFF3CF57-B93A-184A-97BF-2E0BED725E9F}" srcOrd="0" destOrd="0" presId="urn:microsoft.com/office/officeart/2005/8/layout/orgChart1"/>
    <dgm:cxn modelId="{E75CDCAB-226E-0242-B601-9A1D60F89BA2}" srcId="{12139B6A-181A-624F-8C78-DFB107EB4ACE}" destId="{F38713EC-8AE3-F849-9CCD-DE2EFA92AB66}" srcOrd="0" destOrd="0" parTransId="{F5F18637-633D-3849-9A40-676A1EEB1AB5}" sibTransId="{4E4EF39A-3F6D-D14E-86F4-3948E6786D70}"/>
    <dgm:cxn modelId="{B815CEA4-367E-3041-996B-B3EB6195D194}" type="presOf" srcId="{D12A6DF3-6D8A-1644-BA9E-9AA54D45C178}" destId="{DDA7D9E5-B36C-034A-AD7D-6AE27F7059C5}" srcOrd="0" destOrd="0" presId="urn:microsoft.com/office/officeart/2005/8/layout/orgChart1"/>
    <dgm:cxn modelId="{92E165BE-C07E-5D46-8EC7-7634E5391C31}" type="presOf" srcId="{999383D8-7C88-714A-9EDC-006393EA801C}" destId="{0046602A-242A-BE42-B581-F65F37FFD57A}" srcOrd="0" destOrd="0" presId="urn:microsoft.com/office/officeart/2005/8/layout/orgChart1"/>
    <dgm:cxn modelId="{7419C6AD-49FB-5546-BD78-2A47CC8DCF65}" type="presOf" srcId="{81D26B4C-6591-AE47-BDB6-0BE5F4275027}" destId="{B314A8F4-3998-3B47-BEC8-0858FE34B038}" srcOrd="1" destOrd="0" presId="urn:microsoft.com/office/officeart/2005/8/layout/orgChart1"/>
    <dgm:cxn modelId="{C4436777-2A6B-DE46-B187-AA501C1DB118}" type="presOf" srcId="{F313C8F0-D818-F347-85BA-2E5ABDF34CD4}" destId="{A9FE4211-BB1F-384D-960A-058666B77F31}" srcOrd="0" destOrd="0" presId="urn:microsoft.com/office/officeart/2005/8/layout/orgChart1"/>
    <dgm:cxn modelId="{3E34603F-23AA-8F4A-B502-7855FD167672}" type="presOf" srcId="{917ADBF9-C34D-004C-B615-053D9DA658BF}" destId="{09AB094E-20BC-8643-9032-07BB59928ACB}" srcOrd="0" destOrd="0" presId="urn:microsoft.com/office/officeart/2005/8/layout/orgChart1"/>
    <dgm:cxn modelId="{1BBEC68C-011E-F84E-AEC9-1847AB5C77A9}" type="presOf" srcId="{FC42BCA6-5C20-4B43-AE9F-B9BA3DD15FF6}" destId="{032ACE34-D3ED-3447-A176-A182905BB9D5}" srcOrd="0" destOrd="0" presId="urn:microsoft.com/office/officeart/2005/8/layout/orgChart1"/>
    <dgm:cxn modelId="{5E7BFC8A-58DA-544B-9B2A-E61B1DA1E953}" type="presOf" srcId="{56DFD720-10C3-9742-8889-7525E0A2A87D}" destId="{50011750-8B5B-9B42-BFBE-B1B1903FFAB1}" srcOrd="0" destOrd="0" presId="urn:microsoft.com/office/officeart/2005/8/layout/orgChart1"/>
    <dgm:cxn modelId="{1C43CA7E-D8BF-C347-B66B-F23C801B251D}" type="presOf" srcId="{F38713EC-8AE3-F849-9CCD-DE2EFA92AB66}" destId="{703513D8-B148-0A4A-A75E-6A45FCEE6F13}" srcOrd="1" destOrd="0" presId="urn:microsoft.com/office/officeart/2005/8/layout/orgChart1"/>
    <dgm:cxn modelId="{01DCFC22-9A7B-EA49-A3C6-CF46752944E9}" srcId="{60F871EB-0E27-8646-9410-CE4C16BF89F4}" destId="{F9CCE410-81E6-F449-A509-C95AC52232FA}" srcOrd="0" destOrd="0" parTransId="{12AAD65A-D471-8041-8887-144962B26225}" sibTransId="{1D32A0A1-1EE2-844D-95B3-A4063594D2C5}"/>
    <dgm:cxn modelId="{FADE06BB-C480-F848-9076-712D0148C60D}" type="presOf" srcId="{F9CCE410-81E6-F449-A509-C95AC52232FA}" destId="{0E8966B3-D50F-9842-9E91-469F79D58DFD}" srcOrd="0" destOrd="0" presId="urn:microsoft.com/office/officeart/2005/8/layout/orgChart1"/>
    <dgm:cxn modelId="{559C76B0-018D-0C4C-82F9-BCB3D4F9CBD1}" type="presParOf" srcId="{2C0D0450-D4AA-7141-8D83-DD5915690E4B}" destId="{3A753D51-1A44-824E-AE9C-B72018BF675A}" srcOrd="0" destOrd="0" presId="urn:microsoft.com/office/officeart/2005/8/layout/orgChart1"/>
    <dgm:cxn modelId="{1257D17E-3B23-2547-A3FB-4114F77FFE50}" type="presParOf" srcId="{3A753D51-1A44-824E-AE9C-B72018BF675A}" destId="{5A4649EC-D2A5-5D4C-8D76-3349AB29692B}" srcOrd="0" destOrd="0" presId="urn:microsoft.com/office/officeart/2005/8/layout/orgChart1"/>
    <dgm:cxn modelId="{BE853E40-42A4-7B47-9F19-D0887B4703B9}" type="presParOf" srcId="{5A4649EC-D2A5-5D4C-8D76-3349AB29692B}" destId="{109E9C99-AF3E-7E49-A221-F778B19D08B4}" srcOrd="0" destOrd="0" presId="urn:microsoft.com/office/officeart/2005/8/layout/orgChart1"/>
    <dgm:cxn modelId="{479BBCA2-D5FD-AB4C-BC90-2EC0ACC417E1}" type="presParOf" srcId="{5A4649EC-D2A5-5D4C-8D76-3349AB29692B}" destId="{B314A8F4-3998-3B47-BEC8-0858FE34B038}" srcOrd="1" destOrd="0" presId="urn:microsoft.com/office/officeart/2005/8/layout/orgChart1"/>
    <dgm:cxn modelId="{FBBD24D9-3FFF-E94E-AC9F-A7A6D110D3D9}" type="presParOf" srcId="{3A753D51-1A44-824E-AE9C-B72018BF675A}" destId="{1586783C-A2F0-2A49-9EDA-87D3C782D1F8}" srcOrd="1" destOrd="0" presId="urn:microsoft.com/office/officeart/2005/8/layout/orgChart1"/>
    <dgm:cxn modelId="{5059AA04-22AB-E440-8B64-8F2450ED158E}" type="presParOf" srcId="{1586783C-A2F0-2A49-9EDA-87D3C782D1F8}" destId="{09AB094E-20BC-8643-9032-07BB59928ACB}" srcOrd="0" destOrd="0" presId="urn:microsoft.com/office/officeart/2005/8/layout/orgChart1"/>
    <dgm:cxn modelId="{2BCCA906-C82A-B840-A588-97817CF029D1}" type="presParOf" srcId="{1586783C-A2F0-2A49-9EDA-87D3C782D1F8}" destId="{AFBA563B-DDD3-6241-ADB9-951D19E85832}" srcOrd="1" destOrd="0" presId="urn:microsoft.com/office/officeart/2005/8/layout/orgChart1"/>
    <dgm:cxn modelId="{4D8F2AE6-AA99-8D46-87B1-39DCE36D4093}" type="presParOf" srcId="{AFBA563B-DDD3-6241-ADB9-951D19E85832}" destId="{25709E1E-BE46-B747-A0ED-7364BEAD3C6D}" srcOrd="0" destOrd="0" presId="urn:microsoft.com/office/officeart/2005/8/layout/orgChart1"/>
    <dgm:cxn modelId="{D827CA33-3FE3-B54C-9897-84DFBBD58F26}" type="presParOf" srcId="{25709E1E-BE46-B747-A0ED-7364BEAD3C6D}" destId="{DFF3CF57-B93A-184A-97BF-2E0BED725E9F}" srcOrd="0" destOrd="0" presId="urn:microsoft.com/office/officeart/2005/8/layout/orgChart1"/>
    <dgm:cxn modelId="{4C12B862-07DD-8541-8AF9-4AA536DD0C57}" type="presParOf" srcId="{25709E1E-BE46-B747-A0ED-7364BEAD3C6D}" destId="{2EE5DA99-2370-044C-B2FB-FC44A43DB1C3}" srcOrd="1" destOrd="0" presId="urn:microsoft.com/office/officeart/2005/8/layout/orgChart1"/>
    <dgm:cxn modelId="{1C926375-1EE7-0A4E-9C3F-B2D407D711EA}" type="presParOf" srcId="{AFBA563B-DDD3-6241-ADB9-951D19E85832}" destId="{9AD0463A-1A5E-7541-9CFE-E33A9F803162}" srcOrd="1" destOrd="0" presId="urn:microsoft.com/office/officeart/2005/8/layout/orgChart1"/>
    <dgm:cxn modelId="{5EFBAD07-4DC3-2145-BEF1-1BC637AC0E2E}" type="presParOf" srcId="{9AD0463A-1A5E-7541-9CFE-E33A9F803162}" destId="{77CC616C-17E2-2340-99A0-D823F4270CBD}" srcOrd="0" destOrd="0" presId="urn:microsoft.com/office/officeart/2005/8/layout/orgChart1"/>
    <dgm:cxn modelId="{BF6FB3FA-786C-884C-A478-22220427B363}" type="presParOf" srcId="{9AD0463A-1A5E-7541-9CFE-E33A9F803162}" destId="{3A1428E2-0EBE-3C46-B02D-546E7B6DCAEB}" srcOrd="1" destOrd="0" presId="urn:microsoft.com/office/officeart/2005/8/layout/orgChart1"/>
    <dgm:cxn modelId="{84FC4065-17A1-A946-BAA4-0ADA9C305992}" type="presParOf" srcId="{3A1428E2-0EBE-3C46-B02D-546E7B6DCAEB}" destId="{AE995329-184C-3C43-A6E9-590993B64324}" srcOrd="0" destOrd="0" presId="urn:microsoft.com/office/officeart/2005/8/layout/orgChart1"/>
    <dgm:cxn modelId="{7252F9D8-F6A9-1E47-A967-12AC6AAB1E18}" type="presParOf" srcId="{AE995329-184C-3C43-A6E9-590993B64324}" destId="{247A44D5-F953-024A-92EA-F32933028B65}" srcOrd="0" destOrd="0" presId="urn:microsoft.com/office/officeart/2005/8/layout/orgChart1"/>
    <dgm:cxn modelId="{6CF70D5F-40DF-C04A-BC35-56673771F953}" type="presParOf" srcId="{AE995329-184C-3C43-A6E9-590993B64324}" destId="{B1E9D435-5CC0-4A45-B61B-2C6153F62F73}" srcOrd="1" destOrd="0" presId="urn:microsoft.com/office/officeart/2005/8/layout/orgChart1"/>
    <dgm:cxn modelId="{46D5C97A-1449-814F-A0A3-6AA509ED6860}" type="presParOf" srcId="{3A1428E2-0EBE-3C46-B02D-546E7B6DCAEB}" destId="{979B8776-11B5-3146-AEE3-96CEFE4823F7}" srcOrd="1" destOrd="0" presId="urn:microsoft.com/office/officeart/2005/8/layout/orgChart1"/>
    <dgm:cxn modelId="{94D84648-5D96-6F4A-A492-865998935477}" type="presParOf" srcId="{3A1428E2-0EBE-3C46-B02D-546E7B6DCAEB}" destId="{E3C70871-B423-E942-8121-BA957554D933}" srcOrd="2" destOrd="0" presId="urn:microsoft.com/office/officeart/2005/8/layout/orgChart1"/>
    <dgm:cxn modelId="{D023E76C-A73D-3445-853D-B4D4889B8D1C}" type="presParOf" srcId="{AFBA563B-DDD3-6241-ADB9-951D19E85832}" destId="{850B1C91-31C2-0B4A-A015-2FF06B83431F}" srcOrd="2" destOrd="0" presId="urn:microsoft.com/office/officeart/2005/8/layout/orgChart1"/>
    <dgm:cxn modelId="{DCBD976A-D266-2644-87AC-764080B636E3}" type="presParOf" srcId="{1586783C-A2F0-2A49-9EDA-87D3C782D1F8}" destId="{7E3792BE-238A-374C-99CC-D7C7BA33583F}" srcOrd="2" destOrd="0" presId="urn:microsoft.com/office/officeart/2005/8/layout/orgChart1"/>
    <dgm:cxn modelId="{87EB5DDD-3F8B-6A4F-B82E-C84A5056FEBF}" type="presParOf" srcId="{1586783C-A2F0-2A49-9EDA-87D3C782D1F8}" destId="{6BEF9494-A450-D346-B52F-021CC20C0CA2}" srcOrd="3" destOrd="0" presId="urn:microsoft.com/office/officeart/2005/8/layout/orgChart1"/>
    <dgm:cxn modelId="{9B310CB8-D6FE-834E-BECE-E9E8B3F78670}" type="presParOf" srcId="{6BEF9494-A450-D346-B52F-021CC20C0CA2}" destId="{2AE3AEB4-B35F-A448-ADAB-233EC4291CF7}" srcOrd="0" destOrd="0" presId="urn:microsoft.com/office/officeart/2005/8/layout/orgChart1"/>
    <dgm:cxn modelId="{B59E8B05-9D42-124F-96A7-C86AE99760FF}" type="presParOf" srcId="{2AE3AEB4-B35F-A448-ADAB-233EC4291CF7}" destId="{032ACE34-D3ED-3447-A176-A182905BB9D5}" srcOrd="0" destOrd="0" presId="urn:microsoft.com/office/officeart/2005/8/layout/orgChart1"/>
    <dgm:cxn modelId="{C64E1871-44A6-7840-A5DC-8529F22F6713}" type="presParOf" srcId="{2AE3AEB4-B35F-A448-ADAB-233EC4291CF7}" destId="{C85EB6A4-D65B-9944-AE1B-B213D7FD42FC}" srcOrd="1" destOrd="0" presId="urn:microsoft.com/office/officeart/2005/8/layout/orgChart1"/>
    <dgm:cxn modelId="{3E313FED-8752-724C-9C39-31C24E31C001}" type="presParOf" srcId="{6BEF9494-A450-D346-B52F-021CC20C0CA2}" destId="{DF6BB5E2-47C2-6F46-B039-573B550E31A9}" srcOrd="1" destOrd="0" presId="urn:microsoft.com/office/officeart/2005/8/layout/orgChart1"/>
    <dgm:cxn modelId="{BD1EA52F-5DAE-044E-8406-D3D84B18900F}" type="presParOf" srcId="{DF6BB5E2-47C2-6F46-B039-573B550E31A9}" destId="{EB720FDF-418C-7745-A3DA-691BFAB383D0}" srcOrd="0" destOrd="0" presId="urn:microsoft.com/office/officeart/2005/8/layout/orgChart1"/>
    <dgm:cxn modelId="{C765FD4C-D91E-7A46-8335-6939D9C927AC}" type="presParOf" srcId="{DF6BB5E2-47C2-6F46-B039-573B550E31A9}" destId="{0DA1768B-A4F3-5B48-8810-38326FB7F04D}" srcOrd="1" destOrd="0" presId="urn:microsoft.com/office/officeart/2005/8/layout/orgChart1"/>
    <dgm:cxn modelId="{083A5513-4CC4-7048-A707-2AB764A187DF}" type="presParOf" srcId="{0DA1768B-A4F3-5B48-8810-38326FB7F04D}" destId="{5EB703D6-784C-F74E-8A6B-3171ED9D7ED1}" srcOrd="0" destOrd="0" presId="urn:microsoft.com/office/officeart/2005/8/layout/orgChart1"/>
    <dgm:cxn modelId="{D0FFF640-7313-974F-A877-FC7DC2D58313}" type="presParOf" srcId="{5EB703D6-784C-F74E-8A6B-3171ED9D7ED1}" destId="{23FFDF3E-B181-CA44-9B85-6F75C30F4BD3}" srcOrd="0" destOrd="0" presId="urn:microsoft.com/office/officeart/2005/8/layout/orgChart1"/>
    <dgm:cxn modelId="{990315E3-C3EB-CE4A-A7B6-767C3D7B152B}" type="presParOf" srcId="{5EB703D6-784C-F74E-8A6B-3171ED9D7ED1}" destId="{20B9F4AF-E0E3-B646-8C6F-FE1C4C502597}" srcOrd="1" destOrd="0" presId="urn:microsoft.com/office/officeart/2005/8/layout/orgChart1"/>
    <dgm:cxn modelId="{45367849-8347-E344-8043-FAFB21605606}" type="presParOf" srcId="{0DA1768B-A4F3-5B48-8810-38326FB7F04D}" destId="{B119977F-A488-0B40-9903-22EF62D84596}" srcOrd="1" destOrd="0" presId="urn:microsoft.com/office/officeart/2005/8/layout/orgChart1"/>
    <dgm:cxn modelId="{04301F0F-7F1F-2743-B08D-C604FC387973}" type="presParOf" srcId="{B119977F-A488-0B40-9903-22EF62D84596}" destId="{0046602A-242A-BE42-B581-F65F37FFD57A}" srcOrd="0" destOrd="0" presId="urn:microsoft.com/office/officeart/2005/8/layout/orgChart1"/>
    <dgm:cxn modelId="{9CB52BA9-6812-CB40-B4DD-68815AA80477}" type="presParOf" srcId="{B119977F-A488-0B40-9903-22EF62D84596}" destId="{FD84DA55-B425-B145-97BA-F082F0F0F44A}" srcOrd="1" destOrd="0" presId="urn:microsoft.com/office/officeart/2005/8/layout/orgChart1"/>
    <dgm:cxn modelId="{E7D6E847-E998-7D4C-8812-DD35BFC3261C}" type="presParOf" srcId="{FD84DA55-B425-B145-97BA-F082F0F0F44A}" destId="{DD1200C6-6DAF-5E4D-BC62-8AC9B57029B7}" srcOrd="0" destOrd="0" presId="urn:microsoft.com/office/officeart/2005/8/layout/orgChart1"/>
    <dgm:cxn modelId="{9DD32144-47A3-814A-AD37-97BA2F9F0185}" type="presParOf" srcId="{DD1200C6-6DAF-5E4D-BC62-8AC9B57029B7}" destId="{E4730205-AA9C-4A48-9C88-D3E2D64BB52B}" srcOrd="0" destOrd="0" presId="urn:microsoft.com/office/officeart/2005/8/layout/orgChart1"/>
    <dgm:cxn modelId="{6365FA57-B6C6-6A43-B88D-75F8D63FBD69}" type="presParOf" srcId="{DD1200C6-6DAF-5E4D-BC62-8AC9B57029B7}" destId="{44CB384F-7C80-9847-9DD7-3E7AE934F7B6}" srcOrd="1" destOrd="0" presId="urn:microsoft.com/office/officeart/2005/8/layout/orgChart1"/>
    <dgm:cxn modelId="{81E98A91-98B8-4540-B5F4-E55A7F4F542C}" type="presParOf" srcId="{FD84DA55-B425-B145-97BA-F082F0F0F44A}" destId="{004DCB0C-3D90-E14D-BBAB-FD180F19EE1D}" srcOrd="1" destOrd="0" presId="urn:microsoft.com/office/officeart/2005/8/layout/orgChart1"/>
    <dgm:cxn modelId="{CAE97EDC-E50B-384A-BA9F-324FF8E1406D}" type="presParOf" srcId="{FD84DA55-B425-B145-97BA-F082F0F0F44A}" destId="{BA566556-26C1-9446-867A-5ABF266E27B4}" srcOrd="2" destOrd="0" presId="urn:microsoft.com/office/officeart/2005/8/layout/orgChart1"/>
    <dgm:cxn modelId="{4B1EFB07-B5F5-7E4F-8DA0-402CE3E60376}" type="presParOf" srcId="{B119977F-A488-0B40-9903-22EF62D84596}" destId="{DDA7D9E5-B36C-034A-AD7D-6AE27F7059C5}" srcOrd="2" destOrd="0" presId="urn:microsoft.com/office/officeart/2005/8/layout/orgChart1"/>
    <dgm:cxn modelId="{F37A4367-C0C4-AA47-A979-E12D58FB50ED}" type="presParOf" srcId="{B119977F-A488-0B40-9903-22EF62D84596}" destId="{F2CE05E6-0EB9-0149-9168-91F43CE88CE1}" srcOrd="3" destOrd="0" presId="urn:microsoft.com/office/officeart/2005/8/layout/orgChart1"/>
    <dgm:cxn modelId="{39CCAAD1-AD6F-224C-AB13-A8CCAFB5727F}" type="presParOf" srcId="{F2CE05E6-0EB9-0149-9168-91F43CE88CE1}" destId="{2C708204-2015-5B4D-B9C0-19A5E2FD8C1E}" srcOrd="0" destOrd="0" presId="urn:microsoft.com/office/officeart/2005/8/layout/orgChart1"/>
    <dgm:cxn modelId="{895A34A0-5DFB-6241-B522-B4659A545E5D}" type="presParOf" srcId="{2C708204-2015-5B4D-B9C0-19A5E2FD8C1E}" destId="{7ED752F0-8492-F84A-B02D-9DCCE96F24DC}" srcOrd="0" destOrd="0" presId="urn:microsoft.com/office/officeart/2005/8/layout/orgChart1"/>
    <dgm:cxn modelId="{CED90CA0-0841-614D-8D6B-2CE44ED9201E}" type="presParOf" srcId="{2C708204-2015-5B4D-B9C0-19A5E2FD8C1E}" destId="{18EC3D6D-7EF5-8741-B7E9-F1101633AC9F}" srcOrd="1" destOrd="0" presId="urn:microsoft.com/office/officeart/2005/8/layout/orgChart1"/>
    <dgm:cxn modelId="{05F989AA-5D85-EF41-8245-09B1EEC8808D}" type="presParOf" srcId="{F2CE05E6-0EB9-0149-9168-91F43CE88CE1}" destId="{C175CBCE-A375-6144-978E-4DF5692D6722}" srcOrd="1" destOrd="0" presId="urn:microsoft.com/office/officeart/2005/8/layout/orgChart1"/>
    <dgm:cxn modelId="{1DC1347F-312C-6446-B321-26D27130F6BE}" type="presParOf" srcId="{F2CE05E6-0EB9-0149-9168-91F43CE88CE1}" destId="{59B97062-01DA-2C4C-A26E-2273476237D6}" srcOrd="2" destOrd="0" presId="urn:microsoft.com/office/officeart/2005/8/layout/orgChart1"/>
    <dgm:cxn modelId="{691C9EE9-4A4D-3046-939F-B662E674F816}" type="presParOf" srcId="{0DA1768B-A4F3-5B48-8810-38326FB7F04D}" destId="{0ABADE33-9A71-5F41-91EC-5FA4E0626311}" srcOrd="2" destOrd="0" presId="urn:microsoft.com/office/officeart/2005/8/layout/orgChart1"/>
    <dgm:cxn modelId="{88B468BC-9CEE-B24B-BB03-95263958806D}" type="presParOf" srcId="{DF6BB5E2-47C2-6F46-B039-573B550E31A9}" destId="{03405911-FC42-A34F-9A92-4B4D8DB8FE3C}" srcOrd="2" destOrd="0" presId="urn:microsoft.com/office/officeart/2005/8/layout/orgChart1"/>
    <dgm:cxn modelId="{F6EFF39A-A37D-F04C-95E6-E42A199617A6}" type="presParOf" srcId="{DF6BB5E2-47C2-6F46-B039-573B550E31A9}" destId="{A8A5D557-8E01-ED41-A3B6-11A3815F3CFE}" srcOrd="3" destOrd="0" presId="urn:microsoft.com/office/officeart/2005/8/layout/orgChart1"/>
    <dgm:cxn modelId="{DE5F32CA-FE70-0D41-8A15-0086319F49A0}" type="presParOf" srcId="{A8A5D557-8E01-ED41-A3B6-11A3815F3CFE}" destId="{30EA458C-1C50-B34F-9CA7-BF76CD352994}" srcOrd="0" destOrd="0" presId="urn:microsoft.com/office/officeart/2005/8/layout/orgChart1"/>
    <dgm:cxn modelId="{9922DA01-CC37-0F47-9965-AE14574B8805}" type="presParOf" srcId="{30EA458C-1C50-B34F-9CA7-BF76CD352994}" destId="{50011750-8B5B-9B42-BFBE-B1B1903FFAB1}" srcOrd="0" destOrd="0" presId="urn:microsoft.com/office/officeart/2005/8/layout/orgChart1"/>
    <dgm:cxn modelId="{0841C633-5A74-B944-AA4F-37C23FEBB4A1}" type="presParOf" srcId="{30EA458C-1C50-B34F-9CA7-BF76CD352994}" destId="{FA3BB0E7-AC40-3A45-918C-208D14A55C2D}" srcOrd="1" destOrd="0" presId="urn:microsoft.com/office/officeart/2005/8/layout/orgChart1"/>
    <dgm:cxn modelId="{EAFF38B4-8039-ED4F-936F-416B26731918}" type="presParOf" srcId="{A8A5D557-8E01-ED41-A3B6-11A3815F3CFE}" destId="{24F91103-4FC7-E040-8784-E8F65ECDD437}" srcOrd="1" destOrd="0" presId="urn:microsoft.com/office/officeart/2005/8/layout/orgChart1"/>
    <dgm:cxn modelId="{1642D14C-36E4-3E49-A17D-EF2A4DCF4ECD}" type="presParOf" srcId="{24F91103-4FC7-E040-8784-E8F65ECDD437}" destId="{A9FE4211-BB1F-384D-960A-058666B77F31}" srcOrd="0" destOrd="0" presId="urn:microsoft.com/office/officeart/2005/8/layout/orgChart1"/>
    <dgm:cxn modelId="{B3FA53A8-4AF5-2149-8153-A0DAE1D0D74E}" type="presParOf" srcId="{24F91103-4FC7-E040-8784-E8F65ECDD437}" destId="{B17951D8-A2D5-0045-AFF6-09DDBC33DD15}" srcOrd="1" destOrd="0" presId="urn:microsoft.com/office/officeart/2005/8/layout/orgChart1"/>
    <dgm:cxn modelId="{853BB19E-E82B-134A-8BDB-196377483718}" type="presParOf" srcId="{B17951D8-A2D5-0045-AFF6-09DDBC33DD15}" destId="{076912BD-31C8-D14B-8AC5-99EA432A76AC}" srcOrd="0" destOrd="0" presId="urn:microsoft.com/office/officeart/2005/8/layout/orgChart1"/>
    <dgm:cxn modelId="{ED6E043B-355C-C745-B7C1-01C7E9093171}" type="presParOf" srcId="{076912BD-31C8-D14B-8AC5-99EA432A76AC}" destId="{CFF000C7-77E6-8548-9D13-B7A8E0389DD1}" srcOrd="0" destOrd="0" presId="urn:microsoft.com/office/officeart/2005/8/layout/orgChart1"/>
    <dgm:cxn modelId="{B73132A5-1B31-2E40-A078-5F95D3EF815D}" type="presParOf" srcId="{076912BD-31C8-D14B-8AC5-99EA432A76AC}" destId="{2D3856DC-14A3-D744-AAA0-D3C4E81DC6BC}" srcOrd="1" destOrd="0" presId="urn:microsoft.com/office/officeart/2005/8/layout/orgChart1"/>
    <dgm:cxn modelId="{54DDA962-9C7A-8346-8ED9-D46AD96E6208}" type="presParOf" srcId="{B17951D8-A2D5-0045-AFF6-09DDBC33DD15}" destId="{D349817F-111A-7042-ACBE-7E9764DB261E}" srcOrd="1" destOrd="0" presId="urn:microsoft.com/office/officeart/2005/8/layout/orgChart1"/>
    <dgm:cxn modelId="{112C2F78-2C85-F44F-98B7-2C9F39625872}" type="presParOf" srcId="{B17951D8-A2D5-0045-AFF6-09DDBC33DD15}" destId="{5B27C290-A3E9-984C-A116-844B8EB8B8E0}" srcOrd="2" destOrd="0" presId="urn:microsoft.com/office/officeart/2005/8/layout/orgChart1"/>
    <dgm:cxn modelId="{24E96512-A9C4-E34C-8FA0-DB200488F4E1}" type="presParOf" srcId="{24F91103-4FC7-E040-8784-E8F65ECDD437}" destId="{5276137C-FD16-7240-AE36-E6D74B9B4DB7}" srcOrd="2" destOrd="0" presId="urn:microsoft.com/office/officeart/2005/8/layout/orgChart1"/>
    <dgm:cxn modelId="{47E6A85C-DDEB-1C42-B679-B94A772CE3A4}" type="presParOf" srcId="{24F91103-4FC7-E040-8784-E8F65ECDD437}" destId="{01BFB535-142A-5447-9156-640DBB010268}" srcOrd="3" destOrd="0" presId="urn:microsoft.com/office/officeart/2005/8/layout/orgChart1"/>
    <dgm:cxn modelId="{01EA3B5A-A8C5-3449-897A-E77A84A294C8}" type="presParOf" srcId="{01BFB535-142A-5447-9156-640DBB010268}" destId="{27AA688A-85E4-6546-A305-32C1371F775D}" srcOrd="0" destOrd="0" presId="urn:microsoft.com/office/officeart/2005/8/layout/orgChart1"/>
    <dgm:cxn modelId="{964E79CF-3958-4D40-AC13-FCEBEE5B27C1}" type="presParOf" srcId="{27AA688A-85E4-6546-A305-32C1371F775D}" destId="{3D57A462-8829-EB46-BAE1-0B68CCDAC745}" srcOrd="0" destOrd="0" presId="urn:microsoft.com/office/officeart/2005/8/layout/orgChart1"/>
    <dgm:cxn modelId="{02A66DFC-9715-1A4B-8458-93DB3CB3555E}" type="presParOf" srcId="{27AA688A-85E4-6546-A305-32C1371F775D}" destId="{6A4DE61C-4638-8B46-AE1A-2215DC539405}" srcOrd="1" destOrd="0" presId="urn:microsoft.com/office/officeart/2005/8/layout/orgChart1"/>
    <dgm:cxn modelId="{68B9F0D3-A359-CB48-8716-F6362A2397C3}" type="presParOf" srcId="{01BFB535-142A-5447-9156-640DBB010268}" destId="{045BB844-E30F-7641-BF57-84054AA36962}" srcOrd="1" destOrd="0" presId="urn:microsoft.com/office/officeart/2005/8/layout/orgChart1"/>
    <dgm:cxn modelId="{D9B118F5-04FF-E440-A4F7-1BD75DF39810}" type="presParOf" srcId="{01BFB535-142A-5447-9156-640DBB010268}" destId="{F3ED1603-D3AB-364C-B73B-BACEE99BEF03}" srcOrd="2" destOrd="0" presId="urn:microsoft.com/office/officeart/2005/8/layout/orgChart1"/>
    <dgm:cxn modelId="{68C60D75-7D54-CA4E-97E2-4BE11DCFA757}" type="presParOf" srcId="{A8A5D557-8E01-ED41-A3B6-11A3815F3CFE}" destId="{C834731B-C47E-B446-A94F-6C9D5AB893BA}" srcOrd="2" destOrd="0" presId="urn:microsoft.com/office/officeart/2005/8/layout/orgChart1"/>
    <dgm:cxn modelId="{6A9AAC83-91C2-AE4D-A05A-F7F1640EDE04}" type="presParOf" srcId="{DF6BB5E2-47C2-6F46-B039-573B550E31A9}" destId="{5CA85A1D-4360-614A-8FDA-50F64DCC1473}" srcOrd="4" destOrd="0" presId="urn:microsoft.com/office/officeart/2005/8/layout/orgChart1"/>
    <dgm:cxn modelId="{4CD51DDE-9491-0341-B5ED-A435A0D6B391}" type="presParOf" srcId="{DF6BB5E2-47C2-6F46-B039-573B550E31A9}" destId="{67D6BAFA-E070-3D4B-9014-9EEA80DA67C5}" srcOrd="5" destOrd="0" presId="urn:microsoft.com/office/officeart/2005/8/layout/orgChart1"/>
    <dgm:cxn modelId="{A8954947-50F1-6C47-8C12-08AAD8738519}" type="presParOf" srcId="{67D6BAFA-E070-3D4B-9014-9EEA80DA67C5}" destId="{6719A6B1-1A07-4648-AB2A-86797F5C07C6}" srcOrd="0" destOrd="0" presId="urn:microsoft.com/office/officeart/2005/8/layout/orgChart1"/>
    <dgm:cxn modelId="{87B00195-837D-2342-B6BB-81BD275D0CDB}" type="presParOf" srcId="{6719A6B1-1A07-4648-AB2A-86797F5C07C6}" destId="{9DA870B0-F283-484B-AB8D-41D091A8531F}" srcOrd="0" destOrd="0" presId="urn:microsoft.com/office/officeart/2005/8/layout/orgChart1"/>
    <dgm:cxn modelId="{DBA65761-01A7-2348-A006-DA70B9573746}" type="presParOf" srcId="{6719A6B1-1A07-4648-AB2A-86797F5C07C6}" destId="{7F40687F-A614-FC4A-9061-904BDB6B9D91}" srcOrd="1" destOrd="0" presId="urn:microsoft.com/office/officeart/2005/8/layout/orgChart1"/>
    <dgm:cxn modelId="{21AC68AD-42BC-6D46-95DB-99150681891F}" type="presParOf" srcId="{67D6BAFA-E070-3D4B-9014-9EEA80DA67C5}" destId="{757F7340-7E2D-994E-ADEA-22DA5ECAED2D}" srcOrd="1" destOrd="0" presId="urn:microsoft.com/office/officeart/2005/8/layout/orgChart1"/>
    <dgm:cxn modelId="{135D1A4C-1FBD-A24B-92CA-7D9CDF3018F9}" type="presParOf" srcId="{757F7340-7E2D-994E-ADEA-22DA5ECAED2D}" destId="{EB153A35-D876-6745-86CB-6E497918689B}" srcOrd="0" destOrd="0" presId="urn:microsoft.com/office/officeart/2005/8/layout/orgChart1"/>
    <dgm:cxn modelId="{49A41CE1-FE94-AC42-9D22-C310D97B2A58}" type="presParOf" srcId="{757F7340-7E2D-994E-ADEA-22DA5ECAED2D}" destId="{E330BE3F-F453-6644-A734-38BD8E106991}" srcOrd="1" destOrd="0" presId="urn:microsoft.com/office/officeart/2005/8/layout/orgChart1"/>
    <dgm:cxn modelId="{36E625FB-3F99-5B46-8A4F-91E7F34A07DC}" type="presParOf" srcId="{E330BE3F-F453-6644-A734-38BD8E106991}" destId="{FE63A183-8014-9E42-A537-DF93E67DFD36}" srcOrd="0" destOrd="0" presId="urn:microsoft.com/office/officeart/2005/8/layout/orgChart1"/>
    <dgm:cxn modelId="{59990810-E6A3-5A4A-9AA1-19DECB6FFBC0}" type="presParOf" srcId="{FE63A183-8014-9E42-A537-DF93E67DFD36}" destId="{0E8966B3-D50F-9842-9E91-469F79D58DFD}" srcOrd="0" destOrd="0" presId="urn:microsoft.com/office/officeart/2005/8/layout/orgChart1"/>
    <dgm:cxn modelId="{4918DBAC-562C-A748-98A2-ECA52DC7FCC1}" type="presParOf" srcId="{FE63A183-8014-9E42-A537-DF93E67DFD36}" destId="{5EC96C2D-B5D3-B84F-875C-ABA42F798CCA}" srcOrd="1" destOrd="0" presId="urn:microsoft.com/office/officeart/2005/8/layout/orgChart1"/>
    <dgm:cxn modelId="{872E40BC-C3D3-FC47-8C7C-A734BC8EC59D}" type="presParOf" srcId="{E330BE3F-F453-6644-A734-38BD8E106991}" destId="{B7AACB6B-FAF5-FA4D-847A-B7B970D4BEB8}" srcOrd="1" destOrd="0" presId="urn:microsoft.com/office/officeart/2005/8/layout/orgChart1"/>
    <dgm:cxn modelId="{C0F2CF2E-F019-E74D-A012-6D04113FCFB7}" type="presParOf" srcId="{E330BE3F-F453-6644-A734-38BD8E106991}" destId="{1C235672-3071-574F-8924-9EB760B15C3F}" srcOrd="2" destOrd="0" presId="urn:microsoft.com/office/officeart/2005/8/layout/orgChart1"/>
    <dgm:cxn modelId="{C56C7F3B-76D7-EF42-94EE-EB0FA36CF3E0}" type="presParOf" srcId="{757F7340-7E2D-994E-ADEA-22DA5ECAED2D}" destId="{B1FD543E-1061-084D-9EEE-A4EA364C4F8C}" srcOrd="2" destOrd="0" presId="urn:microsoft.com/office/officeart/2005/8/layout/orgChart1"/>
    <dgm:cxn modelId="{5BA4D8DD-D09E-A542-A526-3A5F892CDB92}" type="presParOf" srcId="{757F7340-7E2D-994E-ADEA-22DA5ECAED2D}" destId="{E08C9078-E15D-1F40-B59A-403BE6C1218B}" srcOrd="3" destOrd="0" presId="urn:microsoft.com/office/officeart/2005/8/layout/orgChart1"/>
    <dgm:cxn modelId="{E1EC25C8-3F03-A74B-8694-36E1167AC87A}" type="presParOf" srcId="{E08C9078-E15D-1F40-B59A-403BE6C1218B}" destId="{5B3CEDED-BDA5-8348-A4BD-2F09CDA3E4F7}" srcOrd="0" destOrd="0" presId="urn:microsoft.com/office/officeart/2005/8/layout/orgChart1"/>
    <dgm:cxn modelId="{B61D5980-9AEC-5343-A4B7-4B1D8FDCF1C8}" type="presParOf" srcId="{5B3CEDED-BDA5-8348-A4BD-2F09CDA3E4F7}" destId="{DFE45B85-9726-6F47-AC5F-CE09E3C23E00}" srcOrd="0" destOrd="0" presId="urn:microsoft.com/office/officeart/2005/8/layout/orgChart1"/>
    <dgm:cxn modelId="{AFAFEA11-08C4-354D-8E70-76860CF146E3}" type="presParOf" srcId="{5B3CEDED-BDA5-8348-A4BD-2F09CDA3E4F7}" destId="{5D6EFDBD-DB6B-B44A-ACF5-1A5C3E6D74FE}" srcOrd="1" destOrd="0" presId="urn:microsoft.com/office/officeart/2005/8/layout/orgChart1"/>
    <dgm:cxn modelId="{A2B2822C-01CC-8D48-84AF-824D54602758}" type="presParOf" srcId="{E08C9078-E15D-1F40-B59A-403BE6C1218B}" destId="{90F122E7-429D-EB4F-B7C2-0C45C3776CDC}" srcOrd="1" destOrd="0" presId="urn:microsoft.com/office/officeart/2005/8/layout/orgChart1"/>
    <dgm:cxn modelId="{A4447365-74E9-B84F-B67E-7045118605C5}" type="presParOf" srcId="{E08C9078-E15D-1F40-B59A-403BE6C1218B}" destId="{C318B3E2-D6DF-CD4F-9EDF-E487E7CB2D96}" srcOrd="2" destOrd="0" presId="urn:microsoft.com/office/officeart/2005/8/layout/orgChart1"/>
    <dgm:cxn modelId="{A9F1E3D7-7950-EA47-B857-A29A9C8A9F25}" type="presParOf" srcId="{67D6BAFA-E070-3D4B-9014-9EEA80DA67C5}" destId="{C922DD24-DA8D-B942-847C-CC08D781E30E}" srcOrd="2" destOrd="0" presId="urn:microsoft.com/office/officeart/2005/8/layout/orgChart1"/>
    <dgm:cxn modelId="{5DAE6A90-F9FC-304A-A25F-FA0D82E3DF07}" type="presParOf" srcId="{DF6BB5E2-47C2-6F46-B039-573B550E31A9}" destId="{39E2650B-CB19-F84F-9D2F-4EB5B26A51AE}" srcOrd="6" destOrd="0" presId="urn:microsoft.com/office/officeart/2005/8/layout/orgChart1"/>
    <dgm:cxn modelId="{925ACC24-AB3B-F64D-A652-EC2338D22C36}" type="presParOf" srcId="{DF6BB5E2-47C2-6F46-B039-573B550E31A9}" destId="{E5DD517A-CD5B-9A4F-A0DF-4F65AC35524B}" srcOrd="7" destOrd="0" presId="urn:microsoft.com/office/officeart/2005/8/layout/orgChart1"/>
    <dgm:cxn modelId="{C14B90D4-04AC-FC49-8F25-55115955477E}" type="presParOf" srcId="{E5DD517A-CD5B-9A4F-A0DF-4F65AC35524B}" destId="{66E52B1E-0DA1-F745-8363-0FD1B411B4C0}" srcOrd="0" destOrd="0" presId="urn:microsoft.com/office/officeart/2005/8/layout/orgChart1"/>
    <dgm:cxn modelId="{493E5C5A-6C1C-9046-BDA6-D13F1FA550C3}" type="presParOf" srcId="{66E52B1E-0DA1-F745-8363-0FD1B411B4C0}" destId="{8802B658-F96E-E948-A3AD-540EBFAEFB68}" srcOrd="0" destOrd="0" presId="urn:microsoft.com/office/officeart/2005/8/layout/orgChart1"/>
    <dgm:cxn modelId="{8FF0C3A2-8CF1-B54D-9B2D-6C901880F765}" type="presParOf" srcId="{66E52B1E-0DA1-F745-8363-0FD1B411B4C0}" destId="{2789DBCC-1F28-1C4A-9537-ED011FC6A1C1}" srcOrd="1" destOrd="0" presId="urn:microsoft.com/office/officeart/2005/8/layout/orgChart1"/>
    <dgm:cxn modelId="{80442458-DAAD-974C-9DE5-FFFBEFB27B26}" type="presParOf" srcId="{E5DD517A-CD5B-9A4F-A0DF-4F65AC35524B}" destId="{CE81E708-3BC1-C04F-9F1E-0D01FE0526D0}" srcOrd="1" destOrd="0" presId="urn:microsoft.com/office/officeart/2005/8/layout/orgChart1"/>
    <dgm:cxn modelId="{585BDDDC-8C9F-1B4C-AAE4-A0F200D56CC9}" type="presParOf" srcId="{CE81E708-3BC1-C04F-9F1E-0D01FE0526D0}" destId="{5FC46E70-045D-6946-A1D8-A06605F293C7}" srcOrd="0" destOrd="0" presId="urn:microsoft.com/office/officeart/2005/8/layout/orgChart1"/>
    <dgm:cxn modelId="{8ABF1623-E880-2846-8E0F-CA1419D9867D}" type="presParOf" srcId="{CE81E708-3BC1-C04F-9F1E-0D01FE0526D0}" destId="{5590EE80-27F8-B647-AB85-E636EDE3B259}" srcOrd="1" destOrd="0" presId="urn:microsoft.com/office/officeart/2005/8/layout/orgChart1"/>
    <dgm:cxn modelId="{A5682F9E-CDA9-724E-9069-C517E0F2B9F8}" type="presParOf" srcId="{5590EE80-27F8-B647-AB85-E636EDE3B259}" destId="{AD295DCE-E5E0-054C-A2F9-A3A88B5DCCBE}" srcOrd="0" destOrd="0" presId="urn:microsoft.com/office/officeart/2005/8/layout/orgChart1"/>
    <dgm:cxn modelId="{10A98D79-7EC4-C346-877C-1F0E5487ABF5}" type="presParOf" srcId="{AD295DCE-E5E0-054C-A2F9-A3A88B5DCCBE}" destId="{8C8403C1-B4DD-FD49-943B-DF2493848CBE}" srcOrd="0" destOrd="0" presId="urn:microsoft.com/office/officeart/2005/8/layout/orgChart1"/>
    <dgm:cxn modelId="{62343C71-E944-6C4F-B331-CD99FF1E3547}" type="presParOf" srcId="{AD295DCE-E5E0-054C-A2F9-A3A88B5DCCBE}" destId="{703513D8-B148-0A4A-A75E-6A45FCEE6F13}" srcOrd="1" destOrd="0" presId="urn:microsoft.com/office/officeart/2005/8/layout/orgChart1"/>
    <dgm:cxn modelId="{6037255F-ED53-6F46-87F9-84B59B1678F5}" type="presParOf" srcId="{5590EE80-27F8-B647-AB85-E636EDE3B259}" destId="{F5EAEFDF-BFA3-524A-B120-4BC513488674}" srcOrd="1" destOrd="0" presId="urn:microsoft.com/office/officeart/2005/8/layout/orgChart1"/>
    <dgm:cxn modelId="{775E65C1-03F2-5F4F-879E-3B3FB158A9B6}" type="presParOf" srcId="{5590EE80-27F8-B647-AB85-E636EDE3B259}" destId="{4CCC1843-5EF7-A042-8462-133EF67D52F0}" srcOrd="2" destOrd="0" presId="urn:microsoft.com/office/officeart/2005/8/layout/orgChart1"/>
    <dgm:cxn modelId="{F00DBAF3-0075-3447-B662-2625A0D7DC72}" type="presParOf" srcId="{E5DD517A-CD5B-9A4F-A0DF-4F65AC35524B}" destId="{D3A17C52-56E4-7C48-BD4A-791BA3D164CD}" srcOrd="2" destOrd="0" presId="urn:microsoft.com/office/officeart/2005/8/layout/orgChart1"/>
    <dgm:cxn modelId="{0F416965-373F-FA4A-97E7-52E278AE8440}" type="presParOf" srcId="{6BEF9494-A450-D346-B52F-021CC20C0CA2}" destId="{62CCFC6F-2AF5-E44B-808A-9A6CCF4552F1}" srcOrd="2" destOrd="0" presId="urn:microsoft.com/office/officeart/2005/8/layout/orgChart1"/>
    <dgm:cxn modelId="{8FD712C1-CB88-3A40-9C85-5417FA88578B}" type="presParOf" srcId="{3A753D51-1A44-824E-AE9C-B72018BF675A}" destId="{F03F6DDA-EC05-F140-AD3C-7BCD05015E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EAD722-AEC9-A54C-B853-1D40DB574259}" type="doc">
      <dgm:prSet loTypeId="urn:microsoft.com/office/officeart/2008/layout/HorizontalMultiLevelHierarchy" loCatId="" qsTypeId="urn:microsoft.com/office/officeart/2005/8/quickstyle/3D1" qsCatId="3D" csTypeId="urn:microsoft.com/office/officeart/2005/8/colors/colorful5" csCatId="colorful" phldr="1"/>
      <dgm:spPr/>
      <dgm:t>
        <a:bodyPr/>
        <a:lstStyle/>
        <a:p>
          <a:endParaRPr lang="en-US"/>
        </a:p>
      </dgm:t>
    </dgm:pt>
    <dgm:pt modelId="{F04D5971-090F-6B42-A560-25226FF81B07}">
      <dgm:prSet phldrT="[Text]"/>
      <dgm:spPr/>
      <dgm:t>
        <a:bodyPr/>
        <a:lstStyle/>
        <a:p>
          <a:r>
            <a:rPr lang="en-US" smtClean="0"/>
            <a:t>Prevention of recurrent attack</a:t>
          </a:r>
          <a:endParaRPr lang="en-US" dirty="0"/>
        </a:p>
      </dgm:t>
    </dgm:pt>
    <dgm:pt modelId="{5D4E6764-8B97-094D-8F77-ED0B3CE15478}" type="parTrans" cxnId="{8C8A189D-ED63-8B43-8035-D46488DB0FCA}">
      <dgm:prSet/>
      <dgm:spPr/>
      <dgm:t>
        <a:bodyPr/>
        <a:lstStyle/>
        <a:p>
          <a:endParaRPr lang="en-US"/>
        </a:p>
      </dgm:t>
    </dgm:pt>
    <dgm:pt modelId="{4CA487BB-0EF2-1046-A1BF-9360A57FE717}" type="sibTrans" cxnId="{8C8A189D-ED63-8B43-8035-D46488DB0FCA}">
      <dgm:prSet/>
      <dgm:spPr/>
      <dgm:t>
        <a:bodyPr/>
        <a:lstStyle/>
        <a:p>
          <a:endParaRPr lang="en-US"/>
        </a:p>
      </dgm:t>
    </dgm:pt>
    <dgm:pt modelId="{15D115C6-3145-DB49-AE03-6FDE6538F51A}">
      <dgm:prSet phldrT="[Text]"/>
      <dgm:spPr/>
      <dgm:t>
        <a:bodyPr/>
        <a:lstStyle/>
        <a:p>
          <a:r>
            <a:rPr lang="en-US" b="1" dirty="0" smtClean="0"/>
            <a:t>Inhibition of uric acid synthesis</a:t>
          </a:r>
          <a:endParaRPr lang="en-US" dirty="0"/>
        </a:p>
      </dgm:t>
    </dgm:pt>
    <dgm:pt modelId="{3624E6A5-F153-4B46-B955-C0BF8A1B640E}" type="parTrans" cxnId="{0B231904-90F3-CB4C-8972-7A73FD506B33}">
      <dgm:prSet/>
      <dgm:spPr/>
      <dgm:t>
        <a:bodyPr/>
        <a:lstStyle/>
        <a:p>
          <a:endParaRPr lang="en-US"/>
        </a:p>
      </dgm:t>
    </dgm:pt>
    <dgm:pt modelId="{F924DA12-FF1A-AE4B-9631-2F1DE44B39DA}" type="sibTrans" cxnId="{0B231904-90F3-CB4C-8972-7A73FD506B33}">
      <dgm:prSet/>
      <dgm:spPr/>
      <dgm:t>
        <a:bodyPr/>
        <a:lstStyle/>
        <a:p>
          <a:endParaRPr lang="en-US"/>
        </a:p>
      </dgm:t>
    </dgm:pt>
    <dgm:pt modelId="{4019B619-9A4E-5749-9272-EE46032F1F03}">
      <dgm:prSet phldrT="[Text]"/>
      <dgm:spPr/>
      <dgm:t>
        <a:bodyPr/>
        <a:lstStyle/>
        <a:p>
          <a:r>
            <a:rPr lang="en-US" b="1" dirty="0" err="1" smtClean="0"/>
            <a:t>Uricosuric</a:t>
          </a:r>
          <a:r>
            <a:rPr lang="en-US" b="1" dirty="0" smtClean="0"/>
            <a:t> drugs</a:t>
          </a:r>
          <a:r>
            <a:rPr lang="en-US" b="0" baseline="0" dirty="0" smtClean="0"/>
            <a:t> </a:t>
          </a:r>
          <a:r>
            <a:rPr lang="en-US" b="0" baseline="0" dirty="0" smtClean="0">
              <a:solidFill>
                <a:schemeClr val="bg1">
                  <a:lumMod val="50000"/>
                </a:schemeClr>
              </a:solidFill>
            </a:rPr>
            <a:t>(increasing uric acid execration)</a:t>
          </a:r>
          <a:endParaRPr lang="en-US" b="1" dirty="0" smtClean="0">
            <a:solidFill>
              <a:schemeClr val="bg1">
                <a:lumMod val="50000"/>
              </a:schemeClr>
            </a:solidFill>
          </a:endParaRPr>
        </a:p>
      </dgm:t>
    </dgm:pt>
    <dgm:pt modelId="{F9F24BA5-9B86-284F-96A6-410AF608778A}" type="parTrans" cxnId="{09E37F0F-4BE5-4848-8FAB-DB95198095FF}">
      <dgm:prSet/>
      <dgm:spPr/>
      <dgm:t>
        <a:bodyPr/>
        <a:lstStyle/>
        <a:p>
          <a:endParaRPr lang="en-US"/>
        </a:p>
      </dgm:t>
    </dgm:pt>
    <dgm:pt modelId="{944FE9B8-34D4-6841-830F-926534E593B8}" type="sibTrans" cxnId="{09E37F0F-4BE5-4848-8FAB-DB95198095FF}">
      <dgm:prSet/>
      <dgm:spPr/>
      <dgm:t>
        <a:bodyPr/>
        <a:lstStyle/>
        <a:p>
          <a:endParaRPr lang="en-US"/>
        </a:p>
      </dgm:t>
    </dgm:pt>
    <dgm:pt modelId="{99476EE5-7531-2640-9B2F-9EF4EA98397B}">
      <dgm:prSet phldrT="[Text]"/>
      <dgm:spPr/>
      <dgm:t>
        <a:bodyPr/>
        <a:lstStyle/>
        <a:p>
          <a:r>
            <a:rPr lang="en-US" b="1" dirty="0" err="1" smtClean="0"/>
            <a:t>Mamalian</a:t>
          </a:r>
          <a:r>
            <a:rPr lang="en-US" b="1" baseline="0" dirty="0" smtClean="0"/>
            <a:t> </a:t>
          </a:r>
          <a:r>
            <a:rPr lang="en-US" b="1" dirty="0" err="1" smtClean="0"/>
            <a:t>Uricase</a:t>
          </a:r>
          <a:r>
            <a:rPr lang="en-US" b="0" baseline="0" dirty="0" smtClean="0"/>
            <a:t> </a:t>
          </a:r>
          <a:r>
            <a:rPr lang="en-US" b="0" baseline="0" dirty="0" smtClean="0">
              <a:solidFill>
                <a:schemeClr val="bg1">
                  <a:lumMod val="50000"/>
                </a:schemeClr>
              </a:solidFill>
            </a:rPr>
            <a:t>(convert uric acid to a more </a:t>
          </a:r>
          <a:r>
            <a:rPr lang="en-US" b="0" baseline="0" dirty="0" err="1" smtClean="0">
              <a:solidFill>
                <a:schemeClr val="bg1">
                  <a:lumMod val="50000"/>
                </a:schemeClr>
              </a:solidFill>
            </a:rPr>
            <a:t>souble</a:t>
          </a:r>
          <a:r>
            <a:rPr lang="en-US" b="0" baseline="0" dirty="0" smtClean="0">
              <a:solidFill>
                <a:schemeClr val="bg1">
                  <a:lumMod val="50000"/>
                </a:schemeClr>
              </a:solidFill>
            </a:rPr>
            <a:t> form)</a:t>
          </a:r>
          <a:endParaRPr lang="en-US" b="1" dirty="0" smtClean="0">
            <a:solidFill>
              <a:schemeClr val="bg1">
                <a:lumMod val="50000"/>
              </a:schemeClr>
            </a:solidFill>
          </a:endParaRPr>
        </a:p>
      </dgm:t>
    </dgm:pt>
    <dgm:pt modelId="{77C56BBD-94E5-264D-B91D-568977D8DA35}" type="parTrans" cxnId="{F427EEDD-37F0-F845-93AD-F4AA0410249B}">
      <dgm:prSet/>
      <dgm:spPr/>
      <dgm:t>
        <a:bodyPr/>
        <a:lstStyle/>
        <a:p>
          <a:endParaRPr lang="en-US"/>
        </a:p>
      </dgm:t>
    </dgm:pt>
    <dgm:pt modelId="{59D03CAB-E852-8941-85BD-7EE9021EA58D}" type="sibTrans" cxnId="{F427EEDD-37F0-F845-93AD-F4AA0410249B}">
      <dgm:prSet/>
      <dgm:spPr/>
      <dgm:t>
        <a:bodyPr/>
        <a:lstStyle/>
        <a:p>
          <a:pPr rtl="0"/>
          <a:endParaRPr lang="en-US"/>
        </a:p>
      </dgm:t>
    </dgm:pt>
    <dgm:pt modelId="{EEDA135F-CAA8-554D-BEC5-F2606D4C9367}">
      <dgm:prSet/>
      <dgm:spPr/>
      <dgm:t>
        <a:bodyPr/>
        <a:lstStyle/>
        <a:p>
          <a:r>
            <a:rPr lang="en-US" b="1" dirty="0" smtClean="0"/>
            <a:t>Allopurinol</a:t>
          </a:r>
          <a:endParaRPr lang="en-US" dirty="0"/>
        </a:p>
      </dgm:t>
    </dgm:pt>
    <dgm:pt modelId="{D0221158-7A42-794B-9B9A-171A09066BC9}" type="parTrans" cxnId="{9DA31E66-6020-3F42-9F90-AE0CB2388F8B}">
      <dgm:prSet/>
      <dgm:spPr/>
      <dgm:t>
        <a:bodyPr/>
        <a:lstStyle/>
        <a:p>
          <a:endParaRPr lang="en-US"/>
        </a:p>
      </dgm:t>
    </dgm:pt>
    <dgm:pt modelId="{53B84BAB-47A9-5F45-91DE-AC607949E96C}" type="sibTrans" cxnId="{9DA31E66-6020-3F42-9F90-AE0CB2388F8B}">
      <dgm:prSet/>
      <dgm:spPr/>
      <dgm:t>
        <a:bodyPr/>
        <a:lstStyle/>
        <a:p>
          <a:endParaRPr lang="en-US"/>
        </a:p>
      </dgm:t>
    </dgm:pt>
    <dgm:pt modelId="{5A90E4BC-A3CC-9041-A575-424615DAD210}">
      <dgm:prSet/>
      <dgm:spPr/>
      <dgm:t>
        <a:bodyPr/>
        <a:lstStyle/>
        <a:p>
          <a:r>
            <a:rPr lang="en-US" b="1" dirty="0" err="1" smtClean="0"/>
            <a:t>Febuxostat</a:t>
          </a:r>
          <a:endParaRPr lang="en-US" dirty="0"/>
        </a:p>
      </dgm:t>
    </dgm:pt>
    <dgm:pt modelId="{D8AC1510-57E0-6A4F-A1F4-4869A27F5A28}" type="parTrans" cxnId="{C812BD5A-5D89-094D-BFF0-F83923A5EC44}">
      <dgm:prSet/>
      <dgm:spPr/>
      <dgm:t>
        <a:bodyPr/>
        <a:lstStyle/>
        <a:p>
          <a:endParaRPr lang="en-US"/>
        </a:p>
      </dgm:t>
    </dgm:pt>
    <dgm:pt modelId="{EB9C946F-BE85-F549-BE8F-67FDCE1680A4}" type="sibTrans" cxnId="{C812BD5A-5D89-094D-BFF0-F83923A5EC44}">
      <dgm:prSet/>
      <dgm:spPr/>
      <dgm:t>
        <a:bodyPr/>
        <a:lstStyle/>
        <a:p>
          <a:endParaRPr lang="en-US"/>
        </a:p>
      </dgm:t>
    </dgm:pt>
    <dgm:pt modelId="{109368AB-58C0-2B42-B307-319027299243}">
      <dgm:prSet/>
      <dgm:spPr/>
      <dgm:t>
        <a:bodyPr/>
        <a:lstStyle/>
        <a:p>
          <a:r>
            <a:rPr lang="en-US" b="1" dirty="0" err="1" smtClean="0"/>
            <a:t>Probenacid</a:t>
          </a:r>
          <a:endParaRPr lang="en-US" dirty="0"/>
        </a:p>
      </dgm:t>
    </dgm:pt>
    <dgm:pt modelId="{4B6CDEE5-89DA-BA4D-A735-C3D17B9DC03B}" type="parTrans" cxnId="{E4596713-E91E-7B4F-B9EF-B1675D180D62}">
      <dgm:prSet/>
      <dgm:spPr/>
      <dgm:t>
        <a:bodyPr/>
        <a:lstStyle/>
        <a:p>
          <a:endParaRPr lang="en-US"/>
        </a:p>
      </dgm:t>
    </dgm:pt>
    <dgm:pt modelId="{98C8FCF5-E1F4-654D-8537-EBE0C8FE9573}" type="sibTrans" cxnId="{E4596713-E91E-7B4F-B9EF-B1675D180D62}">
      <dgm:prSet/>
      <dgm:spPr/>
      <dgm:t>
        <a:bodyPr/>
        <a:lstStyle/>
        <a:p>
          <a:endParaRPr lang="en-US"/>
        </a:p>
      </dgm:t>
    </dgm:pt>
    <dgm:pt modelId="{AC11B4EB-B7F3-2E4E-9B14-A6D64DCC5346}">
      <dgm:prSet/>
      <dgm:spPr/>
      <dgm:t>
        <a:bodyPr/>
        <a:lstStyle/>
        <a:p>
          <a:r>
            <a:rPr lang="en-US" b="1" dirty="0" smtClean="0"/>
            <a:t>Sulfinpyrazone</a:t>
          </a:r>
          <a:endParaRPr lang="en-US" dirty="0"/>
        </a:p>
      </dgm:t>
    </dgm:pt>
    <dgm:pt modelId="{67E634A0-2D88-9549-B6DF-B8A25323398A}" type="parTrans" cxnId="{7FCF4D08-7A7B-FA4C-80AC-5C575B51594C}">
      <dgm:prSet/>
      <dgm:spPr/>
      <dgm:t>
        <a:bodyPr/>
        <a:lstStyle/>
        <a:p>
          <a:endParaRPr lang="en-US"/>
        </a:p>
      </dgm:t>
    </dgm:pt>
    <dgm:pt modelId="{F1ADB060-85AD-9B45-9074-A7E14A6B3A4B}" type="sibTrans" cxnId="{7FCF4D08-7A7B-FA4C-80AC-5C575B51594C}">
      <dgm:prSet/>
      <dgm:spPr/>
      <dgm:t>
        <a:bodyPr/>
        <a:lstStyle/>
        <a:p>
          <a:endParaRPr lang="en-US"/>
        </a:p>
      </dgm:t>
    </dgm:pt>
    <dgm:pt modelId="{62C677CD-D1A9-5249-B80A-C068AD827914}">
      <dgm:prSet/>
      <dgm:spPr/>
      <dgm:t>
        <a:bodyPr/>
        <a:lstStyle/>
        <a:p>
          <a:r>
            <a:rPr lang="en-US" b="0" dirty="0" err="1" smtClean="0"/>
            <a:t>Pegloticase</a:t>
          </a:r>
          <a:endParaRPr lang="en-US" dirty="0"/>
        </a:p>
      </dgm:t>
    </dgm:pt>
    <dgm:pt modelId="{6359837E-1D2F-2C42-B033-24412D0919B1}" type="parTrans" cxnId="{7CB69F1C-4126-264A-A074-BCDB8909A8D5}">
      <dgm:prSet/>
      <dgm:spPr/>
      <dgm:t>
        <a:bodyPr/>
        <a:lstStyle/>
        <a:p>
          <a:endParaRPr lang="en-US"/>
        </a:p>
      </dgm:t>
    </dgm:pt>
    <dgm:pt modelId="{DAF1BB0C-1F5D-B242-A3E9-4F41592C21D9}" type="sibTrans" cxnId="{7CB69F1C-4126-264A-A074-BCDB8909A8D5}">
      <dgm:prSet/>
      <dgm:spPr/>
      <dgm:t>
        <a:bodyPr/>
        <a:lstStyle/>
        <a:p>
          <a:endParaRPr lang="en-US"/>
        </a:p>
      </dgm:t>
    </dgm:pt>
    <dgm:pt modelId="{921DA490-1789-1146-8A12-FE8D4726C76A}" type="pres">
      <dgm:prSet presAssocID="{44EAD722-AEC9-A54C-B853-1D40DB574259}" presName="Name0" presStyleCnt="0">
        <dgm:presLayoutVars>
          <dgm:chPref val="1"/>
          <dgm:dir/>
          <dgm:animOne val="branch"/>
          <dgm:animLvl val="lvl"/>
          <dgm:resizeHandles val="exact"/>
        </dgm:presLayoutVars>
      </dgm:prSet>
      <dgm:spPr/>
      <dgm:t>
        <a:bodyPr/>
        <a:lstStyle/>
        <a:p>
          <a:endParaRPr lang="en-US"/>
        </a:p>
      </dgm:t>
    </dgm:pt>
    <dgm:pt modelId="{A635C38F-377D-AD4D-AC19-C43D60FB42BD}" type="pres">
      <dgm:prSet presAssocID="{F04D5971-090F-6B42-A560-25226FF81B07}" presName="root1" presStyleCnt="0"/>
      <dgm:spPr/>
    </dgm:pt>
    <dgm:pt modelId="{56456E5D-66F2-124C-B0AF-EBF747D39CC2}" type="pres">
      <dgm:prSet presAssocID="{F04D5971-090F-6B42-A560-25226FF81B07}" presName="LevelOneTextNode" presStyleLbl="node0" presStyleIdx="0" presStyleCnt="1">
        <dgm:presLayoutVars>
          <dgm:chPref val="3"/>
        </dgm:presLayoutVars>
      </dgm:prSet>
      <dgm:spPr/>
      <dgm:t>
        <a:bodyPr/>
        <a:lstStyle/>
        <a:p>
          <a:endParaRPr lang="en-US"/>
        </a:p>
      </dgm:t>
    </dgm:pt>
    <dgm:pt modelId="{F1EE902A-C886-D74A-A50E-BAEA99AAEF7F}" type="pres">
      <dgm:prSet presAssocID="{F04D5971-090F-6B42-A560-25226FF81B07}" presName="level2hierChild" presStyleCnt="0"/>
      <dgm:spPr/>
    </dgm:pt>
    <dgm:pt modelId="{46668E24-80B0-4D4F-A8A9-88A9A5529888}" type="pres">
      <dgm:prSet presAssocID="{3624E6A5-F153-4B46-B955-C0BF8A1B640E}" presName="conn2-1" presStyleLbl="parChTrans1D2" presStyleIdx="0" presStyleCnt="3"/>
      <dgm:spPr/>
      <dgm:t>
        <a:bodyPr/>
        <a:lstStyle/>
        <a:p>
          <a:endParaRPr lang="en-US"/>
        </a:p>
      </dgm:t>
    </dgm:pt>
    <dgm:pt modelId="{AD23587F-652D-4B4B-9FE0-4D6E5EA01F91}" type="pres">
      <dgm:prSet presAssocID="{3624E6A5-F153-4B46-B955-C0BF8A1B640E}" presName="connTx" presStyleLbl="parChTrans1D2" presStyleIdx="0" presStyleCnt="3"/>
      <dgm:spPr/>
      <dgm:t>
        <a:bodyPr/>
        <a:lstStyle/>
        <a:p>
          <a:endParaRPr lang="en-US"/>
        </a:p>
      </dgm:t>
    </dgm:pt>
    <dgm:pt modelId="{81D0C9B9-F756-4146-A631-E716DE752E8E}" type="pres">
      <dgm:prSet presAssocID="{15D115C6-3145-DB49-AE03-6FDE6538F51A}" presName="root2" presStyleCnt="0"/>
      <dgm:spPr/>
    </dgm:pt>
    <dgm:pt modelId="{CC809A21-3469-AB43-9C91-0C936971399C}" type="pres">
      <dgm:prSet presAssocID="{15D115C6-3145-DB49-AE03-6FDE6538F51A}" presName="LevelTwoTextNode" presStyleLbl="node2" presStyleIdx="0" presStyleCnt="3">
        <dgm:presLayoutVars>
          <dgm:chPref val="3"/>
        </dgm:presLayoutVars>
      </dgm:prSet>
      <dgm:spPr/>
      <dgm:t>
        <a:bodyPr/>
        <a:lstStyle/>
        <a:p>
          <a:endParaRPr lang="en-US"/>
        </a:p>
      </dgm:t>
    </dgm:pt>
    <dgm:pt modelId="{7EF8F21E-A177-2541-ABC5-942F03C25639}" type="pres">
      <dgm:prSet presAssocID="{15D115C6-3145-DB49-AE03-6FDE6538F51A}" presName="level3hierChild" presStyleCnt="0"/>
      <dgm:spPr/>
    </dgm:pt>
    <dgm:pt modelId="{51C0D858-C04C-E246-8FB9-F52FF4320A25}" type="pres">
      <dgm:prSet presAssocID="{D0221158-7A42-794B-9B9A-171A09066BC9}" presName="conn2-1" presStyleLbl="parChTrans1D3" presStyleIdx="0" presStyleCnt="5"/>
      <dgm:spPr/>
      <dgm:t>
        <a:bodyPr/>
        <a:lstStyle/>
        <a:p>
          <a:endParaRPr lang="en-US"/>
        </a:p>
      </dgm:t>
    </dgm:pt>
    <dgm:pt modelId="{97E9346A-EFED-D048-ABA6-E6E9131049D2}" type="pres">
      <dgm:prSet presAssocID="{D0221158-7A42-794B-9B9A-171A09066BC9}" presName="connTx" presStyleLbl="parChTrans1D3" presStyleIdx="0" presStyleCnt="5"/>
      <dgm:spPr/>
      <dgm:t>
        <a:bodyPr/>
        <a:lstStyle/>
        <a:p>
          <a:endParaRPr lang="en-US"/>
        </a:p>
      </dgm:t>
    </dgm:pt>
    <dgm:pt modelId="{FB8CF548-77C2-8149-917B-BAB7D0C40A30}" type="pres">
      <dgm:prSet presAssocID="{EEDA135F-CAA8-554D-BEC5-F2606D4C9367}" presName="root2" presStyleCnt="0"/>
      <dgm:spPr/>
    </dgm:pt>
    <dgm:pt modelId="{CA91F96F-6C84-2F40-9746-5ABF4572D0DF}" type="pres">
      <dgm:prSet presAssocID="{EEDA135F-CAA8-554D-BEC5-F2606D4C9367}" presName="LevelTwoTextNode" presStyleLbl="node3" presStyleIdx="0" presStyleCnt="5">
        <dgm:presLayoutVars>
          <dgm:chPref val="3"/>
        </dgm:presLayoutVars>
      </dgm:prSet>
      <dgm:spPr/>
      <dgm:t>
        <a:bodyPr/>
        <a:lstStyle/>
        <a:p>
          <a:endParaRPr lang="en-US"/>
        </a:p>
      </dgm:t>
    </dgm:pt>
    <dgm:pt modelId="{AA35420F-4B42-8344-B03F-DF7BFCCBA430}" type="pres">
      <dgm:prSet presAssocID="{EEDA135F-CAA8-554D-BEC5-F2606D4C9367}" presName="level3hierChild" presStyleCnt="0"/>
      <dgm:spPr/>
    </dgm:pt>
    <dgm:pt modelId="{9AED48A1-6A79-2046-8531-DA3C2569B661}" type="pres">
      <dgm:prSet presAssocID="{D8AC1510-57E0-6A4F-A1F4-4869A27F5A28}" presName="conn2-1" presStyleLbl="parChTrans1D3" presStyleIdx="1" presStyleCnt="5"/>
      <dgm:spPr/>
      <dgm:t>
        <a:bodyPr/>
        <a:lstStyle/>
        <a:p>
          <a:endParaRPr lang="en-US"/>
        </a:p>
      </dgm:t>
    </dgm:pt>
    <dgm:pt modelId="{4C2359E7-00BD-BB45-A9AA-33CB64D90B41}" type="pres">
      <dgm:prSet presAssocID="{D8AC1510-57E0-6A4F-A1F4-4869A27F5A28}" presName="connTx" presStyleLbl="parChTrans1D3" presStyleIdx="1" presStyleCnt="5"/>
      <dgm:spPr/>
      <dgm:t>
        <a:bodyPr/>
        <a:lstStyle/>
        <a:p>
          <a:endParaRPr lang="en-US"/>
        </a:p>
      </dgm:t>
    </dgm:pt>
    <dgm:pt modelId="{10750C5C-9378-8E4C-8CDD-6A3A3E31563C}" type="pres">
      <dgm:prSet presAssocID="{5A90E4BC-A3CC-9041-A575-424615DAD210}" presName="root2" presStyleCnt="0"/>
      <dgm:spPr/>
    </dgm:pt>
    <dgm:pt modelId="{64F581FA-CA79-8248-B9A1-97EE133EFECD}" type="pres">
      <dgm:prSet presAssocID="{5A90E4BC-A3CC-9041-A575-424615DAD210}" presName="LevelTwoTextNode" presStyleLbl="node3" presStyleIdx="1" presStyleCnt="5">
        <dgm:presLayoutVars>
          <dgm:chPref val="3"/>
        </dgm:presLayoutVars>
      </dgm:prSet>
      <dgm:spPr/>
      <dgm:t>
        <a:bodyPr/>
        <a:lstStyle/>
        <a:p>
          <a:endParaRPr lang="en-US"/>
        </a:p>
      </dgm:t>
    </dgm:pt>
    <dgm:pt modelId="{8412D478-8A37-CF4F-B04E-F2B0F9D9EBEB}" type="pres">
      <dgm:prSet presAssocID="{5A90E4BC-A3CC-9041-A575-424615DAD210}" presName="level3hierChild" presStyleCnt="0"/>
      <dgm:spPr/>
    </dgm:pt>
    <dgm:pt modelId="{C937A121-9094-E949-B1B4-5A8FE1CC0319}" type="pres">
      <dgm:prSet presAssocID="{F9F24BA5-9B86-284F-96A6-410AF608778A}" presName="conn2-1" presStyleLbl="parChTrans1D2" presStyleIdx="1" presStyleCnt="3"/>
      <dgm:spPr/>
      <dgm:t>
        <a:bodyPr/>
        <a:lstStyle/>
        <a:p>
          <a:endParaRPr lang="en-US"/>
        </a:p>
      </dgm:t>
    </dgm:pt>
    <dgm:pt modelId="{405FD672-862E-9D42-851F-E58C6FD4C8D1}" type="pres">
      <dgm:prSet presAssocID="{F9F24BA5-9B86-284F-96A6-410AF608778A}" presName="connTx" presStyleLbl="parChTrans1D2" presStyleIdx="1" presStyleCnt="3"/>
      <dgm:spPr/>
      <dgm:t>
        <a:bodyPr/>
        <a:lstStyle/>
        <a:p>
          <a:endParaRPr lang="en-US"/>
        </a:p>
      </dgm:t>
    </dgm:pt>
    <dgm:pt modelId="{4D4030B1-79AE-FF47-81F0-55010B25CDED}" type="pres">
      <dgm:prSet presAssocID="{4019B619-9A4E-5749-9272-EE46032F1F03}" presName="root2" presStyleCnt="0"/>
      <dgm:spPr/>
    </dgm:pt>
    <dgm:pt modelId="{60507E0E-68AA-6844-BB2B-90C0ADE651CD}" type="pres">
      <dgm:prSet presAssocID="{4019B619-9A4E-5749-9272-EE46032F1F03}" presName="LevelTwoTextNode" presStyleLbl="node2" presStyleIdx="1" presStyleCnt="3">
        <dgm:presLayoutVars>
          <dgm:chPref val="3"/>
        </dgm:presLayoutVars>
      </dgm:prSet>
      <dgm:spPr/>
      <dgm:t>
        <a:bodyPr/>
        <a:lstStyle/>
        <a:p>
          <a:endParaRPr lang="en-US"/>
        </a:p>
      </dgm:t>
    </dgm:pt>
    <dgm:pt modelId="{6D531881-6E3B-3343-BAA1-295FC6625CAA}" type="pres">
      <dgm:prSet presAssocID="{4019B619-9A4E-5749-9272-EE46032F1F03}" presName="level3hierChild" presStyleCnt="0"/>
      <dgm:spPr/>
    </dgm:pt>
    <dgm:pt modelId="{72F71203-9CED-B34C-8838-427A946DCA13}" type="pres">
      <dgm:prSet presAssocID="{4B6CDEE5-89DA-BA4D-A735-C3D17B9DC03B}" presName="conn2-1" presStyleLbl="parChTrans1D3" presStyleIdx="2" presStyleCnt="5"/>
      <dgm:spPr/>
      <dgm:t>
        <a:bodyPr/>
        <a:lstStyle/>
        <a:p>
          <a:endParaRPr lang="en-US"/>
        </a:p>
      </dgm:t>
    </dgm:pt>
    <dgm:pt modelId="{B56046BA-0B24-9C4F-A6E4-1DE78CE6F6D3}" type="pres">
      <dgm:prSet presAssocID="{4B6CDEE5-89DA-BA4D-A735-C3D17B9DC03B}" presName="connTx" presStyleLbl="parChTrans1D3" presStyleIdx="2" presStyleCnt="5"/>
      <dgm:spPr/>
      <dgm:t>
        <a:bodyPr/>
        <a:lstStyle/>
        <a:p>
          <a:endParaRPr lang="en-US"/>
        </a:p>
      </dgm:t>
    </dgm:pt>
    <dgm:pt modelId="{364710C2-AB58-AF44-A7BD-9B518DFACC10}" type="pres">
      <dgm:prSet presAssocID="{109368AB-58C0-2B42-B307-319027299243}" presName="root2" presStyleCnt="0"/>
      <dgm:spPr/>
    </dgm:pt>
    <dgm:pt modelId="{276B6819-55C2-4D45-BDED-7F009C382CA7}" type="pres">
      <dgm:prSet presAssocID="{109368AB-58C0-2B42-B307-319027299243}" presName="LevelTwoTextNode" presStyleLbl="node3" presStyleIdx="2" presStyleCnt="5">
        <dgm:presLayoutVars>
          <dgm:chPref val="3"/>
        </dgm:presLayoutVars>
      </dgm:prSet>
      <dgm:spPr/>
      <dgm:t>
        <a:bodyPr/>
        <a:lstStyle/>
        <a:p>
          <a:endParaRPr lang="en-US"/>
        </a:p>
      </dgm:t>
    </dgm:pt>
    <dgm:pt modelId="{8B7607C1-0E1F-7149-96D8-F2D75DC8E63B}" type="pres">
      <dgm:prSet presAssocID="{109368AB-58C0-2B42-B307-319027299243}" presName="level3hierChild" presStyleCnt="0"/>
      <dgm:spPr/>
    </dgm:pt>
    <dgm:pt modelId="{DD407DAA-8EF7-4D48-A667-7EBBBF40C27F}" type="pres">
      <dgm:prSet presAssocID="{67E634A0-2D88-9549-B6DF-B8A25323398A}" presName="conn2-1" presStyleLbl="parChTrans1D3" presStyleIdx="3" presStyleCnt="5"/>
      <dgm:spPr/>
      <dgm:t>
        <a:bodyPr/>
        <a:lstStyle/>
        <a:p>
          <a:endParaRPr lang="en-US"/>
        </a:p>
      </dgm:t>
    </dgm:pt>
    <dgm:pt modelId="{82398000-DDD5-834F-BA32-06B8B50A09E5}" type="pres">
      <dgm:prSet presAssocID="{67E634A0-2D88-9549-B6DF-B8A25323398A}" presName="connTx" presStyleLbl="parChTrans1D3" presStyleIdx="3" presStyleCnt="5"/>
      <dgm:spPr/>
      <dgm:t>
        <a:bodyPr/>
        <a:lstStyle/>
        <a:p>
          <a:endParaRPr lang="en-US"/>
        </a:p>
      </dgm:t>
    </dgm:pt>
    <dgm:pt modelId="{F223306B-09E0-F44D-89CD-C5D38B18A95F}" type="pres">
      <dgm:prSet presAssocID="{AC11B4EB-B7F3-2E4E-9B14-A6D64DCC5346}" presName="root2" presStyleCnt="0"/>
      <dgm:spPr/>
    </dgm:pt>
    <dgm:pt modelId="{25B6A8B2-1324-6B45-B97E-B4F467727A9F}" type="pres">
      <dgm:prSet presAssocID="{AC11B4EB-B7F3-2E4E-9B14-A6D64DCC5346}" presName="LevelTwoTextNode" presStyleLbl="node3" presStyleIdx="3" presStyleCnt="5">
        <dgm:presLayoutVars>
          <dgm:chPref val="3"/>
        </dgm:presLayoutVars>
      </dgm:prSet>
      <dgm:spPr/>
      <dgm:t>
        <a:bodyPr/>
        <a:lstStyle/>
        <a:p>
          <a:endParaRPr lang="en-US"/>
        </a:p>
      </dgm:t>
    </dgm:pt>
    <dgm:pt modelId="{5129567E-99EC-214A-8304-EFB00D6D3FB9}" type="pres">
      <dgm:prSet presAssocID="{AC11B4EB-B7F3-2E4E-9B14-A6D64DCC5346}" presName="level3hierChild" presStyleCnt="0"/>
      <dgm:spPr/>
    </dgm:pt>
    <dgm:pt modelId="{EC745D7F-7C6D-8540-8A43-A94F9B1743C6}" type="pres">
      <dgm:prSet presAssocID="{77C56BBD-94E5-264D-B91D-568977D8DA35}" presName="conn2-1" presStyleLbl="parChTrans1D2" presStyleIdx="2" presStyleCnt="3"/>
      <dgm:spPr/>
      <dgm:t>
        <a:bodyPr/>
        <a:lstStyle/>
        <a:p>
          <a:endParaRPr lang="en-US"/>
        </a:p>
      </dgm:t>
    </dgm:pt>
    <dgm:pt modelId="{6E342F6B-DEAA-5B46-A35F-35EB7F72ABFC}" type="pres">
      <dgm:prSet presAssocID="{77C56BBD-94E5-264D-B91D-568977D8DA35}" presName="connTx" presStyleLbl="parChTrans1D2" presStyleIdx="2" presStyleCnt="3"/>
      <dgm:spPr/>
      <dgm:t>
        <a:bodyPr/>
        <a:lstStyle/>
        <a:p>
          <a:endParaRPr lang="en-US"/>
        </a:p>
      </dgm:t>
    </dgm:pt>
    <dgm:pt modelId="{86481900-8967-3347-834D-0E84EA33FC9D}" type="pres">
      <dgm:prSet presAssocID="{99476EE5-7531-2640-9B2F-9EF4EA98397B}" presName="root2" presStyleCnt="0"/>
      <dgm:spPr/>
    </dgm:pt>
    <dgm:pt modelId="{F36369F0-FAAC-604D-9891-9F918DD9D94B}" type="pres">
      <dgm:prSet presAssocID="{99476EE5-7531-2640-9B2F-9EF4EA98397B}" presName="LevelTwoTextNode" presStyleLbl="node2" presStyleIdx="2" presStyleCnt="3">
        <dgm:presLayoutVars>
          <dgm:chPref val="3"/>
        </dgm:presLayoutVars>
      </dgm:prSet>
      <dgm:spPr/>
      <dgm:t>
        <a:bodyPr/>
        <a:lstStyle/>
        <a:p>
          <a:endParaRPr lang="en-US"/>
        </a:p>
      </dgm:t>
    </dgm:pt>
    <dgm:pt modelId="{5A95F6F8-4A34-484F-B5D1-278B280D2F3F}" type="pres">
      <dgm:prSet presAssocID="{99476EE5-7531-2640-9B2F-9EF4EA98397B}" presName="level3hierChild" presStyleCnt="0"/>
      <dgm:spPr/>
    </dgm:pt>
    <dgm:pt modelId="{202F1A37-D837-F34B-8C21-68B5AE733336}" type="pres">
      <dgm:prSet presAssocID="{6359837E-1D2F-2C42-B033-24412D0919B1}" presName="conn2-1" presStyleLbl="parChTrans1D3" presStyleIdx="4" presStyleCnt="5"/>
      <dgm:spPr/>
      <dgm:t>
        <a:bodyPr/>
        <a:lstStyle/>
        <a:p>
          <a:endParaRPr lang="en-US"/>
        </a:p>
      </dgm:t>
    </dgm:pt>
    <dgm:pt modelId="{D6DF66EE-5013-5346-9DC4-A0328573289E}" type="pres">
      <dgm:prSet presAssocID="{6359837E-1D2F-2C42-B033-24412D0919B1}" presName="connTx" presStyleLbl="parChTrans1D3" presStyleIdx="4" presStyleCnt="5"/>
      <dgm:spPr/>
      <dgm:t>
        <a:bodyPr/>
        <a:lstStyle/>
        <a:p>
          <a:endParaRPr lang="en-US"/>
        </a:p>
      </dgm:t>
    </dgm:pt>
    <dgm:pt modelId="{5483217C-2AAB-024D-8D89-992014D8BA06}" type="pres">
      <dgm:prSet presAssocID="{62C677CD-D1A9-5249-B80A-C068AD827914}" presName="root2" presStyleCnt="0"/>
      <dgm:spPr/>
    </dgm:pt>
    <dgm:pt modelId="{F49BD4F0-08B3-F24D-861A-2F3818994767}" type="pres">
      <dgm:prSet presAssocID="{62C677CD-D1A9-5249-B80A-C068AD827914}" presName="LevelTwoTextNode" presStyleLbl="node3" presStyleIdx="4" presStyleCnt="5">
        <dgm:presLayoutVars>
          <dgm:chPref val="3"/>
        </dgm:presLayoutVars>
      </dgm:prSet>
      <dgm:spPr/>
      <dgm:t>
        <a:bodyPr/>
        <a:lstStyle/>
        <a:p>
          <a:endParaRPr lang="en-US"/>
        </a:p>
      </dgm:t>
    </dgm:pt>
    <dgm:pt modelId="{490A5AA3-D140-EA4B-9A76-CF70C53FA1CD}" type="pres">
      <dgm:prSet presAssocID="{62C677CD-D1A9-5249-B80A-C068AD827914}" presName="level3hierChild" presStyleCnt="0"/>
      <dgm:spPr/>
    </dgm:pt>
  </dgm:ptLst>
  <dgm:cxnLst>
    <dgm:cxn modelId="{09E37F0F-4BE5-4848-8FAB-DB95198095FF}" srcId="{F04D5971-090F-6B42-A560-25226FF81B07}" destId="{4019B619-9A4E-5749-9272-EE46032F1F03}" srcOrd="1" destOrd="0" parTransId="{F9F24BA5-9B86-284F-96A6-410AF608778A}" sibTransId="{944FE9B8-34D4-6841-830F-926534E593B8}"/>
    <dgm:cxn modelId="{94C80494-B1D1-C84E-9C0A-27E78551C1EF}" type="presOf" srcId="{4019B619-9A4E-5749-9272-EE46032F1F03}" destId="{60507E0E-68AA-6844-BB2B-90C0ADE651CD}" srcOrd="0" destOrd="0" presId="urn:microsoft.com/office/officeart/2008/layout/HorizontalMultiLevelHierarchy"/>
    <dgm:cxn modelId="{C812BD5A-5D89-094D-BFF0-F83923A5EC44}" srcId="{15D115C6-3145-DB49-AE03-6FDE6538F51A}" destId="{5A90E4BC-A3CC-9041-A575-424615DAD210}" srcOrd="1" destOrd="0" parTransId="{D8AC1510-57E0-6A4F-A1F4-4869A27F5A28}" sibTransId="{EB9C946F-BE85-F549-BE8F-67FDCE1680A4}"/>
    <dgm:cxn modelId="{7CB69F1C-4126-264A-A074-BCDB8909A8D5}" srcId="{99476EE5-7531-2640-9B2F-9EF4EA98397B}" destId="{62C677CD-D1A9-5249-B80A-C068AD827914}" srcOrd="0" destOrd="0" parTransId="{6359837E-1D2F-2C42-B033-24412D0919B1}" sibTransId="{DAF1BB0C-1F5D-B242-A3E9-4F41592C21D9}"/>
    <dgm:cxn modelId="{7FCF4D08-7A7B-FA4C-80AC-5C575B51594C}" srcId="{4019B619-9A4E-5749-9272-EE46032F1F03}" destId="{AC11B4EB-B7F3-2E4E-9B14-A6D64DCC5346}" srcOrd="1" destOrd="0" parTransId="{67E634A0-2D88-9549-B6DF-B8A25323398A}" sibTransId="{F1ADB060-85AD-9B45-9074-A7E14A6B3A4B}"/>
    <dgm:cxn modelId="{EE38021B-417F-1F43-844C-441E0AABB348}" type="presOf" srcId="{D0221158-7A42-794B-9B9A-171A09066BC9}" destId="{51C0D858-C04C-E246-8FB9-F52FF4320A25}" srcOrd="0" destOrd="0" presId="urn:microsoft.com/office/officeart/2008/layout/HorizontalMultiLevelHierarchy"/>
    <dgm:cxn modelId="{058400D3-3520-2147-B980-4819C449E34E}" type="presOf" srcId="{4B6CDEE5-89DA-BA4D-A735-C3D17B9DC03B}" destId="{B56046BA-0B24-9C4F-A6E4-1DE78CE6F6D3}" srcOrd="1" destOrd="0" presId="urn:microsoft.com/office/officeart/2008/layout/HorizontalMultiLevelHierarchy"/>
    <dgm:cxn modelId="{E3B345BD-DC9B-D647-ADB1-A7187394CAD4}" type="presOf" srcId="{D0221158-7A42-794B-9B9A-171A09066BC9}" destId="{97E9346A-EFED-D048-ABA6-E6E9131049D2}" srcOrd="1" destOrd="0" presId="urn:microsoft.com/office/officeart/2008/layout/HorizontalMultiLevelHierarchy"/>
    <dgm:cxn modelId="{CE21E253-91A3-B245-87E6-D45C20723654}" type="presOf" srcId="{F04D5971-090F-6B42-A560-25226FF81B07}" destId="{56456E5D-66F2-124C-B0AF-EBF747D39CC2}" srcOrd="0" destOrd="0" presId="urn:microsoft.com/office/officeart/2008/layout/HorizontalMultiLevelHierarchy"/>
    <dgm:cxn modelId="{0C63ACB5-3730-5D4F-B035-F73C48E81BA6}" type="presOf" srcId="{D8AC1510-57E0-6A4F-A1F4-4869A27F5A28}" destId="{4C2359E7-00BD-BB45-A9AA-33CB64D90B41}" srcOrd="1" destOrd="0" presId="urn:microsoft.com/office/officeart/2008/layout/HorizontalMultiLevelHierarchy"/>
    <dgm:cxn modelId="{17FBD014-BCE5-C243-B0DF-44D58B9740E5}" type="presOf" srcId="{3624E6A5-F153-4B46-B955-C0BF8A1B640E}" destId="{AD23587F-652D-4B4B-9FE0-4D6E5EA01F91}" srcOrd="1" destOrd="0" presId="urn:microsoft.com/office/officeart/2008/layout/HorizontalMultiLevelHierarchy"/>
    <dgm:cxn modelId="{7B0EBA63-210D-EB4C-B3F3-B4ED5C711955}" type="presOf" srcId="{3624E6A5-F153-4B46-B955-C0BF8A1B640E}" destId="{46668E24-80B0-4D4F-A8A9-88A9A5529888}" srcOrd="0" destOrd="0" presId="urn:microsoft.com/office/officeart/2008/layout/HorizontalMultiLevelHierarchy"/>
    <dgm:cxn modelId="{5848D5A7-0421-B140-B887-16ACEC837023}" type="presOf" srcId="{15D115C6-3145-DB49-AE03-6FDE6538F51A}" destId="{CC809A21-3469-AB43-9C91-0C936971399C}" srcOrd="0" destOrd="0" presId="urn:microsoft.com/office/officeart/2008/layout/HorizontalMultiLevelHierarchy"/>
    <dgm:cxn modelId="{6E142CE3-710E-F645-99C5-4287B2211C94}" type="presOf" srcId="{44EAD722-AEC9-A54C-B853-1D40DB574259}" destId="{921DA490-1789-1146-8A12-FE8D4726C76A}" srcOrd="0" destOrd="0" presId="urn:microsoft.com/office/officeart/2008/layout/HorizontalMultiLevelHierarchy"/>
    <dgm:cxn modelId="{0B231904-90F3-CB4C-8972-7A73FD506B33}" srcId="{F04D5971-090F-6B42-A560-25226FF81B07}" destId="{15D115C6-3145-DB49-AE03-6FDE6538F51A}" srcOrd="0" destOrd="0" parTransId="{3624E6A5-F153-4B46-B955-C0BF8A1B640E}" sibTransId="{F924DA12-FF1A-AE4B-9631-2F1DE44B39DA}"/>
    <dgm:cxn modelId="{47C4E93B-D38C-8A47-883E-8950335294E0}" type="presOf" srcId="{D8AC1510-57E0-6A4F-A1F4-4869A27F5A28}" destId="{9AED48A1-6A79-2046-8531-DA3C2569B661}" srcOrd="0" destOrd="0" presId="urn:microsoft.com/office/officeart/2008/layout/HorizontalMultiLevelHierarchy"/>
    <dgm:cxn modelId="{9D4F5AEC-6DCC-A34A-A1A2-324E45B67AE0}" type="presOf" srcId="{77C56BBD-94E5-264D-B91D-568977D8DA35}" destId="{EC745D7F-7C6D-8540-8A43-A94F9B1743C6}" srcOrd="0" destOrd="0" presId="urn:microsoft.com/office/officeart/2008/layout/HorizontalMultiLevelHierarchy"/>
    <dgm:cxn modelId="{9DA31E66-6020-3F42-9F90-AE0CB2388F8B}" srcId="{15D115C6-3145-DB49-AE03-6FDE6538F51A}" destId="{EEDA135F-CAA8-554D-BEC5-F2606D4C9367}" srcOrd="0" destOrd="0" parTransId="{D0221158-7A42-794B-9B9A-171A09066BC9}" sibTransId="{53B84BAB-47A9-5F45-91DE-AC607949E96C}"/>
    <dgm:cxn modelId="{215F41F2-9BC9-7141-99F8-0A17E7EEC548}" type="presOf" srcId="{62C677CD-D1A9-5249-B80A-C068AD827914}" destId="{F49BD4F0-08B3-F24D-861A-2F3818994767}" srcOrd="0" destOrd="0" presId="urn:microsoft.com/office/officeart/2008/layout/HorizontalMultiLevelHierarchy"/>
    <dgm:cxn modelId="{CF3B097F-2BD5-E64D-B5CD-1FC4CDB0F376}" type="presOf" srcId="{F9F24BA5-9B86-284F-96A6-410AF608778A}" destId="{405FD672-862E-9D42-851F-E58C6FD4C8D1}" srcOrd="1" destOrd="0" presId="urn:microsoft.com/office/officeart/2008/layout/HorizontalMultiLevelHierarchy"/>
    <dgm:cxn modelId="{8C8A189D-ED63-8B43-8035-D46488DB0FCA}" srcId="{44EAD722-AEC9-A54C-B853-1D40DB574259}" destId="{F04D5971-090F-6B42-A560-25226FF81B07}" srcOrd="0" destOrd="0" parTransId="{5D4E6764-8B97-094D-8F77-ED0B3CE15478}" sibTransId="{4CA487BB-0EF2-1046-A1BF-9360A57FE717}"/>
    <dgm:cxn modelId="{1AC9381A-165F-434A-9872-0336648A3126}" type="presOf" srcId="{67E634A0-2D88-9549-B6DF-B8A25323398A}" destId="{DD407DAA-8EF7-4D48-A667-7EBBBF40C27F}" srcOrd="0" destOrd="0" presId="urn:microsoft.com/office/officeart/2008/layout/HorizontalMultiLevelHierarchy"/>
    <dgm:cxn modelId="{6FCEF39C-F1B8-BF42-9FFC-002D31D502F0}" type="presOf" srcId="{109368AB-58C0-2B42-B307-319027299243}" destId="{276B6819-55C2-4D45-BDED-7F009C382CA7}" srcOrd="0" destOrd="0" presId="urn:microsoft.com/office/officeart/2008/layout/HorizontalMultiLevelHierarchy"/>
    <dgm:cxn modelId="{E4596713-E91E-7B4F-B9EF-B1675D180D62}" srcId="{4019B619-9A4E-5749-9272-EE46032F1F03}" destId="{109368AB-58C0-2B42-B307-319027299243}" srcOrd="0" destOrd="0" parTransId="{4B6CDEE5-89DA-BA4D-A735-C3D17B9DC03B}" sibTransId="{98C8FCF5-E1F4-654D-8537-EBE0C8FE9573}"/>
    <dgm:cxn modelId="{58AA0773-5841-3E4A-9B9E-80AA3134B625}" type="presOf" srcId="{EEDA135F-CAA8-554D-BEC5-F2606D4C9367}" destId="{CA91F96F-6C84-2F40-9746-5ABF4572D0DF}" srcOrd="0" destOrd="0" presId="urn:microsoft.com/office/officeart/2008/layout/HorizontalMultiLevelHierarchy"/>
    <dgm:cxn modelId="{4D051374-7EDE-0240-A7F6-5BE4FDC97D08}" type="presOf" srcId="{77C56BBD-94E5-264D-B91D-568977D8DA35}" destId="{6E342F6B-DEAA-5B46-A35F-35EB7F72ABFC}" srcOrd="1" destOrd="0" presId="urn:microsoft.com/office/officeart/2008/layout/HorizontalMultiLevelHierarchy"/>
    <dgm:cxn modelId="{DCF5932E-BB1A-DC44-987C-BB9D28294AB6}" type="presOf" srcId="{99476EE5-7531-2640-9B2F-9EF4EA98397B}" destId="{F36369F0-FAAC-604D-9891-9F918DD9D94B}" srcOrd="0" destOrd="0" presId="urn:microsoft.com/office/officeart/2008/layout/HorizontalMultiLevelHierarchy"/>
    <dgm:cxn modelId="{27E43786-C0EF-1B4C-B248-357B3C176A2F}" type="presOf" srcId="{6359837E-1D2F-2C42-B033-24412D0919B1}" destId="{202F1A37-D837-F34B-8C21-68B5AE733336}" srcOrd="0" destOrd="0" presId="urn:microsoft.com/office/officeart/2008/layout/HorizontalMultiLevelHierarchy"/>
    <dgm:cxn modelId="{9D9766B7-E87D-F54E-8D6C-9D673285F333}" type="presOf" srcId="{4B6CDEE5-89DA-BA4D-A735-C3D17B9DC03B}" destId="{72F71203-9CED-B34C-8838-427A946DCA13}" srcOrd="0" destOrd="0" presId="urn:microsoft.com/office/officeart/2008/layout/HorizontalMultiLevelHierarchy"/>
    <dgm:cxn modelId="{0D1E748B-1E65-8A4C-9F11-54B156C9ED5B}" type="presOf" srcId="{67E634A0-2D88-9549-B6DF-B8A25323398A}" destId="{82398000-DDD5-834F-BA32-06B8B50A09E5}" srcOrd="1" destOrd="0" presId="urn:microsoft.com/office/officeart/2008/layout/HorizontalMultiLevelHierarchy"/>
    <dgm:cxn modelId="{D97F9160-BD1C-F943-BBC2-3E73B1966751}" type="presOf" srcId="{AC11B4EB-B7F3-2E4E-9B14-A6D64DCC5346}" destId="{25B6A8B2-1324-6B45-B97E-B4F467727A9F}" srcOrd="0" destOrd="0" presId="urn:microsoft.com/office/officeart/2008/layout/HorizontalMultiLevelHierarchy"/>
    <dgm:cxn modelId="{F427EEDD-37F0-F845-93AD-F4AA0410249B}" srcId="{F04D5971-090F-6B42-A560-25226FF81B07}" destId="{99476EE5-7531-2640-9B2F-9EF4EA98397B}" srcOrd="2" destOrd="0" parTransId="{77C56BBD-94E5-264D-B91D-568977D8DA35}" sibTransId="{59D03CAB-E852-8941-85BD-7EE9021EA58D}"/>
    <dgm:cxn modelId="{317C3835-21E8-704A-B6F1-D7F26B11687B}" type="presOf" srcId="{5A90E4BC-A3CC-9041-A575-424615DAD210}" destId="{64F581FA-CA79-8248-B9A1-97EE133EFECD}" srcOrd="0" destOrd="0" presId="urn:microsoft.com/office/officeart/2008/layout/HorizontalMultiLevelHierarchy"/>
    <dgm:cxn modelId="{75A390DB-75FD-0940-8E4B-431841FA4961}" type="presOf" srcId="{F9F24BA5-9B86-284F-96A6-410AF608778A}" destId="{C937A121-9094-E949-B1B4-5A8FE1CC0319}" srcOrd="0" destOrd="0" presId="urn:microsoft.com/office/officeart/2008/layout/HorizontalMultiLevelHierarchy"/>
    <dgm:cxn modelId="{EC7A67E7-F5E0-B44F-B009-0B6F17866206}" type="presOf" srcId="{6359837E-1D2F-2C42-B033-24412D0919B1}" destId="{D6DF66EE-5013-5346-9DC4-A0328573289E}" srcOrd="1" destOrd="0" presId="urn:microsoft.com/office/officeart/2008/layout/HorizontalMultiLevelHierarchy"/>
    <dgm:cxn modelId="{A136FFC2-63FA-5740-AE70-425A7EFAFBB7}" type="presParOf" srcId="{921DA490-1789-1146-8A12-FE8D4726C76A}" destId="{A635C38F-377D-AD4D-AC19-C43D60FB42BD}" srcOrd="0" destOrd="0" presId="urn:microsoft.com/office/officeart/2008/layout/HorizontalMultiLevelHierarchy"/>
    <dgm:cxn modelId="{62267470-94A3-1945-B333-99DDC432B1EC}" type="presParOf" srcId="{A635C38F-377D-AD4D-AC19-C43D60FB42BD}" destId="{56456E5D-66F2-124C-B0AF-EBF747D39CC2}" srcOrd="0" destOrd="0" presId="urn:microsoft.com/office/officeart/2008/layout/HorizontalMultiLevelHierarchy"/>
    <dgm:cxn modelId="{D979205A-854C-024C-B78A-A446CEC6D572}" type="presParOf" srcId="{A635C38F-377D-AD4D-AC19-C43D60FB42BD}" destId="{F1EE902A-C886-D74A-A50E-BAEA99AAEF7F}" srcOrd="1" destOrd="0" presId="urn:microsoft.com/office/officeart/2008/layout/HorizontalMultiLevelHierarchy"/>
    <dgm:cxn modelId="{F0455612-85A8-AA4C-B83B-8199431EF4B2}" type="presParOf" srcId="{F1EE902A-C886-D74A-A50E-BAEA99AAEF7F}" destId="{46668E24-80B0-4D4F-A8A9-88A9A5529888}" srcOrd="0" destOrd="0" presId="urn:microsoft.com/office/officeart/2008/layout/HorizontalMultiLevelHierarchy"/>
    <dgm:cxn modelId="{277FE6FD-8255-604D-91AF-BCA91F82FFAC}" type="presParOf" srcId="{46668E24-80B0-4D4F-A8A9-88A9A5529888}" destId="{AD23587F-652D-4B4B-9FE0-4D6E5EA01F91}" srcOrd="0" destOrd="0" presId="urn:microsoft.com/office/officeart/2008/layout/HorizontalMultiLevelHierarchy"/>
    <dgm:cxn modelId="{C4E2DBAB-6ED1-6047-8B92-2F2E16F193B7}" type="presParOf" srcId="{F1EE902A-C886-D74A-A50E-BAEA99AAEF7F}" destId="{81D0C9B9-F756-4146-A631-E716DE752E8E}" srcOrd="1" destOrd="0" presId="urn:microsoft.com/office/officeart/2008/layout/HorizontalMultiLevelHierarchy"/>
    <dgm:cxn modelId="{0F8A6EB3-8203-F149-8507-1BEE951AA942}" type="presParOf" srcId="{81D0C9B9-F756-4146-A631-E716DE752E8E}" destId="{CC809A21-3469-AB43-9C91-0C936971399C}" srcOrd="0" destOrd="0" presId="urn:microsoft.com/office/officeart/2008/layout/HorizontalMultiLevelHierarchy"/>
    <dgm:cxn modelId="{6C05E4BA-8915-0F42-AC93-08CC215BDD06}" type="presParOf" srcId="{81D0C9B9-F756-4146-A631-E716DE752E8E}" destId="{7EF8F21E-A177-2541-ABC5-942F03C25639}" srcOrd="1" destOrd="0" presId="urn:microsoft.com/office/officeart/2008/layout/HorizontalMultiLevelHierarchy"/>
    <dgm:cxn modelId="{34D11C95-1118-9744-A759-8B6C5AD9A930}" type="presParOf" srcId="{7EF8F21E-A177-2541-ABC5-942F03C25639}" destId="{51C0D858-C04C-E246-8FB9-F52FF4320A25}" srcOrd="0" destOrd="0" presId="urn:microsoft.com/office/officeart/2008/layout/HorizontalMultiLevelHierarchy"/>
    <dgm:cxn modelId="{A0116285-B941-1E40-94AC-5AED264CFA30}" type="presParOf" srcId="{51C0D858-C04C-E246-8FB9-F52FF4320A25}" destId="{97E9346A-EFED-D048-ABA6-E6E9131049D2}" srcOrd="0" destOrd="0" presId="urn:microsoft.com/office/officeart/2008/layout/HorizontalMultiLevelHierarchy"/>
    <dgm:cxn modelId="{D6D40023-0FC7-E94B-933E-7ABA8F10738E}" type="presParOf" srcId="{7EF8F21E-A177-2541-ABC5-942F03C25639}" destId="{FB8CF548-77C2-8149-917B-BAB7D0C40A30}" srcOrd="1" destOrd="0" presId="urn:microsoft.com/office/officeart/2008/layout/HorizontalMultiLevelHierarchy"/>
    <dgm:cxn modelId="{D6ADDE6A-E119-ED40-A287-52EEA4325570}" type="presParOf" srcId="{FB8CF548-77C2-8149-917B-BAB7D0C40A30}" destId="{CA91F96F-6C84-2F40-9746-5ABF4572D0DF}" srcOrd="0" destOrd="0" presId="urn:microsoft.com/office/officeart/2008/layout/HorizontalMultiLevelHierarchy"/>
    <dgm:cxn modelId="{180322F7-B3B4-014B-805A-343161D024D5}" type="presParOf" srcId="{FB8CF548-77C2-8149-917B-BAB7D0C40A30}" destId="{AA35420F-4B42-8344-B03F-DF7BFCCBA430}" srcOrd="1" destOrd="0" presId="urn:microsoft.com/office/officeart/2008/layout/HorizontalMultiLevelHierarchy"/>
    <dgm:cxn modelId="{34C91A63-6B3C-0444-875F-95AB70C34D3E}" type="presParOf" srcId="{7EF8F21E-A177-2541-ABC5-942F03C25639}" destId="{9AED48A1-6A79-2046-8531-DA3C2569B661}" srcOrd="2" destOrd="0" presId="urn:microsoft.com/office/officeart/2008/layout/HorizontalMultiLevelHierarchy"/>
    <dgm:cxn modelId="{D7A3930B-B3A6-B34D-94A6-9B6F44CFE9FD}" type="presParOf" srcId="{9AED48A1-6A79-2046-8531-DA3C2569B661}" destId="{4C2359E7-00BD-BB45-A9AA-33CB64D90B41}" srcOrd="0" destOrd="0" presId="urn:microsoft.com/office/officeart/2008/layout/HorizontalMultiLevelHierarchy"/>
    <dgm:cxn modelId="{0B0468B4-6A92-6E4D-8069-15EE1B7C992D}" type="presParOf" srcId="{7EF8F21E-A177-2541-ABC5-942F03C25639}" destId="{10750C5C-9378-8E4C-8CDD-6A3A3E31563C}" srcOrd="3" destOrd="0" presId="urn:microsoft.com/office/officeart/2008/layout/HorizontalMultiLevelHierarchy"/>
    <dgm:cxn modelId="{02CAAA93-D279-AA49-86DA-0C27B0A67C12}" type="presParOf" srcId="{10750C5C-9378-8E4C-8CDD-6A3A3E31563C}" destId="{64F581FA-CA79-8248-B9A1-97EE133EFECD}" srcOrd="0" destOrd="0" presId="urn:microsoft.com/office/officeart/2008/layout/HorizontalMultiLevelHierarchy"/>
    <dgm:cxn modelId="{0849C91B-F8FF-2947-AB65-BAD39DC2CAF1}" type="presParOf" srcId="{10750C5C-9378-8E4C-8CDD-6A3A3E31563C}" destId="{8412D478-8A37-CF4F-B04E-F2B0F9D9EBEB}" srcOrd="1" destOrd="0" presId="urn:microsoft.com/office/officeart/2008/layout/HorizontalMultiLevelHierarchy"/>
    <dgm:cxn modelId="{B30213A4-F10B-D445-9E3E-C27BBAE7CC5E}" type="presParOf" srcId="{F1EE902A-C886-D74A-A50E-BAEA99AAEF7F}" destId="{C937A121-9094-E949-B1B4-5A8FE1CC0319}" srcOrd="2" destOrd="0" presId="urn:microsoft.com/office/officeart/2008/layout/HorizontalMultiLevelHierarchy"/>
    <dgm:cxn modelId="{EAE1FA33-E38A-4547-A1FE-6E13C3C79DE5}" type="presParOf" srcId="{C937A121-9094-E949-B1B4-5A8FE1CC0319}" destId="{405FD672-862E-9D42-851F-E58C6FD4C8D1}" srcOrd="0" destOrd="0" presId="urn:microsoft.com/office/officeart/2008/layout/HorizontalMultiLevelHierarchy"/>
    <dgm:cxn modelId="{B4B418F4-88A0-6F4B-B514-3EDF31ABDF8C}" type="presParOf" srcId="{F1EE902A-C886-D74A-A50E-BAEA99AAEF7F}" destId="{4D4030B1-79AE-FF47-81F0-55010B25CDED}" srcOrd="3" destOrd="0" presId="urn:microsoft.com/office/officeart/2008/layout/HorizontalMultiLevelHierarchy"/>
    <dgm:cxn modelId="{3441C617-D46A-0B4C-98D2-BA4E9F41CD4C}" type="presParOf" srcId="{4D4030B1-79AE-FF47-81F0-55010B25CDED}" destId="{60507E0E-68AA-6844-BB2B-90C0ADE651CD}" srcOrd="0" destOrd="0" presId="urn:microsoft.com/office/officeart/2008/layout/HorizontalMultiLevelHierarchy"/>
    <dgm:cxn modelId="{F0255016-5560-5D4F-A554-9E1BE805C8B2}" type="presParOf" srcId="{4D4030B1-79AE-FF47-81F0-55010B25CDED}" destId="{6D531881-6E3B-3343-BAA1-295FC6625CAA}" srcOrd="1" destOrd="0" presId="urn:microsoft.com/office/officeart/2008/layout/HorizontalMultiLevelHierarchy"/>
    <dgm:cxn modelId="{52227C08-BFFA-D24F-9CE4-9418829DA38E}" type="presParOf" srcId="{6D531881-6E3B-3343-BAA1-295FC6625CAA}" destId="{72F71203-9CED-B34C-8838-427A946DCA13}" srcOrd="0" destOrd="0" presId="urn:microsoft.com/office/officeart/2008/layout/HorizontalMultiLevelHierarchy"/>
    <dgm:cxn modelId="{F6851051-CF8F-4543-9068-6D1FE8870A1C}" type="presParOf" srcId="{72F71203-9CED-B34C-8838-427A946DCA13}" destId="{B56046BA-0B24-9C4F-A6E4-1DE78CE6F6D3}" srcOrd="0" destOrd="0" presId="urn:microsoft.com/office/officeart/2008/layout/HorizontalMultiLevelHierarchy"/>
    <dgm:cxn modelId="{0DAAEF6B-3E1E-EC40-840F-FD760223D607}" type="presParOf" srcId="{6D531881-6E3B-3343-BAA1-295FC6625CAA}" destId="{364710C2-AB58-AF44-A7BD-9B518DFACC10}" srcOrd="1" destOrd="0" presId="urn:microsoft.com/office/officeart/2008/layout/HorizontalMultiLevelHierarchy"/>
    <dgm:cxn modelId="{0A476DEC-ABCC-9648-BAFF-F2548F17F1F5}" type="presParOf" srcId="{364710C2-AB58-AF44-A7BD-9B518DFACC10}" destId="{276B6819-55C2-4D45-BDED-7F009C382CA7}" srcOrd="0" destOrd="0" presId="urn:microsoft.com/office/officeart/2008/layout/HorizontalMultiLevelHierarchy"/>
    <dgm:cxn modelId="{7D3362B1-BB81-5D44-AA88-8B24976C3137}" type="presParOf" srcId="{364710C2-AB58-AF44-A7BD-9B518DFACC10}" destId="{8B7607C1-0E1F-7149-96D8-F2D75DC8E63B}" srcOrd="1" destOrd="0" presId="urn:microsoft.com/office/officeart/2008/layout/HorizontalMultiLevelHierarchy"/>
    <dgm:cxn modelId="{77BA11C3-72D4-0D41-8261-39A46D6D68A5}" type="presParOf" srcId="{6D531881-6E3B-3343-BAA1-295FC6625CAA}" destId="{DD407DAA-8EF7-4D48-A667-7EBBBF40C27F}" srcOrd="2" destOrd="0" presId="urn:microsoft.com/office/officeart/2008/layout/HorizontalMultiLevelHierarchy"/>
    <dgm:cxn modelId="{E9CF2797-1878-C642-99ED-CED6EE6F2C50}" type="presParOf" srcId="{DD407DAA-8EF7-4D48-A667-7EBBBF40C27F}" destId="{82398000-DDD5-834F-BA32-06B8B50A09E5}" srcOrd="0" destOrd="0" presId="urn:microsoft.com/office/officeart/2008/layout/HorizontalMultiLevelHierarchy"/>
    <dgm:cxn modelId="{234A2540-0C44-F44B-BAAC-B0FD5A52D108}" type="presParOf" srcId="{6D531881-6E3B-3343-BAA1-295FC6625CAA}" destId="{F223306B-09E0-F44D-89CD-C5D38B18A95F}" srcOrd="3" destOrd="0" presId="urn:microsoft.com/office/officeart/2008/layout/HorizontalMultiLevelHierarchy"/>
    <dgm:cxn modelId="{5059721A-E10E-5444-9751-C7A8F134EA16}" type="presParOf" srcId="{F223306B-09E0-F44D-89CD-C5D38B18A95F}" destId="{25B6A8B2-1324-6B45-B97E-B4F467727A9F}" srcOrd="0" destOrd="0" presId="urn:microsoft.com/office/officeart/2008/layout/HorizontalMultiLevelHierarchy"/>
    <dgm:cxn modelId="{35FDB270-CB63-404A-82A7-450A5CB7553C}" type="presParOf" srcId="{F223306B-09E0-F44D-89CD-C5D38B18A95F}" destId="{5129567E-99EC-214A-8304-EFB00D6D3FB9}" srcOrd="1" destOrd="0" presId="urn:microsoft.com/office/officeart/2008/layout/HorizontalMultiLevelHierarchy"/>
    <dgm:cxn modelId="{1C9E3EC2-1622-EB4A-8A62-1BAF3C2A16A1}" type="presParOf" srcId="{F1EE902A-C886-D74A-A50E-BAEA99AAEF7F}" destId="{EC745D7F-7C6D-8540-8A43-A94F9B1743C6}" srcOrd="4" destOrd="0" presId="urn:microsoft.com/office/officeart/2008/layout/HorizontalMultiLevelHierarchy"/>
    <dgm:cxn modelId="{8B7C3313-FAE2-2C41-BAF5-A2995C7360C3}" type="presParOf" srcId="{EC745D7F-7C6D-8540-8A43-A94F9B1743C6}" destId="{6E342F6B-DEAA-5B46-A35F-35EB7F72ABFC}" srcOrd="0" destOrd="0" presId="urn:microsoft.com/office/officeart/2008/layout/HorizontalMultiLevelHierarchy"/>
    <dgm:cxn modelId="{CD218862-FFAB-B949-A113-C862A5D95B3C}" type="presParOf" srcId="{F1EE902A-C886-D74A-A50E-BAEA99AAEF7F}" destId="{86481900-8967-3347-834D-0E84EA33FC9D}" srcOrd="5" destOrd="0" presId="urn:microsoft.com/office/officeart/2008/layout/HorizontalMultiLevelHierarchy"/>
    <dgm:cxn modelId="{E698A4E7-86E2-B54D-B1B8-55BB62EB215E}" type="presParOf" srcId="{86481900-8967-3347-834D-0E84EA33FC9D}" destId="{F36369F0-FAAC-604D-9891-9F918DD9D94B}" srcOrd="0" destOrd="0" presId="urn:microsoft.com/office/officeart/2008/layout/HorizontalMultiLevelHierarchy"/>
    <dgm:cxn modelId="{3248C12B-4BE4-664F-88C3-6953097E44E8}" type="presParOf" srcId="{86481900-8967-3347-834D-0E84EA33FC9D}" destId="{5A95F6F8-4A34-484F-B5D1-278B280D2F3F}" srcOrd="1" destOrd="0" presId="urn:microsoft.com/office/officeart/2008/layout/HorizontalMultiLevelHierarchy"/>
    <dgm:cxn modelId="{44576A47-7352-9E4C-B4DF-F2B7A7A8486C}" type="presParOf" srcId="{5A95F6F8-4A34-484F-B5D1-278B280D2F3F}" destId="{202F1A37-D837-F34B-8C21-68B5AE733336}" srcOrd="0" destOrd="0" presId="urn:microsoft.com/office/officeart/2008/layout/HorizontalMultiLevelHierarchy"/>
    <dgm:cxn modelId="{3C5B37A5-0129-4246-AAC1-CDA22044050D}" type="presParOf" srcId="{202F1A37-D837-F34B-8C21-68B5AE733336}" destId="{D6DF66EE-5013-5346-9DC4-A0328573289E}" srcOrd="0" destOrd="0" presId="urn:microsoft.com/office/officeart/2008/layout/HorizontalMultiLevelHierarchy"/>
    <dgm:cxn modelId="{80C7091C-E747-2143-B49F-0DCEE766224A}" type="presParOf" srcId="{5A95F6F8-4A34-484F-B5D1-278B280D2F3F}" destId="{5483217C-2AAB-024D-8D89-992014D8BA06}" srcOrd="1" destOrd="0" presId="urn:microsoft.com/office/officeart/2008/layout/HorizontalMultiLevelHierarchy"/>
    <dgm:cxn modelId="{31B01C6C-262C-3C4A-BD9D-05EABD3A6FA1}" type="presParOf" srcId="{5483217C-2AAB-024D-8D89-992014D8BA06}" destId="{F49BD4F0-08B3-F24D-861A-2F3818994767}" srcOrd="0" destOrd="0" presId="urn:microsoft.com/office/officeart/2008/layout/HorizontalMultiLevelHierarchy"/>
    <dgm:cxn modelId="{2D43D341-2348-E34A-ADC8-ABD32FB7FD10}" type="presParOf" srcId="{5483217C-2AAB-024D-8D89-992014D8BA06}" destId="{490A5AA3-D140-EA4B-9A76-CF70C53FA1C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2EEB61-9C46-B146-B333-6BF6BC1D0AE8}" type="doc">
      <dgm:prSet loTypeId="urn:microsoft.com/office/officeart/2008/layout/HorizontalMultiLevelHierarchy" loCatId="" qsTypeId="urn:microsoft.com/office/officeart/2005/8/quickstyle/3D4" qsCatId="3D" csTypeId="urn:microsoft.com/office/officeart/2005/8/colors/accent1_2" csCatId="accent1" phldr="1"/>
      <dgm:spPr/>
      <dgm:t>
        <a:bodyPr/>
        <a:lstStyle/>
        <a:p>
          <a:endParaRPr lang="en-US"/>
        </a:p>
      </dgm:t>
    </dgm:pt>
    <dgm:pt modelId="{81D26B4C-6591-AE47-BDB6-0BE5F4275027}">
      <dgm:prSet phldrT="[Text]" custT="1"/>
      <dgm:spPr/>
      <dgm:t>
        <a:bodyPr/>
        <a:lstStyle/>
        <a:p>
          <a:r>
            <a:rPr lang="en-US" sz="1400" b="1" dirty="0" smtClean="0"/>
            <a:t>Treatment </a:t>
          </a:r>
          <a:r>
            <a:rPr lang="en-US" sz="1400" b="1" baseline="0" dirty="0" smtClean="0"/>
            <a:t> </a:t>
          </a:r>
          <a:r>
            <a:rPr lang="en-US" sz="1400" b="1" dirty="0" smtClean="0"/>
            <a:t>of gout</a:t>
          </a:r>
          <a:endParaRPr lang="en-US" sz="1400" dirty="0"/>
        </a:p>
      </dgm:t>
    </dgm:pt>
    <dgm:pt modelId="{13AE8589-ACC3-6542-A0E4-B3922AC1BA7C}" type="parTrans" cxnId="{72E2D7C5-B716-484B-9CFB-9EBAC11CF695}">
      <dgm:prSet/>
      <dgm:spPr/>
      <dgm:t>
        <a:bodyPr/>
        <a:lstStyle/>
        <a:p>
          <a:endParaRPr lang="en-US"/>
        </a:p>
      </dgm:t>
    </dgm:pt>
    <dgm:pt modelId="{AC0D193E-C7C8-9E41-9C21-9A606B47105E}" type="sibTrans" cxnId="{72E2D7C5-B716-484B-9CFB-9EBAC11CF695}">
      <dgm:prSet/>
      <dgm:spPr/>
      <dgm:t>
        <a:bodyPr/>
        <a:lstStyle/>
        <a:p>
          <a:endParaRPr lang="en-US"/>
        </a:p>
      </dgm:t>
    </dgm:pt>
    <dgm:pt modelId="{452DD15A-95FB-4846-A1A3-1B3EC01A7FBC}">
      <dgm:prSet phldrT="[Text]" custT="1"/>
      <dgm:spPr/>
      <dgm:t>
        <a:bodyPr/>
        <a:lstStyle/>
        <a:p>
          <a:r>
            <a:rPr lang="en-US" sz="1400" b="1" dirty="0" smtClean="0"/>
            <a:t>Non-pharmacologic</a:t>
          </a:r>
          <a:endParaRPr lang="en-US" sz="1400" dirty="0"/>
        </a:p>
      </dgm:t>
    </dgm:pt>
    <dgm:pt modelId="{917ADBF9-C34D-004C-B615-053D9DA658BF}" type="parTrans" cxnId="{03BD67E1-36EB-CA41-A7B9-81068C6CD15F}">
      <dgm:prSet/>
      <dgm:spPr/>
      <dgm:t>
        <a:bodyPr/>
        <a:lstStyle/>
        <a:p>
          <a:endParaRPr lang="en-US"/>
        </a:p>
      </dgm:t>
    </dgm:pt>
    <dgm:pt modelId="{C474B57F-72FF-624F-B74D-01DE20B6BDE1}" type="sibTrans" cxnId="{03BD67E1-36EB-CA41-A7B9-81068C6CD15F}">
      <dgm:prSet/>
      <dgm:spPr/>
      <dgm:t>
        <a:bodyPr/>
        <a:lstStyle/>
        <a:p>
          <a:endParaRPr lang="en-US"/>
        </a:p>
      </dgm:t>
    </dgm:pt>
    <dgm:pt modelId="{FC42BCA6-5C20-4B43-AE9F-B9BA3DD15FF6}">
      <dgm:prSet phldrT="[Text]" custT="1"/>
      <dgm:spPr/>
      <dgm:t>
        <a:bodyPr/>
        <a:lstStyle/>
        <a:p>
          <a:r>
            <a:rPr lang="en-US" sz="1400" b="1" dirty="0" smtClean="0"/>
            <a:t>Pharmacologic</a:t>
          </a:r>
          <a:endParaRPr lang="en-US" sz="1400" dirty="0"/>
        </a:p>
      </dgm:t>
    </dgm:pt>
    <dgm:pt modelId="{1DC1204A-4B8B-CD49-8B82-06E82BD8D0CB}" type="parTrans" cxnId="{8270D8E1-EF94-0748-8D55-772DE96676D2}">
      <dgm:prSet/>
      <dgm:spPr/>
      <dgm:t>
        <a:bodyPr/>
        <a:lstStyle/>
        <a:p>
          <a:endParaRPr lang="en-US"/>
        </a:p>
      </dgm:t>
    </dgm:pt>
    <dgm:pt modelId="{D65A4AB4-CB0D-3845-8BE7-CB111C9FBCED}" type="sibTrans" cxnId="{8270D8E1-EF94-0748-8D55-772DE96676D2}">
      <dgm:prSet/>
      <dgm:spPr/>
      <dgm:t>
        <a:bodyPr/>
        <a:lstStyle/>
        <a:p>
          <a:pPr rtl="0"/>
          <a:endParaRPr lang="en-US"/>
        </a:p>
      </dgm:t>
    </dgm:pt>
    <dgm:pt modelId="{185DC811-5951-2A42-9B78-ED1A6C45F03A}">
      <dgm:prSet/>
      <dgm:spPr/>
      <dgm:t>
        <a:bodyPr/>
        <a:lstStyle/>
        <a:p>
          <a:pPr algn="l"/>
          <a:r>
            <a:rPr lang="en-TT" dirty="0" smtClean="0">
              <a:latin typeface="+mn-lt"/>
            </a:rPr>
            <a:t> Lifestyle  modifications</a:t>
          </a:r>
        </a:p>
        <a:p>
          <a:pPr algn="l"/>
          <a:r>
            <a:rPr lang="en-US" dirty="0" smtClean="0">
              <a:latin typeface="+mn-lt"/>
            </a:rPr>
            <a:t> Loss of  weight</a:t>
          </a:r>
        </a:p>
        <a:p>
          <a:pPr algn="thaiDist"/>
          <a:r>
            <a:rPr lang="en-US" dirty="0" smtClean="0">
              <a:latin typeface="+mn-lt"/>
            </a:rPr>
            <a:t> Exercise</a:t>
          </a:r>
        </a:p>
        <a:p>
          <a:pPr algn="l"/>
          <a:r>
            <a:rPr lang="en-US" dirty="0" smtClean="0">
              <a:latin typeface="+mn-lt"/>
            </a:rPr>
            <a:t> Diet control</a:t>
          </a:r>
        </a:p>
        <a:p>
          <a:pPr algn="l"/>
          <a:r>
            <a:rPr lang="en-US" dirty="0" smtClean="0">
              <a:latin typeface="+mn-lt"/>
            </a:rPr>
            <a:t> Smoking cessation</a:t>
          </a:r>
          <a:endParaRPr lang="en-US" dirty="0"/>
        </a:p>
      </dgm:t>
    </dgm:pt>
    <dgm:pt modelId="{883FCBCC-78A8-9649-9047-69A3965BE0E9}" type="parTrans" cxnId="{7BA8AB16-0AF2-6240-BCC5-E1C937B3A356}">
      <dgm:prSet/>
      <dgm:spPr/>
      <dgm:t>
        <a:bodyPr/>
        <a:lstStyle/>
        <a:p>
          <a:endParaRPr lang="en-US"/>
        </a:p>
      </dgm:t>
    </dgm:pt>
    <dgm:pt modelId="{1F098CB9-6215-6744-8131-3B884B9F3209}" type="sibTrans" cxnId="{7BA8AB16-0AF2-6240-BCC5-E1C937B3A356}">
      <dgm:prSet/>
      <dgm:spPr/>
      <dgm:t>
        <a:bodyPr/>
        <a:lstStyle/>
        <a:p>
          <a:endParaRPr lang="en-US"/>
        </a:p>
      </dgm:t>
    </dgm:pt>
    <dgm:pt modelId="{8C253795-271C-B746-B43D-1DA5DD9A6C8C}">
      <dgm:prSet custT="1"/>
      <dgm:spPr/>
      <dgm:t>
        <a:bodyPr/>
        <a:lstStyle/>
        <a:p>
          <a:r>
            <a:rPr lang="en-TT" sz="1200" dirty="0" smtClean="0">
              <a:solidFill>
                <a:schemeClr val="bg1"/>
              </a:solidFill>
            </a:rPr>
            <a:t>Anti- inflammatory</a:t>
          </a:r>
          <a:endParaRPr lang="en-US" sz="1200" dirty="0">
            <a:solidFill>
              <a:schemeClr val="bg1"/>
            </a:solidFill>
          </a:endParaRPr>
        </a:p>
      </dgm:t>
    </dgm:pt>
    <dgm:pt modelId="{6CBDF8AF-698A-BC4B-9C15-F1504B6A074C}" type="parTrans" cxnId="{09995FDB-E454-6E48-880A-08B284A7A46F}">
      <dgm:prSet/>
      <dgm:spPr/>
      <dgm:t>
        <a:bodyPr/>
        <a:lstStyle/>
        <a:p>
          <a:endParaRPr lang="en-US"/>
        </a:p>
      </dgm:t>
    </dgm:pt>
    <dgm:pt modelId="{3DBF009A-4E5B-BB44-9990-FCE9FC6896B0}" type="sibTrans" cxnId="{09995FDB-E454-6E48-880A-08B284A7A46F}">
      <dgm:prSet/>
      <dgm:spPr/>
      <dgm:t>
        <a:bodyPr/>
        <a:lstStyle/>
        <a:p>
          <a:endParaRPr lang="en-US"/>
        </a:p>
      </dgm:t>
    </dgm:pt>
    <dgm:pt modelId="{C8D34A6D-6194-2345-83AE-16749F66F15A}">
      <dgm:prSet custT="1"/>
      <dgm:spPr/>
      <dgm:t>
        <a:bodyPr/>
        <a:lstStyle/>
        <a:p>
          <a:r>
            <a:rPr lang="en-US" sz="1200" b="1" dirty="0" smtClean="0"/>
            <a:t>Inhibition of uric acid synthesis</a:t>
          </a:r>
          <a:endParaRPr lang="en-US" sz="1200" dirty="0">
            <a:solidFill>
              <a:schemeClr val="bg1"/>
            </a:solidFill>
          </a:endParaRPr>
        </a:p>
      </dgm:t>
    </dgm:pt>
    <dgm:pt modelId="{D6A80797-BE92-B14C-B514-D2D5EEC07442}" type="parTrans" cxnId="{49FA83A4-C1AE-204A-BACB-D00AA3443057}">
      <dgm:prSet/>
      <dgm:spPr/>
      <dgm:t>
        <a:bodyPr/>
        <a:lstStyle/>
        <a:p>
          <a:endParaRPr lang="en-US"/>
        </a:p>
      </dgm:t>
    </dgm:pt>
    <dgm:pt modelId="{4986F37A-4F07-E14F-A9D7-1D9D315267AE}" type="sibTrans" cxnId="{49FA83A4-C1AE-204A-BACB-D00AA3443057}">
      <dgm:prSet/>
      <dgm:spPr/>
      <dgm:t>
        <a:bodyPr/>
        <a:lstStyle/>
        <a:p>
          <a:endParaRPr lang="en-US"/>
        </a:p>
      </dgm:t>
    </dgm:pt>
    <dgm:pt modelId="{3DD67704-1F40-1745-A98B-909ED7B3987E}">
      <dgm:prSet custT="1"/>
      <dgm:spPr/>
      <dgm:t>
        <a:bodyPr/>
        <a:lstStyle/>
        <a:p>
          <a:r>
            <a:rPr lang="en-US" sz="1400" b="1" dirty="0" smtClean="0"/>
            <a:t>Allopurinol</a:t>
          </a:r>
          <a:endParaRPr lang="en-US" sz="1400" dirty="0">
            <a:solidFill>
              <a:schemeClr val="bg1"/>
            </a:solidFill>
          </a:endParaRPr>
        </a:p>
      </dgm:t>
    </dgm:pt>
    <dgm:pt modelId="{B4A50D83-114F-1E49-ACBD-07CECB125626}" type="parTrans" cxnId="{4B733BCD-6558-0846-A931-6CCC3DB89D3D}">
      <dgm:prSet/>
      <dgm:spPr/>
      <dgm:t>
        <a:bodyPr/>
        <a:lstStyle/>
        <a:p>
          <a:endParaRPr lang="en-US"/>
        </a:p>
      </dgm:t>
    </dgm:pt>
    <dgm:pt modelId="{3F755CA7-A8B9-C941-8FDE-831EA7133ED4}" type="sibTrans" cxnId="{4B733BCD-6558-0846-A931-6CCC3DB89D3D}">
      <dgm:prSet/>
      <dgm:spPr/>
      <dgm:t>
        <a:bodyPr/>
        <a:lstStyle/>
        <a:p>
          <a:endParaRPr lang="en-US"/>
        </a:p>
      </dgm:t>
    </dgm:pt>
    <dgm:pt modelId="{4711BF63-6245-B140-83A7-F79024B35ED0}">
      <dgm:prSet custT="1"/>
      <dgm:spPr/>
      <dgm:t>
        <a:bodyPr/>
        <a:lstStyle/>
        <a:p>
          <a:r>
            <a:rPr lang="en-US" sz="1800" b="1" dirty="0" err="1" smtClean="0"/>
            <a:t>Febuxostat</a:t>
          </a:r>
          <a:endParaRPr lang="en-US" sz="1800" dirty="0">
            <a:solidFill>
              <a:schemeClr val="bg1"/>
            </a:solidFill>
          </a:endParaRPr>
        </a:p>
      </dgm:t>
    </dgm:pt>
    <dgm:pt modelId="{38298E23-F74B-1F4B-A430-956F51C5139C}" type="parTrans" cxnId="{326768D8-2054-9A4A-9132-F00E4A5D3E2C}">
      <dgm:prSet/>
      <dgm:spPr/>
      <dgm:t>
        <a:bodyPr/>
        <a:lstStyle/>
        <a:p>
          <a:endParaRPr lang="en-US"/>
        </a:p>
      </dgm:t>
    </dgm:pt>
    <dgm:pt modelId="{95934BA7-F196-8D4A-B457-8AFE89FEFA86}" type="sibTrans" cxnId="{326768D8-2054-9A4A-9132-F00E4A5D3E2C}">
      <dgm:prSet/>
      <dgm:spPr/>
      <dgm:t>
        <a:bodyPr/>
        <a:lstStyle/>
        <a:p>
          <a:endParaRPr lang="en-US"/>
        </a:p>
      </dgm:t>
    </dgm:pt>
    <dgm:pt modelId="{E8F44F1D-DE12-2340-AC96-25B0819AA37E}">
      <dgm:prSet custT="1"/>
      <dgm:spPr/>
      <dgm:t>
        <a:bodyPr/>
        <a:lstStyle/>
        <a:p>
          <a:r>
            <a:rPr lang="en-TT" sz="1800" dirty="0" smtClean="0">
              <a:solidFill>
                <a:schemeClr val="bg1"/>
              </a:solidFill>
            </a:rPr>
            <a:t>NSAIDs</a:t>
          </a:r>
          <a:endParaRPr lang="en-US" sz="1800" dirty="0">
            <a:solidFill>
              <a:schemeClr val="bg1"/>
            </a:solidFill>
          </a:endParaRPr>
        </a:p>
      </dgm:t>
    </dgm:pt>
    <dgm:pt modelId="{2446335A-364A-4C42-9B2C-4790332CA4D6}" type="parTrans" cxnId="{E3C7453B-7210-564A-8740-6EA46BD2D88F}">
      <dgm:prSet/>
      <dgm:spPr/>
      <dgm:t>
        <a:bodyPr/>
        <a:lstStyle/>
        <a:p>
          <a:endParaRPr lang="en-US"/>
        </a:p>
      </dgm:t>
    </dgm:pt>
    <dgm:pt modelId="{89D6B762-9974-384F-8216-B11F731172AC}" type="sibTrans" cxnId="{E3C7453B-7210-564A-8740-6EA46BD2D88F}">
      <dgm:prSet/>
      <dgm:spPr/>
      <dgm:t>
        <a:bodyPr/>
        <a:lstStyle/>
        <a:p>
          <a:endParaRPr lang="en-US"/>
        </a:p>
      </dgm:t>
    </dgm:pt>
    <dgm:pt modelId="{CB3959E2-1DF9-0749-9DAE-5E6E446BD291}">
      <dgm:prSet custT="1"/>
      <dgm:spPr/>
      <dgm:t>
        <a:bodyPr/>
        <a:lstStyle/>
        <a:p>
          <a:r>
            <a:rPr lang="en-TT" sz="1800" dirty="0" smtClean="0">
              <a:solidFill>
                <a:schemeClr val="bg1"/>
              </a:solidFill>
            </a:rPr>
            <a:t>Steroids</a:t>
          </a:r>
          <a:endParaRPr lang="en-US" sz="1800" dirty="0">
            <a:solidFill>
              <a:schemeClr val="bg1"/>
            </a:solidFill>
          </a:endParaRPr>
        </a:p>
      </dgm:t>
    </dgm:pt>
    <dgm:pt modelId="{FD4B6741-338C-D244-A260-CFB456F48273}" type="parTrans" cxnId="{7F19A292-1632-A84D-A752-20D4E0A72468}">
      <dgm:prSet/>
      <dgm:spPr/>
      <dgm:t>
        <a:bodyPr/>
        <a:lstStyle/>
        <a:p>
          <a:endParaRPr lang="en-US"/>
        </a:p>
      </dgm:t>
    </dgm:pt>
    <dgm:pt modelId="{54A98327-FF62-9E4D-82FC-17D7AA7C8808}" type="sibTrans" cxnId="{7F19A292-1632-A84D-A752-20D4E0A72468}">
      <dgm:prSet/>
      <dgm:spPr/>
      <dgm:t>
        <a:bodyPr/>
        <a:lstStyle/>
        <a:p>
          <a:endParaRPr lang="en-US"/>
        </a:p>
      </dgm:t>
    </dgm:pt>
    <dgm:pt modelId="{601C24E5-C6F1-914D-814C-6B709608E251}">
      <dgm:prSet custT="1"/>
      <dgm:spPr/>
      <dgm:t>
        <a:bodyPr/>
        <a:lstStyle/>
        <a:p>
          <a:r>
            <a:rPr lang="en-US" sz="1100" dirty="0" err="1" smtClean="0"/>
            <a:t>Prevnstion</a:t>
          </a:r>
          <a:r>
            <a:rPr lang="en-US" sz="1100" dirty="0" smtClean="0"/>
            <a:t> of recurrent attacks</a:t>
          </a:r>
          <a:endParaRPr lang="en-US" sz="1100" dirty="0"/>
        </a:p>
      </dgm:t>
    </dgm:pt>
    <dgm:pt modelId="{44F26B2B-FCB4-BB49-8395-5798B864A508}" type="parTrans" cxnId="{5628DF09-A9F6-174E-A0D1-1011C91169D3}">
      <dgm:prSet/>
      <dgm:spPr/>
      <dgm:t>
        <a:bodyPr/>
        <a:lstStyle/>
        <a:p>
          <a:endParaRPr lang="en-US"/>
        </a:p>
      </dgm:t>
    </dgm:pt>
    <dgm:pt modelId="{5D1C456D-4798-8843-8EAB-A2391F4D6C9B}" type="sibTrans" cxnId="{5628DF09-A9F6-174E-A0D1-1011C91169D3}">
      <dgm:prSet/>
      <dgm:spPr/>
      <dgm:t>
        <a:bodyPr/>
        <a:lstStyle/>
        <a:p>
          <a:endParaRPr lang="en-US"/>
        </a:p>
      </dgm:t>
    </dgm:pt>
    <dgm:pt modelId="{F432FA98-6690-6F4D-B2E6-78B5107448A3}">
      <dgm:prSet custT="1"/>
      <dgm:spPr/>
      <dgm:t>
        <a:bodyPr/>
        <a:lstStyle/>
        <a:p>
          <a:r>
            <a:rPr lang="en-US" sz="1200" dirty="0" smtClean="0"/>
            <a:t>Treat of acute gout</a:t>
          </a:r>
          <a:endParaRPr lang="en-US" sz="1200" dirty="0"/>
        </a:p>
      </dgm:t>
    </dgm:pt>
    <dgm:pt modelId="{1F790086-8982-1C4B-9FF4-B4075B757BFE}" type="parTrans" cxnId="{CB397D4E-303F-8140-9F6E-7E816AB4D244}">
      <dgm:prSet/>
      <dgm:spPr/>
      <dgm:t>
        <a:bodyPr/>
        <a:lstStyle/>
        <a:p>
          <a:endParaRPr lang="en-US"/>
        </a:p>
      </dgm:t>
    </dgm:pt>
    <dgm:pt modelId="{268EEABD-8229-7943-BCCC-EE1F6523DB80}" type="sibTrans" cxnId="{CB397D4E-303F-8140-9F6E-7E816AB4D244}">
      <dgm:prSet/>
      <dgm:spPr/>
      <dgm:t>
        <a:bodyPr/>
        <a:lstStyle/>
        <a:p>
          <a:endParaRPr lang="en-US"/>
        </a:p>
      </dgm:t>
    </dgm:pt>
    <dgm:pt modelId="{9672A8BA-5D73-874B-86FB-8355FFB25F8C}">
      <dgm:prSet custT="1"/>
      <dgm:spPr/>
      <dgm:t>
        <a:bodyPr/>
        <a:lstStyle/>
        <a:p>
          <a:r>
            <a:rPr lang="en-US" sz="1400" b="1" dirty="0" smtClean="0"/>
            <a:t>Colchicine </a:t>
          </a:r>
          <a:endParaRPr lang="en-US" sz="1400" dirty="0"/>
        </a:p>
      </dgm:t>
    </dgm:pt>
    <dgm:pt modelId="{F9315786-35BF-FC45-A923-8CC433738817}" type="parTrans" cxnId="{8934B0B0-1E54-BD46-B773-560CD2F3FEB5}">
      <dgm:prSet/>
      <dgm:spPr/>
      <dgm:t>
        <a:bodyPr/>
        <a:lstStyle/>
        <a:p>
          <a:endParaRPr lang="en-US"/>
        </a:p>
      </dgm:t>
    </dgm:pt>
    <dgm:pt modelId="{3788FEB5-59B4-E04C-88CD-354CE7D497D0}" type="sibTrans" cxnId="{8934B0B0-1E54-BD46-B773-560CD2F3FEB5}">
      <dgm:prSet/>
      <dgm:spPr/>
      <dgm:t>
        <a:bodyPr/>
        <a:lstStyle/>
        <a:p>
          <a:endParaRPr lang="en-US"/>
        </a:p>
      </dgm:t>
    </dgm:pt>
    <dgm:pt modelId="{0B836045-55D6-6A4A-903E-DBF3CF44A905}">
      <dgm:prSet custT="1"/>
      <dgm:spPr/>
      <dgm:t>
        <a:bodyPr/>
        <a:lstStyle/>
        <a:p>
          <a:r>
            <a:rPr lang="en-US" sz="1400" b="1" dirty="0" smtClean="0"/>
            <a:t>Corticosteroids </a:t>
          </a:r>
          <a:endParaRPr lang="en-US" sz="1400" dirty="0"/>
        </a:p>
      </dgm:t>
    </dgm:pt>
    <dgm:pt modelId="{C086B3AD-7237-684D-A006-0EA8EAB7B24C}" type="parTrans" cxnId="{E3C71D60-1711-1940-9DF3-12DBCC05F515}">
      <dgm:prSet/>
      <dgm:spPr/>
      <dgm:t>
        <a:bodyPr/>
        <a:lstStyle/>
        <a:p>
          <a:endParaRPr lang="en-US"/>
        </a:p>
      </dgm:t>
    </dgm:pt>
    <dgm:pt modelId="{B1D6C319-CD1E-3442-A6F0-7B75E77EC2B9}" type="sibTrans" cxnId="{E3C71D60-1711-1940-9DF3-12DBCC05F515}">
      <dgm:prSet/>
      <dgm:spPr/>
      <dgm:t>
        <a:bodyPr/>
        <a:lstStyle/>
        <a:p>
          <a:endParaRPr lang="en-US"/>
        </a:p>
      </dgm:t>
    </dgm:pt>
    <dgm:pt modelId="{D412B9F2-59DA-2944-9852-97E06EE515AB}">
      <dgm:prSet custT="1"/>
      <dgm:spPr/>
      <dgm:t>
        <a:bodyPr/>
        <a:lstStyle/>
        <a:p>
          <a:r>
            <a:rPr lang="en-US" sz="1400" b="1" dirty="0" err="1" smtClean="0"/>
            <a:t>Uricosuric</a:t>
          </a:r>
          <a:r>
            <a:rPr lang="en-US" sz="1400" b="1" dirty="0" smtClean="0"/>
            <a:t> drugs </a:t>
          </a:r>
          <a:endParaRPr lang="en-US" sz="1400" dirty="0"/>
        </a:p>
      </dgm:t>
    </dgm:pt>
    <dgm:pt modelId="{2B8E8C48-BB09-5841-B736-EE5CF8A0CC86}" type="parTrans" cxnId="{1973E7B1-AE09-5A40-9D1F-37085C5EF605}">
      <dgm:prSet/>
      <dgm:spPr/>
      <dgm:t>
        <a:bodyPr/>
        <a:lstStyle/>
        <a:p>
          <a:endParaRPr lang="en-US"/>
        </a:p>
      </dgm:t>
    </dgm:pt>
    <dgm:pt modelId="{E6F4B0A9-33EA-A449-8839-914FC60A4D00}" type="sibTrans" cxnId="{1973E7B1-AE09-5A40-9D1F-37085C5EF605}">
      <dgm:prSet/>
      <dgm:spPr/>
      <dgm:t>
        <a:bodyPr/>
        <a:lstStyle/>
        <a:p>
          <a:endParaRPr lang="en-US"/>
        </a:p>
      </dgm:t>
    </dgm:pt>
    <dgm:pt modelId="{6CD1032D-D8FE-2849-995D-69BF11E2C846}">
      <dgm:prSet custT="1"/>
      <dgm:spPr/>
      <dgm:t>
        <a:bodyPr/>
        <a:lstStyle/>
        <a:p>
          <a:r>
            <a:rPr lang="en-US" sz="1200" b="1" dirty="0" err="1" smtClean="0"/>
            <a:t>Mamalian</a:t>
          </a:r>
          <a:r>
            <a:rPr lang="en-US" sz="1200" b="1" baseline="0" dirty="0" smtClean="0"/>
            <a:t> </a:t>
          </a:r>
          <a:r>
            <a:rPr lang="en-US" sz="1200" b="1" dirty="0" err="1" smtClean="0"/>
            <a:t>Uricase</a:t>
          </a:r>
          <a:r>
            <a:rPr lang="en-US" sz="1200" b="0" baseline="0" dirty="0" smtClean="0"/>
            <a:t> </a:t>
          </a:r>
          <a:endParaRPr lang="en-US" sz="1200" dirty="0"/>
        </a:p>
      </dgm:t>
    </dgm:pt>
    <dgm:pt modelId="{950EA1C3-3953-2F4F-93AA-DE0EF2772ABB}" type="parTrans" cxnId="{B7E17484-1D4F-F440-98A2-D0C60243C0DC}">
      <dgm:prSet/>
      <dgm:spPr/>
      <dgm:t>
        <a:bodyPr/>
        <a:lstStyle/>
        <a:p>
          <a:endParaRPr lang="en-US"/>
        </a:p>
      </dgm:t>
    </dgm:pt>
    <dgm:pt modelId="{F36FE5E4-CC75-254A-BE53-CC3FA2454463}" type="sibTrans" cxnId="{B7E17484-1D4F-F440-98A2-D0C60243C0DC}">
      <dgm:prSet/>
      <dgm:spPr/>
      <dgm:t>
        <a:bodyPr/>
        <a:lstStyle/>
        <a:p>
          <a:endParaRPr lang="en-US"/>
        </a:p>
      </dgm:t>
    </dgm:pt>
    <dgm:pt modelId="{23CD286F-2661-5A42-B5CF-8EAFC61B8393}">
      <dgm:prSet custT="1"/>
      <dgm:spPr/>
      <dgm:t>
        <a:bodyPr/>
        <a:lstStyle/>
        <a:p>
          <a:r>
            <a:rPr lang="en-US" sz="1800" b="1" dirty="0" err="1" smtClean="0"/>
            <a:t>Probenacid</a:t>
          </a:r>
          <a:r>
            <a:rPr lang="en-US" sz="1800" b="1" dirty="0" smtClean="0"/>
            <a:t> </a:t>
          </a:r>
          <a:endParaRPr lang="en-US" sz="1800" dirty="0"/>
        </a:p>
      </dgm:t>
    </dgm:pt>
    <dgm:pt modelId="{CDA5ACE1-45A2-9E48-961A-F1B44ECAC43F}" type="parTrans" cxnId="{0E0BE900-F622-2149-B28A-2411CE6091F6}">
      <dgm:prSet/>
      <dgm:spPr/>
      <dgm:t>
        <a:bodyPr/>
        <a:lstStyle/>
        <a:p>
          <a:endParaRPr lang="en-US"/>
        </a:p>
      </dgm:t>
    </dgm:pt>
    <dgm:pt modelId="{A01177DB-16BA-C645-9ACB-BC9DBE010B99}" type="sibTrans" cxnId="{0E0BE900-F622-2149-B28A-2411CE6091F6}">
      <dgm:prSet/>
      <dgm:spPr/>
      <dgm:t>
        <a:bodyPr/>
        <a:lstStyle/>
        <a:p>
          <a:endParaRPr lang="en-US"/>
        </a:p>
      </dgm:t>
    </dgm:pt>
    <dgm:pt modelId="{91A403CA-70E4-1F49-BE67-E99D8F6B8F3A}">
      <dgm:prSet custT="1"/>
      <dgm:spPr/>
      <dgm:t>
        <a:bodyPr/>
        <a:lstStyle/>
        <a:p>
          <a:r>
            <a:rPr lang="en-US" sz="1600" b="1" dirty="0" smtClean="0"/>
            <a:t>Sulfinpyrazone </a:t>
          </a:r>
          <a:endParaRPr lang="en-US" sz="1600" dirty="0"/>
        </a:p>
      </dgm:t>
    </dgm:pt>
    <dgm:pt modelId="{DB0034F4-F1E2-0B4D-916A-A4238DFF2812}" type="parTrans" cxnId="{7E16255A-B2EB-C54D-8655-FE4F47BA6C7F}">
      <dgm:prSet/>
      <dgm:spPr/>
      <dgm:t>
        <a:bodyPr/>
        <a:lstStyle/>
        <a:p>
          <a:endParaRPr lang="en-US"/>
        </a:p>
      </dgm:t>
    </dgm:pt>
    <dgm:pt modelId="{CE94E3F8-1F5C-5742-92C2-D3C90926F237}" type="sibTrans" cxnId="{7E16255A-B2EB-C54D-8655-FE4F47BA6C7F}">
      <dgm:prSet/>
      <dgm:spPr/>
      <dgm:t>
        <a:bodyPr/>
        <a:lstStyle/>
        <a:p>
          <a:endParaRPr lang="en-US"/>
        </a:p>
      </dgm:t>
    </dgm:pt>
    <dgm:pt modelId="{2A0713C3-09D9-C64D-8938-0D9AFAD1BC7F}">
      <dgm:prSet custT="1"/>
      <dgm:spPr/>
      <dgm:t>
        <a:bodyPr/>
        <a:lstStyle/>
        <a:p>
          <a:r>
            <a:rPr lang="en-US" sz="1800" b="0" dirty="0" err="1" smtClean="0"/>
            <a:t>Pegloticase</a:t>
          </a:r>
          <a:endParaRPr lang="en-US" sz="1800" dirty="0"/>
        </a:p>
      </dgm:t>
    </dgm:pt>
    <dgm:pt modelId="{2F5C38DA-581A-524F-B3F4-4DA08EE473EA}" type="parTrans" cxnId="{2D114472-538C-7C42-8730-A942058745FD}">
      <dgm:prSet/>
      <dgm:spPr/>
      <dgm:t>
        <a:bodyPr/>
        <a:lstStyle/>
        <a:p>
          <a:endParaRPr lang="en-US"/>
        </a:p>
      </dgm:t>
    </dgm:pt>
    <dgm:pt modelId="{DC55AD80-77B5-C34B-BC67-B8E42457CF0F}" type="sibTrans" cxnId="{2D114472-538C-7C42-8730-A942058745FD}">
      <dgm:prSet/>
      <dgm:spPr/>
      <dgm:t>
        <a:bodyPr/>
        <a:lstStyle/>
        <a:p>
          <a:endParaRPr lang="en-US"/>
        </a:p>
      </dgm:t>
    </dgm:pt>
    <dgm:pt modelId="{85F19AB9-CC7A-1343-9934-B6FCAA647A6C}" type="pres">
      <dgm:prSet presAssocID="{642EEB61-9C46-B146-B333-6BF6BC1D0AE8}" presName="Name0" presStyleCnt="0">
        <dgm:presLayoutVars>
          <dgm:chPref val="1"/>
          <dgm:dir/>
          <dgm:animOne val="branch"/>
          <dgm:animLvl val="lvl"/>
          <dgm:resizeHandles val="exact"/>
        </dgm:presLayoutVars>
      </dgm:prSet>
      <dgm:spPr/>
      <dgm:t>
        <a:bodyPr/>
        <a:lstStyle/>
        <a:p>
          <a:endParaRPr lang="en-US"/>
        </a:p>
      </dgm:t>
    </dgm:pt>
    <dgm:pt modelId="{C93817ED-0A28-344E-A532-7F46082B6A36}" type="pres">
      <dgm:prSet presAssocID="{81D26B4C-6591-AE47-BDB6-0BE5F4275027}" presName="root1" presStyleCnt="0"/>
      <dgm:spPr/>
    </dgm:pt>
    <dgm:pt modelId="{FE0F90CE-CE7B-2A43-90DB-3475F2F6D5D2}" type="pres">
      <dgm:prSet presAssocID="{81D26B4C-6591-AE47-BDB6-0BE5F4275027}" presName="LevelOneTextNode" presStyleLbl="node0" presStyleIdx="0" presStyleCnt="1">
        <dgm:presLayoutVars>
          <dgm:chPref val="3"/>
        </dgm:presLayoutVars>
      </dgm:prSet>
      <dgm:spPr/>
      <dgm:t>
        <a:bodyPr/>
        <a:lstStyle/>
        <a:p>
          <a:endParaRPr lang="en-US"/>
        </a:p>
      </dgm:t>
    </dgm:pt>
    <dgm:pt modelId="{A982C9D3-2019-E245-863D-0F9B6C80462F}" type="pres">
      <dgm:prSet presAssocID="{81D26B4C-6591-AE47-BDB6-0BE5F4275027}" presName="level2hierChild" presStyleCnt="0"/>
      <dgm:spPr/>
    </dgm:pt>
    <dgm:pt modelId="{549D3897-0AC1-894F-AF96-0CA916EFD5CA}" type="pres">
      <dgm:prSet presAssocID="{917ADBF9-C34D-004C-B615-053D9DA658BF}" presName="conn2-1" presStyleLbl="parChTrans1D2" presStyleIdx="0" presStyleCnt="2"/>
      <dgm:spPr/>
      <dgm:t>
        <a:bodyPr/>
        <a:lstStyle/>
        <a:p>
          <a:endParaRPr lang="en-US"/>
        </a:p>
      </dgm:t>
    </dgm:pt>
    <dgm:pt modelId="{09097626-11B0-9443-B187-BBD628102400}" type="pres">
      <dgm:prSet presAssocID="{917ADBF9-C34D-004C-B615-053D9DA658BF}" presName="connTx" presStyleLbl="parChTrans1D2" presStyleIdx="0" presStyleCnt="2"/>
      <dgm:spPr/>
      <dgm:t>
        <a:bodyPr/>
        <a:lstStyle/>
        <a:p>
          <a:endParaRPr lang="en-US"/>
        </a:p>
      </dgm:t>
    </dgm:pt>
    <dgm:pt modelId="{73671A20-8881-E141-B9BE-EB01BF3802AD}" type="pres">
      <dgm:prSet presAssocID="{452DD15A-95FB-4846-A1A3-1B3EC01A7FBC}" presName="root2" presStyleCnt="0"/>
      <dgm:spPr/>
    </dgm:pt>
    <dgm:pt modelId="{2926F5FD-3EFD-9745-A506-F113FB280D26}" type="pres">
      <dgm:prSet presAssocID="{452DD15A-95FB-4846-A1A3-1B3EC01A7FBC}" presName="LevelTwoTextNode" presStyleLbl="node2" presStyleIdx="0" presStyleCnt="2">
        <dgm:presLayoutVars>
          <dgm:chPref val="3"/>
        </dgm:presLayoutVars>
      </dgm:prSet>
      <dgm:spPr/>
      <dgm:t>
        <a:bodyPr/>
        <a:lstStyle/>
        <a:p>
          <a:endParaRPr lang="en-US"/>
        </a:p>
      </dgm:t>
    </dgm:pt>
    <dgm:pt modelId="{FC3A3E21-BFD1-954E-A3A1-2ACC5A093879}" type="pres">
      <dgm:prSet presAssocID="{452DD15A-95FB-4846-A1A3-1B3EC01A7FBC}" presName="level3hierChild" presStyleCnt="0"/>
      <dgm:spPr/>
    </dgm:pt>
    <dgm:pt modelId="{C7BA393F-1ADD-624C-A37E-DC05CC971DAC}" type="pres">
      <dgm:prSet presAssocID="{883FCBCC-78A8-9649-9047-69A3965BE0E9}" presName="conn2-1" presStyleLbl="parChTrans1D3" presStyleIdx="0" presStyleCnt="3"/>
      <dgm:spPr/>
      <dgm:t>
        <a:bodyPr/>
        <a:lstStyle/>
        <a:p>
          <a:endParaRPr lang="en-US"/>
        </a:p>
      </dgm:t>
    </dgm:pt>
    <dgm:pt modelId="{BBC23BD9-3050-714C-ADC9-4E399F4CD50E}" type="pres">
      <dgm:prSet presAssocID="{883FCBCC-78A8-9649-9047-69A3965BE0E9}" presName="connTx" presStyleLbl="parChTrans1D3" presStyleIdx="0" presStyleCnt="3"/>
      <dgm:spPr/>
      <dgm:t>
        <a:bodyPr/>
        <a:lstStyle/>
        <a:p>
          <a:endParaRPr lang="en-US"/>
        </a:p>
      </dgm:t>
    </dgm:pt>
    <dgm:pt modelId="{D485C763-CC1F-294C-B513-CF682615ABB4}" type="pres">
      <dgm:prSet presAssocID="{185DC811-5951-2A42-9B78-ED1A6C45F03A}" presName="root2" presStyleCnt="0"/>
      <dgm:spPr/>
    </dgm:pt>
    <dgm:pt modelId="{4B55C07D-467B-8841-9C35-450E75D994DA}" type="pres">
      <dgm:prSet presAssocID="{185DC811-5951-2A42-9B78-ED1A6C45F03A}" presName="LevelTwoTextNode" presStyleLbl="node3" presStyleIdx="0" presStyleCnt="3" custScaleY="349564">
        <dgm:presLayoutVars>
          <dgm:chPref val="3"/>
        </dgm:presLayoutVars>
      </dgm:prSet>
      <dgm:spPr/>
      <dgm:t>
        <a:bodyPr/>
        <a:lstStyle/>
        <a:p>
          <a:endParaRPr lang="en-US"/>
        </a:p>
      </dgm:t>
    </dgm:pt>
    <dgm:pt modelId="{6DDCD5E0-A79D-AA40-A685-0E790F9C2CA2}" type="pres">
      <dgm:prSet presAssocID="{185DC811-5951-2A42-9B78-ED1A6C45F03A}" presName="level3hierChild" presStyleCnt="0"/>
      <dgm:spPr/>
    </dgm:pt>
    <dgm:pt modelId="{F44D9E5C-6F80-DF4D-9C86-3C11AB1D673F}" type="pres">
      <dgm:prSet presAssocID="{1DC1204A-4B8B-CD49-8B82-06E82BD8D0CB}" presName="conn2-1" presStyleLbl="parChTrans1D2" presStyleIdx="1" presStyleCnt="2"/>
      <dgm:spPr/>
      <dgm:t>
        <a:bodyPr/>
        <a:lstStyle/>
        <a:p>
          <a:endParaRPr lang="en-US"/>
        </a:p>
      </dgm:t>
    </dgm:pt>
    <dgm:pt modelId="{60D64B98-6975-A348-A909-329D8485606E}" type="pres">
      <dgm:prSet presAssocID="{1DC1204A-4B8B-CD49-8B82-06E82BD8D0CB}" presName="connTx" presStyleLbl="parChTrans1D2" presStyleIdx="1" presStyleCnt="2"/>
      <dgm:spPr/>
      <dgm:t>
        <a:bodyPr/>
        <a:lstStyle/>
        <a:p>
          <a:endParaRPr lang="en-US"/>
        </a:p>
      </dgm:t>
    </dgm:pt>
    <dgm:pt modelId="{90184F1C-9410-8C43-AC4A-64FA9DC78D25}" type="pres">
      <dgm:prSet presAssocID="{FC42BCA6-5C20-4B43-AE9F-B9BA3DD15FF6}" presName="root2" presStyleCnt="0"/>
      <dgm:spPr/>
    </dgm:pt>
    <dgm:pt modelId="{75075681-07F6-DE44-A556-D3895E3E4A9F}" type="pres">
      <dgm:prSet presAssocID="{FC42BCA6-5C20-4B43-AE9F-B9BA3DD15FF6}" presName="LevelTwoTextNode" presStyleLbl="node2" presStyleIdx="1" presStyleCnt="2">
        <dgm:presLayoutVars>
          <dgm:chPref val="3"/>
        </dgm:presLayoutVars>
      </dgm:prSet>
      <dgm:spPr/>
      <dgm:t>
        <a:bodyPr/>
        <a:lstStyle/>
        <a:p>
          <a:endParaRPr lang="en-US"/>
        </a:p>
      </dgm:t>
    </dgm:pt>
    <dgm:pt modelId="{4E3D696A-1381-E44A-9EC6-648C7673E212}" type="pres">
      <dgm:prSet presAssocID="{FC42BCA6-5C20-4B43-AE9F-B9BA3DD15FF6}" presName="level3hierChild" presStyleCnt="0"/>
      <dgm:spPr/>
    </dgm:pt>
    <dgm:pt modelId="{EFBC3494-ECEE-584F-9464-A5A764E49E91}" type="pres">
      <dgm:prSet presAssocID="{44F26B2B-FCB4-BB49-8395-5798B864A508}" presName="conn2-1" presStyleLbl="parChTrans1D3" presStyleIdx="1" presStyleCnt="3"/>
      <dgm:spPr/>
      <dgm:t>
        <a:bodyPr/>
        <a:lstStyle/>
        <a:p>
          <a:endParaRPr lang="en-US"/>
        </a:p>
      </dgm:t>
    </dgm:pt>
    <dgm:pt modelId="{05596548-8A7F-7545-B9CA-D9171A9A4192}" type="pres">
      <dgm:prSet presAssocID="{44F26B2B-FCB4-BB49-8395-5798B864A508}" presName="connTx" presStyleLbl="parChTrans1D3" presStyleIdx="1" presStyleCnt="3"/>
      <dgm:spPr/>
      <dgm:t>
        <a:bodyPr/>
        <a:lstStyle/>
        <a:p>
          <a:endParaRPr lang="en-US"/>
        </a:p>
      </dgm:t>
    </dgm:pt>
    <dgm:pt modelId="{C23FDF1E-9E88-854A-87FB-511B86500CD8}" type="pres">
      <dgm:prSet presAssocID="{601C24E5-C6F1-914D-814C-6B709608E251}" presName="root2" presStyleCnt="0"/>
      <dgm:spPr/>
    </dgm:pt>
    <dgm:pt modelId="{36F8C371-9B30-4240-B78C-D33BC9A8EC83}" type="pres">
      <dgm:prSet presAssocID="{601C24E5-C6F1-914D-814C-6B709608E251}" presName="LevelTwoTextNode" presStyleLbl="node3" presStyleIdx="1" presStyleCnt="3">
        <dgm:presLayoutVars>
          <dgm:chPref val="3"/>
        </dgm:presLayoutVars>
      </dgm:prSet>
      <dgm:spPr/>
      <dgm:t>
        <a:bodyPr/>
        <a:lstStyle/>
        <a:p>
          <a:endParaRPr lang="en-US"/>
        </a:p>
      </dgm:t>
    </dgm:pt>
    <dgm:pt modelId="{38C48CB4-16CB-1E4B-8B41-5CAAEE95658F}" type="pres">
      <dgm:prSet presAssocID="{601C24E5-C6F1-914D-814C-6B709608E251}" presName="level3hierChild" presStyleCnt="0"/>
      <dgm:spPr/>
    </dgm:pt>
    <dgm:pt modelId="{19913903-DA20-E74C-9082-9C10D2262A73}" type="pres">
      <dgm:prSet presAssocID="{D6A80797-BE92-B14C-B514-D2D5EEC07442}" presName="conn2-1" presStyleLbl="parChTrans1D4" presStyleIdx="0" presStyleCnt="13"/>
      <dgm:spPr/>
      <dgm:t>
        <a:bodyPr/>
        <a:lstStyle/>
        <a:p>
          <a:endParaRPr lang="en-US"/>
        </a:p>
      </dgm:t>
    </dgm:pt>
    <dgm:pt modelId="{6F10749E-EBE2-1E46-B671-8F9972007828}" type="pres">
      <dgm:prSet presAssocID="{D6A80797-BE92-B14C-B514-D2D5EEC07442}" presName="connTx" presStyleLbl="parChTrans1D4" presStyleIdx="0" presStyleCnt="13"/>
      <dgm:spPr/>
      <dgm:t>
        <a:bodyPr/>
        <a:lstStyle/>
        <a:p>
          <a:endParaRPr lang="en-US"/>
        </a:p>
      </dgm:t>
    </dgm:pt>
    <dgm:pt modelId="{0C823EF4-803B-7C40-87E0-FAD00B57D0FA}" type="pres">
      <dgm:prSet presAssocID="{C8D34A6D-6194-2345-83AE-16749F66F15A}" presName="root2" presStyleCnt="0"/>
      <dgm:spPr/>
    </dgm:pt>
    <dgm:pt modelId="{3D9A3AC8-9B24-064C-B580-2C6279DA55BF}" type="pres">
      <dgm:prSet presAssocID="{C8D34A6D-6194-2345-83AE-16749F66F15A}" presName="LevelTwoTextNode" presStyleLbl="node4" presStyleIdx="0" presStyleCnt="13">
        <dgm:presLayoutVars>
          <dgm:chPref val="3"/>
        </dgm:presLayoutVars>
      </dgm:prSet>
      <dgm:spPr/>
      <dgm:t>
        <a:bodyPr/>
        <a:lstStyle/>
        <a:p>
          <a:endParaRPr lang="en-US"/>
        </a:p>
      </dgm:t>
    </dgm:pt>
    <dgm:pt modelId="{F427E38F-2E9E-724F-87C3-04F2E73C4848}" type="pres">
      <dgm:prSet presAssocID="{C8D34A6D-6194-2345-83AE-16749F66F15A}" presName="level3hierChild" presStyleCnt="0"/>
      <dgm:spPr/>
    </dgm:pt>
    <dgm:pt modelId="{E336B377-7485-3D47-897F-39A289BB7AEB}" type="pres">
      <dgm:prSet presAssocID="{B4A50D83-114F-1E49-ACBD-07CECB125626}" presName="conn2-1" presStyleLbl="parChTrans1D4" presStyleIdx="1" presStyleCnt="13"/>
      <dgm:spPr/>
      <dgm:t>
        <a:bodyPr/>
        <a:lstStyle/>
        <a:p>
          <a:endParaRPr lang="en-US"/>
        </a:p>
      </dgm:t>
    </dgm:pt>
    <dgm:pt modelId="{9E790B2D-84AD-534E-826E-7C3144EB69EF}" type="pres">
      <dgm:prSet presAssocID="{B4A50D83-114F-1E49-ACBD-07CECB125626}" presName="connTx" presStyleLbl="parChTrans1D4" presStyleIdx="1" presStyleCnt="13"/>
      <dgm:spPr/>
      <dgm:t>
        <a:bodyPr/>
        <a:lstStyle/>
        <a:p>
          <a:endParaRPr lang="en-US"/>
        </a:p>
      </dgm:t>
    </dgm:pt>
    <dgm:pt modelId="{C4E6A3A7-5A79-0B4D-87F7-535119EF1205}" type="pres">
      <dgm:prSet presAssocID="{3DD67704-1F40-1745-A98B-909ED7B3987E}" presName="root2" presStyleCnt="0"/>
      <dgm:spPr/>
    </dgm:pt>
    <dgm:pt modelId="{2EEC6B00-78B9-9F43-89B3-B54A1C24B9C5}" type="pres">
      <dgm:prSet presAssocID="{3DD67704-1F40-1745-A98B-909ED7B3987E}" presName="LevelTwoTextNode" presStyleLbl="node4" presStyleIdx="1" presStyleCnt="13">
        <dgm:presLayoutVars>
          <dgm:chPref val="3"/>
        </dgm:presLayoutVars>
      </dgm:prSet>
      <dgm:spPr/>
      <dgm:t>
        <a:bodyPr/>
        <a:lstStyle/>
        <a:p>
          <a:endParaRPr lang="en-US"/>
        </a:p>
      </dgm:t>
    </dgm:pt>
    <dgm:pt modelId="{7BD3B192-6BEF-0645-BE88-52A95B4F00BD}" type="pres">
      <dgm:prSet presAssocID="{3DD67704-1F40-1745-A98B-909ED7B3987E}" presName="level3hierChild" presStyleCnt="0"/>
      <dgm:spPr/>
    </dgm:pt>
    <dgm:pt modelId="{47810DB7-839D-274D-8ED8-8C77F1872219}" type="pres">
      <dgm:prSet presAssocID="{38298E23-F74B-1F4B-A430-956F51C5139C}" presName="conn2-1" presStyleLbl="parChTrans1D4" presStyleIdx="2" presStyleCnt="13"/>
      <dgm:spPr/>
      <dgm:t>
        <a:bodyPr/>
        <a:lstStyle/>
        <a:p>
          <a:endParaRPr lang="en-US"/>
        </a:p>
      </dgm:t>
    </dgm:pt>
    <dgm:pt modelId="{71D97D69-ECFF-3944-A259-924A61A3DC1E}" type="pres">
      <dgm:prSet presAssocID="{38298E23-F74B-1F4B-A430-956F51C5139C}" presName="connTx" presStyleLbl="parChTrans1D4" presStyleIdx="2" presStyleCnt="13"/>
      <dgm:spPr/>
      <dgm:t>
        <a:bodyPr/>
        <a:lstStyle/>
        <a:p>
          <a:endParaRPr lang="en-US"/>
        </a:p>
      </dgm:t>
    </dgm:pt>
    <dgm:pt modelId="{84EBE8A8-4573-054C-B82F-43FB5E38D469}" type="pres">
      <dgm:prSet presAssocID="{4711BF63-6245-B140-83A7-F79024B35ED0}" presName="root2" presStyleCnt="0"/>
      <dgm:spPr/>
    </dgm:pt>
    <dgm:pt modelId="{B5868C22-6542-1B4F-AA94-BF84795C8399}" type="pres">
      <dgm:prSet presAssocID="{4711BF63-6245-B140-83A7-F79024B35ED0}" presName="LevelTwoTextNode" presStyleLbl="node4" presStyleIdx="2" presStyleCnt="13">
        <dgm:presLayoutVars>
          <dgm:chPref val="3"/>
        </dgm:presLayoutVars>
      </dgm:prSet>
      <dgm:spPr/>
      <dgm:t>
        <a:bodyPr/>
        <a:lstStyle/>
        <a:p>
          <a:endParaRPr lang="en-US"/>
        </a:p>
      </dgm:t>
    </dgm:pt>
    <dgm:pt modelId="{D963F236-4478-CA4A-A619-8714F1086DA4}" type="pres">
      <dgm:prSet presAssocID="{4711BF63-6245-B140-83A7-F79024B35ED0}" presName="level3hierChild" presStyleCnt="0"/>
      <dgm:spPr/>
    </dgm:pt>
    <dgm:pt modelId="{B1EBBC31-3872-CF40-B0F2-92F4B6674509}" type="pres">
      <dgm:prSet presAssocID="{2B8E8C48-BB09-5841-B736-EE5CF8A0CC86}" presName="conn2-1" presStyleLbl="parChTrans1D4" presStyleIdx="3" presStyleCnt="13"/>
      <dgm:spPr/>
      <dgm:t>
        <a:bodyPr/>
        <a:lstStyle/>
        <a:p>
          <a:endParaRPr lang="en-US"/>
        </a:p>
      </dgm:t>
    </dgm:pt>
    <dgm:pt modelId="{9FB10A5A-E3FE-D843-977D-382D43A0D752}" type="pres">
      <dgm:prSet presAssocID="{2B8E8C48-BB09-5841-B736-EE5CF8A0CC86}" presName="connTx" presStyleLbl="parChTrans1D4" presStyleIdx="3" presStyleCnt="13"/>
      <dgm:spPr/>
      <dgm:t>
        <a:bodyPr/>
        <a:lstStyle/>
        <a:p>
          <a:endParaRPr lang="en-US"/>
        </a:p>
      </dgm:t>
    </dgm:pt>
    <dgm:pt modelId="{B0FDB231-2FDD-6A45-A962-95424AC49476}" type="pres">
      <dgm:prSet presAssocID="{D412B9F2-59DA-2944-9852-97E06EE515AB}" presName="root2" presStyleCnt="0"/>
      <dgm:spPr/>
    </dgm:pt>
    <dgm:pt modelId="{A1D5337B-F6AB-9148-BED0-00149627B294}" type="pres">
      <dgm:prSet presAssocID="{D412B9F2-59DA-2944-9852-97E06EE515AB}" presName="LevelTwoTextNode" presStyleLbl="node4" presStyleIdx="3" presStyleCnt="13">
        <dgm:presLayoutVars>
          <dgm:chPref val="3"/>
        </dgm:presLayoutVars>
      </dgm:prSet>
      <dgm:spPr/>
      <dgm:t>
        <a:bodyPr/>
        <a:lstStyle/>
        <a:p>
          <a:endParaRPr lang="en-US"/>
        </a:p>
      </dgm:t>
    </dgm:pt>
    <dgm:pt modelId="{122793D5-8AED-EB44-96C4-6847020339E5}" type="pres">
      <dgm:prSet presAssocID="{D412B9F2-59DA-2944-9852-97E06EE515AB}" presName="level3hierChild" presStyleCnt="0"/>
      <dgm:spPr/>
    </dgm:pt>
    <dgm:pt modelId="{987AB1F8-A831-D746-9C5E-CBD86AC57F3F}" type="pres">
      <dgm:prSet presAssocID="{CDA5ACE1-45A2-9E48-961A-F1B44ECAC43F}" presName="conn2-1" presStyleLbl="parChTrans1D4" presStyleIdx="4" presStyleCnt="13"/>
      <dgm:spPr/>
      <dgm:t>
        <a:bodyPr/>
        <a:lstStyle/>
        <a:p>
          <a:endParaRPr lang="en-US"/>
        </a:p>
      </dgm:t>
    </dgm:pt>
    <dgm:pt modelId="{8E795361-BB69-AB4D-A5CB-93E8A806CC5A}" type="pres">
      <dgm:prSet presAssocID="{CDA5ACE1-45A2-9E48-961A-F1B44ECAC43F}" presName="connTx" presStyleLbl="parChTrans1D4" presStyleIdx="4" presStyleCnt="13"/>
      <dgm:spPr/>
      <dgm:t>
        <a:bodyPr/>
        <a:lstStyle/>
        <a:p>
          <a:endParaRPr lang="en-US"/>
        </a:p>
      </dgm:t>
    </dgm:pt>
    <dgm:pt modelId="{AFB644F6-E755-0A41-9586-EFD8590C0430}" type="pres">
      <dgm:prSet presAssocID="{23CD286F-2661-5A42-B5CF-8EAFC61B8393}" presName="root2" presStyleCnt="0"/>
      <dgm:spPr/>
    </dgm:pt>
    <dgm:pt modelId="{BC4CD4C2-400C-424A-87FC-F1AD8C5A8201}" type="pres">
      <dgm:prSet presAssocID="{23CD286F-2661-5A42-B5CF-8EAFC61B8393}" presName="LevelTwoTextNode" presStyleLbl="node4" presStyleIdx="4" presStyleCnt="13">
        <dgm:presLayoutVars>
          <dgm:chPref val="3"/>
        </dgm:presLayoutVars>
      </dgm:prSet>
      <dgm:spPr/>
      <dgm:t>
        <a:bodyPr/>
        <a:lstStyle/>
        <a:p>
          <a:endParaRPr lang="en-US"/>
        </a:p>
      </dgm:t>
    </dgm:pt>
    <dgm:pt modelId="{90A34B36-1AA8-D54D-A7F4-855B1BB02BB6}" type="pres">
      <dgm:prSet presAssocID="{23CD286F-2661-5A42-B5CF-8EAFC61B8393}" presName="level3hierChild" presStyleCnt="0"/>
      <dgm:spPr/>
    </dgm:pt>
    <dgm:pt modelId="{CF5A105A-CC21-2444-BA6D-2CEDDE4D1A1A}" type="pres">
      <dgm:prSet presAssocID="{DB0034F4-F1E2-0B4D-916A-A4238DFF2812}" presName="conn2-1" presStyleLbl="parChTrans1D4" presStyleIdx="5" presStyleCnt="13"/>
      <dgm:spPr/>
      <dgm:t>
        <a:bodyPr/>
        <a:lstStyle/>
        <a:p>
          <a:endParaRPr lang="en-US"/>
        </a:p>
      </dgm:t>
    </dgm:pt>
    <dgm:pt modelId="{B5A1C140-382B-3748-A3AE-E39F8ABBAAF5}" type="pres">
      <dgm:prSet presAssocID="{DB0034F4-F1E2-0B4D-916A-A4238DFF2812}" presName="connTx" presStyleLbl="parChTrans1D4" presStyleIdx="5" presStyleCnt="13"/>
      <dgm:spPr/>
      <dgm:t>
        <a:bodyPr/>
        <a:lstStyle/>
        <a:p>
          <a:endParaRPr lang="en-US"/>
        </a:p>
      </dgm:t>
    </dgm:pt>
    <dgm:pt modelId="{AC834DDB-D7E2-A243-B9E7-56D3624A91A1}" type="pres">
      <dgm:prSet presAssocID="{91A403CA-70E4-1F49-BE67-E99D8F6B8F3A}" presName="root2" presStyleCnt="0"/>
      <dgm:spPr/>
    </dgm:pt>
    <dgm:pt modelId="{FAD0C5E8-E8E3-9E45-A582-6DA6CE083CB5}" type="pres">
      <dgm:prSet presAssocID="{91A403CA-70E4-1F49-BE67-E99D8F6B8F3A}" presName="LevelTwoTextNode" presStyleLbl="node4" presStyleIdx="5" presStyleCnt="13">
        <dgm:presLayoutVars>
          <dgm:chPref val="3"/>
        </dgm:presLayoutVars>
      </dgm:prSet>
      <dgm:spPr/>
      <dgm:t>
        <a:bodyPr/>
        <a:lstStyle/>
        <a:p>
          <a:endParaRPr lang="en-US"/>
        </a:p>
      </dgm:t>
    </dgm:pt>
    <dgm:pt modelId="{4F478F75-06BE-E94B-A8FC-5683221DDC9F}" type="pres">
      <dgm:prSet presAssocID="{91A403CA-70E4-1F49-BE67-E99D8F6B8F3A}" presName="level3hierChild" presStyleCnt="0"/>
      <dgm:spPr/>
    </dgm:pt>
    <dgm:pt modelId="{6BFDA7F7-F683-6547-B3B9-BB3F126AFC66}" type="pres">
      <dgm:prSet presAssocID="{950EA1C3-3953-2F4F-93AA-DE0EF2772ABB}" presName="conn2-1" presStyleLbl="parChTrans1D4" presStyleIdx="6" presStyleCnt="13"/>
      <dgm:spPr/>
      <dgm:t>
        <a:bodyPr/>
        <a:lstStyle/>
        <a:p>
          <a:endParaRPr lang="en-US"/>
        </a:p>
      </dgm:t>
    </dgm:pt>
    <dgm:pt modelId="{25C88185-5BA2-CA49-B3A0-9723AE105F26}" type="pres">
      <dgm:prSet presAssocID="{950EA1C3-3953-2F4F-93AA-DE0EF2772ABB}" presName="connTx" presStyleLbl="parChTrans1D4" presStyleIdx="6" presStyleCnt="13"/>
      <dgm:spPr/>
      <dgm:t>
        <a:bodyPr/>
        <a:lstStyle/>
        <a:p>
          <a:endParaRPr lang="en-US"/>
        </a:p>
      </dgm:t>
    </dgm:pt>
    <dgm:pt modelId="{363D7481-9E1F-4A43-933B-B431FE14C62C}" type="pres">
      <dgm:prSet presAssocID="{6CD1032D-D8FE-2849-995D-69BF11E2C846}" presName="root2" presStyleCnt="0"/>
      <dgm:spPr/>
    </dgm:pt>
    <dgm:pt modelId="{08821383-108C-B648-9DD2-39634DD9DFCE}" type="pres">
      <dgm:prSet presAssocID="{6CD1032D-D8FE-2849-995D-69BF11E2C846}" presName="LevelTwoTextNode" presStyleLbl="node4" presStyleIdx="6" presStyleCnt="13">
        <dgm:presLayoutVars>
          <dgm:chPref val="3"/>
        </dgm:presLayoutVars>
      </dgm:prSet>
      <dgm:spPr/>
      <dgm:t>
        <a:bodyPr/>
        <a:lstStyle/>
        <a:p>
          <a:endParaRPr lang="en-US"/>
        </a:p>
      </dgm:t>
    </dgm:pt>
    <dgm:pt modelId="{BB13FF16-5254-8649-BCA8-272644CD79DE}" type="pres">
      <dgm:prSet presAssocID="{6CD1032D-D8FE-2849-995D-69BF11E2C846}" presName="level3hierChild" presStyleCnt="0"/>
      <dgm:spPr/>
    </dgm:pt>
    <dgm:pt modelId="{3E853D93-2BD2-A848-8CDE-543BD1C7C32B}" type="pres">
      <dgm:prSet presAssocID="{2F5C38DA-581A-524F-B3F4-4DA08EE473EA}" presName="conn2-1" presStyleLbl="parChTrans1D4" presStyleIdx="7" presStyleCnt="13"/>
      <dgm:spPr/>
      <dgm:t>
        <a:bodyPr/>
        <a:lstStyle/>
        <a:p>
          <a:endParaRPr lang="en-US"/>
        </a:p>
      </dgm:t>
    </dgm:pt>
    <dgm:pt modelId="{F9C7EE78-6C1B-3144-A000-099DE491AD7F}" type="pres">
      <dgm:prSet presAssocID="{2F5C38DA-581A-524F-B3F4-4DA08EE473EA}" presName="connTx" presStyleLbl="parChTrans1D4" presStyleIdx="7" presStyleCnt="13"/>
      <dgm:spPr/>
      <dgm:t>
        <a:bodyPr/>
        <a:lstStyle/>
        <a:p>
          <a:endParaRPr lang="en-US"/>
        </a:p>
      </dgm:t>
    </dgm:pt>
    <dgm:pt modelId="{F7ECCF44-3D5F-D14A-9235-4836402F360C}" type="pres">
      <dgm:prSet presAssocID="{2A0713C3-09D9-C64D-8938-0D9AFAD1BC7F}" presName="root2" presStyleCnt="0"/>
      <dgm:spPr/>
    </dgm:pt>
    <dgm:pt modelId="{C7BC4D40-6C4A-3C48-8D31-3EA292A17C7C}" type="pres">
      <dgm:prSet presAssocID="{2A0713C3-09D9-C64D-8938-0D9AFAD1BC7F}" presName="LevelTwoTextNode" presStyleLbl="node4" presStyleIdx="7" presStyleCnt="13">
        <dgm:presLayoutVars>
          <dgm:chPref val="3"/>
        </dgm:presLayoutVars>
      </dgm:prSet>
      <dgm:spPr/>
      <dgm:t>
        <a:bodyPr/>
        <a:lstStyle/>
        <a:p>
          <a:endParaRPr lang="en-US"/>
        </a:p>
      </dgm:t>
    </dgm:pt>
    <dgm:pt modelId="{A429FB4C-7979-7445-9D75-3F4534549155}" type="pres">
      <dgm:prSet presAssocID="{2A0713C3-09D9-C64D-8938-0D9AFAD1BC7F}" presName="level3hierChild" presStyleCnt="0"/>
      <dgm:spPr/>
    </dgm:pt>
    <dgm:pt modelId="{82FEE19A-2C07-F543-90A2-8C75BF6B1D49}" type="pres">
      <dgm:prSet presAssocID="{1F790086-8982-1C4B-9FF4-B4075B757BFE}" presName="conn2-1" presStyleLbl="parChTrans1D3" presStyleIdx="2" presStyleCnt="3"/>
      <dgm:spPr/>
      <dgm:t>
        <a:bodyPr/>
        <a:lstStyle/>
        <a:p>
          <a:endParaRPr lang="en-US"/>
        </a:p>
      </dgm:t>
    </dgm:pt>
    <dgm:pt modelId="{4D48A12C-3ABA-054E-B339-153711AD0058}" type="pres">
      <dgm:prSet presAssocID="{1F790086-8982-1C4B-9FF4-B4075B757BFE}" presName="connTx" presStyleLbl="parChTrans1D3" presStyleIdx="2" presStyleCnt="3"/>
      <dgm:spPr/>
      <dgm:t>
        <a:bodyPr/>
        <a:lstStyle/>
        <a:p>
          <a:endParaRPr lang="en-US"/>
        </a:p>
      </dgm:t>
    </dgm:pt>
    <dgm:pt modelId="{E629DA36-8026-8345-80C7-F4397A6368F5}" type="pres">
      <dgm:prSet presAssocID="{F432FA98-6690-6F4D-B2E6-78B5107448A3}" presName="root2" presStyleCnt="0"/>
      <dgm:spPr/>
    </dgm:pt>
    <dgm:pt modelId="{70866F87-141C-BB43-B855-9EE48CE0EEFD}" type="pres">
      <dgm:prSet presAssocID="{F432FA98-6690-6F4D-B2E6-78B5107448A3}" presName="LevelTwoTextNode" presStyleLbl="node3" presStyleIdx="2" presStyleCnt="3">
        <dgm:presLayoutVars>
          <dgm:chPref val="3"/>
        </dgm:presLayoutVars>
      </dgm:prSet>
      <dgm:spPr/>
      <dgm:t>
        <a:bodyPr/>
        <a:lstStyle/>
        <a:p>
          <a:endParaRPr lang="en-US"/>
        </a:p>
      </dgm:t>
    </dgm:pt>
    <dgm:pt modelId="{0C83861C-C9AE-1248-9405-B46FDE65B2DE}" type="pres">
      <dgm:prSet presAssocID="{F432FA98-6690-6F4D-B2E6-78B5107448A3}" presName="level3hierChild" presStyleCnt="0"/>
      <dgm:spPr/>
    </dgm:pt>
    <dgm:pt modelId="{BBEECD1B-E7FA-5241-8CFF-A007C42D264A}" type="pres">
      <dgm:prSet presAssocID="{6CBDF8AF-698A-BC4B-9C15-F1504B6A074C}" presName="conn2-1" presStyleLbl="parChTrans1D4" presStyleIdx="8" presStyleCnt="13"/>
      <dgm:spPr/>
      <dgm:t>
        <a:bodyPr/>
        <a:lstStyle/>
        <a:p>
          <a:endParaRPr lang="en-US"/>
        </a:p>
      </dgm:t>
    </dgm:pt>
    <dgm:pt modelId="{988172E4-EB1C-C349-9FF8-385044F85A18}" type="pres">
      <dgm:prSet presAssocID="{6CBDF8AF-698A-BC4B-9C15-F1504B6A074C}" presName="connTx" presStyleLbl="parChTrans1D4" presStyleIdx="8" presStyleCnt="13"/>
      <dgm:spPr/>
      <dgm:t>
        <a:bodyPr/>
        <a:lstStyle/>
        <a:p>
          <a:endParaRPr lang="en-US"/>
        </a:p>
      </dgm:t>
    </dgm:pt>
    <dgm:pt modelId="{0654B25E-B687-6A44-BAFC-DE37D529EAB8}" type="pres">
      <dgm:prSet presAssocID="{8C253795-271C-B746-B43D-1DA5DD9A6C8C}" presName="root2" presStyleCnt="0"/>
      <dgm:spPr/>
    </dgm:pt>
    <dgm:pt modelId="{34D8D3CF-DC77-2B40-B2AD-D57FCC1E69A0}" type="pres">
      <dgm:prSet presAssocID="{8C253795-271C-B746-B43D-1DA5DD9A6C8C}" presName="LevelTwoTextNode" presStyleLbl="node4" presStyleIdx="8" presStyleCnt="13">
        <dgm:presLayoutVars>
          <dgm:chPref val="3"/>
        </dgm:presLayoutVars>
      </dgm:prSet>
      <dgm:spPr/>
      <dgm:t>
        <a:bodyPr/>
        <a:lstStyle/>
        <a:p>
          <a:endParaRPr lang="en-US"/>
        </a:p>
      </dgm:t>
    </dgm:pt>
    <dgm:pt modelId="{CF083686-F38E-1B42-9BEA-68EE0B0B7BC4}" type="pres">
      <dgm:prSet presAssocID="{8C253795-271C-B746-B43D-1DA5DD9A6C8C}" presName="level3hierChild" presStyleCnt="0"/>
      <dgm:spPr/>
    </dgm:pt>
    <dgm:pt modelId="{9DB59DDE-26B6-7440-8D90-20473A803CC5}" type="pres">
      <dgm:prSet presAssocID="{2446335A-364A-4C42-9B2C-4790332CA4D6}" presName="conn2-1" presStyleLbl="parChTrans1D4" presStyleIdx="9" presStyleCnt="13"/>
      <dgm:spPr/>
      <dgm:t>
        <a:bodyPr/>
        <a:lstStyle/>
        <a:p>
          <a:endParaRPr lang="en-US"/>
        </a:p>
      </dgm:t>
    </dgm:pt>
    <dgm:pt modelId="{FD51F890-F809-E245-BD69-9CE0CE037802}" type="pres">
      <dgm:prSet presAssocID="{2446335A-364A-4C42-9B2C-4790332CA4D6}" presName="connTx" presStyleLbl="parChTrans1D4" presStyleIdx="9" presStyleCnt="13"/>
      <dgm:spPr/>
      <dgm:t>
        <a:bodyPr/>
        <a:lstStyle/>
        <a:p>
          <a:endParaRPr lang="en-US"/>
        </a:p>
      </dgm:t>
    </dgm:pt>
    <dgm:pt modelId="{738CA144-6007-D847-8D0E-8D731317B7F4}" type="pres">
      <dgm:prSet presAssocID="{E8F44F1D-DE12-2340-AC96-25B0819AA37E}" presName="root2" presStyleCnt="0"/>
      <dgm:spPr/>
    </dgm:pt>
    <dgm:pt modelId="{E5D86CB6-E81D-3E48-81C9-AC887647BC8B}" type="pres">
      <dgm:prSet presAssocID="{E8F44F1D-DE12-2340-AC96-25B0819AA37E}" presName="LevelTwoTextNode" presStyleLbl="node4" presStyleIdx="9" presStyleCnt="13">
        <dgm:presLayoutVars>
          <dgm:chPref val="3"/>
        </dgm:presLayoutVars>
      </dgm:prSet>
      <dgm:spPr/>
      <dgm:t>
        <a:bodyPr/>
        <a:lstStyle/>
        <a:p>
          <a:endParaRPr lang="en-US"/>
        </a:p>
      </dgm:t>
    </dgm:pt>
    <dgm:pt modelId="{3A6F018A-BE8C-BF4D-AC3A-939ABB4D87F3}" type="pres">
      <dgm:prSet presAssocID="{E8F44F1D-DE12-2340-AC96-25B0819AA37E}" presName="level3hierChild" presStyleCnt="0"/>
      <dgm:spPr/>
    </dgm:pt>
    <dgm:pt modelId="{A878D2B6-6B3B-2E40-8959-D43EE9C4E154}" type="pres">
      <dgm:prSet presAssocID="{FD4B6741-338C-D244-A260-CFB456F48273}" presName="conn2-1" presStyleLbl="parChTrans1D4" presStyleIdx="10" presStyleCnt="13"/>
      <dgm:spPr/>
      <dgm:t>
        <a:bodyPr/>
        <a:lstStyle/>
        <a:p>
          <a:endParaRPr lang="en-US"/>
        </a:p>
      </dgm:t>
    </dgm:pt>
    <dgm:pt modelId="{FA5AC92B-9BFA-A84F-82E9-9808A9087BBE}" type="pres">
      <dgm:prSet presAssocID="{FD4B6741-338C-D244-A260-CFB456F48273}" presName="connTx" presStyleLbl="parChTrans1D4" presStyleIdx="10" presStyleCnt="13"/>
      <dgm:spPr/>
      <dgm:t>
        <a:bodyPr/>
        <a:lstStyle/>
        <a:p>
          <a:endParaRPr lang="en-US"/>
        </a:p>
      </dgm:t>
    </dgm:pt>
    <dgm:pt modelId="{E7F67619-6976-C840-B793-C731FEE04520}" type="pres">
      <dgm:prSet presAssocID="{CB3959E2-1DF9-0749-9DAE-5E6E446BD291}" presName="root2" presStyleCnt="0"/>
      <dgm:spPr/>
    </dgm:pt>
    <dgm:pt modelId="{B65F3CA4-211A-EE4F-859B-37DC8A9D341F}" type="pres">
      <dgm:prSet presAssocID="{CB3959E2-1DF9-0749-9DAE-5E6E446BD291}" presName="LevelTwoTextNode" presStyleLbl="node4" presStyleIdx="10" presStyleCnt="13">
        <dgm:presLayoutVars>
          <dgm:chPref val="3"/>
        </dgm:presLayoutVars>
      </dgm:prSet>
      <dgm:spPr/>
      <dgm:t>
        <a:bodyPr/>
        <a:lstStyle/>
        <a:p>
          <a:endParaRPr lang="en-US"/>
        </a:p>
      </dgm:t>
    </dgm:pt>
    <dgm:pt modelId="{57B41F5E-7000-D944-83BA-382E57F841E1}" type="pres">
      <dgm:prSet presAssocID="{CB3959E2-1DF9-0749-9DAE-5E6E446BD291}" presName="level3hierChild" presStyleCnt="0"/>
      <dgm:spPr/>
    </dgm:pt>
    <dgm:pt modelId="{4E9CBA63-F528-CA43-B6A2-6AA7CF78AA65}" type="pres">
      <dgm:prSet presAssocID="{F9315786-35BF-FC45-A923-8CC433738817}" presName="conn2-1" presStyleLbl="parChTrans1D4" presStyleIdx="11" presStyleCnt="13"/>
      <dgm:spPr/>
      <dgm:t>
        <a:bodyPr/>
        <a:lstStyle/>
        <a:p>
          <a:endParaRPr lang="en-US"/>
        </a:p>
      </dgm:t>
    </dgm:pt>
    <dgm:pt modelId="{6C946173-8B7D-E349-BDCF-7A35B61592C6}" type="pres">
      <dgm:prSet presAssocID="{F9315786-35BF-FC45-A923-8CC433738817}" presName="connTx" presStyleLbl="parChTrans1D4" presStyleIdx="11" presStyleCnt="13"/>
      <dgm:spPr/>
      <dgm:t>
        <a:bodyPr/>
        <a:lstStyle/>
        <a:p>
          <a:endParaRPr lang="en-US"/>
        </a:p>
      </dgm:t>
    </dgm:pt>
    <dgm:pt modelId="{049349C5-92DA-8045-9771-30E469731729}" type="pres">
      <dgm:prSet presAssocID="{9672A8BA-5D73-874B-86FB-8355FFB25F8C}" presName="root2" presStyleCnt="0"/>
      <dgm:spPr/>
    </dgm:pt>
    <dgm:pt modelId="{66461CAF-03D3-C04F-96BD-8D6825986F58}" type="pres">
      <dgm:prSet presAssocID="{9672A8BA-5D73-874B-86FB-8355FFB25F8C}" presName="LevelTwoTextNode" presStyleLbl="node4" presStyleIdx="11" presStyleCnt="13">
        <dgm:presLayoutVars>
          <dgm:chPref val="3"/>
        </dgm:presLayoutVars>
      </dgm:prSet>
      <dgm:spPr/>
      <dgm:t>
        <a:bodyPr/>
        <a:lstStyle/>
        <a:p>
          <a:endParaRPr lang="en-US"/>
        </a:p>
      </dgm:t>
    </dgm:pt>
    <dgm:pt modelId="{C8FE98E6-2FA4-6341-B5E1-73E05306FDE5}" type="pres">
      <dgm:prSet presAssocID="{9672A8BA-5D73-874B-86FB-8355FFB25F8C}" presName="level3hierChild" presStyleCnt="0"/>
      <dgm:spPr/>
    </dgm:pt>
    <dgm:pt modelId="{E8BD9D50-7860-0A47-9979-6A8C36A971D4}" type="pres">
      <dgm:prSet presAssocID="{C086B3AD-7237-684D-A006-0EA8EAB7B24C}" presName="conn2-1" presStyleLbl="parChTrans1D4" presStyleIdx="12" presStyleCnt="13"/>
      <dgm:spPr/>
      <dgm:t>
        <a:bodyPr/>
        <a:lstStyle/>
        <a:p>
          <a:endParaRPr lang="en-US"/>
        </a:p>
      </dgm:t>
    </dgm:pt>
    <dgm:pt modelId="{B4CDBF3F-795A-3048-B4FF-FB217867D507}" type="pres">
      <dgm:prSet presAssocID="{C086B3AD-7237-684D-A006-0EA8EAB7B24C}" presName="connTx" presStyleLbl="parChTrans1D4" presStyleIdx="12" presStyleCnt="13"/>
      <dgm:spPr/>
      <dgm:t>
        <a:bodyPr/>
        <a:lstStyle/>
        <a:p>
          <a:endParaRPr lang="en-US"/>
        </a:p>
      </dgm:t>
    </dgm:pt>
    <dgm:pt modelId="{EE626E02-4BFE-1D49-AA9C-17F33E19F498}" type="pres">
      <dgm:prSet presAssocID="{0B836045-55D6-6A4A-903E-DBF3CF44A905}" presName="root2" presStyleCnt="0"/>
      <dgm:spPr/>
    </dgm:pt>
    <dgm:pt modelId="{F3FF450F-DE8C-954B-B8B5-82391067F422}" type="pres">
      <dgm:prSet presAssocID="{0B836045-55D6-6A4A-903E-DBF3CF44A905}" presName="LevelTwoTextNode" presStyleLbl="node4" presStyleIdx="12" presStyleCnt="13">
        <dgm:presLayoutVars>
          <dgm:chPref val="3"/>
        </dgm:presLayoutVars>
      </dgm:prSet>
      <dgm:spPr/>
      <dgm:t>
        <a:bodyPr/>
        <a:lstStyle/>
        <a:p>
          <a:endParaRPr lang="en-US"/>
        </a:p>
      </dgm:t>
    </dgm:pt>
    <dgm:pt modelId="{B2CAAEEE-1876-7647-B274-6692E2AC8CC0}" type="pres">
      <dgm:prSet presAssocID="{0B836045-55D6-6A4A-903E-DBF3CF44A905}" presName="level3hierChild" presStyleCnt="0"/>
      <dgm:spPr/>
    </dgm:pt>
  </dgm:ptLst>
  <dgm:cxnLst>
    <dgm:cxn modelId="{EB303098-D361-8C4E-B8C4-FA8599100A41}" type="presOf" srcId="{CDA5ACE1-45A2-9E48-961A-F1B44ECAC43F}" destId="{8E795361-BB69-AB4D-A5CB-93E8A806CC5A}" srcOrd="1" destOrd="0" presId="urn:microsoft.com/office/officeart/2008/layout/HorizontalMultiLevelHierarchy"/>
    <dgm:cxn modelId="{981E54CC-3F90-4840-A2B9-C60843B75F1B}" type="presOf" srcId="{1DC1204A-4B8B-CD49-8B82-06E82BD8D0CB}" destId="{60D64B98-6975-A348-A909-329D8485606E}" srcOrd="1" destOrd="0" presId="urn:microsoft.com/office/officeart/2008/layout/HorizontalMultiLevelHierarchy"/>
    <dgm:cxn modelId="{F6BB8830-E1AF-A943-92D4-1FC6239B88DB}" type="presOf" srcId="{601C24E5-C6F1-914D-814C-6B709608E251}" destId="{36F8C371-9B30-4240-B78C-D33BC9A8EC83}" srcOrd="0" destOrd="0" presId="urn:microsoft.com/office/officeart/2008/layout/HorizontalMultiLevelHierarchy"/>
    <dgm:cxn modelId="{75876A3E-8674-294A-8D16-3F7E969FE8D2}" type="presOf" srcId="{917ADBF9-C34D-004C-B615-053D9DA658BF}" destId="{09097626-11B0-9443-B187-BBD628102400}" srcOrd="1" destOrd="0" presId="urn:microsoft.com/office/officeart/2008/layout/HorizontalMultiLevelHierarchy"/>
    <dgm:cxn modelId="{243CC71C-177F-C141-9963-968ECB55BAC6}" type="presOf" srcId="{883FCBCC-78A8-9649-9047-69A3965BE0E9}" destId="{BBC23BD9-3050-714C-ADC9-4E399F4CD50E}" srcOrd="1" destOrd="0" presId="urn:microsoft.com/office/officeart/2008/layout/HorizontalMultiLevelHierarchy"/>
    <dgm:cxn modelId="{146270C3-A9B4-624B-A1D2-F9483A32BD66}" type="presOf" srcId="{DB0034F4-F1E2-0B4D-916A-A4238DFF2812}" destId="{B5A1C140-382B-3748-A3AE-E39F8ABBAAF5}" srcOrd="1" destOrd="0" presId="urn:microsoft.com/office/officeart/2008/layout/HorizontalMultiLevelHierarchy"/>
    <dgm:cxn modelId="{7F19A292-1632-A84D-A752-20D4E0A72468}" srcId="{8C253795-271C-B746-B43D-1DA5DD9A6C8C}" destId="{CB3959E2-1DF9-0749-9DAE-5E6E446BD291}" srcOrd="1" destOrd="0" parTransId="{FD4B6741-338C-D244-A260-CFB456F48273}" sibTransId="{54A98327-FF62-9E4D-82FC-17D7AA7C8808}"/>
    <dgm:cxn modelId="{B2B509A2-F4BD-B240-B4E3-FA77FED30BEA}" type="presOf" srcId="{B4A50D83-114F-1E49-ACBD-07CECB125626}" destId="{E336B377-7485-3D47-897F-39A289BB7AEB}" srcOrd="0" destOrd="0" presId="urn:microsoft.com/office/officeart/2008/layout/HorizontalMultiLevelHierarchy"/>
    <dgm:cxn modelId="{49FA83A4-C1AE-204A-BACB-D00AA3443057}" srcId="{601C24E5-C6F1-914D-814C-6B709608E251}" destId="{C8D34A6D-6194-2345-83AE-16749F66F15A}" srcOrd="0" destOrd="0" parTransId="{D6A80797-BE92-B14C-B514-D2D5EEC07442}" sibTransId="{4986F37A-4F07-E14F-A9D7-1D9D315267AE}"/>
    <dgm:cxn modelId="{245E64B3-DCB7-A742-BAF4-D97C8BE4ACB4}" type="presOf" srcId="{FC42BCA6-5C20-4B43-AE9F-B9BA3DD15FF6}" destId="{75075681-07F6-DE44-A556-D3895E3E4A9F}" srcOrd="0" destOrd="0" presId="urn:microsoft.com/office/officeart/2008/layout/HorizontalMultiLevelHierarchy"/>
    <dgm:cxn modelId="{E3C71D60-1711-1940-9DF3-12DBCC05F515}" srcId="{F432FA98-6690-6F4D-B2E6-78B5107448A3}" destId="{0B836045-55D6-6A4A-903E-DBF3CF44A905}" srcOrd="2" destOrd="0" parTransId="{C086B3AD-7237-684D-A006-0EA8EAB7B24C}" sibTransId="{B1D6C319-CD1E-3442-A6F0-7B75E77EC2B9}"/>
    <dgm:cxn modelId="{AECBA085-B1A2-FB4F-A030-3C0EBAD60A79}" type="presOf" srcId="{950EA1C3-3953-2F4F-93AA-DE0EF2772ABB}" destId="{6BFDA7F7-F683-6547-B3B9-BB3F126AFC66}" srcOrd="0" destOrd="0" presId="urn:microsoft.com/office/officeart/2008/layout/HorizontalMultiLevelHierarchy"/>
    <dgm:cxn modelId="{CB397D4E-303F-8140-9F6E-7E816AB4D244}" srcId="{FC42BCA6-5C20-4B43-AE9F-B9BA3DD15FF6}" destId="{F432FA98-6690-6F4D-B2E6-78B5107448A3}" srcOrd="1" destOrd="0" parTransId="{1F790086-8982-1C4B-9FF4-B4075B757BFE}" sibTransId="{268EEABD-8229-7943-BCCC-EE1F6523DB80}"/>
    <dgm:cxn modelId="{139D47EF-D4A5-DE45-A9E7-D537102D47A7}" type="presOf" srcId="{2F5C38DA-581A-524F-B3F4-4DA08EE473EA}" destId="{3E853D93-2BD2-A848-8CDE-543BD1C7C32B}" srcOrd="0" destOrd="0" presId="urn:microsoft.com/office/officeart/2008/layout/HorizontalMultiLevelHierarchy"/>
    <dgm:cxn modelId="{102E07FE-0688-BB49-9723-E7AE06CF833D}" type="presOf" srcId="{38298E23-F74B-1F4B-A430-956F51C5139C}" destId="{71D97D69-ECFF-3944-A259-924A61A3DC1E}" srcOrd="1" destOrd="0" presId="urn:microsoft.com/office/officeart/2008/layout/HorizontalMultiLevelHierarchy"/>
    <dgm:cxn modelId="{BE0E88B8-2A2A-1E4D-B733-466D94A1B907}" type="presOf" srcId="{452DD15A-95FB-4846-A1A3-1B3EC01A7FBC}" destId="{2926F5FD-3EFD-9745-A506-F113FB280D26}" srcOrd="0" destOrd="0" presId="urn:microsoft.com/office/officeart/2008/layout/HorizontalMultiLevelHierarchy"/>
    <dgm:cxn modelId="{12C6CFE8-C6BE-5148-A8BA-510A9179A236}" type="presOf" srcId="{2F5C38DA-581A-524F-B3F4-4DA08EE473EA}" destId="{F9C7EE78-6C1B-3144-A000-099DE491AD7F}" srcOrd="1" destOrd="0" presId="urn:microsoft.com/office/officeart/2008/layout/HorizontalMultiLevelHierarchy"/>
    <dgm:cxn modelId="{0E0BE900-F622-2149-B28A-2411CE6091F6}" srcId="{D412B9F2-59DA-2944-9852-97E06EE515AB}" destId="{23CD286F-2661-5A42-B5CF-8EAFC61B8393}" srcOrd="0" destOrd="0" parTransId="{CDA5ACE1-45A2-9E48-961A-F1B44ECAC43F}" sibTransId="{A01177DB-16BA-C645-9ACB-BC9DBE010B99}"/>
    <dgm:cxn modelId="{5C089A66-0524-204E-BDE3-719C5C39771B}" type="presOf" srcId="{CDA5ACE1-45A2-9E48-961A-F1B44ECAC43F}" destId="{987AB1F8-A831-D746-9C5E-CBD86AC57F3F}" srcOrd="0" destOrd="0" presId="urn:microsoft.com/office/officeart/2008/layout/HorizontalMultiLevelHierarchy"/>
    <dgm:cxn modelId="{B8DEB39E-0126-D949-9309-51B3E1D87960}" type="presOf" srcId="{F432FA98-6690-6F4D-B2E6-78B5107448A3}" destId="{70866F87-141C-BB43-B855-9EE48CE0EEFD}" srcOrd="0" destOrd="0" presId="urn:microsoft.com/office/officeart/2008/layout/HorizontalMultiLevelHierarchy"/>
    <dgm:cxn modelId="{3EDF0DDD-B841-3C4B-BE0C-EBB5031C1611}" type="presOf" srcId="{1F790086-8982-1C4B-9FF4-B4075B757BFE}" destId="{82FEE19A-2C07-F543-90A2-8C75BF6B1D49}" srcOrd="0" destOrd="0" presId="urn:microsoft.com/office/officeart/2008/layout/HorizontalMultiLevelHierarchy"/>
    <dgm:cxn modelId="{9538E0E8-B46C-094B-A185-361E76DE229B}" type="presOf" srcId="{CB3959E2-1DF9-0749-9DAE-5E6E446BD291}" destId="{B65F3CA4-211A-EE4F-859B-37DC8A9D341F}" srcOrd="0" destOrd="0" presId="urn:microsoft.com/office/officeart/2008/layout/HorizontalMultiLevelHierarchy"/>
    <dgm:cxn modelId="{1973E7B1-AE09-5A40-9D1F-37085C5EF605}" srcId="{601C24E5-C6F1-914D-814C-6B709608E251}" destId="{D412B9F2-59DA-2944-9852-97E06EE515AB}" srcOrd="1" destOrd="0" parTransId="{2B8E8C48-BB09-5841-B736-EE5CF8A0CC86}" sibTransId="{E6F4B0A9-33EA-A449-8839-914FC60A4D00}"/>
    <dgm:cxn modelId="{BFCCDD51-9B54-614E-AAAC-8DF13F36E3DE}" type="presOf" srcId="{C086B3AD-7237-684D-A006-0EA8EAB7B24C}" destId="{E8BD9D50-7860-0A47-9979-6A8C36A971D4}" srcOrd="0" destOrd="0" presId="urn:microsoft.com/office/officeart/2008/layout/HorizontalMultiLevelHierarchy"/>
    <dgm:cxn modelId="{36F8CA2D-F8B4-DA48-AE36-FBDD5ECEDAA2}" type="presOf" srcId="{91A403CA-70E4-1F49-BE67-E99D8F6B8F3A}" destId="{FAD0C5E8-E8E3-9E45-A582-6DA6CE083CB5}" srcOrd="0" destOrd="0" presId="urn:microsoft.com/office/officeart/2008/layout/HorizontalMultiLevelHierarchy"/>
    <dgm:cxn modelId="{B7E17484-1D4F-F440-98A2-D0C60243C0DC}" srcId="{601C24E5-C6F1-914D-814C-6B709608E251}" destId="{6CD1032D-D8FE-2849-995D-69BF11E2C846}" srcOrd="2" destOrd="0" parTransId="{950EA1C3-3953-2F4F-93AA-DE0EF2772ABB}" sibTransId="{F36FE5E4-CC75-254A-BE53-CC3FA2454463}"/>
    <dgm:cxn modelId="{9CC9B009-4D46-1849-8453-1DE5DE161BBE}" type="presOf" srcId="{C8D34A6D-6194-2345-83AE-16749F66F15A}" destId="{3D9A3AC8-9B24-064C-B580-2C6279DA55BF}" srcOrd="0" destOrd="0" presId="urn:microsoft.com/office/officeart/2008/layout/HorizontalMultiLevelHierarchy"/>
    <dgm:cxn modelId="{3BC5C37E-6739-0F4F-83EF-151D332201D0}" type="presOf" srcId="{23CD286F-2661-5A42-B5CF-8EAFC61B8393}" destId="{BC4CD4C2-400C-424A-87FC-F1AD8C5A8201}" srcOrd="0" destOrd="0" presId="urn:microsoft.com/office/officeart/2008/layout/HorizontalMultiLevelHierarchy"/>
    <dgm:cxn modelId="{3BE91039-404E-F346-814D-501C93246227}" type="presOf" srcId="{2B8E8C48-BB09-5841-B736-EE5CF8A0CC86}" destId="{9FB10A5A-E3FE-D843-977D-382D43A0D752}" srcOrd="1" destOrd="0" presId="urn:microsoft.com/office/officeart/2008/layout/HorizontalMultiLevelHierarchy"/>
    <dgm:cxn modelId="{2D114472-538C-7C42-8730-A942058745FD}" srcId="{6CD1032D-D8FE-2849-995D-69BF11E2C846}" destId="{2A0713C3-09D9-C64D-8938-0D9AFAD1BC7F}" srcOrd="0" destOrd="0" parTransId="{2F5C38DA-581A-524F-B3F4-4DA08EE473EA}" sibTransId="{DC55AD80-77B5-C34B-BC67-B8E42457CF0F}"/>
    <dgm:cxn modelId="{8CCD2121-C834-7847-9673-74548425191B}" type="presOf" srcId="{0B836045-55D6-6A4A-903E-DBF3CF44A905}" destId="{F3FF450F-DE8C-954B-B8B5-82391067F422}" srcOrd="0" destOrd="0" presId="urn:microsoft.com/office/officeart/2008/layout/HorizontalMultiLevelHierarchy"/>
    <dgm:cxn modelId="{5BBF6175-04AD-ED44-BBB9-746DD01275FE}" type="presOf" srcId="{44F26B2B-FCB4-BB49-8395-5798B864A508}" destId="{05596548-8A7F-7545-B9CA-D9171A9A4192}" srcOrd="1" destOrd="0" presId="urn:microsoft.com/office/officeart/2008/layout/HorizontalMultiLevelHierarchy"/>
    <dgm:cxn modelId="{5628DF09-A9F6-174E-A0D1-1011C91169D3}" srcId="{FC42BCA6-5C20-4B43-AE9F-B9BA3DD15FF6}" destId="{601C24E5-C6F1-914D-814C-6B709608E251}" srcOrd="0" destOrd="0" parTransId="{44F26B2B-FCB4-BB49-8395-5798B864A508}" sibTransId="{5D1C456D-4798-8843-8EAB-A2391F4D6C9B}"/>
    <dgm:cxn modelId="{30E7C6B4-BF75-A746-A5C3-1AE5D040DD2F}" type="presOf" srcId="{1F790086-8982-1C4B-9FF4-B4075B757BFE}" destId="{4D48A12C-3ABA-054E-B339-153711AD0058}" srcOrd="1" destOrd="0" presId="urn:microsoft.com/office/officeart/2008/layout/HorizontalMultiLevelHierarchy"/>
    <dgm:cxn modelId="{313B36CE-35A8-2344-97D2-9D53145D9434}" type="presOf" srcId="{642EEB61-9C46-B146-B333-6BF6BC1D0AE8}" destId="{85F19AB9-CC7A-1343-9934-B6FCAA647A6C}" srcOrd="0" destOrd="0" presId="urn:microsoft.com/office/officeart/2008/layout/HorizontalMultiLevelHierarchy"/>
    <dgm:cxn modelId="{EDC52940-47E0-544F-9A53-F748733AED69}" type="presOf" srcId="{E8F44F1D-DE12-2340-AC96-25B0819AA37E}" destId="{E5D86CB6-E81D-3E48-81C9-AC887647BC8B}" srcOrd="0" destOrd="0" presId="urn:microsoft.com/office/officeart/2008/layout/HorizontalMultiLevelHierarchy"/>
    <dgm:cxn modelId="{AD26AA5D-CB13-3242-94F0-1CA1CC8B239D}" type="presOf" srcId="{FD4B6741-338C-D244-A260-CFB456F48273}" destId="{FA5AC92B-9BFA-A84F-82E9-9808A9087BBE}" srcOrd="1" destOrd="0" presId="urn:microsoft.com/office/officeart/2008/layout/HorizontalMultiLevelHierarchy"/>
    <dgm:cxn modelId="{094892D2-E6A5-4944-A00E-D9C5A92FB2AC}" type="presOf" srcId="{883FCBCC-78A8-9649-9047-69A3965BE0E9}" destId="{C7BA393F-1ADD-624C-A37E-DC05CC971DAC}" srcOrd="0" destOrd="0" presId="urn:microsoft.com/office/officeart/2008/layout/HorizontalMultiLevelHierarchy"/>
    <dgm:cxn modelId="{7E16255A-B2EB-C54D-8655-FE4F47BA6C7F}" srcId="{D412B9F2-59DA-2944-9852-97E06EE515AB}" destId="{91A403CA-70E4-1F49-BE67-E99D8F6B8F3A}" srcOrd="1" destOrd="0" parTransId="{DB0034F4-F1E2-0B4D-916A-A4238DFF2812}" sibTransId="{CE94E3F8-1F5C-5742-92C2-D3C90926F237}"/>
    <dgm:cxn modelId="{14350A2B-58D3-254E-BA02-4B721B9E2004}" type="presOf" srcId="{2B8E8C48-BB09-5841-B736-EE5CF8A0CC86}" destId="{B1EBBC31-3872-CF40-B0F2-92F4B6674509}" srcOrd="0" destOrd="0" presId="urn:microsoft.com/office/officeart/2008/layout/HorizontalMultiLevelHierarchy"/>
    <dgm:cxn modelId="{7BA8AB16-0AF2-6240-BCC5-E1C937B3A356}" srcId="{452DD15A-95FB-4846-A1A3-1B3EC01A7FBC}" destId="{185DC811-5951-2A42-9B78-ED1A6C45F03A}" srcOrd="0" destOrd="0" parTransId="{883FCBCC-78A8-9649-9047-69A3965BE0E9}" sibTransId="{1F098CB9-6215-6744-8131-3B884B9F3209}"/>
    <dgm:cxn modelId="{09995FDB-E454-6E48-880A-08B284A7A46F}" srcId="{F432FA98-6690-6F4D-B2E6-78B5107448A3}" destId="{8C253795-271C-B746-B43D-1DA5DD9A6C8C}" srcOrd="0" destOrd="0" parTransId="{6CBDF8AF-698A-BC4B-9C15-F1504B6A074C}" sibTransId="{3DBF009A-4E5B-BB44-9990-FCE9FC6896B0}"/>
    <dgm:cxn modelId="{43C19E6E-ABC0-5D43-9082-6ACB039ED534}" type="presOf" srcId="{6CD1032D-D8FE-2849-995D-69BF11E2C846}" destId="{08821383-108C-B648-9DD2-39634DD9DFCE}" srcOrd="0" destOrd="0" presId="urn:microsoft.com/office/officeart/2008/layout/HorizontalMultiLevelHierarchy"/>
    <dgm:cxn modelId="{F6EB34BE-7A4A-9345-8A3B-2A80081BBC8B}" type="presOf" srcId="{DB0034F4-F1E2-0B4D-916A-A4238DFF2812}" destId="{CF5A105A-CC21-2444-BA6D-2CEDDE4D1A1A}" srcOrd="0" destOrd="0" presId="urn:microsoft.com/office/officeart/2008/layout/HorizontalMultiLevelHierarchy"/>
    <dgm:cxn modelId="{8934B0B0-1E54-BD46-B773-560CD2F3FEB5}" srcId="{F432FA98-6690-6F4D-B2E6-78B5107448A3}" destId="{9672A8BA-5D73-874B-86FB-8355FFB25F8C}" srcOrd="1" destOrd="0" parTransId="{F9315786-35BF-FC45-A923-8CC433738817}" sibTransId="{3788FEB5-59B4-E04C-88CD-354CE7D497D0}"/>
    <dgm:cxn modelId="{7A7D21A9-D4C8-CC44-BB13-7D448B1DBA80}" type="presOf" srcId="{4711BF63-6245-B140-83A7-F79024B35ED0}" destId="{B5868C22-6542-1B4F-AA94-BF84795C8399}" srcOrd="0" destOrd="0" presId="urn:microsoft.com/office/officeart/2008/layout/HorizontalMultiLevelHierarchy"/>
    <dgm:cxn modelId="{03BD67E1-36EB-CA41-A7B9-81068C6CD15F}" srcId="{81D26B4C-6591-AE47-BDB6-0BE5F4275027}" destId="{452DD15A-95FB-4846-A1A3-1B3EC01A7FBC}" srcOrd="0" destOrd="0" parTransId="{917ADBF9-C34D-004C-B615-053D9DA658BF}" sibTransId="{C474B57F-72FF-624F-B74D-01DE20B6BDE1}"/>
    <dgm:cxn modelId="{4B733BCD-6558-0846-A931-6CCC3DB89D3D}" srcId="{C8D34A6D-6194-2345-83AE-16749F66F15A}" destId="{3DD67704-1F40-1745-A98B-909ED7B3987E}" srcOrd="0" destOrd="0" parTransId="{B4A50D83-114F-1E49-ACBD-07CECB125626}" sibTransId="{3F755CA7-A8B9-C941-8FDE-831EA7133ED4}"/>
    <dgm:cxn modelId="{7253563E-3E52-E64C-B6A5-055A9D51E8CC}" type="presOf" srcId="{3DD67704-1F40-1745-A98B-909ED7B3987E}" destId="{2EEC6B00-78B9-9F43-89B3-B54A1C24B9C5}" srcOrd="0" destOrd="0" presId="urn:microsoft.com/office/officeart/2008/layout/HorizontalMultiLevelHierarchy"/>
    <dgm:cxn modelId="{6D740249-B58B-C444-9D1E-F9D977454305}" type="presOf" srcId="{950EA1C3-3953-2F4F-93AA-DE0EF2772ABB}" destId="{25C88185-5BA2-CA49-B3A0-9723AE105F26}" srcOrd="1" destOrd="0" presId="urn:microsoft.com/office/officeart/2008/layout/HorizontalMultiLevelHierarchy"/>
    <dgm:cxn modelId="{9103F223-A6AE-344D-B4E1-C3038B547B92}" type="presOf" srcId="{8C253795-271C-B746-B43D-1DA5DD9A6C8C}" destId="{34D8D3CF-DC77-2B40-B2AD-D57FCC1E69A0}" srcOrd="0" destOrd="0" presId="urn:microsoft.com/office/officeart/2008/layout/HorizontalMultiLevelHierarchy"/>
    <dgm:cxn modelId="{72E2D7C5-B716-484B-9CFB-9EBAC11CF695}" srcId="{642EEB61-9C46-B146-B333-6BF6BC1D0AE8}" destId="{81D26B4C-6591-AE47-BDB6-0BE5F4275027}" srcOrd="0" destOrd="0" parTransId="{13AE8589-ACC3-6542-A0E4-B3922AC1BA7C}" sibTransId="{AC0D193E-C7C8-9E41-9C21-9A606B47105E}"/>
    <dgm:cxn modelId="{8270D8E1-EF94-0748-8D55-772DE96676D2}" srcId="{81D26B4C-6591-AE47-BDB6-0BE5F4275027}" destId="{FC42BCA6-5C20-4B43-AE9F-B9BA3DD15FF6}" srcOrd="1" destOrd="0" parTransId="{1DC1204A-4B8B-CD49-8B82-06E82BD8D0CB}" sibTransId="{D65A4AB4-CB0D-3845-8BE7-CB111C9FBCED}"/>
    <dgm:cxn modelId="{42F7B59E-D00F-FC4C-9F9C-4F2F596C350A}" type="presOf" srcId="{2446335A-364A-4C42-9B2C-4790332CA4D6}" destId="{9DB59DDE-26B6-7440-8D90-20473A803CC5}" srcOrd="0" destOrd="0" presId="urn:microsoft.com/office/officeart/2008/layout/HorizontalMultiLevelHierarchy"/>
    <dgm:cxn modelId="{CDE85CDD-AC32-8F4C-ACE3-A4E77035725B}" type="presOf" srcId="{81D26B4C-6591-AE47-BDB6-0BE5F4275027}" destId="{FE0F90CE-CE7B-2A43-90DB-3475F2F6D5D2}" srcOrd="0" destOrd="0" presId="urn:microsoft.com/office/officeart/2008/layout/HorizontalMultiLevelHierarchy"/>
    <dgm:cxn modelId="{D94FB523-6B8B-9E4F-B590-10014C0D0BE3}" type="presOf" srcId="{44F26B2B-FCB4-BB49-8395-5798B864A508}" destId="{EFBC3494-ECEE-584F-9464-A5A764E49E91}" srcOrd="0" destOrd="0" presId="urn:microsoft.com/office/officeart/2008/layout/HorizontalMultiLevelHierarchy"/>
    <dgm:cxn modelId="{9B105D41-4676-794B-9234-E1AA28D6C8F8}" type="presOf" srcId="{6CBDF8AF-698A-BC4B-9C15-F1504B6A074C}" destId="{988172E4-EB1C-C349-9FF8-385044F85A18}" srcOrd="1" destOrd="0" presId="urn:microsoft.com/office/officeart/2008/layout/HorizontalMultiLevelHierarchy"/>
    <dgm:cxn modelId="{E5126B26-74F5-3C4A-8E3F-180B2FE46CB1}" type="presOf" srcId="{6CBDF8AF-698A-BC4B-9C15-F1504B6A074C}" destId="{BBEECD1B-E7FA-5241-8CFF-A007C42D264A}" srcOrd="0" destOrd="0" presId="urn:microsoft.com/office/officeart/2008/layout/HorizontalMultiLevelHierarchy"/>
    <dgm:cxn modelId="{F6E26D79-6554-954A-812E-D8D7B036C9F4}" type="presOf" srcId="{B4A50D83-114F-1E49-ACBD-07CECB125626}" destId="{9E790B2D-84AD-534E-826E-7C3144EB69EF}" srcOrd="1" destOrd="0" presId="urn:microsoft.com/office/officeart/2008/layout/HorizontalMultiLevelHierarchy"/>
    <dgm:cxn modelId="{05A8BCBC-51BC-A84B-BCDA-5F0D8AE8F884}" type="presOf" srcId="{F9315786-35BF-FC45-A923-8CC433738817}" destId="{4E9CBA63-F528-CA43-B6A2-6AA7CF78AA65}" srcOrd="0" destOrd="0" presId="urn:microsoft.com/office/officeart/2008/layout/HorizontalMultiLevelHierarchy"/>
    <dgm:cxn modelId="{CD888AEA-1DBE-D444-B2E6-26ADA9A2FB19}" type="presOf" srcId="{D412B9F2-59DA-2944-9852-97E06EE515AB}" destId="{A1D5337B-F6AB-9148-BED0-00149627B294}" srcOrd="0" destOrd="0" presId="urn:microsoft.com/office/officeart/2008/layout/HorizontalMultiLevelHierarchy"/>
    <dgm:cxn modelId="{6726DDC8-C217-3749-9163-7BA48C97579C}" type="presOf" srcId="{FD4B6741-338C-D244-A260-CFB456F48273}" destId="{A878D2B6-6B3B-2E40-8959-D43EE9C4E154}" srcOrd="0" destOrd="0" presId="urn:microsoft.com/office/officeart/2008/layout/HorizontalMultiLevelHierarchy"/>
    <dgm:cxn modelId="{B96D0D67-0E1D-2046-8F3A-BB53EED9E495}" type="presOf" srcId="{9672A8BA-5D73-874B-86FB-8355FFB25F8C}" destId="{66461CAF-03D3-C04F-96BD-8D6825986F58}" srcOrd="0" destOrd="0" presId="urn:microsoft.com/office/officeart/2008/layout/HorizontalMultiLevelHierarchy"/>
    <dgm:cxn modelId="{649FC0AA-CC81-CE4F-973A-063BB9EA0811}" type="presOf" srcId="{917ADBF9-C34D-004C-B615-053D9DA658BF}" destId="{549D3897-0AC1-894F-AF96-0CA916EFD5CA}" srcOrd="0" destOrd="0" presId="urn:microsoft.com/office/officeart/2008/layout/HorizontalMultiLevelHierarchy"/>
    <dgm:cxn modelId="{E3C7453B-7210-564A-8740-6EA46BD2D88F}" srcId="{8C253795-271C-B746-B43D-1DA5DD9A6C8C}" destId="{E8F44F1D-DE12-2340-AC96-25B0819AA37E}" srcOrd="0" destOrd="0" parTransId="{2446335A-364A-4C42-9B2C-4790332CA4D6}" sibTransId="{89D6B762-9974-384F-8216-B11F731172AC}"/>
    <dgm:cxn modelId="{B1DA0FFA-7913-B94F-8C2A-7B2DF3D48653}" type="presOf" srcId="{D6A80797-BE92-B14C-B514-D2D5EEC07442}" destId="{6F10749E-EBE2-1E46-B671-8F9972007828}" srcOrd="1" destOrd="0" presId="urn:microsoft.com/office/officeart/2008/layout/HorizontalMultiLevelHierarchy"/>
    <dgm:cxn modelId="{C86DE457-1D75-DD4E-8D08-5020DA1A3204}" type="presOf" srcId="{C086B3AD-7237-684D-A006-0EA8EAB7B24C}" destId="{B4CDBF3F-795A-3048-B4FF-FB217867D507}" srcOrd="1" destOrd="0" presId="urn:microsoft.com/office/officeart/2008/layout/HorizontalMultiLevelHierarchy"/>
    <dgm:cxn modelId="{2BB73E75-EA69-0444-91D9-C38C216EEE05}" type="presOf" srcId="{2446335A-364A-4C42-9B2C-4790332CA4D6}" destId="{FD51F890-F809-E245-BD69-9CE0CE037802}" srcOrd="1" destOrd="0" presId="urn:microsoft.com/office/officeart/2008/layout/HorizontalMultiLevelHierarchy"/>
    <dgm:cxn modelId="{C44977D2-71AA-6041-8993-1D25CAD30A76}" type="presOf" srcId="{1DC1204A-4B8B-CD49-8B82-06E82BD8D0CB}" destId="{F44D9E5C-6F80-DF4D-9C86-3C11AB1D673F}" srcOrd="0" destOrd="0" presId="urn:microsoft.com/office/officeart/2008/layout/HorizontalMultiLevelHierarchy"/>
    <dgm:cxn modelId="{64306D20-D1F1-BA49-8B73-CBBE9E50CA56}" type="presOf" srcId="{2A0713C3-09D9-C64D-8938-0D9AFAD1BC7F}" destId="{C7BC4D40-6C4A-3C48-8D31-3EA292A17C7C}" srcOrd="0" destOrd="0" presId="urn:microsoft.com/office/officeart/2008/layout/HorizontalMultiLevelHierarchy"/>
    <dgm:cxn modelId="{597B4492-A99E-2744-9521-447BCFA81296}" type="presOf" srcId="{38298E23-F74B-1F4B-A430-956F51C5139C}" destId="{47810DB7-839D-274D-8ED8-8C77F1872219}" srcOrd="0" destOrd="0" presId="urn:microsoft.com/office/officeart/2008/layout/HorizontalMultiLevelHierarchy"/>
    <dgm:cxn modelId="{3BCA91EE-4A07-8645-97C5-A8236C0FE3B4}" type="presOf" srcId="{D6A80797-BE92-B14C-B514-D2D5EEC07442}" destId="{19913903-DA20-E74C-9082-9C10D2262A73}" srcOrd="0" destOrd="0" presId="urn:microsoft.com/office/officeart/2008/layout/HorizontalMultiLevelHierarchy"/>
    <dgm:cxn modelId="{326768D8-2054-9A4A-9132-F00E4A5D3E2C}" srcId="{C8D34A6D-6194-2345-83AE-16749F66F15A}" destId="{4711BF63-6245-B140-83A7-F79024B35ED0}" srcOrd="1" destOrd="0" parTransId="{38298E23-F74B-1F4B-A430-956F51C5139C}" sibTransId="{95934BA7-F196-8D4A-B457-8AFE89FEFA86}"/>
    <dgm:cxn modelId="{E17D072E-A2B7-2F49-8E29-EA4066AC4096}" type="presOf" srcId="{185DC811-5951-2A42-9B78-ED1A6C45F03A}" destId="{4B55C07D-467B-8841-9C35-450E75D994DA}" srcOrd="0" destOrd="0" presId="urn:microsoft.com/office/officeart/2008/layout/HorizontalMultiLevelHierarchy"/>
    <dgm:cxn modelId="{20F65FA4-A5DC-A849-B569-6745FAA290CA}" type="presOf" srcId="{F9315786-35BF-FC45-A923-8CC433738817}" destId="{6C946173-8B7D-E349-BDCF-7A35B61592C6}" srcOrd="1" destOrd="0" presId="urn:microsoft.com/office/officeart/2008/layout/HorizontalMultiLevelHierarchy"/>
    <dgm:cxn modelId="{21AF9E49-CC91-D546-B81A-4E420D72AB60}" type="presParOf" srcId="{85F19AB9-CC7A-1343-9934-B6FCAA647A6C}" destId="{C93817ED-0A28-344E-A532-7F46082B6A36}" srcOrd="0" destOrd="0" presId="urn:microsoft.com/office/officeart/2008/layout/HorizontalMultiLevelHierarchy"/>
    <dgm:cxn modelId="{94008B05-5245-BC4B-8D0C-B7A692D7D2B5}" type="presParOf" srcId="{C93817ED-0A28-344E-A532-7F46082B6A36}" destId="{FE0F90CE-CE7B-2A43-90DB-3475F2F6D5D2}" srcOrd="0" destOrd="0" presId="urn:microsoft.com/office/officeart/2008/layout/HorizontalMultiLevelHierarchy"/>
    <dgm:cxn modelId="{CC9448D7-6DED-834D-9B39-80B9D9E12296}" type="presParOf" srcId="{C93817ED-0A28-344E-A532-7F46082B6A36}" destId="{A982C9D3-2019-E245-863D-0F9B6C80462F}" srcOrd="1" destOrd="0" presId="urn:microsoft.com/office/officeart/2008/layout/HorizontalMultiLevelHierarchy"/>
    <dgm:cxn modelId="{EF6C9AED-8C00-F349-BF15-F6F36B6AED58}" type="presParOf" srcId="{A982C9D3-2019-E245-863D-0F9B6C80462F}" destId="{549D3897-0AC1-894F-AF96-0CA916EFD5CA}" srcOrd="0" destOrd="0" presId="urn:microsoft.com/office/officeart/2008/layout/HorizontalMultiLevelHierarchy"/>
    <dgm:cxn modelId="{C436C6D0-A28F-464A-9987-C4710046F409}" type="presParOf" srcId="{549D3897-0AC1-894F-AF96-0CA916EFD5CA}" destId="{09097626-11B0-9443-B187-BBD628102400}" srcOrd="0" destOrd="0" presId="urn:microsoft.com/office/officeart/2008/layout/HorizontalMultiLevelHierarchy"/>
    <dgm:cxn modelId="{8477B3C5-EAA4-B942-9ECD-18F9E9444623}" type="presParOf" srcId="{A982C9D3-2019-E245-863D-0F9B6C80462F}" destId="{73671A20-8881-E141-B9BE-EB01BF3802AD}" srcOrd="1" destOrd="0" presId="urn:microsoft.com/office/officeart/2008/layout/HorizontalMultiLevelHierarchy"/>
    <dgm:cxn modelId="{1D10F46E-A054-3949-B06E-C1DD56FFE2F9}" type="presParOf" srcId="{73671A20-8881-E141-B9BE-EB01BF3802AD}" destId="{2926F5FD-3EFD-9745-A506-F113FB280D26}" srcOrd="0" destOrd="0" presId="urn:microsoft.com/office/officeart/2008/layout/HorizontalMultiLevelHierarchy"/>
    <dgm:cxn modelId="{F6449061-C24A-2746-ACAC-5BB3F935AC89}" type="presParOf" srcId="{73671A20-8881-E141-B9BE-EB01BF3802AD}" destId="{FC3A3E21-BFD1-954E-A3A1-2ACC5A093879}" srcOrd="1" destOrd="0" presId="urn:microsoft.com/office/officeart/2008/layout/HorizontalMultiLevelHierarchy"/>
    <dgm:cxn modelId="{683006C7-A209-484D-B97C-C0E65FA6307B}" type="presParOf" srcId="{FC3A3E21-BFD1-954E-A3A1-2ACC5A093879}" destId="{C7BA393F-1ADD-624C-A37E-DC05CC971DAC}" srcOrd="0" destOrd="0" presId="urn:microsoft.com/office/officeart/2008/layout/HorizontalMultiLevelHierarchy"/>
    <dgm:cxn modelId="{04E11FFB-D54D-944B-B251-C1C6E486B763}" type="presParOf" srcId="{C7BA393F-1ADD-624C-A37E-DC05CC971DAC}" destId="{BBC23BD9-3050-714C-ADC9-4E399F4CD50E}" srcOrd="0" destOrd="0" presId="urn:microsoft.com/office/officeart/2008/layout/HorizontalMultiLevelHierarchy"/>
    <dgm:cxn modelId="{56438D82-AC7D-A747-925E-995F3E7A681E}" type="presParOf" srcId="{FC3A3E21-BFD1-954E-A3A1-2ACC5A093879}" destId="{D485C763-CC1F-294C-B513-CF682615ABB4}" srcOrd="1" destOrd="0" presId="urn:microsoft.com/office/officeart/2008/layout/HorizontalMultiLevelHierarchy"/>
    <dgm:cxn modelId="{E091826F-8BFB-E64A-B9C9-EE9DEEF69571}" type="presParOf" srcId="{D485C763-CC1F-294C-B513-CF682615ABB4}" destId="{4B55C07D-467B-8841-9C35-450E75D994DA}" srcOrd="0" destOrd="0" presId="urn:microsoft.com/office/officeart/2008/layout/HorizontalMultiLevelHierarchy"/>
    <dgm:cxn modelId="{0EA2EF58-0695-BC4A-90BE-4E58255440A8}" type="presParOf" srcId="{D485C763-CC1F-294C-B513-CF682615ABB4}" destId="{6DDCD5E0-A79D-AA40-A685-0E790F9C2CA2}" srcOrd="1" destOrd="0" presId="urn:microsoft.com/office/officeart/2008/layout/HorizontalMultiLevelHierarchy"/>
    <dgm:cxn modelId="{1E1CE7EC-C82B-EE42-A8D2-006FE0B85963}" type="presParOf" srcId="{A982C9D3-2019-E245-863D-0F9B6C80462F}" destId="{F44D9E5C-6F80-DF4D-9C86-3C11AB1D673F}" srcOrd="2" destOrd="0" presId="urn:microsoft.com/office/officeart/2008/layout/HorizontalMultiLevelHierarchy"/>
    <dgm:cxn modelId="{4B97232D-227D-CC46-8D76-5511A65FE5C7}" type="presParOf" srcId="{F44D9E5C-6F80-DF4D-9C86-3C11AB1D673F}" destId="{60D64B98-6975-A348-A909-329D8485606E}" srcOrd="0" destOrd="0" presId="urn:microsoft.com/office/officeart/2008/layout/HorizontalMultiLevelHierarchy"/>
    <dgm:cxn modelId="{C1B6662C-2C0D-C949-AA21-1F47C5B2FE92}" type="presParOf" srcId="{A982C9D3-2019-E245-863D-0F9B6C80462F}" destId="{90184F1C-9410-8C43-AC4A-64FA9DC78D25}" srcOrd="3" destOrd="0" presId="urn:microsoft.com/office/officeart/2008/layout/HorizontalMultiLevelHierarchy"/>
    <dgm:cxn modelId="{C56657F6-1549-3947-8E7E-ADA332E9D2AC}" type="presParOf" srcId="{90184F1C-9410-8C43-AC4A-64FA9DC78D25}" destId="{75075681-07F6-DE44-A556-D3895E3E4A9F}" srcOrd="0" destOrd="0" presId="urn:microsoft.com/office/officeart/2008/layout/HorizontalMultiLevelHierarchy"/>
    <dgm:cxn modelId="{AA7278D5-9189-454A-A314-A1B4F8A6C8FE}" type="presParOf" srcId="{90184F1C-9410-8C43-AC4A-64FA9DC78D25}" destId="{4E3D696A-1381-E44A-9EC6-648C7673E212}" srcOrd="1" destOrd="0" presId="urn:microsoft.com/office/officeart/2008/layout/HorizontalMultiLevelHierarchy"/>
    <dgm:cxn modelId="{F00C1380-EAAD-9B4B-A906-ED9C2803A1C2}" type="presParOf" srcId="{4E3D696A-1381-E44A-9EC6-648C7673E212}" destId="{EFBC3494-ECEE-584F-9464-A5A764E49E91}" srcOrd="0" destOrd="0" presId="urn:microsoft.com/office/officeart/2008/layout/HorizontalMultiLevelHierarchy"/>
    <dgm:cxn modelId="{C2E47696-9EB5-C44E-9774-9C43942A8F51}" type="presParOf" srcId="{EFBC3494-ECEE-584F-9464-A5A764E49E91}" destId="{05596548-8A7F-7545-B9CA-D9171A9A4192}" srcOrd="0" destOrd="0" presId="urn:microsoft.com/office/officeart/2008/layout/HorizontalMultiLevelHierarchy"/>
    <dgm:cxn modelId="{DEE33598-1B8D-0D49-B23F-4E7FB146EDFD}" type="presParOf" srcId="{4E3D696A-1381-E44A-9EC6-648C7673E212}" destId="{C23FDF1E-9E88-854A-87FB-511B86500CD8}" srcOrd="1" destOrd="0" presId="urn:microsoft.com/office/officeart/2008/layout/HorizontalMultiLevelHierarchy"/>
    <dgm:cxn modelId="{E9CAEE7E-646C-0D4C-A90E-05AF6755C22B}" type="presParOf" srcId="{C23FDF1E-9E88-854A-87FB-511B86500CD8}" destId="{36F8C371-9B30-4240-B78C-D33BC9A8EC83}" srcOrd="0" destOrd="0" presId="urn:microsoft.com/office/officeart/2008/layout/HorizontalMultiLevelHierarchy"/>
    <dgm:cxn modelId="{5445C051-424D-2F46-B9E6-4B950254C3AA}" type="presParOf" srcId="{C23FDF1E-9E88-854A-87FB-511B86500CD8}" destId="{38C48CB4-16CB-1E4B-8B41-5CAAEE95658F}" srcOrd="1" destOrd="0" presId="urn:microsoft.com/office/officeart/2008/layout/HorizontalMultiLevelHierarchy"/>
    <dgm:cxn modelId="{7D3131E2-EECE-5349-AA8A-4703D1DF5407}" type="presParOf" srcId="{38C48CB4-16CB-1E4B-8B41-5CAAEE95658F}" destId="{19913903-DA20-E74C-9082-9C10D2262A73}" srcOrd="0" destOrd="0" presId="urn:microsoft.com/office/officeart/2008/layout/HorizontalMultiLevelHierarchy"/>
    <dgm:cxn modelId="{2385E09D-D938-DB4C-854E-C951F29EAD5A}" type="presParOf" srcId="{19913903-DA20-E74C-9082-9C10D2262A73}" destId="{6F10749E-EBE2-1E46-B671-8F9972007828}" srcOrd="0" destOrd="0" presId="urn:microsoft.com/office/officeart/2008/layout/HorizontalMultiLevelHierarchy"/>
    <dgm:cxn modelId="{4B18BE5A-3125-A945-834E-AB4D63F297BB}" type="presParOf" srcId="{38C48CB4-16CB-1E4B-8B41-5CAAEE95658F}" destId="{0C823EF4-803B-7C40-87E0-FAD00B57D0FA}" srcOrd="1" destOrd="0" presId="urn:microsoft.com/office/officeart/2008/layout/HorizontalMultiLevelHierarchy"/>
    <dgm:cxn modelId="{37BA5411-F132-CB4F-914E-89C208396050}" type="presParOf" srcId="{0C823EF4-803B-7C40-87E0-FAD00B57D0FA}" destId="{3D9A3AC8-9B24-064C-B580-2C6279DA55BF}" srcOrd="0" destOrd="0" presId="urn:microsoft.com/office/officeart/2008/layout/HorizontalMultiLevelHierarchy"/>
    <dgm:cxn modelId="{6BFE5299-BB23-124C-82CD-5D0B2B1732E1}" type="presParOf" srcId="{0C823EF4-803B-7C40-87E0-FAD00B57D0FA}" destId="{F427E38F-2E9E-724F-87C3-04F2E73C4848}" srcOrd="1" destOrd="0" presId="urn:microsoft.com/office/officeart/2008/layout/HorizontalMultiLevelHierarchy"/>
    <dgm:cxn modelId="{A41AF0AB-19E7-9B42-B632-546C892081DE}" type="presParOf" srcId="{F427E38F-2E9E-724F-87C3-04F2E73C4848}" destId="{E336B377-7485-3D47-897F-39A289BB7AEB}" srcOrd="0" destOrd="0" presId="urn:microsoft.com/office/officeart/2008/layout/HorizontalMultiLevelHierarchy"/>
    <dgm:cxn modelId="{DAE55471-6E9C-8E4C-BD7A-49A02F704801}" type="presParOf" srcId="{E336B377-7485-3D47-897F-39A289BB7AEB}" destId="{9E790B2D-84AD-534E-826E-7C3144EB69EF}" srcOrd="0" destOrd="0" presId="urn:microsoft.com/office/officeart/2008/layout/HorizontalMultiLevelHierarchy"/>
    <dgm:cxn modelId="{AE567631-7173-E946-AD46-968E9ED2B4D6}" type="presParOf" srcId="{F427E38F-2E9E-724F-87C3-04F2E73C4848}" destId="{C4E6A3A7-5A79-0B4D-87F7-535119EF1205}" srcOrd="1" destOrd="0" presId="urn:microsoft.com/office/officeart/2008/layout/HorizontalMultiLevelHierarchy"/>
    <dgm:cxn modelId="{4D6F01B0-1EB6-6640-B585-825B4193E265}" type="presParOf" srcId="{C4E6A3A7-5A79-0B4D-87F7-535119EF1205}" destId="{2EEC6B00-78B9-9F43-89B3-B54A1C24B9C5}" srcOrd="0" destOrd="0" presId="urn:microsoft.com/office/officeart/2008/layout/HorizontalMultiLevelHierarchy"/>
    <dgm:cxn modelId="{E521220F-763D-D945-BF29-01216E23CD71}" type="presParOf" srcId="{C4E6A3A7-5A79-0B4D-87F7-535119EF1205}" destId="{7BD3B192-6BEF-0645-BE88-52A95B4F00BD}" srcOrd="1" destOrd="0" presId="urn:microsoft.com/office/officeart/2008/layout/HorizontalMultiLevelHierarchy"/>
    <dgm:cxn modelId="{43A58FD9-3C1E-2A48-967C-6D1CC7850C8C}" type="presParOf" srcId="{F427E38F-2E9E-724F-87C3-04F2E73C4848}" destId="{47810DB7-839D-274D-8ED8-8C77F1872219}" srcOrd="2" destOrd="0" presId="urn:microsoft.com/office/officeart/2008/layout/HorizontalMultiLevelHierarchy"/>
    <dgm:cxn modelId="{60F0A57D-D7EC-6346-9C33-9FB6118C9F36}" type="presParOf" srcId="{47810DB7-839D-274D-8ED8-8C77F1872219}" destId="{71D97D69-ECFF-3944-A259-924A61A3DC1E}" srcOrd="0" destOrd="0" presId="urn:microsoft.com/office/officeart/2008/layout/HorizontalMultiLevelHierarchy"/>
    <dgm:cxn modelId="{56843C39-2242-874D-9347-DC7A173CA1D6}" type="presParOf" srcId="{F427E38F-2E9E-724F-87C3-04F2E73C4848}" destId="{84EBE8A8-4573-054C-B82F-43FB5E38D469}" srcOrd="3" destOrd="0" presId="urn:microsoft.com/office/officeart/2008/layout/HorizontalMultiLevelHierarchy"/>
    <dgm:cxn modelId="{E13C4945-89F9-AA46-8995-B1C42375D272}" type="presParOf" srcId="{84EBE8A8-4573-054C-B82F-43FB5E38D469}" destId="{B5868C22-6542-1B4F-AA94-BF84795C8399}" srcOrd="0" destOrd="0" presId="urn:microsoft.com/office/officeart/2008/layout/HorizontalMultiLevelHierarchy"/>
    <dgm:cxn modelId="{32034A2C-1FE0-1E4B-AA9C-811424492698}" type="presParOf" srcId="{84EBE8A8-4573-054C-B82F-43FB5E38D469}" destId="{D963F236-4478-CA4A-A619-8714F1086DA4}" srcOrd="1" destOrd="0" presId="urn:microsoft.com/office/officeart/2008/layout/HorizontalMultiLevelHierarchy"/>
    <dgm:cxn modelId="{B87FAB43-714C-1D46-AC23-21053BF8D325}" type="presParOf" srcId="{38C48CB4-16CB-1E4B-8B41-5CAAEE95658F}" destId="{B1EBBC31-3872-CF40-B0F2-92F4B6674509}" srcOrd="2" destOrd="0" presId="urn:microsoft.com/office/officeart/2008/layout/HorizontalMultiLevelHierarchy"/>
    <dgm:cxn modelId="{3B18A725-B953-9242-A66D-08BCBA35A1D2}" type="presParOf" srcId="{B1EBBC31-3872-CF40-B0F2-92F4B6674509}" destId="{9FB10A5A-E3FE-D843-977D-382D43A0D752}" srcOrd="0" destOrd="0" presId="urn:microsoft.com/office/officeart/2008/layout/HorizontalMultiLevelHierarchy"/>
    <dgm:cxn modelId="{07EF31A1-B343-0945-9286-0A1E14DC3635}" type="presParOf" srcId="{38C48CB4-16CB-1E4B-8B41-5CAAEE95658F}" destId="{B0FDB231-2FDD-6A45-A962-95424AC49476}" srcOrd="3" destOrd="0" presId="urn:microsoft.com/office/officeart/2008/layout/HorizontalMultiLevelHierarchy"/>
    <dgm:cxn modelId="{5BA18A2F-0275-FA44-897A-3766737A342A}" type="presParOf" srcId="{B0FDB231-2FDD-6A45-A962-95424AC49476}" destId="{A1D5337B-F6AB-9148-BED0-00149627B294}" srcOrd="0" destOrd="0" presId="urn:microsoft.com/office/officeart/2008/layout/HorizontalMultiLevelHierarchy"/>
    <dgm:cxn modelId="{51655885-4908-FC47-ACC8-3A67C5011B71}" type="presParOf" srcId="{B0FDB231-2FDD-6A45-A962-95424AC49476}" destId="{122793D5-8AED-EB44-96C4-6847020339E5}" srcOrd="1" destOrd="0" presId="urn:microsoft.com/office/officeart/2008/layout/HorizontalMultiLevelHierarchy"/>
    <dgm:cxn modelId="{32694595-9541-874F-9137-13D764B18998}" type="presParOf" srcId="{122793D5-8AED-EB44-96C4-6847020339E5}" destId="{987AB1F8-A831-D746-9C5E-CBD86AC57F3F}" srcOrd="0" destOrd="0" presId="urn:microsoft.com/office/officeart/2008/layout/HorizontalMultiLevelHierarchy"/>
    <dgm:cxn modelId="{8EB441AB-1C93-E64E-BBCA-2F2E1DBFA22E}" type="presParOf" srcId="{987AB1F8-A831-D746-9C5E-CBD86AC57F3F}" destId="{8E795361-BB69-AB4D-A5CB-93E8A806CC5A}" srcOrd="0" destOrd="0" presId="urn:microsoft.com/office/officeart/2008/layout/HorizontalMultiLevelHierarchy"/>
    <dgm:cxn modelId="{EB88B9B5-B630-0E4B-8716-A19498958AE5}" type="presParOf" srcId="{122793D5-8AED-EB44-96C4-6847020339E5}" destId="{AFB644F6-E755-0A41-9586-EFD8590C0430}" srcOrd="1" destOrd="0" presId="urn:microsoft.com/office/officeart/2008/layout/HorizontalMultiLevelHierarchy"/>
    <dgm:cxn modelId="{58C49D73-EE4C-5D46-BB1E-DEB13D7D6167}" type="presParOf" srcId="{AFB644F6-E755-0A41-9586-EFD8590C0430}" destId="{BC4CD4C2-400C-424A-87FC-F1AD8C5A8201}" srcOrd="0" destOrd="0" presId="urn:microsoft.com/office/officeart/2008/layout/HorizontalMultiLevelHierarchy"/>
    <dgm:cxn modelId="{33A152C9-FF8E-B644-B12F-7AD9F1313B64}" type="presParOf" srcId="{AFB644F6-E755-0A41-9586-EFD8590C0430}" destId="{90A34B36-1AA8-D54D-A7F4-855B1BB02BB6}" srcOrd="1" destOrd="0" presId="urn:microsoft.com/office/officeart/2008/layout/HorizontalMultiLevelHierarchy"/>
    <dgm:cxn modelId="{4C099F14-805E-7849-A65D-5B1BE4C42FCC}" type="presParOf" srcId="{122793D5-8AED-EB44-96C4-6847020339E5}" destId="{CF5A105A-CC21-2444-BA6D-2CEDDE4D1A1A}" srcOrd="2" destOrd="0" presId="urn:microsoft.com/office/officeart/2008/layout/HorizontalMultiLevelHierarchy"/>
    <dgm:cxn modelId="{EB888C71-6478-324F-9E33-55C1EF35F399}" type="presParOf" srcId="{CF5A105A-CC21-2444-BA6D-2CEDDE4D1A1A}" destId="{B5A1C140-382B-3748-A3AE-E39F8ABBAAF5}" srcOrd="0" destOrd="0" presId="urn:microsoft.com/office/officeart/2008/layout/HorizontalMultiLevelHierarchy"/>
    <dgm:cxn modelId="{59C12ECF-3237-8C45-ADBD-187751FD74B9}" type="presParOf" srcId="{122793D5-8AED-EB44-96C4-6847020339E5}" destId="{AC834DDB-D7E2-A243-B9E7-56D3624A91A1}" srcOrd="3" destOrd="0" presId="urn:microsoft.com/office/officeart/2008/layout/HorizontalMultiLevelHierarchy"/>
    <dgm:cxn modelId="{E85E7B84-79DB-494A-90B6-22C3A3810FF4}" type="presParOf" srcId="{AC834DDB-D7E2-A243-B9E7-56D3624A91A1}" destId="{FAD0C5E8-E8E3-9E45-A582-6DA6CE083CB5}" srcOrd="0" destOrd="0" presId="urn:microsoft.com/office/officeart/2008/layout/HorizontalMultiLevelHierarchy"/>
    <dgm:cxn modelId="{2458984D-5755-A84D-A71A-13788AD53030}" type="presParOf" srcId="{AC834DDB-D7E2-A243-B9E7-56D3624A91A1}" destId="{4F478F75-06BE-E94B-A8FC-5683221DDC9F}" srcOrd="1" destOrd="0" presId="urn:microsoft.com/office/officeart/2008/layout/HorizontalMultiLevelHierarchy"/>
    <dgm:cxn modelId="{74532BF8-CC0B-AE47-A48A-5B9C28C1FF44}" type="presParOf" srcId="{38C48CB4-16CB-1E4B-8B41-5CAAEE95658F}" destId="{6BFDA7F7-F683-6547-B3B9-BB3F126AFC66}" srcOrd="4" destOrd="0" presId="urn:microsoft.com/office/officeart/2008/layout/HorizontalMultiLevelHierarchy"/>
    <dgm:cxn modelId="{24CDF6FD-5A7E-3645-915A-E25731C90B72}" type="presParOf" srcId="{6BFDA7F7-F683-6547-B3B9-BB3F126AFC66}" destId="{25C88185-5BA2-CA49-B3A0-9723AE105F26}" srcOrd="0" destOrd="0" presId="urn:microsoft.com/office/officeart/2008/layout/HorizontalMultiLevelHierarchy"/>
    <dgm:cxn modelId="{03DF01CF-CF1B-7745-9617-9C27BECE3636}" type="presParOf" srcId="{38C48CB4-16CB-1E4B-8B41-5CAAEE95658F}" destId="{363D7481-9E1F-4A43-933B-B431FE14C62C}" srcOrd="5" destOrd="0" presId="urn:microsoft.com/office/officeart/2008/layout/HorizontalMultiLevelHierarchy"/>
    <dgm:cxn modelId="{7BC14CDF-7E0B-BB4E-9BB4-6A63CE070607}" type="presParOf" srcId="{363D7481-9E1F-4A43-933B-B431FE14C62C}" destId="{08821383-108C-B648-9DD2-39634DD9DFCE}" srcOrd="0" destOrd="0" presId="urn:microsoft.com/office/officeart/2008/layout/HorizontalMultiLevelHierarchy"/>
    <dgm:cxn modelId="{5789025C-2A9F-B441-B1C5-CB2C099EDF43}" type="presParOf" srcId="{363D7481-9E1F-4A43-933B-B431FE14C62C}" destId="{BB13FF16-5254-8649-BCA8-272644CD79DE}" srcOrd="1" destOrd="0" presId="urn:microsoft.com/office/officeart/2008/layout/HorizontalMultiLevelHierarchy"/>
    <dgm:cxn modelId="{35528CAA-2217-A04A-8531-4CA59D8A23D8}" type="presParOf" srcId="{BB13FF16-5254-8649-BCA8-272644CD79DE}" destId="{3E853D93-2BD2-A848-8CDE-543BD1C7C32B}" srcOrd="0" destOrd="0" presId="urn:microsoft.com/office/officeart/2008/layout/HorizontalMultiLevelHierarchy"/>
    <dgm:cxn modelId="{C0CDC3A1-A045-CC4F-B3B5-17357D6B2184}" type="presParOf" srcId="{3E853D93-2BD2-A848-8CDE-543BD1C7C32B}" destId="{F9C7EE78-6C1B-3144-A000-099DE491AD7F}" srcOrd="0" destOrd="0" presId="urn:microsoft.com/office/officeart/2008/layout/HorizontalMultiLevelHierarchy"/>
    <dgm:cxn modelId="{9852CFAF-0516-A543-8E8B-A670714D621B}" type="presParOf" srcId="{BB13FF16-5254-8649-BCA8-272644CD79DE}" destId="{F7ECCF44-3D5F-D14A-9235-4836402F360C}" srcOrd="1" destOrd="0" presId="urn:microsoft.com/office/officeart/2008/layout/HorizontalMultiLevelHierarchy"/>
    <dgm:cxn modelId="{02B1F1BB-176E-9249-A2CA-8EC1C2717245}" type="presParOf" srcId="{F7ECCF44-3D5F-D14A-9235-4836402F360C}" destId="{C7BC4D40-6C4A-3C48-8D31-3EA292A17C7C}" srcOrd="0" destOrd="0" presId="urn:microsoft.com/office/officeart/2008/layout/HorizontalMultiLevelHierarchy"/>
    <dgm:cxn modelId="{9F77C59C-3FD3-3043-832E-CAB8948A27B7}" type="presParOf" srcId="{F7ECCF44-3D5F-D14A-9235-4836402F360C}" destId="{A429FB4C-7979-7445-9D75-3F4534549155}" srcOrd="1" destOrd="0" presId="urn:microsoft.com/office/officeart/2008/layout/HorizontalMultiLevelHierarchy"/>
    <dgm:cxn modelId="{DA2FFED0-B8ED-8342-9FF4-C6E30AC41239}" type="presParOf" srcId="{4E3D696A-1381-E44A-9EC6-648C7673E212}" destId="{82FEE19A-2C07-F543-90A2-8C75BF6B1D49}" srcOrd="2" destOrd="0" presId="urn:microsoft.com/office/officeart/2008/layout/HorizontalMultiLevelHierarchy"/>
    <dgm:cxn modelId="{F800E5C9-3B03-B243-BFC5-12E15857B6DC}" type="presParOf" srcId="{82FEE19A-2C07-F543-90A2-8C75BF6B1D49}" destId="{4D48A12C-3ABA-054E-B339-153711AD0058}" srcOrd="0" destOrd="0" presId="urn:microsoft.com/office/officeart/2008/layout/HorizontalMultiLevelHierarchy"/>
    <dgm:cxn modelId="{B951BF3A-2FED-AC46-869A-E926F40591D6}" type="presParOf" srcId="{4E3D696A-1381-E44A-9EC6-648C7673E212}" destId="{E629DA36-8026-8345-80C7-F4397A6368F5}" srcOrd="3" destOrd="0" presId="urn:microsoft.com/office/officeart/2008/layout/HorizontalMultiLevelHierarchy"/>
    <dgm:cxn modelId="{A6C41BB8-528D-804B-9A6D-A81F9FD8864D}" type="presParOf" srcId="{E629DA36-8026-8345-80C7-F4397A6368F5}" destId="{70866F87-141C-BB43-B855-9EE48CE0EEFD}" srcOrd="0" destOrd="0" presId="urn:microsoft.com/office/officeart/2008/layout/HorizontalMultiLevelHierarchy"/>
    <dgm:cxn modelId="{04434CF6-6F4B-8546-AB40-F4EEEACD559C}" type="presParOf" srcId="{E629DA36-8026-8345-80C7-F4397A6368F5}" destId="{0C83861C-C9AE-1248-9405-B46FDE65B2DE}" srcOrd="1" destOrd="0" presId="urn:microsoft.com/office/officeart/2008/layout/HorizontalMultiLevelHierarchy"/>
    <dgm:cxn modelId="{B09A5DFE-5F0C-6B40-B2E2-5832E08E5893}" type="presParOf" srcId="{0C83861C-C9AE-1248-9405-B46FDE65B2DE}" destId="{BBEECD1B-E7FA-5241-8CFF-A007C42D264A}" srcOrd="0" destOrd="0" presId="urn:microsoft.com/office/officeart/2008/layout/HorizontalMultiLevelHierarchy"/>
    <dgm:cxn modelId="{1DC9EF62-D8E5-0B49-9686-64ABF608237F}" type="presParOf" srcId="{BBEECD1B-E7FA-5241-8CFF-A007C42D264A}" destId="{988172E4-EB1C-C349-9FF8-385044F85A18}" srcOrd="0" destOrd="0" presId="urn:microsoft.com/office/officeart/2008/layout/HorizontalMultiLevelHierarchy"/>
    <dgm:cxn modelId="{6DA715DD-4F68-5744-8978-F916A4B12576}" type="presParOf" srcId="{0C83861C-C9AE-1248-9405-B46FDE65B2DE}" destId="{0654B25E-B687-6A44-BAFC-DE37D529EAB8}" srcOrd="1" destOrd="0" presId="urn:microsoft.com/office/officeart/2008/layout/HorizontalMultiLevelHierarchy"/>
    <dgm:cxn modelId="{6EB9656F-E90B-804E-B279-20736AB4A8B7}" type="presParOf" srcId="{0654B25E-B687-6A44-BAFC-DE37D529EAB8}" destId="{34D8D3CF-DC77-2B40-B2AD-D57FCC1E69A0}" srcOrd="0" destOrd="0" presId="urn:microsoft.com/office/officeart/2008/layout/HorizontalMultiLevelHierarchy"/>
    <dgm:cxn modelId="{1C40D00A-5515-F24B-8943-87A0A66AD0EE}" type="presParOf" srcId="{0654B25E-B687-6A44-BAFC-DE37D529EAB8}" destId="{CF083686-F38E-1B42-9BEA-68EE0B0B7BC4}" srcOrd="1" destOrd="0" presId="urn:microsoft.com/office/officeart/2008/layout/HorizontalMultiLevelHierarchy"/>
    <dgm:cxn modelId="{A26FD338-1E52-A942-ABEE-0D4D58D4B770}" type="presParOf" srcId="{CF083686-F38E-1B42-9BEA-68EE0B0B7BC4}" destId="{9DB59DDE-26B6-7440-8D90-20473A803CC5}" srcOrd="0" destOrd="0" presId="urn:microsoft.com/office/officeart/2008/layout/HorizontalMultiLevelHierarchy"/>
    <dgm:cxn modelId="{552CCFEF-03A2-804A-9B67-868AAE2AECEF}" type="presParOf" srcId="{9DB59DDE-26B6-7440-8D90-20473A803CC5}" destId="{FD51F890-F809-E245-BD69-9CE0CE037802}" srcOrd="0" destOrd="0" presId="urn:microsoft.com/office/officeart/2008/layout/HorizontalMultiLevelHierarchy"/>
    <dgm:cxn modelId="{ECEE50C3-E3FF-8342-BFE4-6B68CABB2588}" type="presParOf" srcId="{CF083686-F38E-1B42-9BEA-68EE0B0B7BC4}" destId="{738CA144-6007-D847-8D0E-8D731317B7F4}" srcOrd="1" destOrd="0" presId="urn:microsoft.com/office/officeart/2008/layout/HorizontalMultiLevelHierarchy"/>
    <dgm:cxn modelId="{A530E5DE-49E5-BD45-9D97-4E764F37776E}" type="presParOf" srcId="{738CA144-6007-D847-8D0E-8D731317B7F4}" destId="{E5D86CB6-E81D-3E48-81C9-AC887647BC8B}" srcOrd="0" destOrd="0" presId="urn:microsoft.com/office/officeart/2008/layout/HorizontalMultiLevelHierarchy"/>
    <dgm:cxn modelId="{B8F539F3-797B-9449-9E08-F1AD297340F1}" type="presParOf" srcId="{738CA144-6007-D847-8D0E-8D731317B7F4}" destId="{3A6F018A-BE8C-BF4D-AC3A-939ABB4D87F3}" srcOrd="1" destOrd="0" presId="urn:microsoft.com/office/officeart/2008/layout/HorizontalMultiLevelHierarchy"/>
    <dgm:cxn modelId="{BF9D4CBE-E165-024F-BC3A-5298DA2D52F0}" type="presParOf" srcId="{CF083686-F38E-1B42-9BEA-68EE0B0B7BC4}" destId="{A878D2B6-6B3B-2E40-8959-D43EE9C4E154}" srcOrd="2" destOrd="0" presId="urn:microsoft.com/office/officeart/2008/layout/HorizontalMultiLevelHierarchy"/>
    <dgm:cxn modelId="{D59FC93F-9323-3B41-A4D2-1416E6E6F120}" type="presParOf" srcId="{A878D2B6-6B3B-2E40-8959-D43EE9C4E154}" destId="{FA5AC92B-9BFA-A84F-82E9-9808A9087BBE}" srcOrd="0" destOrd="0" presId="urn:microsoft.com/office/officeart/2008/layout/HorizontalMultiLevelHierarchy"/>
    <dgm:cxn modelId="{5350698F-06B8-CA45-A6C8-A00ADECD8C60}" type="presParOf" srcId="{CF083686-F38E-1B42-9BEA-68EE0B0B7BC4}" destId="{E7F67619-6976-C840-B793-C731FEE04520}" srcOrd="3" destOrd="0" presId="urn:microsoft.com/office/officeart/2008/layout/HorizontalMultiLevelHierarchy"/>
    <dgm:cxn modelId="{F3DF6BED-0B1D-A743-9ADC-6639B3DEF383}" type="presParOf" srcId="{E7F67619-6976-C840-B793-C731FEE04520}" destId="{B65F3CA4-211A-EE4F-859B-37DC8A9D341F}" srcOrd="0" destOrd="0" presId="urn:microsoft.com/office/officeart/2008/layout/HorizontalMultiLevelHierarchy"/>
    <dgm:cxn modelId="{B9E62EF1-C415-9841-AE11-B177D01CEDA3}" type="presParOf" srcId="{E7F67619-6976-C840-B793-C731FEE04520}" destId="{57B41F5E-7000-D944-83BA-382E57F841E1}" srcOrd="1" destOrd="0" presId="urn:microsoft.com/office/officeart/2008/layout/HorizontalMultiLevelHierarchy"/>
    <dgm:cxn modelId="{5F5BBD17-7CA3-AC47-ADDC-1A51AA6949F3}" type="presParOf" srcId="{0C83861C-C9AE-1248-9405-B46FDE65B2DE}" destId="{4E9CBA63-F528-CA43-B6A2-6AA7CF78AA65}" srcOrd="2" destOrd="0" presId="urn:microsoft.com/office/officeart/2008/layout/HorizontalMultiLevelHierarchy"/>
    <dgm:cxn modelId="{9FDF08C9-A4B3-4A4F-A655-A17E4478540F}" type="presParOf" srcId="{4E9CBA63-F528-CA43-B6A2-6AA7CF78AA65}" destId="{6C946173-8B7D-E349-BDCF-7A35B61592C6}" srcOrd="0" destOrd="0" presId="urn:microsoft.com/office/officeart/2008/layout/HorizontalMultiLevelHierarchy"/>
    <dgm:cxn modelId="{C12F56D0-BC2B-9146-B87B-2E14DAF3AD37}" type="presParOf" srcId="{0C83861C-C9AE-1248-9405-B46FDE65B2DE}" destId="{049349C5-92DA-8045-9771-30E469731729}" srcOrd="3" destOrd="0" presId="urn:microsoft.com/office/officeart/2008/layout/HorizontalMultiLevelHierarchy"/>
    <dgm:cxn modelId="{692E8072-A872-FB46-AAAB-1584A668265B}" type="presParOf" srcId="{049349C5-92DA-8045-9771-30E469731729}" destId="{66461CAF-03D3-C04F-96BD-8D6825986F58}" srcOrd="0" destOrd="0" presId="urn:microsoft.com/office/officeart/2008/layout/HorizontalMultiLevelHierarchy"/>
    <dgm:cxn modelId="{BEA098AC-78D5-E243-B33F-00E356677966}" type="presParOf" srcId="{049349C5-92DA-8045-9771-30E469731729}" destId="{C8FE98E6-2FA4-6341-B5E1-73E05306FDE5}" srcOrd="1" destOrd="0" presId="urn:microsoft.com/office/officeart/2008/layout/HorizontalMultiLevelHierarchy"/>
    <dgm:cxn modelId="{74135246-4727-AA4A-B9F1-118F053ED661}" type="presParOf" srcId="{0C83861C-C9AE-1248-9405-B46FDE65B2DE}" destId="{E8BD9D50-7860-0A47-9979-6A8C36A971D4}" srcOrd="4" destOrd="0" presId="urn:microsoft.com/office/officeart/2008/layout/HorizontalMultiLevelHierarchy"/>
    <dgm:cxn modelId="{40B5A3DD-523B-0146-8E6C-48CA1FF61BC5}" type="presParOf" srcId="{E8BD9D50-7860-0A47-9979-6A8C36A971D4}" destId="{B4CDBF3F-795A-3048-B4FF-FB217867D507}" srcOrd="0" destOrd="0" presId="urn:microsoft.com/office/officeart/2008/layout/HorizontalMultiLevelHierarchy"/>
    <dgm:cxn modelId="{D6152629-DB32-7B49-934D-26B4C339F180}" type="presParOf" srcId="{0C83861C-C9AE-1248-9405-B46FDE65B2DE}" destId="{EE626E02-4BFE-1D49-AA9C-17F33E19F498}" srcOrd="5" destOrd="0" presId="urn:microsoft.com/office/officeart/2008/layout/HorizontalMultiLevelHierarchy"/>
    <dgm:cxn modelId="{0300A4D6-5E89-5C4A-AD38-C6472D0038B0}" type="presParOf" srcId="{EE626E02-4BFE-1D49-AA9C-17F33E19F498}" destId="{F3FF450F-DE8C-954B-B8B5-82391067F422}" srcOrd="0" destOrd="0" presId="urn:microsoft.com/office/officeart/2008/layout/HorizontalMultiLevelHierarchy"/>
    <dgm:cxn modelId="{69816BF8-96EF-0346-8276-1B7A29E03AA2}" type="presParOf" srcId="{EE626E02-4BFE-1D49-AA9C-17F33E19F498}" destId="{B2CAAEEE-1876-7647-B274-6692E2AC8CC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D7E71-9365-3149-901A-C602EF5AA07F}">
      <dsp:nvSpPr>
        <dsp:cNvPr id="0" name=""/>
        <dsp:cNvSpPr/>
      </dsp:nvSpPr>
      <dsp:spPr>
        <a:xfrm>
          <a:off x="3429000" y="1368633"/>
          <a:ext cx="2685613" cy="310732"/>
        </a:xfrm>
        <a:custGeom>
          <a:avLst/>
          <a:gdLst/>
          <a:ahLst/>
          <a:cxnLst/>
          <a:rect l="0" t="0" r="0" b="0"/>
          <a:pathLst>
            <a:path>
              <a:moveTo>
                <a:pt x="0" y="0"/>
              </a:moveTo>
              <a:lnTo>
                <a:pt x="0" y="155366"/>
              </a:lnTo>
              <a:lnTo>
                <a:pt x="2685613" y="155366"/>
              </a:lnTo>
              <a:lnTo>
                <a:pt x="2685613" y="31073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DF9C984-2618-AE45-89F7-493DE5C6E3E8}">
      <dsp:nvSpPr>
        <dsp:cNvPr id="0" name=""/>
        <dsp:cNvSpPr/>
      </dsp:nvSpPr>
      <dsp:spPr>
        <a:xfrm>
          <a:off x="3429000" y="1368633"/>
          <a:ext cx="895204" cy="310732"/>
        </a:xfrm>
        <a:custGeom>
          <a:avLst/>
          <a:gdLst/>
          <a:ahLst/>
          <a:cxnLst/>
          <a:rect l="0" t="0" r="0" b="0"/>
          <a:pathLst>
            <a:path>
              <a:moveTo>
                <a:pt x="0" y="0"/>
              </a:moveTo>
              <a:lnTo>
                <a:pt x="0" y="155366"/>
              </a:lnTo>
              <a:lnTo>
                <a:pt x="895204" y="155366"/>
              </a:lnTo>
              <a:lnTo>
                <a:pt x="895204" y="31073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0586523-F26B-6047-B020-C16CF943CB07}">
      <dsp:nvSpPr>
        <dsp:cNvPr id="0" name=""/>
        <dsp:cNvSpPr/>
      </dsp:nvSpPr>
      <dsp:spPr>
        <a:xfrm>
          <a:off x="2533795" y="1368633"/>
          <a:ext cx="895204" cy="310732"/>
        </a:xfrm>
        <a:custGeom>
          <a:avLst/>
          <a:gdLst/>
          <a:ahLst/>
          <a:cxnLst/>
          <a:rect l="0" t="0" r="0" b="0"/>
          <a:pathLst>
            <a:path>
              <a:moveTo>
                <a:pt x="895204" y="0"/>
              </a:moveTo>
              <a:lnTo>
                <a:pt x="895204" y="155366"/>
              </a:lnTo>
              <a:lnTo>
                <a:pt x="0" y="155366"/>
              </a:lnTo>
              <a:lnTo>
                <a:pt x="0" y="31073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2EEFBCC-5DBD-C645-9C8E-86E7479177DC}">
      <dsp:nvSpPr>
        <dsp:cNvPr id="0" name=""/>
        <dsp:cNvSpPr/>
      </dsp:nvSpPr>
      <dsp:spPr>
        <a:xfrm>
          <a:off x="743386" y="1368633"/>
          <a:ext cx="2685613" cy="310732"/>
        </a:xfrm>
        <a:custGeom>
          <a:avLst/>
          <a:gdLst/>
          <a:ahLst/>
          <a:cxnLst/>
          <a:rect l="0" t="0" r="0" b="0"/>
          <a:pathLst>
            <a:path>
              <a:moveTo>
                <a:pt x="2685613" y="0"/>
              </a:moveTo>
              <a:lnTo>
                <a:pt x="2685613" y="155366"/>
              </a:lnTo>
              <a:lnTo>
                <a:pt x="0" y="155366"/>
              </a:lnTo>
              <a:lnTo>
                <a:pt x="0" y="31073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0305D18-8AC3-D04B-A7A1-7A4FE1B53855}">
      <dsp:nvSpPr>
        <dsp:cNvPr id="0" name=""/>
        <dsp:cNvSpPr/>
      </dsp:nvSpPr>
      <dsp:spPr>
        <a:xfrm>
          <a:off x="3059080" y="628795"/>
          <a:ext cx="739838" cy="739838"/>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169E159-0126-FA4D-BE13-E260564D6A29}">
      <dsp:nvSpPr>
        <dsp:cNvPr id="0" name=""/>
        <dsp:cNvSpPr/>
      </dsp:nvSpPr>
      <dsp:spPr>
        <a:xfrm>
          <a:off x="3059080" y="628795"/>
          <a:ext cx="739838" cy="739838"/>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FDB6229-DF8E-F44F-93D9-431289FA10E5}">
      <dsp:nvSpPr>
        <dsp:cNvPr id="0" name=""/>
        <dsp:cNvSpPr/>
      </dsp:nvSpPr>
      <dsp:spPr>
        <a:xfrm>
          <a:off x="2689161" y="761966"/>
          <a:ext cx="1479677" cy="473496"/>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Stages of gout</a:t>
          </a:r>
          <a:endParaRPr lang="en-US" sz="1600" kern="1200" dirty="0"/>
        </a:p>
      </dsp:txBody>
      <dsp:txXfrm>
        <a:off x="2689161" y="761966"/>
        <a:ext cx="1479677" cy="473496"/>
      </dsp:txXfrm>
    </dsp:sp>
    <dsp:sp modelId="{CEF99E39-EB58-A44A-91A8-75B536598981}">
      <dsp:nvSpPr>
        <dsp:cNvPr id="0" name=""/>
        <dsp:cNvSpPr/>
      </dsp:nvSpPr>
      <dsp:spPr>
        <a:xfrm>
          <a:off x="373466" y="1679366"/>
          <a:ext cx="739838" cy="739838"/>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3A9FA67-91C7-644D-8547-06AC747C24A3}">
      <dsp:nvSpPr>
        <dsp:cNvPr id="0" name=""/>
        <dsp:cNvSpPr/>
      </dsp:nvSpPr>
      <dsp:spPr>
        <a:xfrm>
          <a:off x="373466" y="1679366"/>
          <a:ext cx="739838" cy="739838"/>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5D35D92-2E36-D54A-9E29-991C53B35A70}">
      <dsp:nvSpPr>
        <dsp:cNvPr id="0" name=""/>
        <dsp:cNvSpPr/>
      </dsp:nvSpPr>
      <dsp:spPr>
        <a:xfrm>
          <a:off x="3547" y="1812537"/>
          <a:ext cx="1479677" cy="473496"/>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asymptomatic hyperuricemia</a:t>
          </a:r>
          <a:endParaRPr lang="en-US" sz="1600" kern="1200" dirty="0"/>
        </a:p>
      </dsp:txBody>
      <dsp:txXfrm>
        <a:off x="3547" y="1812537"/>
        <a:ext cx="1479677" cy="473496"/>
      </dsp:txXfrm>
    </dsp:sp>
    <dsp:sp modelId="{6FC3B7A1-9C0E-CC49-BDC1-D5473D41021C}">
      <dsp:nvSpPr>
        <dsp:cNvPr id="0" name=""/>
        <dsp:cNvSpPr/>
      </dsp:nvSpPr>
      <dsp:spPr>
        <a:xfrm>
          <a:off x="2163876" y="1679366"/>
          <a:ext cx="739838" cy="739838"/>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FB4D641-8046-3249-8779-AA9BB851C831}">
      <dsp:nvSpPr>
        <dsp:cNvPr id="0" name=""/>
        <dsp:cNvSpPr/>
      </dsp:nvSpPr>
      <dsp:spPr>
        <a:xfrm>
          <a:off x="2163876" y="1679366"/>
          <a:ext cx="739838" cy="739838"/>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175D5D2-5F9A-6945-A09E-A55CB1962B93}">
      <dsp:nvSpPr>
        <dsp:cNvPr id="0" name=""/>
        <dsp:cNvSpPr/>
      </dsp:nvSpPr>
      <dsp:spPr>
        <a:xfrm>
          <a:off x="1793956" y="1812537"/>
          <a:ext cx="1479677" cy="473496"/>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acute intermittent gout</a:t>
          </a:r>
          <a:endParaRPr lang="en-US" sz="1600" kern="1200" dirty="0"/>
        </a:p>
      </dsp:txBody>
      <dsp:txXfrm>
        <a:off x="1793956" y="1812537"/>
        <a:ext cx="1479677" cy="473496"/>
      </dsp:txXfrm>
    </dsp:sp>
    <dsp:sp modelId="{80165CC6-6F6D-4140-B3AF-59C61A6B733E}">
      <dsp:nvSpPr>
        <dsp:cNvPr id="0" name=""/>
        <dsp:cNvSpPr/>
      </dsp:nvSpPr>
      <dsp:spPr>
        <a:xfrm>
          <a:off x="3954285" y="1679366"/>
          <a:ext cx="739838" cy="739838"/>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4396C62-F7F0-6B4B-A8F9-FE1993EEE89A}">
      <dsp:nvSpPr>
        <dsp:cNvPr id="0" name=""/>
        <dsp:cNvSpPr/>
      </dsp:nvSpPr>
      <dsp:spPr>
        <a:xfrm>
          <a:off x="3954285" y="1679366"/>
          <a:ext cx="739838" cy="739838"/>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916BF6B-0002-A748-BBD7-9CFDD4367B8B}">
      <dsp:nvSpPr>
        <dsp:cNvPr id="0" name=""/>
        <dsp:cNvSpPr/>
      </dsp:nvSpPr>
      <dsp:spPr>
        <a:xfrm>
          <a:off x="3584366" y="1812537"/>
          <a:ext cx="1479677" cy="473496"/>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smtClean="0"/>
            <a:t>Intercritical</a:t>
          </a:r>
          <a:r>
            <a:rPr lang="en-US" sz="1600" kern="1200" dirty="0" smtClean="0"/>
            <a:t> stage </a:t>
          </a:r>
          <a:endParaRPr lang="en-US" sz="1600" kern="1200" dirty="0"/>
        </a:p>
      </dsp:txBody>
      <dsp:txXfrm>
        <a:off x="3584366" y="1812537"/>
        <a:ext cx="1479677" cy="473496"/>
      </dsp:txXfrm>
    </dsp:sp>
    <dsp:sp modelId="{0E5CE14A-BCF0-6E4A-ABE9-262EBF3024EB}">
      <dsp:nvSpPr>
        <dsp:cNvPr id="0" name=""/>
        <dsp:cNvSpPr/>
      </dsp:nvSpPr>
      <dsp:spPr>
        <a:xfrm>
          <a:off x="5744694" y="1679366"/>
          <a:ext cx="739838" cy="739838"/>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7581FCB-499B-5643-A6B9-47E886EC3CF7}">
      <dsp:nvSpPr>
        <dsp:cNvPr id="0" name=""/>
        <dsp:cNvSpPr/>
      </dsp:nvSpPr>
      <dsp:spPr>
        <a:xfrm>
          <a:off x="5744694" y="1679366"/>
          <a:ext cx="739838" cy="739838"/>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2451649-836B-2445-B7C9-2EA79A6E2955}">
      <dsp:nvSpPr>
        <dsp:cNvPr id="0" name=""/>
        <dsp:cNvSpPr/>
      </dsp:nvSpPr>
      <dsp:spPr>
        <a:xfrm>
          <a:off x="5374775" y="1812537"/>
          <a:ext cx="1479677" cy="473496"/>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chronic gout</a:t>
          </a:r>
          <a:endParaRPr lang="en-US" sz="1600" kern="1200" dirty="0"/>
        </a:p>
      </dsp:txBody>
      <dsp:txXfrm>
        <a:off x="5374775" y="1812537"/>
        <a:ext cx="1479677" cy="4734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46E70-045D-6946-A1D8-A06605F293C7}">
      <dsp:nvSpPr>
        <dsp:cNvPr id="0" name=""/>
        <dsp:cNvSpPr/>
      </dsp:nvSpPr>
      <dsp:spPr>
        <a:xfrm>
          <a:off x="5337310" y="2717451"/>
          <a:ext cx="162052" cy="496960"/>
        </a:xfrm>
        <a:custGeom>
          <a:avLst/>
          <a:gdLst/>
          <a:ahLst/>
          <a:cxnLst/>
          <a:rect l="0" t="0" r="0" b="0"/>
          <a:pathLst>
            <a:path>
              <a:moveTo>
                <a:pt x="0" y="0"/>
              </a:moveTo>
              <a:lnTo>
                <a:pt x="0" y="496960"/>
              </a:lnTo>
              <a:lnTo>
                <a:pt x="162052" y="496960"/>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39E2650B-CB19-F84F-9D2F-4EB5B26A51AE}">
      <dsp:nvSpPr>
        <dsp:cNvPr id="0" name=""/>
        <dsp:cNvSpPr/>
      </dsp:nvSpPr>
      <dsp:spPr>
        <a:xfrm>
          <a:off x="3808614" y="1950403"/>
          <a:ext cx="1960835" cy="226873"/>
        </a:xfrm>
        <a:custGeom>
          <a:avLst/>
          <a:gdLst/>
          <a:ahLst/>
          <a:cxnLst/>
          <a:rect l="0" t="0" r="0" b="0"/>
          <a:pathLst>
            <a:path>
              <a:moveTo>
                <a:pt x="0" y="0"/>
              </a:moveTo>
              <a:lnTo>
                <a:pt x="0" y="113436"/>
              </a:lnTo>
              <a:lnTo>
                <a:pt x="1960835" y="113436"/>
              </a:lnTo>
              <a:lnTo>
                <a:pt x="1960835" y="226873"/>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B1FD543E-1061-084D-9EEE-A4EA364C4F8C}">
      <dsp:nvSpPr>
        <dsp:cNvPr id="0" name=""/>
        <dsp:cNvSpPr/>
      </dsp:nvSpPr>
      <dsp:spPr>
        <a:xfrm>
          <a:off x="4030086" y="2717451"/>
          <a:ext cx="162052" cy="1264009"/>
        </a:xfrm>
        <a:custGeom>
          <a:avLst/>
          <a:gdLst/>
          <a:ahLst/>
          <a:cxnLst/>
          <a:rect l="0" t="0" r="0" b="0"/>
          <a:pathLst>
            <a:path>
              <a:moveTo>
                <a:pt x="0" y="0"/>
              </a:moveTo>
              <a:lnTo>
                <a:pt x="0" y="1264009"/>
              </a:lnTo>
              <a:lnTo>
                <a:pt x="162052" y="1264009"/>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EB153A35-D876-6745-86CB-6E497918689B}">
      <dsp:nvSpPr>
        <dsp:cNvPr id="0" name=""/>
        <dsp:cNvSpPr/>
      </dsp:nvSpPr>
      <dsp:spPr>
        <a:xfrm>
          <a:off x="4030086" y="2717451"/>
          <a:ext cx="162052" cy="496960"/>
        </a:xfrm>
        <a:custGeom>
          <a:avLst/>
          <a:gdLst/>
          <a:ahLst/>
          <a:cxnLst/>
          <a:rect l="0" t="0" r="0" b="0"/>
          <a:pathLst>
            <a:path>
              <a:moveTo>
                <a:pt x="0" y="0"/>
              </a:moveTo>
              <a:lnTo>
                <a:pt x="0" y="496960"/>
              </a:lnTo>
              <a:lnTo>
                <a:pt x="162052" y="496960"/>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CA85A1D-4360-614A-8FDA-50F64DCC1473}">
      <dsp:nvSpPr>
        <dsp:cNvPr id="0" name=""/>
        <dsp:cNvSpPr/>
      </dsp:nvSpPr>
      <dsp:spPr>
        <a:xfrm>
          <a:off x="3808614" y="1950403"/>
          <a:ext cx="653611" cy="226873"/>
        </a:xfrm>
        <a:custGeom>
          <a:avLst/>
          <a:gdLst/>
          <a:ahLst/>
          <a:cxnLst/>
          <a:rect l="0" t="0" r="0" b="0"/>
          <a:pathLst>
            <a:path>
              <a:moveTo>
                <a:pt x="0" y="0"/>
              </a:moveTo>
              <a:lnTo>
                <a:pt x="0" y="113436"/>
              </a:lnTo>
              <a:lnTo>
                <a:pt x="653611" y="113436"/>
              </a:lnTo>
              <a:lnTo>
                <a:pt x="653611" y="226873"/>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276137C-FD16-7240-AE36-E6D74B9B4DB7}">
      <dsp:nvSpPr>
        <dsp:cNvPr id="0" name=""/>
        <dsp:cNvSpPr/>
      </dsp:nvSpPr>
      <dsp:spPr>
        <a:xfrm>
          <a:off x="2722863" y="2717451"/>
          <a:ext cx="162052" cy="1264009"/>
        </a:xfrm>
        <a:custGeom>
          <a:avLst/>
          <a:gdLst/>
          <a:ahLst/>
          <a:cxnLst/>
          <a:rect l="0" t="0" r="0" b="0"/>
          <a:pathLst>
            <a:path>
              <a:moveTo>
                <a:pt x="0" y="0"/>
              </a:moveTo>
              <a:lnTo>
                <a:pt x="0" y="1264009"/>
              </a:lnTo>
              <a:lnTo>
                <a:pt x="162052" y="1264009"/>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A9FE4211-BB1F-384D-960A-058666B77F31}">
      <dsp:nvSpPr>
        <dsp:cNvPr id="0" name=""/>
        <dsp:cNvSpPr/>
      </dsp:nvSpPr>
      <dsp:spPr>
        <a:xfrm>
          <a:off x="2722863" y="2717451"/>
          <a:ext cx="162052" cy="496960"/>
        </a:xfrm>
        <a:custGeom>
          <a:avLst/>
          <a:gdLst/>
          <a:ahLst/>
          <a:cxnLst/>
          <a:rect l="0" t="0" r="0" b="0"/>
          <a:pathLst>
            <a:path>
              <a:moveTo>
                <a:pt x="0" y="0"/>
              </a:moveTo>
              <a:lnTo>
                <a:pt x="0" y="496960"/>
              </a:lnTo>
              <a:lnTo>
                <a:pt x="162052" y="496960"/>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3405911-FC42-A34F-9A92-4B4D8DB8FE3C}">
      <dsp:nvSpPr>
        <dsp:cNvPr id="0" name=""/>
        <dsp:cNvSpPr/>
      </dsp:nvSpPr>
      <dsp:spPr>
        <a:xfrm>
          <a:off x="3155003" y="1950403"/>
          <a:ext cx="653611" cy="226873"/>
        </a:xfrm>
        <a:custGeom>
          <a:avLst/>
          <a:gdLst/>
          <a:ahLst/>
          <a:cxnLst/>
          <a:rect l="0" t="0" r="0" b="0"/>
          <a:pathLst>
            <a:path>
              <a:moveTo>
                <a:pt x="653611" y="0"/>
              </a:moveTo>
              <a:lnTo>
                <a:pt x="653611" y="113436"/>
              </a:lnTo>
              <a:lnTo>
                <a:pt x="0" y="113436"/>
              </a:lnTo>
              <a:lnTo>
                <a:pt x="0" y="226873"/>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DDA7D9E5-B36C-034A-AD7D-6AE27F7059C5}">
      <dsp:nvSpPr>
        <dsp:cNvPr id="0" name=""/>
        <dsp:cNvSpPr/>
      </dsp:nvSpPr>
      <dsp:spPr>
        <a:xfrm>
          <a:off x="1415639" y="2717451"/>
          <a:ext cx="162052" cy="1264009"/>
        </a:xfrm>
        <a:custGeom>
          <a:avLst/>
          <a:gdLst/>
          <a:ahLst/>
          <a:cxnLst/>
          <a:rect l="0" t="0" r="0" b="0"/>
          <a:pathLst>
            <a:path>
              <a:moveTo>
                <a:pt x="0" y="0"/>
              </a:moveTo>
              <a:lnTo>
                <a:pt x="0" y="1264009"/>
              </a:lnTo>
              <a:lnTo>
                <a:pt x="162052" y="1264009"/>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046602A-242A-BE42-B581-F65F37FFD57A}">
      <dsp:nvSpPr>
        <dsp:cNvPr id="0" name=""/>
        <dsp:cNvSpPr/>
      </dsp:nvSpPr>
      <dsp:spPr>
        <a:xfrm>
          <a:off x="1415639" y="2717451"/>
          <a:ext cx="162052" cy="496960"/>
        </a:xfrm>
        <a:custGeom>
          <a:avLst/>
          <a:gdLst/>
          <a:ahLst/>
          <a:cxnLst/>
          <a:rect l="0" t="0" r="0" b="0"/>
          <a:pathLst>
            <a:path>
              <a:moveTo>
                <a:pt x="0" y="0"/>
              </a:moveTo>
              <a:lnTo>
                <a:pt x="0" y="496960"/>
              </a:lnTo>
              <a:lnTo>
                <a:pt x="162052" y="496960"/>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EB720FDF-418C-7745-A3DA-691BFAB383D0}">
      <dsp:nvSpPr>
        <dsp:cNvPr id="0" name=""/>
        <dsp:cNvSpPr/>
      </dsp:nvSpPr>
      <dsp:spPr>
        <a:xfrm>
          <a:off x="1847779" y="1950403"/>
          <a:ext cx="1960835" cy="226873"/>
        </a:xfrm>
        <a:custGeom>
          <a:avLst/>
          <a:gdLst/>
          <a:ahLst/>
          <a:cxnLst/>
          <a:rect l="0" t="0" r="0" b="0"/>
          <a:pathLst>
            <a:path>
              <a:moveTo>
                <a:pt x="1960835" y="0"/>
              </a:moveTo>
              <a:lnTo>
                <a:pt x="1960835" y="113436"/>
              </a:lnTo>
              <a:lnTo>
                <a:pt x="0" y="113436"/>
              </a:lnTo>
              <a:lnTo>
                <a:pt x="0" y="226873"/>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7E3792BE-238A-374C-99CC-D7C7BA33583F}">
      <dsp:nvSpPr>
        <dsp:cNvPr id="0" name=""/>
        <dsp:cNvSpPr/>
      </dsp:nvSpPr>
      <dsp:spPr>
        <a:xfrm>
          <a:off x="2174585" y="1183355"/>
          <a:ext cx="1634029" cy="226873"/>
        </a:xfrm>
        <a:custGeom>
          <a:avLst/>
          <a:gdLst/>
          <a:ahLst/>
          <a:cxnLst/>
          <a:rect l="0" t="0" r="0" b="0"/>
          <a:pathLst>
            <a:path>
              <a:moveTo>
                <a:pt x="0" y="0"/>
              </a:moveTo>
              <a:lnTo>
                <a:pt x="0" y="113436"/>
              </a:lnTo>
              <a:lnTo>
                <a:pt x="1634029" y="113436"/>
              </a:lnTo>
              <a:lnTo>
                <a:pt x="1634029" y="226873"/>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77CC616C-17E2-2340-99A0-D823F4270CBD}">
      <dsp:nvSpPr>
        <dsp:cNvPr id="0" name=""/>
        <dsp:cNvSpPr/>
      </dsp:nvSpPr>
      <dsp:spPr>
        <a:xfrm>
          <a:off x="540556" y="1950403"/>
          <a:ext cx="120415" cy="244078"/>
        </a:xfrm>
        <a:custGeom>
          <a:avLst/>
          <a:gdLst/>
          <a:ahLst/>
          <a:cxnLst/>
          <a:rect l="0" t="0" r="0" b="0"/>
          <a:pathLst>
            <a:path>
              <a:moveTo>
                <a:pt x="0" y="0"/>
              </a:moveTo>
              <a:lnTo>
                <a:pt x="0" y="130641"/>
              </a:lnTo>
              <a:lnTo>
                <a:pt x="120415" y="130641"/>
              </a:lnTo>
              <a:lnTo>
                <a:pt x="120415" y="24407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9AB094E-20BC-8643-9032-07BB59928ACB}">
      <dsp:nvSpPr>
        <dsp:cNvPr id="0" name=""/>
        <dsp:cNvSpPr/>
      </dsp:nvSpPr>
      <dsp:spPr>
        <a:xfrm>
          <a:off x="540556" y="1183355"/>
          <a:ext cx="1634029" cy="226873"/>
        </a:xfrm>
        <a:custGeom>
          <a:avLst/>
          <a:gdLst/>
          <a:ahLst/>
          <a:cxnLst/>
          <a:rect l="0" t="0" r="0" b="0"/>
          <a:pathLst>
            <a:path>
              <a:moveTo>
                <a:pt x="1634029" y="0"/>
              </a:moveTo>
              <a:lnTo>
                <a:pt x="1634029" y="113436"/>
              </a:lnTo>
              <a:lnTo>
                <a:pt x="0" y="113436"/>
              </a:lnTo>
              <a:lnTo>
                <a:pt x="0" y="226873"/>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109E9C99-AF3E-7E49-A221-F778B19D08B4}">
      <dsp:nvSpPr>
        <dsp:cNvPr id="0" name=""/>
        <dsp:cNvSpPr/>
      </dsp:nvSpPr>
      <dsp:spPr>
        <a:xfrm>
          <a:off x="1634410" y="643180"/>
          <a:ext cx="1080349" cy="54017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Treatment </a:t>
          </a:r>
          <a:r>
            <a:rPr lang="en-US" sz="1400" b="1" kern="1200" baseline="0" dirty="0" smtClean="0"/>
            <a:t> </a:t>
          </a:r>
          <a:r>
            <a:rPr lang="en-US" sz="1400" b="1" kern="1200" dirty="0" smtClean="0"/>
            <a:t>of gout</a:t>
          </a:r>
          <a:endParaRPr lang="en-US" sz="1400" kern="1200" dirty="0"/>
        </a:p>
      </dsp:txBody>
      <dsp:txXfrm>
        <a:off x="1634410" y="643180"/>
        <a:ext cx="1080349" cy="540174"/>
      </dsp:txXfrm>
    </dsp:sp>
    <dsp:sp modelId="{DFF3CF57-B93A-184A-97BF-2E0BED725E9F}">
      <dsp:nvSpPr>
        <dsp:cNvPr id="0" name=""/>
        <dsp:cNvSpPr/>
      </dsp:nvSpPr>
      <dsp:spPr>
        <a:xfrm>
          <a:off x="381" y="1410228"/>
          <a:ext cx="1080349" cy="54017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Non-pharmacologic</a:t>
          </a:r>
          <a:endParaRPr lang="en-US" sz="1200" kern="1200" dirty="0"/>
        </a:p>
      </dsp:txBody>
      <dsp:txXfrm>
        <a:off x="381" y="1410228"/>
        <a:ext cx="1080349" cy="540174"/>
      </dsp:txXfrm>
    </dsp:sp>
    <dsp:sp modelId="{247A44D5-F953-024A-92EA-F32933028B65}">
      <dsp:nvSpPr>
        <dsp:cNvPr id="0" name=""/>
        <dsp:cNvSpPr/>
      </dsp:nvSpPr>
      <dsp:spPr>
        <a:xfrm>
          <a:off x="120797" y="2194481"/>
          <a:ext cx="1080349" cy="2074271"/>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n-TT" sz="1100" kern="1200" dirty="0" smtClean="0">
              <a:latin typeface="+mn-lt"/>
            </a:rPr>
            <a:t> Lifestyle  modifications</a:t>
          </a:r>
        </a:p>
        <a:p>
          <a:pPr lvl="0" algn="l" defTabSz="488950">
            <a:lnSpc>
              <a:spcPct val="90000"/>
            </a:lnSpc>
            <a:spcBef>
              <a:spcPct val="0"/>
            </a:spcBef>
            <a:spcAft>
              <a:spcPct val="35000"/>
            </a:spcAft>
          </a:pPr>
          <a:r>
            <a:rPr lang="en-US" sz="1100" kern="1200" dirty="0" smtClean="0">
              <a:latin typeface="+mn-lt"/>
            </a:rPr>
            <a:t> Loss of  weight</a:t>
          </a:r>
        </a:p>
        <a:p>
          <a:pPr lvl="0" algn="thaiDist" defTabSz="488950">
            <a:lnSpc>
              <a:spcPct val="90000"/>
            </a:lnSpc>
            <a:spcBef>
              <a:spcPct val="0"/>
            </a:spcBef>
            <a:spcAft>
              <a:spcPct val="35000"/>
            </a:spcAft>
          </a:pPr>
          <a:r>
            <a:rPr lang="en-US" sz="1100" kern="1200" dirty="0" smtClean="0">
              <a:latin typeface="+mn-lt"/>
            </a:rPr>
            <a:t> Exercise</a:t>
          </a:r>
        </a:p>
        <a:p>
          <a:pPr lvl="0" algn="l" defTabSz="488950">
            <a:lnSpc>
              <a:spcPct val="90000"/>
            </a:lnSpc>
            <a:spcBef>
              <a:spcPct val="0"/>
            </a:spcBef>
            <a:spcAft>
              <a:spcPct val="35000"/>
            </a:spcAft>
          </a:pPr>
          <a:r>
            <a:rPr lang="en-US" sz="1100" kern="1200" dirty="0" smtClean="0">
              <a:latin typeface="+mn-lt"/>
            </a:rPr>
            <a:t> Diet control</a:t>
          </a:r>
        </a:p>
        <a:p>
          <a:pPr lvl="0" algn="l" defTabSz="488950">
            <a:lnSpc>
              <a:spcPct val="90000"/>
            </a:lnSpc>
            <a:spcBef>
              <a:spcPct val="0"/>
            </a:spcBef>
            <a:spcAft>
              <a:spcPct val="35000"/>
            </a:spcAft>
          </a:pPr>
          <a:r>
            <a:rPr lang="en-US" sz="1100" kern="1200" dirty="0" smtClean="0">
              <a:latin typeface="+mn-lt"/>
            </a:rPr>
            <a:t> Smoking cessation</a:t>
          </a:r>
          <a:endParaRPr lang="en-US" sz="1100" kern="1200" dirty="0"/>
        </a:p>
      </dsp:txBody>
      <dsp:txXfrm>
        <a:off x="120797" y="2194481"/>
        <a:ext cx="1080349" cy="2074271"/>
      </dsp:txXfrm>
    </dsp:sp>
    <dsp:sp modelId="{032ACE34-D3ED-3447-A176-A182905BB9D5}">
      <dsp:nvSpPr>
        <dsp:cNvPr id="0" name=""/>
        <dsp:cNvSpPr/>
      </dsp:nvSpPr>
      <dsp:spPr>
        <a:xfrm>
          <a:off x="3268440" y="1410228"/>
          <a:ext cx="1080349" cy="54017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Pharmacologic</a:t>
          </a:r>
          <a:endParaRPr lang="en-US" sz="1200" kern="1200" dirty="0"/>
        </a:p>
      </dsp:txBody>
      <dsp:txXfrm>
        <a:off x="3268440" y="1410228"/>
        <a:ext cx="1080349" cy="540174"/>
      </dsp:txXfrm>
    </dsp:sp>
    <dsp:sp modelId="{23FFDF3E-B181-CA44-9B85-6F75C30F4BD3}">
      <dsp:nvSpPr>
        <dsp:cNvPr id="0" name=""/>
        <dsp:cNvSpPr/>
      </dsp:nvSpPr>
      <dsp:spPr>
        <a:xfrm>
          <a:off x="1307604" y="2177277"/>
          <a:ext cx="1080349" cy="54017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err="1" smtClean="0"/>
            <a:t>Uricostatic</a:t>
          </a:r>
          <a:r>
            <a:rPr lang="en-US" sz="1100" kern="1200" dirty="0" smtClean="0"/>
            <a:t> (</a:t>
          </a:r>
          <a:r>
            <a:rPr lang="en-US" sz="1100" b="1" kern="1200" dirty="0" smtClean="0"/>
            <a:t>Inhibition of uric acid synthesis)</a:t>
          </a:r>
          <a:r>
            <a:rPr lang="en-US" sz="1100" kern="1200" dirty="0" smtClean="0"/>
            <a:t> </a:t>
          </a:r>
          <a:endParaRPr lang="en-US" sz="1100" kern="1200" dirty="0"/>
        </a:p>
      </dsp:txBody>
      <dsp:txXfrm>
        <a:off x="1307604" y="2177277"/>
        <a:ext cx="1080349" cy="540174"/>
      </dsp:txXfrm>
    </dsp:sp>
    <dsp:sp modelId="{E4730205-AA9C-4A48-9C88-D3E2D64BB52B}">
      <dsp:nvSpPr>
        <dsp:cNvPr id="0" name=""/>
        <dsp:cNvSpPr/>
      </dsp:nvSpPr>
      <dsp:spPr>
        <a:xfrm>
          <a:off x="1577692" y="2944325"/>
          <a:ext cx="1080349" cy="54017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Allopurinol </a:t>
          </a:r>
          <a:endParaRPr lang="en-US" sz="1100" kern="1200" dirty="0"/>
        </a:p>
      </dsp:txBody>
      <dsp:txXfrm>
        <a:off x="1577692" y="2944325"/>
        <a:ext cx="1080349" cy="540174"/>
      </dsp:txXfrm>
    </dsp:sp>
    <dsp:sp modelId="{7ED752F0-8492-F84A-B02D-9DCCE96F24DC}">
      <dsp:nvSpPr>
        <dsp:cNvPr id="0" name=""/>
        <dsp:cNvSpPr/>
      </dsp:nvSpPr>
      <dsp:spPr>
        <a:xfrm>
          <a:off x="1577692" y="3711373"/>
          <a:ext cx="1080349" cy="54017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err="1" smtClean="0"/>
            <a:t>Febuxostat</a:t>
          </a:r>
          <a:r>
            <a:rPr lang="en-US" sz="1100" kern="1200" dirty="0" smtClean="0"/>
            <a:t> </a:t>
          </a:r>
          <a:endParaRPr lang="en-US" sz="1100" kern="1200" dirty="0"/>
        </a:p>
      </dsp:txBody>
      <dsp:txXfrm>
        <a:off x="1577692" y="3711373"/>
        <a:ext cx="1080349" cy="540174"/>
      </dsp:txXfrm>
    </dsp:sp>
    <dsp:sp modelId="{50011750-8B5B-9B42-BFBE-B1B1903FFAB1}">
      <dsp:nvSpPr>
        <dsp:cNvPr id="0" name=""/>
        <dsp:cNvSpPr/>
      </dsp:nvSpPr>
      <dsp:spPr>
        <a:xfrm>
          <a:off x="2614828" y="2177277"/>
          <a:ext cx="1080349" cy="54017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err="1" smtClean="0"/>
            <a:t>Uricosuric</a:t>
          </a:r>
          <a:r>
            <a:rPr lang="en-US" sz="1100" kern="1200" dirty="0" smtClean="0"/>
            <a:t> </a:t>
          </a:r>
          <a:r>
            <a:rPr lang="en-US" sz="1100" kern="1200" dirty="0" smtClean="0">
              <a:solidFill>
                <a:schemeClr val="bg1">
                  <a:lumMod val="50000"/>
                </a:schemeClr>
              </a:solidFill>
            </a:rPr>
            <a:t>(</a:t>
          </a:r>
          <a:r>
            <a:rPr lang="en-US" sz="1100" b="0" kern="1200" baseline="0" dirty="0" err="1" smtClean="0">
              <a:solidFill>
                <a:schemeClr val="bg1">
                  <a:lumMod val="50000"/>
                </a:schemeClr>
              </a:solidFill>
            </a:rPr>
            <a:t>ncreasing</a:t>
          </a:r>
          <a:r>
            <a:rPr lang="en-US" sz="1100" b="0" kern="1200" baseline="0" dirty="0" smtClean="0">
              <a:solidFill>
                <a:schemeClr val="bg1">
                  <a:lumMod val="50000"/>
                </a:schemeClr>
              </a:solidFill>
            </a:rPr>
            <a:t> uric acid execration</a:t>
          </a:r>
          <a:r>
            <a:rPr lang="en-US" sz="1100" b="0" kern="1200" baseline="0" dirty="0" smtClean="0"/>
            <a:t>)</a:t>
          </a:r>
          <a:endParaRPr lang="en-US" sz="1100" kern="1200" dirty="0"/>
        </a:p>
      </dsp:txBody>
      <dsp:txXfrm>
        <a:off x="2614828" y="2177277"/>
        <a:ext cx="1080349" cy="540174"/>
      </dsp:txXfrm>
    </dsp:sp>
    <dsp:sp modelId="{CFF000C7-77E6-8548-9D13-B7A8E0389DD1}">
      <dsp:nvSpPr>
        <dsp:cNvPr id="0" name=""/>
        <dsp:cNvSpPr/>
      </dsp:nvSpPr>
      <dsp:spPr>
        <a:xfrm>
          <a:off x="2884915" y="2944325"/>
          <a:ext cx="1080349" cy="54017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Probenecid </a:t>
          </a:r>
          <a:endParaRPr lang="en-US" sz="1100" kern="1200" dirty="0"/>
        </a:p>
      </dsp:txBody>
      <dsp:txXfrm>
        <a:off x="2884915" y="2944325"/>
        <a:ext cx="1080349" cy="540174"/>
      </dsp:txXfrm>
    </dsp:sp>
    <dsp:sp modelId="{3D57A462-8829-EB46-BAE1-0B68CCDAC745}">
      <dsp:nvSpPr>
        <dsp:cNvPr id="0" name=""/>
        <dsp:cNvSpPr/>
      </dsp:nvSpPr>
      <dsp:spPr>
        <a:xfrm>
          <a:off x="2884915" y="3711373"/>
          <a:ext cx="1080349" cy="54017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Sulfinpyrazone </a:t>
          </a:r>
          <a:endParaRPr lang="en-US" sz="1100" kern="1200" dirty="0"/>
        </a:p>
      </dsp:txBody>
      <dsp:txXfrm>
        <a:off x="2884915" y="3711373"/>
        <a:ext cx="1080349" cy="540174"/>
      </dsp:txXfrm>
    </dsp:sp>
    <dsp:sp modelId="{9DA870B0-F283-484B-AB8D-41D091A8531F}">
      <dsp:nvSpPr>
        <dsp:cNvPr id="0" name=""/>
        <dsp:cNvSpPr/>
      </dsp:nvSpPr>
      <dsp:spPr>
        <a:xfrm>
          <a:off x="3922051" y="2177277"/>
          <a:ext cx="1080349" cy="54017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Anti- inflammatory </a:t>
          </a:r>
          <a:endParaRPr lang="en-US" sz="1100" kern="1200" dirty="0"/>
        </a:p>
      </dsp:txBody>
      <dsp:txXfrm>
        <a:off x="3922051" y="2177277"/>
        <a:ext cx="1080349" cy="540174"/>
      </dsp:txXfrm>
    </dsp:sp>
    <dsp:sp modelId="{0E8966B3-D50F-9842-9E91-469F79D58DFD}">
      <dsp:nvSpPr>
        <dsp:cNvPr id="0" name=""/>
        <dsp:cNvSpPr/>
      </dsp:nvSpPr>
      <dsp:spPr>
        <a:xfrm>
          <a:off x="4192139" y="2944325"/>
          <a:ext cx="1080349" cy="54017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NSAIDs </a:t>
          </a:r>
          <a:endParaRPr lang="en-US" sz="1100" kern="1200" dirty="0"/>
        </a:p>
      </dsp:txBody>
      <dsp:txXfrm>
        <a:off x="4192139" y="2944325"/>
        <a:ext cx="1080349" cy="540174"/>
      </dsp:txXfrm>
    </dsp:sp>
    <dsp:sp modelId="{DFE45B85-9726-6F47-AC5F-CE09E3C23E00}">
      <dsp:nvSpPr>
        <dsp:cNvPr id="0" name=""/>
        <dsp:cNvSpPr/>
      </dsp:nvSpPr>
      <dsp:spPr>
        <a:xfrm>
          <a:off x="4192139" y="3711373"/>
          <a:ext cx="1080349" cy="54017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Steroids </a:t>
          </a:r>
          <a:endParaRPr lang="en-US" sz="1100" kern="1200" dirty="0"/>
        </a:p>
      </dsp:txBody>
      <dsp:txXfrm>
        <a:off x="4192139" y="3711373"/>
        <a:ext cx="1080349" cy="540174"/>
      </dsp:txXfrm>
    </dsp:sp>
    <dsp:sp modelId="{8802B658-F96E-E948-A3AD-540EBFAEFB68}">
      <dsp:nvSpPr>
        <dsp:cNvPr id="0" name=""/>
        <dsp:cNvSpPr/>
      </dsp:nvSpPr>
      <dsp:spPr>
        <a:xfrm>
          <a:off x="5229275" y="2177277"/>
          <a:ext cx="1080349" cy="54017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Tubulin inhibitors </a:t>
          </a:r>
          <a:endParaRPr lang="en-US" sz="1100" kern="1200" dirty="0"/>
        </a:p>
      </dsp:txBody>
      <dsp:txXfrm>
        <a:off x="5229275" y="2177277"/>
        <a:ext cx="1080349" cy="540174"/>
      </dsp:txXfrm>
    </dsp:sp>
    <dsp:sp modelId="{8C8403C1-B4DD-FD49-943B-DF2493848CBE}">
      <dsp:nvSpPr>
        <dsp:cNvPr id="0" name=""/>
        <dsp:cNvSpPr/>
      </dsp:nvSpPr>
      <dsp:spPr>
        <a:xfrm>
          <a:off x="5499362" y="2944325"/>
          <a:ext cx="1080349" cy="54017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Colchicine </a:t>
          </a:r>
          <a:endParaRPr lang="en-US" sz="1100" kern="1200" dirty="0"/>
        </a:p>
      </dsp:txBody>
      <dsp:txXfrm>
        <a:off x="5499362" y="2944325"/>
        <a:ext cx="1080349" cy="5401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F1A37-D837-F34B-8C21-68B5AE733336}">
      <dsp:nvSpPr>
        <dsp:cNvPr id="0" name=""/>
        <dsp:cNvSpPr/>
      </dsp:nvSpPr>
      <dsp:spPr>
        <a:xfrm>
          <a:off x="3290629" y="4520226"/>
          <a:ext cx="437049" cy="91440"/>
        </a:xfrm>
        <a:custGeom>
          <a:avLst/>
          <a:gdLst/>
          <a:ahLst/>
          <a:cxnLst/>
          <a:rect l="0" t="0" r="0" b="0"/>
          <a:pathLst>
            <a:path>
              <a:moveTo>
                <a:pt x="0" y="45720"/>
              </a:moveTo>
              <a:lnTo>
                <a:pt x="437049" y="45720"/>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98227" y="4555020"/>
        <a:ext cx="21852" cy="21852"/>
      </dsp:txXfrm>
    </dsp:sp>
    <dsp:sp modelId="{EC745D7F-7C6D-8540-8A43-A94F9B1743C6}">
      <dsp:nvSpPr>
        <dsp:cNvPr id="0" name=""/>
        <dsp:cNvSpPr/>
      </dsp:nvSpPr>
      <dsp:spPr>
        <a:xfrm>
          <a:off x="668333" y="3108560"/>
          <a:ext cx="437049" cy="1457386"/>
        </a:xfrm>
        <a:custGeom>
          <a:avLst/>
          <a:gdLst/>
          <a:ahLst/>
          <a:cxnLst/>
          <a:rect l="0" t="0" r="0" b="0"/>
          <a:pathLst>
            <a:path>
              <a:moveTo>
                <a:pt x="0" y="0"/>
              </a:moveTo>
              <a:lnTo>
                <a:pt x="218524" y="0"/>
              </a:lnTo>
              <a:lnTo>
                <a:pt x="218524" y="1457386"/>
              </a:lnTo>
              <a:lnTo>
                <a:pt x="437049" y="1457386"/>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48820" y="3799215"/>
        <a:ext cx="76075" cy="76075"/>
      </dsp:txXfrm>
    </dsp:sp>
    <dsp:sp modelId="{DD407DAA-8EF7-4D48-A667-7EBBBF40C27F}">
      <dsp:nvSpPr>
        <dsp:cNvPr id="0" name=""/>
        <dsp:cNvSpPr/>
      </dsp:nvSpPr>
      <dsp:spPr>
        <a:xfrm>
          <a:off x="3290629" y="3316758"/>
          <a:ext cx="437049" cy="416396"/>
        </a:xfrm>
        <a:custGeom>
          <a:avLst/>
          <a:gdLst/>
          <a:ahLst/>
          <a:cxnLst/>
          <a:rect l="0" t="0" r="0" b="0"/>
          <a:pathLst>
            <a:path>
              <a:moveTo>
                <a:pt x="0" y="0"/>
              </a:moveTo>
              <a:lnTo>
                <a:pt x="218524" y="0"/>
              </a:lnTo>
              <a:lnTo>
                <a:pt x="218524" y="416396"/>
              </a:lnTo>
              <a:lnTo>
                <a:pt x="437049" y="416396"/>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94062" y="3509865"/>
        <a:ext cx="30182" cy="30182"/>
      </dsp:txXfrm>
    </dsp:sp>
    <dsp:sp modelId="{72F71203-9CED-B34C-8838-427A946DCA13}">
      <dsp:nvSpPr>
        <dsp:cNvPr id="0" name=""/>
        <dsp:cNvSpPr/>
      </dsp:nvSpPr>
      <dsp:spPr>
        <a:xfrm>
          <a:off x="3290629" y="2900362"/>
          <a:ext cx="437049" cy="416396"/>
        </a:xfrm>
        <a:custGeom>
          <a:avLst/>
          <a:gdLst/>
          <a:ahLst/>
          <a:cxnLst/>
          <a:rect l="0" t="0" r="0" b="0"/>
          <a:pathLst>
            <a:path>
              <a:moveTo>
                <a:pt x="0" y="416396"/>
              </a:moveTo>
              <a:lnTo>
                <a:pt x="218524" y="416396"/>
              </a:lnTo>
              <a:lnTo>
                <a:pt x="218524" y="0"/>
              </a:lnTo>
              <a:lnTo>
                <a:pt x="437049" y="0"/>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94062" y="3093469"/>
        <a:ext cx="30182" cy="30182"/>
      </dsp:txXfrm>
    </dsp:sp>
    <dsp:sp modelId="{C937A121-9094-E949-B1B4-5A8FE1CC0319}">
      <dsp:nvSpPr>
        <dsp:cNvPr id="0" name=""/>
        <dsp:cNvSpPr/>
      </dsp:nvSpPr>
      <dsp:spPr>
        <a:xfrm>
          <a:off x="668333" y="3108560"/>
          <a:ext cx="437049" cy="208198"/>
        </a:xfrm>
        <a:custGeom>
          <a:avLst/>
          <a:gdLst/>
          <a:ahLst/>
          <a:cxnLst/>
          <a:rect l="0" t="0" r="0" b="0"/>
          <a:pathLst>
            <a:path>
              <a:moveTo>
                <a:pt x="0" y="0"/>
              </a:moveTo>
              <a:lnTo>
                <a:pt x="218524" y="0"/>
              </a:lnTo>
              <a:lnTo>
                <a:pt x="218524" y="208198"/>
              </a:lnTo>
              <a:lnTo>
                <a:pt x="437049" y="208198"/>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74755" y="3200556"/>
        <a:ext cx="24205" cy="24205"/>
      </dsp:txXfrm>
    </dsp:sp>
    <dsp:sp modelId="{9AED48A1-6A79-2046-8531-DA3C2569B661}">
      <dsp:nvSpPr>
        <dsp:cNvPr id="0" name=""/>
        <dsp:cNvSpPr/>
      </dsp:nvSpPr>
      <dsp:spPr>
        <a:xfrm>
          <a:off x="3290629" y="1651174"/>
          <a:ext cx="437049" cy="416396"/>
        </a:xfrm>
        <a:custGeom>
          <a:avLst/>
          <a:gdLst/>
          <a:ahLst/>
          <a:cxnLst/>
          <a:rect l="0" t="0" r="0" b="0"/>
          <a:pathLst>
            <a:path>
              <a:moveTo>
                <a:pt x="0" y="0"/>
              </a:moveTo>
              <a:lnTo>
                <a:pt x="218524" y="0"/>
              </a:lnTo>
              <a:lnTo>
                <a:pt x="218524" y="416396"/>
              </a:lnTo>
              <a:lnTo>
                <a:pt x="437049" y="416396"/>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94062" y="1844281"/>
        <a:ext cx="30182" cy="30182"/>
      </dsp:txXfrm>
    </dsp:sp>
    <dsp:sp modelId="{51C0D858-C04C-E246-8FB9-F52FF4320A25}">
      <dsp:nvSpPr>
        <dsp:cNvPr id="0" name=""/>
        <dsp:cNvSpPr/>
      </dsp:nvSpPr>
      <dsp:spPr>
        <a:xfrm>
          <a:off x="3290629" y="1234778"/>
          <a:ext cx="437049" cy="416396"/>
        </a:xfrm>
        <a:custGeom>
          <a:avLst/>
          <a:gdLst/>
          <a:ahLst/>
          <a:cxnLst/>
          <a:rect l="0" t="0" r="0" b="0"/>
          <a:pathLst>
            <a:path>
              <a:moveTo>
                <a:pt x="0" y="416396"/>
              </a:moveTo>
              <a:lnTo>
                <a:pt x="218524" y="416396"/>
              </a:lnTo>
              <a:lnTo>
                <a:pt x="218524" y="0"/>
              </a:lnTo>
              <a:lnTo>
                <a:pt x="437049" y="0"/>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94062" y="1427885"/>
        <a:ext cx="30182" cy="30182"/>
      </dsp:txXfrm>
    </dsp:sp>
    <dsp:sp modelId="{46668E24-80B0-4D4F-A8A9-88A9A5529888}">
      <dsp:nvSpPr>
        <dsp:cNvPr id="0" name=""/>
        <dsp:cNvSpPr/>
      </dsp:nvSpPr>
      <dsp:spPr>
        <a:xfrm>
          <a:off x="668333" y="1651174"/>
          <a:ext cx="437049" cy="1457386"/>
        </a:xfrm>
        <a:custGeom>
          <a:avLst/>
          <a:gdLst/>
          <a:ahLst/>
          <a:cxnLst/>
          <a:rect l="0" t="0" r="0" b="0"/>
          <a:pathLst>
            <a:path>
              <a:moveTo>
                <a:pt x="0" y="1457386"/>
              </a:moveTo>
              <a:lnTo>
                <a:pt x="218524" y="1457386"/>
              </a:lnTo>
              <a:lnTo>
                <a:pt x="218524" y="0"/>
              </a:lnTo>
              <a:lnTo>
                <a:pt x="437049" y="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48820" y="2341829"/>
        <a:ext cx="76075" cy="76075"/>
      </dsp:txXfrm>
    </dsp:sp>
    <dsp:sp modelId="{56456E5D-66F2-124C-B0AF-EBF747D39CC2}">
      <dsp:nvSpPr>
        <dsp:cNvPr id="0" name=""/>
        <dsp:cNvSpPr/>
      </dsp:nvSpPr>
      <dsp:spPr>
        <a:xfrm rot="16200000">
          <a:off x="-1418029" y="2775443"/>
          <a:ext cx="3506492" cy="66623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smtClean="0"/>
            <a:t>Prevention of recurrent attack</a:t>
          </a:r>
          <a:endParaRPr lang="en-US" sz="2200" kern="1200" dirty="0"/>
        </a:p>
      </dsp:txBody>
      <dsp:txXfrm>
        <a:off x="-1418029" y="2775443"/>
        <a:ext cx="3506492" cy="666233"/>
      </dsp:txXfrm>
    </dsp:sp>
    <dsp:sp modelId="{CC809A21-3469-AB43-9C91-0C936971399C}">
      <dsp:nvSpPr>
        <dsp:cNvPr id="0" name=""/>
        <dsp:cNvSpPr/>
      </dsp:nvSpPr>
      <dsp:spPr>
        <a:xfrm>
          <a:off x="1105382" y="1318057"/>
          <a:ext cx="2185246" cy="66623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Inhibition of uric acid synthesis</a:t>
          </a:r>
          <a:endParaRPr lang="en-US" sz="1500" kern="1200" dirty="0"/>
        </a:p>
      </dsp:txBody>
      <dsp:txXfrm>
        <a:off x="1105382" y="1318057"/>
        <a:ext cx="2185246" cy="666233"/>
      </dsp:txXfrm>
    </dsp:sp>
    <dsp:sp modelId="{CA91F96F-6C84-2F40-9746-5ABF4572D0DF}">
      <dsp:nvSpPr>
        <dsp:cNvPr id="0" name=""/>
        <dsp:cNvSpPr/>
      </dsp:nvSpPr>
      <dsp:spPr>
        <a:xfrm>
          <a:off x="3727678" y="901661"/>
          <a:ext cx="2185246" cy="6662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Allopurinol</a:t>
          </a:r>
          <a:endParaRPr lang="en-US" sz="1500" kern="1200" dirty="0"/>
        </a:p>
      </dsp:txBody>
      <dsp:txXfrm>
        <a:off x="3727678" y="901661"/>
        <a:ext cx="2185246" cy="666233"/>
      </dsp:txXfrm>
    </dsp:sp>
    <dsp:sp modelId="{64F581FA-CA79-8248-B9A1-97EE133EFECD}">
      <dsp:nvSpPr>
        <dsp:cNvPr id="0" name=""/>
        <dsp:cNvSpPr/>
      </dsp:nvSpPr>
      <dsp:spPr>
        <a:xfrm>
          <a:off x="3727678" y="1734453"/>
          <a:ext cx="2185246" cy="6662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err="1" smtClean="0"/>
            <a:t>Febuxostat</a:t>
          </a:r>
          <a:endParaRPr lang="en-US" sz="1500" kern="1200" dirty="0"/>
        </a:p>
      </dsp:txBody>
      <dsp:txXfrm>
        <a:off x="3727678" y="1734453"/>
        <a:ext cx="2185246" cy="666233"/>
      </dsp:txXfrm>
    </dsp:sp>
    <dsp:sp modelId="{60507E0E-68AA-6844-BB2B-90C0ADE651CD}">
      <dsp:nvSpPr>
        <dsp:cNvPr id="0" name=""/>
        <dsp:cNvSpPr/>
      </dsp:nvSpPr>
      <dsp:spPr>
        <a:xfrm>
          <a:off x="1105382" y="2983641"/>
          <a:ext cx="2185246" cy="66623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err="1" smtClean="0"/>
            <a:t>Uricosuric</a:t>
          </a:r>
          <a:r>
            <a:rPr lang="en-US" sz="1500" b="1" kern="1200" dirty="0" smtClean="0"/>
            <a:t> drugs</a:t>
          </a:r>
          <a:r>
            <a:rPr lang="en-US" sz="1500" b="0" kern="1200" baseline="0" dirty="0" smtClean="0"/>
            <a:t> </a:t>
          </a:r>
          <a:r>
            <a:rPr lang="en-US" sz="1500" b="0" kern="1200" baseline="0" dirty="0" smtClean="0">
              <a:solidFill>
                <a:schemeClr val="bg1">
                  <a:lumMod val="50000"/>
                </a:schemeClr>
              </a:solidFill>
            </a:rPr>
            <a:t>(increasing uric acid execration)</a:t>
          </a:r>
          <a:endParaRPr lang="en-US" sz="1500" b="1" kern="1200" dirty="0" smtClean="0">
            <a:solidFill>
              <a:schemeClr val="bg1">
                <a:lumMod val="50000"/>
              </a:schemeClr>
            </a:solidFill>
          </a:endParaRPr>
        </a:p>
      </dsp:txBody>
      <dsp:txXfrm>
        <a:off x="1105382" y="2983641"/>
        <a:ext cx="2185246" cy="666233"/>
      </dsp:txXfrm>
    </dsp:sp>
    <dsp:sp modelId="{276B6819-55C2-4D45-BDED-7F009C382CA7}">
      <dsp:nvSpPr>
        <dsp:cNvPr id="0" name=""/>
        <dsp:cNvSpPr/>
      </dsp:nvSpPr>
      <dsp:spPr>
        <a:xfrm>
          <a:off x="3727678" y="2567245"/>
          <a:ext cx="2185246" cy="6662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err="1" smtClean="0"/>
            <a:t>Probenacid</a:t>
          </a:r>
          <a:endParaRPr lang="en-US" sz="1500" kern="1200" dirty="0"/>
        </a:p>
      </dsp:txBody>
      <dsp:txXfrm>
        <a:off x="3727678" y="2567245"/>
        <a:ext cx="2185246" cy="666233"/>
      </dsp:txXfrm>
    </dsp:sp>
    <dsp:sp modelId="{25B6A8B2-1324-6B45-B97E-B4F467727A9F}">
      <dsp:nvSpPr>
        <dsp:cNvPr id="0" name=""/>
        <dsp:cNvSpPr/>
      </dsp:nvSpPr>
      <dsp:spPr>
        <a:xfrm>
          <a:off x="3727678" y="3400037"/>
          <a:ext cx="2185246" cy="6662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Sulfinpyrazone</a:t>
          </a:r>
          <a:endParaRPr lang="en-US" sz="1500" kern="1200" dirty="0"/>
        </a:p>
      </dsp:txBody>
      <dsp:txXfrm>
        <a:off x="3727678" y="3400037"/>
        <a:ext cx="2185246" cy="666233"/>
      </dsp:txXfrm>
    </dsp:sp>
    <dsp:sp modelId="{F36369F0-FAAC-604D-9891-9F918DD9D94B}">
      <dsp:nvSpPr>
        <dsp:cNvPr id="0" name=""/>
        <dsp:cNvSpPr/>
      </dsp:nvSpPr>
      <dsp:spPr>
        <a:xfrm>
          <a:off x="1105382" y="4232829"/>
          <a:ext cx="2185246" cy="66623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err="1" smtClean="0"/>
            <a:t>Mamalian</a:t>
          </a:r>
          <a:r>
            <a:rPr lang="en-US" sz="1500" b="1" kern="1200" baseline="0" dirty="0" smtClean="0"/>
            <a:t> </a:t>
          </a:r>
          <a:r>
            <a:rPr lang="en-US" sz="1500" b="1" kern="1200" dirty="0" err="1" smtClean="0"/>
            <a:t>Uricase</a:t>
          </a:r>
          <a:r>
            <a:rPr lang="en-US" sz="1500" b="0" kern="1200" baseline="0" dirty="0" smtClean="0"/>
            <a:t> </a:t>
          </a:r>
          <a:r>
            <a:rPr lang="en-US" sz="1500" b="0" kern="1200" baseline="0" dirty="0" smtClean="0">
              <a:solidFill>
                <a:schemeClr val="bg1">
                  <a:lumMod val="50000"/>
                </a:schemeClr>
              </a:solidFill>
            </a:rPr>
            <a:t>(convert uric acid to a more </a:t>
          </a:r>
          <a:r>
            <a:rPr lang="en-US" sz="1500" b="0" kern="1200" baseline="0" dirty="0" err="1" smtClean="0">
              <a:solidFill>
                <a:schemeClr val="bg1">
                  <a:lumMod val="50000"/>
                </a:schemeClr>
              </a:solidFill>
            </a:rPr>
            <a:t>souble</a:t>
          </a:r>
          <a:r>
            <a:rPr lang="en-US" sz="1500" b="0" kern="1200" baseline="0" dirty="0" smtClean="0">
              <a:solidFill>
                <a:schemeClr val="bg1">
                  <a:lumMod val="50000"/>
                </a:schemeClr>
              </a:solidFill>
            </a:rPr>
            <a:t> form)</a:t>
          </a:r>
          <a:endParaRPr lang="en-US" sz="1500" b="1" kern="1200" dirty="0" smtClean="0">
            <a:solidFill>
              <a:schemeClr val="bg1">
                <a:lumMod val="50000"/>
              </a:schemeClr>
            </a:solidFill>
          </a:endParaRPr>
        </a:p>
      </dsp:txBody>
      <dsp:txXfrm>
        <a:off x="1105382" y="4232829"/>
        <a:ext cx="2185246" cy="666233"/>
      </dsp:txXfrm>
    </dsp:sp>
    <dsp:sp modelId="{F49BD4F0-08B3-F24D-861A-2F3818994767}">
      <dsp:nvSpPr>
        <dsp:cNvPr id="0" name=""/>
        <dsp:cNvSpPr/>
      </dsp:nvSpPr>
      <dsp:spPr>
        <a:xfrm>
          <a:off x="3727678" y="4232829"/>
          <a:ext cx="2185246" cy="6662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0" kern="1200" dirty="0" err="1" smtClean="0"/>
            <a:t>Pegloticase</a:t>
          </a:r>
          <a:endParaRPr lang="en-US" sz="1500" kern="1200" dirty="0"/>
        </a:p>
      </dsp:txBody>
      <dsp:txXfrm>
        <a:off x="3727678" y="4232829"/>
        <a:ext cx="2185246" cy="6662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D9D50-7860-0A47-9979-6A8C36A971D4}">
      <dsp:nvSpPr>
        <dsp:cNvPr id="0" name=""/>
        <dsp:cNvSpPr/>
      </dsp:nvSpPr>
      <dsp:spPr>
        <a:xfrm>
          <a:off x="3486136" y="5135571"/>
          <a:ext cx="257269" cy="490224"/>
        </a:xfrm>
        <a:custGeom>
          <a:avLst/>
          <a:gdLst/>
          <a:ahLst/>
          <a:cxnLst/>
          <a:rect l="0" t="0" r="0" b="0"/>
          <a:pathLst>
            <a:path>
              <a:moveTo>
                <a:pt x="0" y="0"/>
              </a:moveTo>
              <a:lnTo>
                <a:pt x="128634" y="0"/>
              </a:lnTo>
              <a:lnTo>
                <a:pt x="128634" y="490224"/>
              </a:lnTo>
              <a:lnTo>
                <a:pt x="257269" y="490224"/>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00931" y="5366842"/>
        <a:ext cx="27681" cy="27681"/>
      </dsp:txXfrm>
    </dsp:sp>
    <dsp:sp modelId="{4E9CBA63-F528-CA43-B6A2-6AA7CF78AA65}">
      <dsp:nvSpPr>
        <dsp:cNvPr id="0" name=""/>
        <dsp:cNvSpPr/>
      </dsp:nvSpPr>
      <dsp:spPr>
        <a:xfrm>
          <a:off x="3486136" y="5089851"/>
          <a:ext cx="257269" cy="91440"/>
        </a:xfrm>
        <a:custGeom>
          <a:avLst/>
          <a:gdLst/>
          <a:ahLst/>
          <a:cxnLst/>
          <a:rect l="0" t="0" r="0" b="0"/>
          <a:pathLst>
            <a:path>
              <a:moveTo>
                <a:pt x="0" y="45720"/>
              </a:moveTo>
              <a:lnTo>
                <a:pt x="257269" y="45720"/>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08340" y="5129139"/>
        <a:ext cx="12863" cy="12863"/>
      </dsp:txXfrm>
    </dsp:sp>
    <dsp:sp modelId="{A878D2B6-6B3B-2E40-8959-D43EE9C4E154}">
      <dsp:nvSpPr>
        <dsp:cNvPr id="0" name=""/>
        <dsp:cNvSpPr/>
      </dsp:nvSpPr>
      <dsp:spPr>
        <a:xfrm>
          <a:off x="5029756" y="4645346"/>
          <a:ext cx="257269" cy="245112"/>
        </a:xfrm>
        <a:custGeom>
          <a:avLst/>
          <a:gdLst/>
          <a:ahLst/>
          <a:cxnLst/>
          <a:rect l="0" t="0" r="0" b="0"/>
          <a:pathLst>
            <a:path>
              <a:moveTo>
                <a:pt x="0" y="0"/>
              </a:moveTo>
              <a:lnTo>
                <a:pt x="128634" y="0"/>
              </a:lnTo>
              <a:lnTo>
                <a:pt x="128634" y="245112"/>
              </a:lnTo>
              <a:lnTo>
                <a:pt x="257269" y="24511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49508" y="4759019"/>
        <a:ext cx="17767" cy="17767"/>
      </dsp:txXfrm>
    </dsp:sp>
    <dsp:sp modelId="{9DB59DDE-26B6-7440-8D90-20473A803CC5}">
      <dsp:nvSpPr>
        <dsp:cNvPr id="0" name=""/>
        <dsp:cNvSpPr/>
      </dsp:nvSpPr>
      <dsp:spPr>
        <a:xfrm>
          <a:off x="5029756" y="4400234"/>
          <a:ext cx="257269" cy="245112"/>
        </a:xfrm>
        <a:custGeom>
          <a:avLst/>
          <a:gdLst/>
          <a:ahLst/>
          <a:cxnLst/>
          <a:rect l="0" t="0" r="0" b="0"/>
          <a:pathLst>
            <a:path>
              <a:moveTo>
                <a:pt x="0" y="245112"/>
              </a:moveTo>
              <a:lnTo>
                <a:pt x="128634" y="245112"/>
              </a:lnTo>
              <a:lnTo>
                <a:pt x="128634" y="0"/>
              </a:lnTo>
              <a:lnTo>
                <a:pt x="257269" y="0"/>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49508" y="4513906"/>
        <a:ext cx="17767" cy="17767"/>
      </dsp:txXfrm>
    </dsp:sp>
    <dsp:sp modelId="{BBEECD1B-E7FA-5241-8CFF-A007C42D264A}">
      <dsp:nvSpPr>
        <dsp:cNvPr id="0" name=""/>
        <dsp:cNvSpPr/>
      </dsp:nvSpPr>
      <dsp:spPr>
        <a:xfrm>
          <a:off x="3486136" y="4645346"/>
          <a:ext cx="257269" cy="490224"/>
        </a:xfrm>
        <a:custGeom>
          <a:avLst/>
          <a:gdLst/>
          <a:ahLst/>
          <a:cxnLst/>
          <a:rect l="0" t="0" r="0" b="0"/>
          <a:pathLst>
            <a:path>
              <a:moveTo>
                <a:pt x="0" y="490224"/>
              </a:moveTo>
              <a:lnTo>
                <a:pt x="128634" y="490224"/>
              </a:lnTo>
              <a:lnTo>
                <a:pt x="128634" y="0"/>
              </a:lnTo>
              <a:lnTo>
                <a:pt x="257269" y="0"/>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00931" y="4876618"/>
        <a:ext cx="27681" cy="27681"/>
      </dsp:txXfrm>
    </dsp:sp>
    <dsp:sp modelId="{82FEE19A-2C07-F543-90A2-8C75BF6B1D49}">
      <dsp:nvSpPr>
        <dsp:cNvPr id="0" name=""/>
        <dsp:cNvSpPr/>
      </dsp:nvSpPr>
      <dsp:spPr>
        <a:xfrm>
          <a:off x="1942517" y="4093843"/>
          <a:ext cx="257269" cy="1041727"/>
        </a:xfrm>
        <a:custGeom>
          <a:avLst/>
          <a:gdLst/>
          <a:ahLst/>
          <a:cxnLst/>
          <a:rect l="0" t="0" r="0" b="0"/>
          <a:pathLst>
            <a:path>
              <a:moveTo>
                <a:pt x="0" y="0"/>
              </a:moveTo>
              <a:lnTo>
                <a:pt x="128634" y="0"/>
              </a:lnTo>
              <a:lnTo>
                <a:pt x="128634" y="1041727"/>
              </a:lnTo>
              <a:lnTo>
                <a:pt x="257269" y="1041727"/>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44326" y="4587881"/>
        <a:ext cx="53651" cy="53651"/>
      </dsp:txXfrm>
    </dsp:sp>
    <dsp:sp modelId="{3E853D93-2BD2-A848-8CDE-543BD1C7C32B}">
      <dsp:nvSpPr>
        <dsp:cNvPr id="0" name=""/>
        <dsp:cNvSpPr/>
      </dsp:nvSpPr>
      <dsp:spPr>
        <a:xfrm>
          <a:off x="5029756" y="3864289"/>
          <a:ext cx="257269" cy="91440"/>
        </a:xfrm>
        <a:custGeom>
          <a:avLst/>
          <a:gdLst/>
          <a:ahLst/>
          <a:cxnLst/>
          <a:rect l="0" t="0" r="0" b="0"/>
          <a:pathLst>
            <a:path>
              <a:moveTo>
                <a:pt x="0" y="45720"/>
              </a:moveTo>
              <a:lnTo>
                <a:pt x="257269" y="45720"/>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51959" y="3903577"/>
        <a:ext cx="12863" cy="12863"/>
      </dsp:txXfrm>
    </dsp:sp>
    <dsp:sp modelId="{6BFDA7F7-F683-6547-B3B9-BB3F126AFC66}">
      <dsp:nvSpPr>
        <dsp:cNvPr id="0" name=""/>
        <dsp:cNvSpPr/>
      </dsp:nvSpPr>
      <dsp:spPr>
        <a:xfrm>
          <a:off x="3486136" y="3052116"/>
          <a:ext cx="257269" cy="857893"/>
        </a:xfrm>
        <a:custGeom>
          <a:avLst/>
          <a:gdLst/>
          <a:ahLst/>
          <a:cxnLst/>
          <a:rect l="0" t="0" r="0" b="0"/>
          <a:pathLst>
            <a:path>
              <a:moveTo>
                <a:pt x="0" y="0"/>
              </a:moveTo>
              <a:lnTo>
                <a:pt x="128634" y="0"/>
              </a:lnTo>
              <a:lnTo>
                <a:pt x="128634" y="857893"/>
              </a:lnTo>
              <a:lnTo>
                <a:pt x="257269" y="857893"/>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92380" y="3458671"/>
        <a:ext cx="44781" cy="44781"/>
      </dsp:txXfrm>
    </dsp:sp>
    <dsp:sp modelId="{CF5A105A-CC21-2444-BA6D-2CEDDE4D1A1A}">
      <dsp:nvSpPr>
        <dsp:cNvPr id="0" name=""/>
        <dsp:cNvSpPr/>
      </dsp:nvSpPr>
      <dsp:spPr>
        <a:xfrm>
          <a:off x="5029756" y="3174672"/>
          <a:ext cx="257269" cy="245112"/>
        </a:xfrm>
        <a:custGeom>
          <a:avLst/>
          <a:gdLst/>
          <a:ahLst/>
          <a:cxnLst/>
          <a:rect l="0" t="0" r="0" b="0"/>
          <a:pathLst>
            <a:path>
              <a:moveTo>
                <a:pt x="0" y="0"/>
              </a:moveTo>
              <a:lnTo>
                <a:pt x="128634" y="0"/>
              </a:lnTo>
              <a:lnTo>
                <a:pt x="128634" y="245112"/>
              </a:lnTo>
              <a:lnTo>
                <a:pt x="257269" y="24511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49508" y="3288344"/>
        <a:ext cx="17767" cy="17767"/>
      </dsp:txXfrm>
    </dsp:sp>
    <dsp:sp modelId="{987AB1F8-A831-D746-9C5E-CBD86AC57F3F}">
      <dsp:nvSpPr>
        <dsp:cNvPr id="0" name=""/>
        <dsp:cNvSpPr/>
      </dsp:nvSpPr>
      <dsp:spPr>
        <a:xfrm>
          <a:off x="5029756" y="2929559"/>
          <a:ext cx="257269" cy="245112"/>
        </a:xfrm>
        <a:custGeom>
          <a:avLst/>
          <a:gdLst/>
          <a:ahLst/>
          <a:cxnLst/>
          <a:rect l="0" t="0" r="0" b="0"/>
          <a:pathLst>
            <a:path>
              <a:moveTo>
                <a:pt x="0" y="245112"/>
              </a:moveTo>
              <a:lnTo>
                <a:pt x="128634" y="245112"/>
              </a:lnTo>
              <a:lnTo>
                <a:pt x="128634" y="0"/>
              </a:lnTo>
              <a:lnTo>
                <a:pt x="257269" y="0"/>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49508" y="3043232"/>
        <a:ext cx="17767" cy="17767"/>
      </dsp:txXfrm>
    </dsp:sp>
    <dsp:sp modelId="{B1EBBC31-3872-CF40-B0F2-92F4B6674509}">
      <dsp:nvSpPr>
        <dsp:cNvPr id="0" name=""/>
        <dsp:cNvSpPr/>
      </dsp:nvSpPr>
      <dsp:spPr>
        <a:xfrm>
          <a:off x="3486136" y="3052116"/>
          <a:ext cx="257269" cy="122556"/>
        </a:xfrm>
        <a:custGeom>
          <a:avLst/>
          <a:gdLst/>
          <a:ahLst/>
          <a:cxnLst/>
          <a:rect l="0" t="0" r="0" b="0"/>
          <a:pathLst>
            <a:path>
              <a:moveTo>
                <a:pt x="0" y="0"/>
              </a:moveTo>
              <a:lnTo>
                <a:pt x="128634" y="0"/>
              </a:lnTo>
              <a:lnTo>
                <a:pt x="128634" y="122556"/>
              </a:lnTo>
              <a:lnTo>
                <a:pt x="257269" y="122556"/>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07647" y="3106269"/>
        <a:ext cx="14248" cy="14248"/>
      </dsp:txXfrm>
    </dsp:sp>
    <dsp:sp modelId="{47810DB7-839D-274D-8ED8-8C77F1872219}">
      <dsp:nvSpPr>
        <dsp:cNvPr id="0" name=""/>
        <dsp:cNvSpPr/>
      </dsp:nvSpPr>
      <dsp:spPr>
        <a:xfrm>
          <a:off x="5029756" y="2194222"/>
          <a:ext cx="257269" cy="245112"/>
        </a:xfrm>
        <a:custGeom>
          <a:avLst/>
          <a:gdLst/>
          <a:ahLst/>
          <a:cxnLst/>
          <a:rect l="0" t="0" r="0" b="0"/>
          <a:pathLst>
            <a:path>
              <a:moveTo>
                <a:pt x="0" y="0"/>
              </a:moveTo>
              <a:lnTo>
                <a:pt x="128634" y="0"/>
              </a:lnTo>
              <a:lnTo>
                <a:pt x="128634" y="245112"/>
              </a:lnTo>
              <a:lnTo>
                <a:pt x="257269" y="24511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49508" y="2307895"/>
        <a:ext cx="17767" cy="17767"/>
      </dsp:txXfrm>
    </dsp:sp>
    <dsp:sp modelId="{E336B377-7485-3D47-897F-39A289BB7AEB}">
      <dsp:nvSpPr>
        <dsp:cNvPr id="0" name=""/>
        <dsp:cNvSpPr/>
      </dsp:nvSpPr>
      <dsp:spPr>
        <a:xfrm>
          <a:off x="5029756" y="1949110"/>
          <a:ext cx="257269" cy="245112"/>
        </a:xfrm>
        <a:custGeom>
          <a:avLst/>
          <a:gdLst/>
          <a:ahLst/>
          <a:cxnLst/>
          <a:rect l="0" t="0" r="0" b="0"/>
          <a:pathLst>
            <a:path>
              <a:moveTo>
                <a:pt x="0" y="245112"/>
              </a:moveTo>
              <a:lnTo>
                <a:pt x="128634" y="245112"/>
              </a:lnTo>
              <a:lnTo>
                <a:pt x="128634" y="0"/>
              </a:lnTo>
              <a:lnTo>
                <a:pt x="257269" y="0"/>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49508" y="2062782"/>
        <a:ext cx="17767" cy="17767"/>
      </dsp:txXfrm>
    </dsp:sp>
    <dsp:sp modelId="{19913903-DA20-E74C-9082-9C10D2262A73}">
      <dsp:nvSpPr>
        <dsp:cNvPr id="0" name=""/>
        <dsp:cNvSpPr/>
      </dsp:nvSpPr>
      <dsp:spPr>
        <a:xfrm>
          <a:off x="3486136" y="2194222"/>
          <a:ext cx="257269" cy="857893"/>
        </a:xfrm>
        <a:custGeom>
          <a:avLst/>
          <a:gdLst/>
          <a:ahLst/>
          <a:cxnLst/>
          <a:rect l="0" t="0" r="0" b="0"/>
          <a:pathLst>
            <a:path>
              <a:moveTo>
                <a:pt x="0" y="857893"/>
              </a:moveTo>
              <a:lnTo>
                <a:pt x="128634" y="857893"/>
              </a:lnTo>
              <a:lnTo>
                <a:pt x="128634" y="0"/>
              </a:lnTo>
              <a:lnTo>
                <a:pt x="257269" y="0"/>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92380" y="2600778"/>
        <a:ext cx="44781" cy="44781"/>
      </dsp:txXfrm>
    </dsp:sp>
    <dsp:sp modelId="{EFBC3494-ECEE-584F-9464-A5A764E49E91}">
      <dsp:nvSpPr>
        <dsp:cNvPr id="0" name=""/>
        <dsp:cNvSpPr/>
      </dsp:nvSpPr>
      <dsp:spPr>
        <a:xfrm>
          <a:off x="1942517" y="3052116"/>
          <a:ext cx="257269" cy="1041727"/>
        </a:xfrm>
        <a:custGeom>
          <a:avLst/>
          <a:gdLst/>
          <a:ahLst/>
          <a:cxnLst/>
          <a:rect l="0" t="0" r="0" b="0"/>
          <a:pathLst>
            <a:path>
              <a:moveTo>
                <a:pt x="0" y="1041727"/>
              </a:moveTo>
              <a:lnTo>
                <a:pt x="128634" y="1041727"/>
              </a:lnTo>
              <a:lnTo>
                <a:pt x="128634" y="0"/>
              </a:lnTo>
              <a:lnTo>
                <a:pt x="257269" y="0"/>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44326" y="3546154"/>
        <a:ext cx="53651" cy="53651"/>
      </dsp:txXfrm>
    </dsp:sp>
    <dsp:sp modelId="{F44D9E5C-6F80-DF4D-9C86-3C11AB1D673F}">
      <dsp:nvSpPr>
        <dsp:cNvPr id="0" name=""/>
        <dsp:cNvSpPr/>
      </dsp:nvSpPr>
      <dsp:spPr>
        <a:xfrm>
          <a:off x="398897" y="2531679"/>
          <a:ext cx="257269" cy="1562163"/>
        </a:xfrm>
        <a:custGeom>
          <a:avLst/>
          <a:gdLst/>
          <a:ahLst/>
          <a:cxnLst/>
          <a:rect l="0" t="0" r="0" b="0"/>
          <a:pathLst>
            <a:path>
              <a:moveTo>
                <a:pt x="0" y="0"/>
              </a:moveTo>
              <a:lnTo>
                <a:pt x="128634" y="0"/>
              </a:lnTo>
              <a:lnTo>
                <a:pt x="128634" y="1562163"/>
              </a:lnTo>
              <a:lnTo>
                <a:pt x="257269" y="1562163"/>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7952" y="3273181"/>
        <a:ext cx="79160" cy="79160"/>
      </dsp:txXfrm>
    </dsp:sp>
    <dsp:sp modelId="{C7BA393F-1ADD-624C-A37E-DC05CC971DAC}">
      <dsp:nvSpPr>
        <dsp:cNvPr id="0" name=""/>
        <dsp:cNvSpPr/>
      </dsp:nvSpPr>
      <dsp:spPr>
        <a:xfrm>
          <a:off x="1942517" y="923795"/>
          <a:ext cx="257269" cy="91440"/>
        </a:xfrm>
        <a:custGeom>
          <a:avLst/>
          <a:gdLst/>
          <a:ahLst/>
          <a:cxnLst/>
          <a:rect l="0" t="0" r="0" b="0"/>
          <a:pathLst>
            <a:path>
              <a:moveTo>
                <a:pt x="0" y="45720"/>
              </a:moveTo>
              <a:lnTo>
                <a:pt x="257269" y="45720"/>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64720" y="963083"/>
        <a:ext cx="12863" cy="12863"/>
      </dsp:txXfrm>
    </dsp:sp>
    <dsp:sp modelId="{549D3897-0AC1-894F-AF96-0CA916EFD5CA}">
      <dsp:nvSpPr>
        <dsp:cNvPr id="0" name=""/>
        <dsp:cNvSpPr/>
      </dsp:nvSpPr>
      <dsp:spPr>
        <a:xfrm>
          <a:off x="398897" y="969515"/>
          <a:ext cx="257269" cy="1562163"/>
        </a:xfrm>
        <a:custGeom>
          <a:avLst/>
          <a:gdLst/>
          <a:ahLst/>
          <a:cxnLst/>
          <a:rect l="0" t="0" r="0" b="0"/>
          <a:pathLst>
            <a:path>
              <a:moveTo>
                <a:pt x="0" y="1562163"/>
              </a:moveTo>
              <a:lnTo>
                <a:pt x="128634" y="1562163"/>
              </a:lnTo>
              <a:lnTo>
                <a:pt x="128634" y="0"/>
              </a:lnTo>
              <a:lnTo>
                <a:pt x="257269" y="0"/>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7952" y="1711017"/>
        <a:ext cx="79160" cy="79160"/>
      </dsp:txXfrm>
    </dsp:sp>
    <dsp:sp modelId="{FE0F90CE-CE7B-2A43-90DB-3475F2F6D5D2}">
      <dsp:nvSpPr>
        <dsp:cNvPr id="0" name=""/>
        <dsp:cNvSpPr/>
      </dsp:nvSpPr>
      <dsp:spPr>
        <a:xfrm rot="16200000">
          <a:off x="-829244" y="2335589"/>
          <a:ext cx="2064104" cy="39217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Treatment </a:t>
          </a:r>
          <a:r>
            <a:rPr lang="en-US" sz="1400" b="1" kern="1200" baseline="0" dirty="0" smtClean="0"/>
            <a:t> </a:t>
          </a:r>
          <a:r>
            <a:rPr lang="en-US" sz="1400" b="1" kern="1200" dirty="0" smtClean="0"/>
            <a:t>of gout</a:t>
          </a:r>
          <a:endParaRPr lang="en-US" sz="1400" kern="1200" dirty="0"/>
        </a:p>
      </dsp:txBody>
      <dsp:txXfrm>
        <a:off x="-829244" y="2335589"/>
        <a:ext cx="2064104" cy="392179"/>
      </dsp:txXfrm>
    </dsp:sp>
    <dsp:sp modelId="{2926F5FD-3EFD-9745-A506-F113FB280D26}">
      <dsp:nvSpPr>
        <dsp:cNvPr id="0" name=""/>
        <dsp:cNvSpPr/>
      </dsp:nvSpPr>
      <dsp:spPr>
        <a:xfrm>
          <a:off x="656167" y="773425"/>
          <a:ext cx="1286349" cy="39217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Non-pharmacologic</a:t>
          </a:r>
          <a:endParaRPr lang="en-US" sz="1400" kern="1200" dirty="0"/>
        </a:p>
      </dsp:txBody>
      <dsp:txXfrm>
        <a:off x="656167" y="773425"/>
        <a:ext cx="1286349" cy="392179"/>
      </dsp:txXfrm>
    </dsp:sp>
    <dsp:sp modelId="{4B55C07D-467B-8841-9C35-450E75D994DA}">
      <dsp:nvSpPr>
        <dsp:cNvPr id="0" name=""/>
        <dsp:cNvSpPr/>
      </dsp:nvSpPr>
      <dsp:spPr>
        <a:xfrm>
          <a:off x="2199787" y="284056"/>
          <a:ext cx="1286349" cy="137091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n-TT" sz="1100" kern="1200" dirty="0" smtClean="0">
              <a:latin typeface="+mn-lt"/>
            </a:rPr>
            <a:t> Lifestyle  modifications</a:t>
          </a:r>
        </a:p>
        <a:p>
          <a:pPr lvl="0" algn="l" defTabSz="488950">
            <a:lnSpc>
              <a:spcPct val="90000"/>
            </a:lnSpc>
            <a:spcBef>
              <a:spcPct val="0"/>
            </a:spcBef>
            <a:spcAft>
              <a:spcPct val="35000"/>
            </a:spcAft>
          </a:pPr>
          <a:r>
            <a:rPr lang="en-US" sz="1100" kern="1200" dirty="0" smtClean="0">
              <a:latin typeface="+mn-lt"/>
            </a:rPr>
            <a:t> Loss of  weight</a:t>
          </a:r>
        </a:p>
        <a:p>
          <a:pPr lvl="0" algn="thaiDist" defTabSz="488950">
            <a:lnSpc>
              <a:spcPct val="90000"/>
            </a:lnSpc>
            <a:spcBef>
              <a:spcPct val="0"/>
            </a:spcBef>
            <a:spcAft>
              <a:spcPct val="35000"/>
            </a:spcAft>
          </a:pPr>
          <a:r>
            <a:rPr lang="en-US" sz="1100" kern="1200" dirty="0" smtClean="0">
              <a:latin typeface="+mn-lt"/>
            </a:rPr>
            <a:t> Exercise</a:t>
          </a:r>
        </a:p>
        <a:p>
          <a:pPr lvl="0" algn="l" defTabSz="488950">
            <a:lnSpc>
              <a:spcPct val="90000"/>
            </a:lnSpc>
            <a:spcBef>
              <a:spcPct val="0"/>
            </a:spcBef>
            <a:spcAft>
              <a:spcPct val="35000"/>
            </a:spcAft>
          </a:pPr>
          <a:r>
            <a:rPr lang="en-US" sz="1100" kern="1200" dirty="0" smtClean="0">
              <a:latin typeface="+mn-lt"/>
            </a:rPr>
            <a:t> Diet control</a:t>
          </a:r>
        </a:p>
        <a:p>
          <a:pPr lvl="0" algn="l" defTabSz="488950">
            <a:lnSpc>
              <a:spcPct val="90000"/>
            </a:lnSpc>
            <a:spcBef>
              <a:spcPct val="0"/>
            </a:spcBef>
            <a:spcAft>
              <a:spcPct val="35000"/>
            </a:spcAft>
          </a:pPr>
          <a:r>
            <a:rPr lang="en-US" sz="1100" kern="1200" dirty="0" smtClean="0">
              <a:latin typeface="+mn-lt"/>
            </a:rPr>
            <a:t> Smoking cessation</a:t>
          </a:r>
          <a:endParaRPr lang="en-US" sz="1100" kern="1200" dirty="0"/>
        </a:p>
      </dsp:txBody>
      <dsp:txXfrm>
        <a:off x="2199787" y="284056"/>
        <a:ext cx="1286349" cy="1370919"/>
      </dsp:txXfrm>
    </dsp:sp>
    <dsp:sp modelId="{75075681-07F6-DE44-A556-D3895E3E4A9F}">
      <dsp:nvSpPr>
        <dsp:cNvPr id="0" name=""/>
        <dsp:cNvSpPr/>
      </dsp:nvSpPr>
      <dsp:spPr>
        <a:xfrm>
          <a:off x="656167" y="3897753"/>
          <a:ext cx="1286349" cy="39217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Pharmacologic</a:t>
          </a:r>
          <a:endParaRPr lang="en-US" sz="1400" kern="1200" dirty="0"/>
        </a:p>
      </dsp:txBody>
      <dsp:txXfrm>
        <a:off x="656167" y="3897753"/>
        <a:ext cx="1286349" cy="392179"/>
      </dsp:txXfrm>
    </dsp:sp>
    <dsp:sp modelId="{36F8C371-9B30-4240-B78C-D33BC9A8EC83}">
      <dsp:nvSpPr>
        <dsp:cNvPr id="0" name=""/>
        <dsp:cNvSpPr/>
      </dsp:nvSpPr>
      <dsp:spPr>
        <a:xfrm>
          <a:off x="2199787" y="2856026"/>
          <a:ext cx="1286349" cy="39217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err="1" smtClean="0"/>
            <a:t>Prevnstion</a:t>
          </a:r>
          <a:r>
            <a:rPr lang="en-US" sz="1100" kern="1200" dirty="0" smtClean="0"/>
            <a:t> of recurrent attacks</a:t>
          </a:r>
          <a:endParaRPr lang="en-US" sz="1100" kern="1200" dirty="0"/>
        </a:p>
      </dsp:txBody>
      <dsp:txXfrm>
        <a:off x="2199787" y="2856026"/>
        <a:ext cx="1286349" cy="392179"/>
      </dsp:txXfrm>
    </dsp:sp>
    <dsp:sp modelId="{3D9A3AC8-9B24-064C-B580-2C6279DA55BF}">
      <dsp:nvSpPr>
        <dsp:cNvPr id="0" name=""/>
        <dsp:cNvSpPr/>
      </dsp:nvSpPr>
      <dsp:spPr>
        <a:xfrm>
          <a:off x="3743406" y="1998132"/>
          <a:ext cx="1286349" cy="39217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Inhibition of uric acid synthesis</a:t>
          </a:r>
          <a:endParaRPr lang="en-US" sz="1200" kern="1200" dirty="0">
            <a:solidFill>
              <a:schemeClr val="bg1"/>
            </a:solidFill>
          </a:endParaRPr>
        </a:p>
      </dsp:txBody>
      <dsp:txXfrm>
        <a:off x="3743406" y="1998132"/>
        <a:ext cx="1286349" cy="392179"/>
      </dsp:txXfrm>
    </dsp:sp>
    <dsp:sp modelId="{2EEC6B00-78B9-9F43-89B3-B54A1C24B9C5}">
      <dsp:nvSpPr>
        <dsp:cNvPr id="0" name=""/>
        <dsp:cNvSpPr/>
      </dsp:nvSpPr>
      <dsp:spPr>
        <a:xfrm>
          <a:off x="5287026" y="1753020"/>
          <a:ext cx="1286349" cy="39217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Allopurinol</a:t>
          </a:r>
          <a:endParaRPr lang="en-US" sz="1400" kern="1200" dirty="0">
            <a:solidFill>
              <a:schemeClr val="bg1"/>
            </a:solidFill>
          </a:endParaRPr>
        </a:p>
      </dsp:txBody>
      <dsp:txXfrm>
        <a:off x="5287026" y="1753020"/>
        <a:ext cx="1286349" cy="392179"/>
      </dsp:txXfrm>
    </dsp:sp>
    <dsp:sp modelId="{B5868C22-6542-1B4F-AA94-BF84795C8399}">
      <dsp:nvSpPr>
        <dsp:cNvPr id="0" name=""/>
        <dsp:cNvSpPr/>
      </dsp:nvSpPr>
      <dsp:spPr>
        <a:xfrm>
          <a:off x="5287026" y="2243245"/>
          <a:ext cx="1286349" cy="39217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err="1" smtClean="0"/>
            <a:t>Febuxostat</a:t>
          </a:r>
          <a:endParaRPr lang="en-US" sz="1800" kern="1200" dirty="0">
            <a:solidFill>
              <a:schemeClr val="bg1"/>
            </a:solidFill>
          </a:endParaRPr>
        </a:p>
      </dsp:txBody>
      <dsp:txXfrm>
        <a:off x="5287026" y="2243245"/>
        <a:ext cx="1286349" cy="392179"/>
      </dsp:txXfrm>
    </dsp:sp>
    <dsp:sp modelId="{A1D5337B-F6AB-9148-BED0-00149627B294}">
      <dsp:nvSpPr>
        <dsp:cNvPr id="0" name=""/>
        <dsp:cNvSpPr/>
      </dsp:nvSpPr>
      <dsp:spPr>
        <a:xfrm>
          <a:off x="3743406" y="2978582"/>
          <a:ext cx="1286349" cy="39217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err="1" smtClean="0"/>
            <a:t>Uricosuric</a:t>
          </a:r>
          <a:r>
            <a:rPr lang="en-US" sz="1400" b="1" kern="1200" dirty="0" smtClean="0"/>
            <a:t> drugs </a:t>
          </a:r>
          <a:endParaRPr lang="en-US" sz="1400" kern="1200" dirty="0"/>
        </a:p>
      </dsp:txBody>
      <dsp:txXfrm>
        <a:off x="3743406" y="2978582"/>
        <a:ext cx="1286349" cy="392179"/>
      </dsp:txXfrm>
    </dsp:sp>
    <dsp:sp modelId="{BC4CD4C2-400C-424A-87FC-F1AD8C5A8201}">
      <dsp:nvSpPr>
        <dsp:cNvPr id="0" name=""/>
        <dsp:cNvSpPr/>
      </dsp:nvSpPr>
      <dsp:spPr>
        <a:xfrm>
          <a:off x="5287026" y="2733469"/>
          <a:ext cx="1286349" cy="39217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err="1" smtClean="0"/>
            <a:t>Probenacid</a:t>
          </a:r>
          <a:r>
            <a:rPr lang="en-US" sz="1800" b="1" kern="1200" dirty="0" smtClean="0"/>
            <a:t> </a:t>
          </a:r>
          <a:endParaRPr lang="en-US" sz="1800" kern="1200" dirty="0"/>
        </a:p>
      </dsp:txBody>
      <dsp:txXfrm>
        <a:off x="5287026" y="2733469"/>
        <a:ext cx="1286349" cy="392179"/>
      </dsp:txXfrm>
    </dsp:sp>
    <dsp:sp modelId="{FAD0C5E8-E8E3-9E45-A582-6DA6CE083CB5}">
      <dsp:nvSpPr>
        <dsp:cNvPr id="0" name=""/>
        <dsp:cNvSpPr/>
      </dsp:nvSpPr>
      <dsp:spPr>
        <a:xfrm>
          <a:off x="5287026" y="3223694"/>
          <a:ext cx="1286349" cy="39217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Sulfinpyrazone </a:t>
          </a:r>
          <a:endParaRPr lang="en-US" sz="1600" kern="1200" dirty="0"/>
        </a:p>
      </dsp:txBody>
      <dsp:txXfrm>
        <a:off x="5287026" y="3223694"/>
        <a:ext cx="1286349" cy="392179"/>
      </dsp:txXfrm>
    </dsp:sp>
    <dsp:sp modelId="{08821383-108C-B648-9DD2-39634DD9DFCE}">
      <dsp:nvSpPr>
        <dsp:cNvPr id="0" name=""/>
        <dsp:cNvSpPr/>
      </dsp:nvSpPr>
      <dsp:spPr>
        <a:xfrm>
          <a:off x="3743406" y="3713919"/>
          <a:ext cx="1286349" cy="39217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err="1" smtClean="0"/>
            <a:t>Mamalian</a:t>
          </a:r>
          <a:r>
            <a:rPr lang="en-US" sz="1200" b="1" kern="1200" baseline="0" dirty="0" smtClean="0"/>
            <a:t> </a:t>
          </a:r>
          <a:r>
            <a:rPr lang="en-US" sz="1200" b="1" kern="1200" dirty="0" err="1" smtClean="0"/>
            <a:t>Uricase</a:t>
          </a:r>
          <a:r>
            <a:rPr lang="en-US" sz="1200" b="0" kern="1200" baseline="0" dirty="0" smtClean="0"/>
            <a:t> </a:t>
          </a:r>
          <a:endParaRPr lang="en-US" sz="1200" kern="1200" dirty="0"/>
        </a:p>
      </dsp:txBody>
      <dsp:txXfrm>
        <a:off x="3743406" y="3713919"/>
        <a:ext cx="1286349" cy="392179"/>
      </dsp:txXfrm>
    </dsp:sp>
    <dsp:sp modelId="{C7BC4D40-6C4A-3C48-8D31-3EA292A17C7C}">
      <dsp:nvSpPr>
        <dsp:cNvPr id="0" name=""/>
        <dsp:cNvSpPr/>
      </dsp:nvSpPr>
      <dsp:spPr>
        <a:xfrm>
          <a:off x="5287026" y="3713919"/>
          <a:ext cx="1286349" cy="39217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err="1" smtClean="0"/>
            <a:t>Pegloticase</a:t>
          </a:r>
          <a:endParaRPr lang="en-US" sz="1800" kern="1200" dirty="0"/>
        </a:p>
      </dsp:txBody>
      <dsp:txXfrm>
        <a:off x="5287026" y="3713919"/>
        <a:ext cx="1286349" cy="392179"/>
      </dsp:txXfrm>
    </dsp:sp>
    <dsp:sp modelId="{70866F87-141C-BB43-B855-9EE48CE0EEFD}">
      <dsp:nvSpPr>
        <dsp:cNvPr id="0" name=""/>
        <dsp:cNvSpPr/>
      </dsp:nvSpPr>
      <dsp:spPr>
        <a:xfrm>
          <a:off x="2199787" y="4939481"/>
          <a:ext cx="1286349" cy="39217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Treat of acute gout</a:t>
          </a:r>
          <a:endParaRPr lang="en-US" sz="1200" kern="1200" dirty="0"/>
        </a:p>
      </dsp:txBody>
      <dsp:txXfrm>
        <a:off x="2199787" y="4939481"/>
        <a:ext cx="1286349" cy="392179"/>
      </dsp:txXfrm>
    </dsp:sp>
    <dsp:sp modelId="{34D8D3CF-DC77-2B40-B2AD-D57FCC1E69A0}">
      <dsp:nvSpPr>
        <dsp:cNvPr id="0" name=""/>
        <dsp:cNvSpPr/>
      </dsp:nvSpPr>
      <dsp:spPr>
        <a:xfrm>
          <a:off x="3743406" y="4449256"/>
          <a:ext cx="1286349" cy="39217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TT" sz="1200" kern="1200" dirty="0" smtClean="0">
              <a:solidFill>
                <a:schemeClr val="bg1"/>
              </a:solidFill>
            </a:rPr>
            <a:t>Anti- inflammatory</a:t>
          </a:r>
          <a:endParaRPr lang="en-US" sz="1200" kern="1200" dirty="0">
            <a:solidFill>
              <a:schemeClr val="bg1"/>
            </a:solidFill>
          </a:endParaRPr>
        </a:p>
      </dsp:txBody>
      <dsp:txXfrm>
        <a:off x="3743406" y="4449256"/>
        <a:ext cx="1286349" cy="392179"/>
      </dsp:txXfrm>
    </dsp:sp>
    <dsp:sp modelId="{E5D86CB6-E81D-3E48-81C9-AC887647BC8B}">
      <dsp:nvSpPr>
        <dsp:cNvPr id="0" name=""/>
        <dsp:cNvSpPr/>
      </dsp:nvSpPr>
      <dsp:spPr>
        <a:xfrm>
          <a:off x="5287026" y="4204144"/>
          <a:ext cx="1286349" cy="39217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TT" sz="1800" kern="1200" dirty="0" smtClean="0">
              <a:solidFill>
                <a:schemeClr val="bg1"/>
              </a:solidFill>
            </a:rPr>
            <a:t>NSAIDs</a:t>
          </a:r>
          <a:endParaRPr lang="en-US" sz="1800" kern="1200" dirty="0">
            <a:solidFill>
              <a:schemeClr val="bg1"/>
            </a:solidFill>
          </a:endParaRPr>
        </a:p>
      </dsp:txBody>
      <dsp:txXfrm>
        <a:off x="5287026" y="4204144"/>
        <a:ext cx="1286349" cy="392179"/>
      </dsp:txXfrm>
    </dsp:sp>
    <dsp:sp modelId="{B65F3CA4-211A-EE4F-859B-37DC8A9D341F}">
      <dsp:nvSpPr>
        <dsp:cNvPr id="0" name=""/>
        <dsp:cNvSpPr/>
      </dsp:nvSpPr>
      <dsp:spPr>
        <a:xfrm>
          <a:off x="5287026" y="4694369"/>
          <a:ext cx="1286349" cy="39217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TT" sz="1800" kern="1200" dirty="0" smtClean="0">
              <a:solidFill>
                <a:schemeClr val="bg1"/>
              </a:solidFill>
            </a:rPr>
            <a:t>Steroids</a:t>
          </a:r>
          <a:endParaRPr lang="en-US" sz="1800" kern="1200" dirty="0">
            <a:solidFill>
              <a:schemeClr val="bg1"/>
            </a:solidFill>
          </a:endParaRPr>
        </a:p>
      </dsp:txBody>
      <dsp:txXfrm>
        <a:off x="5287026" y="4694369"/>
        <a:ext cx="1286349" cy="392179"/>
      </dsp:txXfrm>
    </dsp:sp>
    <dsp:sp modelId="{66461CAF-03D3-C04F-96BD-8D6825986F58}">
      <dsp:nvSpPr>
        <dsp:cNvPr id="0" name=""/>
        <dsp:cNvSpPr/>
      </dsp:nvSpPr>
      <dsp:spPr>
        <a:xfrm>
          <a:off x="3743406" y="4939481"/>
          <a:ext cx="1286349" cy="39217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Colchicine </a:t>
          </a:r>
          <a:endParaRPr lang="en-US" sz="1400" kern="1200" dirty="0"/>
        </a:p>
      </dsp:txBody>
      <dsp:txXfrm>
        <a:off x="3743406" y="4939481"/>
        <a:ext cx="1286349" cy="392179"/>
      </dsp:txXfrm>
    </dsp:sp>
    <dsp:sp modelId="{F3FF450F-DE8C-954B-B8B5-82391067F422}">
      <dsp:nvSpPr>
        <dsp:cNvPr id="0" name=""/>
        <dsp:cNvSpPr/>
      </dsp:nvSpPr>
      <dsp:spPr>
        <a:xfrm>
          <a:off x="3743406" y="5429706"/>
          <a:ext cx="1286349" cy="39217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Corticosteroids </a:t>
          </a:r>
          <a:endParaRPr lang="en-US" sz="1400" kern="1200" dirty="0"/>
        </a:p>
      </dsp:txBody>
      <dsp:txXfrm>
        <a:off x="3743406" y="5429706"/>
        <a:ext cx="1286349" cy="392179"/>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9A8D08-045B-4466-9F7D-D1037B45358C}" type="datetimeFigureOut">
              <a:rPr lang="en-US" smtClean="0"/>
              <a:t>1/18/17</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BE3CDC-BBCB-493C-B2EF-FA0E3B60DDD2}" type="slidenum">
              <a:rPr lang="en-US" smtClean="0"/>
              <a:t>‹#›</a:t>
            </a:fld>
            <a:endParaRPr lang="en-US"/>
          </a:p>
        </p:txBody>
      </p:sp>
    </p:spTree>
    <p:extLst>
      <p:ext uri="{BB962C8B-B14F-4D97-AF65-F5344CB8AC3E}">
        <p14:creationId xmlns:p14="http://schemas.microsoft.com/office/powerpoint/2010/main" val="4094642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jpg"/><Relationship Id="rId6" Type="http://schemas.openxmlformats.org/officeDocument/2006/relationships/image" Target="../media/image3.jpe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6" name="Picture 25"/>
          <p:cNvPicPr>
            <a:picLocks noChangeAspect="1"/>
          </p:cNvPicPr>
          <p:nvPr userDrawn="1"/>
        </p:nvPicPr>
        <p:blipFill rotWithShape="1">
          <a:blip r:embed="rId2">
            <a:extLst>
              <a:ext uri="{28A0092B-C50C-407E-A947-70E740481C1C}">
                <a14:useLocalDpi xmlns:a14="http://schemas.microsoft.com/office/drawing/2010/main" val="0"/>
              </a:ext>
            </a:extLst>
          </a:blip>
          <a:srcRect l="1871" t="15000" r="904" b="5893"/>
          <a:stretch/>
        </p:blipFill>
        <p:spPr>
          <a:xfrm flipH="1">
            <a:off x="0" y="1910443"/>
            <a:ext cx="6858000" cy="7233557"/>
          </a:xfrm>
          <a:prstGeom prst="rect">
            <a:avLst/>
          </a:prstGeom>
        </p:spPr>
      </p:pic>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15000" t="31264" r="17501" b="25042"/>
          <a:stretch/>
        </p:blipFill>
        <p:spPr>
          <a:xfrm>
            <a:off x="63736" y="272232"/>
            <a:ext cx="1587028" cy="903425"/>
          </a:xfrm>
          <a:prstGeom prst="rect">
            <a:avLst/>
          </a:prstGeom>
        </p:spPr>
      </p:pic>
      <p:grpSp>
        <p:nvGrpSpPr>
          <p:cNvPr id="10" name="Group 9"/>
          <p:cNvGrpSpPr/>
          <p:nvPr userDrawn="1"/>
        </p:nvGrpSpPr>
        <p:grpSpPr>
          <a:xfrm>
            <a:off x="389953" y="7478052"/>
            <a:ext cx="124397" cy="141865"/>
            <a:chOff x="-4889" y="0"/>
            <a:chExt cx="150376" cy="171424"/>
          </a:xfrm>
          <a:solidFill>
            <a:srgbClr val="5787B7"/>
          </a:solidFill>
        </p:grpSpPr>
        <p:sp>
          <p:nvSpPr>
            <p:cNvPr id="11" name="Shape 12875"/>
            <p:cNvSpPr/>
            <p:nvPr/>
          </p:nvSpPr>
          <p:spPr>
            <a:xfrm>
              <a:off x="1469" y="0"/>
              <a:ext cx="144018" cy="171424"/>
            </a:xfrm>
            <a:custGeom>
              <a:avLst/>
              <a:gdLst/>
              <a:ahLst/>
              <a:cxnLst/>
              <a:rect l="0" t="0" r="0" b="0"/>
              <a:pathLst>
                <a:path w="144018" h="171424">
                  <a:moveTo>
                    <a:pt x="0" y="0"/>
                  </a:moveTo>
                  <a:lnTo>
                    <a:pt x="144018" y="0"/>
                  </a:lnTo>
                  <a:lnTo>
                    <a:pt x="144018" y="171424"/>
                  </a:lnTo>
                  <a:lnTo>
                    <a:pt x="0" y="171424"/>
                  </a:lnTo>
                  <a:lnTo>
                    <a:pt x="0" y="0"/>
                  </a:lnTo>
                </a:path>
              </a:pathLst>
            </a:custGeom>
            <a:grpFill/>
            <a:ln w="0" cap="flat">
              <a:round/>
            </a:ln>
          </p:spPr>
          <p:style>
            <a:lnRef idx="0">
              <a:srgbClr val="000000">
                <a:alpha val="0"/>
              </a:srgbClr>
            </a:lnRef>
            <a:fillRef idx="1">
              <a:srgbClr val="FF0000"/>
            </a:fillRef>
            <a:effectRef idx="0">
              <a:scrgbClr r="0" g="0" b="0"/>
            </a:effectRef>
            <a:fontRef idx="none"/>
          </p:style>
          <p:txBody>
            <a:bodyPr/>
            <a:lstStyle/>
            <a:p>
              <a:endParaRPr lang="en-US" dirty="0"/>
            </a:p>
          </p:txBody>
        </p:sp>
        <p:sp>
          <p:nvSpPr>
            <p:cNvPr id="12" name="Shape 111"/>
            <p:cNvSpPr/>
            <p:nvPr/>
          </p:nvSpPr>
          <p:spPr>
            <a:xfrm>
              <a:off x="-4889" y="0"/>
              <a:ext cx="144018" cy="171424"/>
            </a:xfrm>
            <a:custGeom>
              <a:avLst/>
              <a:gdLst/>
              <a:ahLst/>
              <a:cxnLst/>
              <a:rect l="0" t="0" r="0" b="0"/>
              <a:pathLst>
                <a:path w="144018" h="171424">
                  <a:moveTo>
                    <a:pt x="0" y="171424"/>
                  </a:moveTo>
                  <a:lnTo>
                    <a:pt x="144018" y="171424"/>
                  </a:lnTo>
                  <a:lnTo>
                    <a:pt x="144018" y="0"/>
                  </a:lnTo>
                  <a:lnTo>
                    <a:pt x="0" y="0"/>
                  </a:lnTo>
                  <a:close/>
                </a:path>
              </a:pathLst>
            </a:custGeom>
            <a:grpFill/>
            <a:ln w="19050" cap="flat">
              <a:round/>
            </a:ln>
          </p:spPr>
          <p:style>
            <a:lnRef idx="1">
              <a:srgbClr val="3B3B64"/>
            </a:lnRef>
            <a:fillRef idx="0">
              <a:srgbClr val="000000">
                <a:alpha val="0"/>
              </a:srgbClr>
            </a:fillRef>
            <a:effectRef idx="0">
              <a:scrgbClr r="0" g="0" b="0"/>
            </a:effectRef>
            <a:fontRef idx="none"/>
          </p:style>
          <p:txBody>
            <a:bodyPr/>
            <a:lstStyle/>
            <a:p>
              <a:endParaRPr lang="en-US"/>
            </a:p>
          </p:txBody>
        </p:sp>
      </p:grpSp>
      <p:sp>
        <p:nvSpPr>
          <p:cNvPr id="13" name="Rectangle 12"/>
          <p:cNvSpPr/>
          <p:nvPr userDrawn="1"/>
        </p:nvSpPr>
        <p:spPr>
          <a:xfrm>
            <a:off x="519610" y="7383142"/>
            <a:ext cx="3429000" cy="1200329"/>
          </a:xfrm>
          <a:prstGeom prst="rect">
            <a:avLst/>
          </a:prstGeom>
        </p:spPr>
        <p:txBody>
          <a:bodyPr>
            <a:spAutoFit/>
          </a:bodyPr>
          <a:lstStyle/>
          <a:p>
            <a:pPr algn="l"/>
            <a:r>
              <a:rPr lang="en-US" dirty="0">
                <a:solidFill>
                  <a:srgbClr val="2E6AA6"/>
                </a:solidFill>
              </a:rPr>
              <a:t>Titles</a:t>
            </a:r>
          </a:p>
          <a:p>
            <a:pPr algn="l"/>
            <a:r>
              <a:rPr lang="en-US" dirty="0">
                <a:solidFill>
                  <a:srgbClr val="9B261F"/>
                </a:solidFill>
              </a:rPr>
              <a:t>Very important</a:t>
            </a:r>
          </a:p>
          <a:p>
            <a:pPr algn="l"/>
            <a:r>
              <a:rPr lang="en-US" dirty="0">
                <a:solidFill>
                  <a:srgbClr val="A6A6A6"/>
                </a:solidFill>
              </a:rPr>
              <a:t>Extra information</a:t>
            </a:r>
          </a:p>
          <a:p>
            <a:pPr algn="l"/>
            <a:r>
              <a:rPr lang="en-US" dirty="0">
                <a:solidFill>
                  <a:srgbClr val="00B050"/>
                </a:solidFill>
              </a:rPr>
              <a:t>Terms</a:t>
            </a:r>
          </a:p>
        </p:txBody>
      </p:sp>
      <p:grpSp>
        <p:nvGrpSpPr>
          <p:cNvPr id="14" name="Group 13"/>
          <p:cNvGrpSpPr/>
          <p:nvPr userDrawn="1"/>
        </p:nvGrpSpPr>
        <p:grpSpPr>
          <a:xfrm>
            <a:off x="388184" y="7748766"/>
            <a:ext cx="124397" cy="141865"/>
            <a:chOff x="-4889" y="0"/>
            <a:chExt cx="150376" cy="171424"/>
          </a:xfrm>
          <a:solidFill>
            <a:srgbClr val="9B261F"/>
          </a:solidFill>
        </p:grpSpPr>
        <p:sp>
          <p:nvSpPr>
            <p:cNvPr id="15" name="Shape 12875"/>
            <p:cNvSpPr/>
            <p:nvPr/>
          </p:nvSpPr>
          <p:spPr>
            <a:xfrm>
              <a:off x="1469" y="0"/>
              <a:ext cx="144018" cy="171424"/>
            </a:xfrm>
            <a:custGeom>
              <a:avLst/>
              <a:gdLst/>
              <a:ahLst/>
              <a:cxnLst/>
              <a:rect l="0" t="0" r="0" b="0"/>
              <a:pathLst>
                <a:path w="144018" h="171424">
                  <a:moveTo>
                    <a:pt x="0" y="0"/>
                  </a:moveTo>
                  <a:lnTo>
                    <a:pt x="144018" y="0"/>
                  </a:lnTo>
                  <a:lnTo>
                    <a:pt x="144018" y="171424"/>
                  </a:lnTo>
                  <a:lnTo>
                    <a:pt x="0" y="171424"/>
                  </a:lnTo>
                  <a:lnTo>
                    <a:pt x="0" y="0"/>
                  </a:lnTo>
                </a:path>
              </a:pathLst>
            </a:custGeom>
            <a:grpFill/>
            <a:ln w="0" cap="flat">
              <a:round/>
            </a:ln>
          </p:spPr>
          <p:style>
            <a:lnRef idx="0">
              <a:srgbClr val="000000">
                <a:alpha val="0"/>
              </a:srgbClr>
            </a:lnRef>
            <a:fillRef idx="1">
              <a:srgbClr val="FF0000"/>
            </a:fillRef>
            <a:effectRef idx="0">
              <a:scrgbClr r="0" g="0" b="0"/>
            </a:effectRef>
            <a:fontRef idx="none"/>
          </p:style>
          <p:txBody>
            <a:bodyPr/>
            <a:lstStyle/>
            <a:p>
              <a:endParaRPr lang="en-US" dirty="0"/>
            </a:p>
          </p:txBody>
        </p:sp>
        <p:sp>
          <p:nvSpPr>
            <p:cNvPr id="16" name="Shape 111"/>
            <p:cNvSpPr/>
            <p:nvPr/>
          </p:nvSpPr>
          <p:spPr>
            <a:xfrm>
              <a:off x="-4889" y="0"/>
              <a:ext cx="144018" cy="171424"/>
            </a:xfrm>
            <a:custGeom>
              <a:avLst/>
              <a:gdLst/>
              <a:ahLst/>
              <a:cxnLst/>
              <a:rect l="0" t="0" r="0" b="0"/>
              <a:pathLst>
                <a:path w="144018" h="171424">
                  <a:moveTo>
                    <a:pt x="0" y="171424"/>
                  </a:moveTo>
                  <a:lnTo>
                    <a:pt x="144018" y="171424"/>
                  </a:lnTo>
                  <a:lnTo>
                    <a:pt x="144018" y="0"/>
                  </a:lnTo>
                  <a:lnTo>
                    <a:pt x="0" y="0"/>
                  </a:lnTo>
                  <a:close/>
                </a:path>
              </a:pathLst>
            </a:custGeom>
            <a:grpFill/>
            <a:ln w="19050" cap="flat">
              <a:round/>
            </a:ln>
          </p:spPr>
          <p:style>
            <a:lnRef idx="1">
              <a:srgbClr val="3B3B64"/>
            </a:lnRef>
            <a:fillRef idx="0">
              <a:srgbClr val="000000">
                <a:alpha val="0"/>
              </a:srgbClr>
            </a:fillRef>
            <a:effectRef idx="0">
              <a:scrgbClr r="0" g="0" b="0"/>
            </a:effectRef>
            <a:fontRef idx="none"/>
          </p:style>
          <p:txBody>
            <a:bodyPr/>
            <a:lstStyle/>
            <a:p>
              <a:endParaRPr lang="en-US"/>
            </a:p>
          </p:txBody>
        </p:sp>
      </p:grpSp>
      <p:grpSp>
        <p:nvGrpSpPr>
          <p:cNvPr id="17" name="Group 16"/>
          <p:cNvGrpSpPr/>
          <p:nvPr userDrawn="1"/>
        </p:nvGrpSpPr>
        <p:grpSpPr>
          <a:xfrm>
            <a:off x="385553" y="8025409"/>
            <a:ext cx="124397" cy="141865"/>
            <a:chOff x="-4889" y="0"/>
            <a:chExt cx="150376" cy="171424"/>
          </a:xfrm>
          <a:solidFill>
            <a:srgbClr val="A6A6A6"/>
          </a:solidFill>
        </p:grpSpPr>
        <p:sp>
          <p:nvSpPr>
            <p:cNvPr id="18" name="Shape 12875"/>
            <p:cNvSpPr/>
            <p:nvPr/>
          </p:nvSpPr>
          <p:spPr>
            <a:xfrm>
              <a:off x="1469" y="0"/>
              <a:ext cx="144018" cy="171424"/>
            </a:xfrm>
            <a:custGeom>
              <a:avLst/>
              <a:gdLst/>
              <a:ahLst/>
              <a:cxnLst/>
              <a:rect l="0" t="0" r="0" b="0"/>
              <a:pathLst>
                <a:path w="144018" h="171424">
                  <a:moveTo>
                    <a:pt x="0" y="0"/>
                  </a:moveTo>
                  <a:lnTo>
                    <a:pt x="144018" y="0"/>
                  </a:lnTo>
                  <a:lnTo>
                    <a:pt x="144018" y="171424"/>
                  </a:lnTo>
                  <a:lnTo>
                    <a:pt x="0" y="171424"/>
                  </a:lnTo>
                  <a:lnTo>
                    <a:pt x="0" y="0"/>
                  </a:lnTo>
                </a:path>
              </a:pathLst>
            </a:custGeom>
            <a:grpFill/>
            <a:ln w="0" cap="flat">
              <a:round/>
            </a:ln>
          </p:spPr>
          <p:style>
            <a:lnRef idx="0">
              <a:srgbClr val="000000">
                <a:alpha val="0"/>
              </a:srgbClr>
            </a:lnRef>
            <a:fillRef idx="1">
              <a:srgbClr val="FF0000"/>
            </a:fillRef>
            <a:effectRef idx="0">
              <a:scrgbClr r="0" g="0" b="0"/>
            </a:effectRef>
            <a:fontRef idx="none"/>
          </p:style>
          <p:txBody>
            <a:bodyPr/>
            <a:lstStyle/>
            <a:p>
              <a:endParaRPr lang="en-US" dirty="0"/>
            </a:p>
          </p:txBody>
        </p:sp>
        <p:sp>
          <p:nvSpPr>
            <p:cNvPr id="19" name="Shape 111"/>
            <p:cNvSpPr/>
            <p:nvPr/>
          </p:nvSpPr>
          <p:spPr>
            <a:xfrm>
              <a:off x="-4889" y="0"/>
              <a:ext cx="144018" cy="171424"/>
            </a:xfrm>
            <a:custGeom>
              <a:avLst/>
              <a:gdLst/>
              <a:ahLst/>
              <a:cxnLst/>
              <a:rect l="0" t="0" r="0" b="0"/>
              <a:pathLst>
                <a:path w="144018" h="171424">
                  <a:moveTo>
                    <a:pt x="0" y="171424"/>
                  </a:moveTo>
                  <a:lnTo>
                    <a:pt x="144018" y="171424"/>
                  </a:lnTo>
                  <a:lnTo>
                    <a:pt x="144018" y="0"/>
                  </a:lnTo>
                  <a:lnTo>
                    <a:pt x="0" y="0"/>
                  </a:lnTo>
                  <a:close/>
                </a:path>
              </a:pathLst>
            </a:custGeom>
            <a:grpFill/>
            <a:ln w="19050" cap="flat">
              <a:round/>
            </a:ln>
          </p:spPr>
          <p:style>
            <a:lnRef idx="1">
              <a:srgbClr val="3B3B64"/>
            </a:lnRef>
            <a:fillRef idx="0">
              <a:srgbClr val="000000">
                <a:alpha val="0"/>
              </a:srgbClr>
            </a:fillRef>
            <a:effectRef idx="0">
              <a:scrgbClr r="0" g="0" b="0"/>
            </a:effectRef>
            <a:fontRef idx="none"/>
          </p:style>
          <p:txBody>
            <a:bodyPr/>
            <a:lstStyle/>
            <a:p>
              <a:endParaRPr lang="en-US"/>
            </a:p>
          </p:txBody>
        </p:sp>
      </p:grpSp>
      <p:grpSp>
        <p:nvGrpSpPr>
          <p:cNvPr id="20" name="Group 19"/>
          <p:cNvGrpSpPr/>
          <p:nvPr userDrawn="1"/>
        </p:nvGrpSpPr>
        <p:grpSpPr>
          <a:xfrm>
            <a:off x="385553" y="8321832"/>
            <a:ext cx="124397" cy="141865"/>
            <a:chOff x="-4889" y="0"/>
            <a:chExt cx="150376" cy="171424"/>
          </a:xfrm>
          <a:solidFill>
            <a:srgbClr val="00B050"/>
          </a:solidFill>
        </p:grpSpPr>
        <p:sp>
          <p:nvSpPr>
            <p:cNvPr id="21" name="Shape 12875"/>
            <p:cNvSpPr/>
            <p:nvPr/>
          </p:nvSpPr>
          <p:spPr>
            <a:xfrm>
              <a:off x="1469" y="0"/>
              <a:ext cx="144018" cy="171424"/>
            </a:xfrm>
            <a:custGeom>
              <a:avLst/>
              <a:gdLst/>
              <a:ahLst/>
              <a:cxnLst/>
              <a:rect l="0" t="0" r="0" b="0"/>
              <a:pathLst>
                <a:path w="144018" h="171424">
                  <a:moveTo>
                    <a:pt x="0" y="0"/>
                  </a:moveTo>
                  <a:lnTo>
                    <a:pt x="144018" y="0"/>
                  </a:lnTo>
                  <a:lnTo>
                    <a:pt x="144018" y="171424"/>
                  </a:lnTo>
                  <a:lnTo>
                    <a:pt x="0" y="171424"/>
                  </a:lnTo>
                  <a:lnTo>
                    <a:pt x="0" y="0"/>
                  </a:lnTo>
                </a:path>
              </a:pathLst>
            </a:custGeom>
            <a:grpFill/>
            <a:ln w="0" cap="flat">
              <a:round/>
            </a:ln>
          </p:spPr>
          <p:style>
            <a:lnRef idx="0">
              <a:srgbClr val="000000">
                <a:alpha val="0"/>
              </a:srgbClr>
            </a:lnRef>
            <a:fillRef idx="1">
              <a:srgbClr val="FF0000"/>
            </a:fillRef>
            <a:effectRef idx="0">
              <a:scrgbClr r="0" g="0" b="0"/>
            </a:effectRef>
            <a:fontRef idx="none"/>
          </p:style>
          <p:txBody>
            <a:bodyPr/>
            <a:lstStyle/>
            <a:p>
              <a:endParaRPr lang="en-US" dirty="0"/>
            </a:p>
          </p:txBody>
        </p:sp>
        <p:sp>
          <p:nvSpPr>
            <p:cNvPr id="22" name="Shape 111"/>
            <p:cNvSpPr/>
            <p:nvPr/>
          </p:nvSpPr>
          <p:spPr>
            <a:xfrm>
              <a:off x="-4889" y="0"/>
              <a:ext cx="144018" cy="171424"/>
            </a:xfrm>
            <a:custGeom>
              <a:avLst/>
              <a:gdLst/>
              <a:ahLst/>
              <a:cxnLst/>
              <a:rect l="0" t="0" r="0" b="0"/>
              <a:pathLst>
                <a:path w="144018" h="171424">
                  <a:moveTo>
                    <a:pt x="0" y="171424"/>
                  </a:moveTo>
                  <a:lnTo>
                    <a:pt x="144018" y="171424"/>
                  </a:lnTo>
                  <a:lnTo>
                    <a:pt x="144018" y="0"/>
                  </a:lnTo>
                  <a:lnTo>
                    <a:pt x="0" y="0"/>
                  </a:lnTo>
                  <a:close/>
                </a:path>
              </a:pathLst>
            </a:custGeom>
            <a:grpFill/>
            <a:ln w="19050" cap="flat">
              <a:round/>
            </a:ln>
          </p:spPr>
          <p:style>
            <a:lnRef idx="1">
              <a:srgbClr val="3B3B64"/>
            </a:lnRef>
            <a:fillRef idx="0">
              <a:srgbClr val="000000">
                <a:alpha val="0"/>
              </a:srgbClr>
            </a:fillRef>
            <a:effectRef idx="0">
              <a:scrgbClr r="0" g="0" b="0"/>
            </a:effectRef>
            <a:fontRef idx="none"/>
          </p:style>
          <p:txBody>
            <a:bodyPr/>
            <a:lstStyle/>
            <a:p>
              <a:endParaRPr lang="en-US"/>
            </a:p>
          </p:txBody>
        </p:sp>
      </p:grpSp>
      <p:pic>
        <p:nvPicPr>
          <p:cNvPr id="25" name="Picture 24"/>
          <p:cNvPicPr>
            <a:picLocks noChangeAspect="1"/>
          </p:cNvPicPr>
          <p:nvPr userDrawn="1"/>
        </p:nvPicPr>
        <p:blipFill rotWithShape="1">
          <a:blip r:embed="rId4" cstate="print">
            <a:extLst>
              <a:ext uri="{28A0092B-C50C-407E-A947-70E740481C1C}">
                <a14:useLocalDpi xmlns:a14="http://schemas.microsoft.com/office/drawing/2010/main" val="0"/>
              </a:ext>
            </a:extLst>
          </a:blip>
          <a:srcRect l="15094" t="27778" r="14152" b="8889"/>
          <a:stretch/>
        </p:blipFill>
        <p:spPr>
          <a:xfrm>
            <a:off x="5343967" y="224790"/>
            <a:ext cx="1313565" cy="998307"/>
          </a:xfrm>
          <a:prstGeom prst="rect">
            <a:avLst/>
          </a:prstGeom>
        </p:spPr>
      </p:pic>
      <p:sp>
        <p:nvSpPr>
          <p:cNvPr id="24" name="Slide Number Placeholder 5"/>
          <p:cNvSpPr txBox="1">
            <a:spLocks/>
          </p:cNvSpPr>
          <p:nvPr userDrawn="1"/>
        </p:nvSpPr>
        <p:spPr>
          <a:xfrm>
            <a:off x="-968855" y="8736437"/>
            <a:ext cx="1543050" cy="486833"/>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7AFC90E-8276-4409-9486-97887BD13FEA}" type="slidenum">
              <a:rPr lang="en-US" smtClean="0"/>
              <a:pPr/>
              <a:t>‹#›</a:t>
            </a:fld>
            <a:endParaRPr lang="en-US" dirty="0"/>
          </a:p>
        </p:txBody>
      </p:sp>
    </p:spTree>
    <p:extLst>
      <p:ext uri="{BB962C8B-B14F-4D97-AF65-F5344CB8AC3E}">
        <p14:creationId xmlns:p14="http://schemas.microsoft.com/office/powerpoint/2010/main" val="548025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505BAB-76E4-4F8B-BEE7-D8A0F4C2FC4B}" type="datetime1">
              <a:rPr lang="en-US" smtClean="0"/>
              <a:t>1/18/17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FC90E-8276-4409-9486-97887BD13FEA}" type="slidenum">
              <a:rPr lang="en-US" smtClean="0"/>
              <a:t>‹#›</a:t>
            </a:fld>
            <a:endParaRPr lang="en-US"/>
          </a:p>
        </p:txBody>
      </p:sp>
    </p:spTree>
    <p:extLst>
      <p:ext uri="{BB962C8B-B14F-4D97-AF65-F5344CB8AC3E}">
        <p14:creationId xmlns:p14="http://schemas.microsoft.com/office/powerpoint/2010/main" val="2224789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5724E3-D810-4E96-817D-348D62A58565}" type="datetime1">
              <a:rPr lang="en-US" smtClean="0"/>
              <a:t>1/18/17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FC90E-8276-4409-9486-97887BD13FEA}" type="slidenum">
              <a:rPr lang="en-US" smtClean="0"/>
              <a:t>‹#›</a:t>
            </a:fld>
            <a:endParaRPr lang="en-US"/>
          </a:p>
        </p:txBody>
      </p:sp>
    </p:spTree>
    <p:extLst>
      <p:ext uri="{BB962C8B-B14F-4D97-AF65-F5344CB8AC3E}">
        <p14:creationId xmlns:p14="http://schemas.microsoft.com/office/powerpoint/2010/main" val="179045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4" name="Rectangle 23"/>
          <p:cNvSpPr/>
          <p:nvPr userDrawn="1"/>
        </p:nvSpPr>
        <p:spPr>
          <a:xfrm>
            <a:off x="0" y="0"/>
            <a:ext cx="6857999" cy="914400"/>
          </a:xfrm>
          <a:prstGeom prst="rect">
            <a:avLst/>
          </a:prstGeom>
          <a:solidFill>
            <a:srgbClr val="2E6AA6"/>
          </a:solidFill>
          <a:ln>
            <a:solidFill>
              <a:srgbClr val="2E6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userDrawn="1"/>
        </p:nvCxnSpPr>
        <p:spPr>
          <a:xfrm flipV="1">
            <a:off x="287649" y="-74674"/>
            <a:ext cx="2023825" cy="1328061"/>
          </a:xfrm>
          <a:prstGeom prst="line">
            <a:avLst/>
          </a:prstGeom>
          <a:ln w="11112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871" t="15000" r="904" b="5893"/>
          <a:stretch/>
        </p:blipFill>
        <p:spPr>
          <a:xfrm flipH="1">
            <a:off x="0" y="1910443"/>
            <a:ext cx="6858000" cy="7233557"/>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71488" y="2590435"/>
            <a:ext cx="5915025"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7" name="Straight Connector 16"/>
          <p:cNvCxnSpPr/>
          <p:nvPr userDrawn="1"/>
        </p:nvCxnSpPr>
        <p:spPr>
          <a:xfrm>
            <a:off x="-4525" y="914404"/>
            <a:ext cx="6858000" cy="0"/>
          </a:xfrm>
          <a:prstGeom prst="line">
            <a:avLst/>
          </a:prstGeom>
          <a:ln w="111125">
            <a:solidFill>
              <a:srgbClr val="9A261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H="1" flipV="1">
            <a:off x="563692" y="503466"/>
            <a:ext cx="369813" cy="277738"/>
          </a:xfrm>
          <a:prstGeom prst="line">
            <a:avLst/>
          </a:prstGeom>
          <a:ln w="111125">
            <a:solidFill>
              <a:srgbClr val="9A261F"/>
            </a:solidFill>
          </a:ln>
        </p:spPr>
        <p:style>
          <a:lnRef idx="1">
            <a:schemeClr val="accent1"/>
          </a:lnRef>
          <a:fillRef idx="0">
            <a:schemeClr val="accent1"/>
          </a:fillRef>
          <a:effectRef idx="0">
            <a:schemeClr val="accent1"/>
          </a:effectRef>
          <a:fontRef idx="minor">
            <a:schemeClr val="tx1"/>
          </a:fontRef>
        </p:style>
      </p:cxnSp>
      <p:sp>
        <p:nvSpPr>
          <p:cNvPr id="21" name="Oval 20"/>
          <p:cNvSpPr/>
          <p:nvPr userDrawn="1"/>
        </p:nvSpPr>
        <p:spPr>
          <a:xfrm>
            <a:off x="166327" y="202665"/>
            <a:ext cx="506186" cy="448842"/>
          </a:xfrm>
          <a:prstGeom prst="ellipse">
            <a:avLst/>
          </a:prstGeom>
          <a:solidFill>
            <a:srgbClr val="9A261F"/>
          </a:solidFill>
          <a:ln>
            <a:solidFill>
              <a:srgbClr val="9A26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hord 21"/>
          <p:cNvSpPr/>
          <p:nvPr userDrawn="1"/>
        </p:nvSpPr>
        <p:spPr>
          <a:xfrm rot="6768006">
            <a:off x="809863" y="631320"/>
            <a:ext cx="398451" cy="462693"/>
          </a:xfrm>
          <a:prstGeom prst="chord">
            <a:avLst/>
          </a:prstGeom>
          <a:solidFill>
            <a:srgbClr val="9A261F"/>
          </a:solidFill>
          <a:ln>
            <a:solidFill>
              <a:srgbClr val="9A26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lide Number Placeholder 5"/>
          <p:cNvSpPr txBox="1">
            <a:spLocks/>
          </p:cNvSpPr>
          <p:nvPr userDrawn="1"/>
        </p:nvSpPr>
        <p:spPr>
          <a:xfrm>
            <a:off x="-968855" y="8736437"/>
            <a:ext cx="1543050" cy="486833"/>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7AFC90E-8276-4409-9486-97887BD13FEA}" type="slidenum">
              <a:rPr lang="en-US" smtClean="0"/>
              <a:pPr/>
              <a:t>‹#›</a:t>
            </a:fld>
            <a:endParaRPr lang="en-US" dirty="0"/>
          </a:p>
        </p:txBody>
      </p:sp>
    </p:spTree>
    <p:extLst>
      <p:ext uri="{BB962C8B-B14F-4D97-AF65-F5344CB8AC3E}">
        <p14:creationId xmlns:p14="http://schemas.microsoft.com/office/powerpoint/2010/main" val="2371946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9" name="Picture 28"/>
          <p:cNvPicPr>
            <a:picLocks noChangeAspect="1"/>
          </p:cNvPicPr>
          <p:nvPr userDrawn="1"/>
        </p:nvPicPr>
        <p:blipFill rotWithShape="1">
          <a:blip r:embed="rId2">
            <a:extLst>
              <a:ext uri="{28A0092B-C50C-407E-A947-70E740481C1C}">
                <a14:useLocalDpi xmlns:a14="http://schemas.microsoft.com/office/drawing/2010/main" val="0"/>
              </a:ext>
            </a:extLst>
          </a:blip>
          <a:srcRect l="1871" t="15000" r="904" b="5893"/>
          <a:stretch/>
        </p:blipFill>
        <p:spPr>
          <a:xfrm flipH="1">
            <a:off x="0" y="1910443"/>
            <a:ext cx="6858000" cy="7233557"/>
          </a:xfrm>
          <a:prstGeom prst="rect">
            <a:avLst/>
          </a:prstGeom>
        </p:spPr>
      </p:pic>
      <p:pic>
        <p:nvPicPr>
          <p:cNvPr id="9" name="Picture 8"/>
          <p:cNvPicPr>
            <a:picLocks noChangeAspect="1"/>
          </p:cNvPicPr>
          <p:nvPr userDrawn="1"/>
        </p:nvPicPr>
        <p:blipFill>
          <a:blip r:embed="rId3"/>
          <a:stretch>
            <a:fillRect/>
          </a:stretch>
        </p:blipFill>
        <p:spPr>
          <a:xfrm>
            <a:off x="4620264" y="2190745"/>
            <a:ext cx="1094736" cy="1179739"/>
          </a:xfrm>
          <a:prstGeom prst="rect">
            <a:avLst/>
          </a:prstGeom>
        </p:spPr>
      </p:pic>
      <p:pic>
        <p:nvPicPr>
          <p:cNvPr id="8" name="Picture 7"/>
          <p:cNvPicPr>
            <a:picLocks noChangeAspect="1"/>
          </p:cNvPicPr>
          <p:nvPr userDrawn="1"/>
        </p:nvPicPr>
        <p:blipFill>
          <a:blip r:embed="rId4"/>
          <a:stretch>
            <a:fillRect/>
          </a:stretch>
        </p:blipFill>
        <p:spPr>
          <a:xfrm>
            <a:off x="1143000" y="1949031"/>
            <a:ext cx="1143575" cy="1421453"/>
          </a:xfrm>
          <a:prstGeom prst="rect">
            <a:avLst/>
          </a:prstGeom>
        </p:spPr>
      </p:pic>
      <p:pic>
        <p:nvPicPr>
          <p:cNvPr id="32" name="Picture 31"/>
          <p:cNvPicPr>
            <a:picLocks noChangeAspect="1"/>
          </p:cNvPicPr>
          <p:nvPr userDrawn="1"/>
        </p:nvPicPr>
        <p:blipFill rotWithShape="1">
          <a:blip r:embed="rId5">
            <a:extLst>
              <a:ext uri="{28A0092B-C50C-407E-A947-70E740481C1C}">
                <a14:useLocalDpi xmlns:a14="http://schemas.microsoft.com/office/drawing/2010/main" val="0"/>
              </a:ext>
            </a:extLst>
          </a:blip>
          <a:srcRect l="15000" t="31264" r="17501" b="25042"/>
          <a:stretch/>
        </p:blipFill>
        <p:spPr>
          <a:xfrm>
            <a:off x="63736" y="272232"/>
            <a:ext cx="1587028" cy="903425"/>
          </a:xfrm>
          <a:prstGeom prst="rect">
            <a:avLst/>
          </a:prstGeom>
        </p:spPr>
      </p:pic>
      <p:pic>
        <p:nvPicPr>
          <p:cNvPr id="46" name="Picture 45"/>
          <p:cNvPicPr>
            <a:picLocks noChangeAspect="1"/>
          </p:cNvPicPr>
          <p:nvPr userDrawn="1"/>
        </p:nvPicPr>
        <p:blipFill rotWithShape="1">
          <a:blip r:embed="rId6" cstate="print">
            <a:extLst>
              <a:ext uri="{28A0092B-C50C-407E-A947-70E740481C1C}">
                <a14:useLocalDpi xmlns:a14="http://schemas.microsoft.com/office/drawing/2010/main" val="0"/>
              </a:ext>
            </a:extLst>
          </a:blip>
          <a:srcRect l="15094" t="27778" r="14152" b="8889"/>
          <a:stretch/>
        </p:blipFill>
        <p:spPr>
          <a:xfrm>
            <a:off x="5343967" y="224790"/>
            <a:ext cx="1313565" cy="998307"/>
          </a:xfrm>
          <a:prstGeom prst="rect">
            <a:avLst/>
          </a:prstGeom>
        </p:spPr>
      </p:pic>
      <p:graphicFrame>
        <p:nvGraphicFramePr>
          <p:cNvPr id="47" name="Table 46"/>
          <p:cNvGraphicFramePr>
            <a:graphicFrameLocks noGrp="1"/>
          </p:cNvGraphicFramePr>
          <p:nvPr userDrawn="1">
            <p:extLst>
              <p:ext uri="{D42A27DB-BD31-4B8C-83A1-F6EECF244321}">
                <p14:modId xmlns:p14="http://schemas.microsoft.com/office/powerpoint/2010/main" val="1138748662"/>
              </p:ext>
            </p:extLst>
          </p:nvPr>
        </p:nvGraphicFramePr>
        <p:xfrm>
          <a:off x="1143000" y="3036358"/>
          <a:ext cx="4572000" cy="4328160"/>
        </p:xfrm>
        <a:graphic>
          <a:graphicData uri="http://schemas.openxmlformats.org/drawingml/2006/table">
            <a:tbl>
              <a:tblPr firstRow="1" bandRow="1">
                <a:tableStyleId>{74C1A8A3-306A-4EB7-A6B1-4F7E0EB9C5D6}</a:tableStyleId>
              </a:tblPr>
              <a:tblGrid>
                <a:gridCol w="2286000">
                  <a:extLst>
                    <a:ext uri="{9D8B030D-6E8A-4147-A177-3AD203B41FA5}">
                      <a16:colId xmlns:a16="http://schemas.microsoft.com/office/drawing/2014/main" xmlns="" val="911117513"/>
                    </a:ext>
                  </a:extLst>
                </a:gridCol>
                <a:gridCol w="2286000">
                  <a:extLst>
                    <a:ext uri="{9D8B030D-6E8A-4147-A177-3AD203B41FA5}">
                      <a16:colId xmlns:a16="http://schemas.microsoft.com/office/drawing/2014/main" xmlns="" val="789468325"/>
                    </a:ext>
                  </a:extLst>
                </a:gridCol>
              </a:tblGrid>
              <a:tr h="396240">
                <a:tc>
                  <a:txBody>
                    <a:bodyPr/>
                    <a:lstStyle/>
                    <a:p>
                      <a:pPr algn="ctr"/>
                      <a:r>
                        <a:rPr lang="en-US" sz="1800" dirty="0"/>
                        <a:t>Boys</a:t>
                      </a:r>
                      <a:endParaRPr lang="en-US" sz="1800" b="0" dirty="0"/>
                    </a:p>
                  </a:txBody>
                  <a:tcPr/>
                </a:tc>
                <a:tc>
                  <a:txBody>
                    <a:bodyPr/>
                    <a:lstStyle/>
                    <a:p>
                      <a:pPr algn="ctr"/>
                      <a:r>
                        <a:rPr lang="en-US" sz="1800" dirty="0"/>
                        <a:t>Girls</a:t>
                      </a:r>
                      <a:endParaRPr lang="en-US" sz="1800" b="0" dirty="0"/>
                    </a:p>
                  </a:txBody>
                  <a:tcPr/>
                </a:tc>
                <a:extLst>
                  <a:ext uri="{0D108BD9-81ED-4DB2-BD59-A6C34878D82A}">
                    <a16:rowId xmlns:a16="http://schemas.microsoft.com/office/drawing/2014/main" xmlns="" val="2063311802"/>
                  </a:ext>
                </a:extLst>
              </a:tr>
              <a:tr h="396240">
                <a:tc>
                  <a:txBody>
                    <a:bodyPr/>
                    <a:lstStyle/>
                    <a:p>
                      <a:pPr algn="ctr"/>
                      <a:r>
                        <a:rPr lang="ar-SA" sz="1800" dirty="0"/>
                        <a:t>عبدالرحمن ذكري </a:t>
                      </a:r>
                      <a:endParaRPr lang="en-US" sz="1800" b="0" dirty="0"/>
                    </a:p>
                  </a:txBody>
                  <a:tcPr/>
                </a:tc>
                <a:tc>
                  <a:txBody>
                    <a:bodyPr/>
                    <a:lstStyle/>
                    <a:p>
                      <a:pPr algn="ctr"/>
                      <a:r>
                        <a:rPr lang="ar-SA" sz="1800" dirty="0"/>
                        <a:t>اللولو الصليهم</a:t>
                      </a:r>
                      <a:endParaRPr lang="en-US" sz="1800" b="0" dirty="0"/>
                    </a:p>
                  </a:txBody>
                  <a:tcPr/>
                </a:tc>
                <a:extLst>
                  <a:ext uri="{0D108BD9-81ED-4DB2-BD59-A6C34878D82A}">
                    <a16:rowId xmlns:a16="http://schemas.microsoft.com/office/drawing/2014/main" xmlns="" val="1650623242"/>
                  </a:ext>
                </a:extLst>
              </a:tr>
              <a:tr h="396240">
                <a:tc>
                  <a:txBody>
                    <a:bodyPr/>
                    <a:lstStyle/>
                    <a:p>
                      <a:pPr algn="ctr"/>
                      <a:r>
                        <a:rPr lang="ar-SA" sz="1800" dirty="0"/>
                        <a:t>عبدالعزيز رضوان</a:t>
                      </a:r>
                      <a:endParaRPr lang="en-US" sz="1800" b="0" dirty="0"/>
                    </a:p>
                  </a:txBody>
                  <a:tcPr>
                    <a:noFill/>
                  </a:tcPr>
                </a:tc>
                <a:tc>
                  <a:txBody>
                    <a:bodyPr/>
                    <a:lstStyle/>
                    <a:p>
                      <a:pPr algn="ctr"/>
                      <a:r>
                        <a:rPr lang="ar-SA" sz="1800" dirty="0"/>
                        <a:t>روان سعد القحطاني</a:t>
                      </a:r>
                      <a:endParaRPr lang="en-US" sz="1800" b="0" dirty="0"/>
                    </a:p>
                  </a:txBody>
                  <a:tcPr>
                    <a:noFill/>
                  </a:tcPr>
                </a:tc>
                <a:extLst>
                  <a:ext uri="{0D108BD9-81ED-4DB2-BD59-A6C34878D82A}">
                    <a16:rowId xmlns:a16="http://schemas.microsoft.com/office/drawing/2014/main" xmlns="" val="856330458"/>
                  </a:ext>
                </a:extLst>
              </a:tr>
              <a:tr h="36576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ar-SA" sz="1800" dirty="0"/>
                        <a:t>مؤيد</a:t>
                      </a:r>
                      <a:r>
                        <a:rPr lang="ar-SA" sz="1800" baseline="0" dirty="0"/>
                        <a:t> أحمد</a:t>
                      </a:r>
                      <a:endParaRPr lang="en-US" sz="1800" b="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ar-SA" sz="1800" dirty="0"/>
                        <a:t>أثير الرشيد</a:t>
                      </a:r>
                      <a:endParaRPr lang="en-US" sz="1800" b="0" dirty="0"/>
                    </a:p>
                  </a:txBody>
                  <a:tcPr/>
                </a:tc>
                <a:extLst>
                  <a:ext uri="{0D108BD9-81ED-4DB2-BD59-A6C34878D82A}">
                    <a16:rowId xmlns:a16="http://schemas.microsoft.com/office/drawing/2014/main" xmlns="" val="350299902"/>
                  </a:ext>
                </a:extLst>
              </a:tr>
              <a:tr h="396240">
                <a:tc>
                  <a:txBody>
                    <a:bodyPr/>
                    <a:lstStyle/>
                    <a:p>
                      <a:pPr algn="ctr"/>
                      <a:r>
                        <a:rPr lang="ar-SA" sz="1800" dirty="0"/>
                        <a:t>فيصل العباد</a:t>
                      </a:r>
                      <a:endParaRPr lang="en-US" sz="1800" b="0" dirty="0"/>
                    </a:p>
                  </a:txBody>
                  <a:tcPr>
                    <a:noFill/>
                  </a:tcPr>
                </a:tc>
                <a:tc>
                  <a:txBody>
                    <a:bodyPr/>
                    <a:lstStyle/>
                    <a:p>
                      <a:pPr algn="ctr"/>
                      <a:r>
                        <a:rPr lang="ar-SA" sz="1800" dirty="0"/>
                        <a:t>سما الحربي</a:t>
                      </a:r>
                      <a:endParaRPr lang="en-US" sz="1800" b="0" dirty="0"/>
                    </a:p>
                  </a:txBody>
                  <a:tcPr>
                    <a:noFill/>
                  </a:tcPr>
                </a:tc>
                <a:extLst>
                  <a:ext uri="{0D108BD9-81ED-4DB2-BD59-A6C34878D82A}">
                    <a16:rowId xmlns:a16="http://schemas.microsoft.com/office/drawing/2014/main" xmlns="" val="2479132213"/>
                  </a:ext>
                </a:extLst>
              </a:tr>
              <a:tr h="396240">
                <a:tc>
                  <a:txBody>
                    <a:bodyPr/>
                    <a:lstStyle/>
                    <a:p>
                      <a:pPr algn="ctr"/>
                      <a:r>
                        <a:rPr lang="ar-SA" sz="1800" dirty="0"/>
                        <a:t>فارس النفيسة </a:t>
                      </a:r>
                      <a:endParaRPr lang="en-US" sz="1800" b="0" dirty="0"/>
                    </a:p>
                  </a:txBody>
                  <a:tcPr/>
                </a:tc>
                <a:tc>
                  <a:txBody>
                    <a:bodyPr/>
                    <a:lstStyle/>
                    <a:p>
                      <a:pPr algn="ctr"/>
                      <a:r>
                        <a:rPr lang="ar-SA" sz="1800" dirty="0"/>
                        <a:t>نوره</a:t>
                      </a:r>
                      <a:r>
                        <a:rPr lang="ar-SA" sz="1800" baseline="0" dirty="0"/>
                        <a:t> الشبيب</a:t>
                      </a:r>
                      <a:endParaRPr lang="en-US" sz="1800" b="0" dirty="0"/>
                    </a:p>
                  </a:txBody>
                  <a:tcPr/>
                </a:tc>
                <a:extLst>
                  <a:ext uri="{0D108BD9-81ED-4DB2-BD59-A6C34878D82A}">
                    <a16:rowId xmlns:a16="http://schemas.microsoft.com/office/drawing/2014/main" xmlns="" val="3725425001"/>
                  </a:ext>
                </a:extLst>
              </a:tr>
              <a:tr h="396240">
                <a:tc>
                  <a:txBody>
                    <a:bodyPr/>
                    <a:lstStyle/>
                    <a:p>
                      <a:pPr algn="ctr"/>
                      <a:r>
                        <a:rPr lang="ar-SA" sz="1800" dirty="0"/>
                        <a:t>خالد العيسى </a:t>
                      </a:r>
                      <a:endParaRPr lang="en-US" sz="1800" b="0" dirty="0"/>
                    </a:p>
                  </a:txBody>
                  <a:tcPr>
                    <a:noFill/>
                  </a:tcPr>
                </a:tc>
                <a:tc>
                  <a:txBody>
                    <a:bodyPr/>
                    <a:lstStyle/>
                    <a:p>
                      <a:pPr algn="ctr"/>
                      <a:r>
                        <a:rPr lang="ar-SA" sz="1800" dirty="0"/>
                        <a:t>وتين الحمود</a:t>
                      </a:r>
                      <a:endParaRPr lang="en-US" sz="1800" b="0" dirty="0"/>
                    </a:p>
                  </a:txBody>
                  <a:tcPr>
                    <a:noFill/>
                  </a:tcPr>
                </a:tc>
                <a:extLst>
                  <a:ext uri="{0D108BD9-81ED-4DB2-BD59-A6C34878D82A}">
                    <a16:rowId xmlns:a16="http://schemas.microsoft.com/office/drawing/2014/main" xmlns="" val="1436267835"/>
                  </a:ext>
                </a:extLst>
              </a:tr>
              <a:tr h="396240">
                <a:tc>
                  <a:txBody>
                    <a:bodyPr/>
                    <a:lstStyle/>
                    <a:p>
                      <a:pPr algn="ctr"/>
                      <a:r>
                        <a:rPr lang="ar-SA" sz="1800" dirty="0"/>
                        <a:t>معاذ الفرحان</a:t>
                      </a:r>
                      <a:endParaRPr lang="en-US" sz="1800" b="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ar-SA" sz="1800" dirty="0"/>
                        <a:t>أمل القرني</a:t>
                      </a:r>
                      <a:endParaRPr lang="en-US" sz="1800" b="0" dirty="0"/>
                    </a:p>
                  </a:txBody>
                  <a:tcPr/>
                </a:tc>
                <a:extLst>
                  <a:ext uri="{0D108BD9-81ED-4DB2-BD59-A6C34878D82A}">
                    <a16:rowId xmlns:a16="http://schemas.microsoft.com/office/drawing/2014/main" xmlns="" val="1367017139"/>
                  </a:ext>
                </a:extLst>
              </a:tr>
              <a:tr h="3962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ar-SA" sz="1800" dirty="0"/>
                        <a:t>عبدالرحمن</a:t>
                      </a:r>
                      <a:r>
                        <a:rPr lang="ar-SA" sz="1800" baseline="0" dirty="0"/>
                        <a:t> الجريان</a:t>
                      </a:r>
                      <a:endParaRPr lang="ar-SA" sz="1800" b="0" baseline="0" dirty="0"/>
                    </a:p>
                  </a:txBody>
                  <a:tcP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ar-SA" sz="1800" dirty="0"/>
                        <a:t>ابتسام المطيري</a:t>
                      </a:r>
                      <a:endParaRPr lang="en-US" sz="1800" b="0" dirty="0"/>
                    </a:p>
                  </a:txBody>
                  <a:tcPr>
                    <a:noFill/>
                  </a:tcPr>
                </a:tc>
                <a:extLst>
                  <a:ext uri="{0D108BD9-81ED-4DB2-BD59-A6C34878D82A}">
                    <a16:rowId xmlns:a16="http://schemas.microsoft.com/office/drawing/2014/main" xmlns="" val="3065719346"/>
                  </a:ext>
                </a:extLst>
              </a:tr>
              <a:tr h="396240">
                <a:tc>
                  <a:txBody>
                    <a:bodyPr/>
                    <a:lstStyle/>
                    <a:p>
                      <a:pPr algn="ctr"/>
                      <a:r>
                        <a:rPr lang="ar-SA" sz="1800" dirty="0"/>
                        <a:t>محمد خوجة </a:t>
                      </a:r>
                      <a:endParaRPr lang="en-US" sz="1800" b="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ar-SA" sz="1800" dirty="0"/>
                        <a:t>انوار العجمي</a:t>
                      </a:r>
                      <a:endParaRPr lang="en-US" sz="1800" b="0" dirty="0"/>
                    </a:p>
                  </a:txBody>
                  <a:tcPr/>
                </a:tc>
                <a:extLst>
                  <a:ext uri="{0D108BD9-81ED-4DB2-BD59-A6C34878D82A}">
                    <a16:rowId xmlns:a16="http://schemas.microsoft.com/office/drawing/2014/main" xmlns="" val="213623566"/>
                  </a:ext>
                </a:extLst>
              </a:tr>
              <a:tr h="396240">
                <a:tc>
                  <a:txBody>
                    <a:bodyPr/>
                    <a:lstStyle/>
                    <a:p>
                      <a:pPr algn="ctr"/>
                      <a:r>
                        <a:rPr lang="ar-SA" sz="1800" dirty="0"/>
                        <a:t>عمر التركستاني</a:t>
                      </a:r>
                      <a:endParaRPr lang="en-US" sz="1800" b="0" dirty="0"/>
                    </a:p>
                  </a:txBody>
                  <a:tcPr>
                    <a:noFill/>
                  </a:tcPr>
                </a:tc>
                <a:tc>
                  <a:txBody>
                    <a:bodyPr/>
                    <a:lstStyle/>
                    <a:p>
                      <a:pPr algn="ctr"/>
                      <a:r>
                        <a:rPr lang="ar-SA" sz="1800" dirty="0"/>
                        <a:t>رنا باراسين</a:t>
                      </a:r>
                      <a:endParaRPr lang="en-US" sz="1800" b="0" dirty="0"/>
                    </a:p>
                  </a:txBody>
                  <a:tcPr>
                    <a:noFill/>
                  </a:tcPr>
                </a:tc>
                <a:extLst>
                  <a:ext uri="{0D108BD9-81ED-4DB2-BD59-A6C34878D82A}">
                    <a16:rowId xmlns:a16="http://schemas.microsoft.com/office/drawing/2014/main" xmlns="" val="1774457631"/>
                  </a:ext>
                </a:extLst>
              </a:tr>
            </a:tbl>
          </a:graphicData>
        </a:graphic>
      </p:graphicFrame>
      <p:sp>
        <p:nvSpPr>
          <p:cNvPr id="48" name="Rectangle 47"/>
          <p:cNvSpPr/>
          <p:nvPr userDrawn="1"/>
        </p:nvSpPr>
        <p:spPr>
          <a:xfrm>
            <a:off x="243114" y="7143357"/>
            <a:ext cx="3429000" cy="1477328"/>
          </a:xfrm>
          <a:prstGeom prst="rect">
            <a:avLst/>
          </a:prstGeom>
        </p:spPr>
        <p:txBody>
          <a:bodyPr>
            <a:spAutoFit/>
          </a:bodyPr>
          <a:lstStyle/>
          <a:p>
            <a:pPr algn="l"/>
            <a:endParaRPr lang="en-US" sz="1800" baseline="0" dirty="0">
              <a:solidFill>
                <a:schemeClr val="accent5">
                  <a:lumMod val="60000"/>
                  <a:lumOff val="40000"/>
                </a:scheme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accent5">
                    <a:lumMod val="60000"/>
                    <a:lumOff val="40000"/>
                  </a:schemeClr>
                </a:solidFill>
              </a:rPr>
              <a:t>Contact</a:t>
            </a:r>
            <a:r>
              <a:rPr lang="en-US" sz="1800" baseline="0" dirty="0">
                <a:solidFill>
                  <a:schemeClr val="accent5">
                    <a:lumMod val="60000"/>
                    <a:lumOff val="40000"/>
                  </a:schemeClr>
                </a:solidFill>
              </a:rPr>
              <a:t> us :</a:t>
            </a:r>
          </a:p>
          <a:p>
            <a:pPr marL="0" marR="0" lvl="0" indent="0" algn="l" defTabSz="457200" rtl="0" eaLnBrk="1" fontAlgn="auto" latinLnBrk="0" hangingPunct="1">
              <a:lnSpc>
                <a:spcPct val="150000"/>
              </a:lnSpc>
              <a:spcBef>
                <a:spcPts val="0"/>
              </a:spcBef>
              <a:spcAft>
                <a:spcPts val="0"/>
              </a:spcAft>
              <a:buClrTx/>
              <a:buSzTx/>
              <a:buFontTx/>
              <a:buNone/>
              <a:tabLst/>
              <a:defRPr/>
            </a:pPr>
            <a:r>
              <a:rPr lang="en-US" sz="1800" baseline="0" dirty="0">
                <a:solidFill>
                  <a:schemeClr val="accent5">
                    <a:lumMod val="60000"/>
                    <a:lumOff val="40000"/>
                  </a:schemeClr>
                </a:solidFill>
              </a:rPr>
              <a:t>	@Pharma436</a:t>
            </a:r>
          </a:p>
          <a:p>
            <a:pPr algn="l">
              <a:lnSpc>
                <a:spcPct val="150000"/>
              </a:lnSpc>
            </a:pPr>
            <a:r>
              <a:rPr lang="en-US" sz="1800" baseline="0" dirty="0">
                <a:solidFill>
                  <a:schemeClr val="accent5">
                    <a:lumMod val="60000"/>
                    <a:lumOff val="40000"/>
                  </a:schemeClr>
                </a:solidFill>
              </a:rPr>
              <a:t> 	Pharma436@outlook.com</a:t>
            </a:r>
          </a:p>
        </p:txBody>
      </p:sp>
      <p:pic>
        <p:nvPicPr>
          <p:cNvPr id="2050" name="Picture 2" descr="Image result for outlook"/>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27853" y="8230892"/>
            <a:ext cx="347541" cy="3471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witter logo"/>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7853" y="7833554"/>
            <a:ext cx="276443" cy="224866"/>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5"/>
          <p:cNvSpPr txBox="1">
            <a:spLocks/>
          </p:cNvSpPr>
          <p:nvPr userDrawn="1"/>
        </p:nvSpPr>
        <p:spPr>
          <a:xfrm>
            <a:off x="-968855" y="8736437"/>
            <a:ext cx="1543050" cy="486833"/>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7AFC90E-8276-4409-9486-97887BD13FEA}" type="slidenum">
              <a:rPr lang="en-US" smtClean="0"/>
              <a:pPr/>
              <a:t>‹#›</a:t>
            </a:fld>
            <a:endParaRPr lang="en-US" dirty="0"/>
          </a:p>
        </p:txBody>
      </p:sp>
      <p:pic>
        <p:nvPicPr>
          <p:cNvPr id="26" name="Picture 25"/>
          <p:cNvPicPr>
            <a:picLocks noChangeAspect="1"/>
          </p:cNvPicPr>
          <p:nvPr userDrawn="1"/>
        </p:nvPicPr>
        <p:blipFill rotWithShape="1">
          <a:blip r:embed="rId5">
            <a:extLst>
              <a:ext uri="{28A0092B-C50C-407E-A947-70E740481C1C}">
                <a14:useLocalDpi xmlns:a14="http://schemas.microsoft.com/office/drawing/2010/main" val="0"/>
              </a:ext>
            </a:extLst>
          </a:blip>
          <a:srcRect l="15000" t="31264" r="17501" b="25042"/>
          <a:stretch/>
        </p:blipFill>
        <p:spPr>
          <a:xfrm rot="1164955">
            <a:off x="1787977" y="2744404"/>
            <a:ext cx="220564" cy="125557"/>
          </a:xfrm>
          <a:prstGeom prst="rect">
            <a:avLst/>
          </a:prstGeom>
        </p:spPr>
      </p:pic>
      <p:pic>
        <p:nvPicPr>
          <p:cNvPr id="28" name="Picture 27"/>
          <p:cNvPicPr>
            <a:picLocks noChangeAspect="1"/>
          </p:cNvPicPr>
          <p:nvPr userDrawn="1"/>
        </p:nvPicPr>
        <p:blipFill rotWithShape="1">
          <a:blip r:embed="rId5">
            <a:extLst>
              <a:ext uri="{28A0092B-C50C-407E-A947-70E740481C1C}">
                <a14:useLocalDpi xmlns:a14="http://schemas.microsoft.com/office/drawing/2010/main" val="0"/>
              </a:ext>
            </a:extLst>
          </a:blip>
          <a:srcRect l="15000" t="31264" r="17501" b="25042"/>
          <a:stretch/>
        </p:blipFill>
        <p:spPr>
          <a:xfrm rot="20416561">
            <a:off x="4777294" y="2667211"/>
            <a:ext cx="220564" cy="125557"/>
          </a:xfrm>
          <a:prstGeom prst="rect">
            <a:avLst/>
          </a:prstGeom>
        </p:spPr>
      </p:pic>
    </p:spTree>
    <p:extLst>
      <p:ext uri="{BB962C8B-B14F-4D97-AF65-F5344CB8AC3E}">
        <p14:creationId xmlns:p14="http://schemas.microsoft.com/office/powerpoint/2010/main" val="1664740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C611B1-3D6B-477A-8474-2D239A2A1E30}" type="datetime1">
              <a:rPr lang="en-US" smtClean="0"/>
              <a:t>1/18/17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FC90E-8276-4409-9486-97887BD13FEA}" type="slidenum">
              <a:rPr lang="en-US" smtClean="0"/>
              <a:t>‹#›</a:t>
            </a:fld>
            <a:endParaRPr lang="en-US"/>
          </a:p>
        </p:txBody>
      </p:sp>
    </p:spTree>
    <p:extLst>
      <p:ext uri="{BB962C8B-B14F-4D97-AF65-F5344CB8AC3E}">
        <p14:creationId xmlns:p14="http://schemas.microsoft.com/office/powerpoint/2010/main" val="751559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77EDDB-ECFC-4C6A-A764-DDA07B8D50B2}" type="datetime1">
              <a:rPr lang="en-US" smtClean="0"/>
              <a:t>1/18/17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AFC90E-8276-4409-9486-97887BD13FEA}" type="slidenum">
              <a:rPr lang="en-US" smtClean="0"/>
              <a:t>‹#›</a:t>
            </a:fld>
            <a:endParaRPr lang="en-US"/>
          </a:p>
        </p:txBody>
      </p:sp>
    </p:spTree>
    <p:extLst>
      <p:ext uri="{BB962C8B-B14F-4D97-AF65-F5344CB8AC3E}">
        <p14:creationId xmlns:p14="http://schemas.microsoft.com/office/powerpoint/2010/main" val="250696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EE28A4-AFEA-4A34-95A8-247BD3CB8071}" type="datetime1">
              <a:rPr lang="en-US" smtClean="0"/>
              <a:t>1/18/17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AFC90E-8276-4409-9486-97887BD13FEA}" type="slidenum">
              <a:rPr lang="en-US" smtClean="0"/>
              <a:t>‹#›</a:t>
            </a:fld>
            <a:endParaRPr lang="en-US"/>
          </a:p>
        </p:txBody>
      </p:sp>
    </p:spTree>
    <p:extLst>
      <p:ext uri="{BB962C8B-B14F-4D97-AF65-F5344CB8AC3E}">
        <p14:creationId xmlns:p14="http://schemas.microsoft.com/office/powerpoint/2010/main" val="1723671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8340E1-ABA2-42F5-8697-1953C1EA20E1}" type="datetime1">
              <a:rPr lang="en-US" smtClean="0"/>
              <a:t>1/18/17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AFC90E-8276-4409-9486-97887BD13FEA}" type="slidenum">
              <a:rPr lang="en-US" smtClean="0"/>
              <a:t>‹#›</a:t>
            </a:fld>
            <a:endParaRPr lang="en-US"/>
          </a:p>
        </p:txBody>
      </p:sp>
    </p:spTree>
    <p:extLst>
      <p:ext uri="{BB962C8B-B14F-4D97-AF65-F5344CB8AC3E}">
        <p14:creationId xmlns:p14="http://schemas.microsoft.com/office/powerpoint/2010/main" val="2426487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A1440C7-4DFA-4933-83B3-3A392722552D}" type="datetime1">
              <a:rPr lang="en-US" smtClean="0"/>
              <a:t>1/18/17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FC90E-8276-4409-9486-97887BD13FEA}" type="slidenum">
              <a:rPr lang="en-US" smtClean="0"/>
              <a:t>‹#›</a:t>
            </a:fld>
            <a:endParaRPr lang="en-US"/>
          </a:p>
        </p:txBody>
      </p:sp>
    </p:spTree>
    <p:extLst>
      <p:ext uri="{BB962C8B-B14F-4D97-AF65-F5344CB8AC3E}">
        <p14:creationId xmlns:p14="http://schemas.microsoft.com/office/powerpoint/2010/main" val="726079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9C53EB8-C00B-4BF9-A965-EFF7903BF2A5}" type="datetime1">
              <a:rPr lang="en-US" smtClean="0"/>
              <a:t>1/18/17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FC90E-8276-4409-9486-97887BD13FEA}" type="slidenum">
              <a:rPr lang="en-US" smtClean="0"/>
              <a:t>‹#›</a:t>
            </a:fld>
            <a:endParaRPr lang="en-US"/>
          </a:p>
        </p:txBody>
      </p:sp>
    </p:spTree>
    <p:extLst>
      <p:ext uri="{BB962C8B-B14F-4D97-AF65-F5344CB8AC3E}">
        <p14:creationId xmlns:p14="http://schemas.microsoft.com/office/powerpoint/2010/main" val="38381782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B56D2050-8821-4C78-B239-8673A458227B}" type="datetime1">
              <a:rPr lang="en-US" smtClean="0"/>
              <a:t>1/18/17</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E7AFC90E-8276-4409-9486-97887BD13FEA}" type="slidenum">
              <a:rPr lang="en-US" smtClean="0"/>
              <a:t>‹#›</a:t>
            </a:fld>
            <a:endParaRPr lang="en-US"/>
          </a:p>
        </p:txBody>
      </p:sp>
    </p:spTree>
    <p:extLst>
      <p:ext uri="{BB962C8B-B14F-4D97-AF65-F5344CB8AC3E}">
        <p14:creationId xmlns:p14="http://schemas.microsoft.com/office/powerpoint/2010/main" val="37556495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eg/url?sa=i&amp;rct=j&amp;q=&amp;esrc=s&amp;source=images&amp;cd=&amp;cad=rja&amp;uact=8&amp;ved=0ahUKEwil-cPD5aPJAhXJ5xoKHTycCyMQjRwIBw&amp;url=http://tmedweb.tulane.edu/pharmwiki/doku.php/probenecid&amp;psig=AFQjCNG8NE_ilwZWphMVgsT6H5wvX2molg&amp;ust=1448273544653324" TargetMode="Externa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onlineexambuilder.com/pharmacology-gout/exam-12227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tmp"/><Relationship Id="rId4" Type="http://schemas.openxmlformats.org/officeDocument/2006/relationships/hyperlink" Target="http://https/www.youtube.com/watch?v=4edrfpzg9wQ&amp;feature=youtu.be" TargetMode="External"/><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tm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5000" t="31264" r="17501" b="25042"/>
          <a:stretch/>
        </p:blipFill>
        <p:spPr>
          <a:xfrm>
            <a:off x="63736" y="272232"/>
            <a:ext cx="1587028" cy="903425"/>
          </a:xfrm>
          <a:prstGeom prst="rect">
            <a:avLst/>
          </a:prstGeom>
        </p:spPr>
      </p:pic>
      <p:sp>
        <p:nvSpPr>
          <p:cNvPr id="32" name="TextBox 31"/>
          <p:cNvSpPr txBox="1"/>
          <p:nvPr/>
        </p:nvSpPr>
        <p:spPr>
          <a:xfrm>
            <a:off x="2543509" y="6492520"/>
            <a:ext cx="3136598" cy="58477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ar-SA" sz="1600" dirty="0">
                <a:solidFill>
                  <a:srgbClr val="2E6AA6"/>
                </a:solidFill>
              </a:rPr>
              <a:t>ليس العار في أن نسقط، ولكنّ العار ألا نستطيع </a:t>
            </a:r>
            <a:r>
              <a:rPr lang="ar-SA" sz="1600" dirty="0" smtClean="0">
                <a:solidFill>
                  <a:srgbClr val="2E6AA6"/>
                </a:solidFill>
              </a:rPr>
              <a:t>النّهوض</a:t>
            </a:r>
            <a:endParaRPr lang="ar-SA" sz="1600" dirty="0">
              <a:solidFill>
                <a:srgbClr val="2E6AA6"/>
              </a:solidFill>
            </a:endParaRPr>
          </a:p>
        </p:txBody>
      </p:sp>
      <p:sp>
        <p:nvSpPr>
          <p:cNvPr id="19" name="TextBox 18"/>
          <p:cNvSpPr txBox="1"/>
          <p:nvPr/>
        </p:nvSpPr>
        <p:spPr>
          <a:xfrm>
            <a:off x="1019626" y="1516406"/>
            <a:ext cx="4818743" cy="584775"/>
          </a:xfrm>
          <a:prstGeom prst="rect">
            <a:avLst/>
          </a:prstGeom>
          <a:noFill/>
        </p:spPr>
        <p:txBody>
          <a:bodyPr wrap="square" rtlCol="0">
            <a:spAutoFit/>
          </a:bodyPr>
          <a:lstStyle/>
          <a:p>
            <a:pPr marL="0" algn="ctr" defTabSz="457200" rtl="1" eaLnBrk="1" latinLnBrk="0" hangingPunct="1"/>
            <a:r>
              <a:rPr lang="en-US" sz="3200" dirty="0" smtClean="0">
                <a:solidFill>
                  <a:schemeClr val="accent5">
                    <a:lumMod val="60000"/>
                    <a:lumOff val="40000"/>
                  </a:schemeClr>
                </a:solidFill>
              </a:rPr>
              <a:t>Drugs in gout</a:t>
            </a:r>
            <a:endParaRPr lang="en-US" sz="3200" dirty="0">
              <a:solidFill>
                <a:schemeClr val="accent5">
                  <a:lumMod val="60000"/>
                  <a:lumOff val="40000"/>
                </a:schemeClr>
              </a:solidFill>
            </a:endParaRPr>
          </a:p>
        </p:txBody>
      </p:sp>
      <p:sp>
        <p:nvSpPr>
          <p:cNvPr id="34" name="TextBox 33"/>
          <p:cNvSpPr txBox="1"/>
          <p:nvPr/>
        </p:nvSpPr>
        <p:spPr>
          <a:xfrm>
            <a:off x="1019626" y="2889862"/>
            <a:ext cx="4818743" cy="2862322"/>
          </a:xfrm>
          <a:prstGeom prst="rect">
            <a:avLst/>
          </a:prstGeom>
          <a:noFill/>
        </p:spPr>
        <p:txBody>
          <a:bodyPr wrap="square" rtlCol="0">
            <a:spAutoFit/>
          </a:bodyPr>
          <a:lstStyle/>
          <a:p>
            <a:r>
              <a:rPr lang="en-US" dirty="0">
                <a:solidFill>
                  <a:schemeClr val="bg2">
                    <a:lumMod val="50000"/>
                  </a:schemeClr>
                </a:solidFill>
              </a:rPr>
              <a:t>Objectives</a:t>
            </a:r>
            <a:r>
              <a:rPr lang="en-US" dirty="0" smtClean="0">
                <a:solidFill>
                  <a:schemeClr val="bg2">
                    <a:lumMod val="50000"/>
                  </a:schemeClr>
                </a:solidFill>
              </a:rPr>
              <a:t>:</a:t>
            </a:r>
            <a:endParaRPr lang="ar-SA" dirty="0" smtClean="0">
              <a:solidFill>
                <a:schemeClr val="bg2">
                  <a:lumMod val="50000"/>
                </a:schemeClr>
              </a:solidFill>
            </a:endParaRPr>
          </a:p>
          <a:p>
            <a:pPr marL="285750" indent="-285750">
              <a:buFont typeface="Arial" charset="0"/>
              <a:buChar char="•"/>
            </a:pPr>
            <a:r>
              <a:rPr lang="en-US" dirty="0">
                <a:solidFill>
                  <a:schemeClr val="bg2">
                    <a:lumMod val="50000"/>
                  </a:schemeClr>
                </a:solidFill>
              </a:rPr>
              <a:t>Know the pathophysiology of gout </a:t>
            </a:r>
            <a:endParaRPr lang="ar-SA" dirty="0" smtClean="0">
              <a:solidFill>
                <a:schemeClr val="bg2">
                  <a:lumMod val="50000"/>
                </a:schemeClr>
              </a:solidFill>
            </a:endParaRPr>
          </a:p>
          <a:p>
            <a:pPr marL="285750" indent="-285750">
              <a:buFont typeface="Arial" charset="0"/>
              <a:buChar char="•"/>
            </a:pPr>
            <a:r>
              <a:rPr lang="en-US" dirty="0">
                <a:solidFill>
                  <a:schemeClr val="bg2">
                    <a:lumMod val="50000"/>
                  </a:schemeClr>
                </a:solidFill>
              </a:rPr>
              <a:t>Outline the stages of gout and the therapeutic objectives in each stage </a:t>
            </a:r>
          </a:p>
          <a:p>
            <a:pPr marL="285750" indent="-285750">
              <a:buFont typeface="Arial" charset="0"/>
              <a:buChar char="•"/>
            </a:pPr>
            <a:r>
              <a:rPr lang="en-US" dirty="0">
                <a:solidFill>
                  <a:schemeClr val="bg2">
                    <a:lumMod val="50000"/>
                  </a:schemeClr>
                </a:solidFill>
              </a:rPr>
              <a:t>Describe drug and non-drug treatment of gout </a:t>
            </a:r>
          </a:p>
          <a:p>
            <a:pPr marL="285750" indent="-285750">
              <a:buFont typeface="Arial" charset="0"/>
              <a:buChar char="•"/>
            </a:pPr>
            <a:r>
              <a:rPr lang="en-US" dirty="0">
                <a:solidFill>
                  <a:schemeClr val="bg2">
                    <a:lumMod val="50000"/>
                  </a:schemeClr>
                </a:solidFill>
              </a:rPr>
              <a:t>Classify drugs used for treatment of gout </a:t>
            </a:r>
          </a:p>
          <a:p>
            <a:pPr marL="285750" indent="-285750">
              <a:buFont typeface="Arial" charset="0"/>
              <a:buChar char="•"/>
            </a:pPr>
            <a:r>
              <a:rPr lang="en-US" dirty="0">
                <a:solidFill>
                  <a:schemeClr val="bg2">
                    <a:lumMod val="50000"/>
                  </a:schemeClr>
                </a:solidFill>
              </a:rPr>
              <a:t>Identify the mechanism of action of drugs used for treatment of gout </a:t>
            </a:r>
          </a:p>
          <a:p>
            <a:pPr marL="285750" indent="-285750">
              <a:buFont typeface="Arial" charset="0"/>
              <a:buChar char="•"/>
            </a:pPr>
            <a:r>
              <a:rPr lang="en-US" dirty="0">
                <a:solidFill>
                  <a:schemeClr val="bg2">
                    <a:lumMod val="50000"/>
                  </a:schemeClr>
                </a:solidFill>
              </a:rPr>
              <a:t>Study in detail the pharmacology of drugs used for treatment of gout </a:t>
            </a:r>
          </a:p>
        </p:txBody>
      </p:sp>
      <p:sp>
        <p:nvSpPr>
          <p:cNvPr id="4" name="TextBox 3"/>
          <p:cNvSpPr txBox="1"/>
          <p:nvPr/>
        </p:nvSpPr>
        <p:spPr>
          <a:xfrm>
            <a:off x="555813" y="8211671"/>
            <a:ext cx="1649506" cy="369332"/>
          </a:xfrm>
          <a:prstGeom prst="rect">
            <a:avLst/>
          </a:prstGeom>
          <a:solidFill>
            <a:schemeClr val="bg1"/>
          </a:solidFill>
          <a:ln>
            <a:solidFill>
              <a:schemeClr val="bg1"/>
            </a:solidFill>
          </a:ln>
        </p:spPr>
        <p:txBody>
          <a:bodyPr wrap="square" rtlCol="0">
            <a:spAutoFit/>
          </a:bodyPr>
          <a:lstStyle/>
          <a:p>
            <a:r>
              <a:rPr lang="en-US" dirty="0" smtClean="0">
                <a:solidFill>
                  <a:srgbClr val="3BC175"/>
                </a:solidFill>
              </a:rPr>
              <a:t>Doctor’s note</a:t>
            </a:r>
            <a:endParaRPr lang="en-US" dirty="0">
              <a:solidFill>
                <a:srgbClr val="3BC175"/>
              </a:solidFill>
            </a:endParaRPr>
          </a:p>
        </p:txBody>
      </p:sp>
    </p:spTree>
    <p:extLst>
      <p:ext uri="{BB962C8B-B14F-4D97-AF65-F5344CB8AC3E}">
        <p14:creationId xmlns:p14="http://schemas.microsoft.com/office/powerpoint/2010/main" val="3286858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02495" y="215152"/>
            <a:ext cx="1535998" cy="523220"/>
          </a:xfrm>
          <a:prstGeom prst="rect">
            <a:avLst/>
          </a:prstGeom>
          <a:noFill/>
        </p:spPr>
        <p:txBody>
          <a:bodyPr wrap="none" rtlCol="0">
            <a:spAutoFit/>
          </a:bodyPr>
          <a:lstStyle/>
          <a:p>
            <a:r>
              <a:rPr lang="en-US" sz="2800" dirty="0" smtClean="0">
                <a:solidFill>
                  <a:schemeClr val="bg1"/>
                </a:solidFill>
              </a:rPr>
              <a:t>Continue</a:t>
            </a:r>
            <a:endParaRPr lang="en-US" sz="2800"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923981408"/>
              </p:ext>
            </p:extLst>
          </p:nvPr>
        </p:nvGraphicFramePr>
        <p:xfrm>
          <a:off x="233082" y="1663849"/>
          <a:ext cx="6329083" cy="4923417"/>
        </p:xfrm>
        <a:graphic>
          <a:graphicData uri="http://schemas.openxmlformats.org/drawingml/2006/table">
            <a:tbl>
              <a:tblPr firstRow="1" bandRow="1">
                <a:tableStyleId>{5C22544A-7EE6-4342-B048-85BDC9FD1C3A}</a:tableStyleId>
              </a:tblPr>
              <a:tblGrid>
                <a:gridCol w="6329083"/>
              </a:tblGrid>
              <a:tr h="433892">
                <a:tc>
                  <a:txBody>
                    <a:bodyPr/>
                    <a:lstStyle/>
                    <a:p>
                      <a:pPr algn="ctr"/>
                      <a:r>
                        <a:rPr lang="en-US" sz="1400" b="1" dirty="0" err="1" smtClean="0">
                          <a:solidFill>
                            <a:schemeClr val="bg1"/>
                          </a:solidFill>
                          <a:latin typeface="+mn-lt"/>
                        </a:rPr>
                        <a:t>Febuxostat</a:t>
                      </a:r>
                      <a:endParaRPr lang="en-US" sz="1400" dirty="0">
                        <a:solidFill>
                          <a:schemeClr val="bg1"/>
                        </a:solidFill>
                        <a:latin typeface="+mn-lt"/>
                      </a:endParaRPr>
                    </a:p>
                  </a:txBody>
                  <a:tcPr anchor="ctr"/>
                </a:tc>
              </a:tr>
              <a:tr h="129091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Clinical use: Indicated for the management of hyperuricemia in patients with gout    (as it reduces serum uric acid levels)</a:t>
                      </a:r>
                      <a:endParaRPr lang="en-US" sz="1400" b="0" dirty="0" smtClean="0">
                        <a:solidFill>
                          <a:schemeClr val="tx1"/>
                        </a:solidFill>
                        <a:latin typeface="Algerian" panose="04020705040A02060702" pitchFamily="8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 Chemically distinct from allopurinol (non purine)</a:t>
                      </a:r>
                    </a:p>
                    <a:p>
                      <a:pPr marL="0" marR="0" indent="0" algn="l" defTabSz="6858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 Can be used in patients with renal disease</a:t>
                      </a:r>
                    </a:p>
                    <a:p>
                      <a:pPr marL="0" marR="0" indent="0" algn="l" defTabSz="6858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 Oral specific xanthine oxidase inhibitor</a:t>
                      </a:r>
                      <a:endParaRPr lang="en-US" sz="1400" b="0" dirty="0" smtClean="0">
                        <a:solidFill>
                          <a:schemeClr val="tx1"/>
                        </a:solidFill>
                        <a:latin typeface="Algerian" panose="04020705040A02060702" pitchFamily="82" charset="0"/>
                      </a:endParaRPr>
                    </a:p>
                  </a:txBody>
                  <a:tcPr/>
                </a:tc>
              </a:tr>
              <a:tr h="1710466">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smtClean="0">
                          <a:solidFill>
                            <a:srgbClr val="41719C"/>
                          </a:solidFill>
                          <a:latin typeface="+mn-lt"/>
                        </a:rPr>
                        <a:t>Pharmacokinetics</a:t>
                      </a:r>
                      <a:r>
                        <a:rPr lang="en-US" sz="1400" baseline="0" dirty="0" smtClean="0">
                          <a:solidFill>
                            <a:srgbClr val="41719C"/>
                          </a:solidFill>
                          <a:latin typeface="+mn-lt"/>
                        </a:rPr>
                        <a:t>:</a:t>
                      </a:r>
                    </a:p>
                    <a:p>
                      <a:pPr marL="0" marR="0" indent="0" algn="l" defTabSz="6858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Route</a:t>
                      </a:r>
                      <a:r>
                        <a:rPr lang="en-US" sz="1400" b="1" baseline="0" dirty="0" smtClean="0">
                          <a:solidFill>
                            <a:schemeClr val="tx1"/>
                          </a:solidFill>
                        </a:rPr>
                        <a:t> of administration</a:t>
                      </a:r>
                      <a:r>
                        <a:rPr lang="en-US" sz="1400" b="0" baseline="0" dirty="0" smtClean="0">
                          <a:solidFill>
                            <a:schemeClr val="tx1"/>
                          </a:solidFill>
                        </a:rPr>
                        <a:t>: </a:t>
                      </a:r>
                      <a:r>
                        <a:rPr lang="en-US" sz="1400" b="0" dirty="0" smtClean="0">
                          <a:solidFill>
                            <a:schemeClr val="tx1"/>
                          </a:solidFill>
                        </a:rPr>
                        <a:t>Given orally once daily</a:t>
                      </a:r>
                    </a:p>
                    <a:p>
                      <a:pPr marL="0" marR="0" indent="0" algn="l" defTabSz="6858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Absorption</a:t>
                      </a:r>
                      <a:r>
                        <a:rPr lang="en-US" sz="1400" b="0" dirty="0" smtClean="0">
                          <a:solidFill>
                            <a:schemeClr val="tx1"/>
                          </a:solidFill>
                        </a:rPr>
                        <a:t>: well absorbed (85%)</a:t>
                      </a:r>
                    </a:p>
                    <a:p>
                      <a:pPr marL="0" marR="0" indent="0" algn="l" defTabSz="6858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Metabolism</a:t>
                      </a:r>
                      <a:r>
                        <a:rPr lang="en-US" sz="1400" b="0" dirty="0" smtClean="0">
                          <a:solidFill>
                            <a:schemeClr val="tx1"/>
                          </a:solidFill>
                        </a:rPr>
                        <a:t>:</a:t>
                      </a:r>
                      <a:r>
                        <a:rPr lang="en-US" sz="1400" b="0" baseline="0" dirty="0" smtClean="0">
                          <a:solidFill>
                            <a:schemeClr val="tx1"/>
                          </a:solidFill>
                        </a:rPr>
                        <a:t> </a:t>
                      </a:r>
                      <a:r>
                        <a:rPr lang="en-US" sz="1400" b="0" dirty="0" smtClean="0">
                          <a:solidFill>
                            <a:schemeClr val="tx1"/>
                          </a:solidFill>
                        </a:rPr>
                        <a:t>Metabolized in liver , mainly conjugated to </a:t>
                      </a:r>
                      <a:r>
                        <a:rPr lang="en-US" sz="1400" b="0" dirty="0" err="1" smtClean="0">
                          <a:solidFill>
                            <a:schemeClr val="tx1"/>
                          </a:solidFill>
                        </a:rPr>
                        <a:t>glucouronic</a:t>
                      </a:r>
                      <a:r>
                        <a:rPr lang="en-US" sz="1400" b="0" dirty="0" smtClean="0">
                          <a:solidFill>
                            <a:schemeClr val="tx1"/>
                          </a:solidFill>
                        </a:rPr>
                        <a:t> acid</a:t>
                      </a:r>
                    </a:p>
                    <a:p>
                      <a:pPr marL="0" marR="0" indent="0" algn="l" defTabSz="6858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rPr>
                        <a:t>Protein binding</a:t>
                      </a:r>
                      <a:r>
                        <a:rPr lang="en-US" sz="1400" b="0" dirty="0" smtClean="0">
                          <a:solidFill>
                            <a:schemeClr val="tx1"/>
                          </a:solidFill>
                          <a:latin typeface="+mn-lt"/>
                        </a:rPr>
                        <a:t>: </a:t>
                      </a:r>
                      <a:r>
                        <a:rPr lang="en-US" sz="1400" b="0" kern="1200" dirty="0" smtClean="0">
                          <a:solidFill>
                            <a:schemeClr val="tx1"/>
                          </a:solidFill>
                          <a:latin typeface="+mn-lt"/>
                          <a:ea typeface="+mn-ea"/>
                          <a:cs typeface="+mn-cs"/>
                        </a:rPr>
                        <a:t>99% </a:t>
                      </a:r>
                    </a:p>
                    <a:p>
                      <a:pPr marL="0" marR="0" indent="0" algn="l" defTabSz="6858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Half-life</a:t>
                      </a:r>
                      <a:r>
                        <a:rPr lang="en-US" sz="1400" b="0" kern="1200" dirty="0" smtClean="0">
                          <a:solidFill>
                            <a:schemeClr val="tx1"/>
                          </a:solidFill>
                          <a:latin typeface="+mn-lt"/>
                          <a:ea typeface="+mn-ea"/>
                          <a:cs typeface="+mn-cs"/>
                        </a:rPr>
                        <a:t>: (girl’s slide: 8</a:t>
                      </a:r>
                      <a:r>
                        <a:rPr lang="en-US" sz="1400" b="0" kern="1200" baseline="0" dirty="0" smtClean="0">
                          <a:solidFill>
                            <a:schemeClr val="tx1"/>
                          </a:solidFill>
                          <a:latin typeface="+mn-lt"/>
                          <a:ea typeface="+mn-ea"/>
                          <a:cs typeface="+mn-cs"/>
                        </a:rPr>
                        <a:t> hours) , (boy’s slide: </a:t>
                      </a:r>
                      <a:r>
                        <a:rPr lang="en-US" sz="1400" b="0" kern="1200" dirty="0" smtClean="0">
                          <a:solidFill>
                            <a:schemeClr val="tx1"/>
                          </a:solidFill>
                          <a:latin typeface="+mn-lt"/>
                          <a:ea typeface="+mn-ea"/>
                          <a:cs typeface="+mn-cs"/>
                        </a:rPr>
                        <a:t>4-18 hours)</a:t>
                      </a:r>
                    </a:p>
                    <a:p>
                      <a:pPr marL="0" marR="0" indent="0" algn="l" defTabSz="6858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 Given to patients who do not tolerate allopurinol</a:t>
                      </a:r>
                    </a:p>
                  </a:txBody>
                  <a:tcPr/>
                </a:tc>
              </a:tr>
              <a:tr h="1488141">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TT" sz="1400" dirty="0" smtClean="0">
                          <a:solidFill>
                            <a:srgbClr val="41719C"/>
                          </a:solidFill>
                        </a:rPr>
                        <a:t>ADRS (side effect):</a:t>
                      </a:r>
                    </a:p>
                    <a:p>
                      <a:pPr marL="171450" indent="-171450">
                        <a:buFont typeface="Arial" charset="0"/>
                        <a:buChar char="•"/>
                      </a:pPr>
                      <a:r>
                        <a:rPr lang="en-US" sz="1400" dirty="0" smtClean="0">
                          <a:solidFill>
                            <a:schemeClr val="tx1"/>
                          </a:solidFill>
                        </a:rPr>
                        <a:t>Increases number of gout attacks during </a:t>
                      </a:r>
                      <a:r>
                        <a:rPr lang="en-US" sz="1400" baseline="0" dirty="0" smtClean="0">
                          <a:solidFill>
                            <a:schemeClr val="tx1"/>
                          </a:solidFill>
                        </a:rPr>
                        <a:t> </a:t>
                      </a:r>
                      <a:r>
                        <a:rPr lang="en-US" sz="1400" dirty="0" smtClean="0">
                          <a:solidFill>
                            <a:schemeClr val="tx1"/>
                          </a:solidFill>
                        </a:rPr>
                        <a:t>the first few months of treatment</a:t>
                      </a:r>
                    </a:p>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sz="1400" dirty="0" smtClean="0">
                          <a:solidFill>
                            <a:schemeClr val="tx1"/>
                          </a:solidFill>
                        </a:rPr>
                        <a:t>Increases level of liver enzymes</a:t>
                      </a:r>
                    </a:p>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sz="1400" dirty="0" smtClean="0">
                          <a:solidFill>
                            <a:schemeClr val="tx1"/>
                          </a:solidFill>
                        </a:rPr>
                        <a:t>Nausea, Diarrhea</a:t>
                      </a:r>
                    </a:p>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sz="1400" dirty="0" smtClean="0">
                          <a:solidFill>
                            <a:schemeClr val="tx1"/>
                          </a:solidFill>
                        </a:rPr>
                        <a:t>Numbness of arm or leg</a:t>
                      </a:r>
                    </a:p>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sz="1400" dirty="0" smtClean="0">
                          <a:solidFill>
                            <a:schemeClr val="tx1"/>
                          </a:solidFill>
                        </a:rPr>
                        <a:t>Headache</a:t>
                      </a:r>
                    </a:p>
                  </a:txBody>
                  <a:tcPr/>
                </a:tc>
              </a:tr>
            </a:tbl>
          </a:graphicData>
        </a:graphic>
      </p:graphicFrame>
    </p:spTree>
    <p:extLst>
      <p:ext uri="{BB962C8B-B14F-4D97-AF65-F5344CB8AC3E}">
        <p14:creationId xmlns:p14="http://schemas.microsoft.com/office/powerpoint/2010/main" val="873168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7358" y="0"/>
            <a:ext cx="2670642" cy="842683"/>
          </a:xfrm>
        </p:spPr>
        <p:txBody>
          <a:bodyPr>
            <a:normAutofit/>
          </a:bodyPr>
          <a:lstStyle/>
          <a:p>
            <a:pPr rtl="1"/>
            <a:r>
              <a:rPr lang="en-US" sz="2800" dirty="0" err="1">
                <a:solidFill>
                  <a:schemeClr val="bg1"/>
                </a:solidFill>
                <a:latin typeface="+mn-lt"/>
              </a:rPr>
              <a:t>Uricosuric</a:t>
            </a:r>
            <a:r>
              <a:rPr lang="en-US" sz="2800" dirty="0">
                <a:solidFill>
                  <a:schemeClr val="bg1"/>
                </a:solidFill>
                <a:latin typeface="+mn-lt"/>
              </a:rPr>
              <a:t> </a:t>
            </a:r>
            <a:r>
              <a:rPr lang="en-US" sz="2800" dirty="0" smtClean="0">
                <a:solidFill>
                  <a:schemeClr val="bg1"/>
                </a:solidFill>
                <a:latin typeface="+mn-lt"/>
              </a:rPr>
              <a:t>drugs</a:t>
            </a:r>
            <a:endParaRPr lang="en-US" sz="2800" dirty="0">
              <a:solidFill>
                <a:schemeClr val="bg1"/>
              </a:solidFill>
              <a:latin typeface="+mn-lt"/>
            </a:endParaRPr>
          </a:p>
        </p:txBody>
      </p:sp>
      <p:graphicFrame>
        <p:nvGraphicFramePr>
          <p:cNvPr id="8" name="Table 7"/>
          <p:cNvGraphicFramePr>
            <a:graphicFrameLocks noGrp="1"/>
          </p:cNvGraphicFramePr>
          <p:nvPr>
            <p:extLst>
              <p:ext uri="{D42A27DB-BD31-4B8C-83A1-F6EECF244321}">
                <p14:modId xmlns:p14="http://schemas.microsoft.com/office/powerpoint/2010/main" val="1264646068"/>
              </p:ext>
            </p:extLst>
          </p:nvPr>
        </p:nvGraphicFramePr>
        <p:xfrm>
          <a:off x="0" y="986118"/>
          <a:ext cx="6858000" cy="6191025"/>
        </p:xfrm>
        <a:graphic>
          <a:graphicData uri="http://schemas.openxmlformats.org/drawingml/2006/table">
            <a:tbl>
              <a:tblPr firstRow="1" bandRow="1">
                <a:tableStyleId>{5C22544A-7EE6-4342-B048-85BDC9FD1C3A}</a:tableStyleId>
              </a:tblPr>
              <a:tblGrid>
                <a:gridCol w="3429000"/>
                <a:gridCol w="3429000"/>
              </a:tblGrid>
              <a:tr h="376517">
                <a:tc gridSpan="2">
                  <a:txBody>
                    <a:bodyPr/>
                    <a:lstStyle/>
                    <a:p>
                      <a:pPr algn="ctr"/>
                      <a:r>
                        <a:rPr lang="en-US" sz="1400" dirty="0" err="1" smtClean="0">
                          <a:solidFill>
                            <a:schemeClr val="bg1"/>
                          </a:solidFill>
                          <a:latin typeface="+mn-lt"/>
                        </a:rPr>
                        <a:t>Uricosuric</a:t>
                      </a:r>
                      <a:r>
                        <a:rPr lang="en-US" sz="1400" dirty="0" smtClean="0">
                          <a:solidFill>
                            <a:schemeClr val="bg1"/>
                          </a:solidFill>
                          <a:latin typeface="+mn-lt"/>
                        </a:rPr>
                        <a:t> drugs</a:t>
                      </a:r>
                      <a:endParaRPr lang="en-US" sz="1400" dirty="0"/>
                    </a:p>
                  </a:txBody>
                  <a:tcPr/>
                </a:tc>
                <a:tc hMerge="1">
                  <a:txBody>
                    <a:bodyPr/>
                    <a:lstStyle/>
                    <a:p>
                      <a:endParaRPr lang="en-US"/>
                    </a:p>
                  </a:txBody>
                  <a:tcPr/>
                </a:tc>
              </a:tr>
              <a:tr h="1775012">
                <a:tc gridSpan="2">
                  <a:txBody>
                    <a:bodyPr/>
                    <a:lstStyle/>
                    <a:p>
                      <a:pPr rtl="1"/>
                      <a:endParaRPr lang="en-US" sz="1400" dirty="0" smtClean="0">
                        <a:solidFill>
                          <a:srgbClr val="41719C"/>
                        </a:solidFill>
                      </a:endParaRPr>
                    </a:p>
                    <a:p>
                      <a:pPr rtl="1"/>
                      <a:endParaRPr lang="en-US" sz="1400" dirty="0" smtClean="0">
                        <a:solidFill>
                          <a:srgbClr val="41719C"/>
                        </a:solidFill>
                      </a:endParaRPr>
                    </a:p>
                    <a:p>
                      <a:pPr rtl="1"/>
                      <a:endParaRPr lang="en-US" sz="1400" dirty="0" smtClean="0">
                        <a:solidFill>
                          <a:srgbClr val="41719C"/>
                        </a:solidFill>
                      </a:endParaRPr>
                    </a:p>
                    <a:p>
                      <a:pPr rtl="1"/>
                      <a:endParaRPr lang="en-US" sz="1400" dirty="0" smtClean="0">
                        <a:solidFill>
                          <a:srgbClr val="41719C"/>
                        </a:solidFill>
                      </a:endParaRPr>
                    </a:p>
                    <a:p>
                      <a:pPr rtl="1"/>
                      <a:endParaRPr lang="en-US" sz="1400" dirty="0" smtClean="0">
                        <a:solidFill>
                          <a:srgbClr val="41719C"/>
                        </a:solidFill>
                      </a:endParaRPr>
                    </a:p>
                    <a:p>
                      <a:pPr rtl="1"/>
                      <a:endParaRPr lang="en-US" sz="1400" dirty="0" smtClean="0">
                        <a:solidFill>
                          <a:srgbClr val="41719C"/>
                        </a:solidFill>
                      </a:endParaRPr>
                    </a:p>
                    <a:p>
                      <a:pPr rtl="1"/>
                      <a:endParaRPr lang="en-US" sz="1400" dirty="0" smtClean="0">
                        <a:solidFill>
                          <a:srgbClr val="41719C"/>
                        </a:solidFill>
                      </a:endParaRPr>
                    </a:p>
                    <a:p>
                      <a:pPr rtl="1"/>
                      <a:endParaRPr lang="en-US" sz="1400" dirty="0" smtClean="0">
                        <a:solidFill>
                          <a:srgbClr val="41719C"/>
                        </a:solidFill>
                      </a:endParaRPr>
                    </a:p>
                    <a:p>
                      <a:pPr rtl="1"/>
                      <a:endParaRPr lang="en-US" sz="1400" dirty="0" smtClean="0">
                        <a:solidFill>
                          <a:srgbClr val="41719C"/>
                        </a:solidFill>
                      </a:endParaRPr>
                    </a:p>
                  </a:txBody>
                  <a:tcPr/>
                </a:tc>
                <a:tc hMerge="1">
                  <a:txBody>
                    <a:bodyPr/>
                    <a:lstStyle/>
                    <a:p>
                      <a:endParaRPr lang="en-US"/>
                    </a:p>
                  </a:txBody>
                  <a:tcPr/>
                </a:tc>
              </a:tr>
              <a:tr h="846268">
                <a:tc gridSpan="2">
                  <a:txBody>
                    <a:bodyPr/>
                    <a:lstStyle/>
                    <a:p>
                      <a:pPr rtl="1"/>
                      <a:r>
                        <a:rPr lang="en-US" sz="1400" dirty="0" smtClean="0">
                          <a:solidFill>
                            <a:srgbClr val="41719C"/>
                          </a:solidFill>
                        </a:rPr>
                        <a:t>Effect:</a:t>
                      </a:r>
                    </a:p>
                    <a:p>
                      <a:pPr rtl="1"/>
                      <a:r>
                        <a:rPr lang="en-US" sz="1400" dirty="0" smtClean="0"/>
                        <a:t>Control hyperuricemia and prevent tophus formation</a:t>
                      </a:r>
                      <a:r>
                        <a:rPr lang="en-US" sz="1400" b="1" dirty="0" smtClean="0"/>
                        <a:t> </a:t>
                      </a:r>
                      <a:endParaRPr lang="en-US" sz="1400" dirty="0" smtClean="0"/>
                    </a:p>
                    <a:p>
                      <a:pPr rtl="1"/>
                      <a:r>
                        <a:rPr lang="en-US" sz="1400" dirty="0" smtClean="0"/>
                        <a:t>Probenecid moderately effective</a:t>
                      </a:r>
                    </a:p>
                    <a:p>
                      <a:pPr rtl="1"/>
                      <a:r>
                        <a:rPr lang="en-US" sz="1400" dirty="0" smtClean="0"/>
                        <a:t>Increases risk of nephrolithiasis</a:t>
                      </a:r>
                    </a:p>
                  </a:txBody>
                  <a:tcPr/>
                </a:tc>
                <a:tc hMerge="1">
                  <a:txBody>
                    <a:bodyPr/>
                    <a:lstStyle/>
                    <a:p>
                      <a:endParaRPr lang="en-US"/>
                    </a:p>
                  </a:txBody>
                  <a:tcPr/>
                </a:tc>
              </a:tr>
              <a:tr h="328108">
                <a:tc grid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smtClean="0">
                          <a:solidFill>
                            <a:srgbClr val="41719C"/>
                          </a:solidFill>
                        </a:rPr>
                        <a:t>* </a:t>
                      </a:r>
                      <a:r>
                        <a:rPr lang="en-US" sz="1400" dirty="0" smtClean="0"/>
                        <a:t>Some drugs reduce efficacy (e.g., aspirin)</a:t>
                      </a:r>
                    </a:p>
                  </a:txBody>
                  <a:tcPr/>
                </a:tc>
                <a:tc hMerge="1">
                  <a:txBody>
                    <a:bodyPr/>
                    <a:lstStyle/>
                    <a:p>
                      <a:endParaRPr lang="en-US"/>
                    </a:p>
                  </a:txBody>
                  <a:tcPr/>
                </a:tc>
              </a:tr>
              <a:tr h="846268">
                <a:tc gridSpan="2">
                  <a:txBody>
                    <a:bodyPr/>
                    <a:lstStyle/>
                    <a:p>
                      <a:pPr rtl="1"/>
                      <a:r>
                        <a:rPr lang="en-TT" sz="1400" dirty="0" smtClean="0">
                          <a:solidFill>
                            <a:srgbClr val="41719C"/>
                          </a:solidFill>
                        </a:rPr>
                        <a:t>Contra-indications:</a:t>
                      </a:r>
                    </a:p>
                    <a:p>
                      <a:pPr rtl="1"/>
                      <a:r>
                        <a:rPr lang="en-US" sz="1400" dirty="0" smtClean="0"/>
                        <a:t>patients with renal disease</a:t>
                      </a:r>
                    </a:p>
                    <a:p>
                      <a:pPr marL="0" lvl="1" rtl="1"/>
                      <a:r>
                        <a:rPr lang="en-US" sz="1400" dirty="0" smtClean="0"/>
                        <a:t>History of nephrolithiasis</a:t>
                      </a:r>
                    </a:p>
                    <a:p>
                      <a:pPr rtl="1"/>
                      <a:r>
                        <a:rPr lang="en-US" sz="1400" dirty="0" smtClean="0"/>
                        <a:t> Recent acute gout</a:t>
                      </a:r>
                    </a:p>
                    <a:p>
                      <a:pPr rtl="1"/>
                      <a:r>
                        <a:rPr lang="en-US" sz="1400" dirty="0" smtClean="0"/>
                        <a:t>Less effective in elderly patients</a:t>
                      </a:r>
                    </a:p>
                  </a:txBody>
                  <a:tcPr/>
                </a:tc>
                <a:tc hMerge="1">
                  <a:txBody>
                    <a:bodyPr/>
                    <a:lstStyle/>
                    <a:p>
                      <a:endParaRPr lang="en-US"/>
                    </a:p>
                  </a:txBody>
                  <a:tcPr/>
                </a:tc>
              </a:tr>
              <a:tr h="846268">
                <a:tc>
                  <a:txBody>
                    <a:bodyPr/>
                    <a:lstStyle/>
                    <a:p>
                      <a:pPr rtl="1"/>
                      <a:r>
                        <a:rPr lang="en-TT" sz="1400" b="1" dirty="0" smtClean="0">
                          <a:solidFill>
                            <a:srgbClr val="41719C"/>
                          </a:solidFill>
                        </a:rPr>
                        <a:t>Probenecid</a:t>
                      </a:r>
                    </a:p>
                    <a:p>
                      <a:pPr rtl="1"/>
                      <a:r>
                        <a:rPr lang="en-TT" sz="1400" dirty="0" smtClean="0">
                          <a:solidFill>
                            <a:schemeClr val="tx1"/>
                          </a:solidFill>
                          <a:latin typeface="+mn-lt"/>
                        </a:rPr>
                        <a:t>ADRS (side effect):</a:t>
                      </a:r>
                    </a:p>
                    <a:p>
                      <a:pPr marL="0" marR="0" indent="0" algn="l" defTabSz="685800" rtl="1"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rPr>
                        <a:t>Exacerbation of acute attack</a:t>
                      </a:r>
                    </a:p>
                    <a:p>
                      <a:pPr marL="0" marR="0" indent="0" algn="l" defTabSz="685800" rtl="1"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rPr>
                        <a:t>Risk of uric acid stone</a:t>
                      </a:r>
                    </a:p>
                    <a:p>
                      <a:pPr marL="0" marR="0" indent="0" algn="l" defTabSz="685800" rtl="1"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rPr>
                        <a:t>GIT upset</a:t>
                      </a:r>
                    </a:p>
                    <a:p>
                      <a:pPr marL="0" marR="0" indent="0" algn="l" defTabSz="685800" rtl="1"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rPr>
                        <a:t>Allergic rash</a:t>
                      </a:r>
                    </a:p>
                  </a:txBody>
                  <a:tcPr/>
                </a:tc>
                <a:tc>
                  <a:txBody>
                    <a:bodyPr/>
                    <a:lstStyle/>
                    <a:p>
                      <a:pPr marL="0" algn="l" defTabSz="685800" rtl="0" eaLnBrk="1" latinLnBrk="0" hangingPunct="1"/>
                      <a:r>
                        <a:rPr lang="en-TT" sz="1400" b="1" dirty="0" smtClean="0">
                          <a:solidFill>
                            <a:srgbClr val="41719C"/>
                          </a:solidFill>
                        </a:rPr>
                        <a:t>Sulfinpyrazone:</a:t>
                      </a:r>
                    </a:p>
                    <a:p>
                      <a:pPr marL="285750" marR="0" indent="-285750" algn="l" defTabSz="685800" rtl="0" eaLnBrk="1" fontAlgn="auto" latinLnBrk="0" hangingPunct="1">
                        <a:lnSpc>
                          <a:spcPct val="100000"/>
                        </a:lnSpc>
                        <a:spcBef>
                          <a:spcPts val="0"/>
                        </a:spcBef>
                        <a:spcAft>
                          <a:spcPts val="0"/>
                        </a:spcAft>
                        <a:buClrTx/>
                        <a:buSzTx/>
                        <a:buFont typeface="Arial" charset="0"/>
                        <a:buChar char="•"/>
                        <a:tabLst/>
                        <a:defRPr/>
                      </a:pPr>
                      <a:r>
                        <a:rPr lang="en-TT" sz="1400" dirty="0" smtClean="0">
                          <a:solidFill>
                            <a:srgbClr val="FF0000"/>
                          </a:solidFill>
                          <a:latin typeface="+mn-lt"/>
                        </a:rPr>
                        <a:t>C</a:t>
                      </a:r>
                      <a:r>
                        <a:rPr lang="en-US" sz="1400" dirty="0" smtClean="0">
                          <a:solidFill>
                            <a:srgbClr val="FF0000"/>
                          </a:solidFill>
                          <a:latin typeface="+mn-lt"/>
                        </a:rPr>
                        <a:t>an aggravate peptic ulcer disease </a:t>
                      </a:r>
                    </a:p>
                    <a:p>
                      <a:pPr marL="285750" marR="0" indent="-285750" algn="l" defTabSz="685800" rtl="0" eaLnBrk="1" fontAlgn="auto" latinLnBrk="0" hangingPunct="1">
                        <a:lnSpc>
                          <a:spcPct val="100000"/>
                        </a:lnSpc>
                        <a:spcBef>
                          <a:spcPts val="0"/>
                        </a:spcBef>
                        <a:spcAft>
                          <a:spcPts val="0"/>
                        </a:spcAft>
                        <a:buClrTx/>
                        <a:buSzTx/>
                        <a:buFont typeface="Arial" charset="0"/>
                        <a:buChar char="•"/>
                        <a:tabLst/>
                        <a:defRPr/>
                      </a:pPr>
                      <a:r>
                        <a:rPr lang="en-US" sz="1400" dirty="0" smtClean="0">
                          <a:solidFill>
                            <a:schemeClr val="tx1"/>
                          </a:solidFill>
                          <a:latin typeface="+mn-lt"/>
                        </a:rPr>
                        <a:t>Aspirin reduces efficacy of sulfinpyrazone</a:t>
                      </a:r>
                    </a:p>
                    <a:p>
                      <a:pPr marL="285750" marR="0" indent="-285750" algn="l" defTabSz="685800" rtl="0" eaLnBrk="1" fontAlgn="auto" latinLnBrk="0" hangingPunct="1">
                        <a:lnSpc>
                          <a:spcPct val="100000"/>
                        </a:lnSpc>
                        <a:spcBef>
                          <a:spcPts val="0"/>
                        </a:spcBef>
                        <a:spcAft>
                          <a:spcPts val="0"/>
                        </a:spcAft>
                        <a:buClrTx/>
                        <a:buSzTx/>
                        <a:buFont typeface="Arial" charset="0"/>
                        <a:buChar char="•"/>
                        <a:tabLst/>
                        <a:defRPr/>
                      </a:pPr>
                      <a:r>
                        <a:rPr lang="en-US" sz="1400" dirty="0" smtClean="0">
                          <a:solidFill>
                            <a:schemeClr val="tx1"/>
                          </a:solidFill>
                          <a:latin typeface="+mn-lt"/>
                        </a:rPr>
                        <a:t>enhance the action of certain anti-diabetic drugs </a:t>
                      </a:r>
                    </a:p>
                  </a:txBody>
                  <a:tcPr/>
                </a:tc>
              </a:tr>
            </a:tbl>
          </a:graphicData>
        </a:graphic>
      </p:graphicFrame>
      <p:sp>
        <p:nvSpPr>
          <p:cNvPr id="9" name="TextBox 8"/>
          <p:cNvSpPr txBox="1"/>
          <p:nvPr/>
        </p:nvSpPr>
        <p:spPr>
          <a:xfrm>
            <a:off x="1" y="1344059"/>
            <a:ext cx="3603811" cy="2031325"/>
          </a:xfrm>
          <a:prstGeom prst="rect">
            <a:avLst/>
          </a:prstGeom>
          <a:noFill/>
        </p:spPr>
        <p:txBody>
          <a:bodyPr wrap="square" rtlCol="0">
            <a:spAutoFit/>
          </a:bodyPr>
          <a:lstStyle/>
          <a:p>
            <a:pPr rtl="1"/>
            <a:r>
              <a:rPr lang="en-US" sz="1400" dirty="0" smtClean="0">
                <a:solidFill>
                  <a:srgbClr val="41719C"/>
                </a:solidFill>
              </a:rPr>
              <a:t>Mechanism:</a:t>
            </a:r>
          </a:p>
          <a:p>
            <a:r>
              <a:rPr lang="en-US" sz="1400" dirty="0">
                <a:solidFill>
                  <a:srgbClr val="FF0000"/>
                </a:solidFill>
              </a:rPr>
              <a:t>Blocks tubular reabsorption of uric acid &amp;</a:t>
            </a:r>
          </a:p>
          <a:p>
            <a:r>
              <a:rPr lang="en-US" sz="1400" dirty="0">
                <a:solidFill>
                  <a:srgbClr val="FF0000"/>
                </a:solidFill>
              </a:rPr>
              <a:t>enhances urine uric acid excretion</a:t>
            </a:r>
            <a:endParaRPr lang="en-US" sz="1400" b="1" dirty="0">
              <a:solidFill>
                <a:srgbClr val="FF0000"/>
              </a:solidFill>
            </a:endParaRPr>
          </a:p>
          <a:p>
            <a:pPr rtl="1"/>
            <a:r>
              <a:rPr lang="en-US" sz="1400" dirty="0">
                <a:solidFill>
                  <a:srgbClr val="FF0000"/>
                </a:solidFill>
              </a:rPr>
              <a:t>Probenecid inhibits Urate Transporters (</a:t>
            </a:r>
            <a:r>
              <a:rPr lang="en-US" sz="1400" dirty="0" smtClean="0">
                <a:solidFill>
                  <a:srgbClr val="FF0000"/>
                </a:solidFill>
              </a:rPr>
              <a:t>URAT1) </a:t>
            </a:r>
            <a:r>
              <a:rPr lang="en-US" sz="1400" dirty="0">
                <a:solidFill>
                  <a:srgbClr val="FF0000"/>
                </a:solidFill>
              </a:rPr>
              <a:t>in the apical membrane of the proximal tubule</a:t>
            </a:r>
          </a:p>
          <a:p>
            <a:pPr rtl="1"/>
            <a:r>
              <a:rPr lang="en-US" sz="1400" dirty="0">
                <a:solidFill>
                  <a:srgbClr val="FF0000"/>
                </a:solidFill>
              </a:rPr>
              <a:t>It also inhibits organic acid transporter(OAT)</a:t>
            </a:r>
            <a:r>
              <a:rPr lang="en-US" sz="1400" dirty="0">
                <a:solidFill>
                  <a:srgbClr val="FF0000"/>
                </a:solidFill>
                <a:cs typeface="Times New Roman"/>
              </a:rPr>
              <a:t>→↑plasma concentration of </a:t>
            </a:r>
            <a:r>
              <a:rPr lang="en-US" sz="1400" dirty="0" err="1">
                <a:solidFill>
                  <a:srgbClr val="FF0000"/>
                </a:solidFill>
                <a:cs typeface="Times New Roman"/>
              </a:rPr>
              <a:t>penicilin</a:t>
            </a:r>
            <a:endParaRPr lang="en-US" sz="1400" dirty="0">
              <a:solidFill>
                <a:srgbClr val="FF0000"/>
              </a:solidFill>
            </a:endParaRPr>
          </a:p>
          <a:p>
            <a:pPr rtl="1"/>
            <a:r>
              <a:rPr lang="en-US" sz="1400" dirty="0" err="1">
                <a:solidFill>
                  <a:srgbClr val="FF0000"/>
                </a:solidFill>
              </a:rPr>
              <a:t>Sulfinpyrazol</a:t>
            </a:r>
            <a:r>
              <a:rPr lang="en-US" sz="1400" dirty="0">
                <a:solidFill>
                  <a:srgbClr val="FF0000"/>
                </a:solidFill>
              </a:rPr>
              <a:t> inhibits URAT1 &amp; </a:t>
            </a:r>
            <a:r>
              <a:rPr lang="en-US" sz="1400" dirty="0" smtClean="0">
                <a:solidFill>
                  <a:srgbClr val="FF0000"/>
                </a:solidFill>
              </a:rPr>
              <a:t>OAT4</a:t>
            </a:r>
          </a:p>
        </p:txBody>
      </p:sp>
      <p:pic>
        <p:nvPicPr>
          <p:cNvPr id="10" name="Picture 2" descr="http://tmedweb.tulane.edu/pharmwiki/lib/exe/fetch.php/probenecid.png?w=600&amp;tok=7307a8">
            <a:hlinkClick r:id="rId2"/>
          </p:cNvPr>
          <p:cNvPicPr>
            <a:picLocks noChangeAspect="1" noChangeArrowheads="1"/>
          </p:cNvPicPr>
          <p:nvPr/>
        </p:nvPicPr>
        <p:blipFill>
          <a:blip r:embed="rId3" cstate="print"/>
          <a:srcRect/>
          <a:stretch>
            <a:fillRect/>
          </a:stretch>
        </p:blipFill>
        <p:spPr bwMode="auto">
          <a:xfrm>
            <a:off x="3801035" y="1344059"/>
            <a:ext cx="3056965" cy="2031325"/>
          </a:xfrm>
          <a:prstGeom prst="rect">
            <a:avLst/>
          </a:prstGeom>
          <a:noFill/>
        </p:spPr>
      </p:pic>
    </p:spTree>
    <p:extLst>
      <p:ext uri="{BB962C8B-B14F-4D97-AF65-F5344CB8AC3E}">
        <p14:creationId xmlns:p14="http://schemas.microsoft.com/office/powerpoint/2010/main" val="177619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4123" y="0"/>
            <a:ext cx="5023877" cy="950260"/>
          </a:xfrm>
        </p:spPr>
        <p:txBody>
          <a:bodyPr>
            <a:normAutofit/>
          </a:bodyPr>
          <a:lstStyle/>
          <a:p>
            <a:r>
              <a:rPr lang="en-US" sz="2800" dirty="0">
                <a:solidFill>
                  <a:schemeClr val="bg1"/>
                </a:solidFill>
                <a:latin typeface="+mn-lt"/>
              </a:rPr>
              <a:t>Recombinant mammalian </a:t>
            </a:r>
            <a:r>
              <a:rPr lang="en-US" sz="2800" dirty="0" err="1" smtClean="0">
                <a:solidFill>
                  <a:schemeClr val="bg1"/>
                </a:solidFill>
                <a:latin typeface="+mn-lt"/>
              </a:rPr>
              <a:t>uricase</a:t>
            </a:r>
            <a:endParaRPr lang="en-US" sz="2800" dirty="0">
              <a:solidFill>
                <a:schemeClr val="bg1"/>
              </a:solidFill>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9222454"/>
              </p:ext>
            </p:extLst>
          </p:nvPr>
        </p:nvGraphicFramePr>
        <p:xfrm>
          <a:off x="175216" y="1261736"/>
          <a:ext cx="6472518" cy="6555488"/>
        </p:xfrm>
        <a:graphic>
          <a:graphicData uri="http://schemas.openxmlformats.org/drawingml/2006/table">
            <a:tbl>
              <a:tblPr firstRow="1" bandRow="1">
                <a:tableStyleId>{5C22544A-7EE6-4342-B048-85BDC9FD1C3A}</a:tableStyleId>
              </a:tblPr>
              <a:tblGrid>
                <a:gridCol w="6472518"/>
              </a:tblGrid>
              <a:tr h="392283">
                <a:tc>
                  <a:txBody>
                    <a:bodyPr/>
                    <a:lstStyle/>
                    <a:p>
                      <a:pPr algn="ctr"/>
                      <a:r>
                        <a:rPr lang="en-US" sz="1400" b="0" dirty="0" err="1" smtClean="0">
                          <a:solidFill>
                            <a:schemeClr val="bg1"/>
                          </a:solidFill>
                        </a:rPr>
                        <a:t>Pegloticase</a:t>
                      </a:r>
                      <a:endParaRPr lang="en-US" b="0" dirty="0">
                        <a:solidFill>
                          <a:schemeClr val="bg1"/>
                        </a:solidFill>
                      </a:endParaRPr>
                    </a:p>
                  </a:txBody>
                  <a:tcPr/>
                </a:tc>
              </a:tr>
              <a:tr h="2314469">
                <a:tc>
                  <a:txBody>
                    <a:bodyPr/>
                    <a:lstStyle/>
                    <a:p>
                      <a:endParaRPr lang="en-US" sz="1400" dirty="0" smtClean="0">
                        <a:solidFill>
                          <a:schemeClr val="tx1"/>
                        </a:solidFill>
                      </a:endParaRPr>
                    </a:p>
                    <a:p>
                      <a:endParaRPr lang="en-US" sz="1400" dirty="0" smtClean="0">
                        <a:solidFill>
                          <a:schemeClr val="tx1"/>
                        </a:solidFill>
                      </a:endParaRPr>
                    </a:p>
                    <a:p>
                      <a:endParaRPr lang="en-US" sz="1400" dirty="0" smtClean="0">
                        <a:solidFill>
                          <a:schemeClr val="tx1"/>
                        </a:solidFill>
                      </a:endParaRPr>
                    </a:p>
                    <a:p>
                      <a:endParaRPr lang="en-US" sz="1400" dirty="0" smtClean="0">
                        <a:solidFill>
                          <a:schemeClr val="tx1"/>
                        </a:solidFill>
                      </a:endParaRPr>
                    </a:p>
                    <a:p>
                      <a:endParaRPr lang="en-US" sz="1400" dirty="0" smtClean="0">
                        <a:solidFill>
                          <a:schemeClr val="tx1"/>
                        </a:solidFill>
                      </a:endParaRPr>
                    </a:p>
                    <a:p>
                      <a:endParaRPr lang="en-US" sz="1400" dirty="0" smtClean="0">
                        <a:solidFill>
                          <a:schemeClr val="tx1"/>
                        </a:solidFill>
                      </a:endParaRPr>
                    </a:p>
                    <a:p>
                      <a:endParaRPr lang="en-US" sz="1400" dirty="0" smtClean="0">
                        <a:solidFill>
                          <a:schemeClr val="tx1"/>
                        </a:solidFill>
                      </a:endParaRPr>
                    </a:p>
                    <a:p>
                      <a:endParaRPr lang="en-US" sz="1400" dirty="0" smtClean="0">
                        <a:solidFill>
                          <a:schemeClr val="tx1"/>
                        </a:solidFill>
                      </a:endParaRPr>
                    </a:p>
                  </a:txBody>
                  <a:tcPr/>
                </a:tc>
              </a:tr>
              <a:tr h="931673">
                <a:tc>
                  <a:txBody>
                    <a:bodyPr/>
                    <a:lstStyle/>
                    <a:p>
                      <a:r>
                        <a:rPr lang="en-US" dirty="0" smtClean="0">
                          <a:solidFill>
                            <a:srgbClr val="41719C"/>
                          </a:solidFill>
                        </a:rPr>
                        <a:t>Clinical use:</a:t>
                      </a:r>
                    </a:p>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Used for the treatment of chronic gout in adult patients refractory to conventional therapy</a:t>
                      </a:r>
                    </a:p>
                  </a:txBody>
                  <a:tcPr anchor="ctr"/>
                </a:tc>
              </a:tr>
              <a:tr h="665222">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0" dirty="0" smtClean="0">
                          <a:solidFill>
                            <a:srgbClr val="41719C"/>
                          </a:solidFill>
                        </a:rPr>
                        <a:t>Route</a:t>
                      </a:r>
                      <a:r>
                        <a:rPr lang="en-US" sz="1400" b="0" baseline="0" dirty="0" smtClean="0">
                          <a:solidFill>
                            <a:srgbClr val="41719C"/>
                          </a:solidFill>
                        </a:rPr>
                        <a:t> of administration: </a:t>
                      </a:r>
                      <a:r>
                        <a:rPr lang="en-US" sz="1400" b="0" baseline="0" dirty="0" smtClean="0">
                          <a:solidFill>
                            <a:schemeClr val="tx1"/>
                          </a:solidFill>
                        </a:rPr>
                        <a:t>IV</a:t>
                      </a:r>
                      <a:endParaRPr lang="en-US" sz="1400" b="0" dirty="0" smtClean="0">
                        <a:solidFill>
                          <a:srgbClr val="41719C"/>
                        </a:solidFill>
                      </a:endParaRPr>
                    </a:p>
                  </a:txBody>
                  <a:tcPr anchor="ctr"/>
                </a:tc>
              </a:tr>
              <a:tr h="666881">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0" dirty="0" smtClean="0">
                          <a:solidFill>
                            <a:srgbClr val="41719C"/>
                          </a:solidFill>
                        </a:rPr>
                        <a:t>Half-life: </a:t>
                      </a:r>
                    </a:p>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smtClean="0">
                          <a:solidFill>
                            <a:srgbClr val="FF0000"/>
                          </a:solidFill>
                          <a:sym typeface="Wingdings" pitchFamily="2" charset="2"/>
                        </a:rPr>
                        <a:t>peak decline in uric acid level within 24-72 hours</a:t>
                      </a:r>
                      <a:endParaRPr lang="en-US" sz="1400" dirty="0" smtClean="0">
                        <a:solidFill>
                          <a:srgbClr val="FF0000"/>
                        </a:solidFill>
                      </a:endParaRPr>
                    </a:p>
                  </a:txBody>
                  <a:tcPr anchor="ctr"/>
                </a:tc>
              </a:tr>
              <a:tr h="1537847">
                <a:tc>
                  <a:txBody>
                    <a:bodyPr/>
                    <a:lstStyle/>
                    <a:p>
                      <a:r>
                        <a:rPr lang="en-US" sz="1400" dirty="0" smtClean="0">
                          <a:solidFill>
                            <a:srgbClr val="41719C"/>
                          </a:solidFill>
                          <a:latin typeface="+mn-lt"/>
                        </a:rPr>
                        <a:t>ADRS (side effect):</a:t>
                      </a:r>
                    </a:p>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Infusion reactions</a:t>
                      </a:r>
                    </a:p>
                    <a:p>
                      <a:r>
                        <a:rPr lang="en-US" sz="1400" dirty="0" smtClean="0">
                          <a:solidFill>
                            <a:srgbClr val="FF0000"/>
                          </a:solidFill>
                        </a:rPr>
                        <a:t>Anaphylaxis</a:t>
                      </a:r>
                    </a:p>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Gout flare</a:t>
                      </a:r>
                    </a:p>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Arthralgia </a:t>
                      </a:r>
                      <a:r>
                        <a:rPr lang="en-US" sz="1400" dirty="0" smtClean="0">
                          <a:solidFill>
                            <a:schemeClr val="bg1">
                              <a:lumMod val="50000"/>
                            </a:schemeClr>
                          </a:solidFill>
                        </a:rPr>
                        <a:t>(</a:t>
                      </a:r>
                      <a:r>
                        <a:rPr lang="en-US" sz="1400" dirty="0" err="1" smtClean="0">
                          <a:solidFill>
                            <a:schemeClr val="bg1">
                              <a:lumMod val="50000"/>
                            </a:schemeClr>
                          </a:solidFill>
                        </a:rPr>
                        <a:t>arthra</a:t>
                      </a:r>
                      <a:r>
                        <a:rPr lang="en-US" sz="1400" dirty="0" smtClean="0">
                          <a:solidFill>
                            <a:schemeClr val="bg1">
                              <a:lumMod val="50000"/>
                            </a:schemeClr>
                          </a:solidFill>
                        </a:rPr>
                        <a:t>: joints, </a:t>
                      </a:r>
                      <a:r>
                        <a:rPr lang="en-US" sz="1400" dirty="0" err="1" smtClean="0">
                          <a:solidFill>
                            <a:schemeClr val="bg1">
                              <a:lumMod val="50000"/>
                            </a:schemeClr>
                          </a:solidFill>
                        </a:rPr>
                        <a:t>algia</a:t>
                      </a:r>
                      <a:r>
                        <a:rPr lang="en-US" sz="1400" dirty="0" smtClean="0">
                          <a:solidFill>
                            <a:schemeClr val="bg1">
                              <a:lumMod val="50000"/>
                            </a:schemeClr>
                          </a:solidFill>
                        </a:rPr>
                        <a:t>: pain)</a:t>
                      </a:r>
                    </a:p>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Muscle spasm</a:t>
                      </a:r>
                    </a:p>
                    <a:p>
                      <a:r>
                        <a:rPr lang="en-US" sz="1400" dirty="0" smtClean="0">
                          <a:solidFill>
                            <a:schemeClr val="tx1"/>
                          </a:solidFill>
                        </a:rPr>
                        <a:t>Nephrolithiasis</a:t>
                      </a:r>
                      <a:endParaRPr lang="en-US" dirty="0">
                        <a:solidFill>
                          <a:schemeClr val="tx1"/>
                        </a:solidFill>
                      </a:endParaRPr>
                    </a:p>
                  </a:txBody>
                  <a:tcPr/>
                </a:tc>
              </a:tr>
            </a:tbl>
          </a:graphicData>
        </a:graphic>
      </p:graphicFrame>
      <p:sp>
        <p:nvSpPr>
          <p:cNvPr id="5" name="TextBox 4"/>
          <p:cNvSpPr txBox="1"/>
          <p:nvPr/>
        </p:nvSpPr>
        <p:spPr>
          <a:xfrm>
            <a:off x="175216" y="1653578"/>
            <a:ext cx="3116052" cy="1600438"/>
          </a:xfrm>
          <a:prstGeom prst="rect">
            <a:avLst/>
          </a:prstGeom>
          <a:noFill/>
        </p:spPr>
        <p:txBody>
          <a:bodyPr wrap="square" rtlCol="0">
            <a:spAutoFit/>
          </a:bodyPr>
          <a:lstStyle/>
          <a:p>
            <a:r>
              <a:rPr lang="en-US" sz="1400" dirty="0">
                <a:solidFill>
                  <a:srgbClr val="41719C"/>
                </a:solidFill>
              </a:rPr>
              <a:t>Mechanism of action:</a:t>
            </a:r>
          </a:p>
          <a:p>
            <a:pPr marL="342900" indent="-342900">
              <a:buFont typeface="+mj-lt"/>
              <a:buAutoNum type="arabicPeriod"/>
            </a:pPr>
            <a:r>
              <a:rPr lang="en-US" sz="1400" dirty="0"/>
              <a:t>A uric acid specific enzyme which is a recombinant modified mammalian </a:t>
            </a:r>
            <a:r>
              <a:rPr lang="en-US" sz="1400" dirty="0" err="1"/>
              <a:t>uricase</a:t>
            </a:r>
            <a:r>
              <a:rPr lang="en-US" sz="1400" dirty="0"/>
              <a:t> enzyme</a:t>
            </a:r>
          </a:p>
          <a:p>
            <a:pPr marL="342900" indent="-342900" defTabSz="685800">
              <a:buFont typeface="+mj-lt"/>
              <a:buAutoNum type="arabicPeriod"/>
              <a:defRPr/>
            </a:pPr>
            <a:r>
              <a:rPr lang="en-US" sz="1400" dirty="0">
                <a:solidFill>
                  <a:srgbClr val="FF0000"/>
                </a:solidFill>
              </a:rPr>
              <a:t>enzymatically convert urate to </a:t>
            </a:r>
            <a:r>
              <a:rPr lang="en-US" sz="1400" dirty="0" err="1">
                <a:solidFill>
                  <a:srgbClr val="FF0000"/>
                </a:solidFill>
              </a:rPr>
              <a:t>allantoin</a:t>
            </a:r>
            <a:r>
              <a:rPr lang="en-US" sz="1400" dirty="0">
                <a:solidFill>
                  <a:srgbClr val="FF0000"/>
                </a:solidFill>
              </a:rPr>
              <a:t>, which is more soluble and readily excreted in the urine</a:t>
            </a:r>
          </a:p>
        </p:txBody>
      </p:sp>
      <p:pic>
        <p:nvPicPr>
          <p:cNvPr id="6" name="Picture 2"/>
          <p:cNvPicPr>
            <a:picLocks noChangeAspect="1" noChangeArrowheads="1"/>
          </p:cNvPicPr>
          <p:nvPr/>
        </p:nvPicPr>
        <p:blipFill>
          <a:blip r:embed="rId2"/>
          <a:srcRect/>
          <a:stretch>
            <a:fillRect/>
          </a:stretch>
        </p:blipFill>
        <p:spPr bwMode="auto">
          <a:xfrm>
            <a:off x="3435170" y="1689437"/>
            <a:ext cx="3147421" cy="2308822"/>
          </a:xfrm>
          <a:prstGeom prst="rect">
            <a:avLst/>
          </a:prstGeom>
          <a:noFill/>
          <a:ln w="9525">
            <a:noFill/>
            <a:miter lim="800000"/>
            <a:headEnd/>
            <a:tailEnd/>
          </a:ln>
        </p:spPr>
      </p:pic>
      <p:sp>
        <p:nvSpPr>
          <p:cNvPr id="7" name="TextBox 6"/>
          <p:cNvSpPr txBox="1"/>
          <p:nvPr/>
        </p:nvSpPr>
        <p:spPr>
          <a:xfrm>
            <a:off x="376518" y="3290968"/>
            <a:ext cx="2914750" cy="523220"/>
          </a:xfrm>
          <a:prstGeom prst="rect">
            <a:avLst/>
          </a:prstGeom>
          <a:solidFill>
            <a:schemeClr val="bg1"/>
          </a:solidFill>
          <a:ln w="28575">
            <a:solidFill>
              <a:schemeClr val="accent2"/>
            </a:solidFill>
            <a:prstDash val="dash"/>
          </a:ln>
        </p:spPr>
        <p:txBody>
          <a:bodyPr wrap="square" rtlCol="0">
            <a:spAutoFit/>
          </a:bodyPr>
          <a:lstStyle/>
          <a:p>
            <a:pPr algn="r"/>
            <a:r>
              <a:rPr lang="en-US" sz="1400" dirty="0" smtClean="0"/>
              <a:t>      </a:t>
            </a:r>
            <a:r>
              <a:rPr lang="ar-SA" sz="1400" dirty="0" smtClean="0"/>
              <a:t>              </a:t>
            </a:r>
            <a:r>
              <a:rPr lang="ar-SA" sz="1400" dirty="0" err="1" smtClean="0"/>
              <a:t>كانها</a:t>
            </a:r>
            <a:r>
              <a:rPr lang="ar-SA" sz="1400" dirty="0" smtClean="0"/>
              <a:t> </a:t>
            </a:r>
            <a:r>
              <a:rPr lang="ar-SA" sz="1400" dirty="0"/>
              <a:t>الن تلينين فتلين وتصير </a:t>
            </a:r>
            <a:r>
              <a:rPr lang="ar-SA" sz="1400" dirty="0" err="1"/>
              <a:t>سايلة</a:t>
            </a:r>
            <a:r>
              <a:rPr lang="ar-SA" sz="1400" dirty="0"/>
              <a:t> وتطلع من </a:t>
            </a:r>
            <a:r>
              <a:rPr lang="ar-SA" sz="1400" dirty="0" smtClean="0"/>
              <a:t>الجسم</a:t>
            </a:r>
            <a:endParaRPr lang="en-US" sz="1400" dirty="0" smtClean="0"/>
          </a:p>
        </p:txBody>
      </p:sp>
      <p:sp>
        <p:nvSpPr>
          <p:cNvPr id="8" name="TextBox 7"/>
          <p:cNvSpPr txBox="1"/>
          <p:nvPr/>
        </p:nvSpPr>
        <p:spPr>
          <a:xfrm>
            <a:off x="2467004" y="3244801"/>
            <a:ext cx="824264" cy="307777"/>
          </a:xfrm>
          <a:prstGeom prst="rect">
            <a:avLst/>
          </a:prstGeom>
          <a:noFill/>
        </p:spPr>
        <p:txBody>
          <a:bodyPr wrap="none" rtlCol="0">
            <a:spAutoFit/>
          </a:bodyPr>
          <a:lstStyle/>
          <a:p>
            <a:pPr algn="r" rtl="1"/>
            <a:r>
              <a:rPr lang="en-US" sz="1400" dirty="0" err="1"/>
              <a:t>allantoin</a:t>
            </a:r>
            <a:endParaRPr lang="en-US" sz="1400" dirty="0"/>
          </a:p>
        </p:txBody>
      </p:sp>
    </p:spTree>
    <p:extLst>
      <p:ext uri="{BB962C8B-B14F-4D97-AF65-F5344CB8AC3E}">
        <p14:creationId xmlns:p14="http://schemas.microsoft.com/office/powerpoint/2010/main" val="885176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788947002"/>
              </p:ext>
            </p:extLst>
          </p:nvPr>
        </p:nvGraphicFramePr>
        <p:xfrm>
          <a:off x="143435" y="914400"/>
          <a:ext cx="6580094" cy="6105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893599" y="215153"/>
            <a:ext cx="2964401" cy="523220"/>
          </a:xfrm>
          <a:prstGeom prst="rect">
            <a:avLst/>
          </a:prstGeom>
          <a:noFill/>
        </p:spPr>
        <p:txBody>
          <a:bodyPr wrap="none" rtlCol="0">
            <a:spAutoFit/>
          </a:bodyPr>
          <a:lstStyle/>
          <a:p>
            <a:pPr lvl="0"/>
            <a:r>
              <a:rPr lang="en-US" sz="2800" dirty="0">
                <a:solidFill>
                  <a:schemeClr val="bg1"/>
                </a:solidFill>
              </a:rPr>
              <a:t>Treatment  of </a:t>
            </a:r>
            <a:r>
              <a:rPr lang="en-US" sz="2800" dirty="0" smtClean="0">
                <a:solidFill>
                  <a:schemeClr val="bg1"/>
                </a:solidFill>
              </a:rPr>
              <a:t>gout</a:t>
            </a:r>
            <a:endParaRPr lang="en-US" sz="2800" dirty="0">
              <a:solidFill>
                <a:schemeClr val="bg1"/>
              </a:solidFill>
            </a:endParaRPr>
          </a:p>
        </p:txBody>
      </p:sp>
    </p:spTree>
    <p:extLst>
      <p:ext uri="{BB962C8B-B14F-4D97-AF65-F5344CB8AC3E}">
        <p14:creationId xmlns:p14="http://schemas.microsoft.com/office/powerpoint/2010/main" val="1221407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3"/>
          <p:cNvGraphicFramePr>
            <a:graphicFrameLocks noGrp="1"/>
          </p:cNvGraphicFramePr>
          <p:nvPr>
            <p:extLst>
              <p:ext uri="{D42A27DB-BD31-4B8C-83A1-F6EECF244321}">
                <p14:modId xmlns:p14="http://schemas.microsoft.com/office/powerpoint/2010/main" val="1837375096"/>
              </p:ext>
            </p:extLst>
          </p:nvPr>
        </p:nvGraphicFramePr>
        <p:xfrm>
          <a:off x="0" y="63"/>
          <a:ext cx="6857997" cy="9202981"/>
        </p:xfrm>
        <a:graphic>
          <a:graphicData uri="http://schemas.openxmlformats.org/drawingml/2006/table">
            <a:tbl>
              <a:tblPr firstRow="1" bandRow="1">
                <a:tableStyleId>{2D5ABB26-0587-4C30-8999-92F81FD0307C}</a:tableStyleId>
              </a:tblPr>
              <a:tblGrid>
                <a:gridCol w="709145"/>
                <a:gridCol w="1936302"/>
                <a:gridCol w="274828"/>
                <a:gridCol w="521922"/>
                <a:gridCol w="521914"/>
                <a:gridCol w="364046"/>
                <a:gridCol w="2529840"/>
              </a:tblGrid>
              <a:tr h="707205">
                <a:tc gridSpan="7">
                  <a:txBody>
                    <a:bodyPr/>
                    <a:lstStyle/>
                    <a:p>
                      <a:pPr marL="8255" algn="ctr">
                        <a:lnSpc>
                          <a:spcPct val="100000"/>
                        </a:lnSpc>
                        <a:spcBef>
                          <a:spcPts val="145"/>
                        </a:spcBef>
                      </a:pPr>
                      <a:r>
                        <a:rPr sz="2400" dirty="0">
                          <a:solidFill>
                            <a:srgbClr val="41719C"/>
                          </a:solidFill>
                          <a:latin typeface="Impact"/>
                          <a:cs typeface="Impact"/>
                        </a:rPr>
                        <a:t>Summery </a:t>
                      </a:r>
                      <a:r>
                        <a:rPr sz="2400" spc="-5" dirty="0">
                          <a:solidFill>
                            <a:srgbClr val="41719C"/>
                          </a:solidFill>
                          <a:latin typeface="Impact"/>
                          <a:cs typeface="Impact"/>
                        </a:rPr>
                        <a:t>of </a:t>
                      </a:r>
                      <a:r>
                        <a:rPr sz="2400" u="heavy" spc="-5" dirty="0">
                          <a:solidFill>
                            <a:srgbClr val="41719C"/>
                          </a:solidFill>
                          <a:latin typeface="Impact"/>
                          <a:cs typeface="Impact"/>
                        </a:rPr>
                        <a:t>drugs </a:t>
                      </a:r>
                      <a:r>
                        <a:rPr sz="2400" u="heavy" dirty="0">
                          <a:solidFill>
                            <a:srgbClr val="41719C"/>
                          </a:solidFill>
                          <a:latin typeface="Impact"/>
                          <a:cs typeface="Impact"/>
                        </a:rPr>
                        <a:t>in</a:t>
                      </a:r>
                      <a:r>
                        <a:rPr sz="2400" u="heavy" spc="-40" dirty="0">
                          <a:solidFill>
                            <a:srgbClr val="41719C"/>
                          </a:solidFill>
                          <a:latin typeface="Impact"/>
                          <a:cs typeface="Impact"/>
                        </a:rPr>
                        <a:t> </a:t>
                      </a:r>
                      <a:r>
                        <a:rPr sz="2400" u="heavy" dirty="0">
                          <a:solidFill>
                            <a:srgbClr val="41719C"/>
                          </a:solidFill>
                          <a:latin typeface="Impact"/>
                          <a:cs typeface="Impact"/>
                        </a:rPr>
                        <a:t>gout</a:t>
                      </a:r>
                      <a:endParaRPr sz="2400" dirty="0">
                        <a:solidFill>
                          <a:srgbClr val="41719C"/>
                        </a:solidFill>
                        <a:latin typeface="Impact"/>
                        <a:cs typeface="Impact"/>
                      </a:endParaRPr>
                    </a:p>
                    <a:p>
                      <a:pPr algn="ctr">
                        <a:lnSpc>
                          <a:spcPct val="100000"/>
                        </a:lnSpc>
                        <a:spcBef>
                          <a:spcPts val="770"/>
                        </a:spcBef>
                      </a:pPr>
                      <a:r>
                        <a:rPr sz="1100" b="1" spc="-5" dirty="0">
                          <a:solidFill>
                            <a:srgbClr val="41719C"/>
                          </a:solidFill>
                          <a:latin typeface="Calibri"/>
                          <a:cs typeface="Calibri"/>
                        </a:rPr>
                        <a:t>Treatment of </a:t>
                      </a:r>
                      <a:r>
                        <a:rPr sz="1100" b="1" dirty="0">
                          <a:solidFill>
                            <a:srgbClr val="41719C"/>
                          </a:solidFill>
                          <a:latin typeface="Calibri"/>
                          <a:cs typeface="Calibri"/>
                        </a:rPr>
                        <a:t>acute </a:t>
                      </a:r>
                      <a:r>
                        <a:rPr sz="1100" b="1" spc="-5" dirty="0">
                          <a:solidFill>
                            <a:srgbClr val="41719C"/>
                          </a:solidFill>
                          <a:latin typeface="Calibri"/>
                          <a:cs typeface="Calibri"/>
                        </a:rPr>
                        <a:t>gouty</a:t>
                      </a:r>
                      <a:r>
                        <a:rPr sz="1100" b="1" spc="-20" dirty="0">
                          <a:solidFill>
                            <a:srgbClr val="41719C"/>
                          </a:solidFill>
                          <a:latin typeface="Calibri"/>
                          <a:cs typeface="Calibri"/>
                        </a:rPr>
                        <a:t> </a:t>
                      </a:r>
                      <a:r>
                        <a:rPr sz="1100" b="1" dirty="0">
                          <a:solidFill>
                            <a:srgbClr val="41719C"/>
                          </a:solidFill>
                          <a:latin typeface="Calibri"/>
                          <a:cs typeface="Calibri"/>
                        </a:rPr>
                        <a:t>arthritis</a:t>
                      </a:r>
                      <a:endParaRPr sz="1100" dirty="0">
                        <a:solidFill>
                          <a:srgbClr val="41719C"/>
                        </a:solidFill>
                        <a:latin typeface="Calibri"/>
                        <a:cs typeface="Calibri"/>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225418">
                <a:tc>
                  <a:txBody>
                    <a:bodyPr/>
                    <a:lstStyle/>
                    <a:p>
                      <a:pPr marL="260350">
                        <a:lnSpc>
                          <a:spcPct val="100000"/>
                        </a:lnSpc>
                        <a:spcBef>
                          <a:spcPts val="275"/>
                        </a:spcBef>
                      </a:pPr>
                      <a:r>
                        <a:rPr sz="900" b="1" spc="-5" dirty="0">
                          <a:solidFill>
                            <a:srgbClr val="5FC7BD"/>
                          </a:solidFill>
                          <a:latin typeface="Calibri"/>
                          <a:cs typeface="Calibri"/>
                        </a:rPr>
                        <a:t>Drug</a:t>
                      </a:r>
                      <a:endParaRPr sz="900">
                        <a:latin typeface="Calibri"/>
                        <a:cs typeface="Calibri"/>
                      </a:endParaRPr>
                    </a:p>
                  </a:txBody>
                  <a:tcPr marL="0" marR="0" marT="0" marB="0">
                    <a:lnR w="12700">
                      <a:solidFill>
                        <a:srgbClr val="000000"/>
                      </a:solidFill>
                      <a:prstDash val="solid"/>
                    </a:lnR>
                    <a:lnB w="12700">
                      <a:solidFill>
                        <a:srgbClr val="000000"/>
                      </a:solidFill>
                      <a:prstDash val="solid"/>
                    </a:lnB>
                    <a:solidFill>
                      <a:srgbClr val="7E7E7E"/>
                    </a:solidFill>
                  </a:tcPr>
                </a:tc>
                <a:tc>
                  <a:txBody>
                    <a:bodyPr/>
                    <a:lstStyle/>
                    <a:p>
                      <a:pPr marR="54610" algn="r">
                        <a:lnSpc>
                          <a:spcPct val="100000"/>
                        </a:lnSpc>
                        <a:spcBef>
                          <a:spcPts val="275"/>
                        </a:spcBef>
                      </a:pPr>
                      <a:r>
                        <a:rPr sz="900" b="1" dirty="0">
                          <a:solidFill>
                            <a:srgbClr val="5FC7BD"/>
                          </a:solidFill>
                          <a:latin typeface="Calibri"/>
                          <a:cs typeface="Calibri"/>
                        </a:rPr>
                        <a:t>M</a:t>
                      </a:r>
                      <a:r>
                        <a:rPr sz="900" b="1" spc="-5" dirty="0">
                          <a:solidFill>
                            <a:srgbClr val="5FC7BD"/>
                          </a:solidFill>
                          <a:latin typeface="Calibri"/>
                          <a:cs typeface="Calibri"/>
                        </a:rPr>
                        <a:t>ech</a:t>
                      </a:r>
                      <a:r>
                        <a:rPr sz="900" b="1" dirty="0">
                          <a:solidFill>
                            <a:srgbClr val="5FC7BD"/>
                          </a:solidFill>
                          <a:latin typeface="Calibri"/>
                          <a:cs typeface="Calibri"/>
                        </a:rPr>
                        <a:t>a</a:t>
                      </a:r>
                      <a:r>
                        <a:rPr sz="900" b="1" spc="-10" dirty="0">
                          <a:solidFill>
                            <a:srgbClr val="5FC7BD"/>
                          </a:solidFill>
                          <a:latin typeface="Calibri"/>
                          <a:cs typeface="Calibri"/>
                        </a:rPr>
                        <a:t>ni</a:t>
                      </a:r>
                      <a:r>
                        <a:rPr sz="900" b="1" dirty="0">
                          <a:solidFill>
                            <a:srgbClr val="5FC7BD"/>
                          </a:solidFill>
                          <a:latin typeface="Calibri"/>
                          <a:cs typeface="Calibri"/>
                        </a:rPr>
                        <a:t>sm</a:t>
                      </a:r>
                      <a:endParaRPr sz="900">
                        <a:latin typeface="Calibri"/>
                        <a:cs typeface="Calibri"/>
                      </a:endParaRPr>
                    </a:p>
                  </a:txBody>
                  <a:tcPr marL="0" marR="0" marT="0" marB="0">
                    <a:lnL w="12700">
                      <a:solidFill>
                        <a:srgbClr val="000000"/>
                      </a:solidFill>
                      <a:prstDash val="solid"/>
                    </a:lnL>
                    <a:lnB w="12700">
                      <a:solidFill>
                        <a:srgbClr val="000000"/>
                      </a:solidFill>
                      <a:prstDash val="solid"/>
                    </a:lnB>
                    <a:solidFill>
                      <a:srgbClr val="7E7E7E"/>
                    </a:solidFill>
                  </a:tcPr>
                </a:tc>
                <a:tc>
                  <a:txBody>
                    <a:bodyPr/>
                    <a:lstStyle/>
                    <a:p>
                      <a:endParaRPr sz="900">
                        <a:latin typeface="Calibri"/>
                        <a:cs typeface="Calibri"/>
                      </a:endParaRPr>
                    </a:p>
                  </a:txBody>
                  <a:tcPr marL="0" marR="0" marT="0" marB="0">
                    <a:lnB w="12700">
                      <a:solidFill>
                        <a:srgbClr val="000000"/>
                      </a:solidFill>
                      <a:prstDash val="solid"/>
                    </a:lnB>
                    <a:solidFill>
                      <a:srgbClr val="7E7E7E"/>
                    </a:solidFill>
                  </a:tcPr>
                </a:tc>
                <a:tc>
                  <a:txBody>
                    <a:bodyPr/>
                    <a:lstStyle/>
                    <a:p>
                      <a:endParaRPr sz="900">
                        <a:latin typeface="Calibri"/>
                        <a:cs typeface="Calibri"/>
                      </a:endParaRPr>
                    </a:p>
                  </a:txBody>
                  <a:tcPr marL="0" marR="0" marT="0" marB="0">
                    <a:lnB w="12700">
                      <a:solidFill>
                        <a:srgbClr val="000000"/>
                      </a:solidFill>
                      <a:prstDash val="solid"/>
                    </a:lnB>
                    <a:solidFill>
                      <a:srgbClr val="7E7E7E"/>
                    </a:solidFill>
                  </a:tcPr>
                </a:tc>
                <a:tc>
                  <a:txBody>
                    <a:bodyPr/>
                    <a:lstStyle/>
                    <a:p>
                      <a:endParaRPr sz="900">
                        <a:latin typeface="Calibri"/>
                        <a:cs typeface="Calibri"/>
                      </a:endParaRPr>
                    </a:p>
                  </a:txBody>
                  <a:tcPr marL="0" marR="0" marT="0" marB="0">
                    <a:lnB w="12700">
                      <a:solidFill>
                        <a:srgbClr val="000000"/>
                      </a:solidFill>
                      <a:prstDash val="solid"/>
                    </a:lnB>
                    <a:solidFill>
                      <a:srgbClr val="7E7E7E"/>
                    </a:solidFill>
                  </a:tcPr>
                </a:tc>
                <a:tc>
                  <a:txBody>
                    <a:bodyPr/>
                    <a:lstStyle/>
                    <a:p>
                      <a:endParaRPr sz="900">
                        <a:latin typeface="Calibri"/>
                        <a:cs typeface="Calibri"/>
                      </a:endParaRPr>
                    </a:p>
                  </a:txBody>
                  <a:tcPr marL="0" marR="0" marT="0" marB="0">
                    <a:lnB w="12700">
                      <a:solidFill>
                        <a:srgbClr val="000000"/>
                      </a:solidFill>
                      <a:prstDash val="solid"/>
                    </a:lnB>
                    <a:solidFill>
                      <a:srgbClr val="7E7E7E"/>
                    </a:solidFill>
                  </a:tcPr>
                </a:tc>
                <a:tc>
                  <a:txBody>
                    <a:bodyPr/>
                    <a:lstStyle/>
                    <a:p>
                      <a:pPr marL="308610">
                        <a:lnSpc>
                          <a:spcPct val="100000"/>
                        </a:lnSpc>
                        <a:spcBef>
                          <a:spcPts val="275"/>
                        </a:spcBef>
                      </a:pPr>
                      <a:r>
                        <a:rPr sz="900" b="1" spc="-5" dirty="0">
                          <a:solidFill>
                            <a:srgbClr val="5FC7BD"/>
                          </a:solidFill>
                          <a:latin typeface="Calibri"/>
                          <a:cs typeface="Calibri"/>
                        </a:rPr>
                        <a:t>Contraindications, ADRs </a:t>
                      </a:r>
                      <a:r>
                        <a:rPr sz="900" b="1" dirty="0">
                          <a:solidFill>
                            <a:srgbClr val="5FC7BD"/>
                          </a:solidFill>
                          <a:latin typeface="Calibri"/>
                          <a:cs typeface="Calibri"/>
                        </a:rPr>
                        <a:t>,</a:t>
                      </a:r>
                      <a:r>
                        <a:rPr sz="900" b="1" spc="55" dirty="0">
                          <a:solidFill>
                            <a:srgbClr val="5FC7BD"/>
                          </a:solidFill>
                          <a:latin typeface="Calibri"/>
                          <a:cs typeface="Calibri"/>
                        </a:rPr>
                        <a:t> </a:t>
                      </a:r>
                      <a:r>
                        <a:rPr sz="900" b="1" spc="-5" dirty="0">
                          <a:solidFill>
                            <a:srgbClr val="5FC7BD"/>
                          </a:solidFill>
                          <a:latin typeface="Calibri"/>
                          <a:cs typeface="Calibri"/>
                        </a:rPr>
                        <a:t>uses</a:t>
                      </a:r>
                      <a:endParaRPr sz="900">
                        <a:latin typeface="Calibri"/>
                        <a:cs typeface="Calibri"/>
                      </a:endParaRPr>
                    </a:p>
                  </a:txBody>
                  <a:tcPr marL="0" marR="0" marT="0" marB="0">
                    <a:lnB w="12700">
                      <a:solidFill>
                        <a:srgbClr val="000000"/>
                      </a:solidFill>
                      <a:prstDash val="solid"/>
                    </a:lnB>
                    <a:solidFill>
                      <a:srgbClr val="7E7E7E"/>
                    </a:solidFill>
                  </a:tcPr>
                </a:tc>
              </a:tr>
              <a:tr h="536193">
                <a:tc>
                  <a:txBody>
                    <a:bodyPr/>
                    <a:lstStyle/>
                    <a:p>
                      <a:endParaRPr sz="900">
                        <a:latin typeface="Calibri"/>
                        <a:cs typeface="Calibri"/>
                      </a:endParaRPr>
                    </a:p>
                  </a:txBody>
                  <a:tcPr marL="0" marR="0" marT="0" marB="0">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gridSpan="3">
                  <a:txBody>
                    <a:bodyPr/>
                    <a:lstStyle/>
                    <a:p>
                      <a:pPr marL="130810">
                        <a:lnSpc>
                          <a:spcPct val="100000"/>
                        </a:lnSpc>
                        <a:spcBef>
                          <a:spcPts val="380"/>
                        </a:spcBef>
                      </a:pPr>
                      <a:r>
                        <a:rPr sz="900" dirty="0">
                          <a:latin typeface="Calibri"/>
                          <a:cs typeface="Calibri"/>
                        </a:rPr>
                        <a:t>most commonly </a:t>
                      </a:r>
                      <a:r>
                        <a:rPr sz="900" spc="-5" dirty="0">
                          <a:latin typeface="Calibri"/>
                          <a:cs typeface="Calibri"/>
                        </a:rPr>
                        <a:t>used </a:t>
                      </a:r>
                      <a:r>
                        <a:rPr sz="900" b="1" spc="-5" dirty="0">
                          <a:latin typeface="Calibri"/>
                          <a:cs typeface="Calibri"/>
                        </a:rPr>
                        <a:t>first-line</a:t>
                      </a:r>
                      <a:r>
                        <a:rPr sz="900" b="1" spc="25" dirty="0">
                          <a:latin typeface="Calibri"/>
                          <a:cs typeface="Calibri"/>
                        </a:rPr>
                        <a:t> </a:t>
                      </a:r>
                      <a:r>
                        <a:rPr sz="900" b="1" spc="-5" dirty="0">
                          <a:latin typeface="Calibri"/>
                          <a:cs typeface="Calibri"/>
                        </a:rPr>
                        <a:t>treatment</a:t>
                      </a:r>
                      <a:endParaRPr sz="900">
                        <a:latin typeface="Calibri"/>
                        <a:cs typeface="Calibri"/>
                      </a:endParaRPr>
                    </a:p>
                    <a:p>
                      <a:pPr marL="130810">
                        <a:lnSpc>
                          <a:spcPct val="100000"/>
                        </a:lnSpc>
                      </a:pPr>
                      <a:r>
                        <a:rPr sz="900" spc="-5" dirty="0">
                          <a:latin typeface="Calibri"/>
                          <a:cs typeface="Calibri"/>
                        </a:rPr>
                        <a:t>Full doses </a:t>
                      </a:r>
                      <a:r>
                        <a:rPr sz="900" dirty="0">
                          <a:latin typeface="Calibri"/>
                          <a:cs typeface="Calibri"/>
                        </a:rPr>
                        <a:t>of </a:t>
                      </a:r>
                      <a:r>
                        <a:rPr sz="900" spc="-5" dirty="0">
                          <a:latin typeface="Calibri"/>
                          <a:cs typeface="Calibri"/>
                        </a:rPr>
                        <a:t>NSAID should be initiated immediately and  tapered after resolution </a:t>
                      </a:r>
                      <a:r>
                        <a:rPr sz="900" dirty="0">
                          <a:latin typeface="Calibri"/>
                          <a:cs typeface="Calibri"/>
                        </a:rPr>
                        <a:t>of </a:t>
                      </a:r>
                      <a:r>
                        <a:rPr sz="900" spc="-5" dirty="0">
                          <a:latin typeface="Calibri"/>
                          <a:cs typeface="Calibri"/>
                        </a:rPr>
                        <a:t>symptoms</a:t>
                      </a:r>
                      <a:r>
                        <a:rPr sz="900" spc="20" dirty="0">
                          <a:latin typeface="Calibri"/>
                          <a:cs typeface="Calibri"/>
                        </a:rPr>
                        <a:t> </a:t>
                      </a:r>
                      <a:r>
                        <a:rPr sz="900" dirty="0">
                          <a:latin typeface="Calibri"/>
                          <a:cs typeface="Calibri"/>
                        </a:rPr>
                        <a:t>.</a:t>
                      </a:r>
                      <a:endParaRPr sz="900">
                        <a:latin typeface="Calibri"/>
                        <a:cs typeface="Calibri"/>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endParaRPr sz="900" dirty="0">
                        <a:latin typeface="Calibri"/>
                        <a:cs typeface="Calibri"/>
                      </a:endParaRPr>
                    </a:p>
                  </a:txBody>
                  <a:tcPr marL="0" marR="0" marT="0" marB="0">
                    <a:lnT w="12700">
                      <a:solidFill>
                        <a:srgbClr val="000000"/>
                      </a:solidFill>
                      <a:prstDash val="solid"/>
                    </a:lnT>
                    <a:lnB w="12700">
                      <a:solidFill>
                        <a:srgbClr val="000000"/>
                      </a:solidFill>
                      <a:prstDash val="solid"/>
                    </a:lnB>
                  </a:tcPr>
                </a:tc>
                <a:tc gridSpan="2">
                  <a:txBody>
                    <a:bodyPr/>
                    <a:lstStyle/>
                    <a:p>
                      <a:pPr marR="161925">
                        <a:lnSpc>
                          <a:spcPct val="101000"/>
                        </a:lnSpc>
                        <a:spcBef>
                          <a:spcPts val="785"/>
                        </a:spcBef>
                      </a:pPr>
                      <a:r>
                        <a:rPr sz="1000" b="1" spc="-5" dirty="0">
                          <a:solidFill>
                            <a:srgbClr val="5FC7BD"/>
                          </a:solidFill>
                          <a:latin typeface="Calibri"/>
                          <a:cs typeface="Calibri"/>
                        </a:rPr>
                        <a:t>ADRs </a:t>
                      </a:r>
                      <a:r>
                        <a:rPr sz="1000" spc="-5" dirty="0">
                          <a:latin typeface="Calibri"/>
                          <a:cs typeface="Calibri"/>
                        </a:rPr>
                        <a:t>GI ulcer, Bleeding or perforation, Renal  insufficiency, Heart failure, Use of oral</a:t>
                      </a:r>
                      <a:r>
                        <a:rPr sz="1000" spc="60" dirty="0">
                          <a:latin typeface="Calibri"/>
                          <a:cs typeface="Calibri"/>
                        </a:rPr>
                        <a:t> </a:t>
                      </a:r>
                      <a:r>
                        <a:rPr sz="1000" spc="-5" dirty="0">
                          <a:latin typeface="Calibri"/>
                          <a:cs typeface="Calibri"/>
                        </a:rPr>
                        <a:t>anticoagulant.</a:t>
                      </a:r>
                      <a:endParaRPr sz="1000">
                        <a:latin typeface="Calibri"/>
                        <a:cs typeface="Calibri"/>
                      </a:endParaRPr>
                    </a:p>
                  </a:txBody>
                  <a:tcPr marL="0" marR="0" marT="0" marB="0">
                    <a:lnT w="12700">
                      <a:solidFill>
                        <a:srgbClr val="000000"/>
                      </a:solidFill>
                      <a:prstDash val="solid"/>
                    </a:lnT>
                    <a:lnB w="12700">
                      <a:solidFill>
                        <a:srgbClr val="000000"/>
                      </a:solidFill>
                      <a:prstDash val="solid"/>
                    </a:lnB>
                  </a:tcPr>
                </a:tc>
                <a:tc hMerge="1">
                  <a:txBody>
                    <a:bodyPr/>
                    <a:lstStyle/>
                    <a:p>
                      <a:endParaRPr/>
                    </a:p>
                  </a:txBody>
                  <a:tcPr marL="0" marR="0" marT="0" marB="0"/>
                </a:tc>
              </a:tr>
              <a:tr h="548640">
                <a:tc>
                  <a:txBody>
                    <a:bodyPr/>
                    <a:lstStyle/>
                    <a:p>
                      <a:pPr marL="106045" marR="50800" indent="635" algn="ctr">
                        <a:lnSpc>
                          <a:spcPct val="100000"/>
                        </a:lnSpc>
                        <a:spcBef>
                          <a:spcPts val="455"/>
                        </a:spcBef>
                      </a:pPr>
                      <a:r>
                        <a:rPr sz="900" b="1" spc="-5" dirty="0">
                          <a:solidFill>
                            <a:srgbClr val="C00000"/>
                          </a:solidFill>
                          <a:latin typeface="Times New Roman"/>
                          <a:cs typeface="Times New Roman"/>
                        </a:rPr>
                        <a:t>Steroids  </a:t>
                      </a:r>
                      <a:r>
                        <a:rPr sz="900" b="1" dirty="0">
                          <a:solidFill>
                            <a:srgbClr val="C00000"/>
                          </a:solidFill>
                          <a:latin typeface="Times New Roman"/>
                          <a:cs typeface="Times New Roman"/>
                        </a:rPr>
                        <a:t>(C</a:t>
                      </a:r>
                      <a:r>
                        <a:rPr sz="900" b="1" spc="-10" dirty="0">
                          <a:solidFill>
                            <a:srgbClr val="C00000"/>
                          </a:solidFill>
                          <a:latin typeface="Times New Roman"/>
                          <a:cs typeface="Times New Roman"/>
                        </a:rPr>
                        <a:t>o</a:t>
                      </a:r>
                      <a:r>
                        <a:rPr sz="900" b="1" spc="-5" dirty="0">
                          <a:solidFill>
                            <a:srgbClr val="C00000"/>
                          </a:solidFill>
                          <a:latin typeface="Times New Roman"/>
                          <a:cs typeface="Times New Roman"/>
                        </a:rPr>
                        <a:t>r</a:t>
                      </a:r>
                      <a:r>
                        <a:rPr sz="900" b="1" dirty="0">
                          <a:solidFill>
                            <a:srgbClr val="C00000"/>
                          </a:solidFill>
                          <a:latin typeface="Times New Roman"/>
                          <a:cs typeface="Times New Roman"/>
                        </a:rPr>
                        <a:t>tic</a:t>
                      </a:r>
                      <a:r>
                        <a:rPr sz="900" b="1" spc="-10" dirty="0">
                          <a:solidFill>
                            <a:srgbClr val="C00000"/>
                          </a:solidFill>
                          <a:latin typeface="Times New Roman"/>
                          <a:cs typeface="Times New Roman"/>
                        </a:rPr>
                        <a:t>o</a:t>
                      </a:r>
                      <a:r>
                        <a:rPr sz="900" b="1" dirty="0">
                          <a:solidFill>
                            <a:srgbClr val="C00000"/>
                          </a:solidFill>
                          <a:latin typeface="Times New Roman"/>
                          <a:cs typeface="Times New Roman"/>
                        </a:rPr>
                        <a:t>ste  </a:t>
                      </a:r>
                      <a:r>
                        <a:rPr sz="900" b="1" spc="-5" dirty="0">
                          <a:solidFill>
                            <a:srgbClr val="C00000"/>
                          </a:solidFill>
                          <a:latin typeface="Times New Roman"/>
                          <a:cs typeface="Times New Roman"/>
                        </a:rPr>
                        <a:t>roid)</a:t>
                      </a:r>
                      <a:endParaRPr sz="900">
                        <a:latin typeface="Times New Roman"/>
                        <a:cs typeface="Times New Roman"/>
                      </a:endParaRPr>
                    </a:p>
                  </a:txBody>
                  <a:tcPr marL="0" marR="0" marT="0" marB="0">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gridSpan="4">
                  <a:txBody>
                    <a:bodyPr/>
                    <a:lstStyle/>
                    <a:p>
                      <a:pPr marL="130810" marR="208279">
                        <a:lnSpc>
                          <a:spcPct val="100000"/>
                        </a:lnSpc>
                        <a:spcBef>
                          <a:spcPts val="245"/>
                        </a:spcBef>
                      </a:pPr>
                      <a:r>
                        <a:rPr sz="1000" b="1" spc="-5" dirty="0">
                          <a:solidFill>
                            <a:srgbClr val="5FC7BD"/>
                          </a:solidFill>
                          <a:latin typeface="Calibri"/>
                          <a:cs typeface="Calibri"/>
                        </a:rPr>
                        <a:t>Pharmacokinetics </a:t>
                      </a:r>
                      <a:r>
                        <a:rPr sz="1000" spc="-5" dirty="0">
                          <a:solidFill>
                            <a:srgbClr val="252525"/>
                          </a:solidFill>
                          <a:latin typeface="Calibri"/>
                          <a:cs typeface="Calibri"/>
                        </a:rPr>
                        <a:t>It can be given orally, IV, IM, or Intra-  articularly . Has equal Efficacy with NSAIDs if the  steroidal drugs used for a short period.</a:t>
                      </a:r>
                      <a:endParaRPr sz="1000">
                        <a:latin typeface="Calibri"/>
                        <a:cs typeface="Calibri"/>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a:txBody>
                    <a:bodyPr/>
                    <a:lstStyle/>
                    <a:p>
                      <a:pPr marR="104775">
                        <a:lnSpc>
                          <a:spcPct val="99500"/>
                        </a:lnSpc>
                        <a:spcBef>
                          <a:spcPts val="265"/>
                        </a:spcBef>
                      </a:pPr>
                      <a:r>
                        <a:rPr sz="1000" b="1" spc="-5" dirty="0">
                          <a:solidFill>
                            <a:srgbClr val="5FC7BD"/>
                          </a:solidFill>
                          <a:latin typeface="Calibri"/>
                          <a:cs typeface="Calibri"/>
                        </a:rPr>
                        <a:t>Used </a:t>
                      </a:r>
                      <a:r>
                        <a:rPr sz="1000" spc="-10" dirty="0">
                          <a:latin typeface="Times New Roman"/>
                          <a:cs typeface="Times New Roman"/>
                        </a:rPr>
                        <a:t>when </a:t>
                      </a:r>
                      <a:r>
                        <a:rPr sz="1000" spc="-5" dirty="0">
                          <a:solidFill>
                            <a:srgbClr val="252525"/>
                          </a:solidFill>
                          <a:latin typeface="Calibri"/>
                          <a:cs typeface="Calibri"/>
                        </a:rPr>
                        <a:t>NSAIDs are contraindicated or not  tolerated. such </a:t>
                      </a:r>
                      <a:r>
                        <a:rPr sz="1000" dirty="0">
                          <a:solidFill>
                            <a:srgbClr val="252525"/>
                          </a:solidFill>
                          <a:latin typeface="Calibri"/>
                          <a:cs typeface="Calibri"/>
                        </a:rPr>
                        <a:t>as </a:t>
                      </a:r>
                      <a:r>
                        <a:rPr sz="1000" spc="-5" dirty="0">
                          <a:solidFill>
                            <a:srgbClr val="252525"/>
                          </a:solidFill>
                          <a:latin typeface="Calibri"/>
                          <a:cs typeface="Calibri"/>
                        </a:rPr>
                        <a:t>elderly people, patients with kidney  or hepatic impairment, IHD,</a:t>
                      </a:r>
                      <a:r>
                        <a:rPr sz="1000" spc="-30" dirty="0">
                          <a:solidFill>
                            <a:srgbClr val="252525"/>
                          </a:solidFill>
                          <a:latin typeface="Calibri"/>
                          <a:cs typeface="Calibri"/>
                        </a:rPr>
                        <a:t> </a:t>
                      </a:r>
                      <a:r>
                        <a:rPr sz="1000" spc="-5" dirty="0">
                          <a:solidFill>
                            <a:srgbClr val="252525"/>
                          </a:solidFill>
                          <a:latin typeface="Calibri"/>
                          <a:cs typeface="Calibri"/>
                        </a:rPr>
                        <a:t>PUD.</a:t>
                      </a:r>
                      <a:endParaRPr sz="1000">
                        <a:latin typeface="Calibri"/>
                        <a:cs typeface="Calibri"/>
                      </a:endParaRPr>
                    </a:p>
                  </a:txBody>
                  <a:tcPr marL="0" marR="0" marT="0" marB="0">
                    <a:lnT w="12700">
                      <a:solidFill>
                        <a:srgbClr val="000000"/>
                      </a:solidFill>
                      <a:prstDash val="solid"/>
                    </a:lnT>
                    <a:lnB w="12700">
                      <a:solidFill>
                        <a:srgbClr val="000000"/>
                      </a:solidFill>
                      <a:prstDash val="solid"/>
                    </a:lnB>
                  </a:tcPr>
                </a:tc>
                <a:tc hMerge="1">
                  <a:txBody>
                    <a:bodyPr/>
                    <a:lstStyle/>
                    <a:p>
                      <a:endParaRPr/>
                    </a:p>
                  </a:txBody>
                  <a:tcPr marL="0" marR="0" marT="0" marB="0"/>
                </a:tc>
              </a:tr>
              <a:tr h="1472564">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45"/>
                        </a:spcBef>
                      </a:pPr>
                      <a:endParaRPr sz="1000">
                        <a:latin typeface="Times New Roman"/>
                        <a:cs typeface="Times New Roman"/>
                      </a:endParaRPr>
                    </a:p>
                  </a:txBody>
                  <a:tcPr marL="0" marR="0" marT="0" marB="0">
                    <a:lnR w="12700">
                      <a:solidFill>
                        <a:srgbClr val="000000"/>
                      </a:solidFill>
                      <a:prstDash val="solid"/>
                    </a:lnR>
                    <a:lnT w="12700">
                      <a:solidFill>
                        <a:srgbClr val="000000"/>
                      </a:solidFill>
                      <a:prstDash val="solid"/>
                    </a:lnT>
                    <a:solidFill>
                      <a:srgbClr val="D9D9D9"/>
                    </a:solidFill>
                  </a:tcPr>
                </a:tc>
                <a:tc gridSpan="4">
                  <a:txBody>
                    <a:bodyPr/>
                    <a:lstStyle/>
                    <a:p>
                      <a:pPr marL="130810">
                        <a:lnSpc>
                          <a:spcPct val="100000"/>
                        </a:lnSpc>
                        <a:spcBef>
                          <a:spcPts val="515"/>
                        </a:spcBef>
                      </a:pPr>
                      <a:r>
                        <a:rPr sz="1000" spc="-5" dirty="0">
                          <a:solidFill>
                            <a:srgbClr val="252525"/>
                          </a:solidFill>
                          <a:latin typeface="Calibri"/>
                          <a:cs typeface="Calibri"/>
                        </a:rPr>
                        <a:t>Natural product, obtained from autumn crocus.</a:t>
                      </a:r>
                      <a:endParaRPr sz="1000">
                        <a:latin typeface="Calibri"/>
                        <a:cs typeface="Calibri"/>
                      </a:endParaRPr>
                    </a:p>
                    <a:p>
                      <a:pPr marL="130810" marR="281940">
                        <a:lnSpc>
                          <a:spcPct val="100000"/>
                        </a:lnSpc>
                      </a:pPr>
                      <a:r>
                        <a:rPr sz="1000" spc="-5" dirty="0">
                          <a:solidFill>
                            <a:srgbClr val="252525"/>
                          </a:solidFill>
                          <a:latin typeface="Calibri"/>
                          <a:cs typeface="Calibri"/>
                        </a:rPr>
                        <a:t>It was the </a:t>
                      </a:r>
                      <a:r>
                        <a:rPr sz="1000" spc="-10" dirty="0">
                          <a:solidFill>
                            <a:srgbClr val="252525"/>
                          </a:solidFill>
                          <a:latin typeface="Calibri"/>
                          <a:cs typeface="Calibri"/>
                        </a:rPr>
                        <a:t>first </a:t>
                      </a:r>
                      <a:r>
                        <a:rPr sz="1000" spc="-5" dirty="0">
                          <a:solidFill>
                            <a:srgbClr val="252525"/>
                          </a:solidFill>
                          <a:latin typeface="Calibri"/>
                          <a:cs typeface="Calibri"/>
                        </a:rPr>
                        <a:t>line of treatment of gout, but because it  causes </a:t>
                      </a:r>
                      <a:r>
                        <a:rPr sz="1000" spc="-10" dirty="0">
                          <a:solidFill>
                            <a:srgbClr val="252525"/>
                          </a:solidFill>
                          <a:latin typeface="Calibri"/>
                          <a:cs typeface="Calibri"/>
                        </a:rPr>
                        <a:t>severe </a:t>
                      </a:r>
                      <a:r>
                        <a:rPr sz="1000" spc="-5" dirty="0">
                          <a:solidFill>
                            <a:srgbClr val="252525"/>
                          </a:solidFill>
                          <a:latin typeface="Calibri"/>
                          <a:cs typeface="Calibri"/>
                        </a:rPr>
                        <a:t>diarrhea, it limits its</a:t>
                      </a:r>
                      <a:r>
                        <a:rPr sz="1000" spc="45" dirty="0">
                          <a:solidFill>
                            <a:srgbClr val="252525"/>
                          </a:solidFill>
                          <a:latin typeface="Calibri"/>
                          <a:cs typeface="Calibri"/>
                        </a:rPr>
                        <a:t> </a:t>
                      </a:r>
                      <a:r>
                        <a:rPr sz="1000" spc="-5" dirty="0">
                          <a:solidFill>
                            <a:srgbClr val="252525"/>
                          </a:solidFill>
                          <a:latin typeface="Calibri"/>
                          <a:cs typeface="Calibri"/>
                        </a:rPr>
                        <a:t>usage.</a:t>
                      </a:r>
                      <a:endParaRPr sz="1000">
                        <a:latin typeface="Calibri"/>
                        <a:cs typeface="Calibri"/>
                      </a:endParaRPr>
                    </a:p>
                    <a:p>
                      <a:pPr marL="130810" marR="894715">
                        <a:lnSpc>
                          <a:spcPct val="100000"/>
                        </a:lnSpc>
                      </a:pPr>
                      <a:r>
                        <a:rPr sz="1000" spc="-5" dirty="0">
                          <a:solidFill>
                            <a:srgbClr val="171717"/>
                          </a:solidFill>
                          <a:latin typeface="Calibri"/>
                          <a:cs typeface="Calibri"/>
                        </a:rPr>
                        <a:t>It inhibits cell division, chemotactic factors,  inflamosomes &amp; IL-1</a:t>
                      </a:r>
                      <a:r>
                        <a:rPr sz="1000" spc="-25" dirty="0">
                          <a:solidFill>
                            <a:srgbClr val="171717"/>
                          </a:solidFill>
                          <a:latin typeface="Calibri"/>
                          <a:cs typeface="Calibri"/>
                        </a:rPr>
                        <a:t> </a:t>
                      </a:r>
                      <a:r>
                        <a:rPr sz="1000" spc="-5" dirty="0">
                          <a:solidFill>
                            <a:srgbClr val="171717"/>
                          </a:solidFill>
                          <a:latin typeface="Calibri"/>
                          <a:cs typeface="Calibri"/>
                        </a:rPr>
                        <a:t>production.</a:t>
                      </a:r>
                      <a:endParaRPr sz="1000">
                        <a:latin typeface="Calibri"/>
                        <a:cs typeface="Calibri"/>
                      </a:endParaRPr>
                    </a:p>
                    <a:p>
                      <a:pPr marL="130810">
                        <a:lnSpc>
                          <a:spcPct val="100000"/>
                        </a:lnSpc>
                      </a:pPr>
                      <a:r>
                        <a:rPr sz="1000" b="1" spc="-5" dirty="0">
                          <a:solidFill>
                            <a:srgbClr val="5FC7BD"/>
                          </a:solidFill>
                          <a:latin typeface="Calibri"/>
                          <a:cs typeface="Calibri"/>
                        </a:rPr>
                        <a:t>Pharmacokinetics:</a:t>
                      </a:r>
                      <a:endParaRPr sz="1000">
                        <a:latin typeface="Calibri"/>
                        <a:cs typeface="Calibri"/>
                      </a:endParaRPr>
                    </a:p>
                    <a:p>
                      <a:pPr marL="130810" marR="209550">
                        <a:lnSpc>
                          <a:spcPct val="100000"/>
                        </a:lnSpc>
                      </a:pPr>
                      <a:r>
                        <a:rPr sz="1000" spc="-10" dirty="0">
                          <a:solidFill>
                            <a:srgbClr val="0D0D0D"/>
                          </a:solidFill>
                          <a:latin typeface="Calibri"/>
                          <a:cs typeface="Calibri"/>
                        </a:rPr>
                        <a:t>Given </a:t>
                      </a:r>
                      <a:r>
                        <a:rPr sz="1000" b="1" spc="-5" dirty="0">
                          <a:solidFill>
                            <a:srgbClr val="0D0D0D"/>
                          </a:solidFill>
                          <a:latin typeface="Calibri"/>
                          <a:cs typeface="Calibri"/>
                        </a:rPr>
                        <a:t>orally</a:t>
                      </a:r>
                      <a:r>
                        <a:rPr sz="1000" spc="-5" dirty="0">
                          <a:solidFill>
                            <a:srgbClr val="0D0D0D"/>
                          </a:solidFill>
                          <a:latin typeface="Calibri"/>
                          <a:cs typeface="Calibri"/>
                        </a:rPr>
                        <a:t>, Reaches peak plasma levels within 2 hours,  Drug undergo enterohepatic recycling and is </a:t>
                      </a:r>
                      <a:r>
                        <a:rPr sz="1000" b="1" spc="-5" dirty="0">
                          <a:solidFill>
                            <a:srgbClr val="0D0D0D"/>
                          </a:solidFill>
                          <a:latin typeface="Calibri"/>
                          <a:cs typeface="Calibri"/>
                        </a:rPr>
                        <a:t>excreted  unchanged in the feces or</a:t>
                      </a:r>
                      <a:r>
                        <a:rPr sz="1000" b="1" spc="-70" dirty="0">
                          <a:solidFill>
                            <a:srgbClr val="0D0D0D"/>
                          </a:solidFill>
                          <a:latin typeface="Calibri"/>
                          <a:cs typeface="Calibri"/>
                        </a:rPr>
                        <a:t> </a:t>
                      </a:r>
                      <a:r>
                        <a:rPr sz="1000" b="1" spc="-5" dirty="0">
                          <a:solidFill>
                            <a:srgbClr val="0D0D0D"/>
                          </a:solidFill>
                          <a:latin typeface="Calibri"/>
                          <a:cs typeface="Calibri"/>
                        </a:rPr>
                        <a:t>urine.</a:t>
                      </a:r>
                      <a:endParaRPr sz="1000">
                        <a:latin typeface="Calibri"/>
                        <a:cs typeface="Calibri"/>
                      </a:endParaRPr>
                    </a:p>
                  </a:txBody>
                  <a:tcPr marL="0" marR="0" marT="0" marB="0">
                    <a:lnL w="12700">
                      <a:solidFill>
                        <a:srgbClr val="000000"/>
                      </a:solidFill>
                      <a:prstDash val="solid"/>
                    </a:lnL>
                    <a:lnT w="12700">
                      <a:solidFill>
                        <a:srgbClr val="000000"/>
                      </a:solidFill>
                      <a:prstDash val="solid"/>
                    </a:lnT>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spcBef>
                          <a:spcPts val="245"/>
                        </a:spcBef>
                      </a:pPr>
                      <a:r>
                        <a:rPr sz="1050" b="1" dirty="0">
                          <a:solidFill>
                            <a:srgbClr val="5FC7BD"/>
                          </a:solidFill>
                          <a:latin typeface="Calibri"/>
                          <a:cs typeface="Calibri"/>
                        </a:rPr>
                        <a:t>Uses: </a:t>
                      </a:r>
                      <a:r>
                        <a:rPr sz="1050" dirty="0">
                          <a:latin typeface="Calibri"/>
                          <a:cs typeface="Calibri"/>
                        </a:rPr>
                        <a:t>Treatment of </a:t>
                      </a:r>
                      <a:r>
                        <a:rPr sz="1050" spc="-5" dirty="0">
                          <a:latin typeface="Calibri"/>
                          <a:cs typeface="Calibri"/>
                        </a:rPr>
                        <a:t>gout</a:t>
                      </a:r>
                      <a:r>
                        <a:rPr sz="1050" spc="-85" dirty="0">
                          <a:latin typeface="Calibri"/>
                          <a:cs typeface="Calibri"/>
                        </a:rPr>
                        <a:t> </a:t>
                      </a:r>
                      <a:r>
                        <a:rPr sz="1050" dirty="0">
                          <a:latin typeface="Calibri"/>
                          <a:cs typeface="Calibri"/>
                        </a:rPr>
                        <a:t>flares</a:t>
                      </a:r>
                      <a:endParaRPr sz="1050">
                        <a:latin typeface="Calibri"/>
                        <a:cs typeface="Calibri"/>
                      </a:endParaRPr>
                    </a:p>
                    <a:p>
                      <a:pPr marR="908050">
                        <a:lnSpc>
                          <a:spcPct val="100000"/>
                        </a:lnSpc>
                      </a:pPr>
                      <a:r>
                        <a:rPr sz="1050" spc="-5" dirty="0">
                          <a:latin typeface="Calibri"/>
                          <a:cs typeface="Calibri"/>
                        </a:rPr>
                        <a:t>Prophylaxis </a:t>
                      </a:r>
                      <a:r>
                        <a:rPr sz="1050" dirty="0">
                          <a:latin typeface="Calibri"/>
                          <a:cs typeface="Calibri"/>
                        </a:rPr>
                        <a:t>of gout flares.  Treatment of Mediterranean fever  </a:t>
                      </a:r>
                      <a:r>
                        <a:rPr sz="1050" b="1" dirty="0">
                          <a:solidFill>
                            <a:srgbClr val="5FC7BD"/>
                          </a:solidFill>
                          <a:latin typeface="Calibri"/>
                          <a:cs typeface="Calibri"/>
                        </a:rPr>
                        <a:t>Contraindications: </a:t>
                      </a:r>
                      <a:r>
                        <a:rPr sz="1050" dirty="0">
                          <a:latin typeface="Calibri"/>
                          <a:cs typeface="Calibri"/>
                        </a:rPr>
                        <a:t>renal</a:t>
                      </a:r>
                      <a:r>
                        <a:rPr sz="1050" spc="-110" dirty="0">
                          <a:latin typeface="Calibri"/>
                          <a:cs typeface="Calibri"/>
                        </a:rPr>
                        <a:t> </a:t>
                      </a:r>
                      <a:r>
                        <a:rPr sz="1050" spc="-5" dirty="0">
                          <a:latin typeface="Calibri"/>
                          <a:cs typeface="Calibri"/>
                        </a:rPr>
                        <a:t>impairment</a:t>
                      </a:r>
                      <a:endParaRPr sz="1050">
                        <a:latin typeface="Calibri"/>
                        <a:cs typeface="Calibri"/>
                      </a:endParaRPr>
                    </a:p>
                    <a:p>
                      <a:pPr marR="520065">
                        <a:lnSpc>
                          <a:spcPct val="100000"/>
                        </a:lnSpc>
                      </a:pPr>
                      <a:r>
                        <a:rPr sz="1050" b="1" dirty="0">
                          <a:solidFill>
                            <a:srgbClr val="5FC7BD"/>
                          </a:solidFill>
                          <a:latin typeface="Calibri"/>
                          <a:cs typeface="Calibri"/>
                        </a:rPr>
                        <a:t>ADRs </a:t>
                      </a:r>
                      <a:r>
                        <a:rPr sz="1050" dirty="0">
                          <a:latin typeface="Calibri"/>
                          <a:cs typeface="Calibri"/>
                        </a:rPr>
                        <a:t>Diarrhea, Nausea, </a:t>
                      </a:r>
                      <a:r>
                        <a:rPr sz="1050" spc="-5" dirty="0">
                          <a:latin typeface="Calibri"/>
                          <a:cs typeface="Calibri"/>
                        </a:rPr>
                        <a:t>Vomiting,</a:t>
                      </a:r>
                      <a:r>
                        <a:rPr sz="1050" spc="-95" dirty="0">
                          <a:latin typeface="Calibri"/>
                          <a:cs typeface="Calibri"/>
                        </a:rPr>
                        <a:t> </a:t>
                      </a:r>
                      <a:r>
                        <a:rPr sz="1050" dirty="0">
                          <a:latin typeface="Calibri"/>
                          <a:cs typeface="Calibri"/>
                        </a:rPr>
                        <a:t>Alopecia,  Abdominal cramps ,</a:t>
                      </a:r>
                      <a:r>
                        <a:rPr sz="1050" spc="-135" dirty="0">
                          <a:latin typeface="Calibri"/>
                          <a:cs typeface="Calibri"/>
                        </a:rPr>
                        <a:t> </a:t>
                      </a:r>
                      <a:r>
                        <a:rPr sz="1050" dirty="0">
                          <a:latin typeface="Calibri"/>
                          <a:cs typeface="Calibri"/>
                        </a:rPr>
                        <a:t>Dehydration</a:t>
                      </a:r>
                      <a:endParaRPr sz="1050">
                        <a:latin typeface="Calibri"/>
                        <a:cs typeface="Calibri"/>
                      </a:endParaRPr>
                    </a:p>
                    <a:p>
                      <a:pPr>
                        <a:lnSpc>
                          <a:spcPct val="100000"/>
                        </a:lnSpc>
                      </a:pPr>
                      <a:r>
                        <a:rPr sz="1050" dirty="0">
                          <a:latin typeface="Calibri"/>
                          <a:cs typeface="Calibri"/>
                        </a:rPr>
                        <a:t>Bone marrow </a:t>
                      </a:r>
                      <a:r>
                        <a:rPr sz="1050" spc="-5" dirty="0">
                          <a:latin typeface="Calibri"/>
                          <a:cs typeface="Calibri"/>
                        </a:rPr>
                        <a:t>depression, </a:t>
                      </a:r>
                      <a:r>
                        <a:rPr sz="1050" dirty="0">
                          <a:latin typeface="Calibri"/>
                          <a:cs typeface="Calibri"/>
                        </a:rPr>
                        <a:t>Cardiac</a:t>
                      </a:r>
                      <a:r>
                        <a:rPr sz="1050" spc="-100" dirty="0">
                          <a:latin typeface="Calibri"/>
                          <a:cs typeface="Calibri"/>
                        </a:rPr>
                        <a:t> </a:t>
                      </a:r>
                      <a:r>
                        <a:rPr sz="1050" spc="-5" dirty="0">
                          <a:latin typeface="Calibri"/>
                          <a:cs typeface="Calibri"/>
                        </a:rPr>
                        <a:t>toxicity</a:t>
                      </a:r>
                      <a:endParaRPr sz="1050">
                        <a:latin typeface="Calibri"/>
                        <a:cs typeface="Calibri"/>
                      </a:endParaRPr>
                    </a:p>
                    <a:p>
                      <a:pPr>
                        <a:lnSpc>
                          <a:spcPct val="100000"/>
                        </a:lnSpc>
                      </a:pPr>
                      <a:r>
                        <a:rPr sz="1050" dirty="0">
                          <a:latin typeface="Calibri"/>
                          <a:cs typeface="Calibri"/>
                        </a:rPr>
                        <a:t>,Arrhythmia</a:t>
                      </a:r>
                      <a:endParaRPr sz="1050">
                        <a:latin typeface="Calibri"/>
                        <a:cs typeface="Calibri"/>
                      </a:endParaRPr>
                    </a:p>
                    <a:p>
                      <a:pPr>
                        <a:lnSpc>
                          <a:spcPct val="100000"/>
                        </a:lnSpc>
                      </a:pPr>
                      <a:r>
                        <a:rPr sz="1050" dirty="0">
                          <a:latin typeface="Calibri"/>
                          <a:cs typeface="Calibri"/>
                        </a:rPr>
                        <a:t>Vascular collapse</a:t>
                      </a:r>
                      <a:r>
                        <a:rPr sz="1050" spc="-50" dirty="0">
                          <a:latin typeface="Calibri"/>
                          <a:cs typeface="Calibri"/>
                        </a:rPr>
                        <a:t> </a:t>
                      </a:r>
                      <a:r>
                        <a:rPr sz="1050" spc="-5" dirty="0">
                          <a:latin typeface="Calibri"/>
                          <a:cs typeface="Calibri"/>
                        </a:rPr>
                        <a:t>Hepatotoxicity</a:t>
                      </a:r>
                      <a:endParaRPr sz="1050">
                        <a:latin typeface="Calibri"/>
                        <a:cs typeface="Calibri"/>
                      </a:endParaRPr>
                    </a:p>
                  </a:txBody>
                  <a:tcPr marL="0" marR="0" marT="0" marB="0">
                    <a:lnT w="12700">
                      <a:solidFill>
                        <a:srgbClr val="000000"/>
                      </a:solidFill>
                      <a:prstDash val="solid"/>
                    </a:lnT>
                  </a:tcPr>
                </a:tc>
                <a:tc hMerge="1">
                  <a:txBody>
                    <a:bodyPr/>
                    <a:lstStyle/>
                    <a:p>
                      <a:endParaRPr/>
                    </a:p>
                  </a:txBody>
                  <a:tcPr marL="0" marR="0" marT="0" marB="0"/>
                </a:tc>
              </a:tr>
              <a:tr h="268611">
                <a:tc gridSpan="7">
                  <a:txBody>
                    <a:bodyPr/>
                    <a:lstStyle/>
                    <a:p>
                      <a:pPr marR="1905" algn="ctr">
                        <a:lnSpc>
                          <a:spcPct val="100000"/>
                        </a:lnSpc>
                        <a:spcBef>
                          <a:spcPts val="345"/>
                        </a:spcBef>
                      </a:pPr>
                      <a:r>
                        <a:rPr sz="1100" b="1" spc="-5" dirty="0">
                          <a:solidFill>
                            <a:srgbClr val="FFFFFF"/>
                          </a:solidFill>
                          <a:latin typeface="Calibri"/>
                          <a:cs typeface="Calibri"/>
                        </a:rPr>
                        <a:t>Prevention of </a:t>
                      </a:r>
                      <a:r>
                        <a:rPr sz="1100" b="1" dirty="0">
                          <a:solidFill>
                            <a:srgbClr val="FFFFFF"/>
                          </a:solidFill>
                          <a:latin typeface="Calibri"/>
                          <a:cs typeface="Calibri"/>
                        </a:rPr>
                        <a:t>gout recurrent</a:t>
                      </a:r>
                      <a:r>
                        <a:rPr sz="1100" b="1" spc="-95" dirty="0">
                          <a:solidFill>
                            <a:srgbClr val="FFFFFF"/>
                          </a:solidFill>
                          <a:latin typeface="Calibri"/>
                          <a:cs typeface="Calibri"/>
                        </a:rPr>
                        <a:t> </a:t>
                      </a:r>
                      <a:r>
                        <a:rPr sz="1100" b="1" dirty="0">
                          <a:solidFill>
                            <a:srgbClr val="FFFFFF"/>
                          </a:solidFill>
                          <a:latin typeface="Calibri"/>
                          <a:cs typeface="Calibri"/>
                        </a:rPr>
                        <a:t>attacks</a:t>
                      </a:r>
                      <a:endParaRPr sz="1100">
                        <a:latin typeface="Calibri"/>
                        <a:cs typeface="Calibri"/>
                      </a:endParaRPr>
                    </a:p>
                  </a:txBody>
                  <a:tcPr marL="0" marR="0" marT="0" marB="0">
                    <a:lnB w="6337">
                      <a:solidFill>
                        <a:srgbClr val="FFFFFF"/>
                      </a:solidFill>
                      <a:prstDash val="solid"/>
                    </a:lnB>
                    <a:solidFill>
                      <a:srgbClr val="00000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225418">
                <a:tc>
                  <a:txBody>
                    <a:bodyPr/>
                    <a:lstStyle/>
                    <a:p>
                      <a:pPr marL="80645">
                        <a:lnSpc>
                          <a:spcPct val="100000"/>
                        </a:lnSpc>
                        <a:spcBef>
                          <a:spcPts val="254"/>
                        </a:spcBef>
                      </a:pPr>
                      <a:r>
                        <a:rPr sz="900" b="1" spc="-5" dirty="0">
                          <a:solidFill>
                            <a:srgbClr val="5FC7BD"/>
                          </a:solidFill>
                          <a:latin typeface="Calibri"/>
                          <a:cs typeface="Calibri"/>
                        </a:rPr>
                        <a:t>Drug</a:t>
                      </a:r>
                      <a:endParaRPr sz="900">
                        <a:latin typeface="Calibri"/>
                        <a:cs typeface="Calibri"/>
                      </a:endParaRPr>
                    </a:p>
                  </a:txBody>
                  <a:tcPr marL="0" marR="0" marT="0" marB="0">
                    <a:lnR w="12700">
                      <a:solidFill>
                        <a:srgbClr val="000000"/>
                      </a:solidFill>
                      <a:prstDash val="solid"/>
                    </a:lnR>
                    <a:lnT w="6337">
                      <a:solidFill>
                        <a:srgbClr val="FFFFFF"/>
                      </a:solidFill>
                      <a:prstDash val="solid"/>
                    </a:lnT>
                    <a:lnB w="12700">
                      <a:solidFill>
                        <a:srgbClr val="000000"/>
                      </a:solidFill>
                      <a:prstDash val="solid"/>
                    </a:lnB>
                    <a:solidFill>
                      <a:srgbClr val="7E7E7E"/>
                    </a:solidFill>
                  </a:tcPr>
                </a:tc>
                <a:tc>
                  <a:txBody>
                    <a:bodyPr/>
                    <a:lstStyle/>
                    <a:p>
                      <a:pPr marL="420370">
                        <a:lnSpc>
                          <a:spcPct val="100000"/>
                        </a:lnSpc>
                        <a:spcBef>
                          <a:spcPts val="254"/>
                        </a:spcBef>
                      </a:pPr>
                      <a:r>
                        <a:rPr sz="900" b="1" spc="-5" dirty="0">
                          <a:solidFill>
                            <a:srgbClr val="5FC7BD"/>
                          </a:solidFill>
                          <a:latin typeface="Calibri"/>
                          <a:cs typeface="Calibri"/>
                        </a:rPr>
                        <a:t>Overview and Clinical</a:t>
                      </a:r>
                      <a:r>
                        <a:rPr sz="900" b="1" spc="20" dirty="0">
                          <a:solidFill>
                            <a:srgbClr val="5FC7BD"/>
                          </a:solidFill>
                          <a:latin typeface="Calibri"/>
                          <a:cs typeface="Calibri"/>
                        </a:rPr>
                        <a:t> </a:t>
                      </a:r>
                      <a:r>
                        <a:rPr sz="900" b="1" spc="-5" dirty="0">
                          <a:solidFill>
                            <a:srgbClr val="5FC7BD"/>
                          </a:solidFill>
                          <a:latin typeface="Calibri"/>
                          <a:cs typeface="Calibri"/>
                        </a:rPr>
                        <a:t>uses</a:t>
                      </a:r>
                      <a:endParaRPr sz="900">
                        <a:latin typeface="Calibri"/>
                        <a:cs typeface="Calibri"/>
                      </a:endParaRPr>
                    </a:p>
                  </a:txBody>
                  <a:tcPr marL="0" marR="0" marT="0" marB="0">
                    <a:lnL w="12700">
                      <a:solidFill>
                        <a:srgbClr val="000000"/>
                      </a:solidFill>
                      <a:prstDash val="solid"/>
                    </a:lnL>
                    <a:lnT w="6337">
                      <a:solidFill>
                        <a:srgbClr val="FFFFFF"/>
                      </a:solidFill>
                      <a:prstDash val="solid"/>
                    </a:lnT>
                    <a:lnB w="12700">
                      <a:solidFill>
                        <a:srgbClr val="000000"/>
                      </a:solidFill>
                      <a:prstDash val="solid"/>
                    </a:lnB>
                    <a:solidFill>
                      <a:srgbClr val="7E7E7E"/>
                    </a:solidFill>
                  </a:tcPr>
                </a:tc>
                <a:tc>
                  <a:txBody>
                    <a:bodyPr/>
                    <a:lstStyle/>
                    <a:p>
                      <a:endParaRPr sz="900">
                        <a:latin typeface="Calibri"/>
                        <a:cs typeface="Calibri"/>
                      </a:endParaRPr>
                    </a:p>
                  </a:txBody>
                  <a:tcPr marL="0" marR="0" marT="0" marB="0">
                    <a:lnT w="6337">
                      <a:solidFill>
                        <a:srgbClr val="FFFFFF"/>
                      </a:solidFill>
                      <a:prstDash val="solid"/>
                    </a:lnT>
                    <a:lnB w="12700">
                      <a:solidFill>
                        <a:srgbClr val="000000"/>
                      </a:solidFill>
                      <a:prstDash val="solid"/>
                    </a:lnB>
                    <a:solidFill>
                      <a:srgbClr val="7E7E7E"/>
                    </a:solidFill>
                  </a:tcPr>
                </a:tc>
                <a:tc>
                  <a:txBody>
                    <a:bodyPr/>
                    <a:lstStyle/>
                    <a:p>
                      <a:endParaRPr sz="900">
                        <a:latin typeface="Calibri"/>
                        <a:cs typeface="Calibri"/>
                      </a:endParaRPr>
                    </a:p>
                  </a:txBody>
                  <a:tcPr marL="0" marR="0" marT="0" marB="0">
                    <a:lnT w="6337">
                      <a:solidFill>
                        <a:srgbClr val="FFFFFF"/>
                      </a:solidFill>
                      <a:prstDash val="solid"/>
                    </a:lnT>
                    <a:lnB w="12700">
                      <a:solidFill>
                        <a:srgbClr val="000000"/>
                      </a:solidFill>
                      <a:prstDash val="solid"/>
                    </a:lnB>
                    <a:solidFill>
                      <a:srgbClr val="7E7E7E"/>
                    </a:solidFill>
                  </a:tcPr>
                </a:tc>
                <a:tc>
                  <a:txBody>
                    <a:bodyPr/>
                    <a:lstStyle/>
                    <a:p>
                      <a:pPr marL="13970">
                        <a:lnSpc>
                          <a:spcPct val="100000"/>
                        </a:lnSpc>
                        <a:spcBef>
                          <a:spcPts val="254"/>
                        </a:spcBef>
                      </a:pPr>
                      <a:r>
                        <a:rPr sz="900" b="1" spc="-5" dirty="0">
                          <a:solidFill>
                            <a:srgbClr val="5FC7BD"/>
                          </a:solidFill>
                          <a:latin typeface="Calibri"/>
                          <a:cs typeface="Calibri"/>
                        </a:rPr>
                        <a:t>ADRS</a:t>
                      </a:r>
                      <a:endParaRPr sz="900">
                        <a:latin typeface="Calibri"/>
                        <a:cs typeface="Calibri"/>
                      </a:endParaRPr>
                    </a:p>
                  </a:txBody>
                  <a:tcPr marL="0" marR="0" marT="0" marB="0">
                    <a:lnT w="6337">
                      <a:solidFill>
                        <a:srgbClr val="FFFFFF"/>
                      </a:solidFill>
                      <a:prstDash val="solid"/>
                    </a:lnT>
                    <a:lnB w="12700">
                      <a:solidFill>
                        <a:srgbClr val="000000"/>
                      </a:solidFill>
                      <a:prstDash val="solid"/>
                    </a:lnB>
                    <a:solidFill>
                      <a:srgbClr val="7E7E7E"/>
                    </a:solidFill>
                  </a:tcPr>
                </a:tc>
                <a:tc>
                  <a:txBody>
                    <a:bodyPr/>
                    <a:lstStyle/>
                    <a:p>
                      <a:endParaRPr sz="900">
                        <a:latin typeface="Calibri"/>
                        <a:cs typeface="Calibri"/>
                      </a:endParaRPr>
                    </a:p>
                  </a:txBody>
                  <a:tcPr marL="0" marR="0" marT="0" marB="0">
                    <a:lnR w="12700">
                      <a:solidFill>
                        <a:srgbClr val="000000"/>
                      </a:solidFill>
                      <a:prstDash val="solid"/>
                    </a:lnR>
                    <a:lnT w="6337">
                      <a:solidFill>
                        <a:srgbClr val="FFFFFF"/>
                      </a:solidFill>
                      <a:prstDash val="solid"/>
                    </a:lnT>
                    <a:lnB w="12700">
                      <a:solidFill>
                        <a:srgbClr val="000000"/>
                      </a:solidFill>
                      <a:prstDash val="solid"/>
                    </a:lnB>
                    <a:solidFill>
                      <a:srgbClr val="7E7E7E"/>
                    </a:solidFill>
                  </a:tcPr>
                </a:tc>
                <a:tc>
                  <a:txBody>
                    <a:bodyPr/>
                    <a:lstStyle/>
                    <a:p>
                      <a:pPr marL="840740">
                        <a:lnSpc>
                          <a:spcPct val="100000"/>
                        </a:lnSpc>
                        <a:spcBef>
                          <a:spcPts val="254"/>
                        </a:spcBef>
                      </a:pPr>
                      <a:r>
                        <a:rPr sz="900" b="1" spc="-5" dirty="0">
                          <a:solidFill>
                            <a:srgbClr val="5FC7BD"/>
                          </a:solidFill>
                          <a:latin typeface="Calibri"/>
                          <a:cs typeface="Calibri"/>
                        </a:rPr>
                        <a:t>Pharmacokinetics</a:t>
                      </a:r>
                      <a:endParaRPr sz="900">
                        <a:latin typeface="Calibri"/>
                        <a:cs typeface="Calibri"/>
                      </a:endParaRPr>
                    </a:p>
                  </a:txBody>
                  <a:tcPr marL="0" marR="0" marT="0" marB="0">
                    <a:lnL w="12700">
                      <a:solidFill>
                        <a:srgbClr val="000000"/>
                      </a:solidFill>
                      <a:prstDash val="solid"/>
                    </a:lnL>
                    <a:lnT w="6337">
                      <a:solidFill>
                        <a:srgbClr val="FFFFFF"/>
                      </a:solidFill>
                      <a:prstDash val="solid"/>
                    </a:lnT>
                    <a:lnB w="12700">
                      <a:solidFill>
                        <a:srgbClr val="000000"/>
                      </a:solidFill>
                      <a:prstDash val="solid"/>
                    </a:lnB>
                    <a:solidFill>
                      <a:srgbClr val="7E7E7E"/>
                    </a:solidFill>
                  </a:tcPr>
                </a:tc>
              </a:tr>
              <a:tr h="243712">
                <a:tc>
                  <a:txBody>
                    <a:bodyPr/>
                    <a:lstStyle/>
                    <a:p>
                      <a:endParaRPr sz="900">
                        <a:latin typeface="Calibri"/>
                        <a:cs typeface="Calibri"/>
                      </a:endParaRPr>
                    </a:p>
                  </a:txBody>
                  <a:tcPr marL="0" marR="0" marT="0" marB="0">
                    <a:lnT w="12700">
                      <a:solidFill>
                        <a:srgbClr val="000000"/>
                      </a:solidFill>
                      <a:prstDash val="solid"/>
                    </a:lnT>
                    <a:lnB w="12700">
                      <a:solidFill>
                        <a:srgbClr val="000000"/>
                      </a:solidFill>
                      <a:prstDash val="solid"/>
                    </a:lnB>
                    <a:solidFill>
                      <a:srgbClr val="E1EFD9"/>
                    </a:solidFill>
                  </a:tcPr>
                </a:tc>
                <a:tc gridSpan="6">
                  <a:txBody>
                    <a:bodyPr/>
                    <a:lstStyle/>
                    <a:p>
                      <a:pPr marL="754380">
                        <a:lnSpc>
                          <a:spcPct val="100000"/>
                        </a:lnSpc>
                        <a:spcBef>
                          <a:spcPts val="250"/>
                        </a:spcBef>
                      </a:pPr>
                      <a:r>
                        <a:rPr sz="1000" b="1" spc="-5" dirty="0">
                          <a:latin typeface="Calibri"/>
                          <a:cs typeface="Calibri"/>
                        </a:rPr>
                        <a:t>Uricostatic </a:t>
                      </a:r>
                      <a:r>
                        <a:rPr sz="1000" b="1" dirty="0">
                          <a:latin typeface="Calibri"/>
                          <a:cs typeface="Calibri"/>
                        </a:rPr>
                        <a:t>drugs </a:t>
                      </a:r>
                      <a:r>
                        <a:rPr sz="1000" spc="-5" dirty="0">
                          <a:latin typeface="Calibri"/>
                          <a:cs typeface="Calibri"/>
                        </a:rPr>
                        <a:t>(inhibit uric acid synthesis </a:t>
                      </a:r>
                      <a:r>
                        <a:rPr sz="1000" dirty="0">
                          <a:latin typeface="Calibri"/>
                          <a:cs typeface="Calibri"/>
                        </a:rPr>
                        <a:t>by </a:t>
                      </a:r>
                      <a:r>
                        <a:rPr sz="1000" b="1" spc="-5" dirty="0">
                          <a:latin typeface="Calibri"/>
                          <a:cs typeface="Calibri"/>
                        </a:rPr>
                        <a:t>inhibiting xanthine oxidase</a:t>
                      </a:r>
                      <a:r>
                        <a:rPr sz="1000" b="1" spc="70" dirty="0">
                          <a:latin typeface="Calibri"/>
                          <a:cs typeface="Calibri"/>
                        </a:rPr>
                        <a:t> </a:t>
                      </a:r>
                      <a:r>
                        <a:rPr sz="1000" spc="-5" dirty="0">
                          <a:latin typeface="Calibri"/>
                          <a:cs typeface="Calibri"/>
                        </a:rPr>
                        <a:t>)</a:t>
                      </a:r>
                      <a:endParaRPr sz="1000">
                        <a:latin typeface="Calibri"/>
                        <a:cs typeface="Calibri"/>
                      </a:endParaRPr>
                    </a:p>
                  </a:txBody>
                  <a:tcPr marL="0" marR="0" marT="0" marB="0">
                    <a:lnT w="12700">
                      <a:solidFill>
                        <a:srgbClr val="000000"/>
                      </a:solidFill>
                      <a:prstDash val="solid"/>
                    </a:lnT>
                    <a:lnB w="12700">
                      <a:solidFill>
                        <a:srgbClr val="000000"/>
                      </a:solidFill>
                      <a:prstDash val="solid"/>
                    </a:lnB>
                    <a:solidFill>
                      <a:srgbClr val="E1EF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1463040">
                <a:tc>
                  <a:txBody>
                    <a:bodyPr/>
                    <a:lstStyle/>
                    <a:p>
                      <a:pPr>
                        <a:lnSpc>
                          <a:spcPct val="100000"/>
                        </a:lnSpc>
                      </a:pPr>
                      <a:endParaRPr sz="950">
                        <a:latin typeface="Times New Roman"/>
                        <a:cs typeface="Times New Roman"/>
                      </a:endParaRPr>
                    </a:p>
                    <a:p>
                      <a:pPr marL="50165" algn="ctr">
                        <a:lnSpc>
                          <a:spcPts val="1420"/>
                        </a:lnSpc>
                      </a:pPr>
                      <a:r>
                        <a:rPr sz="1200" b="1" spc="-5" dirty="0">
                          <a:solidFill>
                            <a:srgbClr val="C00000"/>
                          </a:solidFill>
                          <a:latin typeface="Times New Roman"/>
                          <a:cs typeface="Times New Roman"/>
                        </a:rPr>
                        <a:t>A</a:t>
                      </a:r>
                      <a:r>
                        <a:rPr sz="1200" b="1" dirty="0">
                          <a:solidFill>
                            <a:srgbClr val="C00000"/>
                          </a:solidFill>
                          <a:latin typeface="Times New Roman"/>
                          <a:cs typeface="Times New Roman"/>
                        </a:rPr>
                        <a:t>llo</a:t>
                      </a:r>
                      <a:r>
                        <a:rPr sz="1200" b="1" spc="5" dirty="0">
                          <a:solidFill>
                            <a:srgbClr val="C00000"/>
                          </a:solidFill>
                          <a:latin typeface="Times New Roman"/>
                          <a:cs typeface="Times New Roman"/>
                        </a:rPr>
                        <a:t>p</a:t>
                      </a:r>
                      <a:r>
                        <a:rPr sz="1200" b="1" dirty="0">
                          <a:solidFill>
                            <a:srgbClr val="C00000"/>
                          </a:solidFill>
                          <a:latin typeface="Times New Roman"/>
                          <a:cs typeface="Times New Roman"/>
                        </a:rPr>
                        <a:t>urinol</a:t>
                      </a:r>
                      <a:endParaRPr sz="1200">
                        <a:latin typeface="Times New Roman"/>
                        <a:cs typeface="Times New Roman"/>
                      </a:endParaRPr>
                    </a:p>
                    <a:p>
                      <a:pPr marL="48895" algn="ctr">
                        <a:lnSpc>
                          <a:spcPts val="1420"/>
                        </a:lnSpc>
                      </a:pPr>
                      <a:r>
                        <a:rPr sz="1200" spc="-5" dirty="0">
                          <a:latin typeface="Calibri"/>
                          <a:cs typeface="Calibri"/>
                        </a:rPr>
                        <a:t>(p</a:t>
                      </a:r>
                      <a:r>
                        <a:rPr sz="1200" spc="5" dirty="0">
                          <a:latin typeface="Calibri"/>
                          <a:cs typeface="Calibri"/>
                        </a:rPr>
                        <a:t>u</a:t>
                      </a:r>
                      <a:r>
                        <a:rPr sz="1200" dirty="0">
                          <a:latin typeface="Calibri"/>
                          <a:cs typeface="Calibri"/>
                        </a:rPr>
                        <a:t>ri</a:t>
                      </a:r>
                      <a:r>
                        <a:rPr sz="1200" spc="5" dirty="0">
                          <a:latin typeface="Calibri"/>
                          <a:cs typeface="Calibri"/>
                        </a:rPr>
                        <a:t>n</a:t>
                      </a:r>
                      <a:r>
                        <a:rPr sz="1200" dirty="0">
                          <a:latin typeface="Calibri"/>
                          <a:cs typeface="Calibri"/>
                        </a:rPr>
                        <a:t>e)</a:t>
                      </a:r>
                      <a:endParaRPr sz="1200">
                        <a:latin typeface="Calibri"/>
                        <a:cs typeface="Calibri"/>
                      </a:endParaRPr>
                    </a:p>
                  </a:txBody>
                  <a:tcPr marL="0" marR="0" marT="0" marB="0" vert="vert270">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245745" marR="108585" indent="-172085">
                        <a:lnSpc>
                          <a:spcPct val="100000"/>
                        </a:lnSpc>
                        <a:spcBef>
                          <a:spcPts val="254"/>
                        </a:spcBef>
                        <a:buFont typeface="Arial"/>
                        <a:buChar char="•"/>
                        <a:tabLst>
                          <a:tab pos="245745" algn="l"/>
                          <a:tab pos="246379" algn="l"/>
                        </a:tabLst>
                      </a:pPr>
                      <a:r>
                        <a:rPr sz="900" spc="-5" dirty="0">
                          <a:latin typeface="Calibri"/>
                          <a:cs typeface="Calibri"/>
                        </a:rPr>
                        <a:t>Management </a:t>
                      </a:r>
                      <a:r>
                        <a:rPr sz="900" dirty="0">
                          <a:latin typeface="Calibri"/>
                          <a:cs typeface="Calibri"/>
                        </a:rPr>
                        <a:t>of </a:t>
                      </a:r>
                      <a:r>
                        <a:rPr sz="900" spc="-5" dirty="0">
                          <a:latin typeface="Calibri"/>
                          <a:cs typeface="Calibri"/>
                        </a:rPr>
                        <a:t>hyperuricemia </a:t>
                      </a:r>
                      <a:r>
                        <a:rPr sz="900" dirty="0">
                          <a:latin typeface="Calibri"/>
                          <a:cs typeface="Calibri"/>
                        </a:rPr>
                        <a:t>of  </a:t>
                      </a:r>
                      <a:r>
                        <a:rPr sz="900" spc="-5" dirty="0">
                          <a:latin typeface="Calibri"/>
                          <a:cs typeface="Calibri"/>
                        </a:rPr>
                        <a:t>gout (especially associated with  chemotherapy)</a:t>
                      </a:r>
                      <a:endParaRPr sz="900">
                        <a:latin typeface="Calibri"/>
                        <a:cs typeface="Calibri"/>
                      </a:endParaRPr>
                    </a:p>
                    <a:p>
                      <a:pPr marL="245745" indent="-172085">
                        <a:lnSpc>
                          <a:spcPct val="100000"/>
                        </a:lnSpc>
                        <a:buFont typeface="Arial"/>
                        <a:buChar char="•"/>
                        <a:tabLst>
                          <a:tab pos="245745" algn="l"/>
                          <a:tab pos="246379" algn="l"/>
                        </a:tabLst>
                      </a:pPr>
                      <a:r>
                        <a:rPr sz="900" spc="-5" dirty="0">
                          <a:latin typeface="Calibri"/>
                          <a:cs typeface="Calibri"/>
                        </a:rPr>
                        <a:t>Uric acid stones </a:t>
                      </a:r>
                      <a:r>
                        <a:rPr sz="900" dirty="0">
                          <a:latin typeface="Calibri"/>
                          <a:cs typeface="Calibri"/>
                        </a:rPr>
                        <a:t>or</a:t>
                      </a:r>
                      <a:r>
                        <a:rPr sz="900" spc="-55" dirty="0">
                          <a:latin typeface="Calibri"/>
                          <a:cs typeface="Calibri"/>
                        </a:rPr>
                        <a:t> </a:t>
                      </a:r>
                      <a:r>
                        <a:rPr sz="900" spc="-5" dirty="0">
                          <a:latin typeface="Calibri"/>
                          <a:cs typeface="Calibri"/>
                        </a:rPr>
                        <a:t>nephropathy</a:t>
                      </a:r>
                      <a:endParaRPr sz="900">
                        <a:latin typeface="Calibri"/>
                        <a:cs typeface="Calibri"/>
                      </a:endParaRPr>
                    </a:p>
                    <a:p>
                      <a:pPr marL="245745" indent="-172085">
                        <a:lnSpc>
                          <a:spcPct val="100000"/>
                        </a:lnSpc>
                        <a:buFont typeface="Arial"/>
                        <a:buChar char="•"/>
                        <a:tabLst>
                          <a:tab pos="245745" algn="l"/>
                          <a:tab pos="246379" algn="l"/>
                        </a:tabLst>
                      </a:pPr>
                      <a:r>
                        <a:rPr sz="900" dirty="0">
                          <a:latin typeface="Calibri"/>
                          <a:cs typeface="Calibri"/>
                        </a:rPr>
                        <a:t>It </a:t>
                      </a:r>
                      <a:r>
                        <a:rPr sz="900" spc="-5" dirty="0">
                          <a:latin typeface="Calibri"/>
                          <a:cs typeface="Calibri"/>
                        </a:rPr>
                        <a:t>is </a:t>
                      </a:r>
                      <a:r>
                        <a:rPr sz="900" dirty="0">
                          <a:latin typeface="Calibri"/>
                          <a:cs typeface="Calibri"/>
                        </a:rPr>
                        <a:t>a </a:t>
                      </a:r>
                      <a:r>
                        <a:rPr sz="900" spc="-5" dirty="0">
                          <a:latin typeface="Calibri"/>
                          <a:cs typeface="Calibri"/>
                        </a:rPr>
                        <a:t>drug </a:t>
                      </a:r>
                      <a:r>
                        <a:rPr sz="900" dirty="0">
                          <a:latin typeface="Calibri"/>
                          <a:cs typeface="Calibri"/>
                        </a:rPr>
                        <a:t>of </a:t>
                      </a:r>
                      <a:r>
                        <a:rPr sz="900" spc="-5" dirty="0">
                          <a:latin typeface="Calibri"/>
                          <a:cs typeface="Calibri"/>
                        </a:rPr>
                        <a:t>choice </a:t>
                      </a:r>
                      <a:r>
                        <a:rPr sz="900" dirty="0">
                          <a:latin typeface="Calibri"/>
                          <a:cs typeface="Calibri"/>
                        </a:rPr>
                        <a:t>in </a:t>
                      </a:r>
                      <a:r>
                        <a:rPr sz="900" spc="-5" dirty="0">
                          <a:latin typeface="Calibri"/>
                          <a:cs typeface="Calibri"/>
                        </a:rPr>
                        <a:t>patients with  both gout </a:t>
                      </a:r>
                      <a:r>
                        <a:rPr sz="900" dirty="0">
                          <a:latin typeface="Calibri"/>
                          <a:cs typeface="Calibri"/>
                        </a:rPr>
                        <a:t>&amp; </a:t>
                      </a:r>
                      <a:r>
                        <a:rPr sz="900" spc="-5" dirty="0">
                          <a:latin typeface="Calibri"/>
                          <a:cs typeface="Calibri"/>
                        </a:rPr>
                        <a:t>ischemic heart</a:t>
                      </a:r>
                      <a:r>
                        <a:rPr sz="900" spc="-15" dirty="0">
                          <a:latin typeface="Calibri"/>
                          <a:cs typeface="Calibri"/>
                        </a:rPr>
                        <a:t> </a:t>
                      </a:r>
                      <a:r>
                        <a:rPr sz="900" spc="-5" dirty="0">
                          <a:latin typeface="Calibri"/>
                          <a:cs typeface="Calibri"/>
                        </a:rPr>
                        <a:t>disease</a:t>
                      </a:r>
                      <a:endParaRPr sz="900">
                        <a:latin typeface="Calibri"/>
                        <a:cs typeface="Calibri"/>
                      </a:endParaRPr>
                    </a:p>
                    <a:p>
                      <a:pPr marL="245745" indent="-172085">
                        <a:lnSpc>
                          <a:spcPct val="100000"/>
                        </a:lnSpc>
                        <a:buFont typeface="Arial"/>
                        <a:buChar char="•"/>
                        <a:tabLst>
                          <a:tab pos="245745" algn="l"/>
                          <a:tab pos="246379" algn="l"/>
                        </a:tabLst>
                      </a:pPr>
                      <a:r>
                        <a:rPr sz="900" spc="-5" dirty="0">
                          <a:latin typeface="Calibri"/>
                          <a:cs typeface="Calibri"/>
                        </a:rPr>
                        <a:t>Severe tophaceous</a:t>
                      </a:r>
                      <a:r>
                        <a:rPr sz="900" spc="-30" dirty="0">
                          <a:latin typeface="Calibri"/>
                          <a:cs typeface="Calibri"/>
                        </a:rPr>
                        <a:t> </a:t>
                      </a:r>
                      <a:r>
                        <a:rPr sz="900" spc="-5" dirty="0">
                          <a:latin typeface="Calibri"/>
                          <a:cs typeface="Calibri"/>
                        </a:rPr>
                        <a:t>deposits</a:t>
                      </a:r>
                      <a:endParaRPr sz="900">
                        <a:latin typeface="Calibri"/>
                        <a:cs typeface="Calibri"/>
                      </a:endParaRPr>
                    </a:p>
                    <a:p>
                      <a:pPr marL="245745" marR="200025" indent="-172085">
                        <a:lnSpc>
                          <a:spcPct val="100000"/>
                        </a:lnSpc>
                        <a:buFont typeface="Arial"/>
                        <a:buChar char="•"/>
                        <a:tabLst>
                          <a:tab pos="245745" algn="l"/>
                          <a:tab pos="246379" algn="l"/>
                        </a:tabLst>
                      </a:pPr>
                      <a:r>
                        <a:rPr sz="900" spc="-5" dirty="0">
                          <a:latin typeface="Calibri"/>
                          <a:cs typeface="Calibri"/>
                        </a:rPr>
                        <a:t>Prevention </a:t>
                      </a:r>
                      <a:r>
                        <a:rPr sz="900" dirty="0">
                          <a:latin typeface="Calibri"/>
                          <a:cs typeface="Calibri"/>
                        </a:rPr>
                        <a:t>of </a:t>
                      </a:r>
                      <a:r>
                        <a:rPr sz="900" spc="-5" dirty="0">
                          <a:latin typeface="Calibri"/>
                          <a:cs typeface="Calibri"/>
                        </a:rPr>
                        <a:t>recurrent calcium  oxalate kidney</a:t>
                      </a:r>
                      <a:r>
                        <a:rPr sz="900" spc="-35" dirty="0">
                          <a:latin typeface="Calibri"/>
                          <a:cs typeface="Calibri"/>
                        </a:rPr>
                        <a:t> </a:t>
                      </a:r>
                      <a:r>
                        <a:rPr sz="900" spc="-5" dirty="0">
                          <a:latin typeface="Calibri"/>
                          <a:cs typeface="Calibri"/>
                        </a:rPr>
                        <a:t>stones</a:t>
                      </a:r>
                      <a:endParaRPr sz="900">
                        <a:latin typeface="Calibri"/>
                        <a:cs typeface="Calibri"/>
                      </a:endParaRPr>
                    </a:p>
                    <a:p>
                      <a:pPr marL="245745" indent="-172085">
                        <a:lnSpc>
                          <a:spcPct val="100000"/>
                        </a:lnSpc>
                        <a:buFont typeface="Arial"/>
                        <a:buChar char="•"/>
                        <a:tabLst>
                          <a:tab pos="245745" algn="l"/>
                          <a:tab pos="246379" algn="l"/>
                        </a:tabLst>
                      </a:pPr>
                      <a:r>
                        <a:rPr sz="900" spc="-5" dirty="0">
                          <a:latin typeface="Calibri"/>
                          <a:cs typeface="Calibri"/>
                        </a:rPr>
                        <a:t>has </a:t>
                      </a:r>
                      <a:r>
                        <a:rPr sz="900" dirty="0">
                          <a:latin typeface="Calibri"/>
                          <a:cs typeface="Calibri"/>
                        </a:rPr>
                        <a:t>a </a:t>
                      </a:r>
                      <a:r>
                        <a:rPr sz="900" spc="-5" dirty="0">
                          <a:latin typeface="Calibri"/>
                          <a:cs typeface="Calibri"/>
                        </a:rPr>
                        <a:t>cardioprotective</a:t>
                      </a:r>
                      <a:r>
                        <a:rPr sz="900" spc="-25" dirty="0">
                          <a:latin typeface="Calibri"/>
                          <a:cs typeface="Calibri"/>
                        </a:rPr>
                        <a:t> </a:t>
                      </a:r>
                      <a:r>
                        <a:rPr sz="900" spc="-5" dirty="0">
                          <a:latin typeface="Calibri"/>
                          <a:cs typeface="Calibri"/>
                        </a:rPr>
                        <a:t>effect.</a:t>
                      </a:r>
                      <a:endParaRPr sz="900">
                        <a:latin typeface="Calibri"/>
                        <a:cs typeface="Calibri"/>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endParaRPr sz="900">
                        <a:latin typeface="Calibri"/>
                        <a:cs typeface="Calibri"/>
                      </a:endParaRPr>
                    </a:p>
                  </a:txBody>
                  <a:tcPr marL="0" marR="0" marT="0" marB="0">
                    <a:lnT w="12700">
                      <a:solidFill>
                        <a:srgbClr val="000000"/>
                      </a:solidFill>
                      <a:prstDash val="solid"/>
                    </a:lnT>
                    <a:lnB w="12700">
                      <a:solidFill>
                        <a:srgbClr val="000000"/>
                      </a:solidFill>
                      <a:prstDash val="solid"/>
                    </a:lnB>
                  </a:tcPr>
                </a:tc>
                <a:tc gridSpan="3">
                  <a:txBody>
                    <a:bodyPr/>
                    <a:lstStyle/>
                    <a:p>
                      <a:pPr marL="184785" marR="287020" indent="-172085">
                        <a:lnSpc>
                          <a:spcPct val="100000"/>
                        </a:lnSpc>
                        <a:spcBef>
                          <a:spcPts val="254"/>
                        </a:spcBef>
                        <a:buFont typeface="Arial"/>
                        <a:buChar char="•"/>
                        <a:tabLst>
                          <a:tab pos="184785" algn="l"/>
                          <a:tab pos="185420" algn="l"/>
                        </a:tabLst>
                      </a:pPr>
                      <a:r>
                        <a:rPr sz="900" spc="-5" dirty="0">
                          <a:latin typeface="Calibri"/>
                          <a:cs typeface="Calibri"/>
                        </a:rPr>
                        <a:t>Diarrhea, nausea,  abnormal liver</a:t>
                      </a:r>
                      <a:r>
                        <a:rPr sz="900" spc="-20" dirty="0">
                          <a:latin typeface="Calibri"/>
                          <a:cs typeface="Calibri"/>
                        </a:rPr>
                        <a:t> </a:t>
                      </a:r>
                      <a:r>
                        <a:rPr sz="900" spc="-5" dirty="0">
                          <a:latin typeface="Calibri"/>
                          <a:cs typeface="Calibri"/>
                        </a:rPr>
                        <a:t>tests</a:t>
                      </a:r>
                      <a:endParaRPr sz="900">
                        <a:latin typeface="Calibri"/>
                        <a:cs typeface="Calibri"/>
                      </a:endParaRPr>
                    </a:p>
                    <a:p>
                      <a:pPr marL="184785" indent="-172085">
                        <a:lnSpc>
                          <a:spcPct val="100000"/>
                        </a:lnSpc>
                        <a:buFont typeface="Arial"/>
                        <a:buChar char="•"/>
                        <a:tabLst>
                          <a:tab pos="184785" algn="l"/>
                          <a:tab pos="185420" algn="l"/>
                        </a:tabLst>
                      </a:pPr>
                      <a:r>
                        <a:rPr sz="900" spc="-5" dirty="0">
                          <a:latin typeface="Calibri"/>
                          <a:cs typeface="Calibri"/>
                        </a:rPr>
                        <a:t>Acute </a:t>
                      </a:r>
                      <a:r>
                        <a:rPr sz="900" dirty="0">
                          <a:latin typeface="Calibri"/>
                          <a:cs typeface="Calibri"/>
                        </a:rPr>
                        <a:t>attacks of</a:t>
                      </a:r>
                      <a:r>
                        <a:rPr sz="900" spc="-120" dirty="0">
                          <a:latin typeface="Calibri"/>
                          <a:cs typeface="Calibri"/>
                        </a:rPr>
                        <a:t> </a:t>
                      </a:r>
                      <a:r>
                        <a:rPr sz="900" spc="-5" dirty="0">
                          <a:latin typeface="Calibri"/>
                          <a:cs typeface="Calibri"/>
                        </a:rPr>
                        <a:t>gout</a:t>
                      </a:r>
                      <a:endParaRPr sz="900">
                        <a:latin typeface="Calibri"/>
                        <a:cs typeface="Calibri"/>
                      </a:endParaRPr>
                    </a:p>
                    <a:p>
                      <a:pPr marL="184785" marR="116839" indent="-172085">
                        <a:lnSpc>
                          <a:spcPct val="100000"/>
                        </a:lnSpc>
                        <a:buFont typeface="Arial"/>
                        <a:buChar char="•"/>
                        <a:tabLst>
                          <a:tab pos="184785" algn="l"/>
                          <a:tab pos="185420" algn="l"/>
                        </a:tabLst>
                      </a:pPr>
                      <a:r>
                        <a:rPr sz="900" spc="-5" dirty="0">
                          <a:latin typeface="Calibri"/>
                          <a:cs typeface="Calibri"/>
                        </a:rPr>
                        <a:t>Fever, rash, toxic  epidermal necrolysis,  hepatotoxicity,</a:t>
                      </a:r>
                      <a:r>
                        <a:rPr sz="900" spc="-40" dirty="0">
                          <a:latin typeface="Calibri"/>
                          <a:cs typeface="Calibri"/>
                        </a:rPr>
                        <a:t> </a:t>
                      </a:r>
                      <a:r>
                        <a:rPr sz="900" dirty="0">
                          <a:latin typeface="Calibri"/>
                          <a:cs typeface="Calibri"/>
                        </a:rPr>
                        <a:t>marrow  </a:t>
                      </a:r>
                      <a:r>
                        <a:rPr sz="900" spc="-5" dirty="0">
                          <a:latin typeface="Calibri"/>
                          <a:cs typeface="Calibri"/>
                        </a:rPr>
                        <a:t>suppression,</a:t>
                      </a:r>
                      <a:r>
                        <a:rPr sz="900" spc="-25" dirty="0">
                          <a:latin typeface="Calibri"/>
                          <a:cs typeface="Calibri"/>
                        </a:rPr>
                        <a:t> </a:t>
                      </a:r>
                      <a:r>
                        <a:rPr sz="900" spc="-5" dirty="0">
                          <a:latin typeface="Calibri"/>
                          <a:cs typeface="Calibri"/>
                        </a:rPr>
                        <a:t>vasculitis</a:t>
                      </a:r>
                      <a:endParaRPr sz="900">
                        <a:latin typeface="Calibri"/>
                        <a:cs typeface="Calibri"/>
                      </a:endParaRPr>
                    </a:p>
                    <a:p>
                      <a:pPr marL="184785" indent="-172085">
                        <a:lnSpc>
                          <a:spcPct val="100000"/>
                        </a:lnSpc>
                        <a:buFont typeface="Arial"/>
                        <a:buChar char="•"/>
                        <a:tabLst>
                          <a:tab pos="184785" algn="l"/>
                          <a:tab pos="185420" algn="l"/>
                        </a:tabLst>
                      </a:pPr>
                      <a:r>
                        <a:rPr sz="900" b="1" spc="-5" dirty="0">
                          <a:latin typeface="Calibri"/>
                          <a:cs typeface="Calibri"/>
                        </a:rPr>
                        <a:t>DRESS</a:t>
                      </a:r>
                      <a:r>
                        <a:rPr sz="900" b="1" spc="-60" dirty="0">
                          <a:latin typeface="Calibri"/>
                          <a:cs typeface="Calibri"/>
                        </a:rPr>
                        <a:t> </a:t>
                      </a:r>
                      <a:r>
                        <a:rPr sz="900" spc="-5" dirty="0">
                          <a:latin typeface="Calibri"/>
                          <a:cs typeface="Calibri"/>
                        </a:rPr>
                        <a:t>syndrome</a:t>
                      </a:r>
                      <a:endParaRPr sz="900">
                        <a:latin typeface="Calibri"/>
                        <a:cs typeface="Calibri"/>
                      </a:endParaRPr>
                    </a:p>
                    <a:p>
                      <a:pPr marL="184785" indent="-172085">
                        <a:lnSpc>
                          <a:spcPct val="100000"/>
                        </a:lnSpc>
                        <a:buFont typeface="Arial"/>
                        <a:buChar char="•"/>
                        <a:tabLst>
                          <a:tab pos="184785" algn="l"/>
                          <a:tab pos="185420" algn="l"/>
                        </a:tabLst>
                      </a:pPr>
                      <a:r>
                        <a:rPr sz="900" spc="-5" dirty="0">
                          <a:latin typeface="Calibri"/>
                          <a:cs typeface="Calibri"/>
                        </a:rPr>
                        <a:t>20% mortality</a:t>
                      </a:r>
                      <a:r>
                        <a:rPr sz="900" spc="-45" dirty="0">
                          <a:latin typeface="Calibri"/>
                          <a:cs typeface="Calibri"/>
                        </a:rPr>
                        <a:t> </a:t>
                      </a:r>
                      <a:r>
                        <a:rPr sz="900" spc="-5" dirty="0">
                          <a:latin typeface="Calibri"/>
                          <a:cs typeface="Calibri"/>
                        </a:rPr>
                        <a:t>rate</a:t>
                      </a:r>
                      <a:endParaRPr sz="900">
                        <a:latin typeface="Calibri"/>
                        <a:cs typeface="Calibri"/>
                      </a:endParaRPr>
                    </a:p>
                  </a:txBody>
                  <a:tcPr marL="0" marR="0" marT="0" marB="0">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marL="85725">
                        <a:lnSpc>
                          <a:spcPct val="100000"/>
                        </a:lnSpc>
                        <a:spcBef>
                          <a:spcPts val="315"/>
                        </a:spcBef>
                      </a:pPr>
                      <a:r>
                        <a:rPr sz="900" b="1" spc="-5" dirty="0">
                          <a:latin typeface="Calibri"/>
                          <a:cs typeface="Calibri"/>
                        </a:rPr>
                        <a:t>Drug</a:t>
                      </a:r>
                      <a:r>
                        <a:rPr sz="900" b="1" spc="-55" dirty="0">
                          <a:latin typeface="Calibri"/>
                          <a:cs typeface="Calibri"/>
                        </a:rPr>
                        <a:t> </a:t>
                      </a:r>
                      <a:r>
                        <a:rPr sz="900" b="1" spc="-5" dirty="0">
                          <a:latin typeface="Calibri"/>
                          <a:cs typeface="Calibri"/>
                        </a:rPr>
                        <a:t>Interactions</a:t>
                      </a:r>
                      <a:endParaRPr sz="900">
                        <a:latin typeface="Calibri"/>
                        <a:cs typeface="Calibri"/>
                      </a:endParaRPr>
                    </a:p>
                    <a:p>
                      <a:pPr marL="258445" indent="-172720">
                        <a:lnSpc>
                          <a:spcPct val="100000"/>
                        </a:lnSpc>
                        <a:buFont typeface="Arial"/>
                        <a:buChar char="•"/>
                        <a:tabLst>
                          <a:tab pos="258445" algn="l"/>
                          <a:tab pos="259079" algn="l"/>
                        </a:tabLst>
                      </a:pPr>
                      <a:r>
                        <a:rPr sz="900" spc="-5" dirty="0">
                          <a:latin typeface="Calibri"/>
                          <a:cs typeface="Calibri"/>
                        </a:rPr>
                        <a:t>↑Warfarin </a:t>
                      </a:r>
                      <a:r>
                        <a:rPr sz="900" dirty="0">
                          <a:latin typeface="Calibri"/>
                          <a:cs typeface="Calibri"/>
                        </a:rPr>
                        <a:t>, </a:t>
                      </a:r>
                      <a:r>
                        <a:rPr sz="900" spc="-5" dirty="0">
                          <a:latin typeface="Calibri"/>
                          <a:cs typeface="Calibri"/>
                        </a:rPr>
                        <a:t>dicumarol </a:t>
                      </a:r>
                      <a:r>
                        <a:rPr sz="900" dirty="0">
                          <a:latin typeface="Calibri"/>
                          <a:cs typeface="Calibri"/>
                        </a:rPr>
                        <a:t>&amp;</a:t>
                      </a:r>
                      <a:r>
                        <a:rPr sz="900" spc="5" dirty="0">
                          <a:latin typeface="Calibri"/>
                          <a:cs typeface="Calibri"/>
                        </a:rPr>
                        <a:t> </a:t>
                      </a:r>
                      <a:r>
                        <a:rPr sz="900" spc="-5" dirty="0">
                          <a:latin typeface="Calibri"/>
                          <a:cs typeface="Calibri"/>
                        </a:rPr>
                        <a:t>6-mercaptopurine</a:t>
                      </a:r>
                      <a:endParaRPr sz="900">
                        <a:latin typeface="Calibri"/>
                        <a:cs typeface="Calibri"/>
                      </a:endParaRPr>
                    </a:p>
                    <a:p>
                      <a:pPr marL="258445">
                        <a:lnSpc>
                          <a:spcPct val="100000"/>
                        </a:lnSpc>
                      </a:pPr>
                      <a:r>
                        <a:rPr sz="900" spc="-5" dirty="0">
                          <a:latin typeface="Calibri"/>
                          <a:cs typeface="Calibri"/>
                        </a:rPr>
                        <a:t>and</a:t>
                      </a:r>
                      <a:r>
                        <a:rPr sz="900" spc="-75" dirty="0">
                          <a:latin typeface="Calibri"/>
                          <a:cs typeface="Calibri"/>
                        </a:rPr>
                        <a:t> </a:t>
                      </a:r>
                      <a:r>
                        <a:rPr sz="900" spc="-5" dirty="0">
                          <a:latin typeface="Calibri"/>
                          <a:cs typeface="Calibri"/>
                        </a:rPr>
                        <a:t>azathioprine</a:t>
                      </a:r>
                      <a:endParaRPr sz="900">
                        <a:latin typeface="Calibri"/>
                        <a:cs typeface="Calibri"/>
                      </a:endParaRPr>
                    </a:p>
                    <a:p>
                      <a:pPr marL="258445" indent="-172720">
                        <a:lnSpc>
                          <a:spcPts val="960"/>
                        </a:lnSpc>
                        <a:buFont typeface="Arial"/>
                        <a:buChar char="•"/>
                        <a:tabLst>
                          <a:tab pos="258445" algn="l"/>
                          <a:tab pos="259079" algn="l"/>
                        </a:tabLst>
                      </a:pPr>
                      <a:r>
                        <a:rPr sz="800" spc="-5" dirty="0">
                          <a:latin typeface="Calibri"/>
                          <a:cs typeface="Calibri"/>
                        </a:rPr>
                        <a:t>With ampicillin </a:t>
                      </a:r>
                      <a:r>
                        <a:rPr sz="800" dirty="0">
                          <a:latin typeface="Calibri"/>
                          <a:cs typeface="Calibri"/>
                        </a:rPr>
                        <a:t>: </a:t>
                      </a:r>
                      <a:r>
                        <a:rPr sz="800" spc="-5" dirty="0">
                          <a:latin typeface="Calibri"/>
                          <a:cs typeface="Calibri"/>
                        </a:rPr>
                        <a:t>Increases frequency of skin</a:t>
                      </a:r>
                      <a:r>
                        <a:rPr sz="800" spc="90" dirty="0">
                          <a:latin typeface="Calibri"/>
                          <a:cs typeface="Calibri"/>
                        </a:rPr>
                        <a:t> </a:t>
                      </a:r>
                      <a:r>
                        <a:rPr sz="800" spc="-5" dirty="0">
                          <a:latin typeface="Calibri"/>
                          <a:cs typeface="Calibri"/>
                        </a:rPr>
                        <a:t>rash</a:t>
                      </a:r>
                      <a:endParaRPr sz="800">
                        <a:latin typeface="Calibri"/>
                        <a:cs typeface="Calibri"/>
                      </a:endParaRPr>
                    </a:p>
                    <a:p>
                      <a:pPr marL="258445" indent="-172720">
                        <a:lnSpc>
                          <a:spcPts val="1080"/>
                        </a:lnSpc>
                        <a:buFont typeface="Arial"/>
                        <a:buChar char="•"/>
                        <a:tabLst>
                          <a:tab pos="258445" algn="l"/>
                          <a:tab pos="259079" algn="l"/>
                        </a:tabLst>
                      </a:pPr>
                      <a:r>
                        <a:rPr sz="900" spc="-5" dirty="0">
                          <a:latin typeface="Calibri"/>
                          <a:cs typeface="Calibri"/>
                        </a:rPr>
                        <a:t>Absorption</a:t>
                      </a:r>
                      <a:r>
                        <a:rPr sz="900" spc="-55" dirty="0">
                          <a:latin typeface="Calibri"/>
                          <a:cs typeface="Calibri"/>
                        </a:rPr>
                        <a:t> </a:t>
                      </a:r>
                      <a:r>
                        <a:rPr sz="900" spc="-5" dirty="0">
                          <a:latin typeface="Calibri"/>
                          <a:cs typeface="Calibri"/>
                        </a:rPr>
                        <a:t>70%</a:t>
                      </a:r>
                      <a:endParaRPr sz="900">
                        <a:latin typeface="Calibri"/>
                        <a:cs typeface="Calibri"/>
                      </a:endParaRPr>
                    </a:p>
                    <a:p>
                      <a:pPr marL="258445" indent="-172720">
                        <a:lnSpc>
                          <a:spcPct val="100000"/>
                        </a:lnSpc>
                        <a:buFont typeface="Arial"/>
                        <a:buChar char="•"/>
                        <a:tabLst>
                          <a:tab pos="258445" algn="l"/>
                          <a:tab pos="259079" algn="l"/>
                        </a:tabLst>
                      </a:pPr>
                      <a:r>
                        <a:rPr sz="900" spc="-5" dirty="0">
                          <a:latin typeface="Calibri"/>
                          <a:cs typeface="Calibri"/>
                        </a:rPr>
                        <a:t>Protein binding negligible</a:t>
                      </a:r>
                      <a:r>
                        <a:rPr sz="900" spc="50" dirty="0">
                          <a:latin typeface="Calibri"/>
                          <a:cs typeface="Calibri"/>
                        </a:rPr>
                        <a:t> </a:t>
                      </a:r>
                      <a:r>
                        <a:rPr sz="900" dirty="0">
                          <a:latin typeface="Calibri"/>
                          <a:cs typeface="Calibri"/>
                        </a:rPr>
                        <a:t>,5%.</a:t>
                      </a:r>
                      <a:endParaRPr sz="900">
                        <a:latin typeface="Calibri"/>
                        <a:cs typeface="Calibri"/>
                      </a:endParaRPr>
                    </a:p>
                    <a:p>
                      <a:pPr marL="258445" marR="334645" indent="-172720">
                        <a:lnSpc>
                          <a:spcPct val="100000"/>
                        </a:lnSpc>
                        <a:buFont typeface="Arial"/>
                        <a:buChar char="•"/>
                        <a:tabLst>
                          <a:tab pos="258445" algn="l"/>
                          <a:tab pos="259079" algn="l"/>
                        </a:tabLst>
                      </a:pPr>
                      <a:r>
                        <a:rPr sz="900" spc="-5" dirty="0">
                          <a:latin typeface="Calibri"/>
                          <a:cs typeface="Calibri"/>
                        </a:rPr>
                        <a:t>Hepatic metabolism, 70% metabolized by  xanthine oxidase into </a:t>
                      </a:r>
                      <a:r>
                        <a:rPr sz="900" b="1" spc="-5" dirty="0">
                          <a:latin typeface="Calibri"/>
                          <a:cs typeface="Calibri"/>
                        </a:rPr>
                        <a:t>alloxanthine  (oxyourinol) which is pharmacologically  active</a:t>
                      </a:r>
                      <a:r>
                        <a:rPr sz="900" spc="-5" dirty="0">
                          <a:latin typeface="Calibri"/>
                          <a:cs typeface="Calibri"/>
                        </a:rPr>
                        <a:t>. eliminated unchanged in</a:t>
                      </a:r>
                      <a:r>
                        <a:rPr sz="900" spc="50" dirty="0">
                          <a:latin typeface="Calibri"/>
                          <a:cs typeface="Calibri"/>
                        </a:rPr>
                        <a:t> </a:t>
                      </a:r>
                      <a:r>
                        <a:rPr sz="900" spc="-5" dirty="0">
                          <a:latin typeface="Calibri"/>
                          <a:cs typeface="Calibri"/>
                        </a:rPr>
                        <a:t>urine.</a:t>
                      </a:r>
                      <a:endParaRPr sz="900">
                        <a:latin typeface="Calibri"/>
                        <a:cs typeface="Calibri"/>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r>
              <a:tr h="1066799">
                <a:tc>
                  <a:txBody>
                    <a:bodyPr/>
                    <a:lstStyle/>
                    <a:p>
                      <a:pPr marL="51435" marR="51435" indent="635" algn="ctr">
                        <a:lnSpc>
                          <a:spcPct val="98800"/>
                        </a:lnSpc>
                        <a:spcBef>
                          <a:spcPts val="505"/>
                        </a:spcBef>
                      </a:pPr>
                      <a:r>
                        <a:rPr sz="1200" b="1" spc="-15" dirty="0">
                          <a:solidFill>
                            <a:srgbClr val="C00000"/>
                          </a:solidFill>
                          <a:latin typeface="Times New Roman"/>
                          <a:cs typeface="Times New Roman"/>
                        </a:rPr>
                        <a:t>F</a:t>
                      </a:r>
                      <a:r>
                        <a:rPr sz="1200" b="1" spc="-5" dirty="0">
                          <a:solidFill>
                            <a:srgbClr val="C00000"/>
                          </a:solidFill>
                          <a:latin typeface="Times New Roman"/>
                          <a:cs typeface="Times New Roman"/>
                        </a:rPr>
                        <a:t>e</a:t>
                      </a:r>
                      <a:r>
                        <a:rPr sz="1200" b="1" dirty="0">
                          <a:solidFill>
                            <a:srgbClr val="C00000"/>
                          </a:solidFill>
                          <a:latin typeface="Times New Roman"/>
                          <a:cs typeface="Times New Roman"/>
                        </a:rPr>
                        <a:t>buxostat </a:t>
                      </a:r>
                      <a:r>
                        <a:rPr sz="1100" spc="-5" dirty="0">
                          <a:latin typeface="Calibri"/>
                          <a:cs typeface="Calibri"/>
                        </a:rPr>
                        <a:t>(n</a:t>
                      </a:r>
                      <a:r>
                        <a:rPr sz="1100" dirty="0">
                          <a:latin typeface="Calibri"/>
                          <a:cs typeface="Calibri"/>
                        </a:rPr>
                        <a:t>on</a:t>
                      </a:r>
                      <a:r>
                        <a:rPr sz="1100" spc="-15" dirty="0">
                          <a:latin typeface="Calibri"/>
                          <a:cs typeface="Calibri"/>
                        </a:rPr>
                        <a:t> </a:t>
                      </a:r>
                      <a:r>
                        <a:rPr sz="1100" spc="-5" dirty="0">
                          <a:latin typeface="Calibri"/>
                          <a:cs typeface="Calibri"/>
                        </a:rPr>
                        <a:t>pu</a:t>
                      </a:r>
                      <a:r>
                        <a:rPr sz="1100" dirty="0">
                          <a:latin typeface="Calibri"/>
                          <a:cs typeface="Calibri"/>
                        </a:rPr>
                        <a:t>ri</a:t>
                      </a:r>
                      <a:r>
                        <a:rPr sz="1100" spc="-10" dirty="0">
                          <a:latin typeface="Calibri"/>
                          <a:cs typeface="Calibri"/>
                        </a:rPr>
                        <a:t>n</a:t>
                      </a:r>
                      <a:r>
                        <a:rPr sz="1100" dirty="0">
                          <a:latin typeface="Calibri"/>
                          <a:cs typeface="Calibri"/>
                        </a:rPr>
                        <a:t>e) m</a:t>
                      </a:r>
                      <a:r>
                        <a:rPr sz="1100" spc="5" dirty="0">
                          <a:latin typeface="Calibri"/>
                          <a:cs typeface="Calibri"/>
                        </a:rPr>
                        <a:t>o</a:t>
                      </a:r>
                      <a:r>
                        <a:rPr sz="1100" dirty="0">
                          <a:latin typeface="Calibri"/>
                          <a:cs typeface="Calibri"/>
                        </a:rPr>
                        <a:t>re</a:t>
                      </a:r>
                      <a:r>
                        <a:rPr sz="1100" spc="-20" dirty="0">
                          <a:latin typeface="Calibri"/>
                          <a:cs typeface="Calibri"/>
                        </a:rPr>
                        <a:t> </a:t>
                      </a:r>
                      <a:r>
                        <a:rPr sz="1100" dirty="0">
                          <a:latin typeface="Calibri"/>
                          <a:cs typeface="Calibri"/>
                        </a:rPr>
                        <a:t>efficacio</a:t>
                      </a:r>
                      <a:r>
                        <a:rPr sz="1100" spc="-5" dirty="0">
                          <a:latin typeface="Calibri"/>
                          <a:cs typeface="Calibri"/>
                        </a:rPr>
                        <a:t>u</a:t>
                      </a:r>
                      <a:r>
                        <a:rPr sz="1100" dirty="0">
                          <a:latin typeface="Calibri"/>
                          <a:cs typeface="Calibri"/>
                        </a:rPr>
                        <a:t>s</a:t>
                      </a:r>
                      <a:endParaRPr sz="1100">
                        <a:latin typeface="Calibri"/>
                        <a:cs typeface="Calibri"/>
                      </a:endParaRPr>
                    </a:p>
                  </a:txBody>
                  <a:tcPr marL="0" marR="0" marT="0" marB="0" vert="vert270">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gridSpan="2">
                  <a:txBody>
                    <a:bodyPr/>
                    <a:lstStyle/>
                    <a:p>
                      <a:pPr>
                        <a:lnSpc>
                          <a:spcPct val="100000"/>
                        </a:lnSpc>
                      </a:pPr>
                      <a:endParaRPr sz="950">
                        <a:latin typeface="Times New Roman"/>
                        <a:cs typeface="Times New Roman"/>
                      </a:endParaRPr>
                    </a:p>
                    <a:p>
                      <a:pPr marL="245745" marR="231775" indent="-172085">
                        <a:lnSpc>
                          <a:spcPct val="100000"/>
                        </a:lnSpc>
                        <a:buFont typeface="Arial"/>
                        <a:buChar char="•"/>
                        <a:tabLst>
                          <a:tab pos="245745" algn="l"/>
                          <a:tab pos="246379" algn="l"/>
                        </a:tabLst>
                      </a:pPr>
                      <a:r>
                        <a:rPr sz="1000" spc="-5" dirty="0">
                          <a:latin typeface="Calibri"/>
                          <a:cs typeface="Calibri"/>
                        </a:rPr>
                        <a:t>Indicated for the chronic  management of hyperuricemia in  patients with</a:t>
                      </a:r>
                      <a:r>
                        <a:rPr sz="1000" spc="-55" dirty="0">
                          <a:latin typeface="Calibri"/>
                          <a:cs typeface="Calibri"/>
                        </a:rPr>
                        <a:t> </a:t>
                      </a:r>
                      <a:r>
                        <a:rPr sz="1000" spc="-5" dirty="0">
                          <a:latin typeface="Calibri"/>
                          <a:cs typeface="Calibri"/>
                        </a:rPr>
                        <a:t>gout</a:t>
                      </a:r>
                      <a:endParaRPr sz="1000">
                        <a:latin typeface="Calibri"/>
                        <a:cs typeface="Calibri"/>
                      </a:endParaRPr>
                    </a:p>
                    <a:p>
                      <a:pPr marL="245745" marR="215265" indent="-172085">
                        <a:lnSpc>
                          <a:spcPct val="100000"/>
                        </a:lnSpc>
                        <a:buFont typeface="Arial"/>
                        <a:buChar char="•"/>
                        <a:tabLst>
                          <a:tab pos="245745" algn="l"/>
                          <a:tab pos="246379" algn="l"/>
                        </a:tabLst>
                      </a:pPr>
                      <a:r>
                        <a:rPr sz="1000" spc="-5" dirty="0">
                          <a:latin typeface="Calibri"/>
                          <a:cs typeface="Calibri"/>
                        </a:rPr>
                        <a:t>can be used in patients with renal  disease</a:t>
                      </a:r>
                      <a:endParaRPr sz="1000">
                        <a:latin typeface="Calibri"/>
                        <a:cs typeface="Calibri"/>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hMerge="1">
                  <a:txBody>
                    <a:bodyPr/>
                    <a:lstStyle/>
                    <a:p>
                      <a:endParaRPr/>
                    </a:p>
                  </a:txBody>
                  <a:tcPr marL="0" marR="0" marT="0" marB="0"/>
                </a:tc>
                <a:tc gridSpan="3">
                  <a:txBody>
                    <a:bodyPr/>
                    <a:lstStyle/>
                    <a:p>
                      <a:pPr marL="184785" marR="144145" indent="-172085">
                        <a:lnSpc>
                          <a:spcPct val="100000"/>
                        </a:lnSpc>
                        <a:spcBef>
                          <a:spcPts val="315"/>
                        </a:spcBef>
                        <a:buFont typeface="Arial"/>
                        <a:buChar char="•"/>
                        <a:tabLst>
                          <a:tab pos="184785" algn="l"/>
                          <a:tab pos="185420" algn="l"/>
                        </a:tabLst>
                      </a:pPr>
                      <a:r>
                        <a:rPr sz="900" spc="-5" dirty="0">
                          <a:latin typeface="Calibri"/>
                          <a:cs typeface="Calibri"/>
                        </a:rPr>
                        <a:t>↑ gout </a:t>
                      </a:r>
                      <a:r>
                        <a:rPr sz="900" dirty="0">
                          <a:latin typeface="Calibri"/>
                          <a:cs typeface="Calibri"/>
                        </a:rPr>
                        <a:t>attacks </a:t>
                      </a:r>
                      <a:r>
                        <a:rPr sz="900" spc="-5" dirty="0">
                          <a:latin typeface="Calibri"/>
                          <a:cs typeface="Calibri"/>
                        </a:rPr>
                        <a:t>during  the first few months</a:t>
                      </a:r>
                      <a:r>
                        <a:rPr sz="900" spc="-50" dirty="0">
                          <a:latin typeface="Calibri"/>
                          <a:cs typeface="Calibri"/>
                        </a:rPr>
                        <a:t> </a:t>
                      </a:r>
                      <a:r>
                        <a:rPr sz="900" dirty="0">
                          <a:latin typeface="Calibri"/>
                          <a:cs typeface="Calibri"/>
                        </a:rPr>
                        <a:t>of  </a:t>
                      </a:r>
                      <a:r>
                        <a:rPr sz="900" spc="-5" dirty="0">
                          <a:latin typeface="Calibri"/>
                          <a:cs typeface="Calibri"/>
                        </a:rPr>
                        <a:t>treatment</a:t>
                      </a:r>
                      <a:endParaRPr sz="900">
                        <a:latin typeface="Calibri"/>
                        <a:cs typeface="Calibri"/>
                      </a:endParaRPr>
                    </a:p>
                    <a:p>
                      <a:pPr marL="184785" indent="-172085">
                        <a:lnSpc>
                          <a:spcPct val="100000"/>
                        </a:lnSpc>
                        <a:buFont typeface="Arial"/>
                        <a:buChar char="•"/>
                        <a:tabLst>
                          <a:tab pos="184785" algn="l"/>
                          <a:tab pos="185420" algn="l"/>
                        </a:tabLst>
                      </a:pPr>
                      <a:r>
                        <a:rPr sz="900" spc="-5" dirty="0">
                          <a:latin typeface="Calibri"/>
                          <a:cs typeface="Calibri"/>
                        </a:rPr>
                        <a:t>↑ liver</a:t>
                      </a:r>
                      <a:r>
                        <a:rPr sz="900" spc="-50" dirty="0">
                          <a:latin typeface="Calibri"/>
                          <a:cs typeface="Calibri"/>
                        </a:rPr>
                        <a:t> </a:t>
                      </a:r>
                      <a:r>
                        <a:rPr sz="900" spc="-5" dirty="0">
                          <a:latin typeface="Calibri"/>
                          <a:cs typeface="Calibri"/>
                        </a:rPr>
                        <a:t>enzymes</a:t>
                      </a:r>
                      <a:endParaRPr sz="900">
                        <a:latin typeface="Calibri"/>
                        <a:cs typeface="Calibri"/>
                      </a:endParaRPr>
                    </a:p>
                    <a:p>
                      <a:pPr marL="184785" indent="-172085">
                        <a:lnSpc>
                          <a:spcPct val="100000"/>
                        </a:lnSpc>
                        <a:buFont typeface="Arial"/>
                        <a:buChar char="•"/>
                        <a:tabLst>
                          <a:tab pos="184785" algn="l"/>
                          <a:tab pos="185420" algn="l"/>
                        </a:tabLst>
                      </a:pPr>
                      <a:r>
                        <a:rPr sz="900" spc="-5" dirty="0">
                          <a:latin typeface="Calibri"/>
                          <a:cs typeface="Calibri"/>
                        </a:rPr>
                        <a:t>Nausea,</a:t>
                      </a:r>
                      <a:r>
                        <a:rPr sz="900" spc="-80" dirty="0">
                          <a:latin typeface="Calibri"/>
                          <a:cs typeface="Calibri"/>
                        </a:rPr>
                        <a:t> </a:t>
                      </a:r>
                      <a:r>
                        <a:rPr sz="900" spc="-5" dirty="0">
                          <a:latin typeface="Calibri"/>
                          <a:cs typeface="Calibri"/>
                        </a:rPr>
                        <a:t>Diarrhea</a:t>
                      </a:r>
                      <a:endParaRPr sz="900">
                        <a:latin typeface="Calibri"/>
                        <a:cs typeface="Calibri"/>
                      </a:endParaRPr>
                    </a:p>
                    <a:p>
                      <a:pPr marL="184785" indent="-172085">
                        <a:lnSpc>
                          <a:spcPct val="100000"/>
                        </a:lnSpc>
                        <a:buFont typeface="Arial"/>
                        <a:buChar char="•"/>
                        <a:tabLst>
                          <a:tab pos="184785" algn="l"/>
                          <a:tab pos="185420" algn="l"/>
                        </a:tabLst>
                      </a:pPr>
                      <a:r>
                        <a:rPr sz="900" spc="-5" dirty="0">
                          <a:latin typeface="Calibri"/>
                          <a:cs typeface="Calibri"/>
                        </a:rPr>
                        <a:t>Headache</a:t>
                      </a:r>
                      <a:endParaRPr sz="900">
                        <a:latin typeface="Calibri"/>
                        <a:cs typeface="Calibri"/>
                      </a:endParaRPr>
                    </a:p>
                    <a:p>
                      <a:pPr marL="184785" indent="-172085">
                        <a:lnSpc>
                          <a:spcPct val="100000"/>
                        </a:lnSpc>
                        <a:buFont typeface="Arial"/>
                        <a:buChar char="•"/>
                        <a:tabLst>
                          <a:tab pos="184785" algn="l"/>
                          <a:tab pos="185420" algn="l"/>
                        </a:tabLst>
                      </a:pPr>
                      <a:r>
                        <a:rPr sz="900" spc="-5" dirty="0">
                          <a:latin typeface="Calibri"/>
                          <a:cs typeface="Calibri"/>
                        </a:rPr>
                        <a:t>Numbness </a:t>
                      </a:r>
                      <a:r>
                        <a:rPr sz="900" dirty="0">
                          <a:latin typeface="Calibri"/>
                          <a:cs typeface="Calibri"/>
                        </a:rPr>
                        <a:t>of </a:t>
                      </a:r>
                      <a:r>
                        <a:rPr sz="900" spc="-5" dirty="0">
                          <a:latin typeface="Calibri"/>
                          <a:cs typeface="Calibri"/>
                        </a:rPr>
                        <a:t>arm </a:t>
                      </a:r>
                      <a:r>
                        <a:rPr sz="900" dirty="0">
                          <a:latin typeface="Calibri"/>
                          <a:cs typeface="Calibri"/>
                        </a:rPr>
                        <a:t>or</a:t>
                      </a:r>
                      <a:r>
                        <a:rPr sz="900" spc="-70" dirty="0">
                          <a:latin typeface="Calibri"/>
                          <a:cs typeface="Calibri"/>
                        </a:rPr>
                        <a:t> </a:t>
                      </a:r>
                      <a:r>
                        <a:rPr sz="900" spc="-5" dirty="0">
                          <a:latin typeface="Calibri"/>
                          <a:cs typeface="Calibri"/>
                        </a:rPr>
                        <a:t>leg</a:t>
                      </a:r>
                      <a:endParaRPr sz="900">
                        <a:latin typeface="Calibri"/>
                        <a:cs typeface="Calibri"/>
                      </a:endParaRPr>
                    </a:p>
                  </a:txBody>
                  <a:tcPr marL="0" marR="0" marT="0" marB="0">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marL="258445" indent="-172720">
                        <a:lnSpc>
                          <a:spcPct val="100000"/>
                        </a:lnSpc>
                        <a:spcBef>
                          <a:spcPts val="254"/>
                        </a:spcBef>
                        <a:buFont typeface="Arial"/>
                        <a:buChar char="•"/>
                        <a:tabLst>
                          <a:tab pos="258445" algn="l"/>
                          <a:tab pos="259079" algn="l"/>
                        </a:tabLst>
                      </a:pPr>
                      <a:r>
                        <a:rPr sz="900" spc="-5" dirty="0">
                          <a:latin typeface="Calibri"/>
                          <a:cs typeface="Calibri"/>
                        </a:rPr>
                        <a:t>Given orally </a:t>
                      </a:r>
                      <a:r>
                        <a:rPr sz="900" dirty="0">
                          <a:latin typeface="Calibri"/>
                          <a:cs typeface="Calibri"/>
                        </a:rPr>
                        <a:t>once </a:t>
                      </a:r>
                      <a:r>
                        <a:rPr sz="900" spc="-5" dirty="0">
                          <a:latin typeface="Calibri"/>
                          <a:cs typeface="Calibri"/>
                        </a:rPr>
                        <a:t>daily, well</a:t>
                      </a:r>
                      <a:r>
                        <a:rPr sz="900" spc="35" dirty="0">
                          <a:latin typeface="Calibri"/>
                          <a:cs typeface="Calibri"/>
                        </a:rPr>
                        <a:t> </a:t>
                      </a:r>
                      <a:r>
                        <a:rPr sz="900" spc="-5" dirty="0">
                          <a:latin typeface="Calibri"/>
                          <a:cs typeface="Calibri"/>
                        </a:rPr>
                        <a:t>absorbed(85%)</a:t>
                      </a:r>
                      <a:endParaRPr sz="900">
                        <a:latin typeface="Calibri"/>
                        <a:cs typeface="Calibri"/>
                      </a:endParaRPr>
                    </a:p>
                    <a:p>
                      <a:pPr marL="258445" marR="271145" indent="-172720">
                        <a:lnSpc>
                          <a:spcPct val="100000"/>
                        </a:lnSpc>
                        <a:buFont typeface="Arial"/>
                        <a:buChar char="•"/>
                        <a:tabLst>
                          <a:tab pos="258445" algn="l"/>
                          <a:tab pos="259079" algn="l"/>
                        </a:tabLst>
                      </a:pPr>
                      <a:r>
                        <a:rPr sz="900" spc="-5" dirty="0">
                          <a:latin typeface="Calibri"/>
                          <a:cs typeface="Calibri"/>
                        </a:rPr>
                        <a:t>Metabolized in liver </a:t>
                      </a:r>
                      <a:r>
                        <a:rPr sz="900" dirty="0">
                          <a:latin typeface="Calibri"/>
                          <a:cs typeface="Calibri"/>
                        </a:rPr>
                        <a:t>, </a:t>
                      </a:r>
                      <a:r>
                        <a:rPr sz="900" spc="-5" dirty="0">
                          <a:latin typeface="Calibri"/>
                          <a:cs typeface="Calibri"/>
                        </a:rPr>
                        <a:t>mainly conjugated </a:t>
                      </a:r>
                      <a:r>
                        <a:rPr sz="900" dirty="0">
                          <a:latin typeface="Calibri"/>
                          <a:cs typeface="Calibri"/>
                        </a:rPr>
                        <a:t>to  </a:t>
                      </a:r>
                      <a:r>
                        <a:rPr sz="900" spc="-5" dirty="0">
                          <a:latin typeface="Calibri"/>
                          <a:cs typeface="Calibri"/>
                        </a:rPr>
                        <a:t>glucuronic</a:t>
                      </a:r>
                      <a:r>
                        <a:rPr sz="900" spc="-55" dirty="0">
                          <a:latin typeface="Calibri"/>
                          <a:cs typeface="Calibri"/>
                        </a:rPr>
                        <a:t> </a:t>
                      </a:r>
                      <a:r>
                        <a:rPr sz="900" spc="-5" dirty="0">
                          <a:latin typeface="Calibri"/>
                          <a:cs typeface="Calibri"/>
                        </a:rPr>
                        <a:t>acid</a:t>
                      </a:r>
                      <a:endParaRPr sz="900">
                        <a:latin typeface="Calibri"/>
                        <a:cs typeface="Calibri"/>
                      </a:endParaRPr>
                    </a:p>
                    <a:p>
                      <a:pPr marL="258445" marR="508000" indent="-172720">
                        <a:lnSpc>
                          <a:spcPct val="100000"/>
                        </a:lnSpc>
                        <a:buFont typeface="Arial"/>
                        <a:buChar char="•"/>
                        <a:tabLst>
                          <a:tab pos="258445" algn="l"/>
                          <a:tab pos="259079" algn="l"/>
                        </a:tabLst>
                      </a:pPr>
                      <a:r>
                        <a:rPr sz="900" spc="-5" dirty="0">
                          <a:latin typeface="Calibri"/>
                          <a:cs typeface="Calibri"/>
                        </a:rPr>
                        <a:t>Given </a:t>
                      </a:r>
                      <a:r>
                        <a:rPr sz="900" dirty="0">
                          <a:latin typeface="Calibri"/>
                          <a:cs typeface="Calibri"/>
                        </a:rPr>
                        <a:t>to </a:t>
                      </a:r>
                      <a:r>
                        <a:rPr sz="900" spc="-5" dirty="0">
                          <a:latin typeface="Calibri"/>
                          <a:cs typeface="Calibri"/>
                        </a:rPr>
                        <a:t>patients who do not tolerate  allopurinol.</a:t>
                      </a:r>
                      <a:endParaRPr sz="900">
                        <a:latin typeface="Calibri"/>
                        <a:cs typeface="Calibri"/>
                      </a:endParaRPr>
                    </a:p>
                    <a:p>
                      <a:pPr marL="258445" indent="-172720">
                        <a:lnSpc>
                          <a:spcPts val="1080"/>
                        </a:lnSpc>
                        <a:buFont typeface="Arial"/>
                        <a:buChar char="•"/>
                        <a:tabLst>
                          <a:tab pos="258445" algn="l"/>
                          <a:tab pos="259079" algn="l"/>
                        </a:tabLst>
                      </a:pPr>
                      <a:r>
                        <a:rPr sz="900" spc="-5" dirty="0">
                          <a:latin typeface="Calibri"/>
                          <a:cs typeface="Calibri"/>
                        </a:rPr>
                        <a:t>99% protein</a:t>
                      </a:r>
                      <a:r>
                        <a:rPr sz="900" spc="-75" dirty="0">
                          <a:latin typeface="Calibri"/>
                          <a:cs typeface="Calibri"/>
                        </a:rPr>
                        <a:t> </a:t>
                      </a:r>
                      <a:r>
                        <a:rPr sz="900" spc="-5" dirty="0">
                          <a:latin typeface="Calibri"/>
                          <a:cs typeface="Calibri"/>
                        </a:rPr>
                        <a:t>bound</a:t>
                      </a:r>
                      <a:endParaRPr sz="900">
                        <a:latin typeface="Calibri"/>
                        <a:cs typeface="Calibri"/>
                      </a:endParaRPr>
                    </a:p>
                    <a:p>
                      <a:pPr marL="85725">
                        <a:lnSpc>
                          <a:spcPct val="100000"/>
                        </a:lnSpc>
                        <a:tabLst>
                          <a:tab pos="258445" algn="l"/>
                        </a:tabLst>
                      </a:pPr>
                      <a:r>
                        <a:rPr sz="1000" spc="-5" dirty="0">
                          <a:latin typeface="Arial"/>
                          <a:cs typeface="Arial"/>
                        </a:rPr>
                        <a:t>•	</a:t>
                      </a:r>
                      <a:r>
                        <a:rPr sz="1000" spc="-5" dirty="0">
                          <a:latin typeface="Calibri"/>
                          <a:cs typeface="Calibri"/>
                        </a:rPr>
                        <a:t>t½ =</a:t>
                      </a:r>
                      <a:r>
                        <a:rPr sz="1000" spc="-70" dirty="0">
                          <a:latin typeface="Calibri"/>
                          <a:cs typeface="Calibri"/>
                        </a:rPr>
                        <a:t> </a:t>
                      </a:r>
                      <a:r>
                        <a:rPr sz="1000" spc="-5" dirty="0">
                          <a:latin typeface="Calibri"/>
                          <a:cs typeface="Calibri"/>
                        </a:rPr>
                        <a:t>8h</a:t>
                      </a:r>
                      <a:endParaRPr sz="1000">
                        <a:latin typeface="Calibri"/>
                        <a:cs typeface="Calibri"/>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r>
              <a:tr h="243840">
                <a:tc>
                  <a:txBody>
                    <a:bodyPr/>
                    <a:lstStyle/>
                    <a:p>
                      <a:endParaRPr sz="1000">
                        <a:latin typeface="Calibri"/>
                        <a:cs typeface="Calibri"/>
                      </a:endParaRPr>
                    </a:p>
                  </a:txBody>
                  <a:tcPr marL="0" marR="0" marT="0" marB="0">
                    <a:lnT w="12700">
                      <a:solidFill>
                        <a:srgbClr val="000000"/>
                      </a:solidFill>
                      <a:prstDash val="solid"/>
                    </a:lnT>
                    <a:lnB w="12700">
                      <a:solidFill>
                        <a:srgbClr val="000000"/>
                      </a:solidFill>
                      <a:prstDash val="solid"/>
                    </a:lnB>
                    <a:solidFill>
                      <a:srgbClr val="E1EFD9"/>
                    </a:solidFill>
                  </a:tcPr>
                </a:tc>
                <a:tc gridSpan="6">
                  <a:txBody>
                    <a:bodyPr/>
                    <a:lstStyle/>
                    <a:p>
                      <a:pPr marL="680085">
                        <a:lnSpc>
                          <a:spcPct val="100000"/>
                        </a:lnSpc>
                        <a:spcBef>
                          <a:spcPts val="254"/>
                        </a:spcBef>
                      </a:pPr>
                      <a:r>
                        <a:rPr sz="1000" b="1" spc="-5" dirty="0">
                          <a:latin typeface="Calibri"/>
                          <a:cs typeface="Calibri"/>
                        </a:rPr>
                        <a:t>Uricosuric </a:t>
                      </a:r>
                      <a:r>
                        <a:rPr sz="1000" b="1" dirty="0">
                          <a:latin typeface="Calibri"/>
                          <a:cs typeface="Calibri"/>
                        </a:rPr>
                        <a:t>drugs </a:t>
                      </a:r>
                      <a:r>
                        <a:rPr sz="1000" spc="-5" dirty="0">
                          <a:latin typeface="Calibri"/>
                          <a:cs typeface="Calibri"/>
                        </a:rPr>
                        <a:t>(increase uric acid excretion </a:t>
                      </a:r>
                      <a:r>
                        <a:rPr sz="1000" dirty="0">
                          <a:latin typeface="Calibri"/>
                          <a:cs typeface="Calibri"/>
                        </a:rPr>
                        <a:t>by </a:t>
                      </a:r>
                      <a:r>
                        <a:rPr sz="1000" spc="-5" dirty="0">
                          <a:latin typeface="Calibri"/>
                          <a:cs typeface="Calibri"/>
                        </a:rPr>
                        <a:t>Blocking </a:t>
                      </a:r>
                      <a:r>
                        <a:rPr sz="1000" dirty="0">
                          <a:latin typeface="Calibri"/>
                          <a:cs typeface="Calibri"/>
                        </a:rPr>
                        <a:t>tubular</a:t>
                      </a:r>
                      <a:r>
                        <a:rPr sz="1000" spc="65" dirty="0">
                          <a:latin typeface="Calibri"/>
                          <a:cs typeface="Calibri"/>
                        </a:rPr>
                        <a:t> </a:t>
                      </a:r>
                      <a:r>
                        <a:rPr sz="1000" spc="-5" dirty="0">
                          <a:latin typeface="Calibri"/>
                          <a:cs typeface="Calibri"/>
                        </a:rPr>
                        <a:t>reabsorption)</a:t>
                      </a:r>
                      <a:endParaRPr sz="1000">
                        <a:latin typeface="Calibri"/>
                        <a:cs typeface="Calibri"/>
                      </a:endParaRPr>
                    </a:p>
                  </a:txBody>
                  <a:tcPr marL="0" marR="0" marT="0" marB="0">
                    <a:lnT w="12700">
                      <a:solidFill>
                        <a:srgbClr val="000000"/>
                      </a:solidFill>
                      <a:prstDash val="solid"/>
                    </a:lnT>
                    <a:lnB w="12700">
                      <a:solidFill>
                        <a:srgbClr val="000000"/>
                      </a:solidFill>
                      <a:prstDash val="solid"/>
                    </a:lnB>
                    <a:solidFill>
                      <a:srgbClr val="E1EF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228600">
                <a:tc>
                  <a:txBody>
                    <a:bodyPr/>
                    <a:lstStyle/>
                    <a:p>
                      <a:endParaRPr sz="1000">
                        <a:latin typeface="Calibri"/>
                        <a:cs typeface="Calibri"/>
                      </a:endParaRPr>
                    </a:p>
                  </a:txBody>
                  <a:tcPr marL="0" marR="0" marT="0" marB="0">
                    <a:lnT w="12700">
                      <a:solidFill>
                        <a:srgbClr val="000000"/>
                      </a:solidFill>
                      <a:prstDash val="solid"/>
                    </a:lnT>
                    <a:lnB w="12700">
                      <a:solidFill>
                        <a:srgbClr val="000000"/>
                      </a:solidFill>
                      <a:prstDash val="solid"/>
                    </a:lnB>
                  </a:tcPr>
                </a:tc>
                <a:tc gridSpan="6">
                  <a:txBody>
                    <a:bodyPr/>
                    <a:lstStyle/>
                    <a:p>
                      <a:pPr marL="1169035">
                        <a:lnSpc>
                          <a:spcPct val="100000"/>
                        </a:lnSpc>
                        <a:spcBef>
                          <a:spcPts val="259"/>
                        </a:spcBef>
                      </a:pPr>
                      <a:r>
                        <a:rPr sz="900" b="1" spc="-5" dirty="0">
                          <a:solidFill>
                            <a:srgbClr val="5FC7BD"/>
                          </a:solidFill>
                          <a:latin typeface="Calibri"/>
                          <a:cs typeface="Calibri"/>
                        </a:rPr>
                        <a:t>Clinical </a:t>
                      </a:r>
                      <a:r>
                        <a:rPr sz="900" b="1" dirty="0">
                          <a:solidFill>
                            <a:srgbClr val="5FC7BD"/>
                          </a:solidFill>
                          <a:latin typeface="Calibri"/>
                          <a:cs typeface="Calibri"/>
                        </a:rPr>
                        <a:t>use:  </a:t>
                      </a:r>
                      <a:r>
                        <a:rPr sz="900" dirty="0">
                          <a:latin typeface="Calibri"/>
                          <a:cs typeface="Calibri"/>
                        </a:rPr>
                        <a:t>Control </a:t>
                      </a:r>
                      <a:r>
                        <a:rPr sz="900" spc="-5" dirty="0">
                          <a:latin typeface="Calibri"/>
                          <a:cs typeface="Calibri"/>
                        </a:rPr>
                        <a:t>hyperuricemia and prevent tophus</a:t>
                      </a:r>
                      <a:r>
                        <a:rPr sz="900" spc="100" dirty="0">
                          <a:latin typeface="Calibri"/>
                          <a:cs typeface="Calibri"/>
                        </a:rPr>
                        <a:t> </a:t>
                      </a:r>
                      <a:r>
                        <a:rPr sz="900" dirty="0">
                          <a:latin typeface="Calibri"/>
                          <a:cs typeface="Calibri"/>
                        </a:rPr>
                        <a:t>formation</a:t>
                      </a:r>
                      <a:endParaRPr sz="900">
                        <a:latin typeface="Calibri"/>
                        <a:cs typeface="Calibri"/>
                      </a:endParaRPr>
                    </a:p>
                  </a:txBody>
                  <a:tcPr marL="0" marR="0" marT="0" marB="0">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411479">
                <a:tc>
                  <a:txBody>
                    <a:bodyPr/>
                    <a:lstStyle/>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txBody>
                  <a:tcPr marL="0" marR="0" marT="0" marB="0">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gridSpan="2">
                  <a:txBody>
                    <a:bodyPr/>
                    <a:lstStyle/>
                    <a:p>
                      <a:pPr marL="73660" marR="5080">
                        <a:lnSpc>
                          <a:spcPct val="100000"/>
                        </a:lnSpc>
                        <a:spcBef>
                          <a:spcPts val="250"/>
                        </a:spcBef>
                      </a:pPr>
                      <a:r>
                        <a:rPr sz="1050" b="1" dirty="0">
                          <a:solidFill>
                            <a:srgbClr val="5FC7BD"/>
                          </a:solidFill>
                          <a:latin typeface="Calibri"/>
                          <a:cs typeface="Calibri"/>
                        </a:rPr>
                        <a:t>ADRs: </a:t>
                      </a:r>
                      <a:r>
                        <a:rPr sz="1050" dirty="0">
                          <a:latin typeface="Calibri"/>
                          <a:cs typeface="Calibri"/>
                        </a:rPr>
                        <a:t>GIT </a:t>
                      </a:r>
                      <a:r>
                        <a:rPr sz="1050" spc="-5" dirty="0">
                          <a:latin typeface="Calibri"/>
                          <a:cs typeface="Calibri"/>
                        </a:rPr>
                        <a:t>upset</a:t>
                      </a:r>
                      <a:r>
                        <a:rPr sz="1050" b="1" spc="-5" dirty="0">
                          <a:solidFill>
                            <a:srgbClr val="5FC7BD"/>
                          </a:solidFill>
                          <a:latin typeface="Calibri"/>
                          <a:cs typeface="Calibri"/>
                        </a:rPr>
                        <a:t>, </a:t>
                      </a:r>
                      <a:r>
                        <a:rPr sz="1050" spc="-5" dirty="0">
                          <a:latin typeface="Calibri"/>
                          <a:cs typeface="Calibri"/>
                        </a:rPr>
                        <a:t>Exacerbation </a:t>
                      </a:r>
                      <a:r>
                        <a:rPr sz="1050" dirty="0">
                          <a:latin typeface="Calibri"/>
                          <a:cs typeface="Calibri"/>
                        </a:rPr>
                        <a:t>of </a:t>
                      </a:r>
                      <a:r>
                        <a:rPr sz="1050" spc="-5" dirty="0">
                          <a:latin typeface="Calibri"/>
                          <a:cs typeface="Calibri"/>
                        </a:rPr>
                        <a:t>acute  attack, nephrolithiasis, </a:t>
                      </a:r>
                      <a:r>
                        <a:rPr sz="1050" dirty="0">
                          <a:latin typeface="Calibri"/>
                          <a:cs typeface="Calibri"/>
                        </a:rPr>
                        <a:t>Allergic</a:t>
                      </a:r>
                      <a:r>
                        <a:rPr sz="1050" spc="-40" dirty="0">
                          <a:latin typeface="Calibri"/>
                          <a:cs typeface="Calibri"/>
                        </a:rPr>
                        <a:t> </a:t>
                      </a:r>
                      <a:r>
                        <a:rPr sz="1050" spc="-5" dirty="0">
                          <a:latin typeface="Calibri"/>
                          <a:cs typeface="Calibri"/>
                        </a:rPr>
                        <a:t>rash.</a:t>
                      </a:r>
                      <a:endParaRPr sz="1050">
                        <a:latin typeface="Calibri"/>
                        <a:cs typeface="Calibri"/>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hMerge="1">
                  <a:txBody>
                    <a:bodyPr/>
                    <a:lstStyle/>
                    <a:p>
                      <a:endParaRPr/>
                    </a:p>
                  </a:txBody>
                  <a:tcPr marL="0" marR="0" marT="0" marB="0"/>
                </a:tc>
                <a:tc>
                  <a:txBody>
                    <a:bodyPr/>
                    <a:lstStyle/>
                    <a:p>
                      <a:endParaRPr sz="1050">
                        <a:latin typeface="Calibri"/>
                        <a:cs typeface="Calibri"/>
                      </a:endParaRPr>
                    </a:p>
                  </a:txBody>
                  <a:tcPr marL="0" marR="0" marT="0" marB="0">
                    <a:lnT w="12700">
                      <a:solidFill>
                        <a:srgbClr val="000000"/>
                      </a:solidFill>
                      <a:prstDash val="solid"/>
                    </a:lnT>
                    <a:lnB w="12700">
                      <a:solidFill>
                        <a:srgbClr val="000000"/>
                      </a:solidFill>
                      <a:prstDash val="solid"/>
                    </a:lnB>
                  </a:tcPr>
                </a:tc>
                <a:tc gridSpan="3">
                  <a:txBody>
                    <a:bodyPr/>
                    <a:lstStyle/>
                    <a:p>
                      <a:pPr marR="110489">
                        <a:lnSpc>
                          <a:spcPct val="100000"/>
                        </a:lnSpc>
                        <a:spcBef>
                          <a:spcPts val="250"/>
                        </a:spcBef>
                      </a:pPr>
                      <a:r>
                        <a:rPr sz="1050" b="1" dirty="0">
                          <a:solidFill>
                            <a:srgbClr val="5FC7BD"/>
                          </a:solidFill>
                          <a:latin typeface="Calibri"/>
                          <a:cs typeface="Calibri"/>
                        </a:rPr>
                        <a:t>Contraindications: </a:t>
                      </a:r>
                      <a:r>
                        <a:rPr sz="1050" spc="-5" dirty="0">
                          <a:latin typeface="Calibri"/>
                          <a:cs typeface="Calibri"/>
                        </a:rPr>
                        <a:t>History </a:t>
                      </a:r>
                      <a:r>
                        <a:rPr sz="1050" dirty="0">
                          <a:latin typeface="Calibri"/>
                          <a:cs typeface="Calibri"/>
                        </a:rPr>
                        <a:t>of </a:t>
                      </a:r>
                      <a:r>
                        <a:rPr sz="1050" spc="-5" dirty="0">
                          <a:latin typeface="Calibri"/>
                          <a:cs typeface="Calibri"/>
                        </a:rPr>
                        <a:t>nephrolithiasis, </a:t>
                      </a:r>
                      <a:r>
                        <a:rPr sz="1050" dirty="0">
                          <a:latin typeface="Calibri"/>
                          <a:cs typeface="Calibri"/>
                        </a:rPr>
                        <a:t>Recent acute  </a:t>
                      </a:r>
                      <a:r>
                        <a:rPr sz="1050" spc="-5" dirty="0">
                          <a:latin typeface="Calibri"/>
                          <a:cs typeface="Calibri"/>
                        </a:rPr>
                        <a:t>gout, Existing </a:t>
                      </a:r>
                      <a:r>
                        <a:rPr sz="1050" dirty="0">
                          <a:latin typeface="Calibri"/>
                          <a:cs typeface="Calibri"/>
                        </a:rPr>
                        <a:t>renal disease, Less effective in elderly</a:t>
                      </a:r>
                      <a:r>
                        <a:rPr sz="1050" spc="-70" dirty="0">
                          <a:latin typeface="Calibri"/>
                          <a:cs typeface="Calibri"/>
                        </a:rPr>
                        <a:t> </a:t>
                      </a:r>
                      <a:r>
                        <a:rPr sz="1050" spc="-5" dirty="0">
                          <a:latin typeface="Calibri"/>
                          <a:cs typeface="Calibri"/>
                        </a:rPr>
                        <a:t>patients.</a:t>
                      </a:r>
                      <a:endParaRPr sz="1050">
                        <a:latin typeface="Calibri"/>
                        <a:cs typeface="Calibri"/>
                      </a:endParaRPr>
                    </a:p>
                  </a:txBody>
                  <a:tcPr marL="0" marR="0" marT="0" marB="0">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571500">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30"/>
                        </a:spcBef>
                      </a:pPr>
                      <a:endParaRPr sz="800">
                        <a:latin typeface="Times New Roman"/>
                        <a:cs typeface="Times New Roman"/>
                      </a:endParaRPr>
                    </a:p>
                  </a:txBody>
                  <a:tcPr marL="0" marR="0" marT="0" marB="0">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gridSpan="3">
                  <a:txBody>
                    <a:bodyPr/>
                    <a:lstStyle/>
                    <a:p>
                      <a:pPr marL="73660" marR="464184">
                        <a:lnSpc>
                          <a:spcPct val="100000"/>
                        </a:lnSpc>
                        <a:spcBef>
                          <a:spcPts val="250"/>
                        </a:spcBef>
                      </a:pPr>
                      <a:r>
                        <a:rPr sz="1050" b="1" spc="-5" dirty="0">
                          <a:solidFill>
                            <a:srgbClr val="5FC7BD"/>
                          </a:solidFill>
                          <a:latin typeface="Calibri"/>
                          <a:cs typeface="Calibri"/>
                        </a:rPr>
                        <a:t>ADRs </a:t>
                      </a:r>
                      <a:r>
                        <a:rPr sz="1050" dirty="0">
                          <a:latin typeface="Calibri"/>
                          <a:cs typeface="Calibri"/>
                        </a:rPr>
                        <a:t>can </a:t>
                      </a:r>
                      <a:r>
                        <a:rPr sz="1050" spc="-5" dirty="0">
                          <a:latin typeface="Calibri"/>
                          <a:cs typeface="Calibri"/>
                        </a:rPr>
                        <a:t>aggravate peptic </a:t>
                      </a:r>
                      <a:r>
                        <a:rPr sz="1050" dirty="0">
                          <a:latin typeface="Calibri"/>
                          <a:cs typeface="Calibri"/>
                        </a:rPr>
                        <a:t>ulcer </a:t>
                      </a:r>
                      <a:r>
                        <a:rPr sz="1050" spc="-5" dirty="0">
                          <a:latin typeface="Calibri"/>
                          <a:cs typeface="Calibri"/>
                        </a:rPr>
                        <a:t>disease  </a:t>
                      </a:r>
                      <a:r>
                        <a:rPr sz="1050" dirty="0">
                          <a:latin typeface="Calibri"/>
                          <a:cs typeface="Calibri"/>
                        </a:rPr>
                        <a:t>Increase </a:t>
                      </a:r>
                      <a:r>
                        <a:rPr sz="1050" spc="-5" dirty="0">
                          <a:latin typeface="Calibri"/>
                          <a:cs typeface="Calibri"/>
                        </a:rPr>
                        <a:t>risk </a:t>
                      </a:r>
                      <a:r>
                        <a:rPr sz="1050" dirty="0">
                          <a:latin typeface="Calibri"/>
                          <a:cs typeface="Calibri"/>
                        </a:rPr>
                        <a:t>of</a:t>
                      </a:r>
                      <a:r>
                        <a:rPr sz="1050" spc="-55" dirty="0">
                          <a:latin typeface="Calibri"/>
                          <a:cs typeface="Calibri"/>
                        </a:rPr>
                        <a:t> </a:t>
                      </a:r>
                      <a:r>
                        <a:rPr sz="1050" spc="-5" dirty="0">
                          <a:latin typeface="Calibri"/>
                          <a:cs typeface="Calibri"/>
                        </a:rPr>
                        <a:t>nephrolithiasis.</a:t>
                      </a:r>
                      <a:endParaRPr sz="1050">
                        <a:latin typeface="Calibri"/>
                        <a:cs typeface="Calibri"/>
                      </a:endParaRPr>
                    </a:p>
                    <a:p>
                      <a:pPr marL="73660">
                        <a:lnSpc>
                          <a:spcPct val="100000"/>
                        </a:lnSpc>
                      </a:pPr>
                      <a:r>
                        <a:rPr sz="1050" dirty="0">
                          <a:latin typeface="Calibri"/>
                          <a:cs typeface="Calibri"/>
                        </a:rPr>
                        <a:t>Not </a:t>
                      </a:r>
                      <a:r>
                        <a:rPr sz="1050" spc="-5" dirty="0">
                          <a:latin typeface="Calibri"/>
                          <a:cs typeface="Calibri"/>
                        </a:rPr>
                        <a:t>used </a:t>
                      </a:r>
                      <a:r>
                        <a:rPr sz="1050" dirty="0">
                          <a:latin typeface="Calibri"/>
                          <a:cs typeface="Calibri"/>
                        </a:rPr>
                        <a:t>in </a:t>
                      </a:r>
                      <a:r>
                        <a:rPr sz="1050" spc="-5" dirty="0">
                          <a:latin typeface="Calibri"/>
                          <a:cs typeface="Calibri"/>
                        </a:rPr>
                        <a:t>patients </a:t>
                      </a:r>
                      <a:r>
                        <a:rPr sz="1050" dirty="0">
                          <a:latin typeface="Calibri"/>
                          <a:cs typeface="Calibri"/>
                        </a:rPr>
                        <a:t>with renal</a:t>
                      </a:r>
                      <a:r>
                        <a:rPr sz="1050" spc="-80" dirty="0">
                          <a:latin typeface="Calibri"/>
                          <a:cs typeface="Calibri"/>
                        </a:rPr>
                        <a:t> </a:t>
                      </a:r>
                      <a:r>
                        <a:rPr sz="1050" spc="-5" dirty="0">
                          <a:latin typeface="Calibri"/>
                          <a:cs typeface="Calibri"/>
                        </a:rPr>
                        <a:t>disease</a:t>
                      </a:r>
                      <a:endParaRPr sz="1050">
                        <a:latin typeface="Calibri"/>
                        <a:cs typeface="Calibri"/>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3">
                  <a:txBody>
                    <a:bodyPr/>
                    <a:lstStyle/>
                    <a:p>
                      <a:pPr>
                        <a:lnSpc>
                          <a:spcPct val="100000"/>
                        </a:lnSpc>
                        <a:spcBef>
                          <a:spcPts val="885"/>
                        </a:spcBef>
                      </a:pPr>
                      <a:r>
                        <a:rPr sz="1050" b="1" dirty="0">
                          <a:solidFill>
                            <a:srgbClr val="5FC7BD"/>
                          </a:solidFill>
                          <a:latin typeface="Calibri"/>
                          <a:cs typeface="Calibri"/>
                        </a:rPr>
                        <a:t>Drug Interactions: </a:t>
                      </a:r>
                      <a:r>
                        <a:rPr sz="1050" dirty="0">
                          <a:latin typeface="Calibri"/>
                          <a:cs typeface="Calibri"/>
                        </a:rPr>
                        <a:t>Aspirin reduces efficacy of</a:t>
                      </a:r>
                      <a:r>
                        <a:rPr sz="1050" spc="-135" dirty="0">
                          <a:latin typeface="Calibri"/>
                          <a:cs typeface="Calibri"/>
                        </a:rPr>
                        <a:t> </a:t>
                      </a:r>
                      <a:r>
                        <a:rPr sz="1050" dirty="0">
                          <a:latin typeface="Calibri"/>
                          <a:cs typeface="Calibri"/>
                        </a:rPr>
                        <a:t>sulfinpyrazone</a:t>
                      </a:r>
                      <a:endParaRPr sz="1050">
                        <a:latin typeface="Calibri"/>
                        <a:cs typeface="Calibri"/>
                      </a:endParaRPr>
                    </a:p>
                    <a:p>
                      <a:pPr>
                        <a:lnSpc>
                          <a:spcPct val="100000"/>
                        </a:lnSpc>
                      </a:pPr>
                      <a:r>
                        <a:rPr sz="1050" spc="-5" dirty="0">
                          <a:latin typeface="Calibri"/>
                          <a:cs typeface="Calibri"/>
                        </a:rPr>
                        <a:t>enhance the </a:t>
                      </a:r>
                      <a:r>
                        <a:rPr sz="1050" dirty="0">
                          <a:latin typeface="Calibri"/>
                          <a:cs typeface="Calibri"/>
                        </a:rPr>
                        <a:t>action of certain </a:t>
                      </a:r>
                      <a:r>
                        <a:rPr sz="1050" spc="-5" dirty="0">
                          <a:latin typeface="Calibri"/>
                          <a:cs typeface="Calibri"/>
                        </a:rPr>
                        <a:t>antidiabetic</a:t>
                      </a:r>
                      <a:r>
                        <a:rPr sz="1050" spc="-35" dirty="0">
                          <a:latin typeface="Calibri"/>
                          <a:cs typeface="Calibri"/>
                        </a:rPr>
                        <a:t> </a:t>
                      </a:r>
                      <a:r>
                        <a:rPr sz="1050" dirty="0">
                          <a:latin typeface="Calibri"/>
                          <a:cs typeface="Calibri"/>
                        </a:rPr>
                        <a:t>drugs.</a:t>
                      </a:r>
                      <a:endParaRPr sz="1050">
                        <a:latin typeface="Calibri"/>
                        <a:cs typeface="Calibri"/>
                      </a:endParaRPr>
                    </a:p>
                  </a:txBody>
                  <a:tcPr marL="0" marR="0" marT="0" marB="0">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243827">
                <a:tc>
                  <a:txBody>
                    <a:bodyPr/>
                    <a:lstStyle/>
                    <a:p>
                      <a:endParaRPr sz="1050">
                        <a:latin typeface="Calibri"/>
                        <a:cs typeface="Calibri"/>
                      </a:endParaRPr>
                    </a:p>
                  </a:txBody>
                  <a:tcPr marL="0" marR="0" marT="0" marB="0">
                    <a:lnT w="12700">
                      <a:solidFill>
                        <a:srgbClr val="000000"/>
                      </a:solidFill>
                      <a:prstDash val="solid"/>
                    </a:lnT>
                    <a:lnB w="12700">
                      <a:solidFill>
                        <a:srgbClr val="000000"/>
                      </a:solidFill>
                      <a:prstDash val="solid"/>
                    </a:lnB>
                    <a:solidFill>
                      <a:srgbClr val="E1EFD9"/>
                    </a:solidFill>
                  </a:tcPr>
                </a:tc>
                <a:tc gridSpan="5">
                  <a:txBody>
                    <a:bodyPr/>
                    <a:lstStyle/>
                    <a:p>
                      <a:pPr marL="1816735">
                        <a:lnSpc>
                          <a:spcPct val="100000"/>
                        </a:lnSpc>
                        <a:spcBef>
                          <a:spcPts val="254"/>
                        </a:spcBef>
                      </a:pPr>
                      <a:r>
                        <a:rPr sz="1000" b="1" spc="-5" dirty="0">
                          <a:latin typeface="Calibri"/>
                          <a:cs typeface="Calibri"/>
                        </a:rPr>
                        <a:t>Recombinant  Mammalian</a:t>
                      </a:r>
                      <a:r>
                        <a:rPr sz="1000" b="1" spc="-45" dirty="0">
                          <a:latin typeface="Calibri"/>
                          <a:cs typeface="Calibri"/>
                        </a:rPr>
                        <a:t> </a:t>
                      </a:r>
                      <a:r>
                        <a:rPr sz="1000" b="1" spc="-5" dirty="0">
                          <a:latin typeface="Calibri"/>
                          <a:cs typeface="Calibri"/>
                        </a:rPr>
                        <a:t>uricase</a:t>
                      </a:r>
                      <a:endParaRPr sz="1000">
                        <a:latin typeface="Calibri"/>
                        <a:cs typeface="Calibri"/>
                      </a:endParaRPr>
                    </a:p>
                  </a:txBody>
                  <a:tcPr marL="0" marR="0" marT="0" marB="0">
                    <a:lnT w="12700">
                      <a:solidFill>
                        <a:srgbClr val="000000"/>
                      </a:solidFill>
                      <a:prstDash val="solid"/>
                    </a:lnT>
                    <a:lnB w="12700">
                      <a:solidFill>
                        <a:srgbClr val="000000"/>
                      </a:solidFill>
                      <a:prstDash val="solid"/>
                    </a:lnB>
                    <a:solidFill>
                      <a:srgbClr val="E1EF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endParaRPr sz="1000">
                        <a:latin typeface="Calibri"/>
                        <a:cs typeface="Calibri"/>
                      </a:endParaRPr>
                    </a:p>
                  </a:txBody>
                  <a:tcPr marL="0" marR="0" marT="0" marB="0">
                    <a:lnT w="12700">
                      <a:solidFill>
                        <a:srgbClr val="000000"/>
                      </a:solidFill>
                      <a:prstDash val="solid"/>
                    </a:lnT>
                    <a:lnB w="12700">
                      <a:solidFill>
                        <a:srgbClr val="000000"/>
                      </a:solidFill>
                      <a:prstDash val="solid"/>
                    </a:lnB>
                    <a:solidFill>
                      <a:srgbClr val="E1EFD9"/>
                    </a:solidFill>
                  </a:tcPr>
                </a:tc>
              </a:tr>
              <a:tr h="687079">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txBody>
                  <a:tcPr marL="0" marR="0" marT="0" marB="0">
                    <a:lnR w="12700">
                      <a:solidFill>
                        <a:srgbClr val="000000"/>
                      </a:solidFill>
                      <a:prstDash val="solid"/>
                    </a:lnR>
                    <a:lnT w="12700">
                      <a:solidFill>
                        <a:srgbClr val="000000"/>
                      </a:solidFill>
                      <a:prstDash val="solid"/>
                    </a:lnT>
                    <a:solidFill>
                      <a:srgbClr val="D9D9D9"/>
                    </a:solidFill>
                  </a:tcPr>
                </a:tc>
                <a:tc>
                  <a:txBody>
                    <a:bodyPr/>
                    <a:lstStyle/>
                    <a:p>
                      <a:pPr marL="73660" marR="279400">
                        <a:lnSpc>
                          <a:spcPct val="100000"/>
                        </a:lnSpc>
                        <a:spcBef>
                          <a:spcPts val="500"/>
                        </a:spcBef>
                      </a:pPr>
                      <a:r>
                        <a:rPr sz="900" b="1" dirty="0">
                          <a:solidFill>
                            <a:srgbClr val="5FC7BD"/>
                          </a:solidFill>
                          <a:latin typeface="Calibri"/>
                          <a:cs typeface="Calibri"/>
                        </a:rPr>
                        <a:t>Used </a:t>
                      </a:r>
                      <a:r>
                        <a:rPr sz="900" dirty="0">
                          <a:latin typeface="Calibri"/>
                          <a:cs typeface="Calibri"/>
                        </a:rPr>
                        <a:t>for </a:t>
                      </a:r>
                      <a:r>
                        <a:rPr sz="900" spc="-5" dirty="0">
                          <a:latin typeface="Calibri"/>
                          <a:cs typeface="Calibri"/>
                        </a:rPr>
                        <a:t>the treatment </a:t>
                      </a:r>
                      <a:r>
                        <a:rPr sz="900" dirty="0">
                          <a:latin typeface="Calibri"/>
                          <a:cs typeface="Calibri"/>
                        </a:rPr>
                        <a:t>of</a:t>
                      </a:r>
                      <a:r>
                        <a:rPr sz="900" spc="-65" dirty="0">
                          <a:latin typeface="Calibri"/>
                          <a:cs typeface="Calibri"/>
                        </a:rPr>
                        <a:t> </a:t>
                      </a:r>
                      <a:r>
                        <a:rPr sz="900" spc="-5" dirty="0">
                          <a:latin typeface="Calibri"/>
                          <a:cs typeface="Calibri"/>
                        </a:rPr>
                        <a:t>chronic  gout in adult patients refractory  (</a:t>
                      </a:r>
                      <a:r>
                        <a:rPr sz="900" spc="-5" dirty="0">
                          <a:solidFill>
                            <a:srgbClr val="7E7E7E"/>
                          </a:solidFill>
                          <a:latin typeface="Calibri"/>
                          <a:cs typeface="Calibri"/>
                        </a:rPr>
                        <a:t>resistant</a:t>
                      </a:r>
                      <a:r>
                        <a:rPr sz="900" spc="-5" dirty="0">
                          <a:latin typeface="Calibri"/>
                          <a:cs typeface="Calibri"/>
                        </a:rPr>
                        <a:t>) </a:t>
                      </a:r>
                      <a:r>
                        <a:rPr sz="900" dirty="0">
                          <a:latin typeface="Calibri"/>
                          <a:cs typeface="Calibri"/>
                        </a:rPr>
                        <a:t>to </a:t>
                      </a:r>
                      <a:r>
                        <a:rPr sz="900" spc="-5" dirty="0">
                          <a:latin typeface="Calibri"/>
                          <a:cs typeface="Calibri"/>
                        </a:rPr>
                        <a:t>conventional urate-  lowering</a:t>
                      </a:r>
                      <a:r>
                        <a:rPr sz="900" spc="-55" dirty="0">
                          <a:latin typeface="Calibri"/>
                          <a:cs typeface="Calibri"/>
                        </a:rPr>
                        <a:t> </a:t>
                      </a:r>
                      <a:r>
                        <a:rPr sz="900" spc="-5" dirty="0">
                          <a:latin typeface="Calibri"/>
                          <a:cs typeface="Calibri"/>
                        </a:rPr>
                        <a:t>therapy.</a:t>
                      </a:r>
                      <a:endParaRPr sz="900">
                        <a:latin typeface="Calibri"/>
                        <a:cs typeface="Calibri"/>
                      </a:endParaRPr>
                    </a:p>
                  </a:txBody>
                  <a:tcPr marL="0" marR="0" marT="0" marB="0">
                    <a:lnL w="12700">
                      <a:solidFill>
                        <a:srgbClr val="000000"/>
                      </a:solidFill>
                      <a:prstDash val="solid"/>
                    </a:lnL>
                    <a:lnT w="12700">
                      <a:solidFill>
                        <a:srgbClr val="000000"/>
                      </a:solidFill>
                      <a:prstDash val="solid"/>
                    </a:lnT>
                  </a:tcPr>
                </a:tc>
                <a:tc gridSpan="3">
                  <a:txBody>
                    <a:bodyPr/>
                    <a:lstStyle/>
                    <a:p>
                      <a:pPr marL="5715">
                        <a:lnSpc>
                          <a:spcPct val="100000"/>
                        </a:lnSpc>
                        <a:spcBef>
                          <a:spcPts val="254"/>
                        </a:spcBef>
                      </a:pPr>
                      <a:r>
                        <a:rPr sz="1000" b="1" spc="-5" dirty="0">
                          <a:solidFill>
                            <a:srgbClr val="5FC7BD"/>
                          </a:solidFill>
                          <a:latin typeface="Calibri"/>
                          <a:cs typeface="Calibri"/>
                        </a:rPr>
                        <a:t>ADRs </a:t>
                      </a:r>
                      <a:r>
                        <a:rPr sz="1000" spc="-5" dirty="0">
                          <a:latin typeface="Calibri"/>
                          <a:cs typeface="Calibri"/>
                        </a:rPr>
                        <a:t>Infusion reactions,  Anaphylaxis, Gout flare,  Arthralgia, Muscle</a:t>
                      </a:r>
                      <a:r>
                        <a:rPr sz="1000" spc="-45" dirty="0">
                          <a:latin typeface="Calibri"/>
                          <a:cs typeface="Calibri"/>
                        </a:rPr>
                        <a:t> </a:t>
                      </a:r>
                      <a:r>
                        <a:rPr sz="1000" spc="-5" dirty="0">
                          <a:latin typeface="Calibri"/>
                          <a:cs typeface="Calibri"/>
                        </a:rPr>
                        <a:t>spasm,  Nephrolithiasis</a:t>
                      </a:r>
                      <a:endParaRPr sz="1000">
                        <a:latin typeface="Calibri"/>
                        <a:cs typeface="Calibri"/>
                      </a:endParaRPr>
                    </a:p>
                  </a:txBody>
                  <a:tcPr marL="0" marR="0" marT="0" marB="0">
                    <a:lnT w="12700">
                      <a:solidFill>
                        <a:srgbClr val="000000"/>
                      </a:solidFill>
                      <a:prstDash val="solid"/>
                    </a:lnT>
                  </a:tcPr>
                </a:tc>
                <a:tc hMerge="1">
                  <a:txBody>
                    <a:bodyPr/>
                    <a:lstStyle/>
                    <a:p>
                      <a:endParaRPr/>
                    </a:p>
                  </a:txBody>
                  <a:tcPr marL="0" marR="0" marT="0" marB="0"/>
                </a:tc>
                <a:tc hMerge="1">
                  <a:txBody>
                    <a:bodyPr/>
                    <a:lstStyle/>
                    <a:p>
                      <a:endParaRPr/>
                    </a:p>
                  </a:txBody>
                  <a:tcPr marL="0" marR="0" marT="0" marB="0"/>
                </a:tc>
                <a:tc>
                  <a:txBody>
                    <a:bodyPr/>
                    <a:lstStyle/>
                    <a:p>
                      <a:endParaRPr sz="1000">
                        <a:latin typeface="Calibri"/>
                        <a:cs typeface="Calibri"/>
                      </a:endParaRPr>
                    </a:p>
                  </a:txBody>
                  <a:tcPr marL="0" marR="0" marT="0" marB="0">
                    <a:lnR w="12700">
                      <a:solidFill>
                        <a:srgbClr val="000000"/>
                      </a:solidFill>
                      <a:prstDash val="solid"/>
                    </a:lnR>
                    <a:lnT w="12700">
                      <a:solidFill>
                        <a:srgbClr val="000000"/>
                      </a:solidFill>
                      <a:prstDash val="solid"/>
                    </a:lnT>
                  </a:tcPr>
                </a:tc>
                <a:tc>
                  <a:txBody>
                    <a:bodyPr/>
                    <a:lstStyle/>
                    <a:p>
                      <a:pPr marL="85725" marR="147320">
                        <a:lnSpc>
                          <a:spcPct val="100000"/>
                        </a:lnSpc>
                        <a:spcBef>
                          <a:spcPts val="500"/>
                        </a:spcBef>
                      </a:pPr>
                      <a:r>
                        <a:rPr sz="900" b="1" spc="-5" dirty="0">
                          <a:solidFill>
                            <a:srgbClr val="5FC7BD"/>
                          </a:solidFill>
                          <a:latin typeface="Calibri"/>
                          <a:cs typeface="Calibri"/>
                        </a:rPr>
                        <a:t>Pharmacokinetics </a:t>
                      </a:r>
                      <a:r>
                        <a:rPr sz="900" spc="-5" dirty="0">
                          <a:latin typeface="Calibri"/>
                          <a:cs typeface="Calibri"/>
                        </a:rPr>
                        <a:t>Converts uric acid </a:t>
                      </a:r>
                      <a:r>
                        <a:rPr sz="900" dirty="0">
                          <a:latin typeface="Calibri"/>
                          <a:cs typeface="Calibri"/>
                        </a:rPr>
                        <a:t>to </a:t>
                      </a:r>
                      <a:r>
                        <a:rPr sz="900" spc="-5" dirty="0">
                          <a:latin typeface="Calibri"/>
                          <a:cs typeface="Calibri"/>
                        </a:rPr>
                        <a:t>allantoin,  which </a:t>
                      </a:r>
                      <a:r>
                        <a:rPr sz="900" dirty="0">
                          <a:latin typeface="Calibri"/>
                          <a:cs typeface="Calibri"/>
                        </a:rPr>
                        <a:t>is more </a:t>
                      </a:r>
                      <a:r>
                        <a:rPr sz="900" spc="-5" dirty="0">
                          <a:latin typeface="Calibri"/>
                          <a:cs typeface="Calibri"/>
                        </a:rPr>
                        <a:t>soluble and readily excreted in the  urine. When Given by </a:t>
                      </a:r>
                      <a:r>
                        <a:rPr sz="900" dirty="0">
                          <a:latin typeface="Calibri"/>
                          <a:cs typeface="Calibri"/>
                        </a:rPr>
                        <a:t>I.V, </a:t>
                      </a:r>
                      <a:r>
                        <a:rPr sz="900" spc="-5" dirty="0">
                          <a:latin typeface="Calibri"/>
                          <a:cs typeface="Calibri"/>
                        </a:rPr>
                        <a:t>they produce peak  decline in uric acid level within 24-72</a:t>
                      </a:r>
                      <a:r>
                        <a:rPr sz="900" spc="50" dirty="0">
                          <a:latin typeface="Calibri"/>
                          <a:cs typeface="Calibri"/>
                        </a:rPr>
                        <a:t> </a:t>
                      </a:r>
                      <a:r>
                        <a:rPr sz="900" spc="-5" dirty="0">
                          <a:latin typeface="Calibri"/>
                          <a:cs typeface="Calibri"/>
                        </a:rPr>
                        <a:t>hours</a:t>
                      </a:r>
                      <a:endParaRPr sz="900" dirty="0">
                        <a:latin typeface="Calibri"/>
                        <a:cs typeface="Calibri"/>
                      </a:endParaRPr>
                    </a:p>
                  </a:txBody>
                  <a:tcPr marL="0" marR="0" marT="0" marB="0">
                    <a:lnL w="12700">
                      <a:solidFill>
                        <a:srgbClr val="000000"/>
                      </a:solidFill>
                      <a:prstDash val="solid"/>
                    </a:lnL>
                    <a:lnT w="12700">
                      <a:solidFill>
                        <a:srgbClr val="000000"/>
                      </a:solidFill>
                      <a:prstDash val="solid"/>
                    </a:lnT>
                  </a:tcPr>
                </a:tc>
              </a:tr>
            </a:tbl>
          </a:graphicData>
        </a:graphic>
      </p:graphicFrame>
      <p:sp>
        <p:nvSpPr>
          <p:cNvPr id="3" name="object 24"/>
          <p:cNvSpPr/>
          <p:nvPr/>
        </p:nvSpPr>
        <p:spPr>
          <a:xfrm>
            <a:off x="23681" y="7331648"/>
            <a:ext cx="610365" cy="262000"/>
          </a:xfrm>
          <a:prstGeom prst="rect">
            <a:avLst/>
          </a:prstGeom>
          <a:blipFill>
            <a:blip r:embed="rId2" cstate="print"/>
            <a:stretch>
              <a:fillRect/>
            </a:stretch>
          </a:blipFill>
        </p:spPr>
        <p:txBody>
          <a:bodyPr wrap="square" lIns="0" tIns="0" rIns="0" bIns="0" rtlCol="0"/>
          <a:lstStyle/>
          <a:p>
            <a:endParaRPr/>
          </a:p>
        </p:txBody>
      </p:sp>
      <p:sp>
        <p:nvSpPr>
          <p:cNvPr id="4" name="object 25"/>
          <p:cNvSpPr/>
          <p:nvPr/>
        </p:nvSpPr>
        <p:spPr>
          <a:xfrm>
            <a:off x="26009" y="7784552"/>
            <a:ext cx="641692" cy="241198"/>
          </a:xfrm>
          <a:prstGeom prst="rect">
            <a:avLst/>
          </a:prstGeom>
          <a:blipFill>
            <a:blip r:embed="rId3" cstate="print"/>
            <a:stretch>
              <a:fillRect/>
            </a:stretch>
          </a:blipFill>
        </p:spPr>
        <p:txBody>
          <a:bodyPr wrap="square" lIns="0" tIns="0" rIns="0" bIns="0" rtlCol="0"/>
          <a:lstStyle/>
          <a:p>
            <a:endParaRPr/>
          </a:p>
        </p:txBody>
      </p:sp>
      <p:sp>
        <p:nvSpPr>
          <p:cNvPr id="5" name="object 26"/>
          <p:cNvSpPr/>
          <p:nvPr/>
        </p:nvSpPr>
        <p:spPr>
          <a:xfrm>
            <a:off x="43852" y="8662376"/>
            <a:ext cx="572656" cy="253885"/>
          </a:xfrm>
          <a:prstGeom prst="rect">
            <a:avLst/>
          </a:prstGeom>
          <a:blipFill>
            <a:blip r:embed="rId4" cstate="print"/>
            <a:stretch>
              <a:fillRect/>
            </a:stretch>
          </a:blipFill>
        </p:spPr>
        <p:txBody>
          <a:bodyPr wrap="square" lIns="0" tIns="0" rIns="0" bIns="0" rtlCol="0"/>
          <a:lstStyle/>
          <a:p>
            <a:endParaRPr/>
          </a:p>
        </p:txBody>
      </p:sp>
      <p:cxnSp>
        <p:nvCxnSpPr>
          <p:cNvPr id="7" name="Straight Connector 6"/>
          <p:cNvCxnSpPr/>
          <p:nvPr/>
        </p:nvCxnSpPr>
        <p:spPr>
          <a:xfrm>
            <a:off x="2814917" y="4285129"/>
            <a:ext cx="0" cy="2468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155576" y="7277861"/>
            <a:ext cx="0" cy="9875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474259" y="8518944"/>
            <a:ext cx="1" cy="64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783106" y="932329"/>
            <a:ext cx="0" cy="26176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loud 14"/>
          <p:cNvSpPr/>
          <p:nvPr/>
        </p:nvSpPr>
        <p:spPr>
          <a:xfrm>
            <a:off x="43852" y="0"/>
            <a:ext cx="1623583" cy="627529"/>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435 team</a:t>
            </a:r>
            <a:endParaRPr lang="en-US" sz="1600" dirty="0">
              <a:solidFill>
                <a:sysClr val="windowText" lastClr="000000"/>
              </a:solidFill>
            </a:endParaRPr>
          </a:p>
        </p:txBody>
      </p:sp>
    </p:spTree>
    <p:extLst>
      <p:ext uri="{BB962C8B-B14F-4D97-AF65-F5344CB8AC3E}">
        <p14:creationId xmlns:p14="http://schemas.microsoft.com/office/powerpoint/2010/main" val="1513766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2"/>
          <p:cNvSpPr txBox="1"/>
          <p:nvPr/>
        </p:nvSpPr>
        <p:spPr>
          <a:xfrm>
            <a:off x="80682" y="1053768"/>
            <a:ext cx="6777318" cy="1200329"/>
          </a:xfrm>
          <a:prstGeom prst="rect">
            <a:avLst/>
          </a:prstGeom>
          <a:noFill/>
        </p:spPr>
        <p:txBody>
          <a:bodyPr wrap="square" rtlCol="1">
            <a:spAutoFit/>
          </a:bodyPr>
          <a:lstStyle/>
          <a:p>
            <a:r>
              <a:rPr lang="en-US" dirty="0"/>
              <a:t>A patient suffering from GOUT came to the hospital with extreme fatigue shortness of breath, he </a:t>
            </a:r>
            <a:r>
              <a:rPr lang="en-US" dirty="0" smtClean="0"/>
              <a:t>was later </a:t>
            </a:r>
            <a:r>
              <a:rPr lang="en-US" dirty="0"/>
              <a:t>diagnosed with ischemic heart </a:t>
            </a:r>
            <a:r>
              <a:rPr lang="en-US" dirty="0" smtClean="0"/>
              <a:t>disease.</a:t>
            </a:r>
          </a:p>
          <a:p>
            <a:r>
              <a:rPr lang="en-US" dirty="0" smtClean="0"/>
              <a:t> </a:t>
            </a:r>
          </a:p>
        </p:txBody>
      </p:sp>
      <p:sp>
        <p:nvSpPr>
          <p:cNvPr id="5" name="مربع نص 3"/>
          <p:cNvSpPr txBox="1"/>
          <p:nvPr/>
        </p:nvSpPr>
        <p:spPr>
          <a:xfrm>
            <a:off x="0" y="2150243"/>
            <a:ext cx="6637618" cy="5892382"/>
          </a:xfrm>
          <a:prstGeom prst="rect">
            <a:avLst/>
          </a:prstGeom>
          <a:noFill/>
        </p:spPr>
        <p:txBody>
          <a:bodyPr wrap="square" rtlCol="1">
            <a:spAutoFit/>
          </a:bodyPr>
          <a:lstStyle/>
          <a:p>
            <a:r>
              <a:rPr lang="en-US" sz="1500" b="1" i="1" u="sng" dirty="0" smtClean="0"/>
              <a:t>Q1</a:t>
            </a:r>
            <a:r>
              <a:rPr lang="en-US" sz="1500" b="1" i="1" u="sng" dirty="0"/>
              <a:t>: what is the recommended drug for his case ?</a:t>
            </a:r>
          </a:p>
          <a:p>
            <a:pPr defTabSz="1333500">
              <a:lnSpc>
                <a:spcPct val="90000"/>
              </a:lnSpc>
              <a:spcAft>
                <a:spcPct val="35000"/>
              </a:spcAft>
              <a:defRPr/>
            </a:pPr>
            <a:r>
              <a:rPr lang="en-US" sz="1400" dirty="0"/>
              <a:t>Allopurinol</a:t>
            </a:r>
          </a:p>
          <a:p>
            <a:endParaRPr lang="en-US" sz="1400" dirty="0"/>
          </a:p>
          <a:p>
            <a:r>
              <a:rPr lang="en-US" sz="1500" b="1" i="1" u="sng" dirty="0"/>
              <a:t>Q2:Explain the mechanism of the used drug ?</a:t>
            </a:r>
          </a:p>
          <a:p>
            <a:pPr defTabSz="1333500">
              <a:lnSpc>
                <a:spcPct val="90000"/>
              </a:lnSpc>
              <a:spcAft>
                <a:spcPct val="35000"/>
              </a:spcAft>
              <a:defRPr/>
            </a:pPr>
            <a:r>
              <a:rPr lang="en-TT" sz="1400" dirty="0"/>
              <a:t>Inhibit xanthine oxidase (act as </a:t>
            </a:r>
            <a:r>
              <a:rPr lang="en-TT" sz="1400" dirty="0" err="1"/>
              <a:t>Uricostatic</a:t>
            </a:r>
            <a:r>
              <a:rPr lang="en-TT" sz="1400" dirty="0"/>
              <a:t> drugs</a:t>
            </a:r>
            <a:r>
              <a:rPr lang="en-TT" sz="1400" dirty="0" smtClean="0"/>
              <a:t>).</a:t>
            </a:r>
          </a:p>
          <a:p>
            <a:pPr defTabSz="1333500">
              <a:lnSpc>
                <a:spcPct val="90000"/>
              </a:lnSpc>
              <a:spcAft>
                <a:spcPct val="35000"/>
              </a:spcAft>
              <a:defRPr/>
            </a:pPr>
            <a:endParaRPr lang="en-TT" sz="1400" dirty="0"/>
          </a:p>
          <a:p>
            <a:r>
              <a:rPr lang="en-US" sz="1400" b="1" i="1" u="sng" dirty="0" smtClean="0"/>
              <a:t>Q3: </a:t>
            </a:r>
            <a:r>
              <a:rPr lang="en-US" sz="1400" b="1" i="1" u="sng" dirty="0"/>
              <a:t>How </a:t>
            </a:r>
            <a:r>
              <a:rPr lang="en-TT" sz="1400" b="1" i="1" u="sng" dirty="0"/>
              <a:t>is it metabolized and what its metabolite </a:t>
            </a:r>
            <a:r>
              <a:rPr lang="en-US" sz="1400" b="1" i="1" u="sng" dirty="0"/>
              <a:t>?</a:t>
            </a:r>
          </a:p>
          <a:p>
            <a:r>
              <a:rPr lang="en-TT" sz="1400" dirty="0"/>
              <a:t>It is metabolized by xanthine oxidase into </a:t>
            </a:r>
            <a:r>
              <a:rPr lang="en-TT" sz="1400" dirty="0" err="1"/>
              <a:t>alloxanthine</a:t>
            </a:r>
            <a:r>
              <a:rPr lang="en-TT" sz="1400" dirty="0"/>
              <a:t> which is </a:t>
            </a:r>
            <a:r>
              <a:rPr lang="en-TT" sz="1400" dirty="0" err="1"/>
              <a:t>pharmacologicaly</a:t>
            </a:r>
            <a:r>
              <a:rPr lang="en-TT" sz="1400" dirty="0"/>
              <a:t> active.</a:t>
            </a:r>
            <a:endParaRPr lang="en-US" sz="1400" dirty="0"/>
          </a:p>
          <a:p>
            <a:endParaRPr lang="en-US" sz="1400" dirty="0"/>
          </a:p>
          <a:p>
            <a:r>
              <a:rPr lang="en-US" sz="1400" b="1" i="1" u="sng" dirty="0" smtClean="0"/>
              <a:t>Q4: </a:t>
            </a:r>
            <a:r>
              <a:rPr lang="en-US" sz="1400" b="1" i="1" u="sng" dirty="0"/>
              <a:t>In which stage we can use this drug and what is the aim ?</a:t>
            </a:r>
          </a:p>
          <a:p>
            <a:r>
              <a:rPr lang="en-US" sz="1400" dirty="0" err="1"/>
              <a:t>Intercritical</a:t>
            </a:r>
            <a:r>
              <a:rPr lang="en-US" sz="1400" dirty="0"/>
              <a:t> stage (Between Acute flares) to Prevent recurrent attacks.</a:t>
            </a:r>
          </a:p>
          <a:p>
            <a:endParaRPr lang="en-US" sz="1400" dirty="0">
              <a:sym typeface="Wingdings"/>
            </a:endParaRPr>
          </a:p>
          <a:p>
            <a:r>
              <a:rPr lang="en-US" sz="1500" b="1" i="1" u="sng" dirty="0" smtClean="0">
                <a:sym typeface="Wingdings"/>
              </a:rPr>
              <a:t>Q5: </a:t>
            </a:r>
            <a:r>
              <a:rPr lang="en-US" sz="1500" b="1" i="1" u="sng" dirty="0" smtClean="0"/>
              <a:t>Name </a:t>
            </a:r>
            <a:r>
              <a:rPr lang="en-US" sz="1500" b="1" i="1" u="sng" dirty="0"/>
              <a:t>a drug that could interact with it, and the resulted effect </a:t>
            </a:r>
            <a:r>
              <a:rPr lang="en-US" sz="1500" b="1" i="1" u="sng" dirty="0" smtClean="0">
                <a:sym typeface="Wingdings"/>
              </a:rPr>
              <a:t>?</a:t>
            </a:r>
            <a:endParaRPr lang="en-US" sz="1500" b="1" i="1" u="sng" dirty="0">
              <a:sym typeface="Wingdings"/>
            </a:endParaRPr>
          </a:p>
          <a:p>
            <a:pPr marL="171450" indent="-171450">
              <a:buFont typeface="Arial" charset="0"/>
              <a:buChar char="•"/>
            </a:pPr>
            <a:r>
              <a:rPr lang="en-US" sz="1200" dirty="0" smtClean="0"/>
              <a:t>Warfarin </a:t>
            </a:r>
            <a:r>
              <a:rPr lang="en-US" sz="1200" dirty="0"/>
              <a:t>&amp; </a:t>
            </a:r>
            <a:r>
              <a:rPr lang="en-US" sz="1200" dirty="0" err="1"/>
              <a:t>dicumarol</a:t>
            </a:r>
            <a:r>
              <a:rPr lang="en-US" sz="1200" dirty="0"/>
              <a:t> </a:t>
            </a:r>
            <a:r>
              <a:rPr lang="en-US" sz="1200" dirty="0">
                <a:sym typeface="Wingdings"/>
              </a:rPr>
              <a:t> </a:t>
            </a:r>
            <a:r>
              <a:rPr lang="en-US" sz="1200" dirty="0"/>
              <a:t>inhibits their metabolism</a:t>
            </a:r>
          </a:p>
          <a:p>
            <a:pPr marL="171450" indent="-171450" defTabSz="1333500">
              <a:spcAft>
                <a:spcPct val="35000"/>
              </a:spcAft>
              <a:buFont typeface="Arial" charset="0"/>
              <a:buChar char="•"/>
              <a:defRPr/>
            </a:pPr>
            <a:r>
              <a:rPr lang="en-US" sz="1200" dirty="0"/>
              <a:t>Azathioprine </a:t>
            </a:r>
            <a:r>
              <a:rPr lang="en-US" sz="1200" dirty="0">
                <a:sym typeface="Wingdings"/>
              </a:rPr>
              <a:t> </a:t>
            </a:r>
            <a:r>
              <a:rPr lang="en-US" sz="1200" dirty="0"/>
              <a:t>Reduce the metabolism </a:t>
            </a:r>
          </a:p>
          <a:p>
            <a:pPr marL="171450" indent="-171450" defTabSz="1333500">
              <a:spcAft>
                <a:spcPct val="35000"/>
              </a:spcAft>
              <a:buFont typeface="Arial" charset="0"/>
              <a:buChar char="•"/>
              <a:defRPr/>
            </a:pPr>
            <a:r>
              <a:rPr lang="en-US" sz="1200" dirty="0"/>
              <a:t>Ampicillin </a:t>
            </a:r>
            <a:r>
              <a:rPr lang="en-US" sz="1200" dirty="0">
                <a:sym typeface="Wingdings"/>
              </a:rPr>
              <a:t> </a:t>
            </a:r>
            <a:r>
              <a:rPr lang="en-US" sz="1200" dirty="0"/>
              <a:t>Increases frequency of skin rash</a:t>
            </a:r>
          </a:p>
          <a:p>
            <a:endParaRPr lang="en-US" sz="1400" dirty="0"/>
          </a:p>
          <a:p>
            <a:r>
              <a:rPr lang="en-US" sz="1500" b="1" i="1" u="sng" dirty="0" smtClean="0"/>
              <a:t>Q6:Give other clinical use for this drug :</a:t>
            </a:r>
          </a:p>
          <a:p>
            <a:r>
              <a:rPr lang="en-US" sz="1200" dirty="0"/>
              <a:t>Management of hyperuricemia associated with </a:t>
            </a:r>
            <a:r>
              <a:rPr lang="en-US" sz="1200" dirty="0" smtClean="0"/>
              <a:t>chemotherapy.</a:t>
            </a:r>
            <a:endParaRPr lang="en-US" sz="1200" dirty="0"/>
          </a:p>
          <a:p>
            <a:endParaRPr lang="en-US" sz="1500" b="1" i="1" u="sng" dirty="0" smtClean="0"/>
          </a:p>
          <a:p>
            <a:r>
              <a:rPr lang="en-US" sz="1500" b="1" i="1" u="sng" dirty="0" smtClean="0"/>
              <a:t>Q7: </a:t>
            </a:r>
            <a:r>
              <a:rPr lang="en-US" sz="1500" b="1" i="1" u="sng" dirty="0"/>
              <a:t>Give 2 adverse effects of the drug ?  </a:t>
            </a:r>
          </a:p>
          <a:p>
            <a:r>
              <a:rPr lang="en-US" sz="1200" dirty="0" smtClean="0"/>
              <a:t>Toxic </a:t>
            </a:r>
            <a:r>
              <a:rPr lang="en-US" sz="1200" dirty="0"/>
              <a:t>epidermal necrolysis</a:t>
            </a:r>
          </a:p>
          <a:p>
            <a:r>
              <a:rPr lang="en-US" altLang="en-US" sz="1200" dirty="0"/>
              <a:t>DRESS </a:t>
            </a:r>
            <a:r>
              <a:rPr lang="en-US" altLang="en-US" sz="1200" dirty="0" smtClean="0"/>
              <a:t>syndrome (Drug Reaction, Eosinophilia ,Systemic Symptoms)</a:t>
            </a:r>
          </a:p>
          <a:p>
            <a:endParaRPr lang="en-US" sz="1400" dirty="0" smtClean="0"/>
          </a:p>
          <a:p>
            <a:endParaRPr lang="en-US" sz="1400" dirty="0"/>
          </a:p>
          <a:p>
            <a:endParaRPr lang="en-US" sz="1400" dirty="0" smtClean="0"/>
          </a:p>
        </p:txBody>
      </p:sp>
      <p:sp>
        <p:nvSpPr>
          <p:cNvPr id="6" name="مربع نص 4"/>
          <p:cNvSpPr txBox="1"/>
          <p:nvPr/>
        </p:nvSpPr>
        <p:spPr>
          <a:xfrm>
            <a:off x="4358807" y="90225"/>
            <a:ext cx="1326777" cy="707886"/>
          </a:xfrm>
          <a:prstGeom prst="rect">
            <a:avLst/>
          </a:prstGeom>
          <a:noFill/>
        </p:spPr>
        <p:txBody>
          <a:bodyPr wrap="square" rtlCol="1">
            <a:spAutoFit/>
          </a:bodyPr>
          <a:lstStyle/>
          <a:p>
            <a:r>
              <a:rPr lang="en-US" sz="4000" b="1" u="sng" dirty="0" smtClean="0">
                <a:solidFill>
                  <a:schemeClr val="bg1"/>
                </a:solidFill>
              </a:rPr>
              <a:t>SAQ</a:t>
            </a:r>
            <a:endParaRPr lang="ar-SA" sz="4000" b="1" u="sng" dirty="0">
              <a:solidFill>
                <a:schemeClr val="bg1"/>
              </a:solidFill>
            </a:endParaRPr>
          </a:p>
        </p:txBody>
      </p:sp>
    </p:spTree>
    <p:extLst>
      <p:ext uri="{BB962C8B-B14F-4D97-AF65-F5344CB8AC3E}">
        <p14:creationId xmlns:p14="http://schemas.microsoft.com/office/powerpoint/2010/main" val="165983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4"/>
          <p:cNvSpPr txBox="1"/>
          <p:nvPr/>
        </p:nvSpPr>
        <p:spPr>
          <a:xfrm>
            <a:off x="4358807" y="90225"/>
            <a:ext cx="1326777" cy="707886"/>
          </a:xfrm>
          <a:prstGeom prst="rect">
            <a:avLst/>
          </a:prstGeom>
          <a:noFill/>
        </p:spPr>
        <p:txBody>
          <a:bodyPr wrap="square" rtlCol="1">
            <a:spAutoFit/>
          </a:bodyPr>
          <a:lstStyle/>
          <a:p>
            <a:r>
              <a:rPr lang="en-US" sz="4000" b="1" u="sng" dirty="0" smtClean="0">
                <a:solidFill>
                  <a:schemeClr val="bg1"/>
                </a:solidFill>
              </a:rPr>
              <a:t>SAQ</a:t>
            </a:r>
            <a:endParaRPr lang="ar-SA" sz="4000" b="1" u="sng" dirty="0">
              <a:solidFill>
                <a:schemeClr val="bg1"/>
              </a:solidFill>
            </a:endParaRPr>
          </a:p>
        </p:txBody>
      </p:sp>
      <p:sp>
        <p:nvSpPr>
          <p:cNvPr id="5" name="مربع نص 2"/>
          <p:cNvSpPr txBox="1"/>
          <p:nvPr/>
        </p:nvSpPr>
        <p:spPr>
          <a:xfrm>
            <a:off x="97416" y="965077"/>
            <a:ext cx="6743699" cy="523220"/>
          </a:xfrm>
          <a:prstGeom prst="rect">
            <a:avLst/>
          </a:prstGeom>
          <a:noFill/>
        </p:spPr>
        <p:txBody>
          <a:bodyPr wrap="square" rtlCol="1">
            <a:spAutoFit/>
          </a:bodyPr>
          <a:lstStyle/>
          <a:p>
            <a:r>
              <a:rPr lang="en-US" sz="1400" b="1" dirty="0"/>
              <a:t>A 76-year- old patient went to the hospital, with a history of acute renal failure, after few </a:t>
            </a:r>
            <a:r>
              <a:rPr lang="en-US" sz="1400" b="1" dirty="0" err="1"/>
              <a:t>examinations,his</a:t>
            </a:r>
            <a:r>
              <a:rPr lang="en-US" sz="1400" b="1" dirty="0"/>
              <a:t> uric acid level was above 6mg/</a:t>
            </a:r>
            <a:r>
              <a:rPr lang="en-US" sz="1400" b="1" dirty="0" err="1"/>
              <a:t>dL</a:t>
            </a:r>
            <a:r>
              <a:rPr lang="en-US" sz="1400" b="1" dirty="0"/>
              <a:t>.</a:t>
            </a:r>
            <a:endParaRPr lang="ar-SA" sz="1400" b="1" dirty="0"/>
          </a:p>
        </p:txBody>
      </p:sp>
      <p:sp>
        <p:nvSpPr>
          <p:cNvPr id="6" name="مربع نص 3"/>
          <p:cNvSpPr txBox="1"/>
          <p:nvPr/>
        </p:nvSpPr>
        <p:spPr>
          <a:xfrm>
            <a:off x="97416" y="1655263"/>
            <a:ext cx="6971243" cy="1735860"/>
          </a:xfrm>
          <a:prstGeom prst="rect">
            <a:avLst/>
          </a:prstGeom>
          <a:noFill/>
        </p:spPr>
        <p:txBody>
          <a:bodyPr wrap="square" rtlCol="1">
            <a:spAutoFit/>
          </a:bodyPr>
          <a:lstStyle/>
          <a:p>
            <a:r>
              <a:rPr lang="en-US" sz="1200" b="1" i="1" u="sng" dirty="0" smtClean="0"/>
              <a:t>Q1: </a:t>
            </a:r>
            <a:r>
              <a:rPr lang="ar-SA" sz="1200" b="1" i="1" u="sng" dirty="0" err="1"/>
              <a:t>What</a:t>
            </a:r>
            <a:r>
              <a:rPr lang="ar-SA" sz="1200" b="1" i="1" u="sng" dirty="0"/>
              <a:t> </a:t>
            </a:r>
            <a:r>
              <a:rPr lang="ar-SA" sz="1200" b="1" i="1" u="sng" dirty="0" err="1"/>
              <a:t>is</a:t>
            </a:r>
            <a:r>
              <a:rPr lang="ar-SA" sz="1200" b="1" i="1" u="sng" dirty="0"/>
              <a:t> </a:t>
            </a:r>
            <a:r>
              <a:rPr lang="ar-SA" sz="1200" b="1" i="1" u="sng" dirty="0" err="1"/>
              <a:t>the</a:t>
            </a:r>
            <a:r>
              <a:rPr lang="ar-SA" sz="1200" b="1" i="1" u="sng" dirty="0"/>
              <a:t> </a:t>
            </a:r>
            <a:r>
              <a:rPr lang="ar-SA" sz="1200" b="1" i="1" u="sng" dirty="0" err="1"/>
              <a:t>possible</a:t>
            </a:r>
            <a:r>
              <a:rPr lang="ar-SA" sz="1200" b="1" i="1" u="sng" dirty="0"/>
              <a:t> </a:t>
            </a:r>
            <a:r>
              <a:rPr lang="ar-SA" sz="1200" b="1" i="1" u="sng" dirty="0" err="1"/>
              <a:t>drugs</a:t>
            </a:r>
            <a:r>
              <a:rPr lang="ar-SA" sz="1200" b="1" i="1" u="sng" dirty="0"/>
              <a:t> </a:t>
            </a:r>
            <a:r>
              <a:rPr lang="ar-SA" sz="1200" b="1" i="1" u="sng" dirty="0" err="1"/>
              <a:t>that</a:t>
            </a:r>
            <a:r>
              <a:rPr lang="ar-SA" sz="1200" b="1" i="1" u="sng" dirty="0"/>
              <a:t> </a:t>
            </a:r>
            <a:r>
              <a:rPr lang="ar-SA" sz="1200" b="1" i="1" u="sng" dirty="0" err="1"/>
              <a:t>this</a:t>
            </a:r>
            <a:r>
              <a:rPr lang="ar-SA" sz="1200" b="1" i="1" u="sng" dirty="0"/>
              <a:t> </a:t>
            </a:r>
            <a:r>
              <a:rPr lang="ar-SA" sz="1200" b="1" i="1" u="sng" dirty="0" err="1"/>
              <a:t>patient</a:t>
            </a:r>
            <a:r>
              <a:rPr lang="ar-SA" sz="1200" b="1" i="1" u="sng" dirty="0"/>
              <a:t> </a:t>
            </a:r>
            <a:r>
              <a:rPr lang="ar-SA" sz="1200" b="1" i="1" u="sng" dirty="0" err="1"/>
              <a:t>can</a:t>
            </a:r>
            <a:r>
              <a:rPr lang="ar-SA" sz="1200" b="1" i="1" u="sng" dirty="0"/>
              <a:t> </a:t>
            </a:r>
            <a:r>
              <a:rPr lang="ar-SA" sz="1200" b="1" i="1" u="sng" dirty="0" err="1"/>
              <a:t>take</a:t>
            </a:r>
            <a:r>
              <a:rPr lang="en-US" sz="1200" b="1" i="1" u="sng" dirty="0"/>
              <a:t>? </a:t>
            </a:r>
          </a:p>
          <a:p>
            <a:r>
              <a:rPr lang="en-US" sz="1200" dirty="0" err="1"/>
              <a:t>Febuxostat</a:t>
            </a:r>
            <a:endParaRPr lang="en-US" sz="1200" dirty="0">
              <a:sym typeface="Wingdings"/>
            </a:endParaRPr>
          </a:p>
          <a:p>
            <a:endParaRPr lang="en-US" sz="1200" dirty="0" smtClean="0">
              <a:sym typeface="Wingdings"/>
            </a:endParaRPr>
          </a:p>
          <a:p>
            <a:r>
              <a:rPr lang="en-US" sz="1200" dirty="0">
                <a:sym typeface="Wingdings"/>
              </a:rPr>
              <a:t> </a:t>
            </a:r>
            <a:r>
              <a:rPr lang="en-US" sz="1200" b="1" i="1" u="sng" dirty="0"/>
              <a:t>Q2 </a:t>
            </a:r>
            <a:r>
              <a:rPr lang="en-US" sz="1200" b="1" i="1" u="sng" dirty="0" smtClean="0"/>
              <a:t>: </a:t>
            </a:r>
            <a:r>
              <a:rPr lang="ar-SA" sz="1200" b="1" i="1" u="sng" dirty="0" err="1"/>
              <a:t>What</a:t>
            </a:r>
            <a:r>
              <a:rPr lang="ar-SA" sz="1200" b="1" i="1" u="sng" dirty="0"/>
              <a:t> </a:t>
            </a:r>
            <a:r>
              <a:rPr lang="ar-SA" sz="1200" b="1" i="1" u="sng" dirty="0" err="1"/>
              <a:t>is</a:t>
            </a:r>
            <a:r>
              <a:rPr lang="ar-SA" sz="1200" b="1" i="1" u="sng" dirty="0"/>
              <a:t> </a:t>
            </a:r>
            <a:r>
              <a:rPr lang="ar-SA" sz="1200" b="1" i="1" u="sng" dirty="0" err="1"/>
              <a:t>the</a:t>
            </a:r>
            <a:r>
              <a:rPr lang="ar-SA" sz="1200" b="1" i="1" u="sng" dirty="0"/>
              <a:t> </a:t>
            </a:r>
            <a:r>
              <a:rPr lang="ar-SA" sz="1200" b="1" i="1" u="sng" dirty="0" err="1"/>
              <a:t>mechanism</a:t>
            </a:r>
            <a:r>
              <a:rPr lang="ar-SA" sz="1200" b="1" i="1" u="sng" dirty="0"/>
              <a:t> </a:t>
            </a:r>
            <a:r>
              <a:rPr lang="ar-SA" sz="1200" b="1" i="1" u="sng" dirty="0" err="1"/>
              <a:t>of</a:t>
            </a:r>
            <a:r>
              <a:rPr lang="ar-SA" sz="1200" b="1" i="1" u="sng" dirty="0"/>
              <a:t> </a:t>
            </a:r>
            <a:r>
              <a:rPr lang="ar-SA" sz="1200" b="1" i="1" u="sng" dirty="0" err="1"/>
              <a:t>action</a:t>
            </a:r>
            <a:r>
              <a:rPr lang="ar-SA" sz="1200" b="1" i="1" u="sng" dirty="0"/>
              <a:t> </a:t>
            </a:r>
            <a:r>
              <a:rPr lang="ar-SA" sz="1200" b="1" i="1" u="sng" dirty="0" err="1"/>
              <a:t>for</a:t>
            </a:r>
            <a:r>
              <a:rPr lang="ar-SA" sz="1200" b="1" i="1" u="sng" dirty="0"/>
              <a:t> </a:t>
            </a:r>
            <a:r>
              <a:rPr lang="ar-SA" sz="1200" b="1" i="1" u="sng" dirty="0" err="1"/>
              <a:t>the</a:t>
            </a:r>
            <a:r>
              <a:rPr lang="ar-SA" sz="1200" b="1" i="1" u="sng" dirty="0"/>
              <a:t> </a:t>
            </a:r>
            <a:r>
              <a:rPr lang="ar-SA" sz="1200" b="1" i="1" u="sng" dirty="0" err="1"/>
              <a:t>mentioned</a:t>
            </a:r>
            <a:r>
              <a:rPr lang="ar-SA" sz="1200" b="1" i="1" u="sng" dirty="0"/>
              <a:t> </a:t>
            </a:r>
            <a:r>
              <a:rPr lang="ar-SA" sz="1200" b="1" i="1" u="sng" dirty="0" err="1"/>
              <a:t>drug</a:t>
            </a:r>
            <a:r>
              <a:rPr lang="en-US" sz="1200" b="1" i="1" u="sng" dirty="0"/>
              <a:t> ?</a:t>
            </a:r>
          </a:p>
          <a:p>
            <a:r>
              <a:rPr lang="en-TT" sz="1200" dirty="0"/>
              <a:t>Inhibit xanthine oxidase (act as </a:t>
            </a:r>
            <a:r>
              <a:rPr lang="en-TT" sz="1200" dirty="0" err="1"/>
              <a:t>Uricostatic</a:t>
            </a:r>
            <a:r>
              <a:rPr lang="en-TT" sz="1200" dirty="0"/>
              <a:t> drugs).</a:t>
            </a:r>
          </a:p>
          <a:p>
            <a:endParaRPr lang="en-US" sz="1200" dirty="0" smtClean="0">
              <a:sym typeface="Wingdings"/>
            </a:endParaRPr>
          </a:p>
          <a:p>
            <a:endParaRPr lang="en-US" sz="1200" dirty="0">
              <a:sym typeface="Wingdings"/>
            </a:endParaRPr>
          </a:p>
          <a:p>
            <a:r>
              <a:rPr lang="en-US" sz="1200" b="1" i="1" u="sng" dirty="0" smtClean="0">
                <a:sym typeface="Wingdings"/>
              </a:rPr>
              <a:t>Q3: List two Anti-gout drugs we can not use it in this case (with patient with renal disease)?</a:t>
            </a:r>
            <a:endParaRPr lang="en-US" sz="1200" b="1" i="1" u="sng" dirty="0">
              <a:sym typeface="Wingdings"/>
            </a:endParaRPr>
          </a:p>
          <a:p>
            <a:pPr defTabSz="1333500">
              <a:lnSpc>
                <a:spcPct val="90000"/>
              </a:lnSpc>
              <a:spcAft>
                <a:spcPct val="35000"/>
              </a:spcAft>
              <a:defRPr/>
            </a:pPr>
            <a:r>
              <a:rPr lang="en-US" sz="1200" dirty="0" smtClean="0"/>
              <a:t>Colchicine </a:t>
            </a:r>
            <a:r>
              <a:rPr lang="en-US" sz="1200" dirty="0"/>
              <a:t>/ </a:t>
            </a:r>
            <a:r>
              <a:rPr lang="en-US" sz="1200" dirty="0" err="1"/>
              <a:t>Uricosuric</a:t>
            </a:r>
            <a:r>
              <a:rPr lang="en-US" sz="1200" dirty="0"/>
              <a:t> drugs such as </a:t>
            </a:r>
            <a:r>
              <a:rPr lang="en-US" sz="1200" dirty="0" err="1"/>
              <a:t>Probenacid</a:t>
            </a:r>
            <a:r>
              <a:rPr lang="en-US" sz="1200" dirty="0"/>
              <a:t> &amp; Sulfinpyrazone</a:t>
            </a:r>
          </a:p>
        </p:txBody>
      </p:sp>
      <p:cxnSp>
        <p:nvCxnSpPr>
          <p:cNvPr id="7" name="موصل مستقيم 9"/>
          <p:cNvCxnSpPr/>
          <p:nvPr/>
        </p:nvCxnSpPr>
        <p:spPr>
          <a:xfrm>
            <a:off x="0" y="3883378"/>
            <a:ext cx="3454400"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مربع نص 10"/>
          <p:cNvSpPr txBox="1"/>
          <p:nvPr/>
        </p:nvSpPr>
        <p:spPr>
          <a:xfrm>
            <a:off x="86430" y="4099008"/>
            <a:ext cx="6555317" cy="738664"/>
          </a:xfrm>
          <a:prstGeom prst="rect">
            <a:avLst/>
          </a:prstGeom>
          <a:noFill/>
        </p:spPr>
        <p:txBody>
          <a:bodyPr wrap="square" rtlCol="1">
            <a:spAutoFit/>
          </a:bodyPr>
          <a:lstStyle/>
          <a:p>
            <a:pPr marL="0" lvl="1"/>
            <a:r>
              <a:rPr lang="en-US" sz="1400" b="1" dirty="0"/>
              <a:t>A </a:t>
            </a:r>
            <a:r>
              <a:rPr lang="en-US" sz="1400" b="1" dirty="0" smtClean="0"/>
              <a:t>55 lady with Acute gout came to the hospital with sever </a:t>
            </a:r>
            <a:r>
              <a:rPr lang="en-US" sz="1400" b="1" dirty="0"/>
              <a:t>Diarrhea and Abdominal cramps. After taking her history we found that She in medication with Colchicine.</a:t>
            </a:r>
          </a:p>
          <a:p>
            <a:r>
              <a:rPr lang="en-US" sz="1400" b="1" dirty="0"/>
              <a:t> </a:t>
            </a:r>
            <a:endParaRPr lang="ar-SA" sz="1400" b="1" dirty="0"/>
          </a:p>
        </p:txBody>
      </p:sp>
      <p:sp>
        <p:nvSpPr>
          <p:cNvPr id="9" name="مستطيل 11"/>
          <p:cNvSpPr/>
          <p:nvPr/>
        </p:nvSpPr>
        <p:spPr>
          <a:xfrm>
            <a:off x="0" y="4591264"/>
            <a:ext cx="6728178" cy="3431709"/>
          </a:xfrm>
          <a:prstGeom prst="rect">
            <a:avLst/>
          </a:prstGeom>
        </p:spPr>
        <p:txBody>
          <a:bodyPr wrap="square">
            <a:spAutoFit/>
          </a:bodyPr>
          <a:lstStyle/>
          <a:p>
            <a:endParaRPr lang="en-US" dirty="0">
              <a:sym typeface="Wingdings"/>
            </a:endParaRPr>
          </a:p>
          <a:p>
            <a:r>
              <a:rPr lang="en-US" sz="1200" dirty="0">
                <a:sym typeface="Wingdings"/>
              </a:rPr>
              <a:t> </a:t>
            </a:r>
            <a:r>
              <a:rPr lang="en-US" sz="1200" b="1" i="1" u="sng" dirty="0" smtClean="0"/>
              <a:t>Q1 </a:t>
            </a:r>
            <a:r>
              <a:rPr lang="en-US" sz="1200" b="1" i="1" u="sng" dirty="0"/>
              <a:t>: </a:t>
            </a:r>
            <a:r>
              <a:rPr lang="ar-SA" sz="1200" b="1" i="1" u="sng" dirty="0" err="1"/>
              <a:t>What</a:t>
            </a:r>
            <a:r>
              <a:rPr lang="ar-SA" sz="1200" b="1" i="1" u="sng" dirty="0"/>
              <a:t> </a:t>
            </a:r>
            <a:r>
              <a:rPr lang="ar-SA" sz="1200" b="1" i="1" u="sng" dirty="0" err="1"/>
              <a:t>is</a:t>
            </a:r>
            <a:r>
              <a:rPr lang="ar-SA" sz="1200" b="1" i="1" u="sng" dirty="0"/>
              <a:t> </a:t>
            </a:r>
            <a:r>
              <a:rPr lang="ar-SA" sz="1200" b="1" i="1" u="sng" dirty="0" err="1"/>
              <a:t>the</a:t>
            </a:r>
            <a:r>
              <a:rPr lang="ar-SA" sz="1200" b="1" i="1" u="sng" dirty="0"/>
              <a:t> </a:t>
            </a:r>
            <a:r>
              <a:rPr lang="ar-SA" sz="1200" b="1" i="1" u="sng" dirty="0" err="1"/>
              <a:t>mechanism</a:t>
            </a:r>
            <a:r>
              <a:rPr lang="ar-SA" sz="1200" b="1" i="1" u="sng" dirty="0"/>
              <a:t> </a:t>
            </a:r>
            <a:r>
              <a:rPr lang="ar-SA" sz="1200" b="1" i="1" u="sng" dirty="0" err="1"/>
              <a:t>of</a:t>
            </a:r>
            <a:r>
              <a:rPr lang="ar-SA" sz="1200" b="1" i="1" u="sng" dirty="0"/>
              <a:t> </a:t>
            </a:r>
            <a:r>
              <a:rPr lang="ar-SA" sz="1200" b="1" i="1" u="sng" dirty="0" err="1"/>
              <a:t>action</a:t>
            </a:r>
            <a:r>
              <a:rPr lang="ar-SA" sz="1200" b="1" i="1" u="sng" dirty="0"/>
              <a:t> </a:t>
            </a:r>
            <a:r>
              <a:rPr lang="ar-SA" sz="1200" b="1" i="1" u="sng" dirty="0" err="1"/>
              <a:t>for</a:t>
            </a:r>
            <a:r>
              <a:rPr lang="ar-SA" sz="1200" b="1" i="1" u="sng" dirty="0"/>
              <a:t> </a:t>
            </a:r>
            <a:r>
              <a:rPr lang="ar-SA" sz="1200" b="1" i="1" u="sng" dirty="0" err="1"/>
              <a:t>the</a:t>
            </a:r>
            <a:r>
              <a:rPr lang="ar-SA" sz="1200" b="1" i="1" u="sng" dirty="0"/>
              <a:t> </a:t>
            </a:r>
            <a:r>
              <a:rPr lang="en-US" sz="1200" b="1" i="1" u="sng" dirty="0" smtClean="0"/>
              <a:t>Colchicine as anti-gout </a:t>
            </a:r>
            <a:r>
              <a:rPr lang="ar-SA" sz="1200" b="1" i="1" u="sng" dirty="0" err="1" smtClean="0"/>
              <a:t>drug</a:t>
            </a:r>
            <a:r>
              <a:rPr lang="en-US" sz="1200" b="1" i="1" u="sng" dirty="0" smtClean="0"/>
              <a:t> ?</a:t>
            </a:r>
            <a:endParaRPr lang="en-US" sz="1200" b="1" i="1" u="sng" dirty="0"/>
          </a:p>
          <a:p>
            <a:pPr marL="171450" indent="-171450">
              <a:buFont typeface="Arial" charset="0"/>
              <a:buChar char="•"/>
            </a:pPr>
            <a:r>
              <a:rPr lang="en-US" sz="1200" dirty="0" smtClean="0"/>
              <a:t>Binds </a:t>
            </a:r>
            <a:r>
              <a:rPr lang="en-US" sz="1200" dirty="0"/>
              <a:t>to microtubules in neutrophils</a:t>
            </a:r>
          </a:p>
          <a:p>
            <a:pPr marL="171450" indent="-171450">
              <a:buFont typeface="Arial" charset="0"/>
              <a:buChar char="•"/>
            </a:pPr>
            <a:r>
              <a:rPr lang="en-US" sz="1200" dirty="0"/>
              <a:t>Inhibits cell division</a:t>
            </a:r>
          </a:p>
          <a:p>
            <a:pPr marL="171450" indent="-171450">
              <a:buFont typeface="Arial" charset="0"/>
              <a:buChar char="•"/>
            </a:pPr>
            <a:r>
              <a:rPr lang="en-US" sz="1200" dirty="0"/>
              <a:t>Inhibits chemotactic factors</a:t>
            </a:r>
          </a:p>
          <a:p>
            <a:pPr marL="171450" indent="-171450">
              <a:buFont typeface="Arial" charset="0"/>
              <a:buChar char="•"/>
            </a:pPr>
            <a:r>
              <a:rPr lang="en-US" sz="1200" dirty="0"/>
              <a:t>Inhibits </a:t>
            </a:r>
            <a:r>
              <a:rPr lang="en-US" sz="1200" dirty="0" err="1"/>
              <a:t>inflamosomes</a:t>
            </a:r>
            <a:r>
              <a:rPr lang="en-US" sz="1200" dirty="0"/>
              <a:t> &amp; IL-1 production</a:t>
            </a:r>
          </a:p>
          <a:p>
            <a:pPr marL="171450" indent="-171450">
              <a:buFont typeface="Arial" charset="0"/>
              <a:buChar char="•"/>
            </a:pPr>
            <a:endParaRPr lang="en-US" sz="1200" dirty="0">
              <a:sym typeface="Wingdings"/>
            </a:endParaRPr>
          </a:p>
          <a:p>
            <a:r>
              <a:rPr lang="en-US" sz="1200" b="1" i="1" u="sng" dirty="0" smtClean="0"/>
              <a:t>Q2: </a:t>
            </a:r>
            <a:r>
              <a:rPr lang="en-US" sz="1200" b="1" i="1" u="sng" dirty="0"/>
              <a:t>In which stage we can use this drug and what is the aim ?</a:t>
            </a:r>
          </a:p>
          <a:p>
            <a:r>
              <a:rPr lang="en-US" sz="1200" dirty="0"/>
              <a:t>Acute </a:t>
            </a:r>
            <a:r>
              <a:rPr lang="en-US" sz="1200" dirty="0" err="1"/>
              <a:t>Falre</a:t>
            </a:r>
            <a:r>
              <a:rPr lang="en-US" sz="1200" dirty="0"/>
              <a:t> of gout (during the attack) to Terminate the attack by inhibiting leukocyte entry.</a:t>
            </a:r>
          </a:p>
          <a:p>
            <a:endParaRPr lang="en-US" sz="1200" dirty="0">
              <a:sym typeface="Wingdings"/>
            </a:endParaRPr>
          </a:p>
          <a:p>
            <a:pPr defTabSz="1333500">
              <a:lnSpc>
                <a:spcPct val="90000"/>
              </a:lnSpc>
              <a:spcAft>
                <a:spcPct val="35000"/>
              </a:spcAft>
              <a:defRPr/>
            </a:pPr>
            <a:r>
              <a:rPr lang="en-US" sz="1200" b="1" i="1" u="sng" dirty="0"/>
              <a:t>Q3: </a:t>
            </a:r>
            <a:r>
              <a:rPr lang="en-US" sz="1200" b="1" i="1" u="sng" dirty="0" smtClean="0"/>
              <a:t>Sever </a:t>
            </a:r>
            <a:r>
              <a:rPr lang="en-US" sz="1200" b="1" i="1" u="sng" dirty="0"/>
              <a:t>Diarrhea and Abdominal cramps are examples of ADRs for this drug. List three more ? </a:t>
            </a:r>
          </a:p>
          <a:p>
            <a:pPr indent="-171450">
              <a:spcBef>
                <a:spcPct val="0"/>
              </a:spcBef>
              <a:buFont typeface="Arial" charset="0"/>
              <a:buChar char="-"/>
              <a:defRPr/>
            </a:pPr>
            <a:r>
              <a:rPr lang="en-US" sz="1200" dirty="0"/>
              <a:t>Nausea &amp; Vomiting</a:t>
            </a:r>
          </a:p>
          <a:p>
            <a:pPr indent="-171450">
              <a:spcBef>
                <a:spcPct val="0"/>
              </a:spcBef>
              <a:buFont typeface="Arial" charset="0"/>
              <a:buChar char="-"/>
              <a:defRPr/>
            </a:pPr>
            <a:r>
              <a:rPr lang="en-US" sz="1200" dirty="0"/>
              <a:t>Bone marrow depression</a:t>
            </a:r>
          </a:p>
          <a:p>
            <a:pPr indent="-171450">
              <a:spcBef>
                <a:spcPct val="0"/>
              </a:spcBef>
              <a:buFont typeface="Arial" charset="0"/>
              <a:buChar char="-"/>
              <a:defRPr/>
            </a:pPr>
            <a:r>
              <a:rPr lang="en-US" sz="1200" dirty="0"/>
              <a:t>Hepatotoxicity</a:t>
            </a:r>
          </a:p>
          <a:p>
            <a:pPr indent="-171450">
              <a:spcBef>
                <a:spcPct val="0"/>
              </a:spcBef>
              <a:buFont typeface="Arial" charset="0"/>
              <a:buChar char="-"/>
              <a:defRPr/>
            </a:pPr>
            <a:r>
              <a:rPr lang="en-US" sz="1200" dirty="0"/>
              <a:t>Cardiac toxicity, arrhythmia</a:t>
            </a:r>
          </a:p>
          <a:p>
            <a:pPr lvl="1">
              <a:spcBef>
                <a:spcPct val="0"/>
              </a:spcBef>
              <a:buFont typeface="Arial" charset="0"/>
              <a:buChar char="-"/>
              <a:defRPr/>
            </a:pPr>
            <a:endParaRPr lang="en-US" sz="2800" dirty="0">
              <a:solidFill>
                <a:srgbClr val="FF0000"/>
              </a:solidFill>
            </a:endParaRPr>
          </a:p>
        </p:txBody>
      </p:sp>
    </p:spTree>
    <p:extLst>
      <p:ext uri="{BB962C8B-B14F-4D97-AF65-F5344CB8AC3E}">
        <p14:creationId xmlns:p14="http://schemas.microsoft.com/office/powerpoint/2010/main" val="1794788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95219"/>
            <a:ext cx="6858000" cy="769441"/>
          </a:xfrm>
          <a:prstGeom prst="rect">
            <a:avLst/>
          </a:prstGeom>
          <a:noFill/>
        </p:spPr>
        <p:txBody>
          <a:bodyPr wrap="square" rtlCol="0">
            <a:spAutoFit/>
          </a:bodyPr>
          <a:lstStyle/>
          <a:p>
            <a:pPr algn="ctr"/>
            <a:r>
              <a:rPr lang="en-US" sz="4400" dirty="0">
                <a:hlinkClick r:id="rId2"/>
              </a:rPr>
              <a:t>QUIZ</a:t>
            </a:r>
            <a:endParaRPr lang="en-US" sz="4400" dirty="0"/>
          </a:p>
        </p:txBody>
      </p:sp>
      <p:sp>
        <p:nvSpPr>
          <p:cNvPr id="3" name="TextBox 2"/>
          <p:cNvSpPr txBox="1"/>
          <p:nvPr/>
        </p:nvSpPr>
        <p:spPr>
          <a:xfrm>
            <a:off x="2151529" y="2348754"/>
            <a:ext cx="2274903" cy="523220"/>
          </a:xfrm>
          <a:prstGeom prst="rect">
            <a:avLst/>
          </a:prstGeom>
          <a:noFill/>
        </p:spPr>
        <p:txBody>
          <a:bodyPr wrap="square" rtlCol="0">
            <a:spAutoFit/>
          </a:bodyPr>
          <a:lstStyle/>
          <a:p>
            <a:pPr algn="r"/>
            <a:r>
              <a:rPr lang="ar-SA" sz="2800" dirty="0" smtClean="0">
                <a:solidFill>
                  <a:srgbClr val="2E6AA6"/>
                </a:solidFill>
              </a:rPr>
              <a:t>تم بحمد الله </a:t>
            </a:r>
            <a:r>
              <a:rPr lang="ar-SA" sz="2800" dirty="0" smtClean="0">
                <a:solidFill>
                  <a:srgbClr val="2E6AA6"/>
                </a:solidFill>
                <a:sym typeface="Wingdings"/>
              </a:rPr>
              <a:t>❤✌</a:t>
            </a:r>
          </a:p>
        </p:txBody>
      </p:sp>
    </p:spTree>
    <p:extLst>
      <p:ext uri="{BB962C8B-B14F-4D97-AF65-F5344CB8AC3E}">
        <p14:creationId xmlns:p14="http://schemas.microsoft.com/office/powerpoint/2010/main" val="3347567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365" y="932330"/>
            <a:ext cx="6490447" cy="2123658"/>
          </a:xfrm>
          <a:prstGeom prst="rect">
            <a:avLst/>
          </a:prstGeom>
          <a:noFill/>
        </p:spPr>
        <p:txBody>
          <a:bodyPr wrap="square" rtlCol="0">
            <a:spAutoFit/>
          </a:bodyPr>
          <a:lstStyle/>
          <a:p>
            <a:endParaRPr lang="en-US" sz="1400" dirty="0"/>
          </a:p>
          <a:p>
            <a:r>
              <a:rPr lang="en-US" sz="2000" b="1" dirty="0">
                <a:solidFill>
                  <a:srgbClr val="2E6AA6"/>
                </a:solidFill>
              </a:rPr>
              <a:t>What is gout</a:t>
            </a:r>
            <a:r>
              <a:rPr lang="en-US" sz="2000" b="1" dirty="0" smtClean="0">
                <a:solidFill>
                  <a:srgbClr val="2E6AA6"/>
                </a:solidFill>
              </a:rPr>
              <a:t>?</a:t>
            </a:r>
            <a:endParaRPr lang="ar-SA" sz="2000" b="1" dirty="0">
              <a:solidFill>
                <a:srgbClr val="2E6AA6"/>
              </a:solidFill>
            </a:endParaRPr>
          </a:p>
          <a:p>
            <a:r>
              <a:rPr lang="en-US" sz="1600" dirty="0"/>
              <a:t>Gout is usually characterized by recurrent attacks of acute inflammatory arthritis with red, tender, hot and swollen </a:t>
            </a:r>
            <a:r>
              <a:rPr lang="en-US" sz="1600" dirty="0" smtClean="0"/>
              <a:t>joints</a:t>
            </a:r>
          </a:p>
          <a:p>
            <a:endParaRPr lang="en-US" sz="1400" dirty="0"/>
          </a:p>
          <a:p>
            <a:r>
              <a:rPr lang="en-US" sz="2000" b="1" dirty="0" smtClean="0">
                <a:solidFill>
                  <a:srgbClr val="2E6AA6"/>
                </a:solidFill>
              </a:rPr>
              <a:t>Pathogenesis:</a:t>
            </a:r>
          </a:p>
          <a:p>
            <a:r>
              <a:rPr lang="en-US" sz="1600" dirty="0"/>
              <a:t>Deposits of sodium urate crystals in articular, periarticular, and subcutaneous </a:t>
            </a:r>
            <a:r>
              <a:rPr lang="en-US" sz="1600" dirty="0" smtClean="0"/>
              <a:t>tissues</a:t>
            </a:r>
          </a:p>
        </p:txBody>
      </p:sp>
      <p:sp>
        <p:nvSpPr>
          <p:cNvPr id="5" name="TextBox 4"/>
          <p:cNvSpPr txBox="1"/>
          <p:nvPr/>
        </p:nvSpPr>
        <p:spPr>
          <a:xfrm>
            <a:off x="4251218" y="177080"/>
            <a:ext cx="2400594" cy="461665"/>
          </a:xfrm>
          <a:prstGeom prst="rect">
            <a:avLst/>
          </a:prstGeom>
          <a:noFill/>
        </p:spPr>
        <p:txBody>
          <a:bodyPr wrap="none" rtlCol="0">
            <a:spAutoFit/>
          </a:bodyPr>
          <a:lstStyle/>
          <a:p>
            <a:pPr marL="0" algn="r" defTabSz="457200" rtl="1" eaLnBrk="1" latinLnBrk="0" hangingPunct="1"/>
            <a:r>
              <a:rPr lang="en-US" sz="2400" dirty="0" smtClean="0">
                <a:solidFill>
                  <a:schemeClr val="bg1"/>
                </a:solidFill>
              </a:rPr>
              <a:t>Over view of gout</a:t>
            </a:r>
            <a:endParaRPr lang="en-US" sz="2400" dirty="0">
              <a:solidFill>
                <a:schemeClr val="bg1"/>
              </a:solidFill>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365" y="3055988"/>
            <a:ext cx="6490447" cy="1605659"/>
          </a:xfrm>
          <a:prstGeom prst="rect">
            <a:avLst/>
          </a:prstGeom>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65" y="4661648"/>
            <a:ext cx="6490447" cy="2123658"/>
          </a:xfrm>
          <a:prstGeom prst="rect">
            <a:avLst/>
          </a:prstGeom>
        </p:spPr>
      </p:pic>
      <p:sp>
        <p:nvSpPr>
          <p:cNvPr id="4" name="Action Button: Custom 3">
            <a:hlinkClick r:id="rId4" highlightClick="1"/>
          </p:cNvPr>
          <p:cNvSpPr/>
          <p:nvPr/>
        </p:nvSpPr>
        <p:spPr>
          <a:xfrm>
            <a:off x="161365" y="7153836"/>
            <a:ext cx="1165412" cy="986117"/>
          </a:xfrm>
          <a:prstGeom prst="actionButtonBlank">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7996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3435" y="1308847"/>
            <a:ext cx="5827059" cy="3847207"/>
          </a:xfrm>
          <a:prstGeom prst="rect">
            <a:avLst/>
          </a:prstGeom>
          <a:noFill/>
          <a:ln>
            <a:noFill/>
          </a:ln>
        </p:spPr>
        <p:txBody>
          <a:bodyPr wrap="square" rtlCol="0">
            <a:spAutoFit/>
          </a:bodyPr>
          <a:lstStyle/>
          <a:p>
            <a:r>
              <a:rPr lang="en-TT" sz="2000" b="1" dirty="0" smtClean="0">
                <a:solidFill>
                  <a:srgbClr val="2E6AA6"/>
                </a:solidFill>
              </a:rPr>
              <a:t>Epidemiology:</a:t>
            </a:r>
          </a:p>
          <a:p>
            <a:pPr marL="285750" indent="-285750">
              <a:buFont typeface="Arial" charset="0"/>
              <a:buChar char="•"/>
            </a:pPr>
            <a:r>
              <a:rPr lang="en-US" dirty="0"/>
              <a:t>Gout was historically known as "the disease of kings" or "rich man's disease."</a:t>
            </a:r>
          </a:p>
          <a:p>
            <a:pPr marL="285750" indent="-285750">
              <a:buFont typeface="Arial" charset="0"/>
              <a:buChar char="•"/>
            </a:pPr>
            <a:r>
              <a:rPr lang="en-US" dirty="0"/>
              <a:t>Prevalence of hyperuricemia 5%</a:t>
            </a:r>
          </a:p>
          <a:p>
            <a:pPr marL="285750" indent="-285750">
              <a:buFont typeface="Arial" charset="0"/>
              <a:buChar char="•"/>
            </a:pPr>
            <a:r>
              <a:rPr lang="en-US" dirty="0"/>
              <a:t>Prevalence of gout 0.2%</a:t>
            </a:r>
          </a:p>
          <a:p>
            <a:pPr marL="285750" indent="-285750">
              <a:buFont typeface="Arial" charset="0"/>
              <a:buChar char="•"/>
            </a:pPr>
            <a:r>
              <a:rPr lang="en-US" dirty="0"/>
              <a:t>Male to female ratio </a:t>
            </a:r>
            <a:r>
              <a:rPr lang="en-US" dirty="0" smtClean="0"/>
              <a:t>10:1</a:t>
            </a:r>
          </a:p>
          <a:p>
            <a:endParaRPr lang="en-US" dirty="0" smtClean="0"/>
          </a:p>
          <a:p>
            <a:r>
              <a:rPr lang="en-US" sz="2000" b="1" dirty="0" smtClean="0">
                <a:solidFill>
                  <a:srgbClr val="2E6AA6"/>
                </a:solidFill>
              </a:rPr>
              <a:t>Pathophysiology</a:t>
            </a:r>
          </a:p>
          <a:p>
            <a:r>
              <a:rPr lang="en-US" sz="1600" dirty="0">
                <a:solidFill>
                  <a:srgbClr val="AFABAB"/>
                </a:solidFill>
              </a:rPr>
              <a:t>The uric acid is a waste product formed from the degradation of purines(NB) through the purines degradation pathway.</a:t>
            </a:r>
          </a:p>
          <a:p>
            <a:r>
              <a:rPr lang="en-US" sz="1600" dirty="0" smtClean="0">
                <a:solidFill>
                  <a:srgbClr val="AFABAB"/>
                </a:solidFill>
              </a:rPr>
              <a:t>Purines → xanthine </a:t>
            </a:r>
            <a:r>
              <a:rPr lang="ar-SA" sz="1600" dirty="0" smtClean="0">
                <a:solidFill>
                  <a:srgbClr val="AFABAB"/>
                </a:solidFill>
              </a:rPr>
              <a:t> </a:t>
            </a:r>
            <a:r>
              <a:rPr lang="en-US" sz="1600" dirty="0" smtClean="0">
                <a:solidFill>
                  <a:srgbClr val="AFABAB"/>
                </a:solidFill>
              </a:rPr>
              <a:t>   </a:t>
            </a:r>
            <a:r>
              <a:rPr lang="ar-SA" sz="1600" dirty="0" smtClean="0">
                <a:solidFill>
                  <a:srgbClr val="AFABAB"/>
                </a:solidFill>
              </a:rPr>
              <a:t>    </a:t>
            </a:r>
            <a:r>
              <a:rPr lang="en-US" sz="1600" dirty="0" smtClean="0">
                <a:solidFill>
                  <a:srgbClr val="AFABAB"/>
                </a:solidFill>
              </a:rPr>
              <a:t>                     uric acid</a:t>
            </a:r>
          </a:p>
          <a:p>
            <a:r>
              <a:rPr lang="en-US" sz="1600" dirty="0">
                <a:solidFill>
                  <a:srgbClr val="AFABAB"/>
                </a:solidFill>
              </a:rPr>
              <a:t>If there is abnormal production and/or execration of uric acid it will cause deposition of Monosodium Urate Crystals(MUC) in joints and this will initiate the inflammation and cause gout. </a:t>
            </a:r>
            <a:endParaRPr lang="ar-SA" sz="1600" dirty="0">
              <a:solidFill>
                <a:srgbClr val="AFABAB"/>
              </a:solidFill>
            </a:endParaRPr>
          </a:p>
        </p:txBody>
      </p:sp>
      <p:cxnSp>
        <p:nvCxnSpPr>
          <p:cNvPr id="9" name="Straight Arrow Connector 8"/>
          <p:cNvCxnSpPr/>
          <p:nvPr/>
        </p:nvCxnSpPr>
        <p:spPr>
          <a:xfrm>
            <a:off x="1900519" y="4249269"/>
            <a:ext cx="1284775" cy="0"/>
          </a:xfrm>
          <a:prstGeom prst="straightConnector1">
            <a:avLst/>
          </a:prstGeom>
          <a:ln>
            <a:solidFill>
              <a:srgbClr val="AFABAB"/>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936377" y="4043986"/>
            <a:ext cx="1284775" cy="276999"/>
          </a:xfrm>
          <a:prstGeom prst="rect">
            <a:avLst/>
          </a:prstGeom>
        </p:spPr>
        <p:txBody>
          <a:bodyPr wrap="none">
            <a:spAutoFit/>
          </a:bodyPr>
          <a:lstStyle/>
          <a:p>
            <a:r>
              <a:rPr lang="en-US" sz="1200" dirty="0">
                <a:solidFill>
                  <a:srgbClr val="AFABAB"/>
                </a:solidFill>
              </a:rPr>
              <a:t>Xanthine oxidase </a:t>
            </a:r>
            <a:endParaRPr lang="ar-SA" sz="1200" dirty="0">
              <a:solidFill>
                <a:srgbClr val="AFABAB"/>
              </a:solidFill>
            </a:endParaRPr>
          </a:p>
        </p:txBody>
      </p:sp>
      <p:pic>
        <p:nvPicPr>
          <p:cNvPr id="13" name="Picture 2"/>
          <p:cNvPicPr>
            <a:picLocks noChangeAspect="1" noChangeArrowheads="1"/>
          </p:cNvPicPr>
          <p:nvPr/>
        </p:nvPicPr>
        <p:blipFill>
          <a:blip r:embed="rId2" cstate="print"/>
          <a:srcRect/>
          <a:stretch>
            <a:fillRect/>
          </a:stretch>
        </p:blipFill>
        <p:spPr bwMode="auto">
          <a:xfrm>
            <a:off x="1" y="5156053"/>
            <a:ext cx="6858000" cy="3647288"/>
          </a:xfrm>
          <a:prstGeom prst="rect">
            <a:avLst/>
          </a:prstGeom>
          <a:noFill/>
          <a:ln w="9525">
            <a:noFill/>
            <a:miter lim="800000"/>
            <a:headEnd/>
            <a:tailEnd/>
          </a:ln>
        </p:spPr>
      </p:pic>
      <p:sp>
        <p:nvSpPr>
          <p:cNvPr id="14" name="TextBox 13"/>
          <p:cNvSpPr txBox="1"/>
          <p:nvPr/>
        </p:nvSpPr>
        <p:spPr>
          <a:xfrm>
            <a:off x="5202495" y="215152"/>
            <a:ext cx="1535998" cy="523220"/>
          </a:xfrm>
          <a:prstGeom prst="rect">
            <a:avLst/>
          </a:prstGeom>
          <a:noFill/>
        </p:spPr>
        <p:txBody>
          <a:bodyPr wrap="none" rtlCol="0">
            <a:spAutoFit/>
          </a:bodyPr>
          <a:lstStyle/>
          <a:p>
            <a:r>
              <a:rPr lang="en-US" sz="2800" dirty="0" smtClean="0">
                <a:solidFill>
                  <a:schemeClr val="bg1"/>
                </a:solidFill>
              </a:rPr>
              <a:t>Continue</a:t>
            </a:r>
            <a:endParaRPr lang="en-US" sz="2800" dirty="0">
              <a:solidFill>
                <a:schemeClr val="bg1"/>
              </a:solidFill>
            </a:endParaRPr>
          </a:p>
        </p:txBody>
      </p:sp>
    </p:spTree>
    <p:extLst>
      <p:ext uri="{BB962C8B-B14F-4D97-AF65-F5344CB8AC3E}">
        <p14:creationId xmlns:p14="http://schemas.microsoft.com/office/powerpoint/2010/main" val="3661195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311971" y="1162708"/>
            <a:ext cx="6052969" cy="5410200"/>
          </a:xfrm>
          <a:prstGeom prst="rect">
            <a:avLst/>
          </a:prstGeom>
          <a:noFill/>
          <a:ln w="9525">
            <a:noFill/>
            <a:miter lim="800000"/>
            <a:headEnd/>
            <a:tailEnd/>
          </a:ln>
        </p:spPr>
      </p:pic>
      <p:pic>
        <p:nvPicPr>
          <p:cNvPr id="3" name="Picture 4"/>
          <p:cNvPicPr>
            <a:picLocks noChangeAspect="1" noChangeArrowheads="1"/>
          </p:cNvPicPr>
          <p:nvPr/>
        </p:nvPicPr>
        <p:blipFill>
          <a:blip r:embed="rId3"/>
          <a:srcRect/>
          <a:stretch>
            <a:fillRect/>
          </a:stretch>
        </p:blipFill>
        <p:spPr bwMode="auto">
          <a:xfrm>
            <a:off x="5002306" y="3893111"/>
            <a:ext cx="1855694" cy="2138829"/>
          </a:xfrm>
          <a:prstGeom prst="rect">
            <a:avLst/>
          </a:prstGeom>
          <a:noFill/>
          <a:ln w="9525">
            <a:noFill/>
            <a:miter lim="800000"/>
            <a:headEnd/>
            <a:tailEnd/>
          </a:ln>
        </p:spPr>
      </p:pic>
      <p:sp>
        <p:nvSpPr>
          <p:cNvPr id="4" name="TextBox 3"/>
          <p:cNvSpPr txBox="1"/>
          <p:nvPr/>
        </p:nvSpPr>
        <p:spPr>
          <a:xfrm>
            <a:off x="1712241" y="6388242"/>
            <a:ext cx="1626214" cy="369332"/>
          </a:xfrm>
          <a:prstGeom prst="rect">
            <a:avLst/>
          </a:prstGeom>
          <a:solidFill>
            <a:schemeClr val="bg1"/>
          </a:solidFill>
          <a:ln>
            <a:solidFill>
              <a:schemeClr val="tx1"/>
            </a:solidFill>
          </a:ln>
        </p:spPr>
        <p:txBody>
          <a:bodyPr wrap="none" rtlCol="0">
            <a:spAutoFit/>
          </a:bodyPr>
          <a:lstStyle/>
          <a:p>
            <a:r>
              <a:rPr lang="en-TT" dirty="0"/>
              <a:t>Nephrolithiasis</a:t>
            </a:r>
            <a:endParaRPr lang="en-US" dirty="0"/>
          </a:p>
        </p:txBody>
      </p:sp>
      <p:sp>
        <p:nvSpPr>
          <p:cNvPr id="5" name="TextBox 4"/>
          <p:cNvSpPr txBox="1"/>
          <p:nvPr/>
        </p:nvSpPr>
        <p:spPr>
          <a:xfrm>
            <a:off x="490296" y="6572908"/>
            <a:ext cx="521810" cy="369332"/>
          </a:xfrm>
          <a:prstGeom prst="rect">
            <a:avLst/>
          </a:prstGeom>
          <a:solidFill>
            <a:schemeClr val="bg1"/>
          </a:solidFill>
          <a:ln>
            <a:solidFill>
              <a:schemeClr val="tx1"/>
            </a:solidFill>
          </a:ln>
        </p:spPr>
        <p:txBody>
          <a:bodyPr wrap="none" rtlCol="0">
            <a:spAutoFit/>
          </a:bodyPr>
          <a:lstStyle/>
          <a:p>
            <a:r>
              <a:rPr lang="en-TT" dirty="0" err="1"/>
              <a:t>Tofi</a:t>
            </a:r>
            <a:endParaRPr lang="en-US" dirty="0"/>
          </a:p>
        </p:txBody>
      </p:sp>
      <p:sp>
        <p:nvSpPr>
          <p:cNvPr id="6" name="TextBox 5"/>
          <p:cNvSpPr txBox="1"/>
          <p:nvPr/>
        </p:nvSpPr>
        <p:spPr>
          <a:xfrm>
            <a:off x="3597940" y="270156"/>
            <a:ext cx="3260060" cy="523220"/>
          </a:xfrm>
          <a:prstGeom prst="rect">
            <a:avLst/>
          </a:prstGeom>
          <a:noFill/>
        </p:spPr>
        <p:txBody>
          <a:bodyPr wrap="none" rtlCol="0">
            <a:spAutoFit/>
          </a:bodyPr>
          <a:lstStyle/>
          <a:p>
            <a:r>
              <a:rPr lang="en-US" sz="2800" dirty="0" smtClean="0">
                <a:solidFill>
                  <a:schemeClr val="bg1"/>
                </a:solidFill>
              </a:rPr>
              <a:t>Summary about gout</a:t>
            </a:r>
            <a:endParaRPr lang="en-US" sz="2800" dirty="0">
              <a:solidFill>
                <a:schemeClr val="bg1"/>
              </a:solidFill>
            </a:endParaRPr>
          </a:p>
        </p:txBody>
      </p:sp>
    </p:spTree>
    <p:extLst>
      <p:ext uri="{BB962C8B-B14F-4D97-AF65-F5344CB8AC3E}">
        <p14:creationId xmlns:p14="http://schemas.microsoft.com/office/powerpoint/2010/main" val="240369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0012" y="179294"/>
            <a:ext cx="2247988" cy="523220"/>
          </a:xfrm>
          <a:prstGeom prst="rect">
            <a:avLst/>
          </a:prstGeom>
          <a:noFill/>
        </p:spPr>
        <p:txBody>
          <a:bodyPr wrap="none" rtlCol="0">
            <a:spAutoFit/>
          </a:bodyPr>
          <a:lstStyle/>
          <a:p>
            <a:pPr marL="0" algn="r" defTabSz="457200" rtl="1" eaLnBrk="1" latinLnBrk="0" hangingPunct="1"/>
            <a:r>
              <a:rPr lang="en-US" sz="2800" dirty="0" smtClean="0">
                <a:solidFill>
                  <a:schemeClr val="bg1"/>
                </a:solidFill>
              </a:rPr>
              <a:t>Stages of gout</a:t>
            </a:r>
            <a:endParaRPr lang="en-US" sz="2800" dirty="0">
              <a:solidFill>
                <a:schemeClr val="bg1"/>
              </a:solidFill>
            </a:endParaRPr>
          </a:p>
        </p:txBody>
      </p:sp>
      <p:graphicFrame>
        <p:nvGraphicFramePr>
          <p:cNvPr id="5" name="Diagram 4"/>
          <p:cNvGraphicFramePr/>
          <p:nvPr>
            <p:extLst>
              <p:ext uri="{D42A27DB-BD31-4B8C-83A1-F6EECF244321}">
                <p14:modId xmlns:p14="http://schemas.microsoft.com/office/powerpoint/2010/main" val="343665667"/>
              </p:ext>
            </p:extLst>
          </p:nvPr>
        </p:nvGraphicFramePr>
        <p:xfrm>
          <a:off x="0" y="466165"/>
          <a:ext cx="68580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p:cNvSpPr/>
          <p:nvPr/>
        </p:nvSpPr>
        <p:spPr>
          <a:xfrm>
            <a:off x="0" y="2940424"/>
            <a:ext cx="1416423" cy="2241176"/>
          </a:xfrm>
          <a:prstGeom prst="roundRect">
            <a:avLst/>
          </a:prstGeom>
          <a:solidFill>
            <a:schemeClr val="bg1"/>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dirty="0">
                <a:solidFill>
                  <a:schemeClr val="tx1"/>
                </a:solidFill>
              </a:rPr>
              <a:t>Elevated serum urate with no clinical manifestation of gout</a:t>
            </a:r>
          </a:p>
          <a:p>
            <a:endParaRPr lang="en-US" sz="1400" dirty="0">
              <a:solidFill>
                <a:schemeClr val="tx1"/>
              </a:solidFill>
            </a:endParaRPr>
          </a:p>
        </p:txBody>
      </p:sp>
      <p:sp>
        <p:nvSpPr>
          <p:cNvPr id="8" name="Rounded Rectangle 7"/>
          <p:cNvSpPr/>
          <p:nvPr/>
        </p:nvSpPr>
        <p:spPr>
          <a:xfrm>
            <a:off x="1828799" y="2940424"/>
            <a:ext cx="1416423" cy="22411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dirty="0">
                <a:solidFill>
                  <a:schemeClr val="tx1"/>
                </a:solidFill>
              </a:rPr>
              <a:t>acute inflammation in joint caused by free </a:t>
            </a:r>
            <a:r>
              <a:rPr lang="en-US" sz="1400" dirty="0" smtClean="0">
                <a:solidFill>
                  <a:schemeClr val="tx1"/>
                </a:solidFill>
              </a:rPr>
              <a:t>urate crystals</a:t>
            </a:r>
          </a:p>
          <a:p>
            <a:pPr lvl="0"/>
            <a:r>
              <a:rPr lang="en-US" sz="1400" dirty="0">
                <a:solidFill>
                  <a:schemeClr val="tx1"/>
                </a:solidFill>
              </a:rPr>
              <a:t>Management :</a:t>
            </a:r>
            <a:endParaRPr lang="en-US" sz="1400" dirty="0" smtClean="0">
              <a:solidFill>
                <a:schemeClr val="tx1"/>
              </a:solidFill>
            </a:endParaRPr>
          </a:p>
          <a:p>
            <a:r>
              <a:rPr lang="en-US" sz="1400" dirty="0">
                <a:solidFill>
                  <a:schemeClr val="tx1"/>
                </a:solidFill>
              </a:rPr>
              <a:t>Terminate </a:t>
            </a:r>
            <a:r>
              <a:rPr lang="en-US" sz="1400" dirty="0" smtClean="0">
                <a:solidFill>
                  <a:schemeClr val="tx1"/>
                </a:solidFill>
              </a:rPr>
              <a:t>the attack</a:t>
            </a:r>
            <a:endParaRPr lang="en-US" sz="1400" dirty="0">
              <a:solidFill>
                <a:schemeClr val="tx1"/>
              </a:solidFill>
            </a:endParaRPr>
          </a:p>
          <a:p>
            <a:endParaRPr lang="en-US" sz="1400" dirty="0">
              <a:solidFill>
                <a:schemeClr val="tx1"/>
              </a:solidFill>
            </a:endParaRPr>
          </a:p>
        </p:txBody>
      </p:sp>
      <p:sp>
        <p:nvSpPr>
          <p:cNvPr id="9" name="Rounded Rectangle 8"/>
          <p:cNvSpPr/>
          <p:nvPr/>
        </p:nvSpPr>
        <p:spPr>
          <a:xfrm>
            <a:off x="3657598" y="2940424"/>
            <a:ext cx="1416423" cy="22411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The </a:t>
            </a:r>
            <a:r>
              <a:rPr lang="en-US" sz="1400" dirty="0" err="1" smtClean="0">
                <a:solidFill>
                  <a:schemeClr val="tx1"/>
                </a:solidFill>
              </a:rPr>
              <a:t>intervale</a:t>
            </a:r>
            <a:r>
              <a:rPr lang="en-US" sz="1400" dirty="0" smtClean="0">
                <a:solidFill>
                  <a:schemeClr val="tx1"/>
                </a:solidFill>
              </a:rPr>
              <a:t> between acute flares</a:t>
            </a:r>
          </a:p>
          <a:p>
            <a:r>
              <a:rPr lang="en-US" sz="1400" dirty="0">
                <a:solidFill>
                  <a:schemeClr val="tx1"/>
                </a:solidFill>
              </a:rPr>
              <a:t>Management :</a:t>
            </a:r>
            <a:endParaRPr lang="en-US" sz="1400" dirty="0" smtClean="0">
              <a:solidFill>
                <a:schemeClr val="tx1"/>
              </a:solidFill>
            </a:endParaRPr>
          </a:p>
          <a:p>
            <a:r>
              <a:rPr lang="en-US" sz="1400" dirty="0" smtClean="0">
                <a:solidFill>
                  <a:schemeClr val="tx1"/>
                </a:solidFill>
              </a:rPr>
              <a:t>Prevent recurrent attacks</a:t>
            </a:r>
            <a:endParaRPr lang="en-US" sz="1400" dirty="0">
              <a:solidFill>
                <a:schemeClr val="tx1"/>
              </a:solidFill>
            </a:endParaRPr>
          </a:p>
        </p:txBody>
      </p:sp>
      <p:sp>
        <p:nvSpPr>
          <p:cNvPr id="10" name="Rounded Rectangle 9"/>
          <p:cNvSpPr/>
          <p:nvPr/>
        </p:nvSpPr>
        <p:spPr>
          <a:xfrm>
            <a:off x="5441577" y="2940424"/>
            <a:ext cx="1416423" cy="22411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Long-term gout complication</a:t>
            </a:r>
          </a:p>
          <a:p>
            <a:r>
              <a:rPr lang="en-US" sz="1400" dirty="0" smtClean="0">
                <a:solidFill>
                  <a:schemeClr val="tx1"/>
                </a:solidFill>
              </a:rPr>
              <a:t>Management:</a:t>
            </a:r>
          </a:p>
          <a:p>
            <a:r>
              <a:rPr lang="en-US" sz="1400" dirty="0" smtClean="0">
                <a:solidFill>
                  <a:schemeClr val="tx1"/>
                </a:solidFill>
              </a:rPr>
              <a:t>* Prevent complications</a:t>
            </a:r>
          </a:p>
          <a:p>
            <a:r>
              <a:rPr lang="en-US" sz="1400" dirty="0" smtClean="0">
                <a:solidFill>
                  <a:schemeClr val="tx1"/>
                </a:solidFill>
              </a:rPr>
              <a:t>* Lower </a:t>
            </a:r>
            <a:r>
              <a:rPr lang="en-US" sz="1400" dirty="0">
                <a:solidFill>
                  <a:schemeClr val="tx1"/>
                </a:solidFill>
              </a:rPr>
              <a:t>serum uric </a:t>
            </a:r>
            <a:r>
              <a:rPr lang="en-US" sz="1400" dirty="0" smtClean="0">
                <a:solidFill>
                  <a:schemeClr val="tx1"/>
                </a:solidFill>
              </a:rPr>
              <a:t>acid</a:t>
            </a:r>
            <a:endParaRPr lang="en-US" sz="1400" dirty="0">
              <a:solidFill>
                <a:schemeClr val="tx1"/>
              </a:solidFill>
            </a:endParaRPr>
          </a:p>
        </p:txBody>
      </p:sp>
      <p:pic>
        <p:nvPicPr>
          <p:cNvPr id="11" name="Picture 2"/>
          <p:cNvPicPr>
            <a:picLocks noChangeAspect="1" noChangeArrowheads="1"/>
          </p:cNvPicPr>
          <p:nvPr/>
        </p:nvPicPr>
        <p:blipFill>
          <a:blip r:embed="rId7"/>
          <a:srcRect/>
          <a:stretch>
            <a:fillRect/>
          </a:stretch>
        </p:blipFill>
        <p:spPr bwMode="auto">
          <a:xfrm>
            <a:off x="188258" y="5698287"/>
            <a:ext cx="2796988" cy="2209503"/>
          </a:xfrm>
          <a:prstGeom prst="rect">
            <a:avLst/>
          </a:prstGeom>
          <a:noFill/>
          <a:ln w="9525">
            <a:noFill/>
            <a:miter lim="800000"/>
            <a:headEnd/>
            <a:tailEnd/>
          </a:ln>
        </p:spPr>
      </p:pic>
      <p:cxnSp>
        <p:nvCxnSpPr>
          <p:cNvPr id="13" name="Straight Arrow Connector 12"/>
          <p:cNvCxnSpPr>
            <a:stCxn id="7" idx="2"/>
            <a:endCxn id="11" idx="0"/>
          </p:cNvCxnSpPr>
          <p:nvPr/>
        </p:nvCxnSpPr>
        <p:spPr>
          <a:xfrm>
            <a:off x="708212" y="5181600"/>
            <a:ext cx="878540" cy="516687"/>
          </a:xfrm>
          <a:prstGeom prst="straightConnector1">
            <a:avLst/>
          </a:prstGeom>
          <a:ln>
            <a:solidFill>
              <a:srgbClr val="41719C"/>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38081" y="5439943"/>
            <a:ext cx="3349155" cy="1754326"/>
          </a:xfrm>
          <a:prstGeom prst="rect">
            <a:avLst/>
          </a:prstGeom>
          <a:solidFill>
            <a:schemeClr val="bg1"/>
          </a:solidFill>
          <a:ln w="28575">
            <a:solidFill>
              <a:srgbClr val="41719C"/>
            </a:solidFill>
          </a:ln>
        </p:spPr>
        <p:txBody>
          <a:bodyPr wrap="square" rtlCol="0">
            <a:spAutoFit/>
          </a:bodyPr>
          <a:lstStyle/>
          <a:p>
            <a:r>
              <a:rPr lang="en-US" sz="1200" dirty="0"/>
              <a:t>In most cases diagnosis of gout is based on clinical presentation, which is quite characteristic: severe pain developing within hours, tenderness, warmth, swelling and erythema, e. g. in the first metatarsophalangeal or metacarpophalangeal joint. Frequently, gout flares up following rich meals and alcohol consumption, in the middle of the night.</a:t>
            </a:r>
          </a:p>
          <a:p>
            <a:endParaRPr lang="en-US" sz="1200" dirty="0"/>
          </a:p>
        </p:txBody>
      </p:sp>
    </p:spTree>
    <p:extLst>
      <p:ext uri="{BB962C8B-B14F-4D97-AF65-F5344CB8AC3E}">
        <p14:creationId xmlns:p14="http://schemas.microsoft.com/office/powerpoint/2010/main" val="10499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xit" presetSubtype="16" fill="hold" nodeType="clickEffect">
                                  <p:stCondLst>
                                    <p:cond delay="0"/>
                                  </p:stCondLst>
                                  <p:childTnLst>
                                    <p:animEffect transition="out" filter="box(in)">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29469" y="179294"/>
            <a:ext cx="2128531" cy="523220"/>
          </a:xfrm>
          <a:prstGeom prst="rect">
            <a:avLst/>
          </a:prstGeom>
          <a:noFill/>
        </p:spPr>
        <p:txBody>
          <a:bodyPr wrap="none" rtlCol="0">
            <a:spAutoFit/>
          </a:bodyPr>
          <a:lstStyle/>
          <a:p>
            <a:r>
              <a:rPr lang="en-US" sz="2800" dirty="0" smtClean="0">
                <a:solidFill>
                  <a:schemeClr val="bg1"/>
                </a:solidFill>
              </a:rPr>
              <a:t>Drugs in gout</a:t>
            </a:r>
            <a:endParaRPr lang="en-US" sz="2800" dirty="0">
              <a:solidFill>
                <a:schemeClr val="bg1"/>
              </a:solidFill>
            </a:endParaRPr>
          </a:p>
        </p:txBody>
      </p:sp>
      <p:graphicFrame>
        <p:nvGraphicFramePr>
          <p:cNvPr id="6" name="Diagram 5"/>
          <p:cNvGraphicFramePr/>
          <p:nvPr>
            <p:extLst>
              <p:ext uri="{D42A27DB-BD31-4B8C-83A1-F6EECF244321}">
                <p14:modId xmlns:p14="http://schemas.microsoft.com/office/powerpoint/2010/main" val="1885953745"/>
              </p:ext>
            </p:extLst>
          </p:nvPr>
        </p:nvGraphicFramePr>
        <p:xfrm>
          <a:off x="138953" y="440904"/>
          <a:ext cx="6580094" cy="4894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0" y="5002305"/>
            <a:ext cx="6858000" cy="2123658"/>
          </a:xfrm>
          <a:prstGeom prst="rect">
            <a:avLst/>
          </a:prstGeom>
          <a:noFill/>
          <a:ln>
            <a:noFill/>
          </a:ln>
        </p:spPr>
        <p:txBody>
          <a:bodyPr wrap="square" rtlCol="0">
            <a:spAutoFit/>
          </a:bodyPr>
          <a:lstStyle/>
          <a:p>
            <a:r>
              <a:rPr lang="en-US" sz="2000" b="1" dirty="0">
                <a:solidFill>
                  <a:srgbClr val="41719C"/>
                </a:solidFill>
              </a:rPr>
              <a:t>Aim of </a:t>
            </a:r>
            <a:r>
              <a:rPr lang="en-US" sz="2000" b="1" dirty="0" smtClean="0">
                <a:solidFill>
                  <a:srgbClr val="41719C"/>
                </a:solidFill>
              </a:rPr>
              <a:t>pharmacotherapy:</a:t>
            </a:r>
          </a:p>
          <a:p>
            <a:pPr fontAlgn="auto">
              <a:spcBef>
                <a:spcPts val="0"/>
              </a:spcBef>
              <a:spcAft>
                <a:spcPts val="0"/>
              </a:spcAft>
              <a:defRPr/>
            </a:pPr>
            <a:r>
              <a:rPr lang="en-US" sz="1600" dirty="0"/>
              <a:t>Most therapeutic strategies for gout involve lowering the uric acid level below the saturation point (&lt;6 mg/</a:t>
            </a:r>
            <a:r>
              <a:rPr lang="en-US" sz="1600" dirty="0" err="1"/>
              <a:t>dL</a:t>
            </a:r>
            <a:r>
              <a:rPr lang="en-US" sz="1600" dirty="0"/>
              <a:t>), thus preventing the deposition of urate crystals. </a:t>
            </a:r>
          </a:p>
          <a:p>
            <a:pPr fontAlgn="auto">
              <a:spcBef>
                <a:spcPts val="0"/>
              </a:spcBef>
              <a:spcAft>
                <a:spcPts val="0"/>
              </a:spcAft>
              <a:defRPr/>
            </a:pPr>
            <a:r>
              <a:rPr lang="en-US" sz="1600" dirty="0"/>
              <a:t>This can be accomplished by: </a:t>
            </a:r>
          </a:p>
          <a:p>
            <a:pPr marL="342900" indent="-342900">
              <a:buFont typeface="+mj-lt"/>
              <a:buAutoNum type="arabicPeriod"/>
              <a:defRPr/>
            </a:pPr>
            <a:r>
              <a:rPr lang="en-US" sz="1600" dirty="0">
                <a:solidFill>
                  <a:srgbClr val="FF0000"/>
                </a:solidFill>
              </a:rPr>
              <a:t>interfering with uric acid synthesis </a:t>
            </a:r>
            <a:r>
              <a:rPr lang="en-US" sz="1600" dirty="0"/>
              <a:t>with allopurinol, </a:t>
            </a:r>
            <a:r>
              <a:rPr lang="en-TT" sz="1600" dirty="0" err="1"/>
              <a:t>Febuxostat</a:t>
            </a:r>
            <a:endParaRPr lang="en-US" sz="1600" dirty="0"/>
          </a:p>
          <a:p>
            <a:pPr marL="342900" indent="-342900" fontAlgn="auto">
              <a:spcBef>
                <a:spcPts val="0"/>
              </a:spcBef>
              <a:spcAft>
                <a:spcPts val="0"/>
              </a:spcAft>
              <a:buFont typeface="+mj-lt"/>
              <a:buAutoNum type="arabicPeriod"/>
              <a:defRPr/>
            </a:pPr>
            <a:r>
              <a:rPr lang="en-US" sz="1600" dirty="0">
                <a:solidFill>
                  <a:srgbClr val="FF0000"/>
                </a:solidFill>
              </a:rPr>
              <a:t>increasing uric acid excretion </a:t>
            </a:r>
            <a:r>
              <a:rPr lang="en-US" sz="1600" dirty="0"/>
              <a:t>with probenecid or sulfinpyrazone</a:t>
            </a:r>
          </a:p>
          <a:p>
            <a:pPr marL="342900" indent="-342900" fontAlgn="auto">
              <a:spcBef>
                <a:spcPts val="0"/>
              </a:spcBef>
              <a:spcAft>
                <a:spcPts val="0"/>
              </a:spcAft>
              <a:buFont typeface="+mj-lt"/>
              <a:buAutoNum type="arabicPeriod"/>
              <a:defRPr/>
            </a:pPr>
            <a:r>
              <a:rPr lang="en-US" sz="1600" dirty="0"/>
              <a:t>inhibiting leukocyte entry into the affected joint with colchicine</a:t>
            </a:r>
          </a:p>
          <a:p>
            <a:pPr marL="342900" indent="-342900" fontAlgn="auto">
              <a:spcBef>
                <a:spcPts val="0"/>
              </a:spcBef>
              <a:spcAft>
                <a:spcPts val="0"/>
              </a:spcAft>
              <a:buFont typeface="+mj-lt"/>
              <a:buAutoNum type="arabicPeriod"/>
              <a:defRPr/>
            </a:pPr>
            <a:r>
              <a:rPr lang="en-US" sz="1600" dirty="0"/>
              <a:t>administration of </a:t>
            </a:r>
            <a:r>
              <a:rPr lang="en-US" sz="1600" dirty="0" smtClean="0"/>
              <a:t>NSAIDs</a:t>
            </a:r>
            <a:endParaRPr lang="en-US" sz="1600" dirty="0"/>
          </a:p>
        </p:txBody>
      </p:sp>
    </p:spTree>
    <p:extLst>
      <p:ext uri="{BB962C8B-B14F-4D97-AF65-F5344CB8AC3E}">
        <p14:creationId xmlns:p14="http://schemas.microsoft.com/office/powerpoint/2010/main" val="189292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0995" y="0"/>
            <a:ext cx="4737006" cy="860612"/>
          </a:xfrm>
        </p:spPr>
        <p:txBody>
          <a:bodyPr/>
          <a:lstStyle/>
          <a:p>
            <a:r>
              <a:rPr lang="en-TT" sz="3600" dirty="0">
                <a:solidFill>
                  <a:schemeClr val="bg1"/>
                </a:solidFill>
                <a:latin typeface="+mn-lt"/>
              </a:rPr>
              <a:t>Treatment of </a:t>
            </a:r>
            <a:r>
              <a:rPr lang="en-TT" sz="3600" dirty="0">
                <a:solidFill>
                  <a:srgbClr val="FF0000"/>
                </a:solidFill>
                <a:latin typeface="+mn-lt"/>
              </a:rPr>
              <a:t>acute</a:t>
            </a:r>
            <a:r>
              <a:rPr lang="en-TT" sz="3600" dirty="0">
                <a:solidFill>
                  <a:schemeClr val="bg1"/>
                </a:solidFill>
                <a:latin typeface="+mn-lt"/>
              </a:rPr>
              <a:t> </a:t>
            </a:r>
            <a:r>
              <a:rPr lang="en-TT" sz="3600" dirty="0" smtClean="0">
                <a:solidFill>
                  <a:schemeClr val="bg1"/>
                </a:solidFill>
                <a:latin typeface="+mn-lt"/>
              </a:rPr>
              <a:t>gout</a:t>
            </a:r>
            <a:endParaRPr lang="en-US" dirty="0">
              <a:solidFill>
                <a:schemeClr val="bg1"/>
              </a:solidFill>
              <a:latin typeface="+mn-lt"/>
            </a:endParaRPr>
          </a:p>
        </p:txBody>
      </p:sp>
      <p:graphicFrame>
        <p:nvGraphicFramePr>
          <p:cNvPr id="9" name="Content Placeholder 3"/>
          <p:cNvGraphicFramePr>
            <a:graphicFrameLocks/>
          </p:cNvGraphicFramePr>
          <p:nvPr>
            <p:extLst>
              <p:ext uri="{D42A27DB-BD31-4B8C-83A1-F6EECF244321}">
                <p14:modId xmlns:p14="http://schemas.microsoft.com/office/powerpoint/2010/main" val="2058961530"/>
              </p:ext>
            </p:extLst>
          </p:nvPr>
        </p:nvGraphicFramePr>
        <p:xfrm>
          <a:off x="-1" y="701040"/>
          <a:ext cx="6858001" cy="8442960"/>
        </p:xfrm>
        <a:graphic>
          <a:graphicData uri="http://schemas.openxmlformats.org/drawingml/2006/table">
            <a:tbl>
              <a:tblPr firstRow="1" bandRow="1">
                <a:tableStyleId>{EB9631B5-78F2-41C9-869B-9F39066F8104}</a:tableStyleId>
              </a:tblPr>
              <a:tblGrid>
                <a:gridCol w="1714501"/>
                <a:gridCol w="1028700"/>
                <a:gridCol w="1028700"/>
                <a:gridCol w="1028700"/>
                <a:gridCol w="1028700"/>
                <a:gridCol w="1028700"/>
              </a:tblGrid>
              <a:tr h="1599417">
                <a:tc>
                  <a:txBody>
                    <a:bodyPr/>
                    <a:lstStyle/>
                    <a:p>
                      <a:pPr algn="ctr"/>
                      <a:r>
                        <a:rPr lang="en-TT" sz="1200" dirty="0" smtClean="0"/>
                        <a:t>NSAIDS</a:t>
                      </a:r>
                      <a:endParaRPr lang="en-US" sz="1200" b="0" dirty="0">
                        <a:solidFill>
                          <a:schemeClr val="bg1"/>
                        </a:solidFill>
                        <a:latin typeface="+mn-lt"/>
                        <a:cs typeface="+mn-cs"/>
                      </a:endParaRPr>
                    </a:p>
                  </a:txBody>
                  <a:tcPr anchor="ctr"/>
                </a:tc>
                <a:tc gridSpan="5">
                  <a:txBody>
                    <a:bodyPr/>
                    <a:lstStyle/>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sz="1200" dirty="0" smtClean="0"/>
                        <a:t>NSAIDs are the most commonly used first-line treatment</a:t>
                      </a:r>
                    </a:p>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sz="1200" dirty="0" smtClean="0"/>
                        <a:t>Head-to-head studies show few differences between drugs</a:t>
                      </a:r>
                    </a:p>
                    <a:p>
                      <a:pPr marL="171450" indent="-171450">
                        <a:buFont typeface="Arial" charset="0"/>
                        <a:buChar char="•"/>
                      </a:pPr>
                      <a:r>
                        <a:rPr lang="en-US" sz="1200" dirty="0" smtClean="0"/>
                        <a:t>Full doses of NSAID should be initiated immediately</a:t>
                      </a:r>
                    </a:p>
                    <a:p>
                      <a:pPr marL="171450" indent="-171450">
                        <a:buFont typeface="Arial" charset="0"/>
                        <a:buChar char="•"/>
                      </a:pPr>
                      <a:r>
                        <a:rPr lang="en-US" sz="1200" dirty="0" smtClean="0"/>
                        <a:t> and tapered after resolution of symptoms </a:t>
                      </a:r>
                    </a:p>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sz="1200" dirty="0" smtClean="0"/>
                        <a:t>Should be avoid</a:t>
                      </a:r>
                      <a:r>
                        <a:rPr lang="en-US" sz="1200" baseline="0" dirty="0" smtClean="0"/>
                        <a:t> in:</a:t>
                      </a:r>
                    </a:p>
                    <a:p>
                      <a:pPr lvl="1"/>
                      <a:r>
                        <a:rPr lang="en-US" sz="1200" dirty="0" smtClean="0"/>
                        <a:t>GI ulcer </a:t>
                      </a:r>
                    </a:p>
                    <a:p>
                      <a:pPr lvl="1"/>
                      <a:r>
                        <a:rPr lang="en-US" sz="1200" dirty="0" smtClean="0"/>
                        <a:t>Bleeding or perforation</a:t>
                      </a:r>
                    </a:p>
                    <a:p>
                      <a:pPr lvl="1"/>
                      <a:r>
                        <a:rPr lang="en-US" sz="1200" dirty="0" smtClean="0"/>
                        <a:t>Renal insufficiency</a:t>
                      </a:r>
                    </a:p>
                    <a:p>
                      <a:pPr lvl="1"/>
                      <a:r>
                        <a:rPr lang="en-US" sz="1200" dirty="0" smtClean="0"/>
                        <a:t>Heart failure</a:t>
                      </a:r>
                    </a:p>
                    <a:p>
                      <a:pPr lvl="1"/>
                      <a:r>
                        <a:rPr lang="en-US" sz="1200" dirty="0" smtClean="0"/>
                        <a:t>Use of oral anticoagulants</a:t>
                      </a:r>
                      <a:endParaRPr lang="en-US" sz="1200" b="0" dirty="0" smtClean="0">
                        <a:solidFill>
                          <a:schemeClr val="bg1"/>
                        </a:solidFill>
                        <a:latin typeface="+mn-lt"/>
                        <a:cs typeface="+mn-cs"/>
                      </a:endParaRPr>
                    </a:p>
                  </a:txBody>
                  <a:tcPr>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4068">
                <a:tc>
                  <a:txBody>
                    <a:bodyPr/>
                    <a:lstStyle/>
                    <a:p>
                      <a:pPr algn="ctr"/>
                      <a:r>
                        <a:rPr lang="en-TT" sz="1200" dirty="0" smtClean="0"/>
                        <a:t>steroids</a:t>
                      </a:r>
                      <a:endParaRPr lang="en-US" sz="1200" b="0" dirty="0">
                        <a:solidFill>
                          <a:schemeClr val="tx1"/>
                        </a:solidFill>
                        <a:latin typeface="+mn-lt"/>
                        <a:cs typeface="+mn-cs"/>
                      </a:endParaRPr>
                    </a:p>
                  </a:txBody>
                  <a:tcPr anchor="ctr"/>
                </a:tc>
                <a:tc gridSpan="5">
                  <a:txBody>
                    <a:bodyPr/>
                    <a:lstStyle/>
                    <a:p>
                      <a:pPr marL="171450" indent="-171450">
                        <a:buFont typeface="Arial" charset="0"/>
                        <a:buChar char="•"/>
                      </a:pPr>
                      <a:r>
                        <a:rPr lang="en-US" sz="1200" dirty="0" smtClean="0"/>
                        <a:t>Corticosteroids are a good alternative where NSAIDs </a:t>
                      </a:r>
                    </a:p>
                    <a:p>
                      <a:pPr marL="171450" indent="-171450">
                        <a:buFont typeface="Arial" charset="0"/>
                        <a:buChar char="•"/>
                      </a:pPr>
                      <a:r>
                        <a:rPr lang="en-US" sz="1200" dirty="0" smtClean="0"/>
                        <a:t>and colchicine cannot be used or in refractory cases</a:t>
                      </a:r>
                    </a:p>
                    <a:p>
                      <a:pPr marL="171450" indent="-171450">
                        <a:buFont typeface="Arial" charset="0"/>
                        <a:buChar char="•"/>
                      </a:pPr>
                      <a:r>
                        <a:rPr lang="en-US" sz="1200" dirty="0" smtClean="0"/>
                        <a:t>Studies showed equal efficacy between corticosteroid </a:t>
                      </a:r>
                    </a:p>
                    <a:p>
                      <a:pPr marL="171450" indent="-171450">
                        <a:buFont typeface="Arial" charset="0"/>
                        <a:buChar char="•"/>
                      </a:pPr>
                      <a:r>
                        <a:rPr lang="en-US" sz="1200" dirty="0" smtClean="0"/>
                        <a:t>and NSAIDs, with no reported side-effects with </a:t>
                      </a:r>
                    </a:p>
                    <a:p>
                      <a:pPr marL="171450" indent="-171450">
                        <a:buFont typeface="Arial" charset="0"/>
                        <a:buChar char="•"/>
                      </a:pPr>
                      <a:r>
                        <a:rPr lang="en-US" sz="1200" dirty="0" smtClean="0"/>
                        <a:t>short-term use of corticosteroids</a:t>
                      </a:r>
                    </a:p>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sz="1200" dirty="0" smtClean="0"/>
                        <a:t>In elderly people, patients with liver or hepatic impairment, IHD (</a:t>
                      </a:r>
                      <a:r>
                        <a:rPr lang="en-US" sz="1200" baseline="0" dirty="0" smtClean="0"/>
                        <a:t>ischemic heart disease</a:t>
                      </a:r>
                      <a:endParaRPr lang="en-US" sz="1200" dirty="0" smtClean="0"/>
                    </a:p>
                    <a:p>
                      <a:pPr marL="0" marR="0" indent="0" algn="l" defTabSz="685800" rtl="0" eaLnBrk="1" fontAlgn="auto" latinLnBrk="0" hangingPunct="1">
                        <a:lnSpc>
                          <a:spcPct val="100000"/>
                        </a:lnSpc>
                        <a:spcBef>
                          <a:spcPts val="0"/>
                        </a:spcBef>
                        <a:spcAft>
                          <a:spcPts val="0"/>
                        </a:spcAft>
                        <a:buClrTx/>
                        <a:buSzTx/>
                        <a:buFont typeface="Arial" charset="0"/>
                        <a:buNone/>
                        <a:tabLst/>
                        <a:defRPr/>
                      </a:pPr>
                      <a:r>
                        <a:rPr lang="en-US" sz="1200" dirty="0" smtClean="0"/>
                        <a:t>), PUD (Peptic</a:t>
                      </a:r>
                      <a:r>
                        <a:rPr lang="en-US" sz="1200" baseline="0" dirty="0" smtClean="0"/>
                        <a:t> ulcer disease)</a:t>
                      </a:r>
                      <a:r>
                        <a:rPr lang="en-US" sz="1200" dirty="0" smtClean="0"/>
                        <a:t>, hypersensitivity to NSAIDs</a:t>
                      </a:r>
                    </a:p>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sz="1200" dirty="0" smtClean="0"/>
                        <a:t>Route</a:t>
                      </a:r>
                      <a:r>
                        <a:rPr lang="en-US" sz="1200" baseline="0" dirty="0" smtClean="0"/>
                        <a:t> of administration :</a:t>
                      </a:r>
                      <a:endParaRPr lang="en-US" sz="1200" dirty="0" smtClean="0"/>
                    </a:p>
                    <a:p>
                      <a:pPr lvl="1"/>
                      <a:r>
                        <a:rPr lang="en-US" sz="1200" dirty="0" smtClean="0"/>
                        <a:t>Intra </a:t>
                      </a:r>
                      <a:r>
                        <a:rPr lang="en-US" sz="1200" dirty="0" err="1" smtClean="0"/>
                        <a:t>articularly</a:t>
                      </a:r>
                      <a:r>
                        <a:rPr lang="en-US" sz="1200" dirty="0" smtClean="0"/>
                        <a:t> (preferred route if one or two joints affected) </a:t>
                      </a:r>
                    </a:p>
                    <a:p>
                      <a:pPr lvl="1"/>
                      <a:r>
                        <a:rPr lang="en-US" sz="1200" dirty="0" smtClean="0"/>
                        <a:t>Orally </a:t>
                      </a:r>
                    </a:p>
                    <a:p>
                      <a:pPr lvl="1"/>
                      <a:r>
                        <a:rPr lang="en-US" sz="1200" dirty="0" smtClean="0"/>
                        <a:t>Intramuscularly or intravenously.</a:t>
                      </a:r>
                      <a:endParaRPr lang="en-US" sz="1200" dirty="0" smtClean="0">
                        <a:solidFill>
                          <a:schemeClr val="tx1"/>
                        </a:solidFill>
                        <a:latin typeface="+mn-lt"/>
                        <a:cs typeface="+mn-cs"/>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25480">
                <a:tc>
                  <a:txBody>
                    <a:bodyPr/>
                    <a:lstStyle/>
                    <a:p>
                      <a:pPr algn="ctr"/>
                      <a:r>
                        <a:rPr lang="en-TT" sz="1200" dirty="0" smtClean="0"/>
                        <a:t>Colchicine</a:t>
                      </a:r>
                      <a:endParaRPr lang="en-US" sz="1200" b="0" dirty="0">
                        <a:solidFill>
                          <a:schemeClr val="tx1"/>
                        </a:solidFill>
                        <a:latin typeface="+mn-lt"/>
                        <a:cs typeface="+mn-cs"/>
                      </a:endParaRP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dirty="0" smtClean="0"/>
                        <a:t>Origin</a:t>
                      </a:r>
                      <a:r>
                        <a:rPr lang="en-US" sz="1200" baseline="0" dirty="0" smtClean="0"/>
                        <a:t> of this drug: </a:t>
                      </a:r>
                      <a:r>
                        <a:rPr lang="en-US" sz="1200" dirty="0" smtClean="0"/>
                        <a:t>Alkaloid obtained from autumn crocus</a:t>
                      </a:r>
                    </a:p>
                    <a:p>
                      <a:pPr marL="0" marR="0" indent="0" algn="l" defTabSz="685800" rtl="0" eaLnBrk="1" fontAlgn="auto" latinLnBrk="0" hangingPunct="1">
                        <a:lnSpc>
                          <a:spcPct val="100000"/>
                        </a:lnSpc>
                        <a:spcBef>
                          <a:spcPts val="0"/>
                        </a:spcBef>
                        <a:spcAft>
                          <a:spcPts val="0"/>
                        </a:spcAft>
                        <a:buClrTx/>
                        <a:buSzTx/>
                        <a:buFontTx/>
                        <a:buNone/>
                        <a:tabLst/>
                        <a:defRPr/>
                      </a:pPr>
                      <a:r>
                        <a:rPr lang="en-US" sz="1200" dirty="0" smtClean="0"/>
                        <a:t>The effect: Minimal effect on uric acid synthesis , excretion &amp; is not analgesic</a:t>
                      </a:r>
                      <a:endParaRPr lang="en-US" sz="1200" dirty="0" smtClean="0">
                        <a:solidFill>
                          <a:schemeClr val="tx1"/>
                        </a:solidFill>
                        <a:latin typeface="+mn-lt"/>
                        <a:cs typeface="+mn-cs"/>
                      </a:endParaRPr>
                    </a:p>
                  </a:txBody>
                  <a:tcPr/>
                </a:tc>
                <a:tc>
                  <a:txBody>
                    <a:bodyPr/>
                    <a:lstStyle/>
                    <a:p>
                      <a:pPr marL="0" marR="0" indent="0" algn="l" defTabSz="685800" rtl="1" eaLnBrk="1" fontAlgn="auto" latinLnBrk="0" hangingPunct="1">
                        <a:lnSpc>
                          <a:spcPct val="100000"/>
                        </a:lnSpc>
                        <a:spcBef>
                          <a:spcPts val="0"/>
                        </a:spcBef>
                        <a:spcAft>
                          <a:spcPts val="0"/>
                        </a:spcAft>
                        <a:buClrTx/>
                        <a:buSzTx/>
                        <a:buFontTx/>
                        <a:buNone/>
                        <a:tabLst/>
                        <a:defRPr/>
                      </a:pPr>
                      <a:r>
                        <a:rPr lang="en-US" sz="1100" dirty="0" smtClean="0">
                          <a:solidFill>
                            <a:srgbClr val="FF0000"/>
                          </a:solidFill>
                        </a:rPr>
                        <a:t>M</a:t>
                      </a:r>
                      <a:r>
                        <a:rPr lang="en-TT" sz="1100" dirty="0" err="1" smtClean="0">
                          <a:solidFill>
                            <a:srgbClr val="FF0000"/>
                          </a:solidFill>
                        </a:rPr>
                        <a:t>echanism</a:t>
                      </a:r>
                      <a:r>
                        <a:rPr lang="en-TT" sz="1100" dirty="0" smtClean="0">
                          <a:solidFill>
                            <a:srgbClr val="FF0000"/>
                          </a:solidFill>
                        </a:rPr>
                        <a:t>:</a:t>
                      </a:r>
                    </a:p>
                    <a:p>
                      <a:pPr marL="0" marR="0" indent="0" algn="l" defTabSz="685800" rtl="0" eaLnBrk="1" fontAlgn="auto" latinLnBrk="0" hangingPunct="1">
                        <a:lnSpc>
                          <a:spcPct val="100000"/>
                        </a:lnSpc>
                        <a:spcBef>
                          <a:spcPts val="0"/>
                        </a:spcBef>
                        <a:spcAft>
                          <a:spcPts val="0"/>
                        </a:spcAft>
                        <a:buClrTx/>
                        <a:buSzTx/>
                        <a:buFont typeface="+mj-lt"/>
                        <a:buNone/>
                        <a:tabLst/>
                        <a:defRPr/>
                      </a:pPr>
                      <a:r>
                        <a:rPr lang="en-US" sz="1200" dirty="0" smtClean="0">
                          <a:solidFill>
                            <a:srgbClr val="FF0000"/>
                          </a:solidFill>
                        </a:rPr>
                        <a:t>Inhibits cell division by: 1- Inhibits chemotactic factors</a:t>
                      </a:r>
                      <a:endParaRPr lang="ar-SA" sz="1200" dirty="0" smtClean="0">
                        <a:solidFill>
                          <a:srgbClr val="FF0000"/>
                        </a:solidFill>
                      </a:endParaRPr>
                    </a:p>
                    <a:p>
                      <a:pPr marL="0" marR="0" indent="0" algn="l" defTabSz="685800" rtl="0" eaLnBrk="1" fontAlgn="auto" latinLnBrk="0" hangingPunct="1">
                        <a:lnSpc>
                          <a:spcPct val="100000"/>
                        </a:lnSpc>
                        <a:spcBef>
                          <a:spcPts val="0"/>
                        </a:spcBef>
                        <a:spcAft>
                          <a:spcPts val="0"/>
                        </a:spcAft>
                        <a:buClrTx/>
                        <a:buSzTx/>
                        <a:buFont typeface="+mj-lt"/>
                        <a:buNone/>
                        <a:tabLst/>
                        <a:defRPr/>
                      </a:pPr>
                      <a:r>
                        <a:rPr lang="en-US" sz="1200" dirty="0" smtClean="0">
                          <a:solidFill>
                            <a:srgbClr val="FF0000"/>
                          </a:solidFill>
                        </a:rPr>
                        <a:t>2- Inhibits </a:t>
                      </a:r>
                      <a:r>
                        <a:rPr lang="en-US" sz="1100" dirty="0" err="1" smtClean="0">
                          <a:solidFill>
                            <a:srgbClr val="FF0000"/>
                          </a:solidFill>
                        </a:rPr>
                        <a:t>inflamosomes</a:t>
                      </a:r>
                      <a:r>
                        <a:rPr lang="en-US" sz="1200" dirty="0" smtClean="0">
                          <a:solidFill>
                            <a:srgbClr val="FF0000"/>
                          </a:solidFill>
                        </a:rPr>
                        <a:t> &amp; IL-1 production</a:t>
                      </a:r>
                      <a:endParaRPr lang="en-US" sz="1200" dirty="0" smtClean="0">
                        <a:solidFill>
                          <a:srgbClr val="FF0000"/>
                        </a:solidFill>
                        <a:latin typeface="+mn-lt"/>
                        <a:cs typeface="+mn-cs"/>
                      </a:endParaRPr>
                    </a:p>
                  </a:txBody>
                  <a:tcPr/>
                </a:tc>
                <a:tc>
                  <a:txBody>
                    <a:bodyPr/>
                    <a:lstStyle/>
                    <a:p>
                      <a:pPr marL="0" marR="0" indent="0" algn="l" defTabSz="685800" rtl="1" eaLnBrk="1" fontAlgn="auto" latinLnBrk="0" hangingPunct="1">
                        <a:lnSpc>
                          <a:spcPct val="100000"/>
                        </a:lnSpc>
                        <a:spcBef>
                          <a:spcPts val="0"/>
                        </a:spcBef>
                        <a:spcAft>
                          <a:spcPts val="0"/>
                        </a:spcAft>
                        <a:buClrTx/>
                        <a:buSzTx/>
                        <a:buFontTx/>
                        <a:buNone/>
                        <a:tabLst/>
                        <a:defRPr/>
                      </a:pPr>
                      <a:r>
                        <a:rPr lang="en-TT" sz="800" dirty="0" smtClean="0"/>
                        <a:t>Pharmacokinetics:</a:t>
                      </a:r>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sz="1100" dirty="0" smtClean="0"/>
                        <a:t>Route</a:t>
                      </a:r>
                      <a:r>
                        <a:rPr lang="en-US" sz="1100" baseline="0" dirty="0" smtClean="0"/>
                        <a:t> of administration: </a:t>
                      </a:r>
                      <a:r>
                        <a:rPr lang="en-GB" sz="1100" dirty="0" smtClean="0"/>
                        <a:t>orally</a:t>
                      </a:r>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n-GB" sz="1100" dirty="0" smtClean="0"/>
                        <a:t>Absorption: rapidly absorbed from the GI tract</a:t>
                      </a:r>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n-GB" sz="1100" dirty="0" smtClean="0"/>
                        <a:t>Half-life: Reaches peak plasma levels within 2 hours</a:t>
                      </a:r>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n-GB" sz="1100" dirty="0" smtClean="0"/>
                        <a:t>R</a:t>
                      </a:r>
                      <a:r>
                        <a:rPr lang="en-US" sz="1100" dirty="0" smtClean="0"/>
                        <a:t>recycling:</a:t>
                      </a:r>
                      <a:r>
                        <a:rPr lang="en-US" sz="1100" baseline="0" dirty="0" smtClean="0"/>
                        <a:t> </a:t>
                      </a:r>
                      <a:r>
                        <a:rPr lang="en-GB" sz="1100" dirty="0" smtClean="0"/>
                        <a:t>in the bile</a:t>
                      </a:r>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n-GB" sz="1100" dirty="0" smtClean="0"/>
                        <a:t>Excretion: unchanged in the faeces or urine</a:t>
                      </a:r>
                      <a:endParaRPr lang="en-US" sz="1100" dirty="0" smtClean="0"/>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sz="1100" dirty="0" smtClean="0">
                          <a:solidFill>
                            <a:srgbClr val="FF0000"/>
                          </a:solidFill>
                        </a:rPr>
                        <a:t>Should </a:t>
                      </a:r>
                      <a:r>
                        <a:rPr lang="en-US" sz="1100" baseline="0" dirty="0" smtClean="0">
                          <a:solidFill>
                            <a:srgbClr val="FF0000"/>
                          </a:solidFill>
                        </a:rPr>
                        <a:t>be avoid in : </a:t>
                      </a:r>
                      <a:r>
                        <a:rPr lang="en-GB" sz="1100" dirty="0" smtClean="0">
                          <a:solidFill>
                            <a:srgbClr val="FF0000"/>
                          </a:solidFill>
                        </a:rPr>
                        <a:t>patients with a creatinine clearance of less than 50 mL/min</a:t>
                      </a:r>
                      <a:endParaRPr lang="ar-SA" sz="1100" b="0" i="0" u="none" strike="noStrike" kern="1200" dirty="0" smtClean="0">
                        <a:solidFill>
                          <a:srgbClr val="FF0000"/>
                        </a:solidFill>
                        <a:effectLst/>
                        <a:latin typeface="+mn-lt"/>
                        <a:ea typeface="+mn-ea"/>
                        <a:cs typeface="+mn-cs"/>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TT" sz="1200" dirty="0" smtClean="0"/>
                        <a:t>Clinical uses</a:t>
                      </a:r>
                      <a:r>
                        <a:rPr lang="en-US" sz="1200" dirty="0" smtClean="0"/>
                        <a:t>:</a:t>
                      </a:r>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sz="1200" kern="0" dirty="0" smtClean="0"/>
                        <a:t>1- Treatment of gout flares</a:t>
                      </a:r>
                    </a:p>
                    <a:p>
                      <a:pPr marL="0" marR="0" lvl="3" indent="0" algn="l" defTabSz="685800" rtl="0" eaLnBrk="1" fontAlgn="auto" latinLnBrk="0" hangingPunct="1">
                        <a:lnSpc>
                          <a:spcPct val="100000"/>
                        </a:lnSpc>
                        <a:spcBef>
                          <a:spcPts val="0"/>
                        </a:spcBef>
                        <a:spcAft>
                          <a:spcPts val="0"/>
                        </a:spcAft>
                        <a:buClrTx/>
                        <a:buSzTx/>
                        <a:buFont typeface="+mj-lt"/>
                        <a:buNone/>
                        <a:tabLst/>
                        <a:defRPr/>
                      </a:pPr>
                      <a:r>
                        <a:rPr lang="en-US" sz="1100" kern="0" dirty="0" smtClean="0"/>
                        <a:t>2- Prophylaxis </a:t>
                      </a:r>
                      <a:r>
                        <a:rPr lang="en-US" sz="1200" kern="0" dirty="0" smtClean="0"/>
                        <a:t>of gout flares</a:t>
                      </a:r>
                    </a:p>
                    <a:p>
                      <a:pPr marL="0" marR="0" lvl="3" indent="0" algn="l" defTabSz="685800" rtl="0" eaLnBrk="1" fontAlgn="auto" latinLnBrk="0" hangingPunct="1">
                        <a:lnSpc>
                          <a:spcPct val="100000"/>
                        </a:lnSpc>
                        <a:spcBef>
                          <a:spcPts val="0"/>
                        </a:spcBef>
                        <a:spcAft>
                          <a:spcPts val="0"/>
                        </a:spcAft>
                        <a:buClrTx/>
                        <a:buSzTx/>
                        <a:buFont typeface="+mj-lt"/>
                        <a:buNone/>
                        <a:tabLst/>
                        <a:defRPr/>
                      </a:pPr>
                      <a:r>
                        <a:rPr lang="en-GB" sz="1200" dirty="0" smtClean="0"/>
                        <a:t>3-</a:t>
                      </a:r>
                      <a:r>
                        <a:rPr lang="en-GB" sz="1200" baseline="0" dirty="0" smtClean="0"/>
                        <a:t> </a:t>
                      </a:r>
                      <a:r>
                        <a:rPr lang="en-GB" sz="1200" dirty="0" smtClean="0"/>
                        <a:t>Treatment of Mediterranean fever</a:t>
                      </a:r>
                      <a:endParaRPr lang="en-GB" sz="1200" dirty="0" smtClean="0">
                        <a:solidFill>
                          <a:schemeClr val="tx1"/>
                        </a:solidFill>
                        <a:latin typeface="+mn-lt"/>
                        <a:cs typeface="+mn-cs"/>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dirty="0" smtClean="0"/>
                        <a:t>Side effect:</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smtClean="0"/>
                        <a:t>1- abdominal</a:t>
                      </a:r>
                      <a:r>
                        <a:rPr lang="en-GB" sz="1200" dirty="0" smtClean="0"/>
                        <a:t>: </a:t>
                      </a:r>
                      <a:r>
                        <a:rPr lang="en-US" sz="1200" dirty="0" smtClean="0"/>
                        <a:t>Diarrhea (sometimes severe), Nausea and</a:t>
                      </a:r>
                      <a:r>
                        <a:rPr lang="en-US" sz="1200" baseline="0" dirty="0" smtClean="0"/>
                        <a:t> </a:t>
                      </a:r>
                      <a:r>
                        <a:rPr lang="en-US" sz="1200" dirty="0" smtClean="0"/>
                        <a:t>Vomiting,</a:t>
                      </a:r>
                      <a:r>
                        <a:rPr lang="en-US" sz="1200" baseline="0" dirty="0" smtClean="0"/>
                        <a:t> </a:t>
                      </a:r>
                      <a:r>
                        <a:rPr lang="en-US" sz="1200" dirty="0" smtClean="0"/>
                        <a:t>Abdominal cramps</a:t>
                      </a:r>
                      <a:r>
                        <a:rPr lang="en-US" sz="1200" baseline="0" dirty="0" smtClean="0"/>
                        <a:t>, </a:t>
                      </a:r>
                      <a:r>
                        <a:rPr lang="en-US" sz="1200" dirty="0" smtClean="0"/>
                        <a:t>Dehydration</a:t>
                      </a:r>
                      <a:endParaRPr lang="en-GB" sz="1200" dirty="0" smtClean="0"/>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sz="1200" dirty="0" smtClean="0">
                          <a:solidFill>
                            <a:srgbClr val="FF0000"/>
                          </a:solidFill>
                        </a:rPr>
                        <a:t>2- immune:  Bone marrow depression</a:t>
                      </a:r>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sz="1200" dirty="0" smtClean="0">
                          <a:solidFill>
                            <a:srgbClr val="FF0000"/>
                          </a:solidFill>
                        </a:rPr>
                        <a:t>3-</a:t>
                      </a:r>
                      <a:r>
                        <a:rPr lang="en-US" sz="1200" baseline="0" dirty="0" smtClean="0">
                          <a:solidFill>
                            <a:srgbClr val="FF0000"/>
                          </a:solidFill>
                        </a:rPr>
                        <a:t> cardiac: </a:t>
                      </a:r>
                      <a:r>
                        <a:rPr lang="en-US" sz="1200" dirty="0" smtClean="0">
                          <a:solidFill>
                            <a:srgbClr val="FF0000"/>
                          </a:solidFill>
                        </a:rPr>
                        <a:t>Cardiac toxicity, arrhythmia,</a:t>
                      </a:r>
                      <a:r>
                        <a:rPr lang="en-US" sz="1200" baseline="0" dirty="0" smtClean="0">
                          <a:solidFill>
                            <a:srgbClr val="FF0000"/>
                          </a:solidFill>
                        </a:rPr>
                        <a:t> </a:t>
                      </a:r>
                      <a:r>
                        <a:rPr lang="en-US" sz="1200" dirty="0" smtClean="0">
                          <a:solidFill>
                            <a:srgbClr val="FF0000"/>
                          </a:solidFill>
                        </a:rPr>
                        <a:t>Vascular collapse,</a:t>
                      </a:r>
                      <a:r>
                        <a:rPr lang="en-US" sz="1200" baseline="0" dirty="0" smtClean="0">
                          <a:solidFill>
                            <a:srgbClr val="FF0000"/>
                          </a:solidFill>
                        </a:rPr>
                        <a:t> </a:t>
                      </a:r>
                      <a:r>
                        <a:rPr lang="en-US" sz="1100" dirty="0" smtClean="0">
                          <a:solidFill>
                            <a:srgbClr val="FF0000"/>
                          </a:solidFill>
                        </a:rPr>
                        <a:t>Hepatotoxicity</a:t>
                      </a:r>
                      <a:r>
                        <a:rPr lang="en-US" sz="1200" dirty="0" smtClean="0">
                          <a:solidFill>
                            <a:srgbClr val="FF0000"/>
                          </a:solidFill>
                        </a:rPr>
                        <a:t> , alopecia </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latin typeface="+mn-lt"/>
                        <a:cs typeface="+mn-cs"/>
                      </a:endParaRPr>
                    </a:p>
                  </a:txBody>
                  <a:tcPr/>
                </a:tc>
              </a:tr>
            </a:tbl>
          </a:graphicData>
        </a:graphic>
      </p:graphicFrame>
      <p:cxnSp>
        <p:nvCxnSpPr>
          <p:cNvPr id="11" name="Straight Connector 10"/>
          <p:cNvCxnSpPr/>
          <p:nvPr/>
        </p:nvCxnSpPr>
        <p:spPr>
          <a:xfrm>
            <a:off x="5809130" y="4897416"/>
            <a:ext cx="0" cy="4221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796118" y="4897416"/>
            <a:ext cx="0" cy="4221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25271" y="4897416"/>
            <a:ext cx="0" cy="4221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738283" y="4897416"/>
            <a:ext cx="0" cy="4221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703294" y="4915345"/>
            <a:ext cx="0" cy="42062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28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2007" y="0"/>
            <a:ext cx="4485994" cy="932330"/>
          </a:xfrm>
        </p:spPr>
        <p:txBody>
          <a:bodyPr>
            <a:normAutofit/>
          </a:bodyPr>
          <a:lstStyle/>
          <a:p>
            <a:r>
              <a:rPr lang="en-US" sz="2800" dirty="0">
                <a:solidFill>
                  <a:schemeClr val="bg1"/>
                </a:solidFill>
              </a:rPr>
              <a:t>Prevention of recurrent </a:t>
            </a:r>
            <a:r>
              <a:rPr lang="en-US" sz="2800" dirty="0" smtClean="0">
                <a:solidFill>
                  <a:schemeClr val="bg1"/>
                </a:solidFill>
              </a:rPr>
              <a:t>attack</a:t>
            </a:r>
            <a:endParaRPr lang="en-US" sz="28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11650048"/>
              </p:ext>
            </p:extLst>
          </p:nvPr>
        </p:nvGraphicFramePr>
        <p:xfrm>
          <a:off x="502024" y="1138518"/>
          <a:ext cx="5915025" cy="580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9037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84669" y="143436"/>
            <a:ext cx="4673331" cy="523220"/>
          </a:xfrm>
          <a:prstGeom prst="rect">
            <a:avLst/>
          </a:prstGeom>
          <a:noFill/>
        </p:spPr>
        <p:txBody>
          <a:bodyPr wrap="none" rtlCol="0">
            <a:spAutoFit/>
          </a:bodyPr>
          <a:lstStyle/>
          <a:p>
            <a:r>
              <a:rPr lang="en-US" sz="2800" dirty="0">
                <a:solidFill>
                  <a:schemeClr val="bg1"/>
                </a:solidFill>
              </a:rPr>
              <a:t>Inhibitors of uric acid </a:t>
            </a:r>
            <a:r>
              <a:rPr lang="en-US" sz="2800" dirty="0" smtClean="0">
                <a:solidFill>
                  <a:schemeClr val="bg1"/>
                </a:solidFill>
              </a:rPr>
              <a:t>synthesis</a:t>
            </a:r>
            <a:endParaRPr lang="en-US" sz="2800" dirty="0">
              <a:solidFill>
                <a:schemeClr val="bg1"/>
              </a:solidFill>
            </a:endParaRPr>
          </a:p>
        </p:txBody>
      </p:sp>
      <p:sp>
        <p:nvSpPr>
          <p:cNvPr id="7" name="TextBox 6"/>
          <p:cNvSpPr txBox="1"/>
          <p:nvPr/>
        </p:nvSpPr>
        <p:spPr>
          <a:xfrm>
            <a:off x="0" y="968188"/>
            <a:ext cx="4087908" cy="2677656"/>
          </a:xfrm>
          <a:prstGeom prst="rect">
            <a:avLst/>
          </a:prstGeom>
          <a:noFill/>
        </p:spPr>
        <p:txBody>
          <a:bodyPr wrap="square" rtlCol="0">
            <a:spAutoFit/>
          </a:bodyPr>
          <a:lstStyle/>
          <a:p>
            <a:r>
              <a:rPr lang="en-US" sz="1200" dirty="0" smtClean="0">
                <a:solidFill>
                  <a:srgbClr val="41719C"/>
                </a:solidFill>
              </a:rPr>
              <a:t>Mechanism of action</a:t>
            </a:r>
            <a:r>
              <a:rPr lang="en-US" sz="1200" dirty="0" smtClean="0"/>
              <a:t>: </a:t>
            </a:r>
            <a:r>
              <a:rPr lang="en-TT" sz="1200" dirty="0" smtClean="0"/>
              <a:t>Inhibit xanthine oxidase</a:t>
            </a:r>
            <a:endParaRPr lang="en-US" sz="1200" dirty="0" smtClean="0"/>
          </a:p>
          <a:p>
            <a:r>
              <a:rPr lang="en-US" sz="1200" dirty="0" smtClean="0">
                <a:solidFill>
                  <a:srgbClr val="41719C"/>
                </a:solidFill>
              </a:rPr>
              <a:t>P</a:t>
            </a:r>
            <a:r>
              <a:rPr lang="en-TT" sz="1200" dirty="0" err="1" smtClean="0">
                <a:solidFill>
                  <a:srgbClr val="41719C"/>
                </a:solidFill>
              </a:rPr>
              <a:t>harmacokinetics</a:t>
            </a:r>
            <a:r>
              <a:rPr lang="en-US" sz="1200" dirty="0" smtClean="0"/>
              <a:t>:</a:t>
            </a:r>
          </a:p>
          <a:p>
            <a:r>
              <a:rPr lang="en-US" sz="1200" dirty="0" smtClean="0">
                <a:solidFill>
                  <a:srgbClr val="41719C"/>
                </a:solidFill>
              </a:rPr>
              <a:t>Absorption</a:t>
            </a:r>
            <a:r>
              <a:rPr lang="en-US" sz="1200" dirty="0" smtClean="0"/>
              <a:t>: 70% </a:t>
            </a:r>
          </a:p>
          <a:p>
            <a:r>
              <a:rPr lang="en-US" sz="1200" dirty="0" smtClean="0">
                <a:solidFill>
                  <a:srgbClr val="41719C"/>
                </a:solidFill>
              </a:rPr>
              <a:t>Protein binding</a:t>
            </a:r>
            <a:r>
              <a:rPr lang="en-US" sz="1200" dirty="0" smtClean="0"/>
              <a:t>: </a:t>
            </a:r>
            <a:r>
              <a:rPr lang="en-US" sz="1200" dirty="0" err="1" smtClean="0"/>
              <a:t>negligble</a:t>
            </a:r>
            <a:r>
              <a:rPr lang="en-US" sz="1200" dirty="0" smtClean="0"/>
              <a:t> 5%</a:t>
            </a:r>
          </a:p>
          <a:p>
            <a:r>
              <a:rPr lang="en-US" sz="1200" dirty="0" smtClean="0">
                <a:solidFill>
                  <a:srgbClr val="41719C"/>
                </a:solidFill>
              </a:rPr>
              <a:t>Metabolism</a:t>
            </a:r>
            <a:r>
              <a:rPr lang="en-US" sz="1200" dirty="0" smtClean="0"/>
              <a:t>: Hepatic metabolism, 70% converted to active metabolite (</a:t>
            </a:r>
            <a:r>
              <a:rPr lang="en-US" sz="1200" dirty="0" err="1" smtClean="0"/>
              <a:t>oxypurinol</a:t>
            </a:r>
            <a:r>
              <a:rPr lang="en-US" sz="1200" dirty="0" smtClean="0"/>
              <a:t>) which eliminated unchanged in urine</a:t>
            </a:r>
          </a:p>
          <a:p>
            <a:r>
              <a:rPr lang="en-TT" sz="1200" dirty="0" smtClean="0">
                <a:solidFill>
                  <a:srgbClr val="41719C"/>
                </a:solidFill>
              </a:rPr>
              <a:t>ADRS (side effect):</a:t>
            </a:r>
          </a:p>
          <a:p>
            <a:r>
              <a:rPr lang="en-TT" sz="1200" dirty="0" smtClean="0"/>
              <a:t>1- </a:t>
            </a:r>
            <a:r>
              <a:rPr lang="en-US" sz="1200" dirty="0" smtClean="0"/>
              <a:t>Diarrhea, nausea, abnormal liver tests</a:t>
            </a:r>
          </a:p>
          <a:p>
            <a:r>
              <a:rPr lang="en-US" sz="1200" dirty="0" smtClean="0"/>
              <a:t>2- Acute attacks of gout</a:t>
            </a:r>
          </a:p>
          <a:p>
            <a:r>
              <a:rPr lang="en-US" sz="1200" dirty="0" smtClean="0"/>
              <a:t>3- Fever, rash, </a:t>
            </a:r>
            <a:r>
              <a:rPr lang="en-US" sz="1200" b="1" dirty="0" smtClean="0">
                <a:solidFill>
                  <a:srgbClr val="FF0000"/>
                </a:solidFill>
              </a:rPr>
              <a:t>toxic epidermal necrolysis </a:t>
            </a:r>
            <a:r>
              <a:rPr lang="en-US" sz="1200" dirty="0" smtClean="0"/>
              <a:t>hepatotoxicity, marrow suppression vasculitis</a:t>
            </a:r>
          </a:p>
          <a:p>
            <a:r>
              <a:rPr lang="en-US" sz="1200" dirty="0" smtClean="0"/>
              <a:t>4- </a:t>
            </a:r>
            <a:r>
              <a:rPr lang="en-US" altLang="en-US" sz="1200" dirty="0" smtClean="0">
                <a:solidFill>
                  <a:srgbClr val="FF0000"/>
                </a:solidFill>
              </a:rPr>
              <a:t>DRESS syndrome (</a:t>
            </a:r>
            <a:r>
              <a:rPr lang="en-US" altLang="en-US" sz="1200" b="1" dirty="0" smtClean="0">
                <a:solidFill>
                  <a:srgbClr val="FF0000"/>
                </a:solidFill>
              </a:rPr>
              <a:t>D</a:t>
            </a:r>
            <a:r>
              <a:rPr lang="en-US" altLang="en-US" sz="1200" dirty="0" smtClean="0">
                <a:solidFill>
                  <a:srgbClr val="FF0000"/>
                </a:solidFill>
              </a:rPr>
              <a:t>rug </a:t>
            </a:r>
            <a:r>
              <a:rPr lang="en-US" altLang="en-US" sz="1200" b="1" dirty="0" smtClean="0">
                <a:solidFill>
                  <a:srgbClr val="FF0000"/>
                </a:solidFill>
              </a:rPr>
              <a:t>R</a:t>
            </a:r>
            <a:r>
              <a:rPr lang="en-US" altLang="en-US" sz="1200" dirty="0" smtClean="0">
                <a:solidFill>
                  <a:srgbClr val="FF0000"/>
                </a:solidFill>
              </a:rPr>
              <a:t>eaction, </a:t>
            </a:r>
            <a:r>
              <a:rPr lang="en-US" altLang="en-US" sz="1200" b="1" dirty="0" smtClean="0">
                <a:solidFill>
                  <a:srgbClr val="FF0000"/>
                </a:solidFill>
              </a:rPr>
              <a:t>E</a:t>
            </a:r>
            <a:r>
              <a:rPr lang="en-US" altLang="en-US" sz="1200" dirty="0" smtClean="0">
                <a:solidFill>
                  <a:srgbClr val="FF0000"/>
                </a:solidFill>
              </a:rPr>
              <a:t>osinophilia, </a:t>
            </a:r>
            <a:r>
              <a:rPr lang="en-US" altLang="en-US" sz="1200" b="1" dirty="0" smtClean="0">
                <a:solidFill>
                  <a:srgbClr val="FF0000"/>
                </a:solidFill>
              </a:rPr>
              <a:t>S</a:t>
            </a:r>
            <a:r>
              <a:rPr lang="en-US" altLang="en-US" sz="1200" dirty="0" smtClean="0">
                <a:solidFill>
                  <a:srgbClr val="FF0000"/>
                </a:solidFill>
              </a:rPr>
              <a:t>ystemic </a:t>
            </a:r>
            <a:r>
              <a:rPr lang="en-US" altLang="en-US" sz="1200" b="1" dirty="0" smtClean="0">
                <a:solidFill>
                  <a:srgbClr val="FF0000"/>
                </a:solidFill>
              </a:rPr>
              <a:t>S</a:t>
            </a:r>
            <a:r>
              <a:rPr lang="en-US" altLang="en-US" sz="1200" dirty="0" smtClean="0">
                <a:solidFill>
                  <a:srgbClr val="FF0000"/>
                </a:solidFill>
              </a:rPr>
              <a:t>ymptoms)</a:t>
            </a:r>
          </a:p>
          <a:p>
            <a:r>
              <a:rPr lang="en-US" altLang="en-US" sz="1200" dirty="0" smtClean="0"/>
              <a:t>5- 20% mortality rate</a:t>
            </a:r>
            <a:endParaRPr lang="en-US" altLang="en-US" sz="1200" dirty="0"/>
          </a:p>
        </p:txBody>
      </p:sp>
      <p:pic>
        <p:nvPicPr>
          <p:cNvPr id="8" name="Picture 7"/>
          <p:cNvPicPr>
            <a:picLocks noChangeAspect="1" noChangeArrowheads="1"/>
          </p:cNvPicPr>
          <p:nvPr/>
        </p:nvPicPr>
        <p:blipFill>
          <a:blip r:embed="rId2"/>
          <a:srcRect/>
          <a:stretch>
            <a:fillRect/>
          </a:stretch>
        </p:blipFill>
        <p:spPr bwMode="auto">
          <a:xfrm>
            <a:off x="4087908" y="1111623"/>
            <a:ext cx="2662518" cy="1828800"/>
          </a:xfrm>
          <a:prstGeom prst="rect">
            <a:avLst/>
          </a:prstGeom>
          <a:noFill/>
          <a:ln w="9525">
            <a:noFill/>
            <a:miter lim="800000"/>
            <a:headEnd/>
            <a:tailEnd/>
          </a:ln>
        </p:spPr>
      </p:pic>
      <p:graphicFrame>
        <p:nvGraphicFramePr>
          <p:cNvPr id="9" name="Table 8"/>
          <p:cNvGraphicFramePr>
            <a:graphicFrameLocks noGrp="1"/>
          </p:cNvGraphicFramePr>
          <p:nvPr>
            <p:extLst>
              <p:ext uri="{D42A27DB-BD31-4B8C-83A1-F6EECF244321}">
                <p14:modId xmlns:p14="http://schemas.microsoft.com/office/powerpoint/2010/main" val="800383144"/>
              </p:ext>
            </p:extLst>
          </p:nvPr>
        </p:nvGraphicFramePr>
        <p:xfrm>
          <a:off x="0" y="3645843"/>
          <a:ext cx="6858000" cy="5498157"/>
        </p:xfrm>
        <a:graphic>
          <a:graphicData uri="http://schemas.openxmlformats.org/drawingml/2006/table">
            <a:tbl>
              <a:tblPr firstRow="1" bandRow="1">
                <a:tableStyleId>{5C22544A-7EE6-4342-B048-85BDC9FD1C3A}</a:tableStyleId>
              </a:tblPr>
              <a:tblGrid>
                <a:gridCol w="6858000"/>
              </a:tblGrid>
              <a:tr h="329890">
                <a:tc>
                  <a:txBody>
                    <a:bodyPr/>
                    <a:lstStyle/>
                    <a:p>
                      <a:pPr algn="ctr"/>
                      <a:r>
                        <a:rPr lang="en-TT" sz="1200" b="1" dirty="0" smtClean="0">
                          <a:solidFill>
                            <a:schemeClr val="bg1"/>
                          </a:solidFill>
                        </a:rPr>
                        <a:t>Allopurinol</a:t>
                      </a:r>
                      <a:endParaRPr lang="en-US" sz="1200" dirty="0">
                        <a:solidFill>
                          <a:schemeClr val="bg1"/>
                        </a:solidFill>
                      </a:endParaRPr>
                    </a:p>
                  </a:txBody>
                  <a:tcPr/>
                </a:tc>
              </a:tr>
              <a:tr h="186937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TT" sz="1200" b="1" dirty="0" smtClean="0">
                          <a:solidFill>
                            <a:schemeClr val="tx1"/>
                          </a:solidFill>
                          <a:latin typeface="+mn-lt"/>
                        </a:rPr>
                        <a:t>Clinical uses</a:t>
                      </a:r>
                      <a:r>
                        <a:rPr lang="en-US" sz="1200" b="1" dirty="0" smtClean="0">
                          <a:solidFill>
                            <a:schemeClr val="tx1"/>
                          </a:solidFill>
                          <a:latin typeface="+mn-lt"/>
                        </a:rPr>
                        <a:t>:</a:t>
                      </a:r>
                    </a:p>
                  </a:txBody>
                  <a:tcPr/>
                </a:tc>
              </a:tr>
              <a:tr h="1649447">
                <a:tc>
                  <a:txBody>
                    <a:bodyPr/>
                    <a:lstStyle/>
                    <a:p>
                      <a:pPr marL="285750" marR="0" lvl="0" indent="-285750" algn="l" defTabSz="685800" rtl="0" eaLnBrk="1" fontAlgn="auto" latinLnBrk="0" hangingPunct="1">
                        <a:lnSpc>
                          <a:spcPct val="100000"/>
                        </a:lnSpc>
                        <a:spcBef>
                          <a:spcPts val="0"/>
                        </a:spcBef>
                        <a:spcAft>
                          <a:spcPts val="0"/>
                        </a:spcAft>
                        <a:buClrTx/>
                        <a:buSzTx/>
                        <a:buFont typeface="Arial" charset="0"/>
                        <a:buNone/>
                        <a:tabLst/>
                        <a:defRPr/>
                      </a:pPr>
                      <a:r>
                        <a:rPr lang="en-US" sz="1200" b="1" dirty="0" smtClean="0">
                          <a:solidFill>
                            <a:schemeClr val="tx1"/>
                          </a:solidFill>
                          <a:latin typeface="+mn-lt"/>
                        </a:rPr>
                        <a:t>Side effect:</a:t>
                      </a:r>
                    </a:p>
                    <a:p>
                      <a:pPr marL="285750" marR="0" lvl="0" indent="-285750" algn="l" defTabSz="685800" rtl="0" eaLnBrk="1" fontAlgn="auto" latinLnBrk="0" hangingPunct="1">
                        <a:lnSpc>
                          <a:spcPct val="100000"/>
                        </a:lnSpc>
                        <a:spcBef>
                          <a:spcPts val="0"/>
                        </a:spcBef>
                        <a:spcAft>
                          <a:spcPts val="0"/>
                        </a:spcAft>
                        <a:buClrTx/>
                        <a:buSzTx/>
                        <a:buFont typeface="Arial" charset="0"/>
                        <a:buNone/>
                        <a:tabLst/>
                        <a:defRPr/>
                      </a:pPr>
                      <a:endParaRPr lang="en-US" sz="1200" b="1" dirty="0" smtClean="0">
                        <a:solidFill>
                          <a:schemeClr val="tx1"/>
                        </a:solidFill>
                        <a:latin typeface="+mn-lt"/>
                      </a:endParaRPr>
                    </a:p>
                    <a:p>
                      <a:pPr marL="285750" marR="0" lvl="0" indent="-285750" algn="l" defTabSz="685800" rtl="0" eaLnBrk="1" fontAlgn="auto" latinLnBrk="0" hangingPunct="1">
                        <a:lnSpc>
                          <a:spcPct val="100000"/>
                        </a:lnSpc>
                        <a:spcBef>
                          <a:spcPts val="0"/>
                        </a:spcBef>
                        <a:spcAft>
                          <a:spcPts val="0"/>
                        </a:spcAft>
                        <a:buClrTx/>
                        <a:buSzTx/>
                        <a:buFont typeface="Arial" charset="0"/>
                        <a:buNone/>
                        <a:tabLst/>
                        <a:defRPr/>
                      </a:pPr>
                      <a:endParaRPr lang="en-US" sz="1200" b="1" dirty="0" smtClean="0">
                        <a:solidFill>
                          <a:schemeClr val="tx1"/>
                        </a:solidFill>
                        <a:latin typeface="+mn-lt"/>
                      </a:endParaRPr>
                    </a:p>
                    <a:p>
                      <a:pPr marL="285750" marR="0" lvl="0" indent="-285750" algn="l" defTabSz="685800" rtl="0" eaLnBrk="1" fontAlgn="auto" latinLnBrk="0" hangingPunct="1">
                        <a:lnSpc>
                          <a:spcPct val="100000"/>
                        </a:lnSpc>
                        <a:spcBef>
                          <a:spcPts val="0"/>
                        </a:spcBef>
                        <a:spcAft>
                          <a:spcPts val="0"/>
                        </a:spcAft>
                        <a:buClrTx/>
                        <a:buSzTx/>
                        <a:buFont typeface="Arial" charset="0"/>
                        <a:buNone/>
                        <a:tabLst/>
                        <a:defRPr/>
                      </a:pPr>
                      <a:endParaRPr lang="en-US" sz="1200" b="1" dirty="0" smtClean="0">
                        <a:solidFill>
                          <a:schemeClr val="tx1"/>
                        </a:solidFill>
                        <a:latin typeface="+mn-lt"/>
                      </a:endParaRPr>
                    </a:p>
                    <a:p>
                      <a:pPr marL="285750" marR="0" lvl="0" indent="-285750" algn="l" defTabSz="685800" rtl="0" eaLnBrk="1" fontAlgn="auto" latinLnBrk="0" hangingPunct="1">
                        <a:lnSpc>
                          <a:spcPct val="100000"/>
                        </a:lnSpc>
                        <a:spcBef>
                          <a:spcPts val="0"/>
                        </a:spcBef>
                        <a:spcAft>
                          <a:spcPts val="0"/>
                        </a:spcAft>
                        <a:buClrTx/>
                        <a:buSzTx/>
                        <a:buFont typeface="Arial" charset="0"/>
                        <a:buNone/>
                        <a:tabLst/>
                        <a:defRPr/>
                      </a:pPr>
                      <a:endParaRPr lang="en-US" sz="1200" b="1" dirty="0" smtClean="0">
                        <a:solidFill>
                          <a:schemeClr val="tx1"/>
                        </a:solidFill>
                        <a:latin typeface="+mn-lt"/>
                      </a:endParaRPr>
                    </a:p>
                    <a:p>
                      <a:pPr marL="285750" marR="0" lvl="0" indent="-285750" algn="l" defTabSz="685800" rtl="0" eaLnBrk="1" fontAlgn="auto" latinLnBrk="0" hangingPunct="1">
                        <a:lnSpc>
                          <a:spcPct val="100000"/>
                        </a:lnSpc>
                        <a:spcBef>
                          <a:spcPts val="0"/>
                        </a:spcBef>
                        <a:spcAft>
                          <a:spcPts val="0"/>
                        </a:spcAft>
                        <a:buClrTx/>
                        <a:buSzTx/>
                        <a:buFont typeface="Arial" charset="0"/>
                        <a:buNone/>
                        <a:tabLst/>
                        <a:defRPr/>
                      </a:pPr>
                      <a:endParaRPr lang="en-US" sz="1200" b="1" dirty="0" smtClean="0">
                        <a:solidFill>
                          <a:schemeClr val="tx1"/>
                        </a:solidFill>
                        <a:latin typeface="+mn-lt"/>
                      </a:endParaRPr>
                    </a:p>
                    <a:p>
                      <a:pPr marL="285750" marR="0" lvl="0" indent="-285750" algn="l" defTabSz="685800" rtl="0" eaLnBrk="1" fontAlgn="auto" latinLnBrk="0" hangingPunct="1">
                        <a:lnSpc>
                          <a:spcPct val="100000"/>
                        </a:lnSpc>
                        <a:spcBef>
                          <a:spcPts val="0"/>
                        </a:spcBef>
                        <a:spcAft>
                          <a:spcPts val="0"/>
                        </a:spcAft>
                        <a:buClrTx/>
                        <a:buSzTx/>
                        <a:buFont typeface="Arial" charset="0"/>
                        <a:buNone/>
                        <a:tabLst/>
                        <a:defRPr/>
                      </a:pPr>
                      <a:endParaRPr lang="en-US" sz="1200" b="1" dirty="0" smtClean="0">
                        <a:solidFill>
                          <a:schemeClr val="tx1"/>
                        </a:solidFill>
                        <a:latin typeface="+mn-lt"/>
                      </a:endParaRPr>
                    </a:p>
                  </a:txBody>
                  <a:tcPr/>
                </a:tc>
              </a:tr>
              <a:tr h="1649447">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mn-lt"/>
                        </a:rPr>
                        <a:t>Drug Interactions:</a:t>
                      </a:r>
                    </a:p>
                    <a:p>
                      <a:pPr marL="285750" marR="0" indent="-285750" algn="l" defTabSz="685800" rtl="0" eaLnBrk="1" fontAlgn="auto" latinLnBrk="0" hangingPunct="1">
                        <a:lnSpc>
                          <a:spcPct val="100000"/>
                        </a:lnSpc>
                        <a:spcBef>
                          <a:spcPts val="0"/>
                        </a:spcBef>
                        <a:spcAft>
                          <a:spcPts val="0"/>
                        </a:spcAft>
                        <a:buClrTx/>
                        <a:buSzTx/>
                        <a:buFont typeface="Arial" charset="0"/>
                        <a:buChar char="•"/>
                        <a:tabLst/>
                        <a:defRPr/>
                      </a:pPr>
                      <a:r>
                        <a:rPr lang="en-US" sz="1200" b="0" dirty="0" smtClean="0">
                          <a:solidFill>
                            <a:srgbClr val="FF0000"/>
                          </a:solidFill>
                          <a:latin typeface="+mn-lt"/>
                        </a:rPr>
                        <a:t>Warfarin &amp; </a:t>
                      </a:r>
                      <a:r>
                        <a:rPr lang="en-US" sz="1200" b="0" dirty="0" err="1" smtClean="0">
                          <a:solidFill>
                            <a:srgbClr val="FF0000"/>
                          </a:solidFill>
                          <a:latin typeface="+mn-lt"/>
                        </a:rPr>
                        <a:t>dicumarol</a:t>
                      </a:r>
                      <a:r>
                        <a:rPr lang="en-US" sz="1200" b="0" dirty="0" smtClean="0">
                          <a:solidFill>
                            <a:srgbClr val="FF0000"/>
                          </a:solidFill>
                          <a:latin typeface="+mn-lt"/>
                        </a:rPr>
                        <a:t>:</a:t>
                      </a:r>
                      <a:r>
                        <a:rPr lang="en-US" sz="1200" b="0" baseline="0" dirty="0" smtClean="0">
                          <a:solidFill>
                            <a:srgbClr val="FF0000"/>
                          </a:solidFill>
                          <a:latin typeface="+mn-lt"/>
                        </a:rPr>
                        <a:t> </a:t>
                      </a:r>
                      <a:r>
                        <a:rPr lang="en-US" sz="1200" b="0" dirty="0" smtClean="0">
                          <a:solidFill>
                            <a:srgbClr val="FF0000"/>
                          </a:solidFill>
                          <a:latin typeface="+mn-lt"/>
                        </a:rPr>
                        <a:t>inhibits</a:t>
                      </a:r>
                      <a:r>
                        <a:rPr lang="en-US" sz="1200" b="0" baseline="0" dirty="0" smtClean="0">
                          <a:solidFill>
                            <a:srgbClr val="FF0000"/>
                          </a:solidFill>
                          <a:latin typeface="+mn-lt"/>
                        </a:rPr>
                        <a:t> </a:t>
                      </a:r>
                      <a:r>
                        <a:rPr lang="en-US" sz="1200" b="0" dirty="0" smtClean="0">
                          <a:solidFill>
                            <a:srgbClr val="FF0000"/>
                          </a:solidFill>
                          <a:latin typeface="+mn-lt"/>
                        </a:rPr>
                        <a:t>their metabolism</a:t>
                      </a:r>
                    </a:p>
                    <a:p>
                      <a:pPr marL="0" marR="0" indent="0" algn="l" defTabSz="685800" rtl="0" eaLnBrk="1" fontAlgn="auto" latinLnBrk="0" hangingPunct="1">
                        <a:lnSpc>
                          <a:spcPct val="100000"/>
                        </a:lnSpc>
                        <a:spcBef>
                          <a:spcPts val="0"/>
                        </a:spcBef>
                        <a:spcAft>
                          <a:spcPts val="0"/>
                        </a:spcAft>
                        <a:buClrTx/>
                        <a:buSzTx/>
                        <a:buFont typeface="Arial" charset="0"/>
                        <a:buNone/>
                        <a:tabLst/>
                        <a:defRPr/>
                      </a:pPr>
                      <a:endParaRPr lang="en-US" sz="1200" b="0" dirty="0" smtClean="0">
                        <a:solidFill>
                          <a:schemeClr val="tx1"/>
                        </a:solidFill>
                        <a:latin typeface="+mn-lt"/>
                      </a:endParaRPr>
                    </a:p>
                    <a:p>
                      <a:pPr marL="285750" marR="0" indent="-285750" algn="l" defTabSz="685800" rtl="0" eaLnBrk="1" fontAlgn="auto" latinLnBrk="0" hangingPunct="1">
                        <a:lnSpc>
                          <a:spcPct val="100000"/>
                        </a:lnSpc>
                        <a:spcBef>
                          <a:spcPts val="0"/>
                        </a:spcBef>
                        <a:spcAft>
                          <a:spcPts val="0"/>
                        </a:spcAft>
                        <a:buClrTx/>
                        <a:buSzTx/>
                        <a:buFont typeface="Arial" charset="0"/>
                        <a:buChar char="•"/>
                        <a:tabLst/>
                        <a:defRPr/>
                      </a:pPr>
                      <a:r>
                        <a:rPr lang="en-US" sz="1200" b="0" dirty="0" smtClean="0">
                          <a:solidFill>
                            <a:srgbClr val="C00000"/>
                          </a:solidFill>
                          <a:latin typeface="+mn-lt"/>
                        </a:rPr>
                        <a:t>6-mercaptopurine</a:t>
                      </a:r>
                      <a:r>
                        <a:rPr lang="en-US" sz="1200" b="0" baseline="0" dirty="0" smtClean="0">
                          <a:solidFill>
                            <a:srgbClr val="C00000"/>
                          </a:solidFill>
                          <a:latin typeface="+mn-lt"/>
                        </a:rPr>
                        <a:t> </a:t>
                      </a:r>
                      <a:r>
                        <a:rPr lang="en-US" sz="1200" b="0" dirty="0" smtClean="0">
                          <a:solidFill>
                            <a:srgbClr val="C00000"/>
                          </a:solidFill>
                          <a:latin typeface="+mn-lt"/>
                        </a:rPr>
                        <a:t>and</a:t>
                      </a:r>
                      <a:r>
                        <a:rPr lang="en-US" sz="1200" b="0" baseline="0" dirty="0" smtClean="0">
                          <a:solidFill>
                            <a:srgbClr val="C00000"/>
                          </a:solidFill>
                          <a:latin typeface="+mn-lt"/>
                        </a:rPr>
                        <a:t> </a:t>
                      </a:r>
                      <a:r>
                        <a:rPr lang="en-US" sz="1200" b="0" dirty="0" smtClean="0">
                          <a:solidFill>
                            <a:srgbClr val="C00000"/>
                          </a:solidFill>
                          <a:latin typeface="+mn-lt"/>
                        </a:rPr>
                        <a:t>azathioprine: Reduce</a:t>
                      </a:r>
                    </a:p>
                    <a:p>
                      <a:pPr marL="0" marR="0" indent="0" algn="l" defTabSz="685800" rtl="0" eaLnBrk="1" fontAlgn="auto" latinLnBrk="0" hangingPunct="1">
                        <a:lnSpc>
                          <a:spcPct val="100000"/>
                        </a:lnSpc>
                        <a:spcBef>
                          <a:spcPts val="0"/>
                        </a:spcBef>
                        <a:spcAft>
                          <a:spcPts val="0"/>
                        </a:spcAft>
                        <a:buClrTx/>
                        <a:buSzTx/>
                        <a:buFont typeface="Arial" charset="0"/>
                        <a:buNone/>
                        <a:tabLst/>
                        <a:defRPr/>
                      </a:pPr>
                      <a:r>
                        <a:rPr lang="en-US" sz="1200" b="0" dirty="0" smtClean="0">
                          <a:solidFill>
                            <a:srgbClr val="C00000"/>
                          </a:solidFill>
                          <a:latin typeface="+mn-lt"/>
                        </a:rPr>
                        <a:t>their metabolism </a:t>
                      </a:r>
                      <a:r>
                        <a:rPr lang="en-US" sz="1200" b="1" dirty="0" smtClean="0">
                          <a:solidFill>
                            <a:srgbClr val="C00000"/>
                          </a:solidFill>
                          <a:latin typeface="+mn-lt"/>
                        </a:rPr>
                        <a:t>(so so </a:t>
                      </a:r>
                      <a:r>
                        <a:rPr lang="en-US" sz="1200" b="1" dirty="0" err="1" smtClean="0">
                          <a:solidFill>
                            <a:srgbClr val="C00000"/>
                          </a:solidFill>
                          <a:latin typeface="+mn-lt"/>
                        </a:rPr>
                        <a:t>imprtant</a:t>
                      </a:r>
                      <a:r>
                        <a:rPr lang="en-US" sz="1200" b="1" dirty="0" smtClean="0">
                          <a:solidFill>
                            <a:srgbClr val="C00000"/>
                          </a:solidFill>
                          <a:latin typeface="+mn-lt"/>
                        </a:rPr>
                        <a:t>)</a:t>
                      </a:r>
                    </a:p>
                    <a:p>
                      <a:pPr marL="0" marR="0" indent="0" algn="l" defTabSz="685800" rtl="0" eaLnBrk="1" fontAlgn="auto" latinLnBrk="0" hangingPunct="1">
                        <a:lnSpc>
                          <a:spcPct val="100000"/>
                        </a:lnSpc>
                        <a:spcBef>
                          <a:spcPts val="0"/>
                        </a:spcBef>
                        <a:spcAft>
                          <a:spcPts val="0"/>
                        </a:spcAft>
                        <a:buClrTx/>
                        <a:buSzTx/>
                        <a:buFont typeface="Arial" charset="0"/>
                        <a:buNone/>
                        <a:tabLst/>
                        <a:defRPr/>
                      </a:pPr>
                      <a:endParaRPr lang="en-US" sz="1200" b="0" dirty="0" smtClean="0">
                        <a:solidFill>
                          <a:schemeClr val="tx1"/>
                        </a:solidFill>
                        <a:latin typeface="+mn-lt"/>
                      </a:endParaRPr>
                    </a:p>
                    <a:p>
                      <a:pPr marL="285750" indent="-285750">
                        <a:buFont typeface="Arial" charset="0"/>
                        <a:buChar char="•"/>
                      </a:pPr>
                      <a:r>
                        <a:rPr lang="en-US" sz="1200" b="0" dirty="0" smtClean="0">
                          <a:solidFill>
                            <a:srgbClr val="FF0000"/>
                          </a:solidFill>
                          <a:latin typeface="+mn-lt"/>
                        </a:rPr>
                        <a:t>ampicillin : Increases</a:t>
                      </a:r>
                      <a:r>
                        <a:rPr lang="en-US" sz="1200" b="0" baseline="0" dirty="0" smtClean="0">
                          <a:solidFill>
                            <a:srgbClr val="FF0000"/>
                          </a:solidFill>
                          <a:latin typeface="+mn-lt"/>
                        </a:rPr>
                        <a:t> </a:t>
                      </a:r>
                      <a:r>
                        <a:rPr lang="en-US" sz="1200" b="0" dirty="0" smtClean="0">
                          <a:solidFill>
                            <a:srgbClr val="FF0000"/>
                          </a:solidFill>
                          <a:latin typeface="+mn-lt"/>
                        </a:rPr>
                        <a:t>frequency</a:t>
                      </a:r>
                      <a:r>
                        <a:rPr lang="en-US" sz="1200" b="0" baseline="0" dirty="0" smtClean="0">
                          <a:solidFill>
                            <a:srgbClr val="FF0000"/>
                          </a:solidFill>
                          <a:latin typeface="+mn-lt"/>
                        </a:rPr>
                        <a:t> </a:t>
                      </a:r>
                      <a:r>
                        <a:rPr lang="en-US" sz="1200" b="0" dirty="0" smtClean="0">
                          <a:solidFill>
                            <a:srgbClr val="FF0000"/>
                          </a:solidFill>
                          <a:latin typeface="+mn-lt"/>
                        </a:rPr>
                        <a:t>of skin rash</a:t>
                      </a:r>
                    </a:p>
                  </a:txBody>
                  <a:tcPr/>
                </a:tc>
              </a:tr>
            </a:tbl>
          </a:graphicData>
        </a:graphic>
      </p:graphicFrame>
      <p:sp>
        <p:nvSpPr>
          <p:cNvPr id="26" name="TextBox 25"/>
          <p:cNvSpPr txBox="1"/>
          <p:nvPr/>
        </p:nvSpPr>
        <p:spPr>
          <a:xfrm>
            <a:off x="261189" y="6603108"/>
            <a:ext cx="938077" cy="276999"/>
          </a:xfrm>
          <a:prstGeom prst="rect">
            <a:avLst/>
          </a:prstGeom>
          <a:noFill/>
          <a:ln>
            <a:solidFill>
              <a:srgbClr val="41719C"/>
            </a:solidFill>
          </a:ln>
        </p:spPr>
        <p:txBody>
          <a:bodyPr wrap="none" rtlCol="0">
            <a:spAutoFit/>
          </a:bodyPr>
          <a:lstStyle/>
          <a:p>
            <a:r>
              <a:rPr lang="en-US" altLang="en-US" sz="1200" b="1" dirty="0" smtClean="0">
                <a:latin typeface="Calibri" pitchFamily="34" charset="0"/>
              </a:rPr>
              <a:t>Allopurinol </a:t>
            </a:r>
            <a:endParaRPr lang="en-US" sz="1200" dirty="0"/>
          </a:p>
        </p:txBody>
      </p:sp>
      <p:sp>
        <p:nvSpPr>
          <p:cNvPr id="27" name="TextBox 26"/>
          <p:cNvSpPr txBox="1"/>
          <p:nvPr/>
        </p:nvSpPr>
        <p:spPr>
          <a:xfrm>
            <a:off x="3763741" y="6095110"/>
            <a:ext cx="2737286" cy="276999"/>
          </a:xfrm>
          <a:prstGeom prst="rect">
            <a:avLst/>
          </a:prstGeom>
          <a:noFill/>
          <a:ln>
            <a:solidFill>
              <a:srgbClr val="41719C"/>
            </a:solidFill>
          </a:ln>
        </p:spPr>
        <p:txBody>
          <a:bodyPr wrap="square" rtlCol="0">
            <a:spAutoFit/>
          </a:bodyPr>
          <a:lstStyle/>
          <a:p>
            <a:r>
              <a:rPr lang="en-US" altLang="en-US" sz="1200" b="1" dirty="0">
                <a:solidFill>
                  <a:sysClr val="windowText" lastClr="000000"/>
                </a:solidFill>
                <a:latin typeface="Calibri" pitchFamily="34" charset="0"/>
              </a:rPr>
              <a:t>Allopurinol Hypersensitivity </a:t>
            </a:r>
            <a:r>
              <a:rPr lang="en-US" altLang="en-US" sz="1200" b="1" dirty="0" smtClean="0">
                <a:solidFill>
                  <a:sysClr val="windowText" lastClr="000000"/>
                </a:solidFill>
                <a:latin typeface="Calibri" pitchFamily="34" charset="0"/>
              </a:rPr>
              <a:t>Syndrome</a:t>
            </a:r>
            <a:endParaRPr lang="en-US" altLang="en-US" sz="1200" b="1" dirty="0">
              <a:solidFill>
                <a:sysClr val="windowText" lastClr="000000"/>
              </a:solidFill>
              <a:latin typeface="Calibri" pitchFamily="34" charset="0"/>
            </a:endParaRPr>
          </a:p>
        </p:txBody>
      </p:sp>
      <p:sp>
        <p:nvSpPr>
          <p:cNvPr id="28" name="TextBox 27"/>
          <p:cNvSpPr txBox="1">
            <a:spLocks noChangeArrowheads="1"/>
          </p:cNvSpPr>
          <p:nvPr/>
        </p:nvSpPr>
        <p:spPr bwMode="auto">
          <a:xfrm>
            <a:off x="3763741" y="6486037"/>
            <a:ext cx="2737286" cy="276999"/>
          </a:xfrm>
          <a:prstGeom prst="rect">
            <a:avLst/>
          </a:prstGeom>
          <a:noFill/>
          <a:ln w="9525">
            <a:solidFill>
              <a:srgbClr val="41719C"/>
            </a:solidFill>
            <a:miter lim="800000"/>
            <a:headEnd/>
            <a:tailEnd/>
          </a:ln>
        </p:spPr>
        <p:txBody>
          <a:bodyPr wrap="square">
            <a:spAutoFit/>
          </a:bodyPr>
          <a:lstStyle/>
          <a:p>
            <a:r>
              <a:rPr lang="en-US" altLang="en-US" sz="1200" b="1" dirty="0">
                <a:solidFill>
                  <a:sysClr val="windowText" lastClr="000000"/>
                </a:solidFill>
                <a:latin typeface="Calibri" pitchFamily="34" charset="0"/>
              </a:rPr>
              <a:t>Toxic Epidermal </a:t>
            </a:r>
            <a:r>
              <a:rPr lang="en-US" altLang="en-US" sz="1200" b="1" dirty="0" err="1">
                <a:solidFill>
                  <a:sysClr val="windowText" lastClr="000000"/>
                </a:solidFill>
                <a:latin typeface="Calibri" pitchFamily="34" charset="0"/>
              </a:rPr>
              <a:t>Necrolysis</a:t>
            </a:r>
            <a:endParaRPr lang="en-US" altLang="en-US" sz="1200" b="1" dirty="0">
              <a:solidFill>
                <a:sysClr val="windowText" lastClr="000000"/>
              </a:solidFill>
              <a:latin typeface="Calibri" pitchFamily="34" charset="0"/>
            </a:endParaRPr>
          </a:p>
        </p:txBody>
      </p:sp>
      <p:sp>
        <p:nvSpPr>
          <p:cNvPr id="30" name="TextBox 29"/>
          <p:cNvSpPr txBox="1"/>
          <p:nvPr/>
        </p:nvSpPr>
        <p:spPr>
          <a:xfrm>
            <a:off x="3763741" y="6909284"/>
            <a:ext cx="2728950" cy="276999"/>
          </a:xfrm>
          <a:prstGeom prst="rect">
            <a:avLst/>
          </a:prstGeom>
          <a:noFill/>
          <a:ln>
            <a:solidFill>
              <a:srgbClr val="41719C"/>
            </a:solidFill>
          </a:ln>
        </p:spPr>
        <p:txBody>
          <a:bodyPr wrap="square" rtlCol="0">
            <a:spAutoFit/>
          </a:bodyPr>
          <a:lstStyle/>
          <a:p>
            <a:pPr>
              <a:defRPr/>
            </a:pPr>
            <a:r>
              <a:rPr lang="en-US" sz="1200" b="1" dirty="0">
                <a:solidFill>
                  <a:sysClr val="windowText" lastClr="000000"/>
                </a:solidFill>
              </a:rPr>
              <a:t>Dress </a:t>
            </a:r>
            <a:r>
              <a:rPr lang="en-US" sz="1200" b="1" dirty="0" smtClean="0">
                <a:solidFill>
                  <a:sysClr val="windowText" lastClr="000000"/>
                </a:solidFill>
              </a:rPr>
              <a:t>Syndrome</a:t>
            </a:r>
            <a:endParaRPr lang="en-US" sz="1200" b="1" dirty="0">
              <a:solidFill>
                <a:sysClr val="windowText" lastClr="000000"/>
              </a:solidFill>
            </a:endParaRPr>
          </a:p>
        </p:txBody>
      </p:sp>
      <p:sp>
        <p:nvSpPr>
          <p:cNvPr id="45" name="TextBox 44"/>
          <p:cNvSpPr txBox="1"/>
          <p:nvPr/>
        </p:nvSpPr>
        <p:spPr>
          <a:xfrm>
            <a:off x="2129827" y="6506303"/>
            <a:ext cx="938077" cy="446276"/>
          </a:xfrm>
          <a:prstGeom prst="rect">
            <a:avLst/>
          </a:prstGeom>
          <a:noFill/>
          <a:ln>
            <a:solidFill>
              <a:srgbClr val="41719C"/>
            </a:solidFill>
          </a:ln>
        </p:spPr>
        <p:txBody>
          <a:bodyPr wrap="square" rtlCol="0">
            <a:spAutoFit/>
          </a:bodyPr>
          <a:lstStyle/>
          <a:p>
            <a:r>
              <a:rPr lang="en-US" altLang="en-US" sz="1200" b="1" dirty="0" err="1" smtClean="0">
                <a:solidFill>
                  <a:sysClr val="windowText" lastClr="000000"/>
                </a:solidFill>
                <a:latin typeface="Calibri" pitchFamily="34" charset="0"/>
              </a:rPr>
              <a:t>Oxypurinol</a:t>
            </a:r>
            <a:endParaRPr lang="en-US" altLang="en-US" sz="1200" b="1" dirty="0" smtClean="0">
              <a:solidFill>
                <a:sysClr val="windowText" lastClr="000000"/>
              </a:solidFill>
              <a:latin typeface="Calibri" pitchFamily="34" charset="0"/>
            </a:endParaRPr>
          </a:p>
          <a:p>
            <a:r>
              <a:rPr lang="en-US" sz="1100" b="1" dirty="0" err="1" smtClean="0">
                <a:solidFill>
                  <a:sysClr val="windowText" lastClr="000000"/>
                </a:solidFill>
                <a:latin typeface="Calibri" pitchFamily="34" charset="0"/>
              </a:rPr>
              <a:t>Aloxanthine</a:t>
            </a:r>
            <a:endParaRPr lang="en-US" sz="1100" dirty="0">
              <a:solidFill>
                <a:sysClr val="windowText" lastClr="000000"/>
              </a:solidFill>
            </a:endParaRPr>
          </a:p>
        </p:txBody>
      </p:sp>
      <p:cxnSp>
        <p:nvCxnSpPr>
          <p:cNvPr id="48" name="Straight Arrow Connector 47"/>
          <p:cNvCxnSpPr>
            <a:stCxn id="45" idx="3"/>
          </p:cNvCxnSpPr>
          <p:nvPr/>
        </p:nvCxnSpPr>
        <p:spPr>
          <a:xfrm flipV="1">
            <a:off x="3067904" y="6232829"/>
            <a:ext cx="695837" cy="496612"/>
          </a:xfrm>
          <a:prstGeom prst="straightConnector1">
            <a:avLst/>
          </a:prstGeom>
          <a:ln>
            <a:solidFill>
              <a:srgbClr val="41719C"/>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5" idx="3"/>
          </p:cNvCxnSpPr>
          <p:nvPr/>
        </p:nvCxnSpPr>
        <p:spPr>
          <a:xfrm flipV="1">
            <a:off x="3067904" y="6623755"/>
            <a:ext cx="695837" cy="105686"/>
          </a:xfrm>
          <a:prstGeom prst="straightConnector1">
            <a:avLst/>
          </a:prstGeom>
          <a:ln>
            <a:solidFill>
              <a:srgbClr val="41719C"/>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5" idx="3"/>
            <a:endCxn id="30" idx="1"/>
          </p:cNvCxnSpPr>
          <p:nvPr/>
        </p:nvCxnSpPr>
        <p:spPr>
          <a:xfrm>
            <a:off x="3067904" y="6729441"/>
            <a:ext cx="695837" cy="318343"/>
          </a:xfrm>
          <a:prstGeom prst="straightConnector1">
            <a:avLst/>
          </a:prstGeom>
          <a:ln>
            <a:solidFill>
              <a:srgbClr val="41719C"/>
            </a:solidFill>
            <a:tailEnd type="triangle"/>
          </a:ln>
        </p:spPr>
        <p:style>
          <a:lnRef idx="1">
            <a:schemeClr val="accent1"/>
          </a:lnRef>
          <a:fillRef idx="0">
            <a:schemeClr val="accent1"/>
          </a:fillRef>
          <a:effectRef idx="0">
            <a:schemeClr val="accent1"/>
          </a:effectRef>
          <a:fontRef idx="minor">
            <a:schemeClr val="tx1"/>
          </a:fontRef>
        </p:style>
      </p:cxnSp>
      <p:pic>
        <p:nvPicPr>
          <p:cNvPr id="59" name="Picture 2"/>
          <p:cNvPicPr>
            <a:picLocks noChangeAspect="1" noChangeArrowheads="1"/>
          </p:cNvPicPr>
          <p:nvPr/>
        </p:nvPicPr>
        <p:blipFill>
          <a:blip r:embed="rId3"/>
          <a:srcRect/>
          <a:stretch>
            <a:fillRect/>
          </a:stretch>
        </p:blipFill>
        <p:spPr bwMode="auto">
          <a:xfrm>
            <a:off x="3401608" y="7824603"/>
            <a:ext cx="1372600" cy="1185154"/>
          </a:xfrm>
          <a:prstGeom prst="rect">
            <a:avLst/>
          </a:prstGeom>
          <a:noFill/>
          <a:ln w="9525">
            <a:noFill/>
            <a:miter lim="800000"/>
            <a:headEnd/>
            <a:tailEnd/>
          </a:ln>
        </p:spPr>
      </p:pic>
      <p:cxnSp>
        <p:nvCxnSpPr>
          <p:cNvPr id="60" name="Straight Arrow Connector 59"/>
          <p:cNvCxnSpPr/>
          <p:nvPr/>
        </p:nvCxnSpPr>
        <p:spPr>
          <a:xfrm>
            <a:off x="2246734" y="8381322"/>
            <a:ext cx="1154874" cy="78547"/>
          </a:xfrm>
          <a:prstGeom prst="straightConnector1">
            <a:avLst/>
          </a:prstGeom>
          <a:ln>
            <a:solidFill>
              <a:srgbClr val="41719C"/>
            </a:solidFill>
            <a:tailEnd type="triangle"/>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noChangeArrowheads="1"/>
          </p:cNvPicPr>
          <p:nvPr/>
        </p:nvPicPr>
        <p:blipFill>
          <a:blip r:embed="rId4"/>
          <a:srcRect/>
          <a:stretch>
            <a:fillRect/>
          </a:stretch>
        </p:blipFill>
        <p:spPr bwMode="auto">
          <a:xfrm>
            <a:off x="4034121" y="4013203"/>
            <a:ext cx="2770091" cy="1792479"/>
          </a:xfrm>
          <a:prstGeom prst="rect">
            <a:avLst/>
          </a:prstGeom>
          <a:noFill/>
          <a:ln w="9525">
            <a:noFill/>
            <a:miter lim="800000"/>
            <a:headEnd/>
            <a:tailEnd/>
          </a:ln>
        </p:spPr>
      </p:pic>
      <p:sp>
        <p:nvSpPr>
          <p:cNvPr id="64" name="TextBox 63"/>
          <p:cNvSpPr txBox="1"/>
          <p:nvPr/>
        </p:nvSpPr>
        <p:spPr>
          <a:xfrm>
            <a:off x="-7149" y="4122649"/>
            <a:ext cx="4034121" cy="1785104"/>
          </a:xfrm>
          <a:prstGeom prst="rect">
            <a:avLst/>
          </a:prstGeom>
          <a:noFill/>
        </p:spPr>
        <p:txBody>
          <a:bodyPr wrap="square" rtlCol="0">
            <a:spAutoFit/>
          </a:bodyPr>
          <a:lstStyle/>
          <a:p>
            <a:pPr marL="285750" indent="-285750" defTabSz="685800">
              <a:buFont typeface="Arial" charset="0"/>
              <a:buChar char="•"/>
              <a:defRPr/>
            </a:pPr>
            <a:r>
              <a:rPr lang="en-US" sz="1100" dirty="0"/>
              <a:t>Management of hyperuricemia of gout</a:t>
            </a:r>
          </a:p>
          <a:p>
            <a:pPr marL="285750" indent="-285750" defTabSz="685800">
              <a:buFont typeface="Arial" charset="0"/>
              <a:buChar char="•"/>
              <a:defRPr/>
            </a:pPr>
            <a:r>
              <a:rPr lang="en-US" sz="1100" dirty="0"/>
              <a:t>Uric acid stones or nephropathy</a:t>
            </a:r>
          </a:p>
          <a:p>
            <a:pPr marL="285750" indent="-285750">
              <a:buFont typeface="Arial" charset="0"/>
              <a:buChar char="•"/>
            </a:pPr>
            <a:r>
              <a:rPr lang="en-US" sz="1100" dirty="0">
                <a:solidFill>
                  <a:srgbClr val="FF0000"/>
                </a:solidFill>
              </a:rPr>
              <a:t>It is a drug of choice in patients with  both gout &amp; ischemic heart disease</a:t>
            </a:r>
          </a:p>
          <a:p>
            <a:pPr marL="285750" indent="-285750" defTabSz="685800">
              <a:buFont typeface="Arial" charset="0"/>
              <a:buChar char="•"/>
              <a:defRPr/>
            </a:pPr>
            <a:r>
              <a:rPr lang="en-US" sz="1100" dirty="0"/>
              <a:t>Severe </a:t>
            </a:r>
            <a:r>
              <a:rPr lang="en-US" sz="1100" dirty="0" err="1"/>
              <a:t>tophaceous</a:t>
            </a:r>
            <a:r>
              <a:rPr lang="en-US" sz="1100" dirty="0"/>
              <a:t> deposits (uric acid deposits in tissues)</a:t>
            </a:r>
          </a:p>
          <a:p>
            <a:pPr marL="285750" indent="-285750" defTabSz="685800">
              <a:buFont typeface="Arial" charset="0"/>
              <a:buChar char="•"/>
              <a:defRPr/>
            </a:pPr>
            <a:r>
              <a:rPr lang="en-US" sz="1100" dirty="0"/>
              <a:t>Management of hyperuricemia associated with chemotherapy</a:t>
            </a:r>
          </a:p>
          <a:p>
            <a:pPr marL="285750" indent="-285750" defTabSz="685800">
              <a:buFont typeface="Arial" charset="0"/>
              <a:buChar char="•"/>
              <a:defRPr/>
            </a:pPr>
            <a:r>
              <a:rPr lang="en-US" sz="1100" dirty="0"/>
              <a:t>Prevention of recurrent calcium oxalate kidney stones</a:t>
            </a:r>
          </a:p>
          <a:p>
            <a:pPr marL="285750" indent="-285750" defTabSz="685800">
              <a:buFont typeface="Arial" charset="0"/>
              <a:buChar char="•"/>
              <a:defRPr/>
            </a:pPr>
            <a:r>
              <a:rPr lang="en-TT" sz="1100" dirty="0"/>
              <a:t>Metabolism: it is metabolized by xanthine oxidase into </a:t>
            </a:r>
            <a:r>
              <a:rPr lang="en-TT" sz="1100" dirty="0" err="1"/>
              <a:t>alloxanthine</a:t>
            </a:r>
            <a:r>
              <a:rPr lang="en-TT" sz="1100" dirty="0"/>
              <a:t> which is pharmacologically active</a:t>
            </a:r>
            <a:endParaRPr lang="en-US" sz="1100" dirty="0"/>
          </a:p>
          <a:p>
            <a:pPr marL="0" defTabSz="457200" rtl="1" eaLnBrk="1" latinLnBrk="0" hangingPunct="1"/>
            <a:endParaRPr lang="en-US" sz="1100" dirty="0"/>
          </a:p>
        </p:txBody>
      </p:sp>
      <p:sp>
        <p:nvSpPr>
          <p:cNvPr id="2" name="TextBox 1"/>
          <p:cNvSpPr txBox="1"/>
          <p:nvPr/>
        </p:nvSpPr>
        <p:spPr>
          <a:xfrm>
            <a:off x="1266549" y="6301371"/>
            <a:ext cx="888211" cy="461665"/>
          </a:xfrm>
          <a:prstGeom prst="rect">
            <a:avLst/>
          </a:prstGeom>
          <a:noFill/>
        </p:spPr>
        <p:txBody>
          <a:bodyPr wrap="square" rtlCol="0">
            <a:spAutoFit/>
          </a:bodyPr>
          <a:lstStyle/>
          <a:p>
            <a:r>
              <a:rPr lang="en-US" sz="1200" b="1" dirty="0"/>
              <a:t>Xanthine Oxidase </a:t>
            </a:r>
          </a:p>
        </p:txBody>
      </p:sp>
      <p:cxnSp>
        <p:nvCxnSpPr>
          <p:cNvPr id="20" name="Straight Arrow Connector 19"/>
          <p:cNvCxnSpPr/>
          <p:nvPr/>
        </p:nvCxnSpPr>
        <p:spPr>
          <a:xfrm flipV="1">
            <a:off x="1260445" y="6729441"/>
            <a:ext cx="833524" cy="1641"/>
          </a:xfrm>
          <a:prstGeom prst="straightConnector1">
            <a:avLst/>
          </a:prstGeom>
          <a:ln>
            <a:solidFill>
              <a:srgbClr val="41719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960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decel="50000" fill="hold">
                                          <p:stCondLst>
                                            <p:cond delay="0"/>
                                          </p:stCondLst>
                                        </p:cTn>
                                        <p:tgtEl>
                                          <p:spTgt spid="5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9"/>
                                        </p:tgtEl>
                                        <p:attrNameLst>
                                          <p:attrName>ppt_w</p:attrName>
                                        </p:attrNameLst>
                                      </p:cBhvr>
                                      <p:tavLst>
                                        <p:tav tm="0">
                                          <p:val>
                                            <p:strVal val="#ppt_w*.05"/>
                                          </p:val>
                                        </p:tav>
                                        <p:tav tm="100000">
                                          <p:val>
                                            <p:strVal val="#ppt_w"/>
                                          </p:val>
                                        </p:tav>
                                      </p:tavLst>
                                    </p:anim>
                                    <p:anim calcmode="lin" valueType="num">
                                      <p:cBhvr>
                                        <p:cTn id="10" dur="1000" fill="hold"/>
                                        <p:tgtEl>
                                          <p:spTgt spid="5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9"/>
                                        </p:tgtEl>
                                      </p:cBhvr>
                                    </p:animEffect>
                                  </p:childTnLst>
                                </p:cTn>
                              </p:par>
                              <p:par>
                                <p:cTn id="15" presetID="25" presetClass="entr" presetSubtype="0" fill="hold" nodeType="withEffect">
                                  <p:stCondLst>
                                    <p:cond delay="0"/>
                                  </p:stCondLst>
                                  <p:childTnLst>
                                    <p:set>
                                      <p:cBhvr>
                                        <p:cTn id="16" dur="1" fill="hold">
                                          <p:stCondLst>
                                            <p:cond delay="0"/>
                                          </p:stCondLst>
                                        </p:cTn>
                                        <p:tgtEl>
                                          <p:spTgt spid="63"/>
                                        </p:tgtEl>
                                        <p:attrNameLst>
                                          <p:attrName>style.visibility</p:attrName>
                                        </p:attrNameLst>
                                      </p:cBhvr>
                                      <p:to>
                                        <p:strVal val="visible"/>
                                      </p:to>
                                    </p:set>
                                    <p:anim calcmode="lin" valueType="num">
                                      <p:cBhvr>
                                        <p:cTn id="17" dur="500" decel="50000" fill="hold">
                                          <p:stCondLst>
                                            <p:cond delay="0"/>
                                          </p:stCondLst>
                                        </p:cTn>
                                        <p:tgtEl>
                                          <p:spTgt spid="6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3"/>
                                        </p:tgtEl>
                                        <p:attrNameLst>
                                          <p:attrName>ppt_w</p:attrName>
                                        </p:attrNameLst>
                                      </p:cBhvr>
                                      <p:tavLst>
                                        <p:tav tm="0">
                                          <p:val>
                                            <p:strVal val="#ppt_w*.05"/>
                                          </p:val>
                                        </p:tav>
                                        <p:tav tm="100000">
                                          <p:val>
                                            <p:strVal val="#ppt_w"/>
                                          </p:val>
                                        </p:tav>
                                      </p:tavLst>
                                    </p:anim>
                                    <p:anim calcmode="lin" valueType="num">
                                      <p:cBhvr>
                                        <p:cTn id="20" dur="1000" fill="hold"/>
                                        <p:tgtEl>
                                          <p:spTgt spid="6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1699</TotalTime>
  <Words>2445</Words>
  <Application>Microsoft Macintosh PowerPoint</Application>
  <PresentationFormat>On-screen Show (4:3)</PresentationFormat>
  <Paragraphs>420</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Algerian</vt:lpstr>
      <vt:lpstr>Arial</vt:lpstr>
      <vt:lpstr>Calibri</vt:lpstr>
      <vt:lpstr>Calibri Light</vt:lpstr>
      <vt:lpstr>Impact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Treatment of acute gout</vt:lpstr>
      <vt:lpstr>Prevention of recurrent attack</vt:lpstr>
      <vt:lpstr>PowerPoint Presentation</vt:lpstr>
      <vt:lpstr>PowerPoint Presentation</vt:lpstr>
      <vt:lpstr>Uricosuric drugs</vt:lpstr>
      <vt:lpstr>Recombinant mammalian uricase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cherry</dc:creator>
  <cp:lastModifiedBy>شوق</cp:lastModifiedBy>
  <cp:revision>137</cp:revision>
  <dcterms:created xsi:type="dcterms:W3CDTF">2016-12-17T14:42:51Z</dcterms:created>
  <dcterms:modified xsi:type="dcterms:W3CDTF">2017-01-18T15:04:28Z</dcterms:modified>
</cp:coreProperties>
</file>