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media/image15.jpg" ContentType="image/jpg"/>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18.jpg" ContentType="image/jpg"/>
  <Override PartName="/ppt/media/image19.jpg" ContentType="image/jpg"/>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notesSlides/notesSlide14.xml" ContentType="application/vnd.openxmlformats-officedocument.presentationml.notesSlide+xml"/>
  <Override PartName="/ppt/media/image36.jpg" ContentType="image/jpg"/>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 id="2147483936" r:id="rId3"/>
  </p:sldMasterIdLst>
  <p:notesMasterIdLst>
    <p:notesMasterId r:id="rId34"/>
  </p:notesMasterIdLst>
  <p:sldIdLst>
    <p:sldId id="334" r:id="rId4"/>
    <p:sldId id="337" r:id="rId5"/>
    <p:sldId id="338" r:id="rId6"/>
    <p:sldId id="363" r:id="rId7"/>
    <p:sldId id="369" r:id="rId8"/>
    <p:sldId id="370" r:id="rId9"/>
    <p:sldId id="368" r:id="rId10"/>
    <p:sldId id="371" r:id="rId11"/>
    <p:sldId id="341" r:id="rId12"/>
    <p:sldId id="372" r:id="rId13"/>
    <p:sldId id="373" r:id="rId14"/>
    <p:sldId id="374" r:id="rId15"/>
    <p:sldId id="347" r:id="rId16"/>
    <p:sldId id="348" r:id="rId17"/>
    <p:sldId id="376" r:id="rId18"/>
    <p:sldId id="377" r:id="rId19"/>
    <p:sldId id="378" r:id="rId20"/>
    <p:sldId id="379" r:id="rId21"/>
    <p:sldId id="353" r:id="rId22"/>
    <p:sldId id="354" r:id="rId23"/>
    <p:sldId id="355" r:id="rId24"/>
    <p:sldId id="356" r:id="rId25"/>
    <p:sldId id="357" r:id="rId26"/>
    <p:sldId id="358" r:id="rId27"/>
    <p:sldId id="359" r:id="rId28"/>
    <p:sldId id="360" r:id="rId29"/>
    <p:sldId id="362" r:id="rId30"/>
    <p:sldId id="382" r:id="rId31"/>
    <p:sldId id="381" r:id="rId32"/>
    <p:sldId id="380" r:id="rId33"/>
  </p:sldIdLst>
  <p:sldSz cx="12192000"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6EAF6"/>
    <a:srgbClr val="FFCCFF"/>
    <a:srgbClr val="D2DA7A"/>
    <a:srgbClr val="8F992B"/>
    <a:srgbClr val="933B95"/>
    <a:srgbClr val="660033"/>
    <a:srgbClr val="660066"/>
    <a:srgbClr val="66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9" autoAdjust="0"/>
    <p:restoredTop sz="92066" autoAdjust="0"/>
  </p:normalViewPr>
  <p:slideViewPr>
    <p:cSldViewPr>
      <p:cViewPr>
        <p:scale>
          <a:sx n="86" d="100"/>
          <a:sy n="86" d="100"/>
        </p:scale>
        <p:origin x="2096" y="624"/>
      </p:cViewPr>
      <p:guideLst>
        <p:guide orient="horz" pos="2160"/>
        <p:guide pos="3840"/>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g"/></Relationships>
</file>

<file path=ppt/diagrams/_rels/data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image" Target="../media/image24.jpg"/><Relationship Id="rId2" Type="http://schemas.openxmlformats.org/officeDocument/2006/relationships/image" Target="../media/image25.jpe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image" Target="../media/image8.jpg"/><Relationship Id="rId2" Type="http://schemas.openxmlformats.org/officeDocument/2006/relationships/image" Target="../media/image9.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image" Target="../media/image24.jpg"/><Relationship Id="rId2" Type="http://schemas.openxmlformats.org/officeDocument/2006/relationships/image" Target="../media/image2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image" Target="../media/image8.jpg"/><Relationship Id="rId2"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7614F-F4DE-4EDE-9413-765A208A4658}" type="doc">
      <dgm:prSet loTypeId="urn:microsoft.com/office/officeart/2005/8/layout/vProcess5" loCatId="process" qsTypeId="urn:microsoft.com/office/officeart/2005/8/quickstyle/simple2" qsCatId="simple" csTypeId="urn:microsoft.com/office/officeart/2005/8/colors/accent2_5" csCatId="accent2" phldr="1"/>
      <dgm:spPr/>
      <dgm:t>
        <a:bodyPr/>
        <a:lstStyle/>
        <a:p>
          <a:pPr rtl="1"/>
          <a:endParaRPr lang="ar-SA"/>
        </a:p>
      </dgm:t>
    </dgm:pt>
    <dgm:pt modelId="{C55FFE7E-959E-4270-8624-3721D4AC168E}">
      <dgm:prSet phldrT="[نص]" custT="1"/>
      <dgm:spPr/>
      <dgm:t>
        <a:bodyPr/>
        <a:lstStyle/>
        <a:p>
          <a:pPr rtl="1"/>
          <a:r>
            <a:rPr lang="en-US" sz="1800" b="1" dirty="0" smtClean="0"/>
            <a:t>The epiphyseal plate : </a:t>
          </a:r>
          <a:r>
            <a:rPr lang="en-US" sz="1800" dirty="0" smtClean="0"/>
            <a:t>it is a plate of actively proliferating </a:t>
          </a:r>
          <a:r>
            <a:rPr lang="en-US" sz="1800" u="sng" dirty="0" smtClean="0"/>
            <a:t>cartilage</a:t>
          </a:r>
          <a:r>
            <a:rPr lang="en-US" sz="1800" dirty="0" smtClean="0"/>
            <a:t>, it </a:t>
          </a:r>
          <a:r>
            <a:rPr lang="en-US" sz="1800" u="sng" dirty="0" smtClean="0"/>
            <a:t>separates</a:t>
          </a:r>
          <a:r>
            <a:rPr lang="en-US" sz="1800" dirty="0" smtClean="0"/>
            <a:t> the ends (epiphysis) from the shaft of a long bone.</a:t>
          </a:r>
          <a:endParaRPr lang="ar-SA" sz="1800" dirty="0"/>
        </a:p>
      </dgm:t>
    </dgm:pt>
    <dgm:pt modelId="{48EE6DCF-28C4-44D6-B706-9323DED9AC9E}" type="parTrans" cxnId="{E82C6649-F41B-4E13-9DC5-77BAD8594A4D}">
      <dgm:prSet/>
      <dgm:spPr/>
      <dgm:t>
        <a:bodyPr/>
        <a:lstStyle/>
        <a:p>
          <a:pPr rtl="1"/>
          <a:endParaRPr lang="ar-SA"/>
        </a:p>
      </dgm:t>
    </dgm:pt>
    <dgm:pt modelId="{9DE87D5D-2DB7-408E-9685-29CA5A3E5D69}" type="sibTrans" cxnId="{E82C6649-F41B-4E13-9DC5-77BAD8594A4D}">
      <dgm:prSet/>
      <dgm:spPr/>
      <dgm:t>
        <a:bodyPr/>
        <a:lstStyle/>
        <a:p>
          <a:pPr rtl="1"/>
          <a:endParaRPr lang="ar-SA" dirty="0"/>
        </a:p>
      </dgm:t>
    </dgm:pt>
    <dgm:pt modelId="{E264F205-9870-4183-B78C-B17487976F86}">
      <dgm:prSet phldrT="[نص]" custT="1"/>
      <dgm:spPr/>
      <dgm:t>
        <a:bodyPr/>
        <a:lstStyle/>
        <a:p>
          <a:pPr rtl="1"/>
          <a:r>
            <a:rPr lang="en-US" sz="2000" dirty="0" smtClean="0"/>
            <a:t>This </a:t>
          </a:r>
          <a:r>
            <a:rPr lang="en-US" sz="2000" u="none" dirty="0" smtClean="0"/>
            <a:t>separation</a:t>
          </a:r>
          <a:r>
            <a:rPr lang="en-US" sz="2000" dirty="0" smtClean="0"/>
            <a:t> allows linear bone growth.</a:t>
          </a:r>
          <a:endParaRPr lang="ar-SA" sz="2000" dirty="0"/>
        </a:p>
      </dgm:t>
    </dgm:pt>
    <dgm:pt modelId="{3826AA5B-5C86-4E95-B125-C86B52560E06}" type="parTrans" cxnId="{3413E04D-CDF5-4705-A129-691B53B707D4}">
      <dgm:prSet/>
      <dgm:spPr/>
      <dgm:t>
        <a:bodyPr/>
        <a:lstStyle/>
        <a:p>
          <a:pPr rtl="1"/>
          <a:endParaRPr lang="ar-SA"/>
        </a:p>
      </dgm:t>
    </dgm:pt>
    <dgm:pt modelId="{64B11358-00EF-493F-AE31-513ED6CCAA88}" type="sibTrans" cxnId="{3413E04D-CDF5-4705-A129-691B53B707D4}">
      <dgm:prSet/>
      <dgm:spPr/>
      <dgm:t>
        <a:bodyPr/>
        <a:lstStyle/>
        <a:p>
          <a:pPr rtl="1"/>
          <a:endParaRPr lang="ar-SA" dirty="0"/>
        </a:p>
      </dgm:t>
    </dgm:pt>
    <dgm:pt modelId="{530980A8-08E5-409E-B406-1E4BCB4A24AC}">
      <dgm:prSet phldrT="[نص]" custT="1"/>
      <dgm:spPr/>
      <dgm:t>
        <a:bodyPr/>
        <a:lstStyle/>
        <a:p>
          <a:pPr rtl="1"/>
          <a:r>
            <a:rPr lang="en-US" sz="2000" dirty="0" smtClean="0"/>
            <a:t>Growth ceases (stops) after the epiphyses unite with the shaft </a:t>
          </a:r>
          <a:r>
            <a:rPr lang="en-US" sz="2000" b="1" dirty="0" smtClean="0"/>
            <a:t>(epiphyseal closure). </a:t>
          </a:r>
          <a:endParaRPr lang="ar-SA" sz="2000" dirty="0"/>
        </a:p>
      </dgm:t>
    </dgm:pt>
    <dgm:pt modelId="{600646C3-5159-43B9-BC4F-5974DABB5E6A}" type="parTrans" cxnId="{5EDFCB66-69E2-42D6-BCA0-A98512AEC2C7}">
      <dgm:prSet/>
      <dgm:spPr/>
      <dgm:t>
        <a:bodyPr/>
        <a:lstStyle/>
        <a:p>
          <a:pPr rtl="1"/>
          <a:endParaRPr lang="ar-SA"/>
        </a:p>
      </dgm:t>
    </dgm:pt>
    <dgm:pt modelId="{BE732314-EAE8-4945-B098-70A640118041}" type="sibTrans" cxnId="{5EDFCB66-69E2-42D6-BCA0-A98512AEC2C7}">
      <dgm:prSet/>
      <dgm:spPr/>
      <dgm:t>
        <a:bodyPr/>
        <a:lstStyle/>
        <a:p>
          <a:pPr rtl="1"/>
          <a:endParaRPr lang="ar-SA"/>
        </a:p>
      </dgm:t>
    </dgm:pt>
    <dgm:pt modelId="{B87642F4-0267-410C-B50F-F357905AA9B8}" type="pres">
      <dgm:prSet presAssocID="{0037614F-F4DE-4EDE-9413-765A208A4658}" presName="outerComposite" presStyleCnt="0">
        <dgm:presLayoutVars>
          <dgm:chMax val="5"/>
          <dgm:dir/>
          <dgm:resizeHandles val="exact"/>
        </dgm:presLayoutVars>
      </dgm:prSet>
      <dgm:spPr/>
      <dgm:t>
        <a:bodyPr/>
        <a:lstStyle/>
        <a:p>
          <a:pPr rtl="1"/>
          <a:endParaRPr lang="ar-SA"/>
        </a:p>
      </dgm:t>
    </dgm:pt>
    <dgm:pt modelId="{408B6814-73D6-4539-A58F-314952142AE9}" type="pres">
      <dgm:prSet presAssocID="{0037614F-F4DE-4EDE-9413-765A208A4658}" presName="dummyMaxCanvas" presStyleCnt="0">
        <dgm:presLayoutVars/>
      </dgm:prSet>
      <dgm:spPr/>
      <dgm:t>
        <a:bodyPr/>
        <a:lstStyle/>
        <a:p>
          <a:endParaRPr lang="en-US"/>
        </a:p>
      </dgm:t>
    </dgm:pt>
    <dgm:pt modelId="{0BDFD491-B7F2-404D-A452-B4F85D4CA16C}" type="pres">
      <dgm:prSet presAssocID="{0037614F-F4DE-4EDE-9413-765A208A4658}" presName="ThreeNodes_1" presStyleLbl="node1" presStyleIdx="0" presStyleCnt="3" custScaleX="106284">
        <dgm:presLayoutVars>
          <dgm:bulletEnabled val="1"/>
        </dgm:presLayoutVars>
      </dgm:prSet>
      <dgm:spPr/>
      <dgm:t>
        <a:bodyPr/>
        <a:lstStyle/>
        <a:p>
          <a:pPr rtl="1"/>
          <a:endParaRPr lang="ar-SA"/>
        </a:p>
      </dgm:t>
    </dgm:pt>
    <dgm:pt modelId="{7A58C9E4-C877-46EA-9BD6-E051DF14171B}" type="pres">
      <dgm:prSet presAssocID="{0037614F-F4DE-4EDE-9413-765A208A4658}" presName="ThreeNodes_2" presStyleLbl="node1" presStyleIdx="1" presStyleCnt="3" custScaleX="107246">
        <dgm:presLayoutVars>
          <dgm:bulletEnabled val="1"/>
        </dgm:presLayoutVars>
      </dgm:prSet>
      <dgm:spPr/>
      <dgm:t>
        <a:bodyPr/>
        <a:lstStyle/>
        <a:p>
          <a:pPr rtl="1"/>
          <a:endParaRPr lang="ar-SA"/>
        </a:p>
      </dgm:t>
    </dgm:pt>
    <dgm:pt modelId="{4B422CBA-1736-4394-AEBF-3254980C0F91}" type="pres">
      <dgm:prSet presAssocID="{0037614F-F4DE-4EDE-9413-765A208A4658}" presName="ThreeNodes_3" presStyleLbl="node1" presStyleIdx="2" presStyleCnt="3" custLinFactNeighborY="8790">
        <dgm:presLayoutVars>
          <dgm:bulletEnabled val="1"/>
        </dgm:presLayoutVars>
      </dgm:prSet>
      <dgm:spPr/>
      <dgm:t>
        <a:bodyPr/>
        <a:lstStyle/>
        <a:p>
          <a:pPr rtl="1"/>
          <a:endParaRPr lang="ar-SA"/>
        </a:p>
      </dgm:t>
    </dgm:pt>
    <dgm:pt modelId="{C81B9DED-54A7-470E-B8B2-73889D2B106B}" type="pres">
      <dgm:prSet presAssocID="{0037614F-F4DE-4EDE-9413-765A208A4658}" presName="ThreeConn_1-2" presStyleLbl="fgAccFollowNode1" presStyleIdx="0" presStyleCnt="2">
        <dgm:presLayoutVars>
          <dgm:bulletEnabled val="1"/>
        </dgm:presLayoutVars>
      </dgm:prSet>
      <dgm:spPr/>
      <dgm:t>
        <a:bodyPr/>
        <a:lstStyle/>
        <a:p>
          <a:pPr rtl="1"/>
          <a:endParaRPr lang="ar-SA"/>
        </a:p>
      </dgm:t>
    </dgm:pt>
    <dgm:pt modelId="{11FCF7B0-5557-4673-A364-2A2DA46AFED0}" type="pres">
      <dgm:prSet presAssocID="{0037614F-F4DE-4EDE-9413-765A208A4658}" presName="ThreeConn_2-3" presStyleLbl="fgAccFollowNode1" presStyleIdx="1" presStyleCnt="2">
        <dgm:presLayoutVars>
          <dgm:bulletEnabled val="1"/>
        </dgm:presLayoutVars>
      </dgm:prSet>
      <dgm:spPr/>
      <dgm:t>
        <a:bodyPr/>
        <a:lstStyle/>
        <a:p>
          <a:pPr rtl="1"/>
          <a:endParaRPr lang="ar-SA"/>
        </a:p>
      </dgm:t>
    </dgm:pt>
    <dgm:pt modelId="{1355ED79-519F-4BB9-A209-01E99E5826AC}" type="pres">
      <dgm:prSet presAssocID="{0037614F-F4DE-4EDE-9413-765A208A4658}" presName="ThreeNodes_1_text" presStyleLbl="node1" presStyleIdx="2" presStyleCnt="3">
        <dgm:presLayoutVars>
          <dgm:bulletEnabled val="1"/>
        </dgm:presLayoutVars>
      </dgm:prSet>
      <dgm:spPr/>
      <dgm:t>
        <a:bodyPr/>
        <a:lstStyle/>
        <a:p>
          <a:pPr rtl="1"/>
          <a:endParaRPr lang="ar-SA"/>
        </a:p>
      </dgm:t>
    </dgm:pt>
    <dgm:pt modelId="{32E8BE2C-5567-421B-9A3C-5FA27FC96591}" type="pres">
      <dgm:prSet presAssocID="{0037614F-F4DE-4EDE-9413-765A208A4658}" presName="ThreeNodes_2_text" presStyleLbl="node1" presStyleIdx="2" presStyleCnt="3">
        <dgm:presLayoutVars>
          <dgm:bulletEnabled val="1"/>
        </dgm:presLayoutVars>
      </dgm:prSet>
      <dgm:spPr/>
      <dgm:t>
        <a:bodyPr/>
        <a:lstStyle/>
        <a:p>
          <a:pPr rtl="1"/>
          <a:endParaRPr lang="ar-SA"/>
        </a:p>
      </dgm:t>
    </dgm:pt>
    <dgm:pt modelId="{08DDC576-B75F-47D6-8917-0931C6EA25E2}" type="pres">
      <dgm:prSet presAssocID="{0037614F-F4DE-4EDE-9413-765A208A4658}" presName="ThreeNodes_3_text" presStyleLbl="node1" presStyleIdx="2" presStyleCnt="3">
        <dgm:presLayoutVars>
          <dgm:bulletEnabled val="1"/>
        </dgm:presLayoutVars>
      </dgm:prSet>
      <dgm:spPr/>
      <dgm:t>
        <a:bodyPr/>
        <a:lstStyle/>
        <a:p>
          <a:pPr rtl="1"/>
          <a:endParaRPr lang="ar-SA"/>
        </a:p>
      </dgm:t>
    </dgm:pt>
  </dgm:ptLst>
  <dgm:cxnLst>
    <dgm:cxn modelId="{6841B900-16C2-4A74-836D-B83A9FE32D76}" type="presOf" srcId="{C55FFE7E-959E-4270-8624-3721D4AC168E}" destId="{1355ED79-519F-4BB9-A209-01E99E5826AC}" srcOrd="1" destOrd="0" presId="urn:microsoft.com/office/officeart/2005/8/layout/vProcess5"/>
    <dgm:cxn modelId="{941725B7-D0B5-4B87-A8C9-E8F013C5CDFE}" type="presOf" srcId="{530980A8-08E5-409E-B406-1E4BCB4A24AC}" destId="{08DDC576-B75F-47D6-8917-0931C6EA25E2}" srcOrd="1" destOrd="0" presId="urn:microsoft.com/office/officeart/2005/8/layout/vProcess5"/>
    <dgm:cxn modelId="{5EDFCB66-69E2-42D6-BCA0-A98512AEC2C7}" srcId="{0037614F-F4DE-4EDE-9413-765A208A4658}" destId="{530980A8-08E5-409E-B406-1E4BCB4A24AC}" srcOrd="2" destOrd="0" parTransId="{600646C3-5159-43B9-BC4F-5974DABB5E6A}" sibTransId="{BE732314-EAE8-4945-B098-70A640118041}"/>
    <dgm:cxn modelId="{7893229B-C079-4FF8-8125-533AA1634E9C}" type="presOf" srcId="{E264F205-9870-4183-B78C-B17487976F86}" destId="{32E8BE2C-5567-421B-9A3C-5FA27FC96591}" srcOrd="1" destOrd="0" presId="urn:microsoft.com/office/officeart/2005/8/layout/vProcess5"/>
    <dgm:cxn modelId="{A192BC6D-526D-4A31-AA81-10951834D608}" type="presOf" srcId="{64B11358-00EF-493F-AE31-513ED6CCAA88}" destId="{11FCF7B0-5557-4673-A364-2A2DA46AFED0}" srcOrd="0" destOrd="0" presId="urn:microsoft.com/office/officeart/2005/8/layout/vProcess5"/>
    <dgm:cxn modelId="{3413E04D-CDF5-4705-A129-691B53B707D4}" srcId="{0037614F-F4DE-4EDE-9413-765A208A4658}" destId="{E264F205-9870-4183-B78C-B17487976F86}" srcOrd="1" destOrd="0" parTransId="{3826AA5B-5C86-4E95-B125-C86B52560E06}" sibTransId="{64B11358-00EF-493F-AE31-513ED6CCAA88}"/>
    <dgm:cxn modelId="{8CBEBF27-7CE1-4F86-A5DB-6C3A6A1EF263}" type="presOf" srcId="{0037614F-F4DE-4EDE-9413-765A208A4658}" destId="{B87642F4-0267-410C-B50F-F357905AA9B8}" srcOrd="0" destOrd="0" presId="urn:microsoft.com/office/officeart/2005/8/layout/vProcess5"/>
    <dgm:cxn modelId="{2EF924CC-E020-45F1-8C20-73C551F9112E}" type="presOf" srcId="{E264F205-9870-4183-B78C-B17487976F86}" destId="{7A58C9E4-C877-46EA-9BD6-E051DF14171B}" srcOrd="0" destOrd="0" presId="urn:microsoft.com/office/officeart/2005/8/layout/vProcess5"/>
    <dgm:cxn modelId="{00E777D2-90D2-4DA6-A4EF-DAF65AD6A5E3}" type="presOf" srcId="{9DE87D5D-2DB7-408E-9685-29CA5A3E5D69}" destId="{C81B9DED-54A7-470E-B8B2-73889D2B106B}" srcOrd="0" destOrd="0" presId="urn:microsoft.com/office/officeart/2005/8/layout/vProcess5"/>
    <dgm:cxn modelId="{AE792951-43E3-4303-B9FA-50320B02CA97}" type="presOf" srcId="{C55FFE7E-959E-4270-8624-3721D4AC168E}" destId="{0BDFD491-B7F2-404D-A452-B4F85D4CA16C}" srcOrd="0" destOrd="0" presId="urn:microsoft.com/office/officeart/2005/8/layout/vProcess5"/>
    <dgm:cxn modelId="{E82C6649-F41B-4E13-9DC5-77BAD8594A4D}" srcId="{0037614F-F4DE-4EDE-9413-765A208A4658}" destId="{C55FFE7E-959E-4270-8624-3721D4AC168E}" srcOrd="0" destOrd="0" parTransId="{48EE6DCF-28C4-44D6-B706-9323DED9AC9E}" sibTransId="{9DE87D5D-2DB7-408E-9685-29CA5A3E5D69}"/>
    <dgm:cxn modelId="{6F34D41B-D72E-4290-8D7B-35C1FE4F4F4F}" type="presOf" srcId="{530980A8-08E5-409E-B406-1E4BCB4A24AC}" destId="{4B422CBA-1736-4394-AEBF-3254980C0F91}" srcOrd="0" destOrd="0" presId="urn:microsoft.com/office/officeart/2005/8/layout/vProcess5"/>
    <dgm:cxn modelId="{632CB638-95E8-4C71-AECA-01BE55120190}" type="presParOf" srcId="{B87642F4-0267-410C-B50F-F357905AA9B8}" destId="{408B6814-73D6-4539-A58F-314952142AE9}" srcOrd="0" destOrd="0" presId="urn:microsoft.com/office/officeart/2005/8/layout/vProcess5"/>
    <dgm:cxn modelId="{C9FBAC3D-C066-4D05-BB05-2C998B3B5624}" type="presParOf" srcId="{B87642F4-0267-410C-B50F-F357905AA9B8}" destId="{0BDFD491-B7F2-404D-A452-B4F85D4CA16C}" srcOrd="1" destOrd="0" presId="urn:microsoft.com/office/officeart/2005/8/layout/vProcess5"/>
    <dgm:cxn modelId="{68117675-6B50-4B0E-9898-CE952C15756D}" type="presParOf" srcId="{B87642F4-0267-410C-B50F-F357905AA9B8}" destId="{7A58C9E4-C877-46EA-9BD6-E051DF14171B}" srcOrd="2" destOrd="0" presId="urn:microsoft.com/office/officeart/2005/8/layout/vProcess5"/>
    <dgm:cxn modelId="{7518CA7B-79E1-43F1-B503-8DF4754B590C}" type="presParOf" srcId="{B87642F4-0267-410C-B50F-F357905AA9B8}" destId="{4B422CBA-1736-4394-AEBF-3254980C0F91}" srcOrd="3" destOrd="0" presId="urn:microsoft.com/office/officeart/2005/8/layout/vProcess5"/>
    <dgm:cxn modelId="{659ECA4A-086B-4EA4-8F29-7E838F47C26F}" type="presParOf" srcId="{B87642F4-0267-410C-B50F-F357905AA9B8}" destId="{C81B9DED-54A7-470E-B8B2-73889D2B106B}" srcOrd="4" destOrd="0" presId="urn:microsoft.com/office/officeart/2005/8/layout/vProcess5"/>
    <dgm:cxn modelId="{A8467E98-5380-4757-90FB-B4804E65F0D7}" type="presParOf" srcId="{B87642F4-0267-410C-B50F-F357905AA9B8}" destId="{11FCF7B0-5557-4673-A364-2A2DA46AFED0}" srcOrd="5" destOrd="0" presId="urn:microsoft.com/office/officeart/2005/8/layout/vProcess5"/>
    <dgm:cxn modelId="{3DF2C02B-0A6F-4A0A-84AF-5216FE625BE0}" type="presParOf" srcId="{B87642F4-0267-410C-B50F-F357905AA9B8}" destId="{1355ED79-519F-4BB9-A209-01E99E5826AC}" srcOrd="6" destOrd="0" presId="urn:microsoft.com/office/officeart/2005/8/layout/vProcess5"/>
    <dgm:cxn modelId="{56A87B34-59FE-4781-8809-74ED213009CF}" type="presParOf" srcId="{B87642F4-0267-410C-B50F-F357905AA9B8}" destId="{32E8BE2C-5567-421B-9A3C-5FA27FC96591}" srcOrd="7" destOrd="0" presId="urn:microsoft.com/office/officeart/2005/8/layout/vProcess5"/>
    <dgm:cxn modelId="{B0060C54-6A0C-427A-98A7-6EEF79A7D46F}" type="presParOf" srcId="{B87642F4-0267-410C-B50F-F357905AA9B8}" destId="{08DDC576-B75F-47D6-8917-0931C6EA25E2}"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6CD837-1A35-4F04-BF2B-4FE06ECF5953}" type="doc">
      <dgm:prSet loTypeId="urn:microsoft.com/office/officeart/2008/layout/HexagonCluster" loCatId="picture" qsTypeId="urn:microsoft.com/office/officeart/2005/8/quickstyle/simple4" qsCatId="simple" csTypeId="urn:microsoft.com/office/officeart/2005/8/colors/accent1_2" csCatId="accent1" phldr="1"/>
      <dgm:spPr/>
      <dgm:t>
        <a:bodyPr/>
        <a:lstStyle/>
        <a:p>
          <a:endParaRPr lang="en-US"/>
        </a:p>
      </dgm:t>
    </dgm:pt>
    <dgm:pt modelId="{29009CDD-7945-435B-BED6-BF9BB5C818C7}">
      <dgm:prSet phldrT="[Text]"/>
      <dgm:spPr/>
      <dgm:t>
        <a:bodyPr/>
        <a:lstStyle/>
        <a:p>
          <a:r>
            <a:rPr lang="en-US" b="1" i="0" spc="-5" smtClean="0">
              <a:latin typeface="+mj-lt"/>
              <a:cs typeface="Arial"/>
            </a:rPr>
            <a:t>Bone </a:t>
          </a:r>
          <a:r>
            <a:rPr lang="en-US" b="1" i="0" smtClean="0">
              <a:latin typeface="+mj-lt"/>
              <a:cs typeface="Arial"/>
            </a:rPr>
            <a:t>is </a:t>
          </a:r>
          <a:r>
            <a:rPr lang="en-US" b="1" i="0" spc="-5" smtClean="0">
              <a:latin typeface="+mj-lt"/>
              <a:cs typeface="Arial"/>
            </a:rPr>
            <a:t>continually </a:t>
          </a:r>
          <a:r>
            <a:rPr lang="en-US" b="1" i="0" u="none" spc="-5" smtClean="0">
              <a:latin typeface="+mj-lt"/>
              <a:cs typeface="Arial"/>
            </a:rPr>
            <a:t>deposited </a:t>
          </a:r>
          <a:r>
            <a:rPr lang="en-US" b="1" i="0" u="none" smtClean="0">
              <a:latin typeface="+mj-lt"/>
              <a:cs typeface="Arial"/>
            </a:rPr>
            <a:t>by </a:t>
          </a:r>
          <a:r>
            <a:rPr lang="en-US" b="1" i="0" u="sng" spc="-50" smtClean="0">
              <a:latin typeface="+mj-lt"/>
              <a:cs typeface="Arial"/>
            </a:rPr>
            <a:t>osteoblasts</a:t>
          </a:r>
          <a:endParaRPr lang="en-US" b="1" i="0" dirty="0">
            <a:latin typeface="+mj-lt"/>
          </a:endParaRPr>
        </a:p>
      </dgm:t>
    </dgm:pt>
    <dgm:pt modelId="{789DB988-0668-4DD1-9D32-04FF62D1E19A}" type="parTrans" cxnId="{89953C80-7AF6-4863-9067-1BAEA0AFEF49}">
      <dgm:prSet/>
      <dgm:spPr/>
      <dgm:t>
        <a:bodyPr/>
        <a:lstStyle/>
        <a:p>
          <a:endParaRPr lang="en-US"/>
        </a:p>
      </dgm:t>
    </dgm:pt>
    <dgm:pt modelId="{F9B08E2C-6C4F-4628-9704-23EB68C24535}" type="sibTrans" cxnId="{89953C80-7AF6-4863-9067-1BAEA0AFEF49}">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070901A8-7B59-433E-A089-DA27A6468468}">
      <dgm:prSet phldrT="[Text]"/>
      <dgm:spPr/>
      <dgm:t>
        <a:bodyPr/>
        <a:lstStyle/>
        <a:p>
          <a:r>
            <a:rPr lang="en-US" b="1" i="0" u="none" spc="-5" dirty="0" smtClean="0">
              <a:latin typeface="+mj-lt"/>
              <a:cs typeface="Arial"/>
            </a:rPr>
            <a:t>Absorbed where </a:t>
          </a:r>
          <a:r>
            <a:rPr lang="en-US" b="1" i="0" u="sng" spc="-50" dirty="0" smtClean="0">
              <a:latin typeface="+mj-lt"/>
              <a:cs typeface="Arial"/>
            </a:rPr>
            <a:t>osteoclasts </a:t>
          </a:r>
          <a:r>
            <a:rPr lang="en-US" b="1" i="0" u="none" spc="-50" dirty="0" smtClean="0">
              <a:latin typeface="+mj-lt"/>
              <a:cs typeface="Arial"/>
            </a:rPr>
            <a:t>are active </a:t>
          </a:r>
          <a:endParaRPr lang="en-US" b="1" i="0" u="none" dirty="0">
            <a:latin typeface="+mj-lt"/>
          </a:endParaRPr>
        </a:p>
      </dgm:t>
    </dgm:pt>
    <dgm:pt modelId="{608F1CE8-4878-44B5-AE48-C947BE4FB1CF}" type="parTrans" cxnId="{0B40E734-E5D2-4083-8BD8-014DA120502F}">
      <dgm:prSet/>
      <dgm:spPr/>
      <dgm:t>
        <a:bodyPr/>
        <a:lstStyle/>
        <a:p>
          <a:endParaRPr lang="en-US"/>
        </a:p>
      </dgm:t>
    </dgm:pt>
    <dgm:pt modelId="{F169D694-A0F8-41B4-9D35-6596A987362E}" type="sibTrans" cxnId="{0B40E734-E5D2-4083-8BD8-014DA120502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AD82DD94-5EC5-43D3-B55A-DA96518C072C}" type="pres">
      <dgm:prSet presAssocID="{BA6CD837-1A35-4F04-BF2B-4FE06ECF5953}" presName="Name0" presStyleCnt="0">
        <dgm:presLayoutVars>
          <dgm:chMax val="21"/>
          <dgm:chPref val="21"/>
        </dgm:presLayoutVars>
      </dgm:prSet>
      <dgm:spPr/>
      <dgm:t>
        <a:bodyPr/>
        <a:lstStyle/>
        <a:p>
          <a:endParaRPr lang="en-US"/>
        </a:p>
      </dgm:t>
    </dgm:pt>
    <dgm:pt modelId="{96EFF06F-5D8D-41A4-AF3A-C05C13CFFA61}" type="pres">
      <dgm:prSet presAssocID="{29009CDD-7945-435B-BED6-BF9BB5C818C7}" presName="text1" presStyleCnt="0"/>
      <dgm:spPr/>
    </dgm:pt>
    <dgm:pt modelId="{E4F1080F-08ED-4B4F-929C-B3F15FE2E30B}" type="pres">
      <dgm:prSet presAssocID="{29009CDD-7945-435B-BED6-BF9BB5C818C7}" presName="textRepeatNode" presStyleLbl="alignNode1" presStyleIdx="0" presStyleCnt="2">
        <dgm:presLayoutVars>
          <dgm:chMax val="0"/>
          <dgm:chPref val="0"/>
          <dgm:bulletEnabled val="1"/>
        </dgm:presLayoutVars>
      </dgm:prSet>
      <dgm:spPr/>
      <dgm:t>
        <a:bodyPr/>
        <a:lstStyle/>
        <a:p>
          <a:endParaRPr lang="en-US"/>
        </a:p>
      </dgm:t>
    </dgm:pt>
    <dgm:pt modelId="{443CD528-699F-42FE-B49A-145CC7458FEE}" type="pres">
      <dgm:prSet presAssocID="{29009CDD-7945-435B-BED6-BF9BB5C818C7}" presName="textaccent1" presStyleCnt="0"/>
      <dgm:spPr/>
    </dgm:pt>
    <dgm:pt modelId="{6E83D94B-5041-4E94-9B71-D482DACD3827}" type="pres">
      <dgm:prSet presAssocID="{29009CDD-7945-435B-BED6-BF9BB5C818C7}" presName="accentRepeatNode" presStyleLbl="solidAlignAcc1" presStyleIdx="0" presStyleCnt="4"/>
      <dgm:spPr/>
    </dgm:pt>
    <dgm:pt modelId="{44AA1024-14BA-4C2A-866E-86B8976A217F}" type="pres">
      <dgm:prSet presAssocID="{F9B08E2C-6C4F-4628-9704-23EB68C24535}" presName="image1" presStyleCnt="0"/>
      <dgm:spPr/>
    </dgm:pt>
    <dgm:pt modelId="{207889EB-ADB6-45B0-8D4A-F88C6EE6D715}" type="pres">
      <dgm:prSet presAssocID="{F9B08E2C-6C4F-4628-9704-23EB68C24535}" presName="imageRepeatNode" presStyleLbl="alignAcc1" presStyleIdx="0" presStyleCnt="2"/>
      <dgm:spPr/>
      <dgm:t>
        <a:bodyPr/>
        <a:lstStyle/>
        <a:p>
          <a:endParaRPr lang="en-US"/>
        </a:p>
      </dgm:t>
    </dgm:pt>
    <dgm:pt modelId="{40CCEAB5-F64B-4229-881E-647120ACD8F4}" type="pres">
      <dgm:prSet presAssocID="{F9B08E2C-6C4F-4628-9704-23EB68C24535}" presName="imageaccent1" presStyleCnt="0"/>
      <dgm:spPr/>
    </dgm:pt>
    <dgm:pt modelId="{B3C8CE3D-7BEC-44D9-ACE9-88CAD22D94B9}" type="pres">
      <dgm:prSet presAssocID="{F9B08E2C-6C4F-4628-9704-23EB68C24535}" presName="accentRepeatNode" presStyleLbl="solidAlignAcc1" presStyleIdx="1" presStyleCnt="4"/>
      <dgm:spPr/>
    </dgm:pt>
    <dgm:pt modelId="{8B5F386A-5D5A-485F-B708-51D9CB3E8430}" type="pres">
      <dgm:prSet presAssocID="{070901A8-7B59-433E-A089-DA27A6468468}" presName="text2" presStyleCnt="0"/>
      <dgm:spPr/>
    </dgm:pt>
    <dgm:pt modelId="{7D3335DA-16D1-4466-9794-387E61CB6861}" type="pres">
      <dgm:prSet presAssocID="{070901A8-7B59-433E-A089-DA27A6468468}" presName="textRepeatNode" presStyleLbl="alignNode1" presStyleIdx="1" presStyleCnt="2">
        <dgm:presLayoutVars>
          <dgm:chMax val="0"/>
          <dgm:chPref val="0"/>
          <dgm:bulletEnabled val="1"/>
        </dgm:presLayoutVars>
      </dgm:prSet>
      <dgm:spPr/>
      <dgm:t>
        <a:bodyPr/>
        <a:lstStyle/>
        <a:p>
          <a:endParaRPr lang="en-US"/>
        </a:p>
      </dgm:t>
    </dgm:pt>
    <dgm:pt modelId="{FAC1C18A-9D0D-4E93-9D6E-FEB21793905D}" type="pres">
      <dgm:prSet presAssocID="{070901A8-7B59-433E-A089-DA27A6468468}" presName="textaccent2" presStyleCnt="0"/>
      <dgm:spPr/>
    </dgm:pt>
    <dgm:pt modelId="{F8BB52F9-0F42-4208-864C-40E1171260C5}" type="pres">
      <dgm:prSet presAssocID="{070901A8-7B59-433E-A089-DA27A6468468}" presName="accentRepeatNode" presStyleLbl="solidAlignAcc1" presStyleIdx="2" presStyleCnt="4"/>
      <dgm:spPr/>
    </dgm:pt>
    <dgm:pt modelId="{DEC8D916-BDE6-46ED-9B46-C13067A5E33F}" type="pres">
      <dgm:prSet presAssocID="{F169D694-A0F8-41B4-9D35-6596A987362E}" presName="image2" presStyleCnt="0"/>
      <dgm:spPr/>
    </dgm:pt>
    <dgm:pt modelId="{F1D535FD-B452-4F72-B91C-5A4FEB67E80D}" type="pres">
      <dgm:prSet presAssocID="{F169D694-A0F8-41B4-9D35-6596A987362E}" presName="imageRepeatNode" presStyleLbl="alignAcc1" presStyleIdx="1" presStyleCnt="2"/>
      <dgm:spPr/>
      <dgm:t>
        <a:bodyPr/>
        <a:lstStyle/>
        <a:p>
          <a:endParaRPr lang="en-US"/>
        </a:p>
      </dgm:t>
    </dgm:pt>
    <dgm:pt modelId="{4F0349E2-C263-46F0-AB7D-29ECD4DB9DED}" type="pres">
      <dgm:prSet presAssocID="{F169D694-A0F8-41B4-9D35-6596A987362E}" presName="imageaccent2" presStyleCnt="0"/>
      <dgm:spPr/>
    </dgm:pt>
    <dgm:pt modelId="{8A1708A4-C994-4A17-B391-02230C9211B0}" type="pres">
      <dgm:prSet presAssocID="{F169D694-A0F8-41B4-9D35-6596A987362E}" presName="accentRepeatNode" presStyleLbl="solidAlignAcc1" presStyleIdx="3" presStyleCnt="4"/>
      <dgm:spPr/>
    </dgm:pt>
  </dgm:ptLst>
  <dgm:cxnLst>
    <dgm:cxn modelId="{0076E420-415D-4AE4-A8DF-6F7EB9D8AF20}" type="presOf" srcId="{29009CDD-7945-435B-BED6-BF9BB5C818C7}" destId="{E4F1080F-08ED-4B4F-929C-B3F15FE2E30B}" srcOrd="0" destOrd="0" presId="urn:microsoft.com/office/officeart/2008/layout/HexagonCluster"/>
    <dgm:cxn modelId="{1ED92975-C6CB-46D5-9EA0-3A175E23A2D7}" type="presOf" srcId="{BA6CD837-1A35-4F04-BF2B-4FE06ECF5953}" destId="{AD82DD94-5EC5-43D3-B55A-DA96518C072C}" srcOrd="0" destOrd="0" presId="urn:microsoft.com/office/officeart/2008/layout/HexagonCluster"/>
    <dgm:cxn modelId="{0B40E734-E5D2-4083-8BD8-014DA120502F}" srcId="{BA6CD837-1A35-4F04-BF2B-4FE06ECF5953}" destId="{070901A8-7B59-433E-A089-DA27A6468468}" srcOrd="1" destOrd="0" parTransId="{608F1CE8-4878-44B5-AE48-C947BE4FB1CF}" sibTransId="{F169D694-A0F8-41B4-9D35-6596A987362E}"/>
    <dgm:cxn modelId="{7D347256-DB7F-46A4-A26E-903ACA1ED7A4}" type="presOf" srcId="{F9B08E2C-6C4F-4628-9704-23EB68C24535}" destId="{207889EB-ADB6-45B0-8D4A-F88C6EE6D715}" srcOrd="0" destOrd="0" presId="urn:microsoft.com/office/officeart/2008/layout/HexagonCluster"/>
    <dgm:cxn modelId="{89953C80-7AF6-4863-9067-1BAEA0AFEF49}" srcId="{BA6CD837-1A35-4F04-BF2B-4FE06ECF5953}" destId="{29009CDD-7945-435B-BED6-BF9BB5C818C7}" srcOrd="0" destOrd="0" parTransId="{789DB988-0668-4DD1-9D32-04FF62D1E19A}" sibTransId="{F9B08E2C-6C4F-4628-9704-23EB68C24535}"/>
    <dgm:cxn modelId="{07424458-EFA7-4189-B63D-91B95E3150DD}" type="presOf" srcId="{F169D694-A0F8-41B4-9D35-6596A987362E}" destId="{F1D535FD-B452-4F72-B91C-5A4FEB67E80D}" srcOrd="0" destOrd="0" presId="urn:microsoft.com/office/officeart/2008/layout/HexagonCluster"/>
    <dgm:cxn modelId="{68875ED4-8292-41B7-A05D-C40CB088357E}" type="presOf" srcId="{070901A8-7B59-433E-A089-DA27A6468468}" destId="{7D3335DA-16D1-4466-9794-387E61CB6861}" srcOrd="0" destOrd="0" presId="urn:microsoft.com/office/officeart/2008/layout/HexagonCluster"/>
    <dgm:cxn modelId="{8B5E89DF-7261-4FD8-9B49-C514AF407885}" type="presParOf" srcId="{AD82DD94-5EC5-43D3-B55A-DA96518C072C}" destId="{96EFF06F-5D8D-41A4-AF3A-C05C13CFFA61}" srcOrd="0" destOrd="0" presId="urn:microsoft.com/office/officeart/2008/layout/HexagonCluster"/>
    <dgm:cxn modelId="{DB5433B8-C0CE-4256-825C-6177FB261322}" type="presParOf" srcId="{96EFF06F-5D8D-41A4-AF3A-C05C13CFFA61}" destId="{E4F1080F-08ED-4B4F-929C-B3F15FE2E30B}" srcOrd="0" destOrd="0" presId="urn:microsoft.com/office/officeart/2008/layout/HexagonCluster"/>
    <dgm:cxn modelId="{E917B97C-3809-4E93-B53A-60FA17ADD13F}" type="presParOf" srcId="{AD82DD94-5EC5-43D3-B55A-DA96518C072C}" destId="{443CD528-699F-42FE-B49A-145CC7458FEE}" srcOrd="1" destOrd="0" presId="urn:microsoft.com/office/officeart/2008/layout/HexagonCluster"/>
    <dgm:cxn modelId="{6591FC78-407B-457A-A55E-623F01282B3D}" type="presParOf" srcId="{443CD528-699F-42FE-B49A-145CC7458FEE}" destId="{6E83D94B-5041-4E94-9B71-D482DACD3827}" srcOrd="0" destOrd="0" presId="urn:microsoft.com/office/officeart/2008/layout/HexagonCluster"/>
    <dgm:cxn modelId="{A16FB896-E856-421A-BBC6-8C1259F49B97}" type="presParOf" srcId="{AD82DD94-5EC5-43D3-B55A-DA96518C072C}" destId="{44AA1024-14BA-4C2A-866E-86B8976A217F}" srcOrd="2" destOrd="0" presId="urn:microsoft.com/office/officeart/2008/layout/HexagonCluster"/>
    <dgm:cxn modelId="{86634750-6867-4A16-AB6F-1670DE5B01C6}" type="presParOf" srcId="{44AA1024-14BA-4C2A-866E-86B8976A217F}" destId="{207889EB-ADB6-45B0-8D4A-F88C6EE6D715}" srcOrd="0" destOrd="0" presId="urn:microsoft.com/office/officeart/2008/layout/HexagonCluster"/>
    <dgm:cxn modelId="{402A96FC-E8E5-4852-B457-03A4F62BCC37}" type="presParOf" srcId="{AD82DD94-5EC5-43D3-B55A-DA96518C072C}" destId="{40CCEAB5-F64B-4229-881E-647120ACD8F4}" srcOrd="3" destOrd="0" presId="urn:microsoft.com/office/officeart/2008/layout/HexagonCluster"/>
    <dgm:cxn modelId="{9A51F70B-C083-46EC-942A-3FC404F099D2}" type="presParOf" srcId="{40CCEAB5-F64B-4229-881E-647120ACD8F4}" destId="{B3C8CE3D-7BEC-44D9-ACE9-88CAD22D94B9}" srcOrd="0" destOrd="0" presId="urn:microsoft.com/office/officeart/2008/layout/HexagonCluster"/>
    <dgm:cxn modelId="{11598ACB-0BDC-4FC2-A5A9-B38B222C7FBD}" type="presParOf" srcId="{AD82DD94-5EC5-43D3-B55A-DA96518C072C}" destId="{8B5F386A-5D5A-485F-B708-51D9CB3E8430}" srcOrd="4" destOrd="0" presId="urn:microsoft.com/office/officeart/2008/layout/HexagonCluster"/>
    <dgm:cxn modelId="{EA3F8EE2-F455-4EB2-89C8-647A80AEE17C}" type="presParOf" srcId="{8B5F386A-5D5A-485F-B708-51D9CB3E8430}" destId="{7D3335DA-16D1-4466-9794-387E61CB6861}" srcOrd="0" destOrd="0" presId="urn:microsoft.com/office/officeart/2008/layout/HexagonCluster"/>
    <dgm:cxn modelId="{93C02C03-2F48-46CD-9467-BBE809A91896}" type="presParOf" srcId="{AD82DD94-5EC5-43D3-B55A-DA96518C072C}" destId="{FAC1C18A-9D0D-4E93-9D6E-FEB21793905D}" srcOrd="5" destOrd="0" presId="urn:microsoft.com/office/officeart/2008/layout/HexagonCluster"/>
    <dgm:cxn modelId="{E0C92BF6-D83D-4E3C-83C1-5B3500A06C67}" type="presParOf" srcId="{FAC1C18A-9D0D-4E93-9D6E-FEB21793905D}" destId="{F8BB52F9-0F42-4208-864C-40E1171260C5}" srcOrd="0" destOrd="0" presId="urn:microsoft.com/office/officeart/2008/layout/HexagonCluster"/>
    <dgm:cxn modelId="{ED4CBC61-CB1E-4BD5-9F9C-142985F57E92}" type="presParOf" srcId="{AD82DD94-5EC5-43D3-B55A-DA96518C072C}" destId="{DEC8D916-BDE6-46ED-9B46-C13067A5E33F}" srcOrd="6" destOrd="0" presId="urn:microsoft.com/office/officeart/2008/layout/HexagonCluster"/>
    <dgm:cxn modelId="{5CCD24C7-0FA1-4AD2-8C73-38AB3EEDAF0A}" type="presParOf" srcId="{DEC8D916-BDE6-46ED-9B46-C13067A5E33F}" destId="{F1D535FD-B452-4F72-B91C-5A4FEB67E80D}" srcOrd="0" destOrd="0" presId="urn:microsoft.com/office/officeart/2008/layout/HexagonCluster"/>
    <dgm:cxn modelId="{10383B65-A10D-4F7B-B8CF-5004498E5F94}" type="presParOf" srcId="{AD82DD94-5EC5-43D3-B55A-DA96518C072C}" destId="{4F0349E2-C263-46F0-AB7D-29ECD4DB9DED}" srcOrd="7" destOrd="0" presId="urn:microsoft.com/office/officeart/2008/layout/HexagonCluster"/>
    <dgm:cxn modelId="{67DC508C-F5AD-4EEB-9E3A-3E76610E59A2}" type="presParOf" srcId="{4F0349E2-C263-46F0-AB7D-29ECD4DB9DED}" destId="{8A1708A4-C994-4A17-B391-02230C9211B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1A7033-84D8-4513-B9F5-329AE84768DF}" type="doc">
      <dgm:prSet loTypeId="urn:microsoft.com/office/officeart/2005/8/layout/list1" loCatId="list" qsTypeId="urn:microsoft.com/office/officeart/2005/8/quickstyle/simple4" qsCatId="simple" csTypeId="urn:microsoft.com/office/officeart/2005/8/colors/accent1_5" csCatId="accent1" phldr="1"/>
      <dgm:spPr/>
      <dgm:t>
        <a:bodyPr/>
        <a:lstStyle/>
        <a:p>
          <a:endParaRPr lang="en-US"/>
        </a:p>
      </dgm:t>
    </dgm:pt>
    <dgm:pt modelId="{B1DDFF69-EA2D-425F-B546-5A1C6C620EDA}">
      <dgm:prSet phldrT="[Text]" custT="1"/>
      <dgm:spPr/>
      <dgm:t>
        <a:bodyPr/>
        <a:lstStyle/>
        <a:p>
          <a:pPr algn="just"/>
          <a:r>
            <a:rPr lang="en-US" sz="1600" b="0" spc="-5" smtClean="0">
              <a:latin typeface="+mj-lt"/>
              <a:cs typeface="Arial"/>
            </a:rPr>
            <a:t>Osteoblasts are found on </a:t>
          </a:r>
          <a:r>
            <a:rPr lang="en-US" sz="1600" b="0" smtClean="0">
              <a:latin typeface="+mj-lt"/>
              <a:cs typeface="Arial"/>
            </a:rPr>
            <a:t>the </a:t>
          </a:r>
          <a:r>
            <a:rPr lang="en-US" sz="1600" b="0" spc="-5" smtClean="0">
              <a:latin typeface="+mj-lt"/>
              <a:cs typeface="Arial"/>
            </a:rPr>
            <a:t>outer </a:t>
          </a:r>
          <a:r>
            <a:rPr lang="en-US" sz="1600" b="0" smtClean="0">
              <a:latin typeface="+mj-lt"/>
              <a:cs typeface="Arial"/>
            </a:rPr>
            <a:t>surfaces of the </a:t>
          </a:r>
          <a:r>
            <a:rPr lang="en-US" sz="1600" b="0" spc="-5" smtClean="0">
              <a:latin typeface="+mj-lt"/>
              <a:cs typeface="Arial"/>
            </a:rPr>
            <a:t>bones and in </a:t>
          </a:r>
          <a:r>
            <a:rPr lang="en-US" sz="1600" b="0" smtClean="0">
              <a:latin typeface="+mj-lt"/>
              <a:cs typeface="Arial"/>
            </a:rPr>
            <a:t>the</a:t>
          </a:r>
          <a:r>
            <a:rPr lang="en-US" sz="1600" b="0" spc="-50" smtClean="0">
              <a:latin typeface="+mj-lt"/>
              <a:cs typeface="Arial"/>
            </a:rPr>
            <a:t> </a:t>
          </a:r>
          <a:r>
            <a:rPr lang="en-US" sz="1600" b="0" spc="-5" smtClean="0">
              <a:latin typeface="+mj-lt"/>
              <a:cs typeface="Arial"/>
            </a:rPr>
            <a:t>bone cavities.</a:t>
          </a:r>
          <a:endParaRPr lang="en-US" sz="1600" b="0" dirty="0">
            <a:latin typeface="+mj-lt"/>
          </a:endParaRPr>
        </a:p>
      </dgm:t>
    </dgm:pt>
    <dgm:pt modelId="{BBE8C98A-A477-4E5B-9A0B-5503CB370F5E}" type="parTrans" cxnId="{C751550F-5FC6-469B-96FE-738B814BAFA7}">
      <dgm:prSet/>
      <dgm:spPr/>
      <dgm:t>
        <a:bodyPr/>
        <a:lstStyle/>
        <a:p>
          <a:pPr algn="just"/>
          <a:endParaRPr lang="en-US" b="0"/>
        </a:p>
      </dgm:t>
    </dgm:pt>
    <dgm:pt modelId="{48227733-8A67-4F67-8865-EF92F70F56A8}" type="sibTrans" cxnId="{C751550F-5FC6-469B-96FE-738B814BAFA7}">
      <dgm:prSet/>
      <dgm:spPr/>
      <dgm:t>
        <a:bodyPr/>
        <a:lstStyle/>
        <a:p>
          <a:pPr algn="just"/>
          <a:endParaRPr lang="en-US" b="0"/>
        </a:p>
      </dgm:t>
    </dgm:pt>
    <dgm:pt modelId="{4C11C9C8-204C-4B4A-A37F-901864B48C6C}">
      <dgm:prSet phldrT="[Text]" custT="1"/>
      <dgm:spPr/>
      <dgm:t>
        <a:bodyPr/>
        <a:lstStyle/>
        <a:p>
          <a:pPr algn="just"/>
          <a:r>
            <a:rPr lang="en-US" sz="1600" b="0" dirty="0" smtClean="0">
              <a:latin typeface="+mj-lt"/>
              <a:cs typeface="Arial"/>
            </a:rPr>
            <a:t>A </a:t>
          </a:r>
          <a:r>
            <a:rPr lang="en-US" sz="1600" b="0" spc="-5" dirty="0" smtClean="0">
              <a:latin typeface="+mj-lt"/>
              <a:cs typeface="Arial"/>
            </a:rPr>
            <a:t>small amount </a:t>
          </a:r>
          <a:r>
            <a:rPr lang="en-US" sz="1600" b="0" dirty="0" smtClean="0">
              <a:latin typeface="+mj-lt"/>
              <a:cs typeface="Arial"/>
            </a:rPr>
            <a:t>of </a:t>
          </a:r>
          <a:r>
            <a:rPr lang="en-US" sz="1600" b="0" spc="-5" dirty="0" smtClean="0">
              <a:latin typeface="+mj-lt"/>
              <a:cs typeface="Arial"/>
            </a:rPr>
            <a:t>osteoblastic </a:t>
          </a:r>
          <a:r>
            <a:rPr lang="en-US" sz="1600" b="0" dirty="0" smtClean="0">
              <a:latin typeface="+mj-lt"/>
              <a:cs typeface="Arial"/>
            </a:rPr>
            <a:t>activity </a:t>
          </a:r>
          <a:r>
            <a:rPr lang="en-US" sz="1600" b="0" spc="-5" dirty="0" smtClean="0">
              <a:latin typeface="+mj-lt"/>
              <a:cs typeface="Arial"/>
            </a:rPr>
            <a:t>occurs </a:t>
          </a:r>
          <a:r>
            <a:rPr lang="en-US" sz="1600" b="0" dirty="0" smtClean="0">
              <a:latin typeface="+mj-lt"/>
              <a:cs typeface="Arial"/>
            </a:rPr>
            <a:t>on </a:t>
          </a:r>
          <a:r>
            <a:rPr lang="en-US" sz="1600" b="0" spc="-5" dirty="0" smtClean="0">
              <a:latin typeface="+mj-lt"/>
              <a:cs typeface="Arial"/>
            </a:rPr>
            <a:t>about 4% </a:t>
          </a:r>
          <a:r>
            <a:rPr lang="en-US" sz="1600" b="0" dirty="0" smtClean="0">
              <a:latin typeface="+mj-lt"/>
              <a:cs typeface="Arial"/>
            </a:rPr>
            <a:t>of </a:t>
          </a:r>
          <a:r>
            <a:rPr lang="en-US" sz="1600" b="0" spc="-5" dirty="0" smtClean="0">
              <a:latin typeface="+mj-lt"/>
              <a:cs typeface="Arial"/>
            </a:rPr>
            <a:t>all </a:t>
          </a:r>
          <a:r>
            <a:rPr lang="en-US" sz="1600" b="0" dirty="0" smtClean="0">
              <a:latin typeface="+mj-lt"/>
              <a:ea typeface="ＭＳ Ｐゴシック" charset="-128"/>
              <a:cs typeface="ＭＳ Ｐゴシック" charset="-128"/>
            </a:rPr>
            <a:t>bone surfaces at </a:t>
          </a:r>
          <a:r>
            <a:rPr lang="en-US" sz="1600" b="0" spc="-5" dirty="0" smtClean="0">
              <a:latin typeface="+mj-lt"/>
              <a:cs typeface="Arial"/>
            </a:rPr>
            <a:t>any given </a:t>
          </a:r>
          <a:r>
            <a:rPr lang="en-US" sz="1600" b="0" dirty="0" smtClean="0">
              <a:latin typeface="+mj-lt"/>
              <a:cs typeface="Arial"/>
            </a:rPr>
            <a:t>time </a:t>
          </a:r>
          <a:r>
            <a:rPr lang="en-US" sz="1600" b="0" spc="-5" dirty="0" smtClean="0">
              <a:latin typeface="+mj-lt"/>
              <a:cs typeface="Arial"/>
            </a:rPr>
            <a:t>in an adult, so </a:t>
          </a:r>
          <a:r>
            <a:rPr lang="en-US" sz="1600" b="0" dirty="0" smtClean="0">
              <a:latin typeface="+mj-lt"/>
              <a:cs typeface="Arial"/>
            </a:rPr>
            <a:t>that at </a:t>
          </a:r>
          <a:r>
            <a:rPr lang="en-US" sz="1600" b="0" spc="-5" dirty="0" smtClean="0">
              <a:latin typeface="+mj-lt"/>
              <a:cs typeface="Arial"/>
            </a:rPr>
            <a:t>least some new bone is being formed </a:t>
          </a:r>
          <a:r>
            <a:rPr lang="en-US" sz="1600" b="0" spc="-20" dirty="0" smtClean="0">
              <a:latin typeface="+mj-lt"/>
              <a:cs typeface="Arial"/>
            </a:rPr>
            <a:t>constantly </a:t>
          </a:r>
          <a:r>
            <a:rPr lang="ar-SA" sz="1600" b="0" spc="-20" dirty="0" smtClean="0">
              <a:latin typeface="+mj-lt"/>
              <a:cs typeface="Arial"/>
            </a:rPr>
            <a:t>.(باستمرار)</a:t>
          </a:r>
          <a:endParaRPr lang="en-US" sz="1600" b="0" dirty="0">
            <a:latin typeface="+mj-lt"/>
          </a:endParaRPr>
        </a:p>
      </dgm:t>
    </dgm:pt>
    <dgm:pt modelId="{3D521194-2493-4D0A-A4EB-33C00092A824}" type="parTrans" cxnId="{C1924186-548C-4310-A6D9-7D1BA1CEAF36}">
      <dgm:prSet/>
      <dgm:spPr/>
      <dgm:t>
        <a:bodyPr/>
        <a:lstStyle/>
        <a:p>
          <a:pPr algn="just"/>
          <a:endParaRPr lang="en-US" b="0"/>
        </a:p>
      </dgm:t>
    </dgm:pt>
    <dgm:pt modelId="{2CE57DA3-AA13-49ED-8C66-40C197151B85}" type="sibTrans" cxnId="{C1924186-548C-4310-A6D9-7D1BA1CEAF36}">
      <dgm:prSet/>
      <dgm:spPr/>
      <dgm:t>
        <a:bodyPr/>
        <a:lstStyle/>
        <a:p>
          <a:pPr algn="just"/>
          <a:endParaRPr lang="en-US" b="0"/>
        </a:p>
      </dgm:t>
    </dgm:pt>
    <dgm:pt modelId="{72586CCB-59CB-4487-B29E-E018E37BEE1E}">
      <dgm:prSet phldrT="[Text]" custT="1"/>
      <dgm:spPr/>
      <dgm:t>
        <a:bodyPr/>
        <a:lstStyle/>
        <a:p>
          <a:pPr algn="just"/>
          <a:r>
            <a:rPr lang="en-US" altLang="en-US" sz="1600" b="0" dirty="0" smtClean="0">
              <a:latin typeface="+mj-lt"/>
              <a:ea typeface="ＭＳ Ｐゴシック" charset="-128"/>
              <a:cs typeface="ＭＳ Ｐゴシック" charset="-128"/>
            </a:rPr>
            <a:t>The renewal rate is about 4% per year for compact bone and 20% per year for trabecular bone. </a:t>
          </a:r>
          <a:endParaRPr lang="en-US" sz="1600" b="0" dirty="0">
            <a:latin typeface="+mj-lt"/>
          </a:endParaRPr>
        </a:p>
      </dgm:t>
    </dgm:pt>
    <dgm:pt modelId="{EB793047-249B-43EF-A0D5-8F9794D5D0A5}" type="parTrans" cxnId="{8A910F7B-7C17-4109-A932-736278F0E476}">
      <dgm:prSet/>
      <dgm:spPr/>
      <dgm:t>
        <a:bodyPr/>
        <a:lstStyle/>
        <a:p>
          <a:pPr algn="just"/>
          <a:endParaRPr lang="en-US" b="0"/>
        </a:p>
      </dgm:t>
    </dgm:pt>
    <dgm:pt modelId="{E6C310B1-6724-4A44-82AE-6128A81B92C4}" type="sibTrans" cxnId="{8A910F7B-7C17-4109-A932-736278F0E476}">
      <dgm:prSet/>
      <dgm:spPr/>
      <dgm:t>
        <a:bodyPr/>
        <a:lstStyle/>
        <a:p>
          <a:pPr algn="just"/>
          <a:endParaRPr lang="en-US" b="0"/>
        </a:p>
      </dgm:t>
    </dgm:pt>
    <dgm:pt modelId="{1B7A5D95-DC9D-454F-8CC8-9B927B9AC558}" type="pres">
      <dgm:prSet presAssocID="{A31A7033-84D8-4513-B9F5-329AE84768DF}" presName="linear" presStyleCnt="0">
        <dgm:presLayoutVars>
          <dgm:dir/>
          <dgm:animLvl val="lvl"/>
          <dgm:resizeHandles val="exact"/>
        </dgm:presLayoutVars>
      </dgm:prSet>
      <dgm:spPr/>
      <dgm:t>
        <a:bodyPr/>
        <a:lstStyle/>
        <a:p>
          <a:endParaRPr lang="en-US"/>
        </a:p>
      </dgm:t>
    </dgm:pt>
    <dgm:pt modelId="{8C6C4754-2127-4933-8301-96AC0A02E199}" type="pres">
      <dgm:prSet presAssocID="{B1DDFF69-EA2D-425F-B546-5A1C6C620EDA}" presName="parentLin" presStyleCnt="0"/>
      <dgm:spPr/>
      <dgm:t>
        <a:bodyPr/>
        <a:lstStyle/>
        <a:p>
          <a:endParaRPr lang="en-US"/>
        </a:p>
      </dgm:t>
    </dgm:pt>
    <dgm:pt modelId="{E45E0231-A2C8-4C68-86C7-52222E147BB7}" type="pres">
      <dgm:prSet presAssocID="{B1DDFF69-EA2D-425F-B546-5A1C6C620EDA}" presName="parentLeftMargin" presStyleLbl="node1" presStyleIdx="0" presStyleCnt="3"/>
      <dgm:spPr/>
      <dgm:t>
        <a:bodyPr/>
        <a:lstStyle/>
        <a:p>
          <a:endParaRPr lang="en-US"/>
        </a:p>
      </dgm:t>
    </dgm:pt>
    <dgm:pt modelId="{27F69C4A-BE03-403D-BB70-D2ACD0DA6268}" type="pres">
      <dgm:prSet presAssocID="{B1DDFF69-EA2D-425F-B546-5A1C6C620EDA}" presName="parentText" presStyleLbl="node1" presStyleIdx="0" presStyleCnt="3" custScaleX="119785" custScaleY="438403">
        <dgm:presLayoutVars>
          <dgm:chMax val="0"/>
          <dgm:bulletEnabled val="1"/>
        </dgm:presLayoutVars>
      </dgm:prSet>
      <dgm:spPr/>
      <dgm:t>
        <a:bodyPr/>
        <a:lstStyle/>
        <a:p>
          <a:endParaRPr lang="en-US"/>
        </a:p>
      </dgm:t>
    </dgm:pt>
    <dgm:pt modelId="{73E62AD1-6CBA-45B0-85BF-93309AF1BAC8}" type="pres">
      <dgm:prSet presAssocID="{B1DDFF69-EA2D-425F-B546-5A1C6C620EDA}" presName="negativeSpace" presStyleCnt="0"/>
      <dgm:spPr/>
      <dgm:t>
        <a:bodyPr/>
        <a:lstStyle/>
        <a:p>
          <a:endParaRPr lang="en-US"/>
        </a:p>
      </dgm:t>
    </dgm:pt>
    <dgm:pt modelId="{7952B6ED-9A80-4980-9F4D-52ED8C49707B}" type="pres">
      <dgm:prSet presAssocID="{B1DDFF69-EA2D-425F-B546-5A1C6C620EDA}" presName="childText" presStyleLbl="conFgAcc1" presStyleIdx="0" presStyleCnt="3">
        <dgm:presLayoutVars>
          <dgm:bulletEnabled val="1"/>
        </dgm:presLayoutVars>
      </dgm:prSet>
      <dgm:spPr/>
      <dgm:t>
        <a:bodyPr/>
        <a:lstStyle/>
        <a:p>
          <a:endParaRPr lang="en-US"/>
        </a:p>
      </dgm:t>
    </dgm:pt>
    <dgm:pt modelId="{7C66C674-147F-46DF-AA5B-319D09CC469D}" type="pres">
      <dgm:prSet presAssocID="{48227733-8A67-4F67-8865-EF92F70F56A8}" presName="spaceBetweenRectangles" presStyleCnt="0"/>
      <dgm:spPr/>
      <dgm:t>
        <a:bodyPr/>
        <a:lstStyle/>
        <a:p>
          <a:endParaRPr lang="en-US"/>
        </a:p>
      </dgm:t>
    </dgm:pt>
    <dgm:pt modelId="{09B1CE0C-CAEC-434E-8CF8-A7152BC4FEB5}" type="pres">
      <dgm:prSet presAssocID="{4C11C9C8-204C-4B4A-A37F-901864B48C6C}" presName="parentLin" presStyleCnt="0"/>
      <dgm:spPr/>
      <dgm:t>
        <a:bodyPr/>
        <a:lstStyle/>
        <a:p>
          <a:endParaRPr lang="en-US"/>
        </a:p>
      </dgm:t>
    </dgm:pt>
    <dgm:pt modelId="{58D59A51-712C-46B4-9C73-646F4877BCF8}" type="pres">
      <dgm:prSet presAssocID="{4C11C9C8-204C-4B4A-A37F-901864B48C6C}" presName="parentLeftMargin" presStyleLbl="node1" presStyleIdx="0" presStyleCnt="3"/>
      <dgm:spPr/>
      <dgm:t>
        <a:bodyPr/>
        <a:lstStyle/>
        <a:p>
          <a:endParaRPr lang="en-US"/>
        </a:p>
      </dgm:t>
    </dgm:pt>
    <dgm:pt modelId="{3CADA8CA-B334-4778-A8F1-4681781A0E89}" type="pres">
      <dgm:prSet presAssocID="{4C11C9C8-204C-4B4A-A37F-901864B48C6C}" presName="parentText" presStyleLbl="node1" presStyleIdx="1" presStyleCnt="3" custScaleX="123049" custScaleY="415036">
        <dgm:presLayoutVars>
          <dgm:chMax val="0"/>
          <dgm:bulletEnabled val="1"/>
        </dgm:presLayoutVars>
      </dgm:prSet>
      <dgm:spPr/>
      <dgm:t>
        <a:bodyPr/>
        <a:lstStyle/>
        <a:p>
          <a:endParaRPr lang="en-US"/>
        </a:p>
      </dgm:t>
    </dgm:pt>
    <dgm:pt modelId="{E0E0BB84-C4A7-4702-9EEC-FD8729B3C7E7}" type="pres">
      <dgm:prSet presAssocID="{4C11C9C8-204C-4B4A-A37F-901864B48C6C}" presName="negativeSpace" presStyleCnt="0"/>
      <dgm:spPr/>
      <dgm:t>
        <a:bodyPr/>
        <a:lstStyle/>
        <a:p>
          <a:endParaRPr lang="en-US"/>
        </a:p>
      </dgm:t>
    </dgm:pt>
    <dgm:pt modelId="{7FA23195-61EF-4518-98A7-495806DD8F8C}" type="pres">
      <dgm:prSet presAssocID="{4C11C9C8-204C-4B4A-A37F-901864B48C6C}" presName="childText" presStyleLbl="conFgAcc1" presStyleIdx="1" presStyleCnt="3">
        <dgm:presLayoutVars>
          <dgm:bulletEnabled val="1"/>
        </dgm:presLayoutVars>
      </dgm:prSet>
      <dgm:spPr/>
      <dgm:t>
        <a:bodyPr/>
        <a:lstStyle/>
        <a:p>
          <a:endParaRPr lang="en-US"/>
        </a:p>
      </dgm:t>
    </dgm:pt>
    <dgm:pt modelId="{66C911D5-2ECE-4C6C-B4D0-76156EE01D72}" type="pres">
      <dgm:prSet presAssocID="{2CE57DA3-AA13-49ED-8C66-40C197151B85}" presName="spaceBetweenRectangles" presStyleCnt="0"/>
      <dgm:spPr/>
      <dgm:t>
        <a:bodyPr/>
        <a:lstStyle/>
        <a:p>
          <a:endParaRPr lang="en-US"/>
        </a:p>
      </dgm:t>
    </dgm:pt>
    <dgm:pt modelId="{E0FFE35E-BDF6-45DE-B33D-2C43871A8EF6}" type="pres">
      <dgm:prSet presAssocID="{72586CCB-59CB-4487-B29E-E018E37BEE1E}" presName="parentLin" presStyleCnt="0"/>
      <dgm:spPr/>
      <dgm:t>
        <a:bodyPr/>
        <a:lstStyle/>
        <a:p>
          <a:endParaRPr lang="en-US"/>
        </a:p>
      </dgm:t>
    </dgm:pt>
    <dgm:pt modelId="{1BF6BCC9-7EA4-4521-A707-9EC43D73FAD6}" type="pres">
      <dgm:prSet presAssocID="{72586CCB-59CB-4487-B29E-E018E37BEE1E}" presName="parentLeftMargin" presStyleLbl="node1" presStyleIdx="1" presStyleCnt="3"/>
      <dgm:spPr/>
      <dgm:t>
        <a:bodyPr/>
        <a:lstStyle/>
        <a:p>
          <a:endParaRPr lang="en-US"/>
        </a:p>
      </dgm:t>
    </dgm:pt>
    <dgm:pt modelId="{57B5EE25-AE2D-4351-B012-7F75E8D33413}" type="pres">
      <dgm:prSet presAssocID="{72586CCB-59CB-4487-B29E-E018E37BEE1E}" presName="parentText" presStyleLbl="node1" presStyleIdx="2" presStyleCnt="3" custScaleX="122533" custScaleY="412597" custLinFactNeighborX="51209" custLinFactNeighborY="7915">
        <dgm:presLayoutVars>
          <dgm:chMax val="0"/>
          <dgm:bulletEnabled val="1"/>
        </dgm:presLayoutVars>
      </dgm:prSet>
      <dgm:spPr/>
      <dgm:t>
        <a:bodyPr/>
        <a:lstStyle/>
        <a:p>
          <a:endParaRPr lang="en-US"/>
        </a:p>
      </dgm:t>
    </dgm:pt>
    <dgm:pt modelId="{B0EA9C0F-C75C-40B8-9B24-0487BF06DD52}" type="pres">
      <dgm:prSet presAssocID="{72586CCB-59CB-4487-B29E-E018E37BEE1E}" presName="negativeSpace" presStyleCnt="0"/>
      <dgm:spPr/>
      <dgm:t>
        <a:bodyPr/>
        <a:lstStyle/>
        <a:p>
          <a:endParaRPr lang="en-US"/>
        </a:p>
      </dgm:t>
    </dgm:pt>
    <dgm:pt modelId="{3F9A89A8-55D1-40D2-B7F2-45AAA5651E8E}" type="pres">
      <dgm:prSet presAssocID="{72586CCB-59CB-4487-B29E-E018E37BEE1E}" presName="childText" presStyleLbl="conFgAcc1" presStyleIdx="2" presStyleCnt="3">
        <dgm:presLayoutVars>
          <dgm:bulletEnabled val="1"/>
        </dgm:presLayoutVars>
      </dgm:prSet>
      <dgm:spPr/>
      <dgm:t>
        <a:bodyPr/>
        <a:lstStyle/>
        <a:p>
          <a:endParaRPr lang="en-US"/>
        </a:p>
      </dgm:t>
    </dgm:pt>
  </dgm:ptLst>
  <dgm:cxnLst>
    <dgm:cxn modelId="{84BCFD0A-671B-4E10-A03B-5645FA5E83AF}" type="presOf" srcId="{72586CCB-59CB-4487-B29E-E018E37BEE1E}" destId="{57B5EE25-AE2D-4351-B012-7F75E8D33413}" srcOrd="1" destOrd="0" presId="urn:microsoft.com/office/officeart/2005/8/layout/list1"/>
    <dgm:cxn modelId="{0CCB1144-00AC-44A2-B5C3-06276E73E1FA}" type="presOf" srcId="{A31A7033-84D8-4513-B9F5-329AE84768DF}" destId="{1B7A5D95-DC9D-454F-8CC8-9B927B9AC558}" srcOrd="0" destOrd="0" presId="urn:microsoft.com/office/officeart/2005/8/layout/list1"/>
    <dgm:cxn modelId="{6DB61E34-A6B0-4DE6-B811-0AA75DE6FAD0}" type="presOf" srcId="{4C11C9C8-204C-4B4A-A37F-901864B48C6C}" destId="{58D59A51-712C-46B4-9C73-646F4877BCF8}" srcOrd="0" destOrd="0" presId="urn:microsoft.com/office/officeart/2005/8/layout/list1"/>
    <dgm:cxn modelId="{1B86A755-166B-47D0-A353-CB7B69267C40}" type="presOf" srcId="{4C11C9C8-204C-4B4A-A37F-901864B48C6C}" destId="{3CADA8CA-B334-4778-A8F1-4681781A0E89}" srcOrd="1" destOrd="0" presId="urn:microsoft.com/office/officeart/2005/8/layout/list1"/>
    <dgm:cxn modelId="{4AC8CF95-4906-40ED-B0DE-B86E8177EDCC}" type="presOf" srcId="{B1DDFF69-EA2D-425F-B546-5A1C6C620EDA}" destId="{27F69C4A-BE03-403D-BB70-D2ACD0DA6268}" srcOrd="1" destOrd="0" presId="urn:microsoft.com/office/officeart/2005/8/layout/list1"/>
    <dgm:cxn modelId="{247D7203-656F-498F-AB87-0652485DD5B2}" type="presOf" srcId="{72586CCB-59CB-4487-B29E-E018E37BEE1E}" destId="{1BF6BCC9-7EA4-4521-A707-9EC43D73FAD6}" srcOrd="0" destOrd="0" presId="urn:microsoft.com/office/officeart/2005/8/layout/list1"/>
    <dgm:cxn modelId="{C1924186-548C-4310-A6D9-7D1BA1CEAF36}" srcId="{A31A7033-84D8-4513-B9F5-329AE84768DF}" destId="{4C11C9C8-204C-4B4A-A37F-901864B48C6C}" srcOrd="1" destOrd="0" parTransId="{3D521194-2493-4D0A-A4EB-33C00092A824}" sibTransId="{2CE57DA3-AA13-49ED-8C66-40C197151B85}"/>
    <dgm:cxn modelId="{C751550F-5FC6-469B-96FE-738B814BAFA7}" srcId="{A31A7033-84D8-4513-B9F5-329AE84768DF}" destId="{B1DDFF69-EA2D-425F-B546-5A1C6C620EDA}" srcOrd="0" destOrd="0" parTransId="{BBE8C98A-A477-4E5B-9A0B-5503CB370F5E}" sibTransId="{48227733-8A67-4F67-8865-EF92F70F56A8}"/>
    <dgm:cxn modelId="{8A910F7B-7C17-4109-A932-736278F0E476}" srcId="{A31A7033-84D8-4513-B9F5-329AE84768DF}" destId="{72586CCB-59CB-4487-B29E-E018E37BEE1E}" srcOrd="2" destOrd="0" parTransId="{EB793047-249B-43EF-A0D5-8F9794D5D0A5}" sibTransId="{E6C310B1-6724-4A44-82AE-6128A81B92C4}"/>
    <dgm:cxn modelId="{91C52AF0-234B-4E35-8599-A6329304A4E9}" type="presOf" srcId="{B1DDFF69-EA2D-425F-B546-5A1C6C620EDA}" destId="{E45E0231-A2C8-4C68-86C7-52222E147BB7}" srcOrd="0" destOrd="0" presId="urn:microsoft.com/office/officeart/2005/8/layout/list1"/>
    <dgm:cxn modelId="{BF63EE7F-5B97-47FD-8BA0-088276B20E51}" type="presParOf" srcId="{1B7A5D95-DC9D-454F-8CC8-9B927B9AC558}" destId="{8C6C4754-2127-4933-8301-96AC0A02E199}" srcOrd="0" destOrd="0" presId="urn:microsoft.com/office/officeart/2005/8/layout/list1"/>
    <dgm:cxn modelId="{B55C4656-8321-427F-B6AC-886A83D28435}" type="presParOf" srcId="{8C6C4754-2127-4933-8301-96AC0A02E199}" destId="{E45E0231-A2C8-4C68-86C7-52222E147BB7}" srcOrd="0" destOrd="0" presId="urn:microsoft.com/office/officeart/2005/8/layout/list1"/>
    <dgm:cxn modelId="{B5BA90EC-E945-453B-8F9A-BC7867B89523}" type="presParOf" srcId="{8C6C4754-2127-4933-8301-96AC0A02E199}" destId="{27F69C4A-BE03-403D-BB70-D2ACD0DA6268}" srcOrd="1" destOrd="0" presId="urn:microsoft.com/office/officeart/2005/8/layout/list1"/>
    <dgm:cxn modelId="{DBEA7B39-F36A-41F3-B132-A9E4C65F7C68}" type="presParOf" srcId="{1B7A5D95-DC9D-454F-8CC8-9B927B9AC558}" destId="{73E62AD1-6CBA-45B0-85BF-93309AF1BAC8}" srcOrd="1" destOrd="0" presId="urn:microsoft.com/office/officeart/2005/8/layout/list1"/>
    <dgm:cxn modelId="{7018D58B-4594-4B23-A49C-61A0E645E324}" type="presParOf" srcId="{1B7A5D95-DC9D-454F-8CC8-9B927B9AC558}" destId="{7952B6ED-9A80-4980-9F4D-52ED8C49707B}" srcOrd="2" destOrd="0" presId="urn:microsoft.com/office/officeart/2005/8/layout/list1"/>
    <dgm:cxn modelId="{24B114BB-EA5C-4C05-92A0-86FB46F88484}" type="presParOf" srcId="{1B7A5D95-DC9D-454F-8CC8-9B927B9AC558}" destId="{7C66C674-147F-46DF-AA5B-319D09CC469D}" srcOrd="3" destOrd="0" presId="urn:microsoft.com/office/officeart/2005/8/layout/list1"/>
    <dgm:cxn modelId="{44AC7103-972A-4B20-B8B9-D3B05D4C2080}" type="presParOf" srcId="{1B7A5D95-DC9D-454F-8CC8-9B927B9AC558}" destId="{09B1CE0C-CAEC-434E-8CF8-A7152BC4FEB5}" srcOrd="4" destOrd="0" presId="urn:microsoft.com/office/officeart/2005/8/layout/list1"/>
    <dgm:cxn modelId="{16582F37-03AC-495B-BDE6-A259B6C6EFD3}" type="presParOf" srcId="{09B1CE0C-CAEC-434E-8CF8-A7152BC4FEB5}" destId="{58D59A51-712C-46B4-9C73-646F4877BCF8}" srcOrd="0" destOrd="0" presId="urn:microsoft.com/office/officeart/2005/8/layout/list1"/>
    <dgm:cxn modelId="{1C1761D0-A203-42D4-8224-3D188C4F1096}" type="presParOf" srcId="{09B1CE0C-CAEC-434E-8CF8-A7152BC4FEB5}" destId="{3CADA8CA-B334-4778-A8F1-4681781A0E89}" srcOrd="1" destOrd="0" presId="urn:microsoft.com/office/officeart/2005/8/layout/list1"/>
    <dgm:cxn modelId="{EFEC798A-A5E4-418B-A7BC-D5D90C1851EB}" type="presParOf" srcId="{1B7A5D95-DC9D-454F-8CC8-9B927B9AC558}" destId="{E0E0BB84-C4A7-4702-9EEC-FD8729B3C7E7}" srcOrd="5" destOrd="0" presId="urn:microsoft.com/office/officeart/2005/8/layout/list1"/>
    <dgm:cxn modelId="{83D1211E-D234-4C0F-B11E-B6CFA1EFD385}" type="presParOf" srcId="{1B7A5D95-DC9D-454F-8CC8-9B927B9AC558}" destId="{7FA23195-61EF-4518-98A7-495806DD8F8C}" srcOrd="6" destOrd="0" presId="urn:microsoft.com/office/officeart/2005/8/layout/list1"/>
    <dgm:cxn modelId="{FC0A9910-CDE5-4814-88C0-6C4E155A064D}" type="presParOf" srcId="{1B7A5D95-DC9D-454F-8CC8-9B927B9AC558}" destId="{66C911D5-2ECE-4C6C-B4D0-76156EE01D72}" srcOrd="7" destOrd="0" presId="urn:microsoft.com/office/officeart/2005/8/layout/list1"/>
    <dgm:cxn modelId="{D2BD701A-05B0-4A38-828A-1614C75BE9D1}" type="presParOf" srcId="{1B7A5D95-DC9D-454F-8CC8-9B927B9AC558}" destId="{E0FFE35E-BDF6-45DE-B33D-2C43871A8EF6}" srcOrd="8" destOrd="0" presId="urn:microsoft.com/office/officeart/2005/8/layout/list1"/>
    <dgm:cxn modelId="{87AB0DB5-E48C-4DC9-9FC4-E1F66002FBF7}" type="presParOf" srcId="{E0FFE35E-BDF6-45DE-B33D-2C43871A8EF6}" destId="{1BF6BCC9-7EA4-4521-A707-9EC43D73FAD6}" srcOrd="0" destOrd="0" presId="urn:microsoft.com/office/officeart/2005/8/layout/list1"/>
    <dgm:cxn modelId="{6115F938-E719-4E21-8A89-6FD855D49937}" type="presParOf" srcId="{E0FFE35E-BDF6-45DE-B33D-2C43871A8EF6}" destId="{57B5EE25-AE2D-4351-B012-7F75E8D33413}" srcOrd="1" destOrd="0" presId="urn:microsoft.com/office/officeart/2005/8/layout/list1"/>
    <dgm:cxn modelId="{32AF4D5F-2B48-40A4-8A55-8A557D5A711D}" type="presParOf" srcId="{1B7A5D95-DC9D-454F-8CC8-9B927B9AC558}" destId="{B0EA9C0F-C75C-40B8-9B24-0487BF06DD52}" srcOrd="9" destOrd="0" presId="urn:microsoft.com/office/officeart/2005/8/layout/list1"/>
    <dgm:cxn modelId="{339CAE26-EF5F-44CE-A362-8175D5C1A7DB}" type="presParOf" srcId="{1B7A5D95-DC9D-454F-8CC8-9B927B9AC558}" destId="{3F9A89A8-55D1-40D2-B7F2-45AAA5651E8E}"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DFF480-E8F0-45E5-AAE8-77F7A7039D52}" type="doc">
      <dgm:prSet loTypeId="urn:microsoft.com/office/officeart/2005/8/layout/vList3" loCatId="list" qsTypeId="urn:microsoft.com/office/officeart/2005/8/quickstyle/simple2" qsCatId="simple" csTypeId="urn:microsoft.com/office/officeart/2005/8/colors/accent2_2" csCatId="accent2" phldr="1"/>
      <dgm:spPr/>
    </dgm:pt>
    <dgm:pt modelId="{22F835CB-6798-4B6C-9F4A-F44BDF75600D}">
      <dgm:prSet phldrT="[Text]" custT="1"/>
      <dgm:spPr/>
      <dgm:t>
        <a:bodyPr/>
        <a:lstStyle/>
        <a:p>
          <a:pPr algn="ctr"/>
          <a:r>
            <a:rPr lang="en-US" sz="1600" b="0" u="sng" dirty="0" smtClean="0">
              <a:latin typeface="+mj-lt"/>
              <a:cs typeface="Arial"/>
            </a:rPr>
            <a:t>Osteoclasts </a:t>
          </a:r>
          <a:r>
            <a:rPr lang="en-US" sz="1600" b="0" dirty="0" smtClean="0">
              <a:latin typeface="+mj-lt"/>
              <a:cs typeface="Arial"/>
            </a:rPr>
            <a:t>are large</a:t>
          </a:r>
          <a:r>
            <a:rPr lang="en-US" sz="1600" b="0" spc="-125" dirty="0" smtClean="0">
              <a:latin typeface="+mj-lt"/>
              <a:cs typeface="Arial"/>
            </a:rPr>
            <a:t> </a:t>
          </a:r>
          <a:r>
            <a:rPr lang="en-US" sz="1600" b="0" u="sng" dirty="0" smtClean="0">
              <a:latin typeface="+mj-lt"/>
              <a:cs typeface="Arial"/>
            </a:rPr>
            <a:t>phagocytic</a:t>
          </a:r>
          <a:r>
            <a:rPr lang="en-US" sz="1600" b="0" dirty="0" smtClean="0">
              <a:latin typeface="+mj-lt"/>
              <a:cs typeface="Arial"/>
            </a:rPr>
            <a:t> multinucleated</a:t>
          </a:r>
          <a:r>
            <a:rPr lang="en-US" sz="1600" b="0" spc="-100" dirty="0" smtClean="0">
              <a:latin typeface="+mj-lt"/>
              <a:cs typeface="Arial"/>
            </a:rPr>
            <a:t> </a:t>
          </a:r>
          <a:r>
            <a:rPr lang="en-US" sz="1600" b="0" dirty="0" smtClean="0">
              <a:latin typeface="+mj-lt"/>
              <a:cs typeface="Arial"/>
            </a:rPr>
            <a:t>cells,</a:t>
          </a:r>
        </a:p>
        <a:p>
          <a:pPr algn="ctr"/>
          <a:r>
            <a:rPr lang="en-US" sz="1600" b="0" dirty="0" smtClean="0">
              <a:latin typeface="+mj-lt"/>
              <a:cs typeface="Arial"/>
            </a:rPr>
            <a:t>They</a:t>
          </a:r>
          <a:r>
            <a:rPr lang="en-US" sz="1600" b="0" baseline="0" dirty="0" smtClean="0">
              <a:latin typeface="+mj-lt"/>
              <a:cs typeface="Arial"/>
            </a:rPr>
            <a:t> are normally active on less than </a:t>
          </a:r>
          <a:r>
            <a:rPr lang="en-US" sz="1600" b="0" baseline="0" dirty="0" smtClean="0">
              <a:solidFill>
                <a:schemeClr val="accent4">
                  <a:lumMod val="75000"/>
                </a:schemeClr>
              </a:solidFill>
              <a:latin typeface="+mj-lt"/>
              <a:cs typeface="Arial"/>
            </a:rPr>
            <a:t>1%</a:t>
          </a:r>
          <a:r>
            <a:rPr lang="en-US" sz="1600" b="0" baseline="0" dirty="0" smtClean="0">
              <a:latin typeface="+mj-lt"/>
              <a:cs typeface="Arial"/>
            </a:rPr>
            <a:t> of the bone surface of an adult</a:t>
          </a:r>
          <a:endParaRPr lang="en-US" sz="1600" b="0" dirty="0">
            <a:latin typeface="+mj-lt"/>
          </a:endParaRPr>
        </a:p>
      </dgm:t>
    </dgm:pt>
    <dgm:pt modelId="{E6A31060-2528-45F7-AC05-3E1B6DBBF57C}" type="parTrans" cxnId="{217F1B60-50AC-40C4-B473-2D014ECA1C29}">
      <dgm:prSet/>
      <dgm:spPr/>
      <dgm:t>
        <a:bodyPr/>
        <a:lstStyle/>
        <a:p>
          <a:pPr algn="ctr"/>
          <a:endParaRPr lang="en-US" b="0">
            <a:solidFill>
              <a:schemeClr val="tx1"/>
            </a:solidFill>
          </a:endParaRPr>
        </a:p>
      </dgm:t>
    </dgm:pt>
    <dgm:pt modelId="{E32E254C-6914-4AF4-9289-557413B3C19F}" type="sibTrans" cxnId="{217F1B60-50AC-40C4-B473-2D014ECA1C29}">
      <dgm:prSet/>
      <dgm:spPr/>
      <dgm:t>
        <a:bodyPr/>
        <a:lstStyle/>
        <a:p>
          <a:pPr algn="ctr"/>
          <a:endParaRPr lang="en-US" b="0">
            <a:solidFill>
              <a:schemeClr val="tx1"/>
            </a:solidFill>
          </a:endParaRPr>
        </a:p>
      </dgm:t>
    </dgm:pt>
    <dgm:pt modelId="{ACCBAF7E-3091-47AB-A31A-69B3AB798965}">
      <dgm:prSet phldrT="[Text]" custT="1"/>
      <dgm:spPr/>
      <dgm:t>
        <a:bodyPr/>
        <a:lstStyle/>
        <a:p>
          <a:pPr algn="ctr"/>
          <a:r>
            <a:rPr lang="en-US" sz="1600" b="0" spc="-5" smtClean="0">
              <a:latin typeface="+mj-lt"/>
              <a:cs typeface="Arial"/>
            </a:rPr>
            <a:t>The shape </a:t>
          </a:r>
          <a:r>
            <a:rPr lang="en-US" sz="1600" b="0" smtClean="0">
              <a:latin typeface="+mj-lt"/>
              <a:cs typeface="Arial"/>
            </a:rPr>
            <a:t>of the </a:t>
          </a:r>
          <a:r>
            <a:rPr lang="en-US" sz="1600" b="0" spc="-5" smtClean="0">
              <a:latin typeface="+mj-lt"/>
              <a:cs typeface="Arial"/>
            </a:rPr>
            <a:t>bone </a:t>
          </a:r>
          <a:r>
            <a:rPr lang="en-US" sz="1600" b="0" smtClean="0">
              <a:latin typeface="+mj-lt"/>
              <a:cs typeface="Arial"/>
            </a:rPr>
            <a:t>can be rearranged for </a:t>
          </a:r>
          <a:r>
            <a:rPr lang="en-US" sz="1600" b="0" spc="-5" smtClean="0">
              <a:latin typeface="+mj-lt"/>
              <a:cs typeface="Arial"/>
            </a:rPr>
            <a:t>proper support </a:t>
          </a:r>
          <a:r>
            <a:rPr lang="en-US" sz="1600" b="0" smtClean="0">
              <a:latin typeface="+mj-lt"/>
              <a:cs typeface="Arial"/>
            </a:rPr>
            <a:t>of  </a:t>
          </a:r>
          <a:r>
            <a:rPr lang="en-US" sz="1600" b="0" spc="-5" smtClean="0">
              <a:latin typeface="+mj-lt"/>
              <a:cs typeface="Arial"/>
            </a:rPr>
            <a:t>mechanical </a:t>
          </a:r>
          <a:r>
            <a:rPr lang="en-US" sz="1600" b="0" smtClean="0">
              <a:latin typeface="+mj-lt"/>
              <a:cs typeface="Arial"/>
            </a:rPr>
            <a:t>forces </a:t>
          </a:r>
          <a:r>
            <a:rPr lang="en-US" sz="1600" b="0" spc="-5" smtClean="0">
              <a:latin typeface="+mj-lt"/>
              <a:cs typeface="Arial"/>
            </a:rPr>
            <a:t>by deposition and absorption </a:t>
          </a:r>
          <a:r>
            <a:rPr lang="en-US" sz="1600" b="0" smtClean="0">
              <a:latin typeface="+mj-lt"/>
              <a:cs typeface="Arial"/>
            </a:rPr>
            <a:t>of </a:t>
          </a:r>
          <a:r>
            <a:rPr lang="en-US" sz="1600" b="0" spc="-5" smtClean="0">
              <a:latin typeface="+mj-lt"/>
              <a:cs typeface="Arial"/>
            </a:rPr>
            <a:t>bone in  accordance with </a:t>
          </a:r>
          <a:r>
            <a:rPr lang="en-US" sz="1600" b="0" smtClean="0">
              <a:latin typeface="+mj-lt"/>
              <a:cs typeface="Arial"/>
            </a:rPr>
            <a:t>stress</a:t>
          </a:r>
          <a:r>
            <a:rPr lang="en-US" sz="1600" b="0" spc="-20" smtClean="0">
              <a:latin typeface="+mj-lt"/>
              <a:cs typeface="Arial"/>
            </a:rPr>
            <a:t> </a:t>
          </a:r>
          <a:r>
            <a:rPr lang="en-US" sz="1600" b="0" smtClean="0">
              <a:latin typeface="+mj-lt"/>
              <a:cs typeface="Arial"/>
            </a:rPr>
            <a:t>patterns.</a:t>
          </a:r>
          <a:endParaRPr lang="en-US" sz="1600" b="0" dirty="0">
            <a:latin typeface="+mj-lt"/>
          </a:endParaRPr>
        </a:p>
      </dgm:t>
    </dgm:pt>
    <dgm:pt modelId="{7A270B2C-A409-4B88-B8E4-98141AED7BB7}" type="parTrans" cxnId="{34A09924-32EB-46EA-BF97-7E45623D8BA1}">
      <dgm:prSet/>
      <dgm:spPr/>
      <dgm:t>
        <a:bodyPr/>
        <a:lstStyle/>
        <a:p>
          <a:pPr algn="ctr"/>
          <a:endParaRPr lang="en-US" b="0">
            <a:solidFill>
              <a:schemeClr val="tx1"/>
            </a:solidFill>
          </a:endParaRPr>
        </a:p>
      </dgm:t>
    </dgm:pt>
    <dgm:pt modelId="{035E7915-8240-4EE5-BCE8-F1854716725F}" type="sibTrans" cxnId="{34A09924-32EB-46EA-BF97-7E45623D8BA1}">
      <dgm:prSet/>
      <dgm:spPr/>
      <dgm:t>
        <a:bodyPr/>
        <a:lstStyle/>
        <a:p>
          <a:pPr algn="ctr"/>
          <a:endParaRPr lang="en-US" b="0">
            <a:solidFill>
              <a:schemeClr val="tx1"/>
            </a:solidFill>
          </a:endParaRPr>
        </a:p>
      </dgm:t>
    </dgm:pt>
    <dgm:pt modelId="{862C6687-1C17-4E24-9DE9-FD832B1B9647}">
      <dgm:prSet phldrT="[Text]" custT="1"/>
      <dgm:spPr/>
      <dgm:t>
        <a:bodyPr/>
        <a:lstStyle/>
        <a:p>
          <a:pPr algn="ctr"/>
          <a:r>
            <a:rPr lang="en-US" sz="1400" b="0" smtClean="0">
              <a:latin typeface="+mj-lt"/>
              <a:cs typeface="Arial"/>
            </a:rPr>
            <a:t>The osteoclasts secrete </a:t>
          </a:r>
          <a:r>
            <a:rPr lang="en-US" sz="1400" b="0" u="sng" smtClean="0">
              <a:latin typeface="+mj-lt"/>
              <a:cs typeface="Arial"/>
            </a:rPr>
            <a:t>two </a:t>
          </a:r>
          <a:r>
            <a:rPr lang="en-US" sz="1400" b="0" u="sng" spc="-5" smtClean="0">
              <a:latin typeface="+mj-lt"/>
              <a:cs typeface="Arial"/>
            </a:rPr>
            <a:t>types</a:t>
          </a:r>
          <a:r>
            <a:rPr lang="en-US" sz="1400" b="0" u="sng" spc="-135" smtClean="0">
              <a:latin typeface="+mj-lt"/>
              <a:cs typeface="Arial"/>
            </a:rPr>
            <a:t> </a:t>
          </a:r>
          <a:r>
            <a:rPr lang="en-US" sz="1400" b="0" u="sng" smtClean="0">
              <a:latin typeface="+mj-lt"/>
              <a:cs typeface="Arial"/>
            </a:rPr>
            <a:t>of  substances</a:t>
          </a:r>
          <a:r>
            <a:rPr lang="en-US" sz="1400" b="0" smtClean="0">
              <a:latin typeface="+mj-lt"/>
              <a:cs typeface="Arial"/>
            </a:rPr>
            <a:t>:</a:t>
          </a:r>
        </a:p>
        <a:p>
          <a:pPr algn="ctr"/>
          <a:r>
            <a:rPr lang="en-US" sz="1400" b="0" smtClean="0">
              <a:latin typeface="+mj-lt"/>
              <a:cs typeface="Arial"/>
            </a:rPr>
            <a:t>1-proteolytic enzymes from the</a:t>
          </a:r>
          <a:r>
            <a:rPr lang="en-US" sz="1400" b="0" spc="-150" smtClean="0">
              <a:latin typeface="+mj-lt"/>
              <a:cs typeface="Arial"/>
            </a:rPr>
            <a:t> </a:t>
          </a:r>
          <a:r>
            <a:rPr lang="en-US" sz="1400" b="0" smtClean="0">
              <a:latin typeface="+mj-lt"/>
              <a:cs typeface="Arial"/>
            </a:rPr>
            <a:t>lysosomes</a:t>
          </a:r>
        </a:p>
        <a:p>
          <a:pPr algn="ctr"/>
          <a:r>
            <a:rPr lang="en-US" sz="1400" b="0" smtClean="0">
              <a:latin typeface="+mj-lt"/>
              <a:cs typeface="Arial"/>
            </a:rPr>
            <a:t>           2-several acids from the mitochondria</a:t>
          </a:r>
          <a:r>
            <a:rPr lang="en-US" sz="1400" b="0" spc="-150" smtClean="0">
              <a:latin typeface="+mj-lt"/>
              <a:cs typeface="Arial"/>
            </a:rPr>
            <a:t> </a:t>
          </a:r>
          <a:r>
            <a:rPr lang="en-US" sz="1400" b="0" smtClean="0">
              <a:latin typeface="+mj-lt"/>
              <a:cs typeface="Arial"/>
            </a:rPr>
            <a:t>and  secretory</a:t>
          </a:r>
          <a:r>
            <a:rPr lang="en-US" sz="1400" b="0" spc="-120" smtClean="0">
              <a:latin typeface="+mj-lt"/>
              <a:cs typeface="Arial"/>
            </a:rPr>
            <a:t> </a:t>
          </a:r>
          <a:r>
            <a:rPr lang="en-US" sz="1400" b="0" smtClean="0">
              <a:latin typeface="+mj-lt"/>
              <a:cs typeface="Arial"/>
            </a:rPr>
            <a:t>vesicles</a:t>
          </a:r>
          <a:r>
            <a:rPr lang="en-US" sz="1600" b="0" smtClean="0">
              <a:latin typeface="Arial"/>
              <a:cs typeface="Arial"/>
            </a:rPr>
            <a:t>.</a:t>
          </a:r>
          <a:endParaRPr lang="en-US" sz="1600" b="0" dirty="0"/>
        </a:p>
      </dgm:t>
    </dgm:pt>
    <dgm:pt modelId="{9B974DCE-1C4D-444D-AD31-AEA1BFB492EB}" type="parTrans" cxnId="{EE6DEA46-AC16-4942-B847-DC71C4B8BBAA}">
      <dgm:prSet/>
      <dgm:spPr/>
      <dgm:t>
        <a:bodyPr/>
        <a:lstStyle/>
        <a:p>
          <a:pPr algn="ctr"/>
          <a:endParaRPr lang="en-US" b="0">
            <a:solidFill>
              <a:schemeClr val="tx1"/>
            </a:solidFill>
          </a:endParaRPr>
        </a:p>
      </dgm:t>
    </dgm:pt>
    <dgm:pt modelId="{041DF783-59A2-47F5-811D-FBA66A0319C6}" type="sibTrans" cxnId="{EE6DEA46-AC16-4942-B847-DC71C4B8BBAA}">
      <dgm:prSet/>
      <dgm:spPr/>
      <dgm:t>
        <a:bodyPr/>
        <a:lstStyle/>
        <a:p>
          <a:pPr algn="ctr"/>
          <a:endParaRPr lang="en-US" b="0">
            <a:solidFill>
              <a:schemeClr val="tx1"/>
            </a:solidFill>
          </a:endParaRPr>
        </a:p>
      </dgm:t>
    </dgm:pt>
    <dgm:pt modelId="{28946F22-4C4C-4030-8456-AF3C983F8153}">
      <dgm:prSet phldrT="[Text]" custT="1"/>
      <dgm:spPr/>
      <dgm:t>
        <a:bodyPr/>
        <a:lstStyle/>
        <a:p>
          <a:pPr algn="ctr"/>
          <a:r>
            <a:rPr lang="en-US" sz="1600" b="0" u="none" smtClean="0">
              <a:latin typeface="+mj-lt"/>
              <a:cs typeface="Arial"/>
            </a:rPr>
            <a:t>The </a:t>
          </a:r>
          <a:r>
            <a:rPr lang="en-US" sz="1600" b="0" u="sng" smtClean="0">
              <a:latin typeface="+mj-lt"/>
              <a:cs typeface="Arial"/>
            </a:rPr>
            <a:t>enzymes</a:t>
          </a:r>
          <a:r>
            <a:rPr lang="en-US" sz="1600" b="0" u="none" smtClean="0">
              <a:latin typeface="+mj-lt"/>
              <a:cs typeface="Arial"/>
            </a:rPr>
            <a:t> dissolve the </a:t>
          </a:r>
          <a:r>
            <a:rPr lang="en-US" sz="1600" b="0" u="sng" smtClean="0">
              <a:latin typeface="+mj-lt"/>
              <a:cs typeface="Arial"/>
            </a:rPr>
            <a:t>organic</a:t>
          </a:r>
          <a:r>
            <a:rPr lang="en-US" sz="1600" b="0" u="sng" spc="-135" smtClean="0">
              <a:latin typeface="+mj-lt"/>
              <a:cs typeface="Arial"/>
            </a:rPr>
            <a:t> </a:t>
          </a:r>
          <a:r>
            <a:rPr lang="en-US" sz="1600" b="0" u="sng" smtClean="0">
              <a:latin typeface="+mj-lt"/>
              <a:cs typeface="Arial"/>
            </a:rPr>
            <a:t>matrix</a:t>
          </a:r>
          <a:r>
            <a:rPr lang="en-US" sz="1600" b="0" u="none" smtClean="0">
              <a:latin typeface="+mj-lt"/>
              <a:cs typeface="Arial"/>
            </a:rPr>
            <a:t>,  and the </a:t>
          </a:r>
          <a:r>
            <a:rPr lang="en-US" sz="1600" b="0" u="sng" smtClean="0">
              <a:latin typeface="+mj-lt"/>
              <a:cs typeface="Arial"/>
            </a:rPr>
            <a:t>acids</a:t>
          </a:r>
          <a:r>
            <a:rPr lang="en-US" sz="1600" b="0" u="none" smtClean="0">
              <a:latin typeface="+mj-lt"/>
              <a:cs typeface="Arial"/>
            </a:rPr>
            <a:t> cause solution of </a:t>
          </a:r>
          <a:r>
            <a:rPr lang="en-US" sz="1600" b="0" u="sng" smtClean="0">
              <a:latin typeface="+mj-lt"/>
              <a:cs typeface="Arial"/>
            </a:rPr>
            <a:t>the bone salts</a:t>
          </a:r>
          <a:r>
            <a:rPr lang="en-US" sz="1600" b="0" u="none" smtClean="0">
              <a:latin typeface="+mj-lt"/>
              <a:cs typeface="Arial"/>
            </a:rPr>
            <a:t>.</a:t>
          </a:r>
          <a:endParaRPr lang="en-US" sz="1600" b="0" u="none" dirty="0">
            <a:latin typeface="+mj-lt"/>
          </a:endParaRPr>
        </a:p>
      </dgm:t>
    </dgm:pt>
    <dgm:pt modelId="{0E149B95-44A4-4DB1-AB87-30E6C107A24C}" type="parTrans" cxnId="{B697CBCF-4E55-49B7-9882-926C1D0BF99B}">
      <dgm:prSet/>
      <dgm:spPr/>
      <dgm:t>
        <a:bodyPr/>
        <a:lstStyle/>
        <a:p>
          <a:pPr algn="ctr"/>
          <a:endParaRPr lang="en-US" b="0">
            <a:solidFill>
              <a:schemeClr val="tx1"/>
            </a:solidFill>
          </a:endParaRPr>
        </a:p>
      </dgm:t>
    </dgm:pt>
    <dgm:pt modelId="{CE918AA0-8FAF-45DD-9AD3-E8DF41F3BB3C}" type="sibTrans" cxnId="{B697CBCF-4E55-49B7-9882-926C1D0BF99B}">
      <dgm:prSet/>
      <dgm:spPr/>
      <dgm:t>
        <a:bodyPr/>
        <a:lstStyle/>
        <a:p>
          <a:pPr algn="ctr"/>
          <a:endParaRPr lang="en-US" b="0">
            <a:solidFill>
              <a:schemeClr val="tx1"/>
            </a:solidFill>
          </a:endParaRPr>
        </a:p>
      </dgm:t>
    </dgm:pt>
    <dgm:pt modelId="{A79A219D-15CA-48A5-B582-7283FA135BD3}">
      <dgm:prSet phldrT="[Text]" custT="1"/>
      <dgm:spPr/>
      <dgm:t>
        <a:bodyPr/>
        <a:lstStyle/>
        <a:p>
          <a:pPr algn="ctr"/>
          <a:r>
            <a:rPr lang="en-US" sz="1600" b="0" u="none" smtClean="0">
              <a:latin typeface="+mj-lt"/>
              <a:cs typeface="Arial"/>
            </a:rPr>
            <a:t>The osteoclastic cells also phagocytose</a:t>
          </a:r>
          <a:r>
            <a:rPr lang="en-US" sz="1600" b="0" u="none" spc="-140" smtClean="0">
              <a:latin typeface="+mj-lt"/>
              <a:cs typeface="Arial"/>
            </a:rPr>
            <a:t> </a:t>
          </a:r>
          <a:r>
            <a:rPr lang="en-US" sz="1600" b="0" u="none" smtClean="0">
              <a:latin typeface="+mj-lt"/>
              <a:cs typeface="Arial"/>
            </a:rPr>
            <a:t>minute  particles of bone matrix and</a:t>
          </a:r>
          <a:r>
            <a:rPr lang="en-US" sz="1600" b="0" u="none" spc="-135" smtClean="0">
              <a:latin typeface="+mj-lt"/>
              <a:cs typeface="Arial"/>
            </a:rPr>
            <a:t> </a:t>
          </a:r>
          <a:r>
            <a:rPr lang="en-US" sz="1600" b="0" u="none" smtClean="0">
              <a:latin typeface="+mj-lt"/>
              <a:cs typeface="Arial"/>
            </a:rPr>
            <a:t>crystals, dissoluting them and releasing products (like: Ca) into </a:t>
          </a:r>
          <a:r>
            <a:rPr lang="en-US" sz="1600" b="0" u="none" spc="-5" smtClean="0">
              <a:latin typeface="+mj-lt"/>
              <a:cs typeface="Arial"/>
            </a:rPr>
            <a:t>the</a:t>
          </a:r>
          <a:r>
            <a:rPr lang="en-US" sz="1600" b="0" u="none" spc="-95" smtClean="0">
              <a:latin typeface="+mj-lt"/>
              <a:cs typeface="Arial"/>
            </a:rPr>
            <a:t> </a:t>
          </a:r>
          <a:r>
            <a:rPr lang="en-US" sz="1600" b="0" u="none" smtClean="0">
              <a:latin typeface="+mj-lt"/>
              <a:cs typeface="Arial"/>
            </a:rPr>
            <a:t>blood.</a:t>
          </a:r>
          <a:endParaRPr lang="en-US" sz="1600" b="0" u="none" dirty="0">
            <a:latin typeface="+mj-lt"/>
          </a:endParaRPr>
        </a:p>
      </dgm:t>
    </dgm:pt>
    <dgm:pt modelId="{4E5DF7A7-39D2-492B-9F2E-FA0572B9E953}" type="parTrans" cxnId="{70C311CD-D587-4D3C-AE35-0E9C70D177CA}">
      <dgm:prSet/>
      <dgm:spPr/>
      <dgm:t>
        <a:bodyPr/>
        <a:lstStyle/>
        <a:p>
          <a:pPr algn="ctr"/>
          <a:endParaRPr lang="en-US" b="0">
            <a:solidFill>
              <a:schemeClr val="tx1"/>
            </a:solidFill>
          </a:endParaRPr>
        </a:p>
      </dgm:t>
    </dgm:pt>
    <dgm:pt modelId="{60804B73-0F7F-4F03-88A0-61F1CC5FA2E9}" type="sibTrans" cxnId="{70C311CD-D587-4D3C-AE35-0E9C70D177CA}">
      <dgm:prSet/>
      <dgm:spPr/>
      <dgm:t>
        <a:bodyPr/>
        <a:lstStyle/>
        <a:p>
          <a:pPr algn="ctr"/>
          <a:endParaRPr lang="en-US" b="0">
            <a:solidFill>
              <a:schemeClr val="tx1"/>
            </a:solidFill>
          </a:endParaRPr>
        </a:p>
      </dgm:t>
    </dgm:pt>
    <dgm:pt modelId="{9BF46DF0-C310-49B4-AB55-D8C0464FBF42}" type="pres">
      <dgm:prSet presAssocID="{D3DFF480-E8F0-45E5-AAE8-77F7A7039D52}" presName="linearFlow" presStyleCnt="0">
        <dgm:presLayoutVars>
          <dgm:dir/>
          <dgm:resizeHandles val="exact"/>
        </dgm:presLayoutVars>
      </dgm:prSet>
      <dgm:spPr/>
    </dgm:pt>
    <dgm:pt modelId="{3BE26588-532C-4CFA-A023-9E9427839205}" type="pres">
      <dgm:prSet presAssocID="{22F835CB-6798-4B6C-9F4A-F44BDF75600D}" presName="composite" presStyleCnt="0"/>
      <dgm:spPr/>
    </dgm:pt>
    <dgm:pt modelId="{FA20FBA9-DAE5-415C-80C4-3B3A619C3856}" type="pres">
      <dgm:prSet presAssocID="{22F835CB-6798-4B6C-9F4A-F44BDF75600D}" presName="imgShp" presStyleLbl="fgImgPlace1" presStyleIdx="0" presStyleCnt="5" custScaleX="162201" custScaleY="16244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23661B1-11DC-4C50-A952-800A0922D16B}" type="pres">
      <dgm:prSet presAssocID="{22F835CB-6798-4B6C-9F4A-F44BDF75600D}" presName="txShp" presStyleLbl="node1" presStyleIdx="0" presStyleCnt="5" custScaleX="99542" custScaleY="134801">
        <dgm:presLayoutVars>
          <dgm:bulletEnabled val="1"/>
        </dgm:presLayoutVars>
      </dgm:prSet>
      <dgm:spPr/>
      <dgm:t>
        <a:bodyPr/>
        <a:lstStyle/>
        <a:p>
          <a:endParaRPr lang="en-US"/>
        </a:p>
      </dgm:t>
    </dgm:pt>
    <dgm:pt modelId="{7EA34DAD-ADDD-42A7-89FF-C750191AA615}" type="pres">
      <dgm:prSet presAssocID="{E32E254C-6914-4AF4-9289-557413B3C19F}" presName="spacing" presStyleCnt="0"/>
      <dgm:spPr/>
    </dgm:pt>
    <dgm:pt modelId="{F43513C3-093F-424E-B70A-73E9D21A9A96}" type="pres">
      <dgm:prSet presAssocID="{ACCBAF7E-3091-47AB-A31A-69B3AB798965}" presName="composite" presStyleCnt="0"/>
      <dgm:spPr/>
    </dgm:pt>
    <dgm:pt modelId="{CA09EFF8-A386-4E56-8BC0-E73BECC2798E}" type="pres">
      <dgm:prSet presAssocID="{ACCBAF7E-3091-47AB-A31A-69B3AB798965}" presName="imgShp" presStyleLbl="fgImgPlace1" presStyleIdx="1" presStyleCnt="5" custScaleX="147523" custScaleY="14872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pt>
    <dgm:pt modelId="{30B3B475-296B-4431-AF04-38B3B1457090}" type="pres">
      <dgm:prSet presAssocID="{ACCBAF7E-3091-47AB-A31A-69B3AB798965}" presName="txShp" presStyleLbl="node1" presStyleIdx="1" presStyleCnt="5" custScaleX="100143" custScaleY="150898">
        <dgm:presLayoutVars>
          <dgm:bulletEnabled val="1"/>
        </dgm:presLayoutVars>
      </dgm:prSet>
      <dgm:spPr/>
      <dgm:t>
        <a:bodyPr/>
        <a:lstStyle/>
        <a:p>
          <a:endParaRPr lang="en-US"/>
        </a:p>
      </dgm:t>
    </dgm:pt>
    <dgm:pt modelId="{8AD7F8A6-3CB3-4FDB-A45A-D042CEC5CDE3}" type="pres">
      <dgm:prSet presAssocID="{035E7915-8240-4EE5-BCE8-F1854716725F}" presName="spacing" presStyleCnt="0"/>
      <dgm:spPr/>
    </dgm:pt>
    <dgm:pt modelId="{80EDF05D-5B2A-4A57-9A7C-5FF47AA95C61}" type="pres">
      <dgm:prSet presAssocID="{862C6687-1C17-4E24-9DE9-FD832B1B9647}" presName="composite" presStyleCnt="0"/>
      <dgm:spPr/>
    </dgm:pt>
    <dgm:pt modelId="{F228CB1A-2A70-42DD-8FE8-932669E0E207}" type="pres">
      <dgm:prSet presAssocID="{862C6687-1C17-4E24-9DE9-FD832B1B9647}" presName="imgShp" presStyleLbl="fgImgPlace1" presStyleIdx="2" presStyleCnt="5" custScaleX="131209" custScaleY="14876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D44BBA1C-0F0A-4629-B412-7A77F5E1250E}" type="pres">
      <dgm:prSet presAssocID="{862C6687-1C17-4E24-9DE9-FD832B1B9647}" presName="txShp" presStyleLbl="node1" presStyleIdx="2" presStyleCnt="5" custScaleX="100379" custScaleY="138009">
        <dgm:presLayoutVars>
          <dgm:bulletEnabled val="1"/>
        </dgm:presLayoutVars>
      </dgm:prSet>
      <dgm:spPr/>
      <dgm:t>
        <a:bodyPr/>
        <a:lstStyle/>
        <a:p>
          <a:endParaRPr lang="en-US"/>
        </a:p>
      </dgm:t>
    </dgm:pt>
    <dgm:pt modelId="{B1D5E649-72E9-4616-807B-4188FB78623C}" type="pres">
      <dgm:prSet presAssocID="{041DF783-59A2-47F5-811D-FBA66A0319C6}" presName="spacing" presStyleCnt="0"/>
      <dgm:spPr/>
    </dgm:pt>
    <dgm:pt modelId="{3C65728A-7518-4A9A-8770-CE45D84C5E7F}" type="pres">
      <dgm:prSet presAssocID="{28946F22-4C4C-4030-8456-AF3C983F8153}" presName="composite" presStyleCnt="0"/>
      <dgm:spPr/>
    </dgm:pt>
    <dgm:pt modelId="{B6A0F163-4767-4F7B-97F6-F94D5598F0D6}" type="pres">
      <dgm:prSet presAssocID="{28946F22-4C4C-4030-8456-AF3C983F8153}" presName="imgShp" presStyleLbl="fgImgPlace1" presStyleIdx="3" presStyleCnt="5" custScaleX="153713" custScaleY="11767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pt>
    <dgm:pt modelId="{DB010B31-D537-45F8-AB6F-8BA503EEA1E3}" type="pres">
      <dgm:prSet presAssocID="{28946F22-4C4C-4030-8456-AF3C983F8153}" presName="txShp" presStyleLbl="node1" presStyleIdx="3" presStyleCnt="5" custScaleX="101796" custScaleY="130283">
        <dgm:presLayoutVars>
          <dgm:bulletEnabled val="1"/>
        </dgm:presLayoutVars>
      </dgm:prSet>
      <dgm:spPr/>
      <dgm:t>
        <a:bodyPr/>
        <a:lstStyle/>
        <a:p>
          <a:endParaRPr lang="en-US"/>
        </a:p>
      </dgm:t>
    </dgm:pt>
    <dgm:pt modelId="{6705E798-DC6A-4D05-8B83-A526BBD3B925}" type="pres">
      <dgm:prSet presAssocID="{CE918AA0-8FAF-45DD-9AD3-E8DF41F3BB3C}" presName="spacing" presStyleCnt="0"/>
      <dgm:spPr/>
    </dgm:pt>
    <dgm:pt modelId="{8A3473F0-49E5-428C-9225-7530F19DE461}" type="pres">
      <dgm:prSet presAssocID="{A79A219D-15CA-48A5-B582-7283FA135BD3}" presName="composite" presStyleCnt="0"/>
      <dgm:spPr/>
    </dgm:pt>
    <dgm:pt modelId="{0B49D42A-E900-476B-836E-51135EB59018}" type="pres">
      <dgm:prSet presAssocID="{A79A219D-15CA-48A5-B582-7283FA135BD3}" presName="imgShp" presStyleLbl="fgImgPlace1" presStyleIdx="4" presStyleCnt="5" custScaleX="152758" custScaleY="101149" custLinFactNeighborX="-13858" custLinFactNeighborY="721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 r="-5000"/>
          </a:stretch>
        </a:blipFill>
      </dgm:spPr>
    </dgm:pt>
    <dgm:pt modelId="{07998923-909F-4A1D-9684-FB21A5E8C1B4}" type="pres">
      <dgm:prSet presAssocID="{A79A219D-15CA-48A5-B582-7283FA135BD3}" presName="txShp" presStyleLbl="node1" presStyleIdx="4" presStyleCnt="5" custScaleX="101939" custScaleY="129333">
        <dgm:presLayoutVars>
          <dgm:bulletEnabled val="1"/>
        </dgm:presLayoutVars>
      </dgm:prSet>
      <dgm:spPr/>
      <dgm:t>
        <a:bodyPr/>
        <a:lstStyle/>
        <a:p>
          <a:endParaRPr lang="en-US"/>
        </a:p>
      </dgm:t>
    </dgm:pt>
  </dgm:ptLst>
  <dgm:cxnLst>
    <dgm:cxn modelId="{6F120841-2708-432E-80AD-5B4096D52F32}" type="presOf" srcId="{22F835CB-6798-4B6C-9F4A-F44BDF75600D}" destId="{623661B1-11DC-4C50-A952-800A0922D16B}" srcOrd="0" destOrd="0" presId="urn:microsoft.com/office/officeart/2005/8/layout/vList3"/>
    <dgm:cxn modelId="{FBFD227F-CB36-4300-A96E-9167CD5A4682}" type="presOf" srcId="{862C6687-1C17-4E24-9DE9-FD832B1B9647}" destId="{D44BBA1C-0F0A-4629-B412-7A77F5E1250E}" srcOrd="0" destOrd="0" presId="urn:microsoft.com/office/officeart/2005/8/layout/vList3"/>
    <dgm:cxn modelId="{8A4F9311-34EF-4BE8-8D5B-1CE5F8B31C29}" type="presOf" srcId="{D3DFF480-E8F0-45E5-AAE8-77F7A7039D52}" destId="{9BF46DF0-C310-49B4-AB55-D8C0464FBF42}" srcOrd="0" destOrd="0" presId="urn:microsoft.com/office/officeart/2005/8/layout/vList3"/>
    <dgm:cxn modelId="{70C311CD-D587-4D3C-AE35-0E9C70D177CA}" srcId="{D3DFF480-E8F0-45E5-AAE8-77F7A7039D52}" destId="{A79A219D-15CA-48A5-B582-7283FA135BD3}" srcOrd="4" destOrd="0" parTransId="{4E5DF7A7-39D2-492B-9F2E-FA0572B9E953}" sibTransId="{60804B73-0F7F-4F03-88A0-61F1CC5FA2E9}"/>
    <dgm:cxn modelId="{9739EF0A-4363-41DC-AE62-4005F45B371D}" type="presOf" srcId="{ACCBAF7E-3091-47AB-A31A-69B3AB798965}" destId="{30B3B475-296B-4431-AF04-38B3B1457090}" srcOrd="0" destOrd="0" presId="urn:microsoft.com/office/officeart/2005/8/layout/vList3"/>
    <dgm:cxn modelId="{2035C193-8C13-48DC-8187-DD202A87085F}" type="presOf" srcId="{28946F22-4C4C-4030-8456-AF3C983F8153}" destId="{DB010B31-D537-45F8-AB6F-8BA503EEA1E3}" srcOrd="0" destOrd="0" presId="urn:microsoft.com/office/officeart/2005/8/layout/vList3"/>
    <dgm:cxn modelId="{B697CBCF-4E55-49B7-9882-926C1D0BF99B}" srcId="{D3DFF480-E8F0-45E5-AAE8-77F7A7039D52}" destId="{28946F22-4C4C-4030-8456-AF3C983F8153}" srcOrd="3" destOrd="0" parTransId="{0E149B95-44A4-4DB1-AB87-30E6C107A24C}" sibTransId="{CE918AA0-8FAF-45DD-9AD3-E8DF41F3BB3C}"/>
    <dgm:cxn modelId="{EE6DEA46-AC16-4942-B847-DC71C4B8BBAA}" srcId="{D3DFF480-E8F0-45E5-AAE8-77F7A7039D52}" destId="{862C6687-1C17-4E24-9DE9-FD832B1B9647}" srcOrd="2" destOrd="0" parTransId="{9B974DCE-1C4D-444D-AD31-AEA1BFB492EB}" sibTransId="{041DF783-59A2-47F5-811D-FBA66A0319C6}"/>
    <dgm:cxn modelId="{217F1B60-50AC-40C4-B473-2D014ECA1C29}" srcId="{D3DFF480-E8F0-45E5-AAE8-77F7A7039D52}" destId="{22F835CB-6798-4B6C-9F4A-F44BDF75600D}" srcOrd="0" destOrd="0" parTransId="{E6A31060-2528-45F7-AC05-3E1B6DBBF57C}" sibTransId="{E32E254C-6914-4AF4-9289-557413B3C19F}"/>
    <dgm:cxn modelId="{20EAC833-A9CC-433F-8141-18453E6CBA19}" type="presOf" srcId="{A79A219D-15CA-48A5-B582-7283FA135BD3}" destId="{07998923-909F-4A1D-9684-FB21A5E8C1B4}" srcOrd="0" destOrd="0" presId="urn:microsoft.com/office/officeart/2005/8/layout/vList3"/>
    <dgm:cxn modelId="{34A09924-32EB-46EA-BF97-7E45623D8BA1}" srcId="{D3DFF480-E8F0-45E5-AAE8-77F7A7039D52}" destId="{ACCBAF7E-3091-47AB-A31A-69B3AB798965}" srcOrd="1" destOrd="0" parTransId="{7A270B2C-A409-4B88-B8E4-98141AED7BB7}" sibTransId="{035E7915-8240-4EE5-BCE8-F1854716725F}"/>
    <dgm:cxn modelId="{1801A00F-B350-4FF0-89E4-3481ACBF8A63}" type="presParOf" srcId="{9BF46DF0-C310-49B4-AB55-D8C0464FBF42}" destId="{3BE26588-532C-4CFA-A023-9E9427839205}" srcOrd="0" destOrd="0" presId="urn:microsoft.com/office/officeart/2005/8/layout/vList3"/>
    <dgm:cxn modelId="{2A6307F3-9C68-4D86-A8F6-441E62646AED}" type="presParOf" srcId="{3BE26588-532C-4CFA-A023-9E9427839205}" destId="{FA20FBA9-DAE5-415C-80C4-3B3A619C3856}" srcOrd="0" destOrd="0" presId="urn:microsoft.com/office/officeart/2005/8/layout/vList3"/>
    <dgm:cxn modelId="{51734B99-0FC5-40D4-91BC-80EC57837756}" type="presParOf" srcId="{3BE26588-532C-4CFA-A023-9E9427839205}" destId="{623661B1-11DC-4C50-A952-800A0922D16B}" srcOrd="1" destOrd="0" presId="urn:microsoft.com/office/officeart/2005/8/layout/vList3"/>
    <dgm:cxn modelId="{1E7FB122-50B0-4125-9261-1713D067EE4C}" type="presParOf" srcId="{9BF46DF0-C310-49B4-AB55-D8C0464FBF42}" destId="{7EA34DAD-ADDD-42A7-89FF-C750191AA615}" srcOrd="1" destOrd="0" presId="urn:microsoft.com/office/officeart/2005/8/layout/vList3"/>
    <dgm:cxn modelId="{55EE88D5-F4A0-4B16-99F5-6614787D0F98}" type="presParOf" srcId="{9BF46DF0-C310-49B4-AB55-D8C0464FBF42}" destId="{F43513C3-093F-424E-B70A-73E9D21A9A96}" srcOrd="2" destOrd="0" presId="urn:microsoft.com/office/officeart/2005/8/layout/vList3"/>
    <dgm:cxn modelId="{C2B52EA8-1012-422C-8206-45CD85BD7AB5}" type="presParOf" srcId="{F43513C3-093F-424E-B70A-73E9D21A9A96}" destId="{CA09EFF8-A386-4E56-8BC0-E73BECC2798E}" srcOrd="0" destOrd="0" presId="urn:microsoft.com/office/officeart/2005/8/layout/vList3"/>
    <dgm:cxn modelId="{5B10386B-8D19-48E9-8F53-47E618C466E8}" type="presParOf" srcId="{F43513C3-093F-424E-B70A-73E9D21A9A96}" destId="{30B3B475-296B-4431-AF04-38B3B1457090}" srcOrd="1" destOrd="0" presId="urn:microsoft.com/office/officeart/2005/8/layout/vList3"/>
    <dgm:cxn modelId="{BB890EEB-6F91-4000-9B67-6BC83C694FFA}" type="presParOf" srcId="{9BF46DF0-C310-49B4-AB55-D8C0464FBF42}" destId="{8AD7F8A6-3CB3-4FDB-A45A-D042CEC5CDE3}" srcOrd="3" destOrd="0" presId="urn:microsoft.com/office/officeart/2005/8/layout/vList3"/>
    <dgm:cxn modelId="{39966636-EAA9-4ECC-BC5A-DDDA94804907}" type="presParOf" srcId="{9BF46DF0-C310-49B4-AB55-D8C0464FBF42}" destId="{80EDF05D-5B2A-4A57-9A7C-5FF47AA95C61}" srcOrd="4" destOrd="0" presId="urn:microsoft.com/office/officeart/2005/8/layout/vList3"/>
    <dgm:cxn modelId="{4AAF5B29-08E3-4B77-9DCB-9869244D6D2E}" type="presParOf" srcId="{80EDF05D-5B2A-4A57-9A7C-5FF47AA95C61}" destId="{F228CB1A-2A70-42DD-8FE8-932669E0E207}" srcOrd="0" destOrd="0" presId="urn:microsoft.com/office/officeart/2005/8/layout/vList3"/>
    <dgm:cxn modelId="{358AB868-5CB7-468F-9052-7361B230658E}" type="presParOf" srcId="{80EDF05D-5B2A-4A57-9A7C-5FF47AA95C61}" destId="{D44BBA1C-0F0A-4629-B412-7A77F5E1250E}" srcOrd="1" destOrd="0" presId="urn:microsoft.com/office/officeart/2005/8/layout/vList3"/>
    <dgm:cxn modelId="{10E9603F-6486-4BD2-9A67-D503E9D6FBA1}" type="presParOf" srcId="{9BF46DF0-C310-49B4-AB55-D8C0464FBF42}" destId="{B1D5E649-72E9-4616-807B-4188FB78623C}" srcOrd="5" destOrd="0" presId="urn:microsoft.com/office/officeart/2005/8/layout/vList3"/>
    <dgm:cxn modelId="{99ABAD7C-DCC1-478C-BA95-5F6653A7A9DB}" type="presParOf" srcId="{9BF46DF0-C310-49B4-AB55-D8C0464FBF42}" destId="{3C65728A-7518-4A9A-8770-CE45D84C5E7F}" srcOrd="6" destOrd="0" presId="urn:microsoft.com/office/officeart/2005/8/layout/vList3"/>
    <dgm:cxn modelId="{7C2127FF-6978-4D17-B975-9D304065FC83}" type="presParOf" srcId="{3C65728A-7518-4A9A-8770-CE45D84C5E7F}" destId="{B6A0F163-4767-4F7B-97F6-F94D5598F0D6}" srcOrd="0" destOrd="0" presId="urn:microsoft.com/office/officeart/2005/8/layout/vList3"/>
    <dgm:cxn modelId="{99EF3110-25F4-4247-9F46-242486806891}" type="presParOf" srcId="{3C65728A-7518-4A9A-8770-CE45D84C5E7F}" destId="{DB010B31-D537-45F8-AB6F-8BA503EEA1E3}" srcOrd="1" destOrd="0" presId="urn:microsoft.com/office/officeart/2005/8/layout/vList3"/>
    <dgm:cxn modelId="{294DBD57-D3D1-4678-AEA3-00BDD44110A5}" type="presParOf" srcId="{9BF46DF0-C310-49B4-AB55-D8C0464FBF42}" destId="{6705E798-DC6A-4D05-8B83-A526BBD3B925}" srcOrd="7" destOrd="0" presId="urn:microsoft.com/office/officeart/2005/8/layout/vList3"/>
    <dgm:cxn modelId="{0730668E-DC16-4476-8608-72036ECE658F}" type="presParOf" srcId="{9BF46DF0-C310-49B4-AB55-D8C0464FBF42}" destId="{8A3473F0-49E5-428C-9225-7530F19DE461}" srcOrd="8" destOrd="0" presId="urn:microsoft.com/office/officeart/2005/8/layout/vList3"/>
    <dgm:cxn modelId="{852D6A19-B98F-4B4A-A871-75227D9CE989}" type="presParOf" srcId="{8A3473F0-49E5-428C-9225-7530F19DE461}" destId="{0B49D42A-E900-476B-836E-51135EB59018}" srcOrd="0" destOrd="0" presId="urn:microsoft.com/office/officeart/2005/8/layout/vList3"/>
    <dgm:cxn modelId="{1F4D7F31-5D01-499A-A46C-77538E13A857}" type="presParOf" srcId="{8A3473F0-49E5-428C-9225-7530F19DE461}" destId="{07998923-909F-4A1D-9684-FB21A5E8C1B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F8F159-FEBE-43B4-AB9C-4A2695B6DD68}" type="doc">
      <dgm:prSet loTypeId="urn:microsoft.com/office/officeart/2005/8/layout/StepDownProcess" loCatId="process" qsTypeId="urn:microsoft.com/office/officeart/2005/8/quickstyle/simple2" qsCatId="simple" csTypeId="urn:microsoft.com/office/officeart/2005/8/colors/accent2_2" csCatId="accent2" phldr="1"/>
      <dgm:spPr/>
      <dgm:t>
        <a:bodyPr/>
        <a:lstStyle/>
        <a:p>
          <a:pPr rtl="1"/>
          <a:endParaRPr lang="ar-SA"/>
        </a:p>
      </dgm:t>
    </dgm:pt>
    <dgm:pt modelId="{3B58F2E1-6038-482E-B7A1-5819A8A1221C}">
      <dgm:prSet phldrT="[نص]" custT="1"/>
      <dgm:spPr/>
      <dgm:t>
        <a:bodyPr/>
        <a:lstStyle/>
        <a:p>
          <a:pPr rtl="1"/>
          <a:r>
            <a:rPr lang="en-US" sz="1800" b="1" dirty="0">
              <a:latin typeface="+mj-lt"/>
            </a:rPr>
            <a:t>Fracture</a:t>
          </a:r>
          <a:endParaRPr lang="ar-SA" sz="2000" b="1" dirty="0">
            <a:latin typeface="+mj-lt"/>
          </a:endParaRPr>
        </a:p>
      </dgm:t>
    </dgm:pt>
    <dgm:pt modelId="{F40E0368-526D-4292-A067-12D3D8772EFB}" type="parTrans" cxnId="{99EB92A0-F37C-41CA-AC26-0CFA38D6E760}">
      <dgm:prSet/>
      <dgm:spPr/>
      <dgm:t>
        <a:bodyPr/>
        <a:lstStyle/>
        <a:p>
          <a:pPr rtl="1"/>
          <a:endParaRPr lang="ar-SA"/>
        </a:p>
      </dgm:t>
    </dgm:pt>
    <dgm:pt modelId="{AFEC647C-350B-4374-8C39-746D92B01EA8}" type="sibTrans" cxnId="{99EB92A0-F37C-41CA-AC26-0CFA38D6E760}">
      <dgm:prSet/>
      <dgm:spPr/>
      <dgm:t>
        <a:bodyPr/>
        <a:lstStyle/>
        <a:p>
          <a:pPr rtl="1"/>
          <a:endParaRPr lang="ar-SA"/>
        </a:p>
      </dgm:t>
    </dgm:pt>
    <dgm:pt modelId="{31621DBD-B9C9-469A-82C1-2B71C0ECCA3B}">
      <dgm:prSet phldrT="[نص]" custT="1"/>
      <dgm:spPr/>
      <dgm:t>
        <a:bodyPr/>
        <a:lstStyle/>
        <a:p>
          <a:pPr algn="l" rtl="1"/>
          <a:endParaRPr lang="ar-SA" sz="2000" dirty="0"/>
        </a:p>
      </dgm:t>
    </dgm:pt>
    <dgm:pt modelId="{EAA7E2E6-DD3F-4705-A958-3A7116522580}" type="parTrans" cxnId="{AE6696CE-82F4-475D-9B5D-8ABFC36B8551}">
      <dgm:prSet/>
      <dgm:spPr/>
      <dgm:t>
        <a:bodyPr/>
        <a:lstStyle/>
        <a:p>
          <a:pPr rtl="1"/>
          <a:endParaRPr lang="ar-SA"/>
        </a:p>
      </dgm:t>
    </dgm:pt>
    <dgm:pt modelId="{95988711-CC8D-49E5-9FF7-3F273F14B54D}" type="sibTrans" cxnId="{AE6696CE-82F4-475D-9B5D-8ABFC36B8551}">
      <dgm:prSet/>
      <dgm:spPr/>
      <dgm:t>
        <a:bodyPr/>
        <a:lstStyle/>
        <a:p>
          <a:pPr rtl="1"/>
          <a:endParaRPr lang="ar-SA"/>
        </a:p>
      </dgm:t>
    </dgm:pt>
    <dgm:pt modelId="{0DDE7B84-A766-49B0-8428-8AEFB057A9F5}">
      <dgm:prSet phldrT="[نص]" custT="1"/>
      <dgm:spPr/>
      <dgm:t>
        <a:bodyPr/>
        <a:lstStyle/>
        <a:p>
          <a:pPr rtl="1"/>
          <a:r>
            <a:rPr lang="en-US" sz="1800" b="1" dirty="0">
              <a:latin typeface="+mj-lt"/>
            </a:rPr>
            <a:t>Large numbers of new osteoblasts are formed from </a:t>
          </a:r>
          <a:r>
            <a:rPr lang="en-US" sz="1800" b="1" i="1" u="sng" dirty="0">
              <a:latin typeface="+mj-lt"/>
            </a:rPr>
            <a:t>osteoprogenitor cells</a:t>
          </a:r>
          <a:endParaRPr lang="ar-SA" sz="1800" b="1" dirty="0">
            <a:latin typeface="+mj-lt"/>
          </a:endParaRPr>
        </a:p>
      </dgm:t>
    </dgm:pt>
    <dgm:pt modelId="{C37DEF45-391B-4DEB-BFDF-1606292AFC36}" type="parTrans" cxnId="{2B6DE782-EACD-4321-BBBC-9B4F183D6CBF}">
      <dgm:prSet/>
      <dgm:spPr/>
      <dgm:t>
        <a:bodyPr/>
        <a:lstStyle/>
        <a:p>
          <a:pPr rtl="1"/>
          <a:endParaRPr lang="ar-SA"/>
        </a:p>
      </dgm:t>
    </dgm:pt>
    <dgm:pt modelId="{ED7AFACC-8683-466D-8710-A43FCD3CC439}" type="sibTrans" cxnId="{2B6DE782-EACD-4321-BBBC-9B4F183D6CBF}">
      <dgm:prSet/>
      <dgm:spPr/>
      <dgm:t>
        <a:bodyPr/>
        <a:lstStyle/>
        <a:p>
          <a:pPr rtl="1"/>
          <a:endParaRPr lang="ar-SA"/>
        </a:p>
      </dgm:t>
    </dgm:pt>
    <dgm:pt modelId="{ED929796-4763-4517-B74D-9AE3E959F2B2}">
      <dgm:prSet phldrT="[نص]" custT="1"/>
      <dgm:spPr/>
      <dgm:t>
        <a:bodyPr/>
        <a:lstStyle/>
        <a:p>
          <a:pPr algn="l" rtl="1"/>
          <a:endParaRPr lang="ar-SA" sz="2000" dirty="0"/>
        </a:p>
      </dgm:t>
    </dgm:pt>
    <dgm:pt modelId="{229A4390-44C0-4FD8-B115-A15BCD95E1DA}" type="parTrans" cxnId="{753F79FE-1112-463F-9723-8A7FCB621FB7}">
      <dgm:prSet/>
      <dgm:spPr/>
      <dgm:t>
        <a:bodyPr/>
        <a:lstStyle/>
        <a:p>
          <a:pPr rtl="1"/>
          <a:endParaRPr lang="ar-SA"/>
        </a:p>
      </dgm:t>
    </dgm:pt>
    <dgm:pt modelId="{9EAA6AB9-8727-41FA-94E8-B69D0099FC66}" type="sibTrans" cxnId="{753F79FE-1112-463F-9723-8A7FCB621FB7}">
      <dgm:prSet/>
      <dgm:spPr/>
      <dgm:t>
        <a:bodyPr/>
        <a:lstStyle/>
        <a:p>
          <a:pPr rtl="1"/>
          <a:endParaRPr lang="ar-SA"/>
        </a:p>
      </dgm:t>
    </dgm:pt>
    <dgm:pt modelId="{45CA22F3-7B9D-43B7-A180-3F1CB9BC1F5F}">
      <dgm:prSet phldrT="[نص]" custT="1"/>
      <dgm:spPr/>
      <dgm:t>
        <a:bodyPr/>
        <a:lstStyle/>
        <a:p>
          <a:pPr rtl="1"/>
          <a:r>
            <a:rPr lang="en-US" sz="1800" b="1" dirty="0">
              <a:latin typeface="+mj-lt"/>
            </a:rPr>
            <a:t>followed shortly by the deposition of  calcium salts. </a:t>
          </a:r>
          <a:endParaRPr lang="ar-SA" sz="1800" b="1" dirty="0">
            <a:latin typeface="+mj-lt"/>
          </a:endParaRPr>
        </a:p>
      </dgm:t>
    </dgm:pt>
    <dgm:pt modelId="{65E540E7-726E-4F6B-832F-B8F2A73D1C3E}" type="parTrans" cxnId="{62F68363-2352-4EC8-A862-139ECE664C48}">
      <dgm:prSet/>
      <dgm:spPr/>
      <dgm:t>
        <a:bodyPr/>
        <a:lstStyle/>
        <a:p>
          <a:pPr rtl="1"/>
          <a:endParaRPr lang="ar-SA"/>
        </a:p>
      </dgm:t>
    </dgm:pt>
    <dgm:pt modelId="{9D70302B-A564-4B7D-ABA5-88AE83340DD7}" type="sibTrans" cxnId="{62F68363-2352-4EC8-A862-139ECE664C48}">
      <dgm:prSet/>
      <dgm:spPr/>
      <dgm:t>
        <a:bodyPr/>
        <a:lstStyle/>
        <a:p>
          <a:pPr rtl="1"/>
          <a:endParaRPr lang="ar-SA"/>
        </a:p>
      </dgm:t>
    </dgm:pt>
    <dgm:pt modelId="{C0BAF96D-8C4F-4532-B0DF-CB7BE8B83E2E}">
      <dgm:prSet custT="1"/>
      <dgm:spPr/>
      <dgm:t>
        <a:bodyPr/>
        <a:lstStyle/>
        <a:p>
          <a:pPr rtl="1"/>
          <a:r>
            <a:rPr lang="ar-SA" sz="1800" b="1" dirty="0">
              <a:latin typeface="+mj-lt"/>
            </a:rPr>
            <a:t>(انتفاخ)</a:t>
          </a:r>
          <a:r>
            <a:rPr lang="en-US" sz="1800" b="1" dirty="0">
              <a:latin typeface="+mj-lt"/>
            </a:rPr>
            <a:t> Shortly a large bulge</a:t>
          </a:r>
          <a:endParaRPr lang="ar-SA" sz="1800" b="1" dirty="0">
            <a:latin typeface="+mj-lt"/>
          </a:endParaRPr>
        </a:p>
        <a:p>
          <a:pPr rtl="1"/>
          <a:r>
            <a:rPr lang="en-US" sz="1800" b="1" dirty="0">
              <a:latin typeface="+mj-lt"/>
            </a:rPr>
            <a:t>of osteoblastic tissue and new organic bone matrix, develops between the two broken ends of the bone </a:t>
          </a:r>
        </a:p>
      </dgm:t>
    </dgm:pt>
    <dgm:pt modelId="{453F6540-4FDC-42C0-B995-5DBC9EA99052}" type="parTrans" cxnId="{5B1E509D-29A2-4311-800E-7CF67A56858C}">
      <dgm:prSet/>
      <dgm:spPr/>
      <dgm:t>
        <a:bodyPr/>
        <a:lstStyle/>
        <a:p>
          <a:pPr rtl="1"/>
          <a:endParaRPr lang="ar-SA"/>
        </a:p>
      </dgm:t>
    </dgm:pt>
    <dgm:pt modelId="{2C5BBA64-0F68-4129-9D5F-B178B3028B7B}" type="sibTrans" cxnId="{5B1E509D-29A2-4311-800E-7CF67A56858C}">
      <dgm:prSet/>
      <dgm:spPr/>
      <dgm:t>
        <a:bodyPr/>
        <a:lstStyle/>
        <a:p>
          <a:pPr rtl="1"/>
          <a:endParaRPr lang="ar-SA"/>
        </a:p>
      </dgm:t>
    </dgm:pt>
    <dgm:pt modelId="{69569497-8C6D-4993-8781-59BBF725BBE5}" type="pres">
      <dgm:prSet presAssocID="{33F8F159-FEBE-43B4-AB9C-4A2695B6DD68}" presName="rootnode" presStyleCnt="0">
        <dgm:presLayoutVars>
          <dgm:chMax/>
          <dgm:chPref/>
          <dgm:dir/>
          <dgm:animLvl val="lvl"/>
        </dgm:presLayoutVars>
      </dgm:prSet>
      <dgm:spPr/>
      <dgm:t>
        <a:bodyPr/>
        <a:lstStyle/>
        <a:p>
          <a:pPr rtl="1"/>
          <a:endParaRPr lang="ar-SA"/>
        </a:p>
      </dgm:t>
    </dgm:pt>
    <dgm:pt modelId="{E79EE9C9-BE73-4234-B858-63277BE582F8}" type="pres">
      <dgm:prSet presAssocID="{3B58F2E1-6038-482E-B7A1-5819A8A1221C}" presName="composite" presStyleCnt="0"/>
      <dgm:spPr/>
      <dgm:t>
        <a:bodyPr/>
        <a:lstStyle/>
        <a:p>
          <a:endParaRPr lang="en-US"/>
        </a:p>
      </dgm:t>
    </dgm:pt>
    <dgm:pt modelId="{D0F3E8F8-EE0C-4166-83CB-BE92261E38B0}" type="pres">
      <dgm:prSet presAssocID="{3B58F2E1-6038-482E-B7A1-5819A8A1221C}" presName="bentUpArrow1" presStyleLbl="alignImgPlace1" presStyleIdx="0" presStyleCnt="3" custLinFactNeighborX="756" custLinFactNeighborY="-20690"/>
      <dgm:spPr/>
      <dgm:t>
        <a:bodyPr/>
        <a:lstStyle/>
        <a:p>
          <a:endParaRPr lang="en-US"/>
        </a:p>
      </dgm:t>
    </dgm:pt>
    <dgm:pt modelId="{DD3B9526-E002-4C74-A271-DA4C75CDF93F}" type="pres">
      <dgm:prSet presAssocID="{3B58F2E1-6038-482E-B7A1-5819A8A1221C}" presName="ParentText" presStyleLbl="node1" presStyleIdx="0" presStyleCnt="4" custScaleX="98212" custLinFactNeighborX="-25805" custLinFactNeighborY="7502">
        <dgm:presLayoutVars>
          <dgm:chMax val="1"/>
          <dgm:chPref val="1"/>
          <dgm:bulletEnabled val="1"/>
        </dgm:presLayoutVars>
      </dgm:prSet>
      <dgm:spPr/>
      <dgm:t>
        <a:bodyPr/>
        <a:lstStyle/>
        <a:p>
          <a:pPr rtl="1"/>
          <a:endParaRPr lang="ar-SA"/>
        </a:p>
      </dgm:t>
    </dgm:pt>
    <dgm:pt modelId="{4F82CE1F-0E84-4469-B0A0-145C31829CEC}" type="pres">
      <dgm:prSet presAssocID="{3B58F2E1-6038-482E-B7A1-5819A8A1221C}" presName="ChildText" presStyleLbl="revTx" presStyleIdx="0" presStyleCnt="3" custScaleX="468993" custScaleY="115781" custLinFactX="47507" custLinFactNeighborX="100000" custLinFactNeighborY="5373">
        <dgm:presLayoutVars>
          <dgm:chMax val="0"/>
          <dgm:chPref val="0"/>
          <dgm:bulletEnabled val="1"/>
        </dgm:presLayoutVars>
      </dgm:prSet>
      <dgm:spPr/>
      <dgm:t>
        <a:bodyPr/>
        <a:lstStyle/>
        <a:p>
          <a:pPr rtl="1"/>
          <a:endParaRPr lang="ar-SA"/>
        </a:p>
      </dgm:t>
    </dgm:pt>
    <dgm:pt modelId="{1AADEEDF-315A-498D-AA41-4D549ABEF888}" type="pres">
      <dgm:prSet presAssocID="{AFEC647C-350B-4374-8C39-746D92B01EA8}" presName="sibTrans" presStyleCnt="0"/>
      <dgm:spPr/>
      <dgm:t>
        <a:bodyPr/>
        <a:lstStyle/>
        <a:p>
          <a:endParaRPr lang="en-US"/>
        </a:p>
      </dgm:t>
    </dgm:pt>
    <dgm:pt modelId="{6856717E-6453-44BA-AA35-FCC6F949844E}" type="pres">
      <dgm:prSet presAssocID="{0DDE7B84-A766-49B0-8428-8AEFB057A9F5}" presName="composite" presStyleCnt="0"/>
      <dgm:spPr/>
      <dgm:t>
        <a:bodyPr/>
        <a:lstStyle/>
        <a:p>
          <a:endParaRPr lang="en-US"/>
        </a:p>
      </dgm:t>
    </dgm:pt>
    <dgm:pt modelId="{B02D82C3-1B67-4C7D-812D-8ABCF461C74F}" type="pres">
      <dgm:prSet presAssocID="{0DDE7B84-A766-49B0-8428-8AEFB057A9F5}" presName="bentUpArrow1" presStyleLbl="alignImgPlace1" presStyleIdx="1" presStyleCnt="3" custLinFactNeighborX="-45622" custLinFactNeighborY="-24082"/>
      <dgm:spPr/>
      <dgm:t>
        <a:bodyPr/>
        <a:lstStyle/>
        <a:p>
          <a:endParaRPr lang="en-US"/>
        </a:p>
      </dgm:t>
    </dgm:pt>
    <dgm:pt modelId="{53A349CB-676A-4B85-BF70-82AAE5E71A36}" type="pres">
      <dgm:prSet presAssocID="{0DDE7B84-A766-49B0-8428-8AEFB057A9F5}" presName="ParentText" presStyleLbl="node1" presStyleIdx="1" presStyleCnt="4" custScaleX="225299" custLinFactNeighborX="-49322" custLinFactNeighborY="-6898">
        <dgm:presLayoutVars>
          <dgm:chMax val="1"/>
          <dgm:chPref val="1"/>
          <dgm:bulletEnabled val="1"/>
        </dgm:presLayoutVars>
      </dgm:prSet>
      <dgm:spPr/>
      <dgm:t>
        <a:bodyPr/>
        <a:lstStyle/>
        <a:p>
          <a:pPr rtl="1"/>
          <a:endParaRPr lang="ar-SA"/>
        </a:p>
      </dgm:t>
    </dgm:pt>
    <dgm:pt modelId="{CEFA57F7-1BC2-46DA-8064-032FA0368519}" type="pres">
      <dgm:prSet presAssocID="{0DDE7B84-A766-49B0-8428-8AEFB057A9F5}" presName="ChildText" presStyleLbl="revTx" presStyleIdx="1" presStyleCnt="3" custScaleX="416773" custLinFactX="1620" custLinFactY="168858" custLinFactNeighborX="100000" custLinFactNeighborY="200000">
        <dgm:presLayoutVars>
          <dgm:chMax val="0"/>
          <dgm:chPref val="0"/>
          <dgm:bulletEnabled val="1"/>
        </dgm:presLayoutVars>
      </dgm:prSet>
      <dgm:spPr/>
      <dgm:t>
        <a:bodyPr/>
        <a:lstStyle/>
        <a:p>
          <a:pPr rtl="1"/>
          <a:endParaRPr lang="ar-SA"/>
        </a:p>
      </dgm:t>
    </dgm:pt>
    <dgm:pt modelId="{78B90C90-D130-438A-8CA7-9001AC8CCC50}" type="pres">
      <dgm:prSet presAssocID="{ED7AFACC-8683-466D-8710-A43FCD3CC439}" presName="sibTrans" presStyleCnt="0"/>
      <dgm:spPr/>
      <dgm:t>
        <a:bodyPr/>
        <a:lstStyle/>
        <a:p>
          <a:endParaRPr lang="en-US"/>
        </a:p>
      </dgm:t>
    </dgm:pt>
    <dgm:pt modelId="{5889BCF1-2BED-44EC-B408-8294C1A2E161}" type="pres">
      <dgm:prSet presAssocID="{C0BAF96D-8C4F-4532-B0DF-CB7BE8B83E2E}" presName="composite" presStyleCnt="0"/>
      <dgm:spPr/>
      <dgm:t>
        <a:bodyPr/>
        <a:lstStyle/>
        <a:p>
          <a:endParaRPr lang="en-US"/>
        </a:p>
      </dgm:t>
    </dgm:pt>
    <dgm:pt modelId="{00C01819-1808-4CB3-8273-1943DA3E0071}" type="pres">
      <dgm:prSet presAssocID="{C0BAF96D-8C4F-4532-B0DF-CB7BE8B83E2E}" presName="bentUpArrow1" presStyleLbl="alignImgPlace1" presStyleIdx="2" presStyleCnt="3" custLinFactNeighborX="-38465" custLinFactNeighborY="-34263"/>
      <dgm:spPr/>
      <dgm:t>
        <a:bodyPr/>
        <a:lstStyle/>
        <a:p>
          <a:endParaRPr lang="en-US"/>
        </a:p>
      </dgm:t>
    </dgm:pt>
    <dgm:pt modelId="{43061A99-2B5E-4E1A-BC79-7783EC5095AA}" type="pres">
      <dgm:prSet presAssocID="{C0BAF96D-8C4F-4532-B0DF-CB7BE8B83E2E}" presName="ParentText" presStyleLbl="node1" presStyleIdx="2" presStyleCnt="4" custScaleX="313715" custLinFactNeighborX="-40597" custLinFactNeighborY="-9777">
        <dgm:presLayoutVars>
          <dgm:chMax val="1"/>
          <dgm:chPref val="1"/>
          <dgm:bulletEnabled val="1"/>
        </dgm:presLayoutVars>
      </dgm:prSet>
      <dgm:spPr/>
      <dgm:t>
        <a:bodyPr/>
        <a:lstStyle/>
        <a:p>
          <a:pPr rtl="1"/>
          <a:endParaRPr lang="ar-SA"/>
        </a:p>
      </dgm:t>
    </dgm:pt>
    <dgm:pt modelId="{9B4F4414-E501-49E9-A3CA-B90BA3321059}" type="pres">
      <dgm:prSet presAssocID="{C0BAF96D-8C4F-4532-B0DF-CB7BE8B83E2E}" presName="ChildText" presStyleLbl="revTx" presStyleIdx="2" presStyleCnt="3">
        <dgm:presLayoutVars>
          <dgm:chMax val="0"/>
          <dgm:chPref val="0"/>
          <dgm:bulletEnabled val="1"/>
        </dgm:presLayoutVars>
      </dgm:prSet>
      <dgm:spPr/>
      <dgm:t>
        <a:bodyPr/>
        <a:lstStyle/>
        <a:p>
          <a:endParaRPr lang="en-US"/>
        </a:p>
      </dgm:t>
    </dgm:pt>
    <dgm:pt modelId="{0EBCEBFF-90E1-4352-8EA8-1A411E7E20B9}" type="pres">
      <dgm:prSet presAssocID="{2C5BBA64-0F68-4129-9D5F-B178B3028B7B}" presName="sibTrans" presStyleCnt="0"/>
      <dgm:spPr/>
      <dgm:t>
        <a:bodyPr/>
        <a:lstStyle/>
        <a:p>
          <a:endParaRPr lang="en-US"/>
        </a:p>
      </dgm:t>
    </dgm:pt>
    <dgm:pt modelId="{AB52C5B4-AA80-40B1-B4DE-C4BCD5CE4A87}" type="pres">
      <dgm:prSet presAssocID="{45CA22F3-7B9D-43B7-A180-3F1CB9BC1F5F}" presName="composite" presStyleCnt="0"/>
      <dgm:spPr/>
      <dgm:t>
        <a:bodyPr/>
        <a:lstStyle/>
        <a:p>
          <a:endParaRPr lang="en-US"/>
        </a:p>
      </dgm:t>
    </dgm:pt>
    <dgm:pt modelId="{88CCC8A8-E5FD-4B83-8A6C-0EF7AAD5DF22}" type="pres">
      <dgm:prSet presAssocID="{45CA22F3-7B9D-43B7-A180-3F1CB9BC1F5F}" presName="ParentText" presStyleLbl="node1" presStyleIdx="3" presStyleCnt="4" custScaleX="187615" custLinFactNeighborX="8450" custLinFactNeighborY="-12656">
        <dgm:presLayoutVars>
          <dgm:chMax val="1"/>
          <dgm:chPref val="1"/>
          <dgm:bulletEnabled val="1"/>
        </dgm:presLayoutVars>
      </dgm:prSet>
      <dgm:spPr/>
      <dgm:t>
        <a:bodyPr/>
        <a:lstStyle/>
        <a:p>
          <a:pPr rtl="1"/>
          <a:endParaRPr lang="ar-SA"/>
        </a:p>
      </dgm:t>
    </dgm:pt>
  </dgm:ptLst>
  <dgm:cxnLst>
    <dgm:cxn modelId="{9503487D-DF0B-43BB-9A3D-970E3206DB85}" type="presOf" srcId="{3B58F2E1-6038-482E-B7A1-5819A8A1221C}" destId="{DD3B9526-E002-4C74-A271-DA4C75CDF93F}" srcOrd="0" destOrd="0" presId="urn:microsoft.com/office/officeart/2005/8/layout/StepDownProcess"/>
    <dgm:cxn modelId="{BEC27803-A62B-40FA-9825-3383AC9918B2}" type="presOf" srcId="{0DDE7B84-A766-49B0-8428-8AEFB057A9F5}" destId="{53A349CB-676A-4B85-BF70-82AAE5E71A36}" srcOrd="0" destOrd="0" presId="urn:microsoft.com/office/officeart/2005/8/layout/StepDownProcess"/>
    <dgm:cxn modelId="{99EB92A0-F37C-41CA-AC26-0CFA38D6E760}" srcId="{33F8F159-FEBE-43B4-AB9C-4A2695B6DD68}" destId="{3B58F2E1-6038-482E-B7A1-5819A8A1221C}" srcOrd="0" destOrd="0" parTransId="{F40E0368-526D-4292-A067-12D3D8772EFB}" sibTransId="{AFEC647C-350B-4374-8C39-746D92B01EA8}"/>
    <dgm:cxn modelId="{753F79FE-1112-463F-9723-8A7FCB621FB7}" srcId="{0DDE7B84-A766-49B0-8428-8AEFB057A9F5}" destId="{ED929796-4763-4517-B74D-9AE3E959F2B2}" srcOrd="0" destOrd="0" parTransId="{229A4390-44C0-4FD8-B115-A15BCD95E1DA}" sibTransId="{9EAA6AB9-8727-41FA-94E8-B69D0099FC66}"/>
    <dgm:cxn modelId="{2B6DE782-EACD-4321-BBBC-9B4F183D6CBF}" srcId="{33F8F159-FEBE-43B4-AB9C-4A2695B6DD68}" destId="{0DDE7B84-A766-49B0-8428-8AEFB057A9F5}" srcOrd="1" destOrd="0" parTransId="{C37DEF45-391B-4DEB-BFDF-1606292AFC36}" sibTransId="{ED7AFACC-8683-466D-8710-A43FCD3CC439}"/>
    <dgm:cxn modelId="{7193EE50-8D1E-4CBE-85AD-8802174620C0}" type="presOf" srcId="{ED929796-4763-4517-B74D-9AE3E959F2B2}" destId="{CEFA57F7-1BC2-46DA-8064-032FA0368519}" srcOrd="0" destOrd="0" presId="urn:microsoft.com/office/officeart/2005/8/layout/StepDownProcess"/>
    <dgm:cxn modelId="{DF77F6F2-87D6-46CC-8B06-18EF4AF97912}" type="presOf" srcId="{33F8F159-FEBE-43B4-AB9C-4A2695B6DD68}" destId="{69569497-8C6D-4993-8781-59BBF725BBE5}" srcOrd="0" destOrd="0" presId="urn:microsoft.com/office/officeart/2005/8/layout/StepDownProcess"/>
    <dgm:cxn modelId="{5B1E509D-29A2-4311-800E-7CF67A56858C}" srcId="{33F8F159-FEBE-43B4-AB9C-4A2695B6DD68}" destId="{C0BAF96D-8C4F-4532-B0DF-CB7BE8B83E2E}" srcOrd="2" destOrd="0" parTransId="{453F6540-4FDC-42C0-B995-5DBC9EA99052}" sibTransId="{2C5BBA64-0F68-4129-9D5F-B178B3028B7B}"/>
    <dgm:cxn modelId="{62F68363-2352-4EC8-A862-139ECE664C48}" srcId="{33F8F159-FEBE-43B4-AB9C-4A2695B6DD68}" destId="{45CA22F3-7B9D-43B7-A180-3F1CB9BC1F5F}" srcOrd="3" destOrd="0" parTransId="{65E540E7-726E-4F6B-832F-B8F2A73D1C3E}" sibTransId="{9D70302B-A564-4B7D-ABA5-88AE83340DD7}"/>
    <dgm:cxn modelId="{99AE4F24-A45B-4C4A-83C4-12C8A3226EAD}" type="presOf" srcId="{31621DBD-B9C9-469A-82C1-2B71C0ECCA3B}" destId="{4F82CE1F-0E84-4469-B0A0-145C31829CEC}" srcOrd="0" destOrd="0" presId="urn:microsoft.com/office/officeart/2005/8/layout/StepDownProcess"/>
    <dgm:cxn modelId="{7C45FB8B-A901-4659-B3F9-16D4C32370A3}" type="presOf" srcId="{C0BAF96D-8C4F-4532-B0DF-CB7BE8B83E2E}" destId="{43061A99-2B5E-4E1A-BC79-7783EC5095AA}" srcOrd="0" destOrd="0" presId="urn:microsoft.com/office/officeart/2005/8/layout/StepDownProcess"/>
    <dgm:cxn modelId="{AE6696CE-82F4-475D-9B5D-8ABFC36B8551}" srcId="{3B58F2E1-6038-482E-B7A1-5819A8A1221C}" destId="{31621DBD-B9C9-469A-82C1-2B71C0ECCA3B}" srcOrd="0" destOrd="0" parTransId="{EAA7E2E6-DD3F-4705-A958-3A7116522580}" sibTransId="{95988711-CC8D-49E5-9FF7-3F273F14B54D}"/>
    <dgm:cxn modelId="{C8FCE1DF-5F7B-4BDF-8F9B-2EC848DA1CB1}" type="presOf" srcId="{45CA22F3-7B9D-43B7-A180-3F1CB9BC1F5F}" destId="{88CCC8A8-E5FD-4B83-8A6C-0EF7AAD5DF22}" srcOrd="0" destOrd="0" presId="urn:microsoft.com/office/officeart/2005/8/layout/StepDownProcess"/>
    <dgm:cxn modelId="{7F120FB5-7121-4EE4-A362-AF503DF502ED}" type="presParOf" srcId="{69569497-8C6D-4993-8781-59BBF725BBE5}" destId="{E79EE9C9-BE73-4234-B858-63277BE582F8}" srcOrd="0" destOrd="0" presId="urn:microsoft.com/office/officeart/2005/8/layout/StepDownProcess"/>
    <dgm:cxn modelId="{469F214C-A786-4AE4-889F-0CFA857DF5B1}" type="presParOf" srcId="{E79EE9C9-BE73-4234-B858-63277BE582F8}" destId="{D0F3E8F8-EE0C-4166-83CB-BE92261E38B0}" srcOrd="0" destOrd="0" presId="urn:microsoft.com/office/officeart/2005/8/layout/StepDownProcess"/>
    <dgm:cxn modelId="{C4214845-11F1-4611-A9B7-C65AD4466D03}" type="presParOf" srcId="{E79EE9C9-BE73-4234-B858-63277BE582F8}" destId="{DD3B9526-E002-4C74-A271-DA4C75CDF93F}" srcOrd="1" destOrd="0" presId="urn:microsoft.com/office/officeart/2005/8/layout/StepDownProcess"/>
    <dgm:cxn modelId="{C0214560-FF13-43BB-930A-02C1F147820F}" type="presParOf" srcId="{E79EE9C9-BE73-4234-B858-63277BE582F8}" destId="{4F82CE1F-0E84-4469-B0A0-145C31829CEC}" srcOrd="2" destOrd="0" presId="urn:microsoft.com/office/officeart/2005/8/layout/StepDownProcess"/>
    <dgm:cxn modelId="{E18E4C84-4966-4DFA-B582-7BA144192A3B}" type="presParOf" srcId="{69569497-8C6D-4993-8781-59BBF725BBE5}" destId="{1AADEEDF-315A-498D-AA41-4D549ABEF888}" srcOrd="1" destOrd="0" presId="urn:microsoft.com/office/officeart/2005/8/layout/StepDownProcess"/>
    <dgm:cxn modelId="{59D64AC2-8AD3-480B-97DC-0E78B7AFBBFB}" type="presParOf" srcId="{69569497-8C6D-4993-8781-59BBF725BBE5}" destId="{6856717E-6453-44BA-AA35-FCC6F949844E}" srcOrd="2" destOrd="0" presId="urn:microsoft.com/office/officeart/2005/8/layout/StepDownProcess"/>
    <dgm:cxn modelId="{8BCCDB5B-CCEA-4881-B50D-995562FD8726}" type="presParOf" srcId="{6856717E-6453-44BA-AA35-FCC6F949844E}" destId="{B02D82C3-1B67-4C7D-812D-8ABCF461C74F}" srcOrd="0" destOrd="0" presId="urn:microsoft.com/office/officeart/2005/8/layout/StepDownProcess"/>
    <dgm:cxn modelId="{306F6F2B-E669-459D-8A87-319689CCAA44}" type="presParOf" srcId="{6856717E-6453-44BA-AA35-FCC6F949844E}" destId="{53A349CB-676A-4B85-BF70-82AAE5E71A36}" srcOrd="1" destOrd="0" presId="urn:microsoft.com/office/officeart/2005/8/layout/StepDownProcess"/>
    <dgm:cxn modelId="{9234E68A-132E-41A3-98A9-E238A457CAD1}" type="presParOf" srcId="{6856717E-6453-44BA-AA35-FCC6F949844E}" destId="{CEFA57F7-1BC2-46DA-8064-032FA0368519}" srcOrd="2" destOrd="0" presId="urn:microsoft.com/office/officeart/2005/8/layout/StepDownProcess"/>
    <dgm:cxn modelId="{435EF718-FBAB-49BF-93BA-B4FE7AE29692}" type="presParOf" srcId="{69569497-8C6D-4993-8781-59BBF725BBE5}" destId="{78B90C90-D130-438A-8CA7-9001AC8CCC50}" srcOrd="3" destOrd="0" presId="urn:microsoft.com/office/officeart/2005/8/layout/StepDownProcess"/>
    <dgm:cxn modelId="{6E54BD2C-D2A8-4FF9-BDE0-C1FEFE7C388A}" type="presParOf" srcId="{69569497-8C6D-4993-8781-59BBF725BBE5}" destId="{5889BCF1-2BED-44EC-B408-8294C1A2E161}" srcOrd="4" destOrd="0" presId="urn:microsoft.com/office/officeart/2005/8/layout/StepDownProcess"/>
    <dgm:cxn modelId="{FB151E87-67F8-4B6A-835C-EB1DAAC0CE22}" type="presParOf" srcId="{5889BCF1-2BED-44EC-B408-8294C1A2E161}" destId="{00C01819-1808-4CB3-8273-1943DA3E0071}" srcOrd="0" destOrd="0" presId="urn:microsoft.com/office/officeart/2005/8/layout/StepDownProcess"/>
    <dgm:cxn modelId="{679AAFFF-5FE0-4777-B30A-0DB7A47C2D00}" type="presParOf" srcId="{5889BCF1-2BED-44EC-B408-8294C1A2E161}" destId="{43061A99-2B5E-4E1A-BC79-7783EC5095AA}" srcOrd="1" destOrd="0" presId="urn:microsoft.com/office/officeart/2005/8/layout/StepDownProcess"/>
    <dgm:cxn modelId="{3F257153-88ED-4883-992B-66AF7661F14C}" type="presParOf" srcId="{5889BCF1-2BED-44EC-B408-8294C1A2E161}" destId="{9B4F4414-E501-49E9-A3CA-B90BA3321059}" srcOrd="2" destOrd="0" presId="urn:microsoft.com/office/officeart/2005/8/layout/StepDownProcess"/>
    <dgm:cxn modelId="{E15BC87E-6FFD-4DE2-855C-8D179245B2DE}" type="presParOf" srcId="{69569497-8C6D-4993-8781-59BBF725BBE5}" destId="{0EBCEBFF-90E1-4352-8EA8-1A411E7E20B9}" srcOrd="5" destOrd="0" presId="urn:microsoft.com/office/officeart/2005/8/layout/StepDownProcess"/>
    <dgm:cxn modelId="{F4176F65-CDE6-4403-8EA8-10F14A3B23C8}" type="presParOf" srcId="{69569497-8C6D-4993-8781-59BBF725BBE5}" destId="{AB52C5B4-AA80-40B1-B4DE-C4BCD5CE4A87}" srcOrd="6" destOrd="0" presId="urn:microsoft.com/office/officeart/2005/8/layout/StepDownProcess"/>
    <dgm:cxn modelId="{4E67D2C0-5A4E-403E-82E1-58F153EAD3ED}" type="presParOf" srcId="{AB52C5B4-AA80-40B1-B4DE-C4BCD5CE4A87}" destId="{88CCC8A8-E5FD-4B83-8A6C-0EF7AAD5DF2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FAB19C-CDCA-45DC-AA0D-043566DAD22C}"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pPr rtl="1"/>
          <a:endParaRPr lang="ar-SA"/>
        </a:p>
      </dgm:t>
    </dgm:pt>
    <dgm:pt modelId="{A7CB0BBA-537A-42C5-B55B-B3794D07B0EF}">
      <dgm:prSet phldrT="[نص]" custT="1"/>
      <dgm:spPr/>
      <dgm:t>
        <a:bodyPr/>
        <a:lstStyle/>
        <a:p>
          <a:pPr algn="ctr" rtl="1"/>
          <a:r>
            <a:rPr lang="en-US" sz="2800" b="0" i="0" dirty="0">
              <a:latin typeface="+mj-lt"/>
            </a:rPr>
            <a:t>Three major hormones </a:t>
          </a:r>
          <a:endParaRPr lang="ar-SA" sz="2800" b="0" i="0" dirty="0">
            <a:latin typeface="+mj-lt"/>
          </a:endParaRPr>
        </a:p>
      </dgm:t>
    </dgm:pt>
    <dgm:pt modelId="{833804BB-84B4-4982-9DCB-A3794F4A8AFB}" type="parTrans" cxnId="{35DC5907-1F89-4FA7-97A6-22D537CB4819}">
      <dgm:prSet/>
      <dgm:spPr/>
      <dgm:t>
        <a:bodyPr/>
        <a:lstStyle/>
        <a:p>
          <a:pPr algn="ctr" rtl="1"/>
          <a:endParaRPr lang="ar-SA" b="0"/>
        </a:p>
      </dgm:t>
    </dgm:pt>
    <dgm:pt modelId="{39BB9F52-4104-4138-886B-563254169DA2}" type="sibTrans" cxnId="{35DC5907-1F89-4FA7-97A6-22D537CB4819}">
      <dgm:prSet/>
      <dgm:spPr/>
      <dgm:t>
        <a:bodyPr/>
        <a:lstStyle/>
        <a:p>
          <a:pPr algn="ctr" rtl="1"/>
          <a:endParaRPr lang="ar-SA" b="0"/>
        </a:p>
      </dgm:t>
    </dgm:pt>
    <dgm:pt modelId="{51888D63-FA1A-4E2A-BE5D-D97A7CD3090C}">
      <dgm:prSet phldrT="[نص]" custT="1"/>
      <dgm:spPr/>
      <dgm:t>
        <a:bodyPr/>
        <a:lstStyle/>
        <a:p>
          <a:pPr algn="ctr" rtl="1"/>
          <a:r>
            <a:rPr lang="en-US" sz="1400" b="0" i="0" dirty="0">
              <a:latin typeface="+mj-lt"/>
            </a:rPr>
            <a:t>1, 25 dihydroxycholecalciferol</a:t>
          </a:r>
          <a:endParaRPr lang="ar-SA" sz="1400" b="0" i="0" dirty="0">
            <a:latin typeface="+mj-lt"/>
          </a:endParaRPr>
        </a:p>
      </dgm:t>
    </dgm:pt>
    <dgm:pt modelId="{C230F3C2-5E7A-4D61-B8F3-64F380E806D0}" type="parTrans" cxnId="{E767F4E9-658C-4508-A19C-5DA53B10B22D}">
      <dgm:prSet/>
      <dgm:spPr/>
      <dgm:t>
        <a:bodyPr/>
        <a:lstStyle/>
        <a:p>
          <a:pPr algn="ctr" rtl="1"/>
          <a:endParaRPr lang="ar-SA" b="0"/>
        </a:p>
      </dgm:t>
    </dgm:pt>
    <dgm:pt modelId="{5940846B-E236-4F0E-88D7-102836F944D6}" type="sibTrans" cxnId="{E767F4E9-658C-4508-A19C-5DA53B10B22D}">
      <dgm:prSet/>
      <dgm:spPr/>
      <dgm:t>
        <a:bodyPr/>
        <a:lstStyle/>
        <a:p>
          <a:pPr algn="ctr" rtl="1"/>
          <a:endParaRPr lang="ar-SA" b="0"/>
        </a:p>
      </dgm:t>
    </dgm:pt>
    <dgm:pt modelId="{C77AADDD-35AC-4E36-A752-1A563F2B4320}">
      <dgm:prSet phldrT="[نص]" custT="1"/>
      <dgm:spPr/>
      <dgm:t>
        <a:bodyPr/>
        <a:lstStyle/>
        <a:p>
          <a:pPr algn="ctr" rtl="1"/>
          <a:r>
            <a:rPr lang="en-US" sz="1800" b="0" i="0" dirty="0">
              <a:latin typeface="+mj-lt"/>
            </a:rPr>
            <a:t>Parathyroid hormone (PTH)</a:t>
          </a:r>
          <a:endParaRPr lang="ar-SA" sz="1800" b="0" i="0" dirty="0">
            <a:latin typeface="+mj-lt"/>
          </a:endParaRPr>
        </a:p>
      </dgm:t>
    </dgm:pt>
    <dgm:pt modelId="{8DEC7471-8BE4-405F-89B1-226513DA2C81}" type="parTrans" cxnId="{31BD6C2B-3A78-4C27-A85C-5FEB74CFBD0E}">
      <dgm:prSet/>
      <dgm:spPr/>
      <dgm:t>
        <a:bodyPr/>
        <a:lstStyle/>
        <a:p>
          <a:pPr algn="ctr" rtl="1"/>
          <a:endParaRPr lang="ar-SA" b="0"/>
        </a:p>
      </dgm:t>
    </dgm:pt>
    <dgm:pt modelId="{27ED51D7-298D-4B13-A45F-B92AF812A3BF}" type="sibTrans" cxnId="{31BD6C2B-3A78-4C27-A85C-5FEB74CFBD0E}">
      <dgm:prSet/>
      <dgm:spPr/>
      <dgm:t>
        <a:bodyPr/>
        <a:lstStyle/>
        <a:p>
          <a:pPr algn="ctr" rtl="1"/>
          <a:endParaRPr lang="ar-SA" b="0"/>
        </a:p>
      </dgm:t>
    </dgm:pt>
    <dgm:pt modelId="{C07B97DB-175F-4135-A132-A192FDED7BED}">
      <dgm:prSet phldrT="[نص]"/>
      <dgm:spPr/>
      <dgm:t>
        <a:bodyPr/>
        <a:lstStyle/>
        <a:p>
          <a:pPr algn="ctr" rtl="1"/>
          <a:r>
            <a:rPr lang="en-US" b="0" i="0" dirty="0">
              <a:latin typeface="+mj-lt"/>
            </a:rPr>
            <a:t>Calcitonin</a:t>
          </a:r>
          <a:endParaRPr lang="ar-SA" b="0" i="0" dirty="0">
            <a:latin typeface="+mj-lt"/>
          </a:endParaRPr>
        </a:p>
      </dgm:t>
    </dgm:pt>
    <dgm:pt modelId="{5C67B198-65AC-4163-A2EE-7A0E1F87BA27}" type="parTrans" cxnId="{8CE19920-63F1-4065-BA5C-55965F8C6974}">
      <dgm:prSet/>
      <dgm:spPr/>
      <dgm:t>
        <a:bodyPr/>
        <a:lstStyle/>
        <a:p>
          <a:pPr algn="ctr" rtl="1"/>
          <a:endParaRPr lang="ar-SA" b="0"/>
        </a:p>
      </dgm:t>
    </dgm:pt>
    <dgm:pt modelId="{728FEC77-E097-4659-BFFC-393E60B85204}" type="sibTrans" cxnId="{8CE19920-63F1-4065-BA5C-55965F8C6974}">
      <dgm:prSet/>
      <dgm:spPr/>
      <dgm:t>
        <a:bodyPr/>
        <a:lstStyle/>
        <a:p>
          <a:pPr algn="ctr" rtl="1"/>
          <a:endParaRPr lang="ar-SA" b="0"/>
        </a:p>
      </dgm:t>
    </dgm:pt>
    <dgm:pt modelId="{632F020A-EE1A-453F-824A-E86561AE2CB2}">
      <dgm:prSet custT="1"/>
      <dgm:spPr/>
      <dgm:t>
        <a:bodyPr/>
        <a:lstStyle/>
        <a:p>
          <a:pPr algn="ctr" rtl="1"/>
          <a:r>
            <a:rPr lang="en-US" sz="1600" b="0" dirty="0">
              <a:latin typeface="+mj-lt"/>
            </a:rPr>
            <a:t>a  steroid hormone formed from  Vitamin D.</a:t>
          </a:r>
        </a:p>
      </dgm:t>
    </dgm:pt>
    <dgm:pt modelId="{BB2A0D07-8875-44D1-9DA6-617FD955D1FC}" type="parTrans" cxnId="{417E4C09-3251-4101-AFAD-F4B417D5C327}">
      <dgm:prSet/>
      <dgm:spPr/>
      <dgm:t>
        <a:bodyPr/>
        <a:lstStyle/>
        <a:p>
          <a:pPr algn="ctr" rtl="1"/>
          <a:endParaRPr lang="ar-SA" b="0"/>
        </a:p>
      </dgm:t>
    </dgm:pt>
    <dgm:pt modelId="{250D6331-0FB0-4077-9676-9F25171C1EA0}" type="sibTrans" cxnId="{417E4C09-3251-4101-AFAD-F4B417D5C327}">
      <dgm:prSet/>
      <dgm:spPr/>
      <dgm:t>
        <a:bodyPr/>
        <a:lstStyle/>
        <a:p>
          <a:pPr algn="ctr" rtl="1"/>
          <a:endParaRPr lang="ar-SA" b="0"/>
        </a:p>
      </dgm:t>
    </dgm:pt>
    <dgm:pt modelId="{01008F50-4D7D-4D9E-A80E-C29FA3178F18}">
      <dgm:prSet custT="1"/>
      <dgm:spPr/>
      <dgm:t>
        <a:bodyPr/>
        <a:lstStyle/>
        <a:p>
          <a:pPr algn="ctr" rtl="1"/>
          <a:r>
            <a:rPr lang="en-US" sz="1600" b="0" dirty="0">
              <a:latin typeface="+mj-lt"/>
            </a:rPr>
            <a:t>secreted by parathyroid gland</a:t>
          </a:r>
        </a:p>
      </dgm:t>
    </dgm:pt>
    <dgm:pt modelId="{67DD54FC-4906-4A00-BB50-C0F0ACAFDD6E}" type="parTrans" cxnId="{146D771E-8942-470C-9EF5-EB08F1D07BF0}">
      <dgm:prSet/>
      <dgm:spPr/>
      <dgm:t>
        <a:bodyPr/>
        <a:lstStyle/>
        <a:p>
          <a:pPr algn="ctr" rtl="1"/>
          <a:endParaRPr lang="ar-SA" b="0"/>
        </a:p>
      </dgm:t>
    </dgm:pt>
    <dgm:pt modelId="{DB9757B7-AC9C-4A1E-AAA5-BC3D7943CCA2}" type="sibTrans" cxnId="{146D771E-8942-470C-9EF5-EB08F1D07BF0}">
      <dgm:prSet/>
      <dgm:spPr/>
      <dgm:t>
        <a:bodyPr/>
        <a:lstStyle/>
        <a:p>
          <a:pPr algn="ctr" rtl="1"/>
          <a:endParaRPr lang="ar-SA" b="0"/>
        </a:p>
      </dgm:t>
    </dgm:pt>
    <dgm:pt modelId="{A181BCAE-7340-49F7-9222-5C780C3382A6}">
      <dgm:prSet custT="1"/>
      <dgm:spPr/>
      <dgm:t>
        <a:bodyPr/>
        <a:lstStyle/>
        <a:p>
          <a:pPr algn="ctr" rtl="1"/>
          <a:r>
            <a:rPr lang="en-US" sz="1600" b="0" dirty="0">
              <a:latin typeface="+mj-lt"/>
            </a:rPr>
            <a:t>secreted by c-cells in  the thyroid gland.</a:t>
          </a:r>
        </a:p>
      </dgm:t>
    </dgm:pt>
    <dgm:pt modelId="{3C64454D-EC7A-42A6-A326-557D15BC39EB}" type="parTrans" cxnId="{ECD070B4-8F21-4A6C-9541-E0D3988C4997}">
      <dgm:prSet/>
      <dgm:spPr/>
      <dgm:t>
        <a:bodyPr/>
        <a:lstStyle/>
        <a:p>
          <a:pPr algn="ctr" rtl="1"/>
          <a:endParaRPr lang="ar-SA" b="0"/>
        </a:p>
      </dgm:t>
    </dgm:pt>
    <dgm:pt modelId="{1AC079E7-C56F-4530-9BD1-936E1571CCE4}" type="sibTrans" cxnId="{ECD070B4-8F21-4A6C-9541-E0D3988C4997}">
      <dgm:prSet/>
      <dgm:spPr/>
      <dgm:t>
        <a:bodyPr/>
        <a:lstStyle/>
        <a:p>
          <a:pPr algn="ctr" rtl="1"/>
          <a:endParaRPr lang="ar-SA" b="0"/>
        </a:p>
      </dgm:t>
    </dgm:pt>
    <dgm:pt modelId="{029186A4-2F8E-48E5-B367-1BBEC56F6DD1}" type="pres">
      <dgm:prSet presAssocID="{65FAB19C-CDCA-45DC-AA0D-043566DAD22C}" presName="hierChild1" presStyleCnt="0">
        <dgm:presLayoutVars>
          <dgm:orgChart val="1"/>
          <dgm:chPref val="1"/>
          <dgm:dir/>
          <dgm:animOne val="branch"/>
          <dgm:animLvl val="lvl"/>
          <dgm:resizeHandles/>
        </dgm:presLayoutVars>
      </dgm:prSet>
      <dgm:spPr/>
      <dgm:t>
        <a:bodyPr/>
        <a:lstStyle/>
        <a:p>
          <a:pPr rtl="1"/>
          <a:endParaRPr lang="ar-SA"/>
        </a:p>
      </dgm:t>
    </dgm:pt>
    <dgm:pt modelId="{124F6A66-4091-4343-8278-1205A670940C}" type="pres">
      <dgm:prSet presAssocID="{A7CB0BBA-537A-42C5-B55B-B3794D07B0EF}" presName="hierRoot1" presStyleCnt="0">
        <dgm:presLayoutVars>
          <dgm:hierBranch val="init"/>
        </dgm:presLayoutVars>
      </dgm:prSet>
      <dgm:spPr/>
      <dgm:t>
        <a:bodyPr/>
        <a:lstStyle/>
        <a:p>
          <a:endParaRPr lang="en-US"/>
        </a:p>
      </dgm:t>
    </dgm:pt>
    <dgm:pt modelId="{6B6DF9FF-07A3-46D4-A95F-6DD18D8C9C02}" type="pres">
      <dgm:prSet presAssocID="{A7CB0BBA-537A-42C5-B55B-B3794D07B0EF}" presName="rootComposite1" presStyleCnt="0"/>
      <dgm:spPr/>
      <dgm:t>
        <a:bodyPr/>
        <a:lstStyle/>
        <a:p>
          <a:endParaRPr lang="en-US"/>
        </a:p>
      </dgm:t>
    </dgm:pt>
    <dgm:pt modelId="{6091A38F-0842-43D1-9DAC-4898DB87A8F2}" type="pres">
      <dgm:prSet presAssocID="{A7CB0BBA-537A-42C5-B55B-B3794D07B0EF}" presName="rootText1" presStyleLbl="node0" presStyleIdx="0" presStyleCnt="1" custScaleX="247865" custScaleY="107517">
        <dgm:presLayoutVars>
          <dgm:chPref val="3"/>
        </dgm:presLayoutVars>
      </dgm:prSet>
      <dgm:spPr/>
      <dgm:t>
        <a:bodyPr/>
        <a:lstStyle/>
        <a:p>
          <a:pPr rtl="1"/>
          <a:endParaRPr lang="ar-SA"/>
        </a:p>
      </dgm:t>
    </dgm:pt>
    <dgm:pt modelId="{DDB1CF66-3F93-4FA3-B8BA-0059E28F9A92}" type="pres">
      <dgm:prSet presAssocID="{A7CB0BBA-537A-42C5-B55B-B3794D07B0EF}" presName="rootConnector1" presStyleLbl="node1" presStyleIdx="0" presStyleCnt="0"/>
      <dgm:spPr/>
      <dgm:t>
        <a:bodyPr/>
        <a:lstStyle/>
        <a:p>
          <a:pPr rtl="1"/>
          <a:endParaRPr lang="ar-SA"/>
        </a:p>
      </dgm:t>
    </dgm:pt>
    <dgm:pt modelId="{8B7F175D-711A-4EB2-BD49-0849E5C5B259}" type="pres">
      <dgm:prSet presAssocID="{A7CB0BBA-537A-42C5-B55B-B3794D07B0EF}" presName="hierChild2" presStyleCnt="0"/>
      <dgm:spPr/>
      <dgm:t>
        <a:bodyPr/>
        <a:lstStyle/>
        <a:p>
          <a:endParaRPr lang="en-US"/>
        </a:p>
      </dgm:t>
    </dgm:pt>
    <dgm:pt modelId="{D8BEF41E-20FC-47C8-A41B-A2FB15E09FBB}" type="pres">
      <dgm:prSet presAssocID="{C230F3C2-5E7A-4D61-B8F3-64F380E806D0}" presName="Name37" presStyleLbl="parChTrans1D2" presStyleIdx="0" presStyleCnt="3"/>
      <dgm:spPr/>
      <dgm:t>
        <a:bodyPr/>
        <a:lstStyle/>
        <a:p>
          <a:pPr rtl="1"/>
          <a:endParaRPr lang="ar-SA"/>
        </a:p>
      </dgm:t>
    </dgm:pt>
    <dgm:pt modelId="{F81132A5-2E00-49D3-9CFF-6C684DE7221C}" type="pres">
      <dgm:prSet presAssocID="{51888D63-FA1A-4E2A-BE5D-D97A7CD3090C}" presName="hierRoot2" presStyleCnt="0">
        <dgm:presLayoutVars>
          <dgm:hierBranch val="init"/>
        </dgm:presLayoutVars>
      </dgm:prSet>
      <dgm:spPr/>
      <dgm:t>
        <a:bodyPr/>
        <a:lstStyle/>
        <a:p>
          <a:endParaRPr lang="en-US"/>
        </a:p>
      </dgm:t>
    </dgm:pt>
    <dgm:pt modelId="{F2B6A3A9-9D08-483B-B839-BAD6C2B79028}" type="pres">
      <dgm:prSet presAssocID="{51888D63-FA1A-4E2A-BE5D-D97A7CD3090C}" presName="rootComposite" presStyleCnt="0"/>
      <dgm:spPr/>
      <dgm:t>
        <a:bodyPr/>
        <a:lstStyle/>
        <a:p>
          <a:endParaRPr lang="en-US"/>
        </a:p>
      </dgm:t>
    </dgm:pt>
    <dgm:pt modelId="{23BC0D38-F45A-4453-B36F-96919FA4831B}" type="pres">
      <dgm:prSet presAssocID="{51888D63-FA1A-4E2A-BE5D-D97A7CD3090C}" presName="rootText" presStyleLbl="node2" presStyleIdx="0" presStyleCnt="3" custScaleX="143746" custScaleY="117283">
        <dgm:presLayoutVars>
          <dgm:chPref val="3"/>
        </dgm:presLayoutVars>
      </dgm:prSet>
      <dgm:spPr/>
      <dgm:t>
        <a:bodyPr/>
        <a:lstStyle/>
        <a:p>
          <a:pPr rtl="1"/>
          <a:endParaRPr lang="ar-SA"/>
        </a:p>
      </dgm:t>
    </dgm:pt>
    <dgm:pt modelId="{04F54501-F662-4F7A-8102-E3E93E3BD057}" type="pres">
      <dgm:prSet presAssocID="{51888D63-FA1A-4E2A-BE5D-D97A7CD3090C}" presName="rootConnector" presStyleLbl="node2" presStyleIdx="0" presStyleCnt="3"/>
      <dgm:spPr/>
      <dgm:t>
        <a:bodyPr/>
        <a:lstStyle/>
        <a:p>
          <a:pPr rtl="1"/>
          <a:endParaRPr lang="ar-SA"/>
        </a:p>
      </dgm:t>
    </dgm:pt>
    <dgm:pt modelId="{AB4D6C90-1AC2-4ED6-854E-E7F6F325B04E}" type="pres">
      <dgm:prSet presAssocID="{51888D63-FA1A-4E2A-BE5D-D97A7CD3090C}" presName="hierChild4" presStyleCnt="0"/>
      <dgm:spPr/>
      <dgm:t>
        <a:bodyPr/>
        <a:lstStyle/>
        <a:p>
          <a:endParaRPr lang="en-US"/>
        </a:p>
      </dgm:t>
    </dgm:pt>
    <dgm:pt modelId="{CF85AE13-ADE9-4D2E-96FB-8EB4523075B9}" type="pres">
      <dgm:prSet presAssocID="{BB2A0D07-8875-44D1-9DA6-617FD955D1FC}" presName="Name37" presStyleLbl="parChTrans1D3" presStyleIdx="0" presStyleCnt="3"/>
      <dgm:spPr/>
      <dgm:t>
        <a:bodyPr/>
        <a:lstStyle/>
        <a:p>
          <a:pPr rtl="1"/>
          <a:endParaRPr lang="ar-SA"/>
        </a:p>
      </dgm:t>
    </dgm:pt>
    <dgm:pt modelId="{025CE9CE-0352-42AA-B7BA-47A20605667E}" type="pres">
      <dgm:prSet presAssocID="{632F020A-EE1A-453F-824A-E86561AE2CB2}" presName="hierRoot2" presStyleCnt="0">
        <dgm:presLayoutVars>
          <dgm:hierBranch val="init"/>
        </dgm:presLayoutVars>
      </dgm:prSet>
      <dgm:spPr/>
      <dgm:t>
        <a:bodyPr/>
        <a:lstStyle/>
        <a:p>
          <a:endParaRPr lang="en-US"/>
        </a:p>
      </dgm:t>
    </dgm:pt>
    <dgm:pt modelId="{05F6D464-632D-4675-9398-4F8EAC671C41}" type="pres">
      <dgm:prSet presAssocID="{632F020A-EE1A-453F-824A-E86561AE2CB2}" presName="rootComposite" presStyleCnt="0"/>
      <dgm:spPr/>
      <dgm:t>
        <a:bodyPr/>
        <a:lstStyle/>
        <a:p>
          <a:endParaRPr lang="en-US"/>
        </a:p>
      </dgm:t>
    </dgm:pt>
    <dgm:pt modelId="{E2A6DDDF-3B8F-4CD1-93A0-0005570D6A5E}" type="pres">
      <dgm:prSet presAssocID="{632F020A-EE1A-453F-824A-E86561AE2CB2}" presName="rootText" presStyleLbl="node3" presStyleIdx="0" presStyleCnt="3">
        <dgm:presLayoutVars>
          <dgm:chPref val="3"/>
        </dgm:presLayoutVars>
      </dgm:prSet>
      <dgm:spPr/>
      <dgm:t>
        <a:bodyPr/>
        <a:lstStyle/>
        <a:p>
          <a:pPr rtl="1"/>
          <a:endParaRPr lang="ar-SA"/>
        </a:p>
      </dgm:t>
    </dgm:pt>
    <dgm:pt modelId="{E595EDC5-C9F8-4011-AA4B-59EBAA288429}" type="pres">
      <dgm:prSet presAssocID="{632F020A-EE1A-453F-824A-E86561AE2CB2}" presName="rootConnector" presStyleLbl="node3" presStyleIdx="0" presStyleCnt="3"/>
      <dgm:spPr/>
      <dgm:t>
        <a:bodyPr/>
        <a:lstStyle/>
        <a:p>
          <a:pPr rtl="1"/>
          <a:endParaRPr lang="ar-SA"/>
        </a:p>
      </dgm:t>
    </dgm:pt>
    <dgm:pt modelId="{FC005C55-29DD-4E97-B642-9F9656969A33}" type="pres">
      <dgm:prSet presAssocID="{632F020A-EE1A-453F-824A-E86561AE2CB2}" presName="hierChild4" presStyleCnt="0"/>
      <dgm:spPr/>
      <dgm:t>
        <a:bodyPr/>
        <a:lstStyle/>
        <a:p>
          <a:endParaRPr lang="en-US"/>
        </a:p>
      </dgm:t>
    </dgm:pt>
    <dgm:pt modelId="{045D7CF1-F8A7-4204-A9C9-F57E4AC8155B}" type="pres">
      <dgm:prSet presAssocID="{632F020A-EE1A-453F-824A-E86561AE2CB2}" presName="hierChild5" presStyleCnt="0"/>
      <dgm:spPr/>
      <dgm:t>
        <a:bodyPr/>
        <a:lstStyle/>
        <a:p>
          <a:endParaRPr lang="en-US"/>
        </a:p>
      </dgm:t>
    </dgm:pt>
    <dgm:pt modelId="{FE228B93-701A-4AF0-AE61-DA8C1EEA753D}" type="pres">
      <dgm:prSet presAssocID="{51888D63-FA1A-4E2A-BE5D-D97A7CD3090C}" presName="hierChild5" presStyleCnt="0"/>
      <dgm:spPr/>
      <dgm:t>
        <a:bodyPr/>
        <a:lstStyle/>
        <a:p>
          <a:endParaRPr lang="en-US"/>
        </a:p>
      </dgm:t>
    </dgm:pt>
    <dgm:pt modelId="{D3C229A8-9DE1-4C4D-9CCC-99AA5BB628B7}" type="pres">
      <dgm:prSet presAssocID="{8DEC7471-8BE4-405F-89B1-226513DA2C81}" presName="Name37" presStyleLbl="parChTrans1D2" presStyleIdx="1" presStyleCnt="3"/>
      <dgm:spPr/>
      <dgm:t>
        <a:bodyPr/>
        <a:lstStyle/>
        <a:p>
          <a:pPr rtl="1"/>
          <a:endParaRPr lang="ar-SA"/>
        </a:p>
      </dgm:t>
    </dgm:pt>
    <dgm:pt modelId="{17503E11-40CB-454A-93AD-960736B171BF}" type="pres">
      <dgm:prSet presAssocID="{C77AADDD-35AC-4E36-A752-1A563F2B4320}" presName="hierRoot2" presStyleCnt="0">
        <dgm:presLayoutVars>
          <dgm:hierBranch val="init"/>
        </dgm:presLayoutVars>
      </dgm:prSet>
      <dgm:spPr/>
      <dgm:t>
        <a:bodyPr/>
        <a:lstStyle/>
        <a:p>
          <a:endParaRPr lang="en-US"/>
        </a:p>
      </dgm:t>
    </dgm:pt>
    <dgm:pt modelId="{AE62394A-CF4D-4A71-9285-B4086A4C2FE1}" type="pres">
      <dgm:prSet presAssocID="{C77AADDD-35AC-4E36-A752-1A563F2B4320}" presName="rootComposite" presStyleCnt="0"/>
      <dgm:spPr/>
      <dgm:t>
        <a:bodyPr/>
        <a:lstStyle/>
        <a:p>
          <a:endParaRPr lang="en-US"/>
        </a:p>
      </dgm:t>
    </dgm:pt>
    <dgm:pt modelId="{1EA021FA-D155-4F02-A4B6-6848FC7FD135}" type="pres">
      <dgm:prSet presAssocID="{C77AADDD-35AC-4E36-A752-1A563F2B4320}" presName="rootText" presStyleLbl="node2" presStyleIdx="1" presStyleCnt="3">
        <dgm:presLayoutVars>
          <dgm:chPref val="3"/>
        </dgm:presLayoutVars>
      </dgm:prSet>
      <dgm:spPr/>
      <dgm:t>
        <a:bodyPr/>
        <a:lstStyle/>
        <a:p>
          <a:pPr rtl="1"/>
          <a:endParaRPr lang="ar-SA"/>
        </a:p>
      </dgm:t>
    </dgm:pt>
    <dgm:pt modelId="{C37862A0-769E-4468-B820-20ED1C253969}" type="pres">
      <dgm:prSet presAssocID="{C77AADDD-35AC-4E36-A752-1A563F2B4320}" presName="rootConnector" presStyleLbl="node2" presStyleIdx="1" presStyleCnt="3"/>
      <dgm:spPr/>
      <dgm:t>
        <a:bodyPr/>
        <a:lstStyle/>
        <a:p>
          <a:pPr rtl="1"/>
          <a:endParaRPr lang="ar-SA"/>
        </a:p>
      </dgm:t>
    </dgm:pt>
    <dgm:pt modelId="{4A89F1B9-5933-4D0E-AA80-2ADB7047D072}" type="pres">
      <dgm:prSet presAssocID="{C77AADDD-35AC-4E36-A752-1A563F2B4320}" presName="hierChild4" presStyleCnt="0"/>
      <dgm:spPr/>
      <dgm:t>
        <a:bodyPr/>
        <a:lstStyle/>
        <a:p>
          <a:endParaRPr lang="en-US"/>
        </a:p>
      </dgm:t>
    </dgm:pt>
    <dgm:pt modelId="{AD81693A-E711-405B-82C0-F2CE21709F38}" type="pres">
      <dgm:prSet presAssocID="{67DD54FC-4906-4A00-BB50-C0F0ACAFDD6E}" presName="Name37" presStyleLbl="parChTrans1D3" presStyleIdx="1" presStyleCnt="3"/>
      <dgm:spPr/>
      <dgm:t>
        <a:bodyPr/>
        <a:lstStyle/>
        <a:p>
          <a:pPr rtl="1"/>
          <a:endParaRPr lang="ar-SA"/>
        </a:p>
      </dgm:t>
    </dgm:pt>
    <dgm:pt modelId="{8BEDCAE5-9A8B-4034-8267-B0EC0486A2F3}" type="pres">
      <dgm:prSet presAssocID="{01008F50-4D7D-4D9E-A80E-C29FA3178F18}" presName="hierRoot2" presStyleCnt="0">
        <dgm:presLayoutVars>
          <dgm:hierBranch val="init"/>
        </dgm:presLayoutVars>
      </dgm:prSet>
      <dgm:spPr/>
      <dgm:t>
        <a:bodyPr/>
        <a:lstStyle/>
        <a:p>
          <a:endParaRPr lang="en-US"/>
        </a:p>
      </dgm:t>
    </dgm:pt>
    <dgm:pt modelId="{755D582F-5E73-4E81-9104-07DCDF21C39C}" type="pres">
      <dgm:prSet presAssocID="{01008F50-4D7D-4D9E-A80E-C29FA3178F18}" presName="rootComposite" presStyleCnt="0"/>
      <dgm:spPr/>
      <dgm:t>
        <a:bodyPr/>
        <a:lstStyle/>
        <a:p>
          <a:endParaRPr lang="en-US"/>
        </a:p>
      </dgm:t>
    </dgm:pt>
    <dgm:pt modelId="{94A5074B-F3A8-4037-AF72-7FBFE62D2809}" type="pres">
      <dgm:prSet presAssocID="{01008F50-4D7D-4D9E-A80E-C29FA3178F18}" presName="rootText" presStyleLbl="node3" presStyleIdx="1" presStyleCnt="3">
        <dgm:presLayoutVars>
          <dgm:chPref val="3"/>
        </dgm:presLayoutVars>
      </dgm:prSet>
      <dgm:spPr/>
      <dgm:t>
        <a:bodyPr/>
        <a:lstStyle/>
        <a:p>
          <a:pPr rtl="1"/>
          <a:endParaRPr lang="ar-SA"/>
        </a:p>
      </dgm:t>
    </dgm:pt>
    <dgm:pt modelId="{F8358DFB-B5FE-4BFC-B65A-3BA9852A7864}" type="pres">
      <dgm:prSet presAssocID="{01008F50-4D7D-4D9E-A80E-C29FA3178F18}" presName="rootConnector" presStyleLbl="node3" presStyleIdx="1" presStyleCnt="3"/>
      <dgm:spPr/>
      <dgm:t>
        <a:bodyPr/>
        <a:lstStyle/>
        <a:p>
          <a:pPr rtl="1"/>
          <a:endParaRPr lang="ar-SA"/>
        </a:p>
      </dgm:t>
    </dgm:pt>
    <dgm:pt modelId="{F21F459D-9377-44C4-BF35-DA02324F00C5}" type="pres">
      <dgm:prSet presAssocID="{01008F50-4D7D-4D9E-A80E-C29FA3178F18}" presName="hierChild4" presStyleCnt="0"/>
      <dgm:spPr/>
      <dgm:t>
        <a:bodyPr/>
        <a:lstStyle/>
        <a:p>
          <a:endParaRPr lang="en-US"/>
        </a:p>
      </dgm:t>
    </dgm:pt>
    <dgm:pt modelId="{C91F6B9F-D047-4C2E-B564-BA1572BD251A}" type="pres">
      <dgm:prSet presAssocID="{01008F50-4D7D-4D9E-A80E-C29FA3178F18}" presName="hierChild5" presStyleCnt="0"/>
      <dgm:spPr/>
      <dgm:t>
        <a:bodyPr/>
        <a:lstStyle/>
        <a:p>
          <a:endParaRPr lang="en-US"/>
        </a:p>
      </dgm:t>
    </dgm:pt>
    <dgm:pt modelId="{009C6E78-E832-406D-84D8-38EABB1A506F}" type="pres">
      <dgm:prSet presAssocID="{C77AADDD-35AC-4E36-A752-1A563F2B4320}" presName="hierChild5" presStyleCnt="0"/>
      <dgm:spPr/>
      <dgm:t>
        <a:bodyPr/>
        <a:lstStyle/>
        <a:p>
          <a:endParaRPr lang="en-US"/>
        </a:p>
      </dgm:t>
    </dgm:pt>
    <dgm:pt modelId="{1B1366F8-4460-4BC9-8C18-207F70AA815B}" type="pres">
      <dgm:prSet presAssocID="{5C67B198-65AC-4163-A2EE-7A0E1F87BA27}" presName="Name37" presStyleLbl="parChTrans1D2" presStyleIdx="2" presStyleCnt="3"/>
      <dgm:spPr/>
      <dgm:t>
        <a:bodyPr/>
        <a:lstStyle/>
        <a:p>
          <a:pPr rtl="1"/>
          <a:endParaRPr lang="ar-SA"/>
        </a:p>
      </dgm:t>
    </dgm:pt>
    <dgm:pt modelId="{FE11D7D7-57D6-4C7E-9562-C29162F8D1BA}" type="pres">
      <dgm:prSet presAssocID="{C07B97DB-175F-4135-A132-A192FDED7BED}" presName="hierRoot2" presStyleCnt="0">
        <dgm:presLayoutVars>
          <dgm:hierBranch val="init"/>
        </dgm:presLayoutVars>
      </dgm:prSet>
      <dgm:spPr/>
      <dgm:t>
        <a:bodyPr/>
        <a:lstStyle/>
        <a:p>
          <a:endParaRPr lang="en-US"/>
        </a:p>
      </dgm:t>
    </dgm:pt>
    <dgm:pt modelId="{3D476116-A4BD-40CF-9396-624E6E7EF965}" type="pres">
      <dgm:prSet presAssocID="{C07B97DB-175F-4135-A132-A192FDED7BED}" presName="rootComposite" presStyleCnt="0"/>
      <dgm:spPr/>
      <dgm:t>
        <a:bodyPr/>
        <a:lstStyle/>
        <a:p>
          <a:endParaRPr lang="en-US"/>
        </a:p>
      </dgm:t>
    </dgm:pt>
    <dgm:pt modelId="{3592967A-0263-4ED3-998E-E749B204E886}" type="pres">
      <dgm:prSet presAssocID="{C07B97DB-175F-4135-A132-A192FDED7BED}" presName="rootText" presStyleLbl="node2" presStyleIdx="2" presStyleCnt="3">
        <dgm:presLayoutVars>
          <dgm:chPref val="3"/>
        </dgm:presLayoutVars>
      </dgm:prSet>
      <dgm:spPr/>
      <dgm:t>
        <a:bodyPr/>
        <a:lstStyle/>
        <a:p>
          <a:pPr rtl="1"/>
          <a:endParaRPr lang="ar-SA"/>
        </a:p>
      </dgm:t>
    </dgm:pt>
    <dgm:pt modelId="{D4516719-8316-4CEA-AD0F-202C74C4672E}" type="pres">
      <dgm:prSet presAssocID="{C07B97DB-175F-4135-A132-A192FDED7BED}" presName="rootConnector" presStyleLbl="node2" presStyleIdx="2" presStyleCnt="3"/>
      <dgm:spPr/>
      <dgm:t>
        <a:bodyPr/>
        <a:lstStyle/>
        <a:p>
          <a:pPr rtl="1"/>
          <a:endParaRPr lang="ar-SA"/>
        </a:p>
      </dgm:t>
    </dgm:pt>
    <dgm:pt modelId="{0225F176-16E2-48C3-B2CD-BE0A88078D2C}" type="pres">
      <dgm:prSet presAssocID="{C07B97DB-175F-4135-A132-A192FDED7BED}" presName="hierChild4" presStyleCnt="0"/>
      <dgm:spPr/>
      <dgm:t>
        <a:bodyPr/>
        <a:lstStyle/>
        <a:p>
          <a:endParaRPr lang="en-US"/>
        </a:p>
      </dgm:t>
    </dgm:pt>
    <dgm:pt modelId="{A947CB5F-26BA-481D-BDD5-AE083EAC64BF}" type="pres">
      <dgm:prSet presAssocID="{3C64454D-EC7A-42A6-A326-557D15BC39EB}" presName="Name37" presStyleLbl="parChTrans1D3" presStyleIdx="2" presStyleCnt="3"/>
      <dgm:spPr/>
      <dgm:t>
        <a:bodyPr/>
        <a:lstStyle/>
        <a:p>
          <a:pPr rtl="1"/>
          <a:endParaRPr lang="ar-SA"/>
        </a:p>
      </dgm:t>
    </dgm:pt>
    <dgm:pt modelId="{A135455D-309E-4BCE-8F7B-AAF5EA7D881A}" type="pres">
      <dgm:prSet presAssocID="{A181BCAE-7340-49F7-9222-5C780C3382A6}" presName="hierRoot2" presStyleCnt="0">
        <dgm:presLayoutVars>
          <dgm:hierBranch val="init"/>
        </dgm:presLayoutVars>
      </dgm:prSet>
      <dgm:spPr/>
      <dgm:t>
        <a:bodyPr/>
        <a:lstStyle/>
        <a:p>
          <a:endParaRPr lang="en-US"/>
        </a:p>
      </dgm:t>
    </dgm:pt>
    <dgm:pt modelId="{04C0F818-3F3F-41C0-96ED-51955CA9101A}" type="pres">
      <dgm:prSet presAssocID="{A181BCAE-7340-49F7-9222-5C780C3382A6}" presName="rootComposite" presStyleCnt="0"/>
      <dgm:spPr/>
      <dgm:t>
        <a:bodyPr/>
        <a:lstStyle/>
        <a:p>
          <a:endParaRPr lang="en-US"/>
        </a:p>
      </dgm:t>
    </dgm:pt>
    <dgm:pt modelId="{E922CB65-7E0A-4E3B-82CE-7F0072218ED2}" type="pres">
      <dgm:prSet presAssocID="{A181BCAE-7340-49F7-9222-5C780C3382A6}" presName="rootText" presStyleLbl="node3" presStyleIdx="2" presStyleCnt="3">
        <dgm:presLayoutVars>
          <dgm:chPref val="3"/>
        </dgm:presLayoutVars>
      </dgm:prSet>
      <dgm:spPr/>
      <dgm:t>
        <a:bodyPr/>
        <a:lstStyle/>
        <a:p>
          <a:pPr rtl="1"/>
          <a:endParaRPr lang="ar-SA"/>
        </a:p>
      </dgm:t>
    </dgm:pt>
    <dgm:pt modelId="{00AF89E5-3860-438B-BABE-2792066D91A1}" type="pres">
      <dgm:prSet presAssocID="{A181BCAE-7340-49F7-9222-5C780C3382A6}" presName="rootConnector" presStyleLbl="node3" presStyleIdx="2" presStyleCnt="3"/>
      <dgm:spPr/>
      <dgm:t>
        <a:bodyPr/>
        <a:lstStyle/>
        <a:p>
          <a:pPr rtl="1"/>
          <a:endParaRPr lang="ar-SA"/>
        </a:p>
      </dgm:t>
    </dgm:pt>
    <dgm:pt modelId="{B4CF5D58-0C66-4084-9AF0-A97AE57F9526}" type="pres">
      <dgm:prSet presAssocID="{A181BCAE-7340-49F7-9222-5C780C3382A6}" presName="hierChild4" presStyleCnt="0"/>
      <dgm:spPr/>
      <dgm:t>
        <a:bodyPr/>
        <a:lstStyle/>
        <a:p>
          <a:endParaRPr lang="en-US"/>
        </a:p>
      </dgm:t>
    </dgm:pt>
    <dgm:pt modelId="{C462815A-A75E-45B3-93EE-348188D7D3B2}" type="pres">
      <dgm:prSet presAssocID="{A181BCAE-7340-49F7-9222-5C780C3382A6}" presName="hierChild5" presStyleCnt="0"/>
      <dgm:spPr/>
      <dgm:t>
        <a:bodyPr/>
        <a:lstStyle/>
        <a:p>
          <a:endParaRPr lang="en-US"/>
        </a:p>
      </dgm:t>
    </dgm:pt>
    <dgm:pt modelId="{1B8165A8-665A-41D8-B8A0-9557E6861C11}" type="pres">
      <dgm:prSet presAssocID="{C07B97DB-175F-4135-A132-A192FDED7BED}" presName="hierChild5" presStyleCnt="0"/>
      <dgm:spPr/>
      <dgm:t>
        <a:bodyPr/>
        <a:lstStyle/>
        <a:p>
          <a:endParaRPr lang="en-US"/>
        </a:p>
      </dgm:t>
    </dgm:pt>
    <dgm:pt modelId="{BDB9A842-BF4A-4DA0-A842-E5A30CC95671}" type="pres">
      <dgm:prSet presAssocID="{A7CB0BBA-537A-42C5-B55B-B3794D07B0EF}" presName="hierChild3" presStyleCnt="0"/>
      <dgm:spPr/>
      <dgm:t>
        <a:bodyPr/>
        <a:lstStyle/>
        <a:p>
          <a:endParaRPr lang="en-US"/>
        </a:p>
      </dgm:t>
    </dgm:pt>
  </dgm:ptLst>
  <dgm:cxnLst>
    <dgm:cxn modelId="{E767F4E9-658C-4508-A19C-5DA53B10B22D}" srcId="{A7CB0BBA-537A-42C5-B55B-B3794D07B0EF}" destId="{51888D63-FA1A-4E2A-BE5D-D97A7CD3090C}" srcOrd="0" destOrd="0" parTransId="{C230F3C2-5E7A-4D61-B8F3-64F380E806D0}" sibTransId="{5940846B-E236-4F0E-88D7-102836F944D6}"/>
    <dgm:cxn modelId="{6196E8EA-6DEE-4E55-8A78-5EDBE1F605E9}" type="presOf" srcId="{01008F50-4D7D-4D9E-A80E-C29FA3178F18}" destId="{F8358DFB-B5FE-4BFC-B65A-3BA9852A7864}" srcOrd="1" destOrd="0" presId="urn:microsoft.com/office/officeart/2005/8/layout/orgChart1"/>
    <dgm:cxn modelId="{9E6B267B-9261-4ABE-A877-F97673C64FEA}" type="presOf" srcId="{51888D63-FA1A-4E2A-BE5D-D97A7CD3090C}" destId="{23BC0D38-F45A-4453-B36F-96919FA4831B}" srcOrd="0" destOrd="0" presId="urn:microsoft.com/office/officeart/2005/8/layout/orgChart1"/>
    <dgm:cxn modelId="{1C4F26F9-8300-4256-9846-B91F5D336FD7}" type="presOf" srcId="{8DEC7471-8BE4-405F-89B1-226513DA2C81}" destId="{D3C229A8-9DE1-4C4D-9CCC-99AA5BB628B7}" srcOrd="0" destOrd="0" presId="urn:microsoft.com/office/officeart/2005/8/layout/orgChart1"/>
    <dgm:cxn modelId="{39A8F98F-1661-4819-9483-28F6FF520558}" type="presOf" srcId="{C07B97DB-175F-4135-A132-A192FDED7BED}" destId="{D4516719-8316-4CEA-AD0F-202C74C4672E}" srcOrd="1" destOrd="0" presId="urn:microsoft.com/office/officeart/2005/8/layout/orgChart1"/>
    <dgm:cxn modelId="{146D771E-8942-470C-9EF5-EB08F1D07BF0}" srcId="{C77AADDD-35AC-4E36-A752-1A563F2B4320}" destId="{01008F50-4D7D-4D9E-A80E-C29FA3178F18}" srcOrd="0" destOrd="0" parTransId="{67DD54FC-4906-4A00-BB50-C0F0ACAFDD6E}" sibTransId="{DB9757B7-AC9C-4A1E-AAA5-BC3D7943CCA2}"/>
    <dgm:cxn modelId="{8DAA20DA-E935-46E8-8BAD-49A5B7C7CFD4}" type="presOf" srcId="{51888D63-FA1A-4E2A-BE5D-D97A7CD3090C}" destId="{04F54501-F662-4F7A-8102-E3E93E3BD057}" srcOrd="1" destOrd="0" presId="urn:microsoft.com/office/officeart/2005/8/layout/orgChart1"/>
    <dgm:cxn modelId="{57053441-5AC7-4A53-A9C8-93E8274520A1}" type="presOf" srcId="{BB2A0D07-8875-44D1-9DA6-617FD955D1FC}" destId="{CF85AE13-ADE9-4D2E-96FB-8EB4523075B9}" srcOrd="0" destOrd="0" presId="urn:microsoft.com/office/officeart/2005/8/layout/orgChart1"/>
    <dgm:cxn modelId="{3AA9F072-3CA4-4FD4-B991-685FA17DB501}" type="presOf" srcId="{C77AADDD-35AC-4E36-A752-1A563F2B4320}" destId="{1EA021FA-D155-4F02-A4B6-6848FC7FD135}" srcOrd="0" destOrd="0" presId="urn:microsoft.com/office/officeart/2005/8/layout/orgChart1"/>
    <dgm:cxn modelId="{BAEC1DB6-4DE3-4723-BE7D-F00CF2D0EDC8}" type="presOf" srcId="{C77AADDD-35AC-4E36-A752-1A563F2B4320}" destId="{C37862A0-769E-4468-B820-20ED1C253969}" srcOrd="1" destOrd="0" presId="urn:microsoft.com/office/officeart/2005/8/layout/orgChart1"/>
    <dgm:cxn modelId="{0EFE1055-22F1-406E-B7CD-CDF54A8C48CC}" type="presOf" srcId="{01008F50-4D7D-4D9E-A80E-C29FA3178F18}" destId="{94A5074B-F3A8-4037-AF72-7FBFE62D2809}" srcOrd="0" destOrd="0" presId="urn:microsoft.com/office/officeart/2005/8/layout/orgChart1"/>
    <dgm:cxn modelId="{8CE19920-63F1-4065-BA5C-55965F8C6974}" srcId="{A7CB0BBA-537A-42C5-B55B-B3794D07B0EF}" destId="{C07B97DB-175F-4135-A132-A192FDED7BED}" srcOrd="2" destOrd="0" parTransId="{5C67B198-65AC-4163-A2EE-7A0E1F87BA27}" sibTransId="{728FEC77-E097-4659-BFFC-393E60B85204}"/>
    <dgm:cxn modelId="{6DB6FDBF-ABBA-4314-80AE-93CE4A6D30EC}" type="presOf" srcId="{632F020A-EE1A-453F-824A-E86561AE2CB2}" destId="{E2A6DDDF-3B8F-4CD1-93A0-0005570D6A5E}" srcOrd="0" destOrd="0" presId="urn:microsoft.com/office/officeart/2005/8/layout/orgChart1"/>
    <dgm:cxn modelId="{DB551D45-4BF3-4C62-8DA1-7A074DAF60E2}" type="presOf" srcId="{C230F3C2-5E7A-4D61-B8F3-64F380E806D0}" destId="{D8BEF41E-20FC-47C8-A41B-A2FB15E09FBB}" srcOrd="0" destOrd="0" presId="urn:microsoft.com/office/officeart/2005/8/layout/orgChart1"/>
    <dgm:cxn modelId="{43990751-8A31-459B-9884-DBAE3A240F5F}" type="presOf" srcId="{632F020A-EE1A-453F-824A-E86561AE2CB2}" destId="{E595EDC5-C9F8-4011-AA4B-59EBAA288429}" srcOrd="1" destOrd="0" presId="urn:microsoft.com/office/officeart/2005/8/layout/orgChart1"/>
    <dgm:cxn modelId="{56486D1E-C1C9-41A3-9DC7-5F410E929FFC}" type="presOf" srcId="{5C67B198-65AC-4163-A2EE-7A0E1F87BA27}" destId="{1B1366F8-4460-4BC9-8C18-207F70AA815B}" srcOrd="0" destOrd="0" presId="urn:microsoft.com/office/officeart/2005/8/layout/orgChart1"/>
    <dgm:cxn modelId="{1A88E12B-B597-4690-B596-BEB82757F8CF}" type="presOf" srcId="{3C64454D-EC7A-42A6-A326-557D15BC39EB}" destId="{A947CB5F-26BA-481D-BDD5-AE083EAC64BF}" srcOrd="0" destOrd="0" presId="urn:microsoft.com/office/officeart/2005/8/layout/orgChart1"/>
    <dgm:cxn modelId="{2FF11771-5213-4683-A81A-93E736538FC6}" type="presOf" srcId="{A7CB0BBA-537A-42C5-B55B-B3794D07B0EF}" destId="{6091A38F-0842-43D1-9DAC-4898DB87A8F2}" srcOrd="0" destOrd="0" presId="urn:microsoft.com/office/officeart/2005/8/layout/orgChart1"/>
    <dgm:cxn modelId="{52A5160A-8272-4A56-913A-C56D31D0A18E}" type="presOf" srcId="{65FAB19C-CDCA-45DC-AA0D-043566DAD22C}" destId="{029186A4-2F8E-48E5-B367-1BBEC56F6DD1}" srcOrd="0" destOrd="0" presId="urn:microsoft.com/office/officeart/2005/8/layout/orgChart1"/>
    <dgm:cxn modelId="{056C413E-5A81-441B-9663-E6782D8F8882}" type="presOf" srcId="{A181BCAE-7340-49F7-9222-5C780C3382A6}" destId="{00AF89E5-3860-438B-BABE-2792066D91A1}" srcOrd="1" destOrd="0" presId="urn:microsoft.com/office/officeart/2005/8/layout/orgChart1"/>
    <dgm:cxn modelId="{7FF09877-1A8B-4689-9D85-A44FBA350206}" type="presOf" srcId="{A7CB0BBA-537A-42C5-B55B-B3794D07B0EF}" destId="{DDB1CF66-3F93-4FA3-B8BA-0059E28F9A92}" srcOrd="1" destOrd="0" presId="urn:microsoft.com/office/officeart/2005/8/layout/orgChart1"/>
    <dgm:cxn modelId="{35DC5907-1F89-4FA7-97A6-22D537CB4819}" srcId="{65FAB19C-CDCA-45DC-AA0D-043566DAD22C}" destId="{A7CB0BBA-537A-42C5-B55B-B3794D07B0EF}" srcOrd="0" destOrd="0" parTransId="{833804BB-84B4-4982-9DCB-A3794F4A8AFB}" sibTransId="{39BB9F52-4104-4138-886B-563254169DA2}"/>
    <dgm:cxn modelId="{CEFB7D6A-1270-49A4-B309-DC8A0C29568A}" type="presOf" srcId="{A181BCAE-7340-49F7-9222-5C780C3382A6}" destId="{E922CB65-7E0A-4E3B-82CE-7F0072218ED2}" srcOrd="0" destOrd="0" presId="urn:microsoft.com/office/officeart/2005/8/layout/orgChart1"/>
    <dgm:cxn modelId="{012E7003-DFCE-4DB5-B7D9-2403582014BD}" type="presOf" srcId="{67DD54FC-4906-4A00-BB50-C0F0ACAFDD6E}" destId="{AD81693A-E711-405B-82C0-F2CE21709F38}" srcOrd="0" destOrd="0" presId="urn:microsoft.com/office/officeart/2005/8/layout/orgChart1"/>
    <dgm:cxn modelId="{ECD070B4-8F21-4A6C-9541-E0D3988C4997}" srcId="{C07B97DB-175F-4135-A132-A192FDED7BED}" destId="{A181BCAE-7340-49F7-9222-5C780C3382A6}" srcOrd="0" destOrd="0" parTransId="{3C64454D-EC7A-42A6-A326-557D15BC39EB}" sibTransId="{1AC079E7-C56F-4530-9BD1-936E1571CCE4}"/>
    <dgm:cxn modelId="{31BD6C2B-3A78-4C27-A85C-5FEB74CFBD0E}" srcId="{A7CB0BBA-537A-42C5-B55B-B3794D07B0EF}" destId="{C77AADDD-35AC-4E36-A752-1A563F2B4320}" srcOrd="1" destOrd="0" parTransId="{8DEC7471-8BE4-405F-89B1-226513DA2C81}" sibTransId="{27ED51D7-298D-4B13-A45F-B92AF812A3BF}"/>
    <dgm:cxn modelId="{7EFEA76B-D546-4C72-9489-156B97F81E2B}" type="presOf" srcId="{C07B97DB-175F-4135-A132-A192FDED7BED}" destId="{3592967A-0263-4ED3-998E-E749B204E886}" srcOrd="0" destOrd="0" presId="urn:microsoft.com/office/officeart/2005/8/layout/orgChart1"/>
    <dgm:cxn modelId="{417E4C09-3251-4101-AFAD-F4B417D5C327}" srcId="{51888D63-FA1A-4E2A-BE5D-D97A7CD3090C}" destId="{632F020A-EE1A-453F-824A-E86561AE2CB2}" srcOrd="0" destOrd="0" parTransId="{BB2A0D07-8875-44D1-9DA6-617FD955D1FC}" sibTransId="{250D6331-0FB0-4077-9676-9F25171C1EA0}"/>
    <dgm:cxn modelId="{088AFB01-71E9-4373-8984-72F05A31AFEA}" type="presParOf" srcId="{029186A4-2F8E-48E5-B367-1BBEC56F6DD1}" destId="{124F6A66-4091-4343-8278-1205A670940C}" srcOrd="0" destOrd="0" presId="urn:microsoft.com/office/officeart/2005/8/layout/orgChart1"/>
    <dgm:cxn modelId="{0F5AF081-DB7A-48F5-8FA3-44E8876BD89D}" type="presParOf" srcId="{124F6A66-4091-4343-8278-1205A670940C}" destId="{6B6DF9FF-07A3-46D4-A95F-6DD18D8C9C02}" srcOrd="0" destOrd="0" presId="urn:microsoft.com/office/officeart/2005/8/layout/orgChart1"/>
    <dgm:cxn modelId="{DCE78C26-EB83-4351-8356-B5BE801D9F57}" type="presParOf" srcId="{6B6DF9FF-07A3-46D4-A95F-6DD18D8C9C02}" destId="{6091A38F-0842-43D1-9DAC-4898DB87A8F2}" srcOrd="0" destOrd="0" presId="urn:microsoft.com/office/officeart/2005/8/layout/orgChart1"/>
    <dgm:cxn modelId="{126CD441-B33D-44FC-A437-A0F8D896B07E}" type="presParOf" srcId="{6B6DF9FF-07A3-46D4-A95F-6DD18D8C9C02}" destId="{DDB1CF66-3F93-4FA3-B8BA-0059E28F9A92}" srcOrd="1" destOrd="0" presId="urn:microsoft.com/office/officeart/2005/8/layout/orgChart1"/>
    <dgm:cxn modelId="{97D64D3A-97FF-43BC-9E7A-0B6FFE3DF1EA}" type="presParOf" srcId="{124F6A66-4091-4343-8278-1205A670940C}" destId="{8B7F175D-711A-4EB2-BD49-0849E5C5B259}" srcOrd="1" destOrd="0" presId="urn:microsoft.com/office/officeart/2005/8/layout/orgChart1"/>
    <dgm:cxn modelId="{C4C4CAAA-1769-4948-B43D-2E14FD2A0701}" type="presParOf" srcId="{8B7F175D-711A-4EB2-BD49-0849E5C5B259}" destId="{D8BEF41E-20FC-47C8-A41B-A2FB15E09FBB}" srcOrd="0" destOrd="0" presId="urn:microsoft.com/office/officeart/2005/8/layout/orgChart1"/>
    <dgm:cxn modelId="{681E2775-4E06-45C2-B11D-59F8FCB9D382}" type="presParOf" srcId="{8B7F175D-711A-4EB2-BD49-0849E5C5B259}" destId="{F81132A5-2E00-49D3-9CFF-6C684DE7221C}" srcOrd="1" destOrd="0" presId="urn:microsoft.com/office/officeart/2005/8/layout/orgChart1"/>
    <dgm:cxn modelId="{C3EA18DC-F703-473E-831A-5EEEE6492124}" type="presParOf" srcId="{F81132A5-2E00-49D3-9CFF-6C684DE7221C}" destId="{F2B6A3A9-9D08-483B-B839-BAD6C2B79028}" srcOrd="0" destOrd="0" presId="urn:microsoft.com/office/officeart/2005/8/layout/orgChart1"/>
    <dgm:cxn modelId="{76C081F8-5B73-421B-A04A-7C57952430D6}" type="presParOf" srcId="{F2B6A3A9-9D08-483B-B839-BAD6C2B79028}" destId="{23BC0D38-F45A-4453-B36F-96919FA4831B}" srcOrd="0" destOrd="0" presId="urn:microsoft.com/office/officeart/2005/8/layout/orgChart1"/>
    <dgm:cxn modelId="{DC85A53A-38D6-422B-80DA-C6CC35EB8513}" type="presParOf" srcId="{F2B6A3A9-9D08-483B-B839-BAD6C2B79028}" destId="{04F54501-F662-4F7A-8102-E3E93E3BD057}" srcOrd="1" destOrd="0" presId="urn:microsoft.com/office/officeart/2005/8/layout/orgChart1"/>
    <dgm:cxn modelId="{E514CF7A-9393-4956-BA80-DAA817CF4030}" type="presParOf" srcId="{F81132A5-2E00-49D3-9CFF-6C684DE7221C}" destId="{AB4D6C90-1AC2-4ED6-854E-E7F6F325B04E}" srcOrd="1" destOrd="0" presId="urn:microsoft.com/office/officeart/2005/8/layout/orgChart1"/>
    <dgm:cxn modelId="{BE9F5AAF-EF46-4EDB-BBA2-432F6160E1A8}" type="presParOf" srcId="{AB4D6C90-1AC2-4ED6-854E-E7F6F325B04E}" destId="{CF85AE13-ADE9-4D2E-96FB-8EB4523075B9}" srcOrd="0" destOrd="0" presId="urn:microsoft.com/office/officeart/2005/8/layout/orgChart1"/>
    <dgm:cxn modelId="{4BFB58B0-B2BD-4086-87FA-447CDEE9799F}" type="presParOf" srcId="{AB4D6C90-1AC2-4ED6-854E-E7F6F325B04E}" destId="{025CE9CE-0352-42AA-B7BA-47A20605667E}" srcOrd="1" destOrd="0" presId="urn:microsoft.com/office/officeart/2005/8/layout/orgChart1"/>
    <dgm:cxn modelId="{BF58F448-8700-477C-AA0B-3492A27F26C4}" type="presParOf" srcId="{025CE9CE-0352-42AA-B7BA-47A20605667E}" destId="{05F6D464-632D-4675-9398-4F8EAC671C41}" srcOrd="0" destOrd="0" presId="urn:microsoft.com/office/officeart/2005/8/layout/orgChart1"/>
    <dgm:cxn modelId="{B90253AA-2550-4043-8894-85F311425F4C}" type="presParOf" srcId="{05F6D464-632D-4675-9398-4F8EAC671C41}" destId="{E2A6DDDF-3B8F-4CD1-93A0-0005570D6A5E}" srcOrd="0" destOrd="0" presId="urn:microsoft.com/office/officeart/2005/8/layout/orgChart1"/>
    <dgm:cxn modelId="{0B7D219F-8371-46F1-BADB-81311B24BCB6}" type="presParOf" srcId="{05F6D464-632D-4675-9398-4F8EAC671C41}" destId="{E595EDC5-C9F8-4011-AA4B-59EBAA288429}" srcOrd="1" destOrd="0" presId="urn:microsoft.com/office/officeart/2005/8/layout/orgChart1"/>
    <dgm:cxn modelId="{68A31B70-B1BC-40F4-9040-E13277E2BDC7}" type="presParOf" srcId="{025CE9CE-0352-42AA-B7BA-47A20605667E}" destId="{FC005C55-29DD-4E97-B642-9F9656969A33}" srcOrd="1" destOrd="0" presId="urn:microsoft.com/office/officeart/2005/8/layout/orgChart1"/>
    <dgm:cxn modelId="{B19B9EA4-D682-49B7-AC71-BE39B7DD5695}" type="presParOf" srcId="{025CE9CE-0352-42AA-B7BA-47A20605667E}" destId="{045D7CF1-F8A7-4204-A9C9-F57E4AC8155B}" srcOrd="2" destOrd="0" presId="urn:microsoft.com/office/officeart/2005/8/layout/orgChart1"/>
    <dgm:cxn modelId="{6DFB0C7C-6696-4561-96FE-25F5ED378696}" type="presParOf" srcId="{F81132A5-2E00-49D3-9CFF-6C684DE7221C}" destId="{FE228B93-701A-4AF0-AE61-DA8C1EEA753D}" srcOrd="2" destOrd="0" presId="urn:microsoft.com/office/officeart/2005/8/layout/orgChart1"/>
    <dgm:cxn modelId="{699A30C7-BAB0-44FF-A3A2-5EC2A1094349}" type="presParOf" srcId="{8B7F175D-711A-4EB2-BD49-0849E5C5B259}" destId="{D3C229A8-9DE1-4C4D-9CCC-99AA5BB628B7}" srcOrd="2" destOrd="0" presId="urn:microsoft.com/office/officeart/2005/8/layout/orgChart1"/>
    <dgm:cxn modelId="{5676F16E-E56B-41C8-9E48-A2D23522AB66}" type="presParOf" srcId="{8B7F175D-711A-4EB2-BD49-0849E5C5B259}" destId="{17503E11-40CB-454A-93AD-960736B171BF}" srcOrd="3" destOrd="0" presId="urn:microsoft.com/office/officeart/2005/8/layout/orgChart1"/>
    <dgm:cxn modelId="{3FD6344D-A0DA-4A38-B94E-1740A18D2D5C}" type="presParOf" srcId="{17503E11-40CB-454A-93AD-960736B171BF}" destId="{AE62394A-CF4D-4A71-9285-B4086A4C2FE1}" srcOrd="0" destOrd="0" presId="urn:microsoft.com/office/officeart/2005/8/layout/orgChart1"/>
    <dgm:cxn modelId="{6F447362-3BF3-4EE7-AB6F-8049012DA8A0}" type="presParOf" srcId="{AE62394A-CF4D-4A71-9285-B4086A4C2FE1}" destId="{1EA021FA-D155-4F02-A4B6-6848FC7FD135}" srcOrd="0" destOrd="0" presId="urn:microsoft.com/office/officeart/2005/8/layout/orgChart1"/>
    <dgm:cxn modelId="{8899B246-C708-45BA-8982-8A4E57062674}" type="presParOf" srcId="{AE62394A-CF4D-4A71-9285-B4086A4C2FE1}" destId="{C37862A0-769E-4468-B820-20ED1C253969}" srcOrd="1" destOrd="0" presId="urn:microsoft.com/office/officeart/2005/8/layout/orgChart1"/>
    <dgm:cxn modelId="{0F453508-896B-47BC-9B6E-4774E6DDD34E}" type="presParOf" srcId="{17503E11-40CB-454A-93AD-960736B171BF}" destId="{4A89F1B9-5933-4D0E-AA80-2ADB7047D072}" srcOrd="1" destOrd="0" presId="urn:microsoft.com/office/officeart/2005/8/layout/orgChart1"/>
    <dgm:cxn modelId="{879E0BFB-AA88-45E2-A7AF-B8E4F8CC5B16}" type="presParOf" srcId="{4A89F1B9-5933-4D0E-AA80-2ADB7047D072}" destId="{AD81693A-E711-405B-82C0-F2CE21709F38}" srcOrd="0" destOrd="0" presId="urn:microsoft.com/office/officeart/2005/8/layout/orgChart1"/>
    <dgm:cxn modelId="{B35BD5F6-AE73-41FE-8AFA-DB384D9B9DD3}" type="presParOf" srcId="{4A89F1B9-5933-4D0E-AA80-2ADB7047D072}" destId="{8BEDCAE5-9A8B-4034-8267-B0EC0486A2F3}" srcOrd="1" destOrd="0" presId="urn:microsoft.com/office/officeart/2005/8/layout/orgChart1"/>
    <dgm:cxn modelId="{A81610E0-A999-4EA5-98C4-327B72537F4C}" type="presParOf" srcId="{8BEDCAE5-9A8B-4034-8267-B0EC0486A2F3}" destId="{755D582F-5E73-4E81-9104-07DCDF21C39C}" srcOrd="0" destOrd="0" presId="urn:microsoft.com/office/officeart/2005/8/layout/orgChart1"/>
    <dgm:cxn modelId="{3F2FAE69-7472-49A3-8E0F-BC011FF50829}" type="presParOf" srcId="{755D582F-5E73-4E81-9104-07DCDF21C39C}" destId="{94A5074B-F3A8-4037-AF72-7FBFE62D2809}" srcOrd="0" destOrd="0" presId="urn:microsoft.com/office/officeart/2005/8/layout/orgChart1"/>
    <dgm:cxn modelId="{2A4956AF-F800-4D75-8AE6-D0A22C81A893}" type="presParOf" srcId="{755D582F-5E73-4E81-9104-07DCDF21C39C}" destId="{F8358DFB-B5FE-4BFC-B65A-3BA9852A7864}" srcOrd="1" destOrd="0" presId="urn:microsoft.com/office/officeart/2005/8/layout/orgChart1"/>
    <dgm:cxn modelId="{C9C347B8-EE2C-4F95-904A-786B20A65B60}" type="presParOf" srcId="{8BEDCAE5-9A8B-4034-8267-B0EC0486A2F3}" destId="{F21F459D-9377-44C4-BF35-DA02324F00C5}" srcOrd="1" destOrd="0" presId="urn:microsoft.com/office/officeart/2005/8/layout/orgChart1"/>
    <dgm:cxn modelId="{D49E8C52-AC35-4439-8274-33ED9383CFF3}" type="presParOf" srcId="{8BEDCAE5-9A8B-4034-8267-B0EC0486A2F3}" destId="{C91F6B9F-D047-4C2E-B564-BA1572BD251A}" srcOrd="2" destOrd="0" presId="urn:microsoft.com/office/officeart/2005/8/layout/orgChart1"/>
    <dgm:cxn modelId="{46350017-C66C-4DF3-80D8-1F8056891CD9}" type="presParOf" srcId="{17503E11-40CB-454A-93AD-960736B171BF}" destId="{009C6E78-E832-406D-84D8-38EABB1A506F}" srcOrd="2" destOrd="0" presId="urn:microsoft.com/office/officeart/2005/8/layout/orgChart1"/>
    <dgm:cxn modelId="{1E6DB077-21F9-4AC3-951F-40C2B5B8C4E6}" type="presParOf" srcId="{8B7F175D-711A-4EB2-BD49-0849E5C5B259}" destId="{1B1366F8-4460-4BC9-8C18-207F70AA815B}" srcOrd="4" destOrd="0" presId="urn:microsoft.com/office/officeart/2005/8/layout/orgChart1"/>
    <dgm:cxn modelId="{AEDDEBED-177D-4BF5-839E-B91488C06F0F}" type="presParOf" srcId="{8B7F175D-711A-4EB2-BD49-0849E5C5B259}" destId="{FE11D7D7-57D6-4C7E-9562-C29162F8D1BA}" srcOrd="5" destOrd="0" presId="urn:microsoft.com/office/officeart/2005/8/layout/orgChart1"/>
    <dgm:cxn modelId="{DA556021-5F7A-468C-AC11-26B4A87133A2}" type="presParOf" srcId="{FE11D7D7-57D6-4C7E-9562-C29162F8D1BA}" destId="{3D476116-A4BD-40CF-9396-624E6E7EF965}" srcOrd="0" destOrd="0" presId="urn:microsoft.com/office/officeart/2005/8/layout/orgChart1"/>
    <dgm:cxn modelId="{6A278248-4A73-47BC-AF88-7F570BD248EA}" type="presParOf" srcId="{3D476116-A4BD-40CF-9396-624E6E7EF965}" destId="{3592967A-0263-4ED3-998E-E749B204E886}" srcOrd="0" destOrd="0" presId="urn:microsoft.com/office/officeart/2005/8/layout/orgChart1"/>
    <dgm:cxn modelId="{598B7E2C-5954-48B5-8ECB-31E6B3128E4D}" type="presParOf" srcId="{3D476116-A4BD-40CF-9396-624E6E7EF965}" destId="{D4516719-8316-4CEA-AD0F-202C74C4672E}" srcOrd="1" destOrd="0" presId="urn:microsoft.com/office/officeart/2005/8/layout/orgChart1"/>
    <dgm:cxn modelId="{D08C1EA8-436E-48C0-AF0E-AAD140EB3DC4}" type="presParOf" srcId="{FE11D7D7-57D6-4C7E-9562-C29162F8D1BA}" destId="{0225F176-16E2-48C3-B2CD-BE0A88078D2C}" srcOrd="1" destOrd="0" presId="urn:microsoft.com/office/officeart/2005/8/layout/orgChart1"/>
    <dgm:cxn modelId="{E9A5C7A4-81AE-4156-9E9D-69C3265FA1C6}" type="presParOf" srcId="{0225F176-16E2-48C3-B2CD-BE0A88078D2C}" destId="{A947CB5F-26BA-481D-BDD5-AE083EAC64BF}" srcOrd="0" destOrd="0" presId="urn:microsoft.com/office/officeart/2005/8/layout/orgChart1"/>
    <dgm:cxn modelId="{722BA7EB-9233-4D0C-A9DB-8D0A4018C6AA}" type="presParOf" srcId="{0225F176-16E2-48C3-B2CD-BE0A88078D2C}" destId="{A135455D-309E-4BCE-8F7B-AAF5EA7D881A}" srcOrd="1" destOrd="0" presId="urn:microsoft.com/office/officeart/2005/8/layout/orgChart1"/>
    <dgm:cxn modelId="{BECA2879-B237-4DC6-B431-6DA01693A869}" type="presParOf" srcId="{A135455D-309E-4BCE-8F7B-AAF5EA7D881A}" destId="{04C0F818-3F3F-41C0-96ED-51955CA9101A}" srcOrd="0" destOrd="0" presId="urn:microsoft.com/office/officeart/2005/8/layout/orgChart1"/>
    <dgm:cxn modelId="{1F2E8904-1707-4897-94A5-FFDF55DC63D7}" type="presParOf" srcId="{04C0F818-3F3F-41C0-96ED-51955CA9101A}" destId="{E922CB65-7E0A-4E3B-82CE-7F0072218ED2}" srcOrd="0" destOrd="0" presId="urn:microsoft.com/office/officeart/2005/8/layout/orgChart1"/>
    <dgm:cxn modelId="{B8239BA8-4023-4AA8-A45C-55786ED41C4A}" type="presParOf" srcId="{04C0F818-3F3F-41C0-96ED-51955CA9101A}" destId="{00AF89E5-3860-438B-BABE-2792066D91A1}" srcOrd="1" destOrd="0" presId="urn:microsoft.com/office/officeart/2005/8/layout/orgChart1"/>
    <dgm:cxn modelId="{B642E134-4380-4EB4-809F-9A376E6B810C}" type="presParOf" srcId="{A135455D-309E-4BCE-8F7B-AAF5EA7D881A}" destId="{B4CF5D58-0C66-4084-9AF0-A97AE57F9526}" srcOrd="1" destOrd="0" presId="urn:microsoft.com/office/officeart/2005/8/layout/orgChart1"/>
    <dgm:cxn modelId="{C83B08D2-2297-4190-B857-94FF49B30361}" type="presParOf" srcId="{A135455D-309E-4BCE-8F7B-AAF5EA7D881A}" destId="{C462815A-A75E-45B3-93EE-348188D7D3B2}" srcOrd="2" destOrd="0" presId="urn:microsoft.com/office/officeart/2005/8/layout/orgChart1"/>
    <dgm:cxn modelId="{5A4711E9-E6D8-4BB1-AFB8-5BBCF7151A97}" type="presParOf" srcId="{FE11D7D7-57D6-4C7E-9562-C29162F8D1BA}" destId="{1B8165A8-665A-41D8-B8A0-9557E6861C11}" srcOrd="2" destOrd="0" presId="urn:microsoft.com/office/officeart/2005/8/layout/orgChart1"/>
    <dgm:cxn modelId="{AC0AC5B1-B651-4FA8-90C4-429567DFA046}" type="presParOf" srcId="{124F6A66-4091-4343-8278-1205A670940C}" destId="{BDB9A842-BF4A-4DA0-A842-E5A30CC9567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B64F0-73B7-4F37-AB1B-70107E865CD4}" type="doc">
      <dgm:prSet loTypeId="urn:microsoft.com/office/officeart/2005/8/layout/orgChart1" loCatId="hierarchy" qsTypeId="urn:microsoft.com/office/officeart/2005/8/quickstyle/3d4" qsCatId="3D" csTypeId="urn:microsoft.com/office/officeart/2005/8/colors/colorful1" csCatId="colorful" phldr="1"/>
      <dgm:spPr/>
      <dgm:t>
        <a:bodyPr/>
        <a:lstStyle/>
        <a:p>
          <a:endParaRPr lang="en-US"/>
        </a:p>
      </dgm:t>
    </dgm:pt>
    <dgm:pt modelId="{AC83678E-B5CF-40FD-B4E1-C47F2B70D7B3}">
      <dgm:prSet phldrT="[Text]" custT="1"/>
      <dgm:spPr/>
      <dgm:t>
        <a:bodyPr/>
        <a:lstStyle/>
        <a:p>
          <a:r>
            <a:rPr lang="en-US" sz="2400" b="1" dirty="0"/>
            <a:t>Types of bones </a:t>
          </a:r>
        </a:p>
      </dgm:t>
    </dgm:pt>
    <dgm:pt modelId="{79887596-0A45-49BE-A267-96DDD9D90012}" type="parTrans" cxnId="{EF3B6E82-0274-4A98-A4D4-5B6DA76CD5A6}">
      <dgm:prSet/>
      <dgm:spPr/>
      <dgm:t>
        <a:bodyPr/>
        <a:lstStyle/>
        <a:p>
          <a:endParaRPr lang="en-US"/>
        </a:p>
      </dgm:t>
    </dgm:pt>
    <dgm:pt modelId="{F5A9D5FD-60E1-4952-8A77-A169EFD99815}" type="sibTrans" cxnId="{EF3B6E82-0274-4A98-A4D4-5B6DA76CD5A6}">
      <dgm:prSet/>
      <dgm:spPr/>
      <dgm:t>
        <a:bodyPr/>
        <a:lstStyle/>
        <a:p>
          <a:endParaRPr lang="en-US"/>
        </a:p>
      </dgm:t>
    </dgm:pt>
    <dgm:pt modelId="{51B3B35E-9692-4110-9974-00B4EA5BA862}">
      <dgm:prSet phldrT="[Text]" custT="1"/>
      <dgm:spPr/>
      <dgm:t>
        <a:bodyPr/>
        <a:lstStyle/>
        <a:p>
          <a:pPr algn="ctr"/>
          <a:r>
            <a:rPr lang="en-US" sz="2400" b="1" dirty="0"/>
            <a:t>1- compact (cortical) </a:t>
          </a:r>
          <a:r>
            <a:rPr lang="en-US" sz="2400" b="1" dirty="0">
              <a:solidFill>
                <a:schemeClr val="accent4">
                  <a:lumMod val="75000"/>
                </a:schemeClr>
              </a:solidFill>
            </a:rPr>
            <a:t>80%</a:t>
          </a:r>
        </a:p>
      </dgm:t>
    </dgm:pt>
    <dgm:pt modelId="{E42601B2-DC2C-4EBD-93D2-FF2FB5F9B68A}" type="parTrans" cxnId="{92ED4258-B0D3-493F-8ADD-7058106337E4}">
      <dgm:prSet/>
      <dgm:spPr/>
      <dgm:t>
        <a:bodyPr/>
        <a:lstStyle/>
        <a:p>
          <a:endParaRPr lang="en-US"/>
        </a:p>
      </dgm:t>
    </dgm:pt>
    <dgm:pt modelId="{AC8A47C4-11F8-4C07-A27A-97A4B2283E94}" type="sibTrans" cxnId="{92ED4258-B0D3-493F-8ADD-7058106337E4}">
      <dgm:prSet/>
      <dgm:spPr/>
      <dgm:t>
        <a:bodyPr/>
        <a:lstStyle/>
        <a:p>
          <a:endParaRPr lang="en-US"/>
        </a:p>
      </dgm:t>
    </dgm:pt>
    <dgm:pt modelId="{47795157-1D70-4147-BB19-DAFDE0176296}">
      <dgm:prSet phldrT="[Text]" custT="1"/>
      <dgm:spPr/>
      <dgm:t>
        <a:bodyPr/>
        <a:lstStyle/>
        <a:p>
          <a:pPr algn="ctr"/>
          <a:r>
            <a:rPr lang="en-US" sz="2400" b="1" dirty="0"/>
            <a:t>2-</a:t>
          </a:r>
          <a:r>
            <a:rPr lang="en-US" sz="2400" b="1" baseline="0" dirty="0"/>
            <a:t> spongy (trabecular) </a:t>
          </a:r>
          <a:r>
            <a:rPr lang="en-US" sz="2400" b="1" dirty="0">
              <a:solidFill>
                <a:schemeClr val="accent4">
                  <a:lumMod val="75000"/>
                </a:schemeClr>
              </a:solidFill>
            </a:rPr>
            <a:t>20%  </a:t>
          </a:r>
        </a:p>
      </dgm:t>
    </dgm:pt>
    <dgm:pt modelId="{FF33A38B-4ADB-47C8-A0C3-190BDA0F6A23}" type="parTrans" cxnId="{8E4B49DA-2489-427C-94B2-8AFFEB3BE277}">
      <dgm:prSet/>
      <dgm:spPr/>
      <dgm:t>
        <a:bodyPr/>
        <a:lstStyle/>
        <a:p>
          <a:endParaRPr lang="en-US"/>
        </a:p>
      </dgm:t>
    </dgm:pt>
    <dgm:pt modelId="{103AD1CF-9FEB-4BA7-B7D4-420D08A1BB9D}" type="sibTrans" cxnId="{8E4B49DA-2489-427C-94B2-8AFFEB3BE277}">
      <dgm:prSet/>
      <dgm:spPr/>
      <dgm:t>
        <a:bodyPr/>
        <a:lstStyle/>
        <a:p>
          <a:endParaRPr lang="en-US"/>
        </a:p>
      </dgm:t>
    </dgm:pt>
    <dgm:pt modelId="{802D8192-5C90-4EA4-AD95-D446298C6DCF}" type="pres">
      <dgm:prSet presAssocID="{020B64F0-73B7-4F37-AB1B-70107E865CD4}" presName="hierChild1" presStyleCnt="0">
        <dgm:presLayoutVars>
          <dgm:orgChart val="1"/>
          <dgm:chPref val="1"/>
          <dgm:dir/>
          <dgm:animOne val="branch"/>
          <dgm:animLvl val="lvl"/>
          <dgm:resizeHandles/>
        </dgm:presLayoutVars>
      </dgm:prSet>
      <dgm:spPr/>
      <dgm:t>
        <a:bodyPr/>
        <a:lstStyle/>
        <a:p>
          <a:pPr rtl="1"/>
          <a:endParaRPr lang="ar-SA"/>
        </a:p>
      </dgm:t>
    </dgm:pt>
    <dgm:pt modelId="{0432D559-A77A-4377-9BB6-30DA23D1F775}" type="pres">
      <dgm:prSet presAssocID="{AC83678E-B5CF-40FD-B4E1-C47F2B70D7B3}" presName="hierRoot1" presStyleCnt="0">
        <dgm:presLayoutVars>
          <dgm:hierBranch val="init"/>
        </dgm:presLayoutVars>
      </dgm:prSet>
      <dgm:spPr/>
      <dgm:t>
        <a:bodyPr/>
        <a:lstStyle/>
        <a:p>
          <a:endParaRPr lang="en-US"/>
        </a:p>
      </dgm:t>
    </dgm:pt>
    <dgm:pt modelId="{00E996E8-4116-4739-B664-4DEAF7C992DD}" type="pres">
      <dgm:prSet presAssocID="{AC83678E-B5CF-40FD-B4E1-C47F2B70D7B3}" presName="rootComposite1" presStyleCnt="0"/>
      <dgm:spPr/>
      <dgm:t>
        <a:bodyPr/>
        <a:lstStyle/>
        <a:p>
          <a:endParaRPr lang="en-US"/>
        </a:p>
      </dgm:t>
    </dgm:pt>
    <dgm:pt modelId="{63AAADC9-562E-4452-911F-6C158E1C463D}" type="pres">
      <dgm:prSet presAssocID="{AC83678E-B5CF-40FD-B4E1-C47F2B70D7B3}" presName="rootText1" presStyleLbl="node0" presStyleIdx="0" presStyleCnt="1" custScaleX="157574" custScaleY="39587">
        <dgm:presLayoutVars>
          <dgm:chPref val="3"/>
        </dgm:presLayoutVars>
      </dgm:prSet>
      <dgm:spPr/>
      <dgm:t>
        <a:bodyPr/>
        <a:lstStyle/>
        <a:p>
          <a:pPr rtl="1"/>
          <a:endParaRPr lang="ar-SA"/>
        </a:p>
      </dgm:t>
    </dgm:pt>
    <dgm:pt modelId="{173B5F7D-7DD6-450C-A2F9-B3102DC6FB35}" type="pres">
      <dgm:prSet presAssocID="{AC83678E-B5CF-40FD-B4E1-C47F2B70D7B3}" presName="rootConnector1" presStyleLbl="node1" presStyleIdx="0" presStyleCnt="0"/>
      <dgm:spPr/>
      <dgm:t>
        <a:bodyPr/>
        <a:lstStyle/>
        <a:p>
          <a:pPr rtl="1"/>
          <a:endParaRPr lang="ar-SA"/>
        </a:p>
      </dgm:t>
    </dgm:pt>
    <dgm:pt modelId="{01682C92-FB32-449C-BA1D-A3AB5A80309B}" type="pres">
      <dgm:prSet presAssocID="{AC83678E-B5CF-40FD-B4E1-C47F2B70D7B3}" presName="hierChild2" presStyleCnt="0"/>
      <dgm:spPr/>
      <dgm:t>
        <a:bodyPr/>
        <a:lstStyle/>
        <a:p>
          <a:endParaRPr lang="en-US"/>
        </a:p>
      </dgm:t>
    </dgm:pt>
    <dgm:pt modelId="{221EC86B-6EC6-44A1-8ECB-0F8C65BC6E18}" type="pres">
      <dgm:prSet presAssocID="{E42601B2-DC2C-4EBD-93D2-FF2FB5F9B68A}" presName="Name37" presStyleLbl="parChTrans1D2" presStyleIdx="0" presStyleCnt="2"/>
      <dgm:spPr/>
      <dgm:t>
        <a:bodyPr/>
        <a:lstStyle/>
        <a:p>
          <a:pPr rtl="1"/>
          <a:endParaRPr lang="ar-SA"/>
        </a:p>
      </dgm:t>
    </dgm:pt>
    <dgm:pt modelId="{D7B6A386-0D9C-4CC0-AF3A-4874259E373B}" type="pres">
      <dgm:prSet presAssocID="{51B3B35E-9692-4110-9974-00B4EA5BA862}" presName="hierRoot2" presStyleCnt="0">
        <dgm:presLayoutVars>
          <dgm:hierBranch val="init"/>
        </dgm:presLayoutVars>
      </dgm:prSet>
      <dgm:spPr/>
      <dgm:t>
        <a:bodyPr/>
        <a:lstStyle/>
        <a:p>
          <a:endParaRPr lang="en-US"/>
        </a:p>
      </dgm:t>
    </dgm:pt>
    <dgm:pt modelId="{AE06C32B-E045-4514-8AAC-D3BAA2B41983}" type="pres">
      <dgm:prSet presAssocID="{51B3B35E-9692-4110-9974-00B4EA5BA862}" presName="rootComposite" presStyleCnt="0"/>
      <dgm:spPr/>
      <dgm:t>
        <a:bodyPr/>
        <a:lstStyle/>
        <a:p>
          <a:endParaRPr lang="en-US"/>
        </a:p>
      </dgm:t>
    </dgm:pt>
    <dgm:pt modelId="{6414836A-B30D-468C-8124-4350C54B2C92}" type="pres">
      <dgm:prSet presAssocID="{51B3B35E-9692-4110-9974-00B4EA5BA862}" presName="rootText" presStyleLbl="node2" presStyleIdx="0" presStyleCnt="2">
        <dgm:presLayoutVars>
          <dgm:chPref val="3"/>
        </dgm:presLayoutVars>
      </dgm:prSet>
      <dgm:spPr/>
      <dgm:t>
        <a:bodyPr/>
        <a:lstStyle/>
        <a:p>
          <a:pPr rtl="1"/>
          <a:endParaRPr lang="ar-SA"/>
        </a:p>
      </dgm:t>
    </dgm:pt>
    <dgm:pt modelId="{92924042-6CEF-406A-B7BC-AF7D3B348BEB}" type="pres">
      <dgm:prSet presAssocID="{51B3B35E-9692-4110-9974-00B4EA5BA862}" presName="rootConnector" presStyleLbl="node2" presStyleIdx="0" presStyleCnt="2"/>
      <dgm:spPr/>
      <dgm:t>
        <a:bodyPr/>
        <a:lstStyle/>
        <a:p>
          <a:pPr rtl="1"/>
          <a:endParaRPr lang="ar-SA"/>
        </a:p>
      </dgm:t>
    </dgm:pt>
    <dgm:pt modelId="{0722FF59-2609-478F-B1B3-3827E27C0873}" type="pres">
      <dgm:prSet presAssocID="{51B3B35E-9692-4110-9974-00B4EA5BA862}" presName="hierChild4" presStyleCnt="0"/>
      <dgm:spPr/>
      <dgm:t>
        <a:bodyPr/>
        <a:lstStyle/>
        <a:p>
          <a:endParaRPr lang="en-US"/>
        </a:p>
      </dgm:t>
    </dgm:pt>
    <dgm:pt modelId="{87A8F384-4121-494E-97B2-8649290F9DDF}" type="pres">
      <dgm:prSet presAssocID="{51B3B35E-9692-4110-9974-00B4EA5BA862}" presName="hierChild5" presStyleCnt="0"/>
      <dgm:spPr/>
      <dgm:t>
        <a:bodyPr/>
        <a:lstStyle/>
        <a:p>
          <a:endParaRPr lang="en-US"/>
        </a:p>
      </dgm:t>
    </dgm:pt>
    <dgm:pt modelId="{DF48D705-7874-425C-B5EA-E469322E328E}" type="pres">
      <dgm:prSet presAssocID="{FF33A38B-4ADB-47C8-A0C3-190BDA0F6A23}" presName="Name37" presStyleLbl="parChTrans1D2" presStyleIdx="1" presStyleCnt="2"/>
      <dgm:spPr/>
      <dgm:t>
        <a:bodyPr/>
        <a:lstStyle/>
        <a:p>
          <a:pPr rtl="1"/>
          <a:endParaRPr lang="ar-SA"/>
        </a:p>
      </dgm:t>
    </dgm:pt>
    <dgm:pt modelId="{60909D31-F45B-4104-9382-08E96126A823}" type="pres">
      <dgm:prSet presAssocID="{47795157-1D70-4147-BB19-DAFDE0176296}" presName="hierRoot2" presStyleCnt="0">
        <dgm:presLayoutVars>
          <dgm:hierBranch val="init"/>
        </dgm:presLayoutVars>
      </dgm:prSet>
      <dgm:spPr/>
      <dgm:t>
        <a:bodyPr/>
        <a:lstStyle/>
        <a:p>
          <a:endParaRPr lang="en-US"/>
        </a:p>
      </dgm:t>
    </dgm:pt>
    <dgm:pt modelId="{0121C187-13F1-48AE-AEBF-ADF9FCB6D8ED}" type="pres">
      <dgm:prSet presAssocID="{47795157-1D70-4147-BB19-DAFDE0176296}" presName="rootComposite" presStyleCnt="0"/>
      <dgm:spPr/>
      <dgm:t>
        <a:bodyPr/>
        <a:lstStyle/>
        <a:p>
          <a:endParaRPr lang="en-US"/>
        </a:p>
      </dgm:t>
    </dgm:pt>
    <dgm:pt modelId="{169531B4-54B4-4FB1-B16F-9EF8A0B94A06}" type="pres">
      <dgm:prSet presAssocID="{47795157-1D70-4147-BB19-DAFDE0176296}" presName="rootText" presStyleLbl="node2" presStyleIdx="1" presStyleCnt="2" custScaleX="128039">
        <dgm:presLayoutVars>
          <dgm:chPref val="3"/>
        </dgm:presLayoutVars>
      </dgm:prSet>
      <dgm:spPr/>
      <dgm:t>
        <a:bodyPr/>
        <a:lstStyle/>
        <a:p>
          <a:pPr rtl="1"/>
          <a:endParaRPr lang="ar-SA"/>
        </a:p>
      </dgm:t>
    </dgm:pt>
    <dgm:pt modelId="{B2624151-AF30-47BE-860B-9912D9ABF145}" type="pres">
      <dgm:prSet presAssocID="{47795157-1D70-4147-BB19-DAFDE0176296}" presName="rootConnector" presStyleLbl="node2" presStyleIdx="1" presStyleCnt="2"/>
      <dgm:spPr/>
      <dgm:t>
        <a:bodyPr/>
        <a:lstStyle/>
        <a:p>
          <a:pPr rtl="1"/>
          <a:endParaRPr lang="ar-SA"/>
        </a:p>
      </dgm:t>
    </dgm:pt>
    <dgm:pt modelId="{A227A5D1-FE76-47DC-8757-60B006AE2BB4}" type="pres">
      <dgm:prSet presAssocID="{47795157-1D70-4147-BB19-DAFDE0176296}" presName="hierChild4" presStyleCnt="0"/>
      <dgm:spPr/>
      <dgm:t>
        <a:bodyPr/>
        <a:lstStyle/>
        <a:p>
          <a:endParaRPr lang="en-US"/>
        </a:p>
      </dgm:t>
    </dgm:pt>
    <dgm:pt modelId="{7B244E1D-24D2-4146-8E7F-5C4AAF974CE0}" type="pres">
      <dgm:prSet presAssocID="{47795157-1D70-4147-BB19-DAFDE0176296}" presName="hierChild5" presStyleCnt="0"/>
      <dgm:spPr/>
      <dgm:t>
        <a:bodyPr/>
        <a:lstStyle/>
        <a:p>
          <a:endParaRPr lang="en-US"/>
        </a:p>
      </dgm:t>
    </dgm:pt>
    <dgm:pt modelId="{D708468F-880C-4E33-B6C9-2E99C9CF9593}" type="pres">
      <dgm:prSet presAssocID="{AC83678E-B5CF-40FD-B4E1-C47F2B70D7B3}" presName="hierChild3" presStyleCnt="0"/>
      <dgm:spPr/>
      <dgm:t>
        <a:bodyPr/>
        <a:lstStyle/>
        <a:p>
          <a:endParaRPr lang="en-US"/>
        </a:p>
      </dgm:t>
    </dgm:pt>
  </dgm:ptLst>
  <dgm:cxnLst>
    <dgm:cxn modelId="{D7376169-43CA-684A-A399-55D5788A7D92}" type="presOf" srcId="{AC83678E-B5CF-40FD-B4E1-C47F2B70D7B3}" destId="{173B5F7D-7DD6-450C-A2F9-B3102DC6FB35}" srcOrd="1" destOrd="0" presId="urn:microsoft.com/office/officeart/2005/8/layout/orgChart1"/>
    <dgm:cxn modelId="{8E4B49DA-2489-427C-94B2-8AFFEB3BE277}" srcId="{AC83678E-B5CF-40FD-B4E1-C47F2B70D7B3}" destId="{47795157-1D70-4147-BB19-DAFDE0176296}" srcOrd="1" destOrd="0" parTransId="{FF33A38B-4ADB-47C8-A0C3-190BDA0F6A23}" sibTransId="{103AD1CF-9FEB-4BA7-B7D4-420D08A1BB9D}"/>
    <dgm:cxn modelId="{76E204BB-CD74-B843-ABD8-6E6C30DF1FD5}" type="presOf" srcId="{AC83678E-B5CF-40FD-B4E1-C47F2B70D7B3}" destId="{63AAADC9-562E-4452-911F-6C158E1C463D}" srcOrd="0" destOrd="0" presId="urn:microsoft.com/office/officeart/2005/8/layout/orgChart1"/>
    <dgm:cxn modelId="{0D8399CB-489A-3140-987A-B1EF9A6E6189}" type="presOf" srcId="{47795157-1D70-4147-BB19-DAFDE0176296}" destId="{169531B4-54B4-4FB1-B16F-9EF8A0B94A06}" srcOrd="0" destOrd="0" presId="urn:microsoft.com/office/officeart/2005/8/layout/orgChart1"/>
    <dgm:cxn modelId="{B46E8785-1084-584B-AD0B-D4D17215F786}" type="presOf" srcId="{47795157-1D70-4147-BB19-DAFDE0176296}" destId="{B2624151-AF30-47BE-860B-9912D9ABF145}" srcOrd="1" destOrd="0" presId="urn:microsoft.com/office/officeart/2005/8/layout/orgChart1"/>
    <dgm:cxn modelId="{529B8ED9-0387-114C-96B1-580D11F4E30B}" type="presOf" srcId="{51B3B35E-9692-4110-9974-00B4EA5BA862}" destId="{6414836A-B30D-468C-8124-4350C54B2C92}" srcOrd="0" destOrd="0" presId="urn:microsoft.com/office/officeart/2005/8/layout/orgChart1"/>
    <dgm:cxn modelId="{4A62D6B7-03CD-0542-BC1D-C1FEC697356F}" type="presOf" srcId="{E42601B2-DC2C-4EBD-93D2-FF2FB5F9B68A}" destId="{221EC86B-6EC6-44A1-8ECB-0F8C65BC6E18}" srcOrd="0" destOrd="0" presId="urn:microsoft.com/office/officeart/2005/8/layout/orgChart1"/>
    <dgm:cxn modelId="{A1FC8D4D-A89E-664E-B821-7021E74AE5EF}" type="presOf" srcId="{020B64F0-73B7-4F37-AB1B-70107E865CD4}" destId="{802D8192-5C90-4EA4-AD95-D446298C6DCF}" srcOrd="0" destOrd="0" presId="urn:microsoft.com/office/officeart/2005/8/layout/orgChart1"/>
    <dgm:cxn modelId="{92ED4258-B0D3-493F-8ADD-7058106337E4}" srcId="{AC83678E-B5CF-40FD-B4E1-C47F2B70D7B3}" destId="{51B3B35E-9692-4110-9974-00B4EA5BA862}" srcOrd="0" destOrd="0" parTransId="{E42601B2-DC2C-4EBD-93D2-FF2FB5F9B68A}" sibTransId="{AC8A47C4-11F8-4C07-A27A-97A4B2283E94}"/>
    <dgm:cxn modelId="{1253581A-10EE-4F4D-B7AF-FB055E7B271E}" type="presOf" srcId="{FF33A38B-4ADB-47C8-A0C3-190BDA0F6A23}" destId="{DF48D705-7874-425C-B5EA-E469322E328E}" srcOrd="0" destOrd="0" presId="urn:microsoft.com/office/officeart/2005/8/layout/orgChart1"/>
    <dgm:cxn modelId="{EF3B6E82-0274-4A98-A4D4-5B6DA76CD5A6}" srcId="{020B64F0-73B7-4F37-AB1B-70107E865CD4}" destId="{AC83678E-B5CF-40FD-B4E1-C47F2B70D7B3}" srcOrd="0" destOrd="0" parTransId="{79887596-0A45-49BE-A267-96DDD9D90012}" sibTransId="{F5A9D5FD-60E1-4952-8A77-A169EFD99815}"/>
    <dgm:cxn modelId="{1F147F76-3099-FF42-A542-17E6FB4112A5}" type="presOf" srcId="{51B3B35E-9692-4110-9974-00B4EA5BA862}" destId="{92924042-6CEF-406A-B7BC-AF7D3B348BEB}" srcOrd="1" destOrd="0" presId="urn:microsoft.com/office/officeart/2005/8/layout/orgChart1"/>
    <dgm:cxn modelId="{A9ACAF0F-1BD1-2D48-8FE5-F2A7D37F211F}" type="presParOf" srcId="{802D8192-5C90-4EA4-AD95-D446298C6DCF}" destId="{0432D559-A77A-4377-9BB6-30DA23D1F775}" srcOrd="0" destOrd="0" presId="urn:microsoft.com/office/officeart/2005/8/layout/orgChart1"/>
    <dgm:cxn modelId="{E3D588F6-9EDE-3E4D-8082-453EFD472129}" type="presParOf" srcId="{0432D559-A77A-4377-9BB6-30DA23D1F775}" destId="{00E996E8-4116-4739-B664-4DEAF7C992DD}" srcOrd="0" destOrd="0" presId="urn:microsoft.com/office/officeart/2005/8/layout/orgChart1"/>
    <dgm:cxn modelId="{C0E241BE-9AE5-DD43-93C3-B14037CE1497}" type="presParOf" srcId="{00E996E8-4116-4739-B664-4DEAF7C992DD}" destId="{63AAADC9-562E-4452-911F-6C158E1C463D}" srcOrd="0" destOrd="0" presId="urn:microsoft.com/office/officeart/2005/8/layout/orgChart1"/>
    <dgm:cxn modelId="{2DB45D8E-9B17-0741-B8A0-510BD1EF7050}" type="presParOf" srcId="{00E996E8-4116-4739-B664-4DEAF7C992DD}" destId="{173B5F7D-7DD6-450C-A2F9-B3102DC6FB35}" srcOrd="1" destOrd="0" presId="urn:microsoft.com/office/officeart/2005/8/layout/orgChart1"/>
    <dgm:cxn modelId="{7BFA98FD-3DED-6B4E-89E7-204BBA166F5E}" type="presParOf" srcId="{0432D559-A77A-4377-9BB6-30DA23D1F775}" destId="{01682C92-FB32-449C-BA1D-A3AB5A80309B}" srcOrd="1" destOrd="0" presId="urn:microsoft.com/office/officeart/2005/8/layout/orgChart1"/>
    <dgm:cxn modelId="{8C4DE8E0-DD2B-B743-B335-1AC13377329E}" type="presParOf" srcId="{01682C92-FB32-449C-BA1D-A3AB5A80309B}" destId="{221EC86B-6EC6-44A1-8ECB-0F8C65BC6E18}" srcOrd="0" destOrd="0" presId="urn:microsoft.com/office/officeart/2005/8/layout/orgChart1"/>
    <dgm:cxn modelId="{81D55685-BB25-2546-870C-F4F0E4A24594}" type="presParOf" srcId="{01682C92-FB32-449C-BA1D-A3AB5A80309B}" destId="{D7B6A386-0D9C-4CC0-AF3A-4874259E373B}" srcOrd="1" destOrd="0" presId="urn:microsoft.com/office/officeart/2005/8/layout/orgChart1"/>
    <dgm:cxn modelId="{4F2FD6D1-DC63-604A-B7B4-EC515101A1B3}" type="presParOf" srcId="{D7B6A386-0D9C-4CC0-AF3A-4874259E373B}" destId="{AE06C32B-E045-4514-8AAC-D3BAA2B41983}" srcOrd="0" destOrd="0" presId="urn:microsoft.com/office/officeart/2005/8/layout/orgChart1"/>
    <dgm:cxn modelId="{66DC81FC-F2A6-F44C-A2EB-7CE6B37B22C4}" type="presParOf" srcId="{AE06C32B-E045-4514-8AAC-D3BAA2B41983}" destId="{6414836A-B30D-468C-8124-4350C54B2C92}" srcOrd="0" destOrd="0" presId="urn:microsoft.com/office/officeart/2005/8/layout/orgChart1"/>
    <dgm:cxn modelId="{332A1050-FD6B-9441-A3FD-9BCA04799D72}" type="presParOf" srcId="{AE06C32B-E045-4514-8AAC-D3BAA2B41983}" destId="{92924042-6CEF-406A-B7BC-AF7D3B348BEB}" srcOrd="1" destOrd="0" presId="urn:microsoft.com/office/officeart/2005/8/layout/orgChart1"/>
    <dgm:cxn modelId="{8450BD89-1711-394D-BF82-E08ACD1D920C}" type="presParOf" srcId="{D7B6A386-0D9C-4CC0-AF3A-4874259E373B}" destId="{0722FF59-2609-478F-B1B3-3827E27C0873}" srcOrd="1" destOrd="0" presId="urn:microsoft.com/office/officeart/2005/8/layout/orgChart1"/>
    <dgm:cxn modelId="{74F5B72F-F95F-6D42-8299-9E1B97EBC4E1}" type="presParOf" srcId="{D7B6A386-0D9C-4CC0-AF3A-4874259E373B}" destId="{87A8F384-4121-494E-97B2-8649290F9DDF}" srcOrd="2" destOrd="0" presId="urn:microsoft.com/office/officeart/2005/8/layout/orgChart1"/>
    <dgm:cxn modelId="{3BB12F88-019B-E04F-BC9B-48BFC78B956A}" type="presParOf" srcId="{01682C92-FB32-449C-BA1D-A3AB5A80309B}" destId="{DF48D705-7874-425C-B5EA-E469322E328E}" srcOrd="2" destOrd="0" presId="urn:microsoft.com/office/officeart/2005/8/layout/orgChart1"/>
    <dgm:cxn modelId="{22BB7929-69F2-2A46-99C1-4E757CAECD1C}" type="presParOf" srcId="{01682C92-FB32-449C-BA1D-A3AB5A80309B}" destId="{60909D31-F45B-4104-9382-08E96126A823}" srcOrd="3" destOrd="0" presId="urn:microsoft.com/office/officeart/2005/8/layout/orgChart1"/>
    <dgm:cxn modelId="{36AA9C8E-0D63-7A4C-B2D2-6339756CDB5C}" type="presParOf" srcId="{60909D31-F45B-4104-9382-08E96126A823}" destId="{0121C187-13F1-48AE-AEBF-ADF9FCB6D8ED}" srcOrd="0" destOrd="0" presId="urn:microsoft.com/office/officeart/2005/8/layout/orgChart1"/>
    <dgm:cxn modelId="{2732AB7C-DDBC-EC4E-BE2D-63D6E7C0F99F}" type="presParOf" srcId="{0121C187-13F1-48AE-AEBF-ADF9FCB6D8ED}" destId="{169531B4-54B4-4FB1-B16F-9EF8A0B94A06}" srcOrd="0" destOrd="0" presId="urn:microsoft.com/office/officeart/2005/8/layout/orgChart1"/>
    <dgm:cxn modelId="{99675C55-AC5A-8A4C-B2A2-87F2A5622376}" type="presParOf" srcId="{0121C187-13F1-48AE-AEBF-ADF9FCB6D8ED}" destId="{B2624151-AF30-47BE-860B-9912D9ABF145}" srcOrd="1" destOrd="0" presId="urn:microsoft.com/office/officeart/2005/8/layout/orgChart1"/>
    <dgm:cxn modelId="{845C563B-2A9D-8D49-BCBE-11677CD77360}" type="presParOf" srcId="{60909D31-F45B-4104-9382-08E96126A823}" destId="{A227A5D1-FE76-47DC-8757-60B006AE2BB4}" srcOrd="1" destOrd="0" presId="urn:microsoft.com/office/officeart/2005/8/layout/orgChart1"/>
    <dgm:cxn modelId="{08FFA3D0-43D7-8448-8830-100285B751C7}" type="presParOf" srcId="{60909D31-F45B-4104-9382-08E96126A823}" destId="{7B244E1D-24D2-4146-8E7F-5C4AAF974CE0}" srcOrd="2" destOrd="0" presId="urn:microsoft.com/office/officeart/2005/8/layout/orgChart1"/>
    <dgm:cxn modelId="{401B47EA-0CBA-314C-8031-6946AEA39DD2}" type="presParOf" srcId="{0432D559-A77A-4377-9BB6-30DA23D1F775}" destId="{D708468F-880C-4E33-B6C9-2E99C9CF959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809EB-FC25-45E2-8323-EF200C841869}" type="doc">
      <dgm:prSet loTypeId="urn:microsoft.com/office/officeart/2005/8/layout/vList3" loCatId="picture" qsTypeId="urn:microsoft.com/office/officeart/2005/8/quickstyle/simple2" qsCatId="simple" csTypeId="urn:microsoft.com/office/officeart/2005/8/colors/accent2_2" csCatId="accent2" phldr="1"/>
      <dgm:spPr/>
    </dgm:pt>
    <dgm:pt modelId="{F920D3B2-AA9F-48BD-99A3-90D2D3ABE670}">
      <dgm:prSet phldrT="[Text]"/>
      <dgm:spPr/>
      <dgm:t>
        <a:bodyPr/>
        <a:lstStyle/>
        <a:p>
          <a:r>
            <a:rPr lang="en-US" b="1" dirty="0" smtClean="0">
              <a:solidFill>
                <a:schemeClr val="tx1"/>
              </a:solidFill>
            </a:rPr>
            <a:t>Site</a:t>
          </a:r>
          <a:r>
            <a:rPr lang="en-US" b="1" baseline="0" dirty="0" smtClean="0">
              <a:solidFill>
                <a:schemeClr val="tx1"/>
              </a:solidFill>
            </a:rPr>
            <a:t>: </a:t>
          </a:r>
          <a:r>
            <a:rPr lang="en-US" b="1" dirty="0" smtClean="0"/>
            <a:t>in the outer layer of most bones, </a:t>
          </a:r>
          <a:r>
            <a:rPr lang="en-US" b="1" i="0" dirty="0" smtClean="0"/>
            <a:t>where</a:t>
          </a:r>
          <a:r>
            <a:rPr lang="en-US" b="1" i="0" baseline="0" dirty="0" smtClean="0"/>
            <a:t> there cells</a:t>
          </a:r>
          <a:r>
            <a:rPr lang="en-US" b="1" i="0" dirty="0" smtClean="0"/>
            <a:t> lie in lacunae (gaps). </a:t>
          </a:r>
          <a:endParaRPr lang="en-US" b="1" dirty="0"/>
        </a:p>
      </dgm:t>
    </dgm:pt>
    <dgm:pt modelId="{1CD4CC4C-02C5-43FC-8035-C2E8CAB5D1BE}" type="parTrans" cxnId="{44FE06F1-A7F6-42E2-849C-B63F2B591B86}">
      <dgm:prSet/>
      <dgm:spPr/>
      <dgm:t>
        <a:bodyPr/>
        <a:lstStyle/>
        <a:p>
          <a:endParaRPr lang="en-US"/>
        </a:p>
      </dgm:t>
    </dgm:pt>
    <dgm:pt modelId="{CBC94576-73A4-4FA3-A122-D4A21BB5ACF3}" type="sibTrans" cxnId="{44FE06F1-A7F6-42E2-849C-B63F2B591B86}">
      <dgm:prSet/>
      <dgm:spPr/>
      <dgm:t>
        <a:bodyPr/>
        <a:lstStyle/>
        <a:p>
          <a:endParaRPr lang="en-US"/>
        </a:p>
      </dgm:t>
    </dgm:pt>
    <dgm:pt modelId="{DEAA6B93-82A3-43EF-9664-D1306558CAC3}">
      <dgm:prSet phldrT="[Text]"/>
      <dgm:spPr/>
      <dgm:t>
        <a:bodyPr/>
        <a:lstStyle/>
        <a:p>
          <a:r>
            <a:rPr lang="en-US" b="1" dirty="0" smtClean="0">
              <a:solidFill>
                <a:schemeClr val="tx1"/>
              </a:solidFill>
            </a:rPr>
            <a:t>Function: </a:t>
          </a:r>
          <a:r>
            <a:rPr lang="en-US" b="1" dirty="0" smtClean="0">
              <a:solidFill>
                <a:schemeClr val="accent4">
                  <a:lumMod val="75000"/>
                </a:schemeClr>
              </a:solidFill>
            </a:rPr>
            <a:t>80% </a:t>
          </a:r>
          <a:r>
            <a:rPr lang="en-US" b="1" dirty="0" smtClean="0"/>
            <a:t>of the body bone, it has high resistance to bending and torsion.</a:t>
          </a:r>
          <a:endParaRPr lang="en-US" b="1" dirty="0"/>
        </a:p>
      </dgm:t>
    </dgm:pt>
    <dgm:pt modelId="{0C65B4A4-41F6-4B9C-B010-44AE26A68F4E}" type="parTrans" cxnId="{63B430E0-E37F-4EB5-8F84-28132B6323BA}">
      <dgm:prSet/>
      <dgm:spPr/>
      <dgm:t>
        <a:bodyPr/>
        <a:lstStyle/>
        <a:p>
          <a:endParaRPr lang="en-US"/>
        </a:p>
      </dgm:t>
    </dgm:pt>
    <dgm:pt modelId="{EF44CDA8-30A3-459B-B34E-49C579A629EF}" type="sibTrans" cxnId="{63B430E0-E37F-4EB5-8F84-28132B6323BA}">
      <dgm:prSet/>
      <dgm:spPr/>
      <dgm:t>
        <a:bodyPr/>
        <a:lstStyle/>
        <a:p>
          <a:endParaRPr lang="en-US"/>
        </a:p>
      </dgm:t>
    </dgm:pt>
    <dgm:pt modelId="{90196956-C3D1-418C-A6E1-C361DE2AF1D5}">
      <dgm:prSet phldrT="[Text]"/>
      <dgm:spPr/>
      <dgm:t>
        <a:bodyPr/>
        <a:lstStyle/>
        <a:p>
          <a:r>
            <a:rPr lang="en-US" b="1" i="0" dirty="0" smtClean="0"/>
            <a:t>Compact bone has</a:t>
          </a:r>
          <a:r>
            <a:rPr lang="en-US" b="1" i="0" baseline="0" dirty="0" smtClean="0"/>
            <a:t> </a:t>
          </a:r>
          <a:r>
            <a:rPr lang="en-US" b="1" dirty="0" smtClean="0"/>
            <a:t>more bone tissue and less bone space.</a:t>
          </a:r>
          <a:endParaRPr lang="en-US" b="1" i="0" dirty="0"/>
        </a:p>
      </dgm:t>
    </dgm:pt>
    <dgm:pt modelId="{C400CC52-F23F-4E44-AC73-18FD04DF6A4F}" type="parTrans" cxnId="{9F1EB42C-BB6C-4D51-9012-8046AFBDDD94}">
      <dgm:prSet/>
      <dgm:spPr/>
      <dgm:t>
        <a:bodyPr/>
        <a:lstStyle/>
        <a:p>
          <a:endParaRPr lang="en-US"/>
        </a:p>
      </dgm:t>
    </dgm:pt>
    <dgm:pt modelId="{267885E2-939E-4F39-BF96-1629CDEA765C}" type="sibTrans" cxnId="{9F1EB42C-BB6C-4D51-9012-8046AFBDDD94}">
      <dgm:prSet/>
      <dgm:spPr/>
      <dgm:t>
        <a:bodyPr/>
        <a:lstStyle/>
        <a:p>
          <a:endParaRPr lang="en-US"/>
        </a:p>
      </dgm:t>
    </dgm:pt>
    <dgm:pt modelId="{50A89746-2F47-4DC3-A321-FC4C56F108B3}">
      <dgm:prSet phldrT="[Text]"/>
      <dgm:spPr/>
      <dgm:t>
        <a:bodyPr/>
        <a:lstStyle/>
        <a:p>
          <a:r>
            <a:rPr lang="en-US" b="1" dirty="0" smtClean="0"/>
            <a:t>      Compact</a:t>
          </a:r>
          <a:r>
            <a:rPr lang="en-US" b="1" baseline="0" dirty="0" smtClean="0"/>
            <a:t> b</a:t>
          </a:r>
          <a:r>
            <a:rPr lang="en-US" b="1" dirty="0" smtClean="0"/>
            <a:t>one cells receive nutrients by way of </a:t>
          </a:r>
          <a:r>
            <a:rPr lang="en-US" b="1" dirty="0" smtClean="0">
              <a:solidFill>
                <a:srgbClr val="FF0000"/>
              </a:solidFill>
            </a:rPr>
            <a:t>canaliculi</a:t>
          </a:r>
          <a:r>
            <a:rPr lang="en-US" b="1" dirty="0" smtClean="0"/>
            <a:t> (a small channel or duct) from Haversian canals vessels.</a:t>
          </a:r>
          <a:br>
            <a:rPr lang="en-US" b="1" dirty="0" smtClean="0"/>
          </a:br>
          <a:endParaRPr lang="en-US" b="1" dirty="0"/>
        </a:p>
      </dgm:t>
    </dgm:pt>
    <dgm:pt modelId="{EEF6C514-F578-4F6E-B217-188C5D98E16B}" type="parTrans" cxnId="{C03CEE0F-062C-4D3A-A04F-82BBE79DB8AE}">
      <dgm:prSet/>
      <dgm:spPr/>
      <dgm:t>
        <a:bodyPr/>
        <a:lstStyle/>
        <a:p>
          <a:endParaRPr lang="en-US"/>
        </a:p>
      </dgm:t>
    </dgm:pt>
    <dgm:pt modelId="{A3452C1A-7841-4C71-93FF-A00F129E7147}" type="sibTrans" cxnId="{C03CEE0F-062C-4D3A-A04F-82BBE79DB8AE}">
      <dgm:prSet/>
      <dgm:spPr/>
      <dgm:t>
        <a:bodyPr/>
        <a:lstStyle/>
        <a:p>
          <a:endParaRPr lang="en-US"/>
        </a:p>
      </dgm:t>
    </dgm:pt>
    <dgm:pt modelId="{3D3C244A-ECC7-4024-8B41-BA1A6ADBEE04}" type="pres">
      <dgm:prSet presAssocID="{F2C809EB-FC25-45E2-8323-EF200C841869}" presName="linearFlow" presStyleCnt="0">
        <dgm:presLayoutVars>
          <dgm:dir/>
          <dgm:resizeHandles val="exact"/>
        </dgm:presLayoutVars>
      </dgm:prSet>
      <dgm:spPr/>
    </dgm:pt>
    <dgm:pt modelId="{40967B4C-E043-4999-880A-FD6D98EC5329}" type="pres">
      <dgm:prSet presAssocID="{F920D3B2-AA9F-48BD-99A3-90D2D3ABE670}" presName="composite" presStyleCnt="0"/>
      <dgm:spPr/>
    </dgm:pt>
    <dgm:pt modelId="{391A5CA2-E4A3-4CF3-866C-A3E08FAE69A1}" type="pres">
      <dgm:prSet presAssocID="{F920D3B2-AA9F-48BD-99A3-90D2D3ABE670}" presName="imgShp" presStyleLbl="fgImgPlace1" presStyleIdx="0" presStyleCnt="4" custScaleX="276307" custScaleY="235996" custLinFactNeighborX="-72912" custLinFactNeighborY="-38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842CF3B-7F2F-4ACA-B442-70D09F7F212D}" type="pres">
      <dgm:prSet presAssocID="{F920D3B2-AA9F-48BD-99A3-90D2D3ABE670}" presName="txShp" presStyleLbl="node1" presStyleIdx="0" presStyleCnt="4" custScaleX="104175" custScaleY="158245">
        <dgm:presLayoutVars>
          <dgm:bulletEnabled val="1"/>
        </dgm:presLayoutVars>
      </dgm:prSet>
      <dgm:spPr/>
      <dgm:t>
        <a:bodyPr/>
        <a:lstStyle/>
        <a:p>
          <a:endParaRPr lang="en-US"/>
        </a:p>
      </dgm:t>
    </dgm:pt>
    <dgm:pt modelId="{4115B151-10FC-4B5E-8D37-2271061F76A5}" type="pres">
      <dgm:prSet presAssocID="{CBC94576-73A4-4FA3-A122-D4A21BB5ACF3}" presName="spacing" presStyleCnt="0"/>
      <dgm:spPr/>
    </dgm:pt>
    <dgm:pt modelId="{E2EF3B08-6C96-4973-B97D-3FDB9FAC226B}" type="pres">
      <dgm:prSet presAssocID="{DEAA6B93-82A3-43EF-9664-D1306558CAC3}" presName="composite" presStyleCnt="0"/>
      <dgm:spPr/>
    </dgm:pt>
    <dgm:pt modelId="{18F02D21-6B97-4335-B881-9F0DD251D81F}" type="pres">
      <dgm:prSet presAssocID="{DEAA6B93-82A3-43EF-9664-D1306558CAC3}" presName="imgShp" presStyleLbl="fgImgPlace1" presStyleIdx="1" presStyleCnt="4" custScaleX="281154" custScaleY="226417" custLinFactNeighborX="-55133" custLinFactNeighborY="1301"/>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89F22DF9-6436-4B71-9A13-33190594BC36}" type="pres">
      <dgm:prSet presAssocID="{DEAA6B93-82A3-43EF-9664-D1306558CAC3}" presName="txShp" presStyleLbl="node1" presStyleIdx="1" presStyleCnt="4" custScaleX="101051" custScaleY="160122">
        <dgm:presLayoutVars>
          <dgm:bulletEnabled val="1"/>
        </dgm:presLayoutVars>
      </dgm:prSet>
      <dgm:spPr/>
      <dgm:t>
        <a:bodyPr/>
        <a:lstStyle/>
        <a:p>
          <a:endParaRPr lang="en-US"/>
        </a:p>
      </dgm:t>
    </dgm:pt>
    <dgm:pt modelId="{A2BFD9A9-D537-4A69-B8B2-902EFE2612B2}" type="pres">
      <dgm:prSet presAssocID="{EF44CDA8-30A3-459B-B34E-49C579A629EF}" presName="spacing" presStyleCnt="0"/>
      <dgm:spPr/>
    </dgm:pt>
    <dgm:pt modelId="{D24AE445-9E92-4FF2-9332-A35C16394154}" type="pres">
      <dgm:prSet presAssocID="{90196956-C3D1-418C-A6E1-C361DE2AF1D5}" presName="composite" presStyleCnt="0"/>
      <dgm:spPr/>
    </dgm:pt>
    <dgm:pt modelId="{7821AED9-16D0-404C-AFA6-940466A8CBF2}" type="pres">
      <dgm:prSet presAssocID="{90196956-C3D1-418C-A6E1-C361DE2AF1D5}" presName="imgShp" presStyleLbl="fgImgPlace1" presStyleIdx="2" presStyleCnt="4" custScaleX="299009" custScaleY="267702" custLinFactNeighborX="-25302" custLinFactNeighborY="-1280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75DA97FE-CD7F-407C-B84A-78652771CEAE}" type="pres">
      <dgm:prSet presAssocID="{90196956-C3D1-418C-A6E1-C361DE2AF1D5}" presName="txShp" presStyleLbl="node1" presStyleIdx="2" presStyleCnt="4" custScaleX="100509" custScaleY="186668">
        <dgm:presLayoutVars>
          <dgm:bulletEnabled val="1"/>
        </dgm:presLayoutVars>
      </dgm:prSet>
      <dgm:spPr/>
      <dgm:t>
        <a:bodyPr/>
        <a:lstStyle/>
        <a:p>
          <a:endParaRPr lang="en-US"/>
        </a:p>
      </dgm:t>
    </dgm:pt>
    <dgm:pt modelId="{41FAC32C-7CDE-45D7-A3BB-7A14B405F427}" type="pres">
      <dgm:prSet presAssocID="{267885E2-939E-4F39-BF96-1629CDEA765C}" presName="spacing" presStyleCnt="0"/>
      <dgm:spPr/>
    </dgm:pt>
    <dgm:pt modelId="{C12BA12E-B0C8-4167-89A5-7DA930B00682}" type="pres">
      <dgm:prSet presAssocID="{50A89746-2F47-4DC3-A321-FC4C56F108B3}" presName="composite" presStyleCnt="0"/>
      <dgm:spPr/>
    </dgm:pt>
    <dgm:pt modelId="{F92BB7ED-0D26-4136-92D4-9CBE520C280F}" type="pres">
      <dgm:prSet presAssocID="{50A89746-2F47-4DC3-A321-FC4C56F108B3}" presName="imgShp" presStyleLbl="fgImgPlace1" presStyleIdx="3" presStyleCnt="4" custScaleX="295744" custScaleY="273940" custLinFactNeighborX="-31429" custLinFactNeighborY="-10108"/>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pt>
    <dgm:pt modelId="{445F2BEB-9686-44CC-9537-9A143EDF53D0}" type="pres">
      <dgm:prSet presAssocID="{50A89746-2F47-4DC3-A321-FC4C56F108B3}" presName="txShp" presStyleLbl="node1" presStyleIdx="3" presStyleCnt="4" custScaleX="101611" custScaleY="211819">
        <dgm:presLayoutVars>
          <dgm:bulletEnabled val="1"/>
        </dgm:presLayoutVars>
      </dgm:prSet>
      <dgm:spPr/>
      <dgm:t>
        <a:bodyPr/>
        <a:lstStyle/>
        <a:p>
          <a:endParaRPr lang="en-US"/>
        </a:p>
      </dgm:t>
    </dgm:pt>
  </dgm:ptLst>
  <dgm:cxnLst>
    <dgm:cxn modelId="{9F1EB42C-BB6C-4D51-9012-8046AFBDDD94}" srcId="{F2C809EB-FC25-45E2-8323-EF200C841869}" destId="{90196956-C3D1-418C-A6E1-C361DE2AF1D5}" srcOrd="2" destOrd="0" parTransId="{C400CC52-F23F-4E44-AC73-18FD04DF6A4F}" sibTransId="{267885E2-939E-4F39-BF96-1629CDEA765C}"/>
    <dgm:cxn modelId="{19816709-FE7F-498F-A140-6251437FAE6A}" type="presOf" srcId="{F920D3B2-AA9F-48BD-99A3-90D2D3ABE670}" destId="{B842CF3B-7F2F-4ACA-B442-70D09F7F212D}" srcOrd="0" destOrd="0" presId="urn:microsoft.com/office/officeart/2005/8/layout/vList3"/>
    <dgm:cxn modelId="{44FE06F1-A7F6-42E2-849C-B63F2B591B86}" srcId="{F2C809EB-FC25-45E2-8323-EF200C841869}" destId="{F920D3B2-AA9F-48BD-99A3-90D2D3ABE670}" srcOrd="0" destOrd="0" parTransId="{1CD4CC4C-02C5-43FC-8035-C2E8CAB5D1BE}" sibTransId="{CBC94576-73A4-4FA3-A122-D4A21BB5ACF3}"/>
    <dgm:cxn modelId="{5591703C-B003-4575-B425-132E0286EC1F}" type="presOf" srcId="{DEAA6B93-82A3-43EF-9664-D1306558CAC3}" destId="{89F22DF9-6436-4B71-9A13-33190594BC36}" srcOrd="0" destOrd="0" presId="urn:microsoft.com/office/officeart/2005/8/layout/vList3"/>
    <dgm:cxn modelId="{6C9EF0F1-D0B9-4967-AA0F-C5DC76CFDF30}" type="presOf" srcId="{50A89746-2F47-4DC3-A321-FC4C56F108B3}" destId="{445F2BEB-9686-44CC-9537-9A143EDF53D0}" srcOrd="0" destOrd="0" presId="urn:microsoft.com/office/officeart/2005/8/layout/vList3"/>
    <dgm:cxn modelId="{C03CEE0F-062C-4D3A-A04F-82BBE79DB8AE}" srcId="{F2C809EB-FC25-45E2-8323-EF200C841869}" destId="{50A89746-2F47-4DC3-A321-FC4C56F108B3}" srcOrd="3" destOrd="0" parTransId="{EEF6C514-F578-4F6E-B217-188C5D98E16B}" sibTransId="{A3452C1A-7841-4C71-93FF-A00F129E7147}"/>
    <dgm:cxn modelId="{14DB8EFE-FFCE-48FE-BE7F-A3A32EC2A795}" type="presOf" srcId="{F2C809EB-FC25-45E2-8323-EF200C841869}" destId="{3D3C244A-ECC7-4024-8B41-BA1A6ADBEE04}" srcOrd="0" destOrd="0" presId="urn:microsoft.com/office/officeart/2005/8/layout/vList3"/>
    <dgm:cxn modelId="{63B430E0-E37F-4EB5-8F84-28132B6323BA}" srcId="{F2C809EB-FC25-45E2-8323-EF200C841869}" destId="{DEAA6B93-82A3-43EF-9664-D1306558CAC3}" srcOrd="1" destOrd="0" parTransId="{0C65B4A4-41F6-4B9C-B010-44AE26A68F4E}" sibTransId="{EF44CDA8-30A3-459B-B34E-49C579A629EF}"/>
    <dgm:cxn modelId="{0DFC5854-658B-4858-8605-FD9BA6EA6DBE}" type="presOf" srcId="{90196956-C3D1-418C-A6E1-C361DE2AF1D5}" destId="{75DA97FE-CD7F-407C-B84A-78652771CEAE}" srcOrd="0" destOrd="0" presId="urn:microsoft.com/office/officeart/2005/8/layout/vList3"/>
    <dgm:cxn modelId="{D8FC8986-8C19-4FDB-BCFB-6A97369634AE}" type="presParOf" srcId="{3D3C244A-ECC7-4024-8B41-BA1A6ADBEE04}" destId="{40967B4C-E043-4999-880A-FD6D98EC5329}" srcOrd="0" destOrd="0" presId="urn:microsoft.com/office/officeart/2005/8/layout/vList3"/>
    <dgm:cxn modelId="{07C4BBF8-0EAA-459A-94A8-056C27AB7FD7}" type="presParOf" srcId="{40967B4C-E043-4999-880A-FD6D98EC5329}" destId="{391A5CA2-E4A3-4CF3-866C-A3E08FAE69A1}" srcOrd="0" destOrd="0" presId="urn:microsoft.com/office/officeart/2005/8/layout/vList3"/>
    <dgm:cxn modelId="{7B339638-78E9-4FAF-99A7-9A41A0E6BCE0}" type="presParOf" srcId="{40967B4C-E043-4999-880A-FD6D98EC5329}" destId="{B842CF3B-7F2F-4ACA-B442-70D09F7F212D}" srcOrd="1" destOrd="0" presId="urn:microsoft.com/office/officeart/2005/8/layout/vList3"/>
    <dgm:cxn modelId="{F88F7F08-4DD6-433D-B89B-8AF38881DE08}" type="presParOf" srcId="{3D3C244A-ECC7-4024-8B41-BA1A6ADBEE04}" destId="{4115B151-10FC-4B5E-8D37-2271061F76A5}" srcOrd="1" destOrd="0" presId="urn:microsoft.com/office/officeart/2005/8/layout/vList3"/>
    <dgm:cxn modelId="{F11BBDAD-D26E-4EB4-944D-BE1602BAAAA7}" type="presParOf" srcId="{3D3C244A-ECC7-4024-8B41-BA1A6ADBEE04}" destId="{E2EF3B08-6C96-4973-B97D-3FDB9FAC226B}" srcOrd="2" destOrd="0" presId="urn:microsoft.com/office/officeart/2005/8/layout/vList3"/>
    <dgm:cxn modelId="{6E955B5C-9D97-4008-AFD5-25BF401ADB09}" type="presParOf" srcId="{E2EF3B08-6C96-4973-B97D-3FDB9FAC226B}" destId="{18F02D21-6B97-4335-B881-9F0DD251D81F}" srcOrd="0" destOrd="0" presId="urn:microsoft.com/office/officeart/2005/8/layout/vList3"/>
    <dgm:cxn modelId="{A6A3EA08-4229-4A6B-B5F4-1EC3F0486C40}" type="presParOf" srcId="{E2EF3B08-6C96-4973-B97D-3FDB9FAC226B}" destId="{89F22DF9-6436-4B71-9A13-33190594BC36}" srcOrd="1" destOrd="0" presId="urn:microsoft.com/office/officeart/2005/8/layout/vList3"/>
    <dgm:cxn modelId="{3C8A2C00-9806-4F09-ABE3-90886DDD82EC}" type="presParOf" srcId="{3D3C244A-ECC7-4024-8B41-BA1A6ADBEE04}" destId="{A2BFD9A9-D537-4A69-B8B2-902EFE2612B2}" srcOrd="3" destOrd="0" presId="urn:microsoft.com/office/officeart/2005/8/layout/vList3"/>
    <dgm:cxn modelId="{79E21BFB-34C3-4EA4-8547-F33748309B94}" type="presParOf" srcId="{3D3C244A-ECC7-4024-8B41-BA1A6ADBEE04}" destId="{D24AE445-9E92-4FF2-9332-A35C16394154}" srcOrd="4" destOrd="0" presId="urn:microsoft.com/office/officeart/2005/8/layout/vList3"/>
    <dgm:cxn modelId="{C7560B5E-5311-4BE9-9D36-98E316578FD1}" type="presParOf" srcId="{D24AE445-9E92-4FF2-9332-A35C16394154}" destId="{7821AED9-16D0-404C-AFA6-940466A8CBF2}" srcOrd="0" destOrd="0" presId="urn:microsoft.com/office/officeart/2005/8/layout/vList3"/>
    <dgm:cxn modelId="{508CC530-60E3-4BE0-8E4E-3E7E4DB28472}" type="presParOf" srcId="{D24AE445-9E92-4FF2-9332-A35C16394154}" destId="{75DA97FE-CD7F-407C-B84A-78652771CEAE}" srcOrd="1" destOrd="0" presId="urn:microsoft.com/office/officeart/2005/8/layout/vList3"/>
    <dgm:cxn modelId="{AEB0B9F4-0504-4D97-8D55-8190D495942D}" type="presParOf" srcId="{3D3C244A-ECC7-4024-8B41-BA1A6ADBEE04}" destId="{41FAC32C-7CDE-45D7-A3BB-7A14B405F427}" srcOrd="5" destOrd="0" presId="urn:microsoft.com/office/officeart/2005/8/layout/vList3"/>
    <dgm:cxn modelId="{60A23418-A9B2-421F-BF6C-C40EDDFA5467}" type="presParOf" srcId="{3D3C244A-ECC7-4024-8B41-BA1A6ADBEE04}" destId="{C12BA12E-B0C8-4167-89A5-7DA930B00682}" srcOrd="6" destOrd="0" presId="urn:microsoft.com/office/officeart/2005/8/layout/vList3"/>
    <dgm:cxn modelId="{86685962-1CE8-4047-9E70-04F9F90AEF30}" type="presParOf" srcId="{C12BA12E-B0C8-4167-89A5-7DA930B00682}" destId="{F92BB7ED-0D26-4136-92D4-9CBE520C280F}" srcOrd="0" destOrd="0" presId="urn:microsoft.com/office/officeart/2005/8/layout/vList3"/>
    <dgm:cxn modelId="{0EE5891C-0EAF-4F05-B731-34EDA436BA74}" type="presParOf" srcId="{C12BA12E-B0C8-4167-89A5-7DA930B00682}" destId="{445F2BEB-9686-44CC-9537-9A143EDF53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2E398-ECEC-45ED-9D2C-C44D2E43E946}" type="doc">
      <dgm:prSet loTypeId="urn:microsoft.com/office/officeart/2005/8/layout/process2" loCatId="process" qsTypeId="urn:microsoft.com/office/officeart/2005/8/quickstyle/simple2" qsCatId="simple" csTypeId="urn:microsoft.com/office/officeart/2005/8/colors/accent1_3" csCatId="accent1" phldr="1"/>
      <dgm:spPr/>
    </dgm:pt>
    <dgm:pt modelId="{FC658CC6-F421-4A69-98B9-817B8BC23A77}">
      <dgm:prSet phldrT="[Text]" custT="1"/>
      <dgm:spPr/>
      <dgm:t>
        <a:bodyPr/>
        <a:lstStyle/>
        <a:p>
          <a:r>
            <a:rPr lang="en-US" sz="1600" b="1" dirty="0" smtClean="0">
              <a:latin typeface="Times New Roman" panose="02020603050405020304" pitchFamily="18" charset="0"/>
              <a:cs typeface="Times New Roman" panose="02020603050405020304" pitchFamily="18" charset="0"/>
            </a:rPr>
            <a:t>Compact bone is formed of Haversian systems (Osteons)</a:t>
          </a:r>
          <a:endParaRPr lang="en-US" sz="1600" b="1" dirty="0"/>
        </a:p>
      </dgm:t>
    </dgm:pt>
    <dgm:pt modelId="{FBC61438-CBCF-4C08-951B-9DCDD7919232}" type="parTrans" cxnId="{BD634DE3-0122-4A88-A1D7-1F7A708728AC}">
      <dgm:prSet/>
      <dgm:spPr/>
      <dgm:t>
        <a:bodyPr/>
        <a:lstStyle/>
        <a:p>
          <a:endParaRPr lang="en-US"/>
        </a:p>
      </dgm:t>
    </dgm:pt>
    <dgm:pt modelId="{9F6B11D1-FFCC-41EF-9C43-004EA808E130}" type="sibTrans" cxnId="{BD634DE3-0122-4A88-A1D7-1F7A708728AC}">
      <dgm:prSet/>
      <dgm:spPr/>
      <dgm:t>
        <a:bodyPr/>
        <a:lstStyle/>
        <a:p>
          <a:endParaRPr lang="en-US"/>
        </a:p>
      </dgm:t>
    </dgm:pt>
    <dgm:pt modelId="{5A821DD0-88D8-4D83-8842-C5A8AC30DCD6}">
      <dgm:prSet phldrT="[Text]" custT="1"/>
      <dgm:spPr/>
      <dgm:t>
        <a:bodyPr/>
        <a:lstStyle/>
        <a:p>
          <a:r>
            <a:rPr lang="en-US" sz="1600" b="1" smtClean="0">
              <a:latin typeface="Times New Roman" panose="02020603050405020304" pitchFamily="18" charset="0"/>
              <a:cs typeface="Times New Roman" panose="02020603050405020304" pitchFamily="18" charset="0"/>
            </a:rPr>
            <a:t>Osteons or Haversian systems are overlapping circular structures (formations)</a:t>
          </a:r>
          <a:endParaRPr lang="en-US" sz="1600" b="1" dirty="0"/>
        </a:p>
      </dgm:t>
    </dgm:pt>
    <dgm:pt modelId="{DE761613-3727-4369-8DF6-EC53EF1AFF7D}" type="parTrans" cxnId="{3C3CAC36-898C-43EC-9B01-C7BD19EBFC68}">
      <dgm:prSet/>
      <dgm:spPr/>
      <dgm:t>
        <a:bodyPr/>
        <a:lstStyle/>
        <a:p>
          <a:endParaRPr lang="en-US"/>
        </a:p>
      </dgm:t>
    </dgm:pt>
    <dgm:pt modelId="{814D517E-BDC3-474F-8605-219189E769BD}" type="sibTrans" cxnId="{3C3CAC36-898C-43EC-9B01-C7BD19EBFC68}">
      <dgm:prSet/>
      <dgm:spPr/>
      <dgm:t>
        <a:bodyPr/>
        <a:lstStyle/>
        <a:p>
          <a:endParaRPr lang="en-US"/>
        </a:p>
      </dgm:t>
    </dgm:pt>
    <dgm:pt modelId="{E235B65B-1130-41ED-BDDE-04EE04AB5152}">
      <dgm:prSet phldrT="[Text]" custT="1"/>
      <dgm:spPr/>
      <dgm:t>
        <a:bodyPr/>
        <a:lstStyle/>
        <a:p>
          <a:r>
            <a:rPr lang="en-US" sz="1600" b="1" smtClean="0">
              <a:latin typeface="Times New Roman" panose="02020603050405020304" pitchFamily="18" charset="0"/>
              <a:cs typeface="Times New Roman" panose="02020603050405020304" pitchFamily="18" charset="0"/>
            </a:rPr>
            <a:t>Each osteon has a central canal called Osteonic Canal or Haversian Canal</a:t>
          </a:r>
          <a:endParaRPr lang="en-US" sz="1600" b="1" dirty="0"/>
        </a:p>
      </dgm:t>
    </dgm:pt>
    <dgm:pt modelId="{B461AB5A-E392-42B6-8127-6D802367E250}" type="parTrans" cxnId="{890E6E97-5273-438A-BF04-979AC004E019}">
      <dgm:prSet/>
      <dgm:spPr/>
      <dgm:t>
        <a:bodyPr/>
        <a:lstStyle/>
        <a:p>
          <a:endParaRPr lang="en-US"/>
        </a:p>
      </dgm:t>
    </dgm:pt>
    <dgm:pt modelId="{C16F14CC-5D96-44B0-BF09-17E24DF7B8AA}" type="sibTrans" cxnId="{890E6E97-5273-438A-BF04-979AC004E019}">
      <dgm:prSet/>
      <dgm:spPr/>
      <dgm:t>
        <a:bodyPr/>
        <a:lstStyle/>
        <a:p>
          <a:endParaRPr lang="en-US"/>
        </a:p>
      </dgm:t>
    </dgm:pt>
    <dgm:pt modelId="{B2A557B3-6A95-43E4-B952-BC00980A3693}">
      <dgm:prSet phldrT="[Text]" custT="1"/>
      <dgm:spPr/>
      <dgm:t>
        <a:bodyPr/>
        <a:lstStyle/>
        <a:p>
          <a:r>
            <a:rPr lang="en-US" sz="1600" b="1" dirty="0" smtClean="0">
              <a:latin typeface="Times New Roman" panose="02020603050405020304" pitchFamily="18" charset="0"/>
              <a:cs typeface="Times New Roman" panose="02020603050405020304" pitchFamily="18" charset="0"/>
            </a:rPr>
            <a:t>The </a:t>
          </a:r>
          <a:r>
            <a:rPr lang="en-US" sz="1600" b="1" dirty="0" err="1" smtClean="0">
              <a:latin typeface="Times New Roman" panose="02020603050405020304" pitchFamily="18" charset="0"/>
              <a:cs typeface="Times New Roman" panose="02020603050405020304" pitchFamily="18" charset="0"/>
            </a:rPr>
            <a:t>Osteonic</a:t>
          </a:r>
          <a:r>
            <a:rPr lang="en-US" sz="1600" b="1" dirty="0" smtClean="0">
              <a:latin typeface="Times New Roman" panose="02020603050405020304" pitchFamily="18" charset="0"/>
              <a:cs typeface="Times New Roman" panose="02020603050405020304" pitchFamily="18" charset="0"/>
            </a:rPr>
            <a:t> Canal contains : blood vessels ( capillaries, arterioles, </a:t>
          </a:r>
          <a:r>
            <a:rPr lang="en-US" sz="1600" b="1" dirty="0" err="1" smtClean="0">
              <a:latin typeface="Times New Roman" panose="02020603050405020304" pitchFamily="18" charset="0"/>
              <a:cs typeface="Times New Roman" panose="02020603050405020304" pitchFamily="18" charset="0"/>
            </a:rPr>
            <a:t>venules</a:t>
          </a:r>
          <a:r>
            <a:rPr lang="en-US" sz="1600" b="1" dirty="0" smtClean="0">
              <a:latin typeface="Times New Roman" panose="02020603050405020304" pitchFamily="18" charset="0"/>
              <a:cs typeface="Times New Roman" panose="02020603050405020304" pitchFamily="18" charset="0"/>
            </a:rPr>
            <a:t> ),  nerves and lymphatic's.</a:t>
          </a:r>
          <a:endParaRPr lang="en-US" sz="1600" b="1" dirty="0"/>
        </a:p>
      </dgm:t>
    </dgm:pt>
    <dgm:pt modelId="{5BAA4F4D-30B4-4318-BCD1-EB07A0020DCA}" type="parTrans" cxnId="{6A9FCD5E-4F1F-4288-978E-9F913041A8D3}">
      <dgm:prSet/>
      <dgm:spPr/>
      <dgm:t>
        <a:bodyPr/>
        <a:lstStyle/>
        <a:p>
          <a:endParaRPr lang="en-US"/>
        </a:p>
      </dgm:t>
    </dgm:pt>
    <dgm:pt modelId="{D39D9FEB-2F1F-45C6-AED5-ED1979DA886A}" type="sibTrans" cxnId="{6A9FCD5E-4F1F-4288-978E-9F913041A8D3}">
      <dgm:prSet/>
      <dgm:spPr/>
      <dgm:t>
        <a:bodyPr/>
        <a:lstStyle/>
        <a:p>
          <a:endParaRPr lang="en-US"/>
        </a:p>
      </dgm:t>
    </dgm:pt>
    <dgm:pt modelId="{4541CA18-B1A0-4642-9ECD-55AA2873EAE8}">
      <dgm:prSet phldrT="[Text]" custT="1"/>
      <dgm:spPr/>
      <dgm:t>
        <a:bodyPr/>
        <a:lstStyle/>
        <a:p>
          <a:r>
            <a:rPr lang="en-US" sz="1600" b="1" smtClean="0">
              <a:latin typeface="Times New Roman" panose="02020603050405020304" pitchFamily="18" charset="0"/>
              <a:cs typeface="Times New Roman" panose="02020603050405020304" pitchFamily="18" charset="0"/>
            </a:rPr>
            <a:t>Between Haversian systems are concentric layers of mineralized bone called </a:t>
          </a:r>
          <a:r>
            <a:rPr lang="en-US" sz="1600" b="1" u="sng" smtClean="0">
              <a:latin typeface="Times New Roman" panose="02020603050405020304" pitchFamily="18" charset="0"/>
              <a:cs typeface="Times New Roman" panose="02020603050405020304" pitchFamily="18" charset="0"/>
            </a:rPr>
            <a:t>interstitial lamellae</a:t>
          </a:r>
          <a:endParaRPr lang="en-US" sz="1600" b="1" dirty="0"/>
        </a:p>
      </dgm:t>
    </dgm:pt>
    <dgm:pt modelId="{EE137BCB-2BED-4811-AB27-BCAE863499BE}" type="parTrans" cxnId="{50D531DD-6649-4CE6-9FCD-6114A7ABBBD5}">
      <dgm:prSet/>
      <dgm:spPr/>
      <dgm:t>
        <a:bodyPr/>
        <a:lstStyle/>
        <a:p>
          <a:endParaRPr lang="en-US"/>
        </a:p>
      </dgm:t>
    </dgm:pt>
    <dgm:pt modelId="{EF78A956-8BD3-4A99-838D-DA4A2356DAA1}" type="sibTrans" cxnId="{50D531DD-6649-4CE6-9FCD-6114A7ABBBD5}">
      <dgm:prSet/>
      <dgm:spPr/>
      <dgm:t>
        <a:bodyPr/>
        <a:lstStyle/>
        <a:p>
          <a:endParaRPr lang="en-US"/>
        </a:p>
      </dgm:t>
    </dgm:pt>
    <dgm:pt modelId="{FE98721E-11FB-4975-8DE2-6A4E2F8DEAE5}">
      <dgm:prSet phldrT="[Text]" custT="1"/>
      <dgm:spPr/>
      <dgm:t>
        <a:bodyPr/>
        <a:lstStyle/>
        <a:p>
          <a:r>
            <a:rPr lang="en-US" sz="1400" b="1" smtClean="0">
              <a:latin typeface="Times New Roman" panose="02020603050405020304" pitchFamily="18" charset="0"/>
              <a:cs typeface="Times New Roman" panose="02020603050405020304" pitchFamily="18" charset="0"/>
            </a:rPr>
            <a:t>Collagen is arranged in concentric layers,  around the Haversian canals forming cylinders  called </a:t>
          </a:r>
          <a:r>
            <a:rPr lang="en-US" sz="1400" b="1" u="sng" smtClean="0">
              <a:latin typeface="Times New Roman" panose="02020603050405020304" pitchFamily="18" charset="0"/>
              <a:cs typeface="Times New Roman" panose="02020603050405020304" pitchFamily="18" charset="0"/>
            </a:rPr>
            <a:t>osteons</a:t>
          </a:r>
          <a:r>
            <a:rPr lang="en-US" sz="1400" b="1" smtClean="0">
              <a:latin typeface="Times New Roman" panose="02020603050405020304" pitchFamily="18" charset="0"/>
              <a:cs typeface="Times New Roman" panose="02020603050405020304" pitchFamily="18" charset="0"/>
            </a:rPr>
            <a:t> </a:t>
          </a:r>
          <a:r>
            <a:rPr lang="en-US" sz="1400" b="1" u="sng" smtClean="0">
              <a:latin typeface="Times New Roman" panose="02020603050405020304" pitchFamily="18" charset="0"/>
              <a:cs typeface="Times New Roman" panose="02020603050405020304" pitchFamily="18" charset="0"/>
            </a:rPr>
            <a:t>or Haversian systems</a:t>
          </a:r>
          <a:r>
            <a:rPr lang="en-US" sz="1400" b="1" smtClean="0">
              <a:latin typeface="Times New Roman" panose="02020603050405020304" pitchFamily="18" charset="0"/>
              <a:cs typeface="Times New Roman" panose="02020603050405020304" pitchFamily="18" charset="0"/>
            </a:rPr>
            <a:t>.</a:t>
          </a:r>
          <a:endParaRPr lang="en-US" sz="1800" b="1" dirty="0"/>
        </a:p>
      </dgm:t>
    </dgm:pt>
    <dgm:pt modelId="{7B8B77E9-E045-425F-991C-0B123C42EBD0}" type="parTrans" cxnId="{C0A41A02-4109-4AD7-8294-39373ABCAE01}">
      <dgm:prSet/>
      <dgm:spPr/>
      <dgm:t>
        <a:bodyPr/>
        <a:lstStyle/>
        <a:p>
          <a:endParaRPr lang="en-US"/>
        </a:p>
      </dgm:t>
    </dgm:pt>
    <dgm:pt modelId="{2F3C807D-CEA2-481A-B54C-28BEB72079EF}" type="sibTrans" cxnId="{C0A41A02-4109-4AD7-8294-39373ABCAE01}">
      <dgm:prSet/>
      <dgm:spPr/>
      <dgm:t>
        <a:bodyPr/>
        <a:lstStyle/>
        <a:p>
          <a:endParaRPr lang="en-US"/>
        </a:p>
      </dgm:t>
    </dgm:pt>
    <dgm:pt modelId="{8F67D2D8-E5A2-48EB-83F3-D13C732D8FCB}" type="pres">
      <dgm:prSet presAssocID="{5202E398-ECEC-45ED-9D2C-C44D2E43E946}" presName="linearFlow" presStyleCnt="0">
        <dgm:presLayoutVars>
          <dgm:resizeHandles val="exact"/>
        </dgm:presLayoutVars>
      </dgm:prSet>
      <dgm:spPr/>
    </dgm:pt>
    <dgm:pt modelId="{E10C4E17-EE42-4BC3-AE21-E6E4DA8DD93B}" type="pres">
      <dgm:prSet presAssocID="{FC658CC6-F421-4A69-98B9-817B8BC23A77}" presName="node" presStyleLbl="node1" presStyleIdx="0" presStyleCnt="6" custScaleX="217432" custLinFactNeighborX="-335" custLinFactNeighborY="-1506">
        <dgm:presLayoutVars>
          <dgm:bulletEnabled val="1"/>
        </dgm:presLayoutVars>
      </dgm:prSet>
      <dgm:spPr/>
      <dgm:t>
        <a:bodyPr/>
        <a:lstStyle/>
        <a:p>
          <a:endParaRPr lang="en-US"/>
        </a:p>
      </dgm:t>
    </dgm:pt>
    <dgm:pt modelId="{F1B659DB-4ADF-45B4-9490-DEC0DBADD5A4}" type="pres">
      <dgm:prSet presAssocID="{9F6B11D1-FFCC-41EF-9C43-004EA808E130}" presName="sibTrans" presStyleLbl="sibTrans2D1" presStyleIdx="0" presStyleCnt="5"/>
      <dgm:spPr/>
      <dgm:t>
        <a:bodyPr/>
        <a:lstStyle/>
        <a:p>
          <a:endParaRPr lang="en-US"/>
        </a:p>
      </dgm:t>
    </dgm:pt>
    <dgm:pt modelId="{DCCF65D3-2501-4356-9D04-4FDBFE391655}" type="pres">
      <dgm:prSet presAssocID="{9F6B11D1-FFCC-41EF-9C43-004EA808E130}" presName="connectorText" presStyleLbl="sibTrans2D1" presStyleIdx="0" presStyleCnt="5"/>
      <dgm:spPr/>
      <dgm:t>
        <a:bodyPr/>
        <a:lstStyle/>
        <a:p>
          <a:endParaRPr lang="en-US"/>
        </a:p>
      </dgm:t>
    </dgm:pt>
    <dgm:pt modelId="{529C2A0B-1915-4C76-A557-6B930BE24D06}" type="pres">
      <dgm:prSet presAssocID="{5A821DD0-88D8-4D83-8842-C5A8AC30DCD6}" presName="node" presStyleLbl="node1" presStyleIdx="1" presStyleCnt="6" custScaleX="217432">
        <dgm:presLayoutVars>
          <dgm:bulletEnabled val="1"/>
        </dgm:presLayoutVars>
      </dgm:prSet>
      <dgm:spPr/>
      <dgm:t>
        <a:bodyPr/>
        <a:lstStyle/>
        <a:p>
          <a:endParaRPr lang="en-US"/>
        </a:p>
      </dgm:t>
    </dgm:pt>
    <dgm:pt modelId="{94EF3B7F-BDD1-4BCF-B2A1-A5397E03BDE5}" type="pres">
      <dgm:prSet presAssocID="{814D517E-BDC3-474F-8605-219189E769BD}" presName="sibTrans" presStyleLbl="sibTrans2D1" presStyleIdx="1" presStyleCnt="5"/>
      <dgm:spPr/>
      <dgm:t>
        <a:bodyPr/>
        <a:lstStyle/>
        <a:p>
          <a:endParaRPr lang="en-US"/>
        </a:p>
      </dgm:t>
    </dgm:pt>
    <dgm:pt modelId="{19462CCC-D6D4-43C1-91D1-80974F39FE08}" type="pres">
      <dgm:prSet presAssocID="{814D517E-BDC3-474F-8605-219189E769BD}" presName="connectorText" presStyleLbl="sibTrans2D1" presStyleIdx="1" presStyleCnt="5"/>
      <dgm:spPr/>
      <dgm:t>
        <a:bodyPr/>
        <a:lstStyle/>
        <a:p>
          <a:endParaRPr lang="en-US"/>
        </a:p>
      </dgm:t>
    </dgm:pt>
    <dgm:pt modelId="{360607D7-0A7B-4DAC-8890-B47DF75A70B8}" type="pres">
      <dgm:prSet presAssocID="{E235B65B-1130-41ED-BDDE-04EE04AB5152}" presName="node" presStyleLbl="node1" presStyleIdx="2" presStyleCnt="6" custScaleX="217432">
        <dgm:presLayoutVars>
          <dgm:bulletEnabled val="1"/>
        </dgm:presLayoutVars>
      </dgm:prSet>
      <dgm:spPr/>
      <dgm:t>
        <a:bodyPr/>
        <a:lstStyle/>
        <a:p>
          <a:endParaRPr lang="en-US"/>
        </a:p>
      </dgm:t>
    </dgm:pt>
    <dgm:pt modelId="{642C6838-C63D-480C-8B5C-0F59C7B83DDF}" type="pres">
      <dgm:prSet presAssocID="{C16F14CC-5D96-44B0-BF09-17E24DF7B8AA}" presName="sibTrans" presStyleLbl="sibTrans2D1" presStyleIdx="2" presStyleCnt="5"/>
      <dgm:spPr/>
      <dgm:t>
        <a:bodyPr/>
        <a:lstStyle/>
        <a:p>
          <a:endParaRPr lang="en-US"/>
        </a:p>
      </dgm:t>
    </dgm:pt>
    <dgm:pt modelId="{A6D75070-420C-4669-98F3-E04CB454AE66}" type="pres">
      <dgm:prSet presAssocID="{C16F14CC-5D96-44B0-BF09-17E24DF7B8AA}" presName="connectorText" presStyleLbl="sibTrans2D1" presStyleIdx="2" presStyleCnt="5"/>
      <dgm:spPr/>
      <dgm:t>
        <a:bodyPr/>
        <a:lstStyle/>
        <a:p>
          <a:endParaRPr lang="en-US"/>
        </a:p>
      </dgm:t>
    </dgm:pt>
    <dgm:pt modelId="{5A576895-F2F6-4934-A8FC-811CB6CAC3F5}" type="pres">
      <dgm:prSet presAssocID="{B2A557B3-6A95-43E4-B952-BC00980A3693}" presName="node" presStyleLbl="node1" presStyleIdx="3" presStyleCnt="6" custScaleX="218376" custLinFactNeighborX="-472" custLinFactNeighborY="3686">
        <dgm:presLayoutVars>
          <dgm:bulletEnabled val="1"/>
        </dgm:presLayoutVars>
      </dgm:prSet>
      <dgm:spPr/>
      <dgm:t>
        <a:bodyPr/>
        <a:lstStyle/>
        <a:p>
          <a:endParaRPr lang="en-US"/>
        </a:p>
      </dgm:t>
    </dgm:pt>
    <dgm:pt modelId="{F0867FF2-574D-4CFA-A19C-6E701AD1E8C4}" type="pres">
      <dgm:prSet presAssocID="{D39D9FEB-2F1F-45C6-AED5-ED1979DA886A}" presName="sibTrans" presStyleLbl="sibTrans2D1" presStyleIdx="3" presStyleCnt="5"/>
      <dgm:spPr/>
      <dgm:t>
        <a:bodyPr/>
        <a:lstStyle/>
        <a:p>
          <a:endParaRPr lang="en-US"/>
        </a:p>
      </dgm:t>
    </dgm:pt>
    <dgm:pt modelId="{DA5C994A-4B8C-48F3-897C-90CEA1214EA5}" type="pres">
      <dgm:prSet presAssocID="{D39D9FEB-2F1F-45C6-AED5-ED1979DA886A}" presName="connectorText" presStyleLbl="sibTrans2D1" presStyleIdx="3" presStyleCnt="5"/>
      <dgm:spPr/>
      <dgm:t>
        <a:bodyPr/>
        <a:lstStyle/>
        <a:p>
          <a:endParaRPr lang="en-US"/>
        </a:p>
      </dgm:t>
    </dgm:pt>
    <dgm:pt modelId="{EC5702B4-1454-447A-B0A7-14886014FC90}" type="pres">
      <dgm:prSet presAssocID="{4541CA18-B1A0-4642-9ECD-55AA2873EAE8}" presName="node" presStyleLbl="node1" presStyleIdx="4" presStyleCnt="6" custScaleX="217432">
        <dgm:presLayoutVars>
          <dgm:bulletEnabled val="1"/>
        </dgm:presLayoutVars>
      </dgm:prSet>
      <dgm:spPr/>
      <dgm:t>
        <a:bodyPr/>
        <a:lstStyle/>
        <a:p>
          <a:endParaRPr lang="en-US"/>
        </a:p>
      </dgm:t>
    </dgm:pt>
    <dgm:pt modelId="{D56FCC59-8589-407C-8D20-775C90256960}" type="pres">
      <dgm:prSet presAssocID="{EF78A956-8BD3-4A99-838D-DA4A2356DAA1}" presName="sibTrans" presStyleLbl="sibTrans2D1" presStyleIdx="4" presStyleCnt="5"/>
      <dgm:spPr/>
      <dgm:t>
        <a:bodyPr/>
        <a:lstStyle/>
        <a:p>
          <a:endParaRPr lang="en-US"/>
        </a:p>
      </dgm:t>
    </dgm:pt>
    <dgm:pt modelId="{420A9A8D-BF13-4FC4-A24B-F01B6E6066DE}" type="pres">
      <dgm:prSet presAssocID="{EF78A956-8BD3-4A99-838D-DA4A2356DAA1}" presName="connectorText" presStyleLbl="sibTrans2D1" presStyleIdx="4" presStyleCnt="5"/>
      <dgm:spPr/>
      <dgm:t>
        <a:bodyPr/>
        <a:lstStyle/>
        <a:p>
          <a:endParaRPr lang="en-US"/>
        </a:p>
      </dgm:t>
    </dgm:pt>
    <dgm:pt modelId="{9FD3CEA7-385D-4818-B12B-F709ACFA149A}" type="pres">
      <dgm:prSet presAssocID="{FE98721E-11FB-4975-8DE2-6A4E2F8DEAE5}" presName="node" presStyleLbl="node1" presStyleIdx="5" presStyleCnt="6" custScaleX="217432">
        <dgm:presLayoutVars>
          <dgm:bulletEnabled val="1"/>
        </dgm:presLayoutVars>
      </dgm:prSet>
      <dgm:spPr/>
      <dgm:t>
        <a:bodyPr/>
        <a:lstStyle/>
        <a:p>
          <a:endParaRPr lang="en-US"/>
        </a:p>
      </dgm:t>
    </dgm:pt>
  </dgm:ptLst>
  <dgm:cxnLst>
    <dgm:cxn modelId="{09E7A880-4BAD-4233-93DD-CD074C2C9DA3}" type="presOf" srcId="{C16F14CC-5D96-44B0-BF09-17E24DF7B8AA}" destId="{642C6838-C63D-480C-8B5C-0F59C7B83DDF}" srcOrd="0" destOrd="0" presId="urn:microsoft.com/office/officeart/2005/8/layout/process2"/>
    <dgm:cxn modelId="{857C9106-7943-4450-9913-3F9DE3AEDC0B}" type="presOf" srcId="{D39D9FEB-2F1F-45C6-AED5-ED1979DA886A}" destId="{DA5C994A-4B8C-48F3-897C-90CEA1214EA5}" srcOrd="1" destOrd="0" presId="urn:microsoft.com/office/officeart/2005/8/layout/process2"/>
    <dgm:cxn modelId="{890E6E97-5273-438A-BF04-979AC004E019}" srcId="{5202E398-ECEC-45ED-9D2C-C44D2E43E946}" destId="{E235B65B-1130-41ED-BDDE-04EE04AB5152}" srcOrd="2" destOrd="0" parTransId="{B461AB5A-E392-42B6-8127-6D802367E250}" sibTransId="{C16F14CC-5D96-44B0-BF09-17E24DF7B8AA}"/>
    <dgm:cxn modelId="{C1F679F7-481F-4A9E-9B21-896EED0AEF2C}" type="presOf" srcId="{814D517E-BDC3-474F-8605-219189E769BD}" destId="{19462CCC-D6D4-43C1-91D1-80974F39FE08}" srcOrd="1" destOrd="0" presId="urn:microsoft.com/office/officeart/2005/8/layout/process2"/>
    <dgm:cxn modelId="{37454468-7764-4227-9C98-4742FA24C95B}" type="presOf" srcId="{B2A557B3-6A95-43E4-B952-BC00980A3693}" destId="{5A576895-F2F6-4934-A8FC-811CB6CAC3F5}" srcOrd="0" destOrd="0" presId="urn:microsoft.com/office/officeart/2005/8/layout/process2"/>
    <dgm:cxn modelId="{4F02A660-9935-443B-8994-F32C0431BADB}" type="presOf" srcId="{C16F14CC-5D96-44B0-BF09-17E24DF7B8AA}" destId="{A6D75070-420C-4669-98F3-E04CB454AE66}" srcOrd="1" destOrd="0" presId="urn:microsoft.com/office/officeart/2005/8/layout/process2"/>
    <dgm:cxn modelId="{6A9FCD5E-4F1F-4288-978E-9F913041A8D3}" srcId="{5202E398-ECEC-45ED-9D2C-C44D2E43E946}" destId="{B2A557B3-6A95-43E4-B952-BC00980A3693}" srcOrd="3" destOrd="0" parTransId="{5BAA4F4D-30B4-4318-BCD1-EB07A0020DCA}" sibTransId="{D39D9FEB-2F1F-45C6-AED5-ED1979DA886A}"/>
    <dgm:cxn modelId="{BD634DE3-0122-4A88-A1D7-1F7A708728AC}" srcId="{5202E398-ECEC-45ED-9D2C-C44D2E43E946}" destId="{FC658CC6-F421-4A69-98B9-817B8BC23A77}" srcOrd="0" destOrd="0" parTransId="{FBC61438-CBCF-4C08-951B-9DCDD7919232}" sibTransId="{9F6B11D1-FFCC-41EF-9C43-004EA808E130}"/>
    <dgm:cxn modelId="{30EB8EDE-4642-4B51-AAEA-9A8510771C4A}" type="presOf" srcId="{4541CA18-B1A0-4642-9ECD-55AA2873EAE8}" destId="{EC5702B4-1454-447A-B0A7-14886014FC90}" srcOrd="0" destOrd="0" presId="urn:microsoft.com/office/officeart/2005/8/layout/process2"/>
    <dgm:cxn modelId="{72E94835-7FF1-49DA-A1CD-506BE7838399}" type="presOf" srcId="{FC658CC6-F421-4A69-98B9-817B8BC23A77}" destId="{E10C4E17-EE42-4BC3-AE21-E6E4DA8DD93B}" srcOrd="0" destOrd="0" presId="urn:microsoft.com/office/officeart/2005/8/layout/process2"/>
    <dgm:cxn modelId="{3C3CAC36-898C-43EC-9B01-C7BD19EBFC68}" srcId="{5202E398-ECEC-45ED-9D2C-C44D2E43E946}" destId="{5A821DD0-88D8-4D83-8842-C5A8AC30DCD6}" srcOrd="1" destOrd="0" parTransId="{DE761613-3727-4369-8DF6-EC53EF1AFF7D}" sibTransId="{814D517E-BDC3-474F-8605-219189E769BD}"/>
    <dgm:cxn modelId="{C6F1CE96-9635-44D9-A6B6-F85528B1FD37}" type="presOf" srcId="{5A821DD0-88D8-4D83-8842-C5A8AC30DCD6}" destId="{529C2A0B-1915-4C76-A557-6B930BE24D06}" srcOrd="0" destOrd="0" presId="urn:microsoft.com/office/officeart/2005/8/layout/process2"/>
    <dgm:cxn modelId="{8D33BD5A-0A81-41A0-A89A-5BB03D42EEDA}" type="presOf" srcId="{5202E398-ECEC-45ED-9D2C-C44D2E43E946}" destId="{8F67D2D8-E5A2-48EB-83F3-D13C732D8FCB}" srcOrd="0" destOrd="0" presId="urn:microsoft.com/office/officeart/2005/8/layout/process2"/>
    <dgm:cxn modelId="{C0A41A02-4109-4AD7-8294-39373ABCAE01}" srcId="{5202E398-ECEC-45ED-9D2C-C44D2E43E946}" destId="{FE98721E-11FB-4975-8DE2-6A4E2F8DEAE5}" srcOrd="5" destOrd="0" parTransId="{7B8B77E9-E045-425F-991C-0B123C42EBD0}" sibTransId="{2F3C807D-CEA2-481A-B54C-28BEB72079EF}"/>
    <dgm:cxn modelId="{A46D6F9A-0689-4CC4-BBC0-958A94A74C8E}" type="presOf" srcId="{814D517E-BDC3-474F-8605-219189E769BD}" destId="{94EF3B7F-BDD1-4BCF-B2A1-A5397E03BDE5}" srcOrd="0" destOrd="0" presId="urn:microsoft.com/office/officeart/2005/8/layout/process2"/>
    <dgm:cxn modelId="{50D531DD-6649-4CE6-9FCD-6114A7ABBBD5}" srcId="{5202E398-ECEC-45ED-9D2C-C44D2E43E946}" destId="{4541CA18-B1A0-4642-9ECD-55AA2873EAE8}" srcOrd="4" destOrd="0" parTransId="{EE137BCB-2BED-4811-AB27-BCAE863499BE}" sibTransId="{EF78A956-8BD3-4A99-838D-DA4A2356DAA1}"/>
    <dgm:cxn modelId="{B780CD9D-8C48-4742-B667-617B2218A16B}" type="presOf" srcId="{9F6B11D1-FFCC-41EF-9C43-004EA808E130}" destId="{DCCF65D3-2501-4356-9D04-4FDBFE391655}" srcOrd="1" destOrd="0" presId="urn:microsoft.com/office/officeart/2005/8/layout/process2"/>
    <dgm:cxn modelId="{BA6A0511-4D94-4755-A98A-0C7095BF5E91}" type="presOf" srcId="{EF78A956-8BD3-4A99-838D-DA4A2356DAA1}" destId="{420A9A8D-BF13-4FC4-A24B-F01B6E6066DE}" srcOrd="1" destOrd="0" presId="urn:microsoft.com/office/officeart/2005/8/layout/process2"/>
    <dgm:cxn modelId="{70CBB48E-C55C-4CCD-AC23-452F8C3C625E}" type="presOf" srcId="{E235B65B-1130-41ED-BDDE-04EE04AB5152}" destId="{360607D7-0A7B-4DAC-8890-B47DF75A70B8}" srcOrd="0" destOrd="0" presId="urn:microsoft.com/office/officeart/2005/8/layout/process2"/>
    <dgm:cxn modelId="{A2E1DD17-B10B-44ED-9343-EC6C1B566186}" type="presOf" srcId="{9F6B11D1-FFCC-41EF-9C43-004EA808E130}" destId="{F1B659DB-4ADF-45B4-9490-DEC0DBADD5A4}" srcOrd="0" destOrd="0" presId="urn:microsoft.com/office/officeart/2005/8/layout/process2"/>
    <dgm:cxn modelId="{91140378-0D88-4416-B040-03C97E351F00}" type="presOf" srcId="{D39D9FEB-2F1F-45C6-AED5-ED1979DA886A}" destId="{F0867FF2-574D-4CFA-A19C-6E701AD1E8C4}" srcOrd="0" destOrd="0" presId="urn:microsoft.com/office/officeart/2005/8/layout/process2"/>
    <dgm:cxn modelId="{02B0D945-D3CC-4CF0-BF5E-2EF9FA4B81D0}" type="presOf" srcId="{FE98721E-11FB-4975-8DE2-6A4E2F8DEAE5}" destId="{9FD3CEA7-385D-4818-B12B-F709ACFA149A}" srcOrd="0" destOrd="0" presId="urn:microsoft.com/office/officeart/2005/8/layout/process2"/>
    <dgm:cxn modelId="{1CA3E2D9-BC33-4B22-ABF3-D6956256670F}" type="presOf" srcId="{EF78A956-8BD3-4A99-838D-DA4A2356DAA1}" destId="{D56FCC59-8589-407C-8D20-775C90256960}" srcOrd="0" destOrd="0" presId="urn:microsoft.com/office/officeart/2005/8/layout/process2"/>
    <dgm:cxn modelId="{2C85BF08-5304-4C54-B43D-35CC8F211AA6}" type="presParOf" srcId="{8F67D2D8-E5A2-48EB-83F3-D13C732D8FCB}" destId="{E10C4E17-EE42-4BC3-AE21-E6E4DA8DD93B}" srcOrd="0" destOrd="0" presId="urn:microsoft.com/office/officeart/2005/8/layout/process2"/>
    <dgm:cxn modelId="{572C9822-DFFB-4A94-B793-A46A2AF96DE5}" type="presParOf" srcId="{8F67D2D8-E5A2-48EB-83F3-D13C732D8FCB}" destId="{F1B659DB-4ADF-45B4-9490-DEC0DBADD5A4}" srcOrd="1" destOrd="0" presId="urn:microsoft.com/office/officeart/2005/8/layout/process2"/>
    <dgm:cxn modelId="{A1473DD6-C7F8-4BE9-9611-1C54B14BBC92}" type="presParOf" srcId="{F1B659DB-4ADF-45B4-9490-DEC0DBADD5A4}" destId="{DCCF65D3-2501-4356-9D04-4FDBFE391655}" srcOrd="0" destOrd="0" presId="urn:microsoft.com/office/officeart/2005/8/layout/process2"/>
    <dgm:cxn modelId="{1AB3D132-28B8-42F2-A8D4-78E707652F67}" type="presParOf" srcId="{8F67D2D8-E5A2-48EB-83F3-D13C732D8FCB}" destId="{529C2A0B-1915-4C76-A557-6B930BE24D06}" srcOrd="2" destOrd="0" presId="urn:microsoft.com/office/officeart/2005/8/layout/process2"/>
    <dgm:cxn modelId="{63A34634-A704-4902-8837-A97CEBDE4ED0}" type="presParOf" srcId="{8F67D2D8-E5A2-48EB-83F3-D13C732D8FCB}" destId="{94EF3B7F-BDD1-4BCF-B2A1-A5397E03BDE5}" srcOrd="3" destOrd="0" presId="urn:microsoft.com/office/officeart/2005/8/layout/process2"/>
    <dgm:cxn modelId="{BC5F121E-562D-4CFD-962A-813D0B1A1D0A}" type="presParOf" srcId="{94EF3B7F-BDD1-4BCF-B2A1-A5397E03BDE5}" destId="{19462CCC-D6D4-43C1-91D1-80974F39FE08}" srcOrd="0" destOrd="0" presId="urn:microsoft.com/office/officeart/2005/8/layout/process2"/>
    <dgm:cxn modelId="{3EF9FF13-FB8E-4798-8B2E-B23206C512B1}" type="presParOf" srcId="{8F67D2D8-E5A2-48EB-83F3-D13C732D8FCB}" destId="{360607D7-0A7B-4DAC-8890-B47DF75A70B8}" srcOrd="4" destOrd="0" presId="urn:microsoft.com/office/officeart/2005/8/layout/process2"/>
    <dgm:cxn modelId="{988CD1C3-6563-46F5-B771-8591D296E063}" type="presParOf" srcId="{8F67D2D8-E5A2-48EB-83F3-D13C732D8FCB}" destId="{642C6838-C63D-480C-8B5C-0F59C7B83DDF}" srcOrd="5" destOrd="0" presId="urn:microsoft.com/office/officeart/2005/8/layout/process2"/>
    <dgm:cxn modelId="{80E53C9A-B694-4B90-ACA5-BE035C3FC313}" type="presParOf" srcId="{642C6838-C63D-480C-8B5C-0F59C7B83DDF}" destId="{A6D75070-420C-4669-98F3-E04CB454AE66}" srcOrd="0" destOrd="0" presId="urn:microsoft.com/office/officeart/2005/8/layout/process2"/>
    <dgm:cxn modelId="{BCB6C2D9-98D3-4B5D-8B89-68E8FDFC8011}" type="presParOf" srcId="{8F67D2D8-E5A2-48EB-83F3-D13C732D8FCB}" destId="{5A576895-F2F6-4934-A8FC-811CB6CAC3F5}" srcOrd="6" destOrd="0" presId="urn:microsoft.com/office/officeart/2005/8/layout/process2"/>
    <dgm:cxn modelId="{D88050B9-E778-4F9E-B236-E39D5F164E42}" type="presParOf" srcId="{8F67D2D8-E5A2-48EB-83F3-D13C732D8FCB}" destId="{F0867FF2-574D-4CFA-A19C-6E701AD1E8C4}" srcOrd="7" destOrd="0" presId="urn:microsoft.com/office/officeart/2005/8/layout/process2"/>
    <dgm:cxn modelId="{CF91DA89-2762-4B94-ACF3-5F5374B7F9E2}" type="presParOf" srcId="{F0867FF2-574D-4CFA-A19C-6E701AD1E8C4}" destId="{DA5C994A-4B8C-48F3-897C-90CEA1214EA5}" srcOrd="0" destOrd="0" presId="urn:microsoft.com/office/officeart/2005/8/layout/process2"/>
    <dgm:cxn modelId="{5EA60359-CAAB-48F5-A2DE-2B1272A4B597}" type="presParOf" srcId="{8F67D2D8-E5A2-48EB-83F3-D13C732D8FCB}" destId="{EC5702B4-1454-447A-B0A7-14886014FC90}" srcOrd="8" destOrd="0" presId="urn:microsoft.com/office/officeart/2005/8/layout/process2"/>
    <dgm:cxn modelId="{6669D78F-93DE-4E7B-9237-C3538920AEF8}" type="presParOf" srcId="{8F67D2D8-E5A2-48EB-83F3-D13C732D8FCB}" destId="{D56FCC59-8589-407C-8D20-775C90256960}" srcOrd="9" destOrd="0" presId="urn:microsoft.com/office/officeart/2005/8/layout/process2"/>
    <dgm:cxn modelId="{3420D9F7-C4F6-4E61-AB5D-DE001F79C6D3}" type="presParOf" srcId="{D56FCC59-8589-407C-8D20-775C90256960}" destId="{420A9A8D-BF13-4FC4-A24B-F01B6E6066DE}" srcOrd="0" destOrd="0" presId="urn:microsoft.com/office/officeart/2005/8/layout/process2"/>
    <dgm:cxn modelId="{6CB2646E-B896-47F7-B69A-22F963F7D14F}" type="presParOf" srcId="{8F67D2D8-E5A2-48EB-83F3-D13C732D8FCB}" destId="{9FD3CEA7-385D-4818-B12B-F709ACFA149A}"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ADAFBA-AF1E-46B5-80BE-927B1682D281}"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A940651C-F17A-48C8-B72C-50CB4D45652A}">
      <dgm:prSet phldrT="[Text]" custT="1"/>
      <dgm:spPr/>
      <dgm:t>
        <a:bodyPr/>
        <a:lstStyle/>
        <a:p>
          <a:r>
            <a:rPr lang="en-US" sz="1400" b="1" smtClean="0"/>
            <a:t>Site</a:t>
          </a:r>
          <a:r>
            <a:rPr lang="en-US" sz="1400" b="1" baseline="0" smtClean="0"/>
            <a:t> : </a:t>
          </a:r>
          <a:r>
            <a:rPr lang="en-US" sz="1400" b="1" smtClean="0"/>
            <a:t>inside the cortical bone .</a:t>
          </a:r>
          <a:endParaRPr lang="en-US" sz="1400" b="1" dirty="0"/>
        </a:p>
      </dgm:t>
    </dgm:pt>
    <dgm:pt modelId="{9564DCD5-A97B-48CC-9C99-F7E85E4CDB9C}" type="parTrans" cxnId="{50591060-C01B-4D52-884E-07C10567454D}">
      <dgm:prSet/>
      <dgm:spPr/>
      <dgm:t>
        <a:bodyPr/>
        <a:lstStyle/>
        <a:p>
          <a:endParaRPr lang="en-US"/>
        </a:p>
      </dgm:t>
    </dgm:pt>
    <dgm:pt modelId="{B20500E0-36C2-41D9-A73B-C3CC0030CE97}" type="sibTrans" cxnId="{50591060-C01B-4D52-884E-07C10567454D}">
      <dgm:prSet/>
      <dgm:spPr/>
      <dgm:t>
        <a:bodyPr/>
        <a:lstStyle/>
        <a:p>
          <a:endParaRPr lang="en-US"/>
        </a:p>
      </dgm:t>
    </dgm:pt>
    <dgm:pt modelId="{543F0554-3155-4986-B0E2-E7AB4EBDFE32}">
      <dgm:prSet phldrT="[Text]"/>
      <dgm:spPr/>
      <dgm:t>
        <a:bodyPr/>
        <a:lstStyle/>
        <a:p>
          <a:r>
            <a:rPr lang="en-US" b="1" dirty="0" smtClean="0"/>
            <a:t>Though it represents only </a:t>
          </a:r>
          <a:r>
            <a:rPr lang="en-US" b="1" dirty="0" smtClean="0">
              <a:solidFill>
                <a:schemeClr val="accent4">
                  <a:lumMod val="75000"/>
                </a:schemeClr>
              </a:solidFill>
            </a:rPr>
            <a:t>20% </a:t>
          </a:r>
          <a:r>
            <a:rPr lang="en-US" b="1" dirty="0" smtClean="0"/>
            <a:t>of the skeletal mass, it has 5 times greater surface area than cortical bone. </a:t>
          </a:r>
          <a:endParaRPr lang="en-US" b="1" dirty="0"/>
        </a:p>
      </dgm:t>
    </dgm:pt>
    <dgm:pt modelId="{E7757C61-6AAF-49E8-9DCC-B4427A337F9B}" type="parTrans" cxnId="{6DE84D10-8A9E-4504-AA70-C79F9F4EB121}">
      <dgm:prSet/>
      <dgm:spPr/>
      <dgm:t>
        <a:bodyPr/>
        <a:lstStyle/>
        <a:p>
          <a:endParaRPr lang="en-US"/>
        </a:p>
      </dgm:t>
    </dgm:pt>
    <dgm:pt modelId="{7C69D8D5-0559-49F7-AB63-33036D869C19}" type="sibTrans" cxnId="{6DE84D10-8A9E-4504-AA70-C79F9F4EB121}">
      <dgm:prSet/>
      <dgm:spPr/>
      <dgm:t>
        <a:bodyPr/>
        <a:lstStyle/>
        <a:p>
          <a:endParaRPr lang="en-US"/>
        </a:p>
      </dgm:t>
    </dgm:pt>
    <dgm:pt modelId="{090EDEFD-3B6B-4A36-99FF-E3996644AE9F}">
      <dgm:prSet phldrT="[Text]"/>
      <dgm:spPr/>
      <dgm:t>
        <a:bodyPr/>
        <a:lstStyle/>
        <a:p>
          <a:r>
            <a:rPr lang="en-US" b="1" u="none" smtClean="0"/>
            <a:t>Function : </a:t>
          </a:r>
          <a:r>
            <a:rPr lang="en-US" b="1" u="sng" smtClean="0"/>
            <a:t>Because</a:t>
          </a:r>
          <a:r>
            <a:rPr lang="en-US" b="1" smtClean="0"/>
            <a:t> of its large surface, it has faster turnover rate than cortical bone; hence it is more important than cortical bone in terms of </a:t>
          </a:r>
          <a:r>
            <a:rPr lang="en-US" b="1" u="sng" smtClean="0"/>
            <a:t>calcium turnover.</a:t>
          </a:r>
          <a:endParaRPr lang="ar-SA" b="1" u="sng" dirty="0" smtClean="0"/>
        </a:p>
      </dgm:t>
    </dgm:pt>
    <dgm:pt modelId="{163BA30A-E7AB-4227-9B9E-0E3E0B8A0605}" type="parTrans" cxnId="{2498205D-218C-45F0-9BF1-7CD9CF923949}">
      <dgm:prSet/>
      <dgm:spPr/>
      <dgm:t>
        <a:bodyPr/>
        <a:lstStyle/>
        <a:p>
          <a:endParaRPr lang="en-US"/>
        </a:p>
      </dgm:t>
    </dgm:pt>
    <dgm:pt modelId="{10D290A9-D0CE-4007-8537-7D5D2876CCF3}" type="sibTrans" cxnId="{2498205D-218C-45F0-9BF1-7CD9CF923949}">
      <dgm:prSet/>
      <dgm:spPr/>
      <dgm:t>
        <a:bodyPr/>
        <a:lstStyle/>
        <a:p>
          <a:endParaRPr lang="en-US"/>
        </a:p>
      </dgm:t>
    </dgm:pt>
    <dgm:pt modelId="{AD5DD4DF-A294-4339-BC88-D16E675FD3BF}">
      <dgm:prSet phldrT="[Text]" custT="1"/>
      <dgm:spPr/>
      <dgm:t>
        <a:bodyPr/>
        <a:lstStyle/>
        <a:p>
          <a:r>
            <a:rPr lang="en-US" sz="1600" b="1" dirty="0" smtClean="0"/>
            <a:t>made up of </a:t>
          </a:r>
          <a:r>
            <a:rPr lang="en-US" sz="1600" b="1" u="sng" dirty="0" smtClean="0"/>
            <a:t>spicules or plates</a:t>
          </a:r>
          <a:r>
            <a:rPr lang="en-US" sz="1600" b="1" dirty="0" smtClean="0"/>
            <a:t>.</a:t>
          </a:r>
          <a:r>
            <a:rPr lang="ar-SA" sz="1600" b="1" dirty="0" smtClean="0"/>
            <a:t> </a:t>
          </a:r>
          <a:r>
            <a:rPr lang="en-US" sz="1600" b="1" dirty="0" smtClean="0"/>
            <a:t> </a:t>
          </a:r>
          <a:endParaRPr lang="en-US" sz="1600" b="1" dirty="0"/>
        </a:p>
      </dgm:t>
    </dgm:pt>
    <dgm:pt modelId="{8F581A2F-C3DB-4F64-903B-ACA11B1F626C}" type="parTrans" cxnId="{0173774C-0D02-4C66-B9FA-5105CA578E09}">
      <dgm:prSet/>
      <dgm:spPr/>
      <dgm:t>
        <a:bodyPr/>
        <a:lstStyle/>
        <a:p>
          <a:endParaRPr lang="en-US"/>
        </a:p>
      </dgm:t>
    </dgm:pt>
    <dgm:pt modelId="{52DD5EB8-8C9D-4ACE-B316-71C9B28274B1}" type="sibTrans" cxnId="{0173774C-0D02-4C66-B9FA-5105CA578E09}">
      <dgm:prSet/>
      <dgm:spPr/>
      <dgm:t>
        <a:bodyPr/>
        <a:lstStyle/>
        <a:p>
          <a:endParaRPr lang="en-US"/>
        </a:p>
      </dgm:t>
    </dgm:pt>
    <dgm:pt modelId="{09C58321-FDB0-4A1C-B931-ACF559EA7F5C}">
      <dgm:prSet phldrT="[Text]"/>
      <dgm:spPr/>
      <dgm:t>
        <a:bodyPr/>
        <a:lstStyle/>
        <a:p>
          <a:r>
            <a:rPr lang="en-US" b="1" dirty="0" smtClean="0"/>
            <a:t>Nutrients diffuse from extracellular fluid (ECF) of bone,</a:t>
          </a:r>
          <a:br>
            <a:rPr lang="en-US" b="1" dirty="0" smtClean="0"/>
          </a:br>
          <a:r>
            <a:rPr lang="en-US" b="1" dirty="0" smtClean="0"/>
            <a:t> into the </a:t>
          </a:r>
          <a:r>
            <a:rPr lang="en-US" b="1" u="sng" dirty="0" smtClean="0"/>
            <a:t>trabeculae. </a:t>
          </a:r>
          <a:endParaRPr lang="en-US" b="1" dirty="0"/>
        </a:p>
      </dgm:t>
    </dgm:pt>
    <dgm:pt modelId="{9E674449-20AF-4343-B02A-627718D41678}" type="parTrans" cxnId="{D12EEBDF-399B-4D1E-88E8-167D914E6DB4}">
      <dgm:prSet/>
      <dgm:spPr/>
      <dgm:t>
        <a:bodyPr/>
        <a:lstStyle/>
        <a:p>
          <a:endParaRPr lang="en-US"/>
        </a:p>
      </dgm:t>
    </dgm:pt>
    <dgm:pt modelId="{42A16EAC-E3E0-4247-9A02-D75A554A04FE}" type="sibTrans" cxnId="{D12EEBDF-399B-4D1E-88E8-167D914E6DB4}">
      <dgm:prSet/>
      <dgm:spPr/>
      <dgm:t>
        <a:bodyPr/>
        <a:lstStyle/>
        <a:p>
          <a:endParaRPr lang="en-US"/>
        </a:p>
      </dgm:t>
    </dgm:pt>
    <dgm:pt modelId="{8161DC3C-B9C6-4276-8AF0-B798ABC2B302}">
      <dgm:prSet phldrT="[Text]"/>
      <dgm:spPr/>
      <dgm:t>
        <a:bodyPr/>
        <a:lstStyle/>
        <a:p>
          <a:r>
            <a:rPr lang="en-US" b="1" dirty="0" smtClean="0"/>
            <a:t>The center of the bone contains red, yellow marrow, bone cells and other tissues.</a:t>
          </a:r>
          <a:endParaRPr lang="en-US" b="1" dirty="0"/>
        </a:p>
      </dgm:t>
    </dgm:pt>
    <dgm:pt modelId="{D7B8DD58-2AEB-41AB-8949-886D5C04BC08}" type="parTrans" cxnId="{59D62DCF-2B45-44CE-AA07-A6280FE9D20E}">
      <dgm:prSet/>
      <dgm:spPr/>
      <dgm:t>
        <a:bodyPr/>
        <a:lstStyle/>
        <a:p>
          <a:endParaRPr lang="en-US"/>
        </a:p>
      </dgm:t>
    </dgm:pt>
    <dgm:pt modelId="{738BDA0D-CFD3-4F83-BF13-DF9D30E21758}" type="sibTrans" cxnId="{59D62DCF-2B45-44CE-AA07-A6280FE9D20E}">
      <dgm:prSet/>
      <dgm:spPr/>
      <dgm:t>
        <a:bodyPr/>
        <a:lstStyle/>
        <a:p>
          <a:endParaRPr lang="en-US"/>
        </a:p>
      </dgm:t>
    </dgm:pt>
    <dgm:pt modelId="{E8A3817C-8721-4B12-A1F3-726DE384DE3A}" type="pres">
      <dgm:prSet presAssocID="{10ADAFBA-AF1E-46B5-80BE-927B1682D281}" presName="Name0" presStyleCnt="0">
        <dgm:presLayoutVars>
          <dgm:chMax val="7"/>
          <dgm:chPref val="7"/>
          <dgm:dir/>
        </dgm:presLayoutVars>
      </dgm:prSet>
      <dgm:spPr/>
      <dgm:t>
        <a:bodyPr/>
        <a:lstStyle/>
        <a:p>
          <a:endParaRPr lang="en-US"/>
        </a:p>
      </dgm:t>
    </dgm:pt>
    <dgm:pt modelId="{CF896B5A-3E58-46DC-9DE9-EB9FE2A546D9}" type="pres">
      <dgm:prSet presAssocID="{10ADAFBA-AF1E-46B5-80BE-927B1682D281}" presName="Name1" presStyleCnt="0"/>
      <dgm:spPr/>
      <dgm:t>
        <a:bodyPr/>
        <a:lstStyle/>
        <a:p>
          <a:endParaRPr lang="en-US"/>
        </a:p>
      </dgm:t>
    </dgm:pt>
    <dgm:pt modelId="{B4DBED23-4165-4559-AADA-A8D8D04C9EEF}" type="pres">
      <dgm:prSet presAssocID="{10ADAFBA-AF1E-46B5-80BE-927B1682D281}" presName="cycle" presStyleCnt="0"/>
      <dgm:spPr/>
      <dgm:t>
        <a:bodyPr/>
        <a:lstStyle/>
        <a:p>
          <a:endParaRPr lang="en-US"/>
        </a:p>
      </dgm:t>
    </dgm:pt>
    <dgm:pt modelId="{A6BD8549-DBDC-4CA6-9B06-998C5D120593}" type="pres">
      <dgm:prSet presAssocID="{10ADAFBA-AF1E-46B5-80BE-927B1682D281}" presName="srcNode" presStyleLbl="node1" presStyleIdx="0" presStyleCnt="6"/>
      <dgm:spPr/>
      <dgm:t>
        <a:bodyPr/>
        <a:lstStyle/>
        <a:p>
          <a:endParaRPr lang="en-US"/>
        </a:p>
      </dgm:t>
    </dgm:pt>
    <dgm:pt modelId="{52FF7559-9668-4748-8846-4386C976B318}" type="pres">
      <dgm:prSet presAssocID="{10ADAFBA-AF1E-46B5-80BE-927B1682D281}" presName="conn" presStyleLbl="parChTrans1D2" presStyleIdx="0" presStyleCnt="1"/>
      <dgm:spPr/>
      <dgm:t>
        <a:bodyPr/>
        <a:lstStyle/>
        <a:p>
          <a:endParaRPr lang="en-US"/>
        </a:p>
      </dgm:t>
    </dgm:pt>
    <dgm:pt modelId="{0898CDBF-206A-4DB0-8910-8FFEA129F462}" type="pres">
      <dgm:prSet presAssocID="{10ADAFBA-AF1E-46B5-80BE-927B1682D281}" presName="extraNode" presStyleLbl="node1" presStyleIdx="0" presStyleCnt="6"/>
      <dgm:spPr/>
      <dgm:t>
        <a:bodyPr/>
        <a:lstStyle/>
        <a:p>
          <a:endParaRPr lang="en-US"/>
        </a:p>
      </dgm:t>
    </dgm:pt>
    <dgm:pt modelId="{C207B700-FBAD-4069-BDBD-12E4919628D1}" type="pres">
      <dgm:prSet presAssocID="{10ADAFBA-AF1E-46B5-80BE-927B1682D281}" presName="dstNode" presStyleLbl="node1" presStyleIdx="0" presStyleCnt="6"/>
      <dgm:spPr/>
      <dgm:t>
        <a:bodyPr/>
        <a:lstStyle/>
        <a:p>
          <a:endParaRPr lang="en-US"/>
        </a:p>
      </dgm:t>
    </dgm:pt>
    <dgm:pt modelId="{42271CD8-5E5A-44D7-89B4-A169D7469F38}" type="pres">
      <dgm:prSet presAssocID="{A940651C-F17A-48C8-B72C-50CB4D45652A}" presName="text_1" presStyleLbl="node1" presStyleIdx="0" presStyleCnt="6" custLinFactNeighborX="-31" custLinFactNeighborY="471">
        <dgm:presLayoutVars>
          <dgm:bulletEnabled val="1"/>
        </dgm:presLayoutVars>
      </dgm:prSet>
      <dgm:spPr/>
      <dgm:t>
        <a:bodyPr/>
        <a:lstStyle/>
        <a:p>
          <a:endParaRPr lang="en-US"/>
        </a:p>
      </dgm:t>
    </dgm:pt>
    <dgm:pt modelId="{B93F2DFA-0225-40CE-B97C-57DFA180265A}" type="pres">
      <dgm:prSet presAssocID="{A940651C-F17A-48C8-B72C-50CB4D45652A}" presName="accent_1" presStyleCnt="0"/>
      <dgm:spPr/>
      <dgm:t>
        <a:bodyPr/>
        <a:lstStyle/>
        <a:p>
          <a:endParaRPr lang="en-US"/>
        </a:p>
      </dgm:t>
    </dgm:pt>
    <dgm:pt modelId="{49DB7E10-7750-4614-976C-5EBC0C6F357A}" type="pres">
      <dgm:prSet presAssocID="{A940651C-F17A-48C8-B72C-50CB4D45652A}" presName="accentRepeatNode" presStyleLbl="solidFgAcc1" presStyleIdx="0" presStyleCnt="6"/>
      <dgm:spPr/>
      <dgm:t>
        <a:bodyPr/>
        <a:lstStyle/>
        <a:p>
          <a:endParaRPr lang="en-US"/>
        </a:p>
      </dgm:t>
    </dgm:pt>
    <dgm:pt modelId="{43D4F916-45F7-4217-A372-757E44E71C4B}" type="pres">
      <dgm:prSet presAssocID="{543F0554-3155-4986-B0E2-E7AB4EBDFE32}" presName="text_2" presStyleLbl="node1" presStyleIdx="1" presStyleCnt="6">
        <dgm:presLayoutVars>
          <dgm:bulletEnabled val="1"/>
        </dgm:presLayoutVars>
      </dgm:prSet>
      <dgm:spPr/>
      <dgm:t>
        <a:bodyPr/>
        <a:lstStyle/>
        <a:p>
          <a:endParaRPr lang="en-US"/>
        </a:p>
      </dgm:t>
    </dgm:pt>
    <dgm:pt modelId="{EE92A0C8-A5CB-4547-BA6B-DE8ED7CFC668}" type="pres">
      <dgm:prSet presAssocID="{543F0554-3155-4986-B0E2-E7AB4EBDFE32}" presName="accent_2" presStyleCnt="0"/>
      <dgm:spPr/>
      <dgm:t>
        <a:bodyPr/>
        <a:lstStyle/>
        <a:p>
          <a:endParaRPr lang="en-US"/>
        </a:p>
      </dgm:t>
    </dgm:pt>
    <dgm:pt modelId="{EA8648F9-2D58-4358-A220-4CE26A757852}" type="pres">
      <dgm:prSet presAssocID="{543F0554-3155-4986-B0E2-E7AB4EBDFE32}" presName="accentRepeatNode" presStyleLbl="solidFgAcc1" presStyleIdx="1" presStyleCnt="6"/>
      <dgm:spPr/>
      <dgm:t>
        <a:bodyPr/>
        <a:lstStyle/>
        <a:p>
          <a:endParaRPr lang="en-US"/>
        </a:p>
      </dgm:t>
    </dgm:pt>
    <dgm:pt modelId="{5F03DFFF-ED99-44A8-A559-18C460AEF19E}" type="pres">
      <dgm:prSet presAssocID="{090EDEFD-3B6B-4A36-99FF-E3996644AE9F}" presName="text_3" presStyleLbl="node1" presStyleIdx="2" presStyleCnt="6">
        <dgm:presLayoutVars>
          <dgm:bulletEnabled val="1"/>
        </dgm:presLayoutVars>
      </dgm:prSet>
      <dgm:spPr/>
      <dgm:t>
        <a:bodyPr/>
        <a:lstStyle/>
        <a:p>
          <a:endParaRPr lang="en-US"/>
        </a:p>
      </dgm:t>
    </dgm:pt>
    <dgm:pt modelId="{C6788D73-E4F5-400E-911D-88B664AAD739}" type="pres">
      <dgm:prSet presAssocID="{090EDEFD-3B6B-4A36-99FF-E3996644AE9F}" presName="accent_3" presStyleCnt="0"/>
      <dgm:spPr/>
      <dgm:t>
        <a:bodyPr/>
        <a:lstStyle/>
        <a:p>
          <a:endParaRPr lang="en-US"/>
        </a:p>
      </dgm:t>
    </dgm:pt>
    <dgm:pt modelId="{9F685CF1-E185-4D4C-85F5-1DD3CD0F01C7}" type="pres">
      <dgm:prSet presAssocID="{090EDEFD-3B6B-4A36-99FF-E3996644AE9F}" presName="accentRepeatNode" presStyleLbl="solidFgAcc1" presStyleIdx="2" presStyleCnt="6"/>
      <dgm:spPr/>
      <dgm:t>
        <a:bodyPr/>
        <a:lstStyle/>
        <a:p>
          <a:endParaRPr lang="en-US"/>
        </a:p>
      </dgm:t>
    </dgm:pt>
    <dgm:pt modelId="{07A73038-E8A1-44F6-9A01-BA24BCFBA9D2}" type="pres">
      <dgm:prSet presAssocID="{AD5DD4DF-A294-4339-BC88-D16E675FD3BF}" presName="text_4" presStyleLbl="node1" presStyleIdx="3" presStyleCnt="6" custLinFactNeighborX="-550" custLinFactNeighborY="-7593">
        <dgm:presLayoutVars>
          <dgm:bulletEnabled val="1"/>
        </dgm:presLayoutVars>
      </dgm:prSet>
      <dgm:spPr/>
      <dgm:t>
        <a:bodyPr/>
        <a:lstStyle/>
        <a:p>
          <a:endParaRPr lang="en-US"/>
        </a:p>
      </dgm:t>
    </dgm:pt>
    <dgm:pt modelId="{ED422E1D-4C62-4B1E-8CCB-2D9A6A1CD532}" type="pres">
      <dgm:prSet presAssocID="{AD5DD4DF-A294-4339-BC88-D16E675FD3BF}" presName="accent_4" presStyleCnt="0"/>
      <dgm:spPr/>
      <dgm:t>
        <a:bodyPr/>
        <a:lstStyle/>
        <a:p>
          <a:endParaRPr lang="en-US"/>
        </a:p>
      </dgm:t>
    </dgm:pt>
    <dgm:pt modelId="{BCA30C53-AE99-4AB8-BFDE-FB479E311D82}" type="pres">
      <dgm:prSet presAssocID="{AD5DD4DF-A294-4339-BC88-D16E675FD3BF}" presName="accentRepeatNode" presStyleLbl="solidFgAcc1" presStyleIdx="3" presStyleCnt="6"/>
      <dgm:spPr/>
      <dgm:t>
        <a:bodyPr/>
        <a:lstStyle/>
        <a:p>
          <a:endParaRPr lang="en-US"/>
        </a:p>
      </dgm:t>
    </dgm:pt>
    <dgm:pt modelId="{E6BF2891-185E-451E-A24B-D9A4AB8D93EF}" type="pres">
      <dgm:prSet presAssocID="{09C58321-FDB0-4A1C-B931-ACF559EA7F5C}" presName="text_5" presStyleLbl="node1" presStyleIdx="4" presStyleCnt="6">
        <dgm:presLayoutVars>
          <dgm:bulletEnabled val="1"/>
        </dgm:presLayoutVars>
      </dgm:prSet>
      <dgm:spPr/>
      <dgm:t>
        <a:bodyPr/>
        <a:lstStyle/>
        <a:p>
          <a:endParaRPr lang="en-US"/>
        </a:p>
      </dgm:t>
    </dgm:pt>
    <dgm:pt modelId="{52C222D5-438A-42EE-A653-CCFEF7A8D827}" type="pres">
      <dgm:prSet presAssocID="{09C58321-FDB0-4A1C-B931-ACF559EA7F5C}" presName="accent_5" presStyleCnt="0"/>
      <dgm:spPr/>
      <dgm:t>
        <a:bodyPr/>
        <a:lstStyle/>
        <a:p>
          <a:endParaRPr lang="en-US"/>
        </a:p>
      </dgm:t>
    </dgm:pt>
    <dgm:pt modelId="{B434790C-1506-420D-A0E7-A6BD431AE54D}" type="pres">
      <dgm:prSet presAssocID="{09C58321-FDB0-4A1C-B931-ACF559EA7F5C}" presName="accentRepeatNode" presStyleLbl="solidFgAcc1" presStyleIdx="4" presStyleCnt="6"/>
      <dgm:spPr/>
      <dgm:t>
        <a:bodyPr/>
        <a:lstStyle/>
        <a:p>
          <a:endParaRPr lang="en-US"/>
        </a:p>
      </dgm:t>
    </dgm:pt>
    <dgm:pt modelId="{0D2C9B03-691C-45DA-A857-5ABDA23B5A6F}" type="pres">
      <dgm:prSet presAssocID="{8161DC3C-B9C6-4276-8AF0-B798ABC2B302}" presName="text_6" presStyleLbl="node1" presStyleIdx="5" presStyleCnt="6">
        <dgm:presLayoutVars>
          <dgm:bulletEnabled val="1"/>
        </dgm:presLayoutVars>
      </dgm:prSet>
      <dgm:spPr/>
      <dgm:t>
        <a:bodyPr/>
        <a:lstStyle/>
        <a:p>
          <a:endParaRPr lang="en-US"/>
        </a:p>
      </dgm:t>
    </dgm:pt>
    <dgm:pt modelId="{C252586F-6813-4216-9658-5C5AA46E3726}" type="pres">
      <dgm:prSet presAssocID="{8161DC3C-B9C6-4276-8AF0-B798ABC2B302}" presName="accent_6" presStyleCnt="0"/>
      <dgm:spPr/>
      <dgm:t>
        <a:bodyPr/>
        <a:lstStyle/>
        <a:p>
          <a:endParaRPr lang="en-US"/>
        </a:p>
      </dgm:t>
    </dgm:pt>
    <dgm:pt modelId="{9CDE2482-7B9F-46CE-A24A-534E206415F3}" type="pres">
      <dgm:prSet presAssocID="{8161DC3C-B9C6-4276-8AF0-B798ABC2B302}" presName="accentRepeatNode" presStyleLbl="solidFgAcc1" presStyleIdx="5" presStyleCnt="6"/>
      <dgm:spPr/>
      <dgm:t>
        <a:bodyPr/>
        <a:lstStyle/>
        <a:p>
          <a:endParaRPr lang="en-US"/>
        </a:p>
      </dgm:t>
    </dgm:pt>
  </dgm:ptLst>
  <dgm:cxnLst>
    <dgm:cxn modelId="{7F5B3318-F356-446D-A641-2004C0DA5180}" type="presOf" srcId="{A940651C-F17A-48C8-B72C-50CB4D45652A}" destId="{42271CD8-5E5A-44D7-89B4-A169D7469F38}" srcOrd="0" destOrd="0" presId="urn:microsoft.com/office/officeart/2008/layout/VerticalCurvedList"/>
    <dgm:cxn modelId="{59D62DCF-2B45-44CE-AA07-A6280FE9D20E}" srcId="{10ADAFBA-AF1E-46B5-80BE-927B1682D281}" destId="{8161DC3C-B9C6-4276-8AF0-B798ABC2B302}" srcOrd="5" destOrd="0" parTransId="{D7B8DD58-2AEB-41AB-8949-886D5C04BC08}" sibTransId="{738BDA0D-CFD3-4F83-BF13-DF9D30E21758}"/>
    <dgm:cxn modelId="{6DE84D10-8A9E-4504-AA70-C79F9F4EB121}" srcId="{10ADAFBA-AF1E-46B5-80BE-927B1682D281}" destId="{543F0554-3155-4986-B0E2-E7AB4EBDFE32}" srcOrd="1" destOrd="0" parTransId="{E7757C61-6AAF-49E8-9DCC-B4427A337F9B}" sibTransId="{7C69D8D5-0559-49F7-AB63-33036D869C19}"/>
    <dgm:cxn modelId="{2498205D-218C-45F0-9BF1-7CD9CF923949}" srcId="{10ADAFBA-AF1E-46B5-80BE-927B1682D281}" destId="{090EDEFD-3B6B-4A36-99FF-E3996644AE9F}" srcOrd="2" destOrd="0" parTransId="{163BA30A-E7AB-4227-9B9E-0E3E0B8A0605}" sibTransId="{10D290A9-D0CE-4007-8537-7D5D2876CCF3}"/>
    <dgm:cxn modelId="{9A0C18CF-81D4-49B8-9A6B-E5FA08CAA966}" type="presOf" srcId="{090EDEFD-3B6B-4A36-99FF-E3996644AE9F}" destId="{5F03DFFF-ED99-44A8-A559-18C460AEF19E}" srcOrd="0" destOrd="0" presId="urn:microsoft.com/office/officeart/2008/layout/VerticalCurvedList"/>
    <dgm:cxn modelId="{915BB407-7CC6-43DC-99AA-017E39F84EC2}" type="presOf" srcId="{543F0554-3155-4986-B0E2-E7AB4EBDFE32}" destId="{43D4F916-45F7-4217-A372-757E44E71C4B}" srcOrd="0" destOrd="0" presId="urn:microsoft.com/office/officeart/2008/layout/VerticalCurvedList"/>
    <dgm:cxn modelId="{3CB10B46-B55B-4ADE-94AD-EBE2F774AD8E}" type="presOf" srcId="{AD5DD4DF-A294-4339-BC88-D16E675FD3BF}" destId="{07A73038-E8A1-44F6-9A01-BA24BCFBA9D2}" srcOrd="0" destOrd="0" presId="urn:microsoft.com/office/officeart/2008/layout/VerticalCurvedList"/>
    <dgm:cxn modelId="{D12EEBDF-399B-4D1E-88E8-167D914E6DB4}" srcId="{10ADAFBA-AF1E-46B5-80BE-927B1682D281}" destId="{09C58321-FDB0-4A1C-B931-ACF559EA7F5C}" srcOrd="4" destOrd="0" parTransId="{9E674449-20AF-4343-B02A-627718D41678}" sibTransId="{42A16EAC-E3E0-4247-9A02-D75A554A04FE}"/>
    <dgm:cxn modelId="{B01D9E03-1CB3-432C-ADB5-FE4B1113F0F4}" type="presOf" srcId="{B20500E0-36C2-41D9-A73B-C3CC0030CE97}" destId="{52FF7559-9668-4748-8846-4386C976B318}" srcOrd="0" destOrd="0" presId="urn:microsoft.com/office/officeart/2008/layout/VerticalCurvedList"/>
    <dgm:cxn modelId="{A02B795A-11ED-446F-8CE0-B0D6034DD702}" type="presOf" srcId="{09C58321-FDB0-4A1C-B931-ACF559EA7F5C}" destId="{E6BF2891-185E-451E-A24B-D9A4AB8D93EF}" srcOrd="0" destOrd="0" presId="urn:microsoft.com/office/officeart/2008/layout/VerticalCurvedList"/>
    <dgm:cxn modelId="{0173774C-0D02-4C66-B9FA-5105CA578E09}" srcId="{10ADAFBA-AF1E-46B5-80BE-927B1682D281}" destId="{AD5DD4DF-A294-4339-BC88-D16E675FD3BF}" srcOrd="3" destOrd="0" parTransId="{8F581A2F-C3DB-4F64-903B-ACA11B1F626C}" sibTransId="{52DD5EB8-8C9D-4ACE-B316-71C9B28274B1}"/>
    <dgm:cxn modelId="{DF052C7B-4C43-433C-B8B6-A164F13E799F}" type="presOf" srcId="{10ADAFBA-AF1E-46B5-80BE-927B1682D281}" destId="{E8A3817C-8721-4B12-A1F3-726DE384DE3A}" srcOrd="0" destOrd="0" presId="urn:microsoft.com/office/officeart/2008/layout/VerticalCurvedList"/>
    <dgm:cxn modelId="{7B156311-2301-489C-A03B-C76C2F04069E}" type="presOf" srcId="{8161DC3C-B9C6-4276-8AF0-B798ABC2B302}" destId="{0D2C9B03-691C-45DA-A857-5ABDA23B5A6F}" srcOrd="0" destOrd="0" presId="urn:microsoft.com/office/officeart/2008/layout/VerticalCurvedList"/>
    <dgm:cxn modelId="{50591060-C01B-4D52-884E-07C10567454D}" srcId="{10ADAFBA-AF1E-46B5-80BE-927B1682D281}" destId="{A940651C-F17A-48C8-B72C-50CB4D45652A}" srcOrd="0" destOrd="0" parTransId="{9564DCD5-A97B-48CC-9C99-F7E85E4CDB9C}" sibTransId="{B20500E0-36C2-41D9-A73B-C3CC0030CE97}"/>
    <dgm:cxn modelId="{4A1C9164-302F-4674-AD39-EED87629DAA9}" type="presParOf" srcId="{E8A3817C-8721-4B12-A1F3-726DE384DE3A}" destId="{CF896B5A-3E58-46DC-9DE9-EB9FE2A546D9}" srcOrd="0" destOrd="0" presId="urn:microsoft.com/office/officeart/2008/layout/VerticalCurvedList"/>
    <dgm:cxn modelId="{0754E13D-C4E6-429A-B155-7178E819F370}" type="presParOf" srcId="{CF896B5A-3E58-46DC-9DE9-EB9FE2A546D9}" destId="{B4DBED23-4165-4559-AADA-A8D8D04C9EEF}" srcOrd="0" destOrd="0" presId="urn:microsoft.com/office/officeart/2008/layout/VerticalCurvedList"/>
    <dgm:cxn modelId="{C30B17CE-CCC6-4FA1-833F-F7F2926BAA79}" type="presParOf" srcId="{B4DBED23-4165-4559-AADA-A8D8D04C9EEF}" destId="{A6BD8549-DBDC-4CA6-9B06-998C5D120593}" srcOrd="0" destOrd="0" presId="urn:microsoft.com/office/officeart/2008/layout/VerticalCurvedList"/>
    <dgm:cxn modelId="{0B833E3C-16E3-4FB4-B0DD-97D7E35427FE}" type="presParOf" srcId="{B4DBED23-4165-4559-AADA-A8D8D04C9EEF}" destId="{52FF7559-9668-4748-8846-4386C976B318}" srcOrd="1" destOrd="0" presId="urn:microsoft.com/office/officeart/2008/layout/VerticalCurvedList"/>
    <dgm:cxn modelId="{C52F09D4-1C70-477D-B012-858796AA5F8B}" type="presParOf" srcId="{B4DBED23-4165-4559-AADA-A8D8D04C9EEF}" destId="{0898CDBF-206A-4DB0-8910-8FFEA129F462}" srcOrd="2" destOrd="0" presId="urn:microsoft.com/office/officeart/2008/layout/VerticalCurvedList"/>
    <dgm:cxn modelId="{0B7FA801-7FB5-4B5D-91BE-78DC4F2E6404}" type="presParOf" srcId="{B4DBED23-4165-4559-AADA-A8D8D04C9EEF}" destId="{C207B700-FBAD-4069-BDBD-12E4919628D1}" srcOrd="3" destOrd="0" presId="urn:microsoft.com/office/officeart/2008/layout/VerticalCurvedList"/>
    <dgm:cxn modelId="{B90DBCF9-38C6-402F-9722-FC98A3DCAB3D}" type="presParOf" srcId="{CF896B5A-3E58-46DC-9DE9-EB9FE2A546D9}" destId="{42271CD8-5E5A-44D7-89B4-A169D7469F38}" srcOrd="1" destOrd="0" presId="urn:microsoft.com/office/officeart/2008/layout/VerticalCurvedList"/>
    <dgm:cxn modelId="{B8F4FB43-A7EF-4B96-B98B-1A934096A9B9}" type="presParOf" srcId="{CF896B5A-3E58-46DC-9DE9-EB9FE2A546D9}" destId="{B93F2DFA-0225-40CE-B97C-57DFA180265A}" srcOrd="2" destOrd="0" presId="urn:microsoft.com/office/officeart/2008/layout/VerticalCurvedList"/>
    <dgm:cxn modelId="{C84363AF-E563-4713-8D9E-5ABCC059A2E6}" type="presParOf" srcId="{B93F2DFA-0225-40CE-B97C-57DFA180265A}" destId="{49DB7E10-7750-4614-976C-5EBC0C6F357A}" srcOrd="0" destOrd="0" presId="urn:microsoft.com/office/officeart/2008/layout/VerticalCurvedList"/>
    <dgm:cxn modelId="{4BE90EEC-6D73-4C32-A5EC-A75AFB8B6CF1}" type="presParOf" srcId="{CF896B5A-3E58-46DC-9DE9-EB9FE2A546D9}" destId="{43D4F916-45F7-4217-A372-757E44E71C4B}" srcOrd="3" destOrd="0" presId="urn:microsoft.com/office/officeart/2008/layout/VerticalCurvedList"/>
    <dgm:cxn modelId="{7172A515-0A04-4617-B81C-595C5E328FD8}" type="presParOf" srcId="{CF896B5A-3E58-46DC-9DE9-EB9FE2A546D9}" destId="{EE92A0C8-A5CB-4547-BA6B-DE8ED7CFC668}" srcOrd="4" destOrd="0" presId="urn:microsoft.com/office/officeart/2008/layout/VerticalCurvedList"/>
    <dgm:cxn modelId="{F4A47DA5-81F7-4F5B-9C08-0C4EBCA640A6}" type="presParOf" srcId="{EE92A0C8-A5CB-4547-BA6B-DE8ED7CFC668}" destId="{EA8648F9-2D58-4358-A220-4CE26A757852}" srcOrd="0" destOrd="0" presId="urn:microsoft.com/office/officeart/2008/layout/VerticalCurvedList"/>
    <dgm:cxn modelId="{831F2AD9-C8C8-40F2-B3D6-7F7B92D281EC}" type="presParOf" srcId="{CF896B5A-3E58-46DC-9DE9-EB9FE2A546D9}" destId="{5F03DFFF-ED99-44A8-A559-18C460AEF19E}" srcOrd="5" destOrd="0" presId="urn:microsoft.com/office/officeart/2008/layout/VerticalCurvedList"/>
    <dgm:cxn modelId="{AD1AFA28-CDB8-4E1D-8654-2A2AED045EF5}" type="presParOf" srcId="{CF896B5A-3E58-46DC-9DE9-EB9FE2A546D9}" destId="{C6788D73-E4F5-400E-911D-88B664AAD739}" srcOrd="6" destOrd="0" presId="urn:microsoft.com/office/officeart/2008/layout/VerticalCurvedList"/>
    <dgm:cxn modelId="{B3ED256B-2996-4FAB-99EF-75E84CEF17DC}" type="presParOf" srcId="{C6788D73-E4F5-400E-911D-88B664AAD739}" destId="{9F685CF1-E185-4D4C-85F5-1DD3CD0F01C7}" srcOrd="0" destOrd="0" presId="urn:microsoft.com/office/officeart/2008/layout/VerticalCurvedList"/>
    <dgm:cxn modelId="{70B4F71D-7E7D-48B9-ADCC-F1A015421A23}" type="presParOf" srcId="{CF896B5A-3E58-46DC-9DE9-EB9FE2A546D9}" destId="{07A73038-E8A1-44F6-9A01-BA24BCFBA9D2}" srcOrd="7" destOrd="0" presId="urn:microsoft.com/office/officeart/2008/layout/VerticalCurvedList"/>
    <dgm:cxn modelId="{40DDF6E2-C50E-425E-9903-985036B502BB}" type="presParOf" srcId="{CF896B5A-3E58-46DC-9DE9-EB9FE2A546D9}" destId="{ED422E1D-4C62-4B1E-8CCB-2D9A6A1CD532}" srcOrd="8" destOrd="0" presId="urn:microsoft.com/office/officeart/2008/layout/VerticalCurvedList"/>
    <dgm:cxn modelId="{935814F8-8CD1-4172-AE20-968B9761F27D}" type="presParOf" srcId="{ED422E1D-4C62-4B1E-8CCB-2D9A6A1CD532}" destId="{BCA30C53-AE99-4AB8-BFDE-FB479E311D82}" srcOrd="0" destOrd="0" presId="urn:microsoft.com/office/officeart/2008/layout/VerticalCurvedList"/>
    <dgm:cxn modelId="{24E6AE52-2F04-42B5-B3B5-428DF995CA52}" type="presParOf" srcId="{CF896B5A-3E58-46DC-9DE9-EB9FE2A546D9}" destId="{E6BF2891-185E-451E-A24B-D9A4AB8D93EF}" srcOrd="9" destOrd="0" presId="urn:microsoft.com/office/officeart/2008/layout/VerticalCurvedList"/>
    <dgm:cxn modelId="{AA32E28F-B223-4FD0-AB5C-BB273DCB5C67}" type="presParOf" srcId="{CF896B5A-3E58-46DC-9DE9-EB9FE2A546D9}" destId="{52C222D5-438A-42EE-A653-CCFEF7A8D827}" srcOrd="10" destOrd="0" presId="urn:microsoft.com/office/officeart/2008/layout/VerticalCurvedList"/>
    <dgm:cxn modelId="{BF83E3EB-7590-4B4B-8D18-A6B27625EED4}" type="presParOf" srcId="{52C222D5-438A-42EE-A653-CCFEF7A8D827}" destId="{B434790C-1506-420D-A0E7-A6BD431AE54D}" srcOrd="0" destOrd="0" presId="urn:microsoft.com/office/officeart/2008/layout/VerticalCurvedList"/>
    <dgm:cxn modelId="{AD9F5903-9F1D-4AE2-A14D-CCE99E709A29}" type="presParOf" srcId="{CF896B5A-3E58-46DC-9DE9-EB9FE2A546D9}" destId="{0D2C9B03-691C-45DA-A857-5ABDA23B5A6F}" srcOrd="11" destOrd="0" presId="urn:microsoft.com/office/officeart/2008/layout/VerticalCurvedList"/>
    <dgm:cxn modelId="{87B6A4C0-D424-46B7-9BF0-8096AA24C816}" type="presParOf" srcId="{CF896B5A-3E58-46DC-9DE9-EB9FE2A546D9}" destId="{C252586F-6813-4216-9658-5C5AA46E3726}" srcOrd="12" destOrd="0" presId="urn:microsoft.com/office/officeart/2008/layout/VerticalCurvedList"/>
    <dgm:cxn modelId="{892AB360-6B59-426D-9C0F-4B0F0B819137}" type="presParOf" srcId="{C252586F-6813-4216-9658-5C5AA46E3726}" destId="{9CDE2482-7B9F-46CE-A24A-534E206415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A5FE98-C994-40FB-A1F1-F95B6156AFA3}" type="doc">
      <dgm:prSet loTypeId="urn:microsoft.com/office/officeart/2005/8/layout/bProcess3" loCatId="process" qsTypeId="urn:microsoft.com/office/officeart/2005/8/quickstyle/simple2" qsCatId="simple" csTypeId="urn:microsoft.com/office/officeart/2005/8/colors/accent2_2" csCatId="accent2" phldr="1"/>
      <dgm:spPr/>
      <dgm:t>
        <a:bodyPr/>
        <a:lstStyle/>
        <a:p>
          <a:endParaRPr lang="en-US"/>
        </a:p>
      </dgm:t>
    </dgm:pt>
    <dgm:pt modelId="{324BAD50-C066-4BCF-B6AC-0C95F72BF09B}">
      <dgm:prSet phldrT="[Text]"/>
      <dgm:spPr/>
      <dgm:t>
        <a:bodyPr/>
        <a:lstStyle/>
        <a:p>
          <a:r>
            <a:rPr lang="en-US" b="1" dirty="0" smtClean="0">
              <a:solidFill>
                <a:srgbClr val="C00000"/>
              </a:solidFill>
            </a:rPr>
            <a:t>Osteoblasts: </a:t>
          </a:r>
          <a:r>
            <a:rPr lang="en-US" b="1" dirty="0" smtClean="0"/>
            <a:t>secrete </a:t>
          </a:r>
          <a:r>
            <a:rPr lang="en-US" b="1" dirty="0" smtClean="0">
              <a:solidFill>
                <a:srgbClr val="C00000"/>
              </a:solidFill>
            </a:rPr>
            <a:t>collagen</a:t>
          </a:r>
          <a:r>
            <a:rPr lang="en-US" b="1" dirty="0" smtClean="0"/>
            <a:t> (monomers) and ground substance (</a:t>
          </a:r>
          <a:r>
            <a:rPr lang="en-US" b="1" dirty="0" smtClean="0">
              <a:solidFill>
                <a:srgbClr val="C00000"/>
              </a:solidFill>
            </a:rPr>
            <a:t>proteoglycans</a:t>
          </a:r>
          <a:r>
            <a:rPr lang="en-US" b="1" dirty="0" smtClean="0"/>
            <a:t>). </a:t>
          </a:r>
          <a:endParaRPr lang="en-US" b="1" dirty="0"/>
        </a:p>
      </dgm:t>
    </dgm:pt>
    <dgm:pt modelId="{6F57A96B-191C-43A6-8938-797A3039D244}" type="parTrans" cxnId="{F1E9E98D-38A4-4DBB-B249-329BB0A607AB}">
      <dgm:prSet/>
      <dgm:spPr/>
      <dgm:t>
        <a:bodyPr/>
        <a:lstStyle/>
        <a:p>
          <a:endParaRPr lang="en-US"/>
        </a:p>
      </dgm:t>
    </dgm:pt>
    <dgm:pt modelId="{82F30477-8DBA-4EAA-A1AD-AE135178DC0E}" type="sibTrans" cxnId="{F1E9E98D-38A4-4DBB-B249-329BB0A607AB}">
      <dgm:prSet/>
      <dgm:spPr/>
      <dgm:t>
        <a:bodyPr/>
        <a:lstStyle/>
        <a:p>
          <a:endParaRPr lang="en-US"/>
        </a:p>
      </dgm:t>
    </dgm:pt>
    <dgm:pt modelId="{B417DA75-B2B3-41A5-B68D-1981183BE355}">
      <dgm:prSet phldrT="[Text]"/>
      <dgm:spPr/>
      <dgm:t>
        <a:bodyPr/>
        <a:lstStyle/>
        <a:p>
          <a:r>
            <a:rPr lang="en-US" b="1" dirty="0" smtClean="0"/>
            <a:t>The </a:t>
          </a:r>
          <a:r>
            <a:rPr lang="en-US" b="1" u="none" dirty="0" smtClean="0"/>
            <a:t>collagen monomers </a:t>
          </a:r>
          <a:r>
            <a:rPr lang="en-US" b="1" dirty="0" smtClean="0"/>
            <a:t>polymerize to </a:t>
          </a:r>
          <a:r>
            <a:rPr lang="en-US" b="1" i="0" u="sng" dirty="0" smtClean="0">
              <a:solidFill>
                <a:srgbClr val="C00000"/>
              </a:solidFill>
            </a:rPr>
            <a:t>collagen fibers.</a:t>
          </a:r>
          <a:endParaRPr lang="en-US" b="1" i="0" u="sng" dirty="0">
            <a:solidFill>
              <a:srgbClr val="C00000"/>
            </a:solidFill>
          </a:endParaRPr>
        </a:p>
      </dgm:t>
    </dgm:pt>
    <dgm:pt modelId="{A88DAAA1-FF45-46CD-AD7E-FD2F275E89B4}" type="parTrans" cxnId="{B3B1F529-8269-4358-8539-155DA8A01710}">
      <dgm:prSet/>
      <dgm:spPr/>
      <dgm:t>
        <a:bodyPr/>
        <a:lstStyle/>
        <a:p>
          <a:endParaRPr lang="en-US"/>
        </a:p>
      </dgm:t>
    </dgm:pt>
    <dgm:pt modelId="{F3D4F203-317C-437A-A7EE-A11DD022BEF7}" type="sibTrans" cxnId="{B3B1F529-8269-4358-8539-155DA8A01710}">
      <dgm:prSet/>
      <dgm:spPr/>
      <dgm:t>
        <a:bodyPr/>
        <a:lstStyle/>
        <a:p>
          <a:endParaRPr lang="en-US"/>
        </a:p>
      </dgm:t>
    </dgm:pt>
    <dgm:pt modelId="{D17255A7-3412-4883-B6B7-6B91F1A15269}">
      <dgm:prSet phldrT="[Text]"/>
      <dgm:spPr/>
      <dgm:t>
        <a:bodyPr/>
        <a:lstStyle/>
        <a:p>
          <a:r>
            <a:rPr lang="en-US" b="1" dirty="0" smtClean="0"/>
            <a:t>The resultant tissue becomes </a:t>
          </a:r>
          <a:r>
            <a:rPr lang="en-US" b="1" u="sng" dirty="0" smtClean="0">
              <a:solidFill>
                <a:srgbClr val="C00000"/>
              </a:solidFill>
            </a:rPr>
            <a:t>osteoid</a:t>
          </a:r>
          <a:r>
            <a:rPr lang="en-US" b="1" dirty="0" smtClean="0"/>
            <a:t>, a cartilage-like material. </a:t>
          </a:r>
        </a:p>
        <a:p>
          <a:r>
            <a:rPr lang="en-US" b="1" dirty="0" smtClean="0"/>
            <a:t>It differs from cartilage in that </a:t>
          </a:r>
          <a:r>
            <a:rPr lang="en-US" b="1" u="none" dirty="0" smtClean="0"/>
            <a:t>calcium salts readily precipitate in it</a:t>
          </a:r>
          <a:r>
            <a:rPr lang="en-US" b="1" dirty="0" smtClean="0"/>
            <a:t>. (has ability to be calcified).</a:t>
          </a:r>
          <a:endParaRPr lang="en-US" b="1" dirty="0"/>
        </a:p>
      </dgm:t>
    </dgm:pt>
    <dgm:pt modelId="{E76E6362-EFA1-4414-BFDD-39F3F25282EA}" type="parTrans" cxnId="{38029D3C-B48C-4960-94AA-DBF7975B3AA5}">
      <dgm:prSet/>
      <dgm:spPr/>
      <dgm:t>
        <a:bodyPr/>
        <a:lstStyle/>
        <a:p>
          <a:endParaRPr lang="en-US"/>
        </a:p>
      </dgm:t>
    </dgm:pt>
    <dgm:pt modelId="{EA605E91-F5D1-4792-BE10-9FA2E64B13D5}" type="sibTrans" cxnId="{38029D3C-B48C-4960-94AA-DBF7975B3AA5}">
      <dgm:prSet/>
      <dgm:spPr/>
      <dgm:t>
        <a:bodyPr/>
        <a:lstStyle/>
        <a:p>
          <a:endParaRPr lang="en-US"/>
        </a:p>
      </dgm:t>
    </dgm:pt>
    <dgm:pt modelId="{27098E85-CCEB-44F8-90EA-58FB4390C9D8}">
      <dgm:prSet phldrT="[Text]"/>
      <dgm:spPr/>
      <dgm:t>
        <a:bodyPr/>
        <a:lstStyle/>
        <a:p>
          <a:r>
            <a:rPr lang="en-US" b="1" dirty="0" smtClean="0"/>
            <a:t>After the </a:t>
          </a:r>
          <a:r>
            <a:rPr lang="en-US" b="1" u="sng" dirty="0" smtClean="0">
              <a:solidFill>
                <a:srgbClr val="C00000"/>
              </a:solidFill>
            </a:rPr>
            <a:t>osteoid</a:t>
          </a:r>
          <a:r>
            <a:rPr lang="en-US" b="1" dirty="0" smtClean="0">
              <a:solidFill>
                <a:srgbClr val="C00000"/>
              </a:solidFill>
            </a:rPr>
            <a:t> </a:t>
          </a:r>
          <a:r>
            <a:rPr lang="en-US" b="1" dirty="0" smtClean="0"/>
            <a:t>is formed, </a:t>
          </a:r>
          <a:r>
            <a:rPr lang="en-US" b="1" u="sng" dirty="0" smtClean="0">
              <a:solidFill>
                <a:srgbClr val="C00000"/>
              </a:solidFill>
            </a:rPr>
            <a:t>calcium</a:t>
          </a:r>
          <a:r>
            <a:rPr lang="en-US" b="1" dirty="0" smtClean="0">
              <a:solidFill>
                <a:srgbClr val="C00000"/>
              </a:solidFill>
            </a:rPr>
            <a:t> </a:t>
          </a:r>
          <a:r>
            <a:rPr lang="en-US" b="1" dirty="0" smtClean="0"/>
            <a:t>salts begin to precipitate on the </a:t>
          </a:r>
          <a:r>
            <a:rPr lang="en-US" b="1" u="sng" dirty="0" smtClean="0">
              <a:solidFill>
                <a:srgbClr val="C00000"/>
              </a:solidFill>
            </a:rPr>
            <a:t>collagen</a:t>
          </a:r>
          <a:r>
            <a:rPr lang="en-US" b="1" dirty="0" smtClean="0">
              <a:solidFill>
                <a:srgbClr val="C00000"/>
              </a:solidFill>
            </a:rPr>
            <a:t> </a:t>
          </a:r>
          <a:r>
            <a:rPr lang="en-US" b="1" dirty="0" smtClean="0"/>
            <a:t>fibers forming the </a:t>
          </a:r>
          <a:r>
            <a:rPr lang="en-US" b="1" u="sng" dirty="0" smtClean="0">
              <a:solidFill>
                <a:srgbClr val="C00000"/>
              </a:solidFill>
            </a:rPr>
            <a:t>hydroxyapatite crystals.</a:t>
          </a:r>
          <a:r>
            <a:rPr lang="en-US" b="1" dirty="0" smtClean="0"/>
            <a:t/>
          </a:r>
          <a:br>
            <a:rPr lang="en-US" b="1" dirty="0" smtClean="0"/>
          </a:br>
          <a:endParaRPr lang="en-US" b="1" dirty="0" smtClean="0"/>
        </a:p>
      </dgm:t>
    </dgm:pt>
    <dgm:pt modelId="{B18A7CA4-0806-456D-9783-A4DDB29F2083}" type="parTrans" cxnId="{9E9F0AD8-810F-41E6-9426-B9531418F41A}">
      <dgm:prSet/>
      <dgm:spPr/>
      <dgm:t>
        <a:bodyPr/>
        <a:lstStyle/>
        <a:p>
          <a:endParaRPr lang="en-US"/>
        </a:p>
      </dgm:t>
    </dgm:pt>
    <dgm:pt modelId="{738C2F6C-E8ED-4FA9-8B4C-7D81853E1AEF}" type="sibTrans" cxnId="{9E9F0AD8-810F-41E6-9426-B9531418F41A}">
      <dgm:prSet/>
      <dgm:spPr/>
      <dgm:t>
        <a:bodyPr/>
        <a:lstStyle/>
        <a:p>
          <a:endParaRPr lang="en-US"/>
        </a:p>
      </dgm:t>
    </dgm:pt>
    <dgm:pt modelId="{C268A967-E2AF-4E16-8CE7-51FF5FA1D8A2}">
      <dgm:prSet phldrT="[Text]"/>
      <dgm:spPr/>
      <dgm:t>
        <a:bodyPr/>
        <a:lstStyle/>
        <a:p>
          <a:r>
            <a:rPr lang="en-US" b="1" u="sng" dirty="0" smtClean="0">
              <a:solidFill>
                <a:srgbClr val="C00000"/>
              </a:solidFill>
            </a:rPr>
            <a:t>Osteoblasts</a:t>
          </a:r>
          <a:r>
            <a:rPr lang="en-US" b="1" dirty="0" smtClean="0">
              <a:solidFill>
                <a:srgbClr val="C00000"/>
              </a:solidFill>
            </a:rPr>
            <a:t> </a:t>
          </a:r>
          <a:r>
            <a:rPr lang="en-US" b="1" dirty="0" smtClean="0"/>
            <a:t>become entrapped in the </a:t>
          </a:r>
          <a:r>
            <a:rPr lang="en-US" b="1" u="sng" dirty="0" smtClean="0">
              <a:solidFill>
                <a:srgbClr val="C00000"/>
              </a:solidFill>
            </a:rPr>
            <a:t>osteoid</a:t>
          </a:r>
          <a:r>
            <a:rPr lang="en-US" b="1" dirty="0" smtClean="0">
              <a:solidFill>
                <a:srgbClr val="C00000"/>
              </a:solidFill>
            </a:rPr>
            <a:t> </a:t>
          </a:r>
          <a:r>
            <a:rPr lang="en-US" b="1" dirty="0" smtClean="0"/>
            <a:t>and are now called </a:t>
          </a:r>
          <a:r>
            <a:rPr lang="en-US" b="1" u="sng" dirty="0" smtClean="0">
              <a:solidFill>
                <a:srgbClr val="C00000"/>
              </a:solidFill>
            </a:rPr>
            <a:t>osteocytes.</a:t>
          </a:r>
          <a:r>
            <a:rPr lang="en-US" b="1" dirty="0" smtClean="0">
              <a:solidFill>
                <a:srgbClr val="C00000"/>
              </a:solidFill>
            </a:rPr>
            <a:t> </a:t>
          </a:r>
          <a:r>
            <a:rPr lang="en-US" b="1" dirty="0" smtClean="0"/>
            <a:t/>
          </a:r>
          <a:br>
            <a:rPr lang="en-US" b="1" dirty="0" smtClean="0"/>
          </a:br>
          <a:endParaRPr lang="en-US" b="1" dirty="0"/>
        </a:p>
      </dgm:t>
    </dgm:pt>
    <dgm:pt modelId="{12597D68-CD18-4B48-9FB3-231B7B113087}" type="parTrans" cxnId="{B501DB95-0051-4F95-AB54-5BA52B04E31C}">
      <dgm:prSet/>
      <dgm:spPr/>
      <dgm:t>
        <a:bodyPr/>
        <a:lstStyle/>
        <a:p>
          <a:endParaRPr lang="en-US"/>
        </a:p>
      </dgm:t>
    </dgm:pt>
    <dgm:pt modelId="{C28264A6-E823-41A7-83C4-2D7750B8AFE8}" type="sibTrans" cxnId="{B501DB95-0051-4F95-AB54-5BA52B04E31C}">
      <dgm:prSet/>
      <dgm:spPr/>
      <dgm:t>
        <a:bodyPr/>
        <a:lstStyle/>
        <a:p>
          <a:endParaRPr lang="en-US"/>
        </a:p>
      </dgm:t>
    </dgm:pt>
    <dgm:pt modelId="{69602965-4ECA-4FE2-AF4B-7F5356C0BDC3}" type="pres">
      <dgm:prSet presAssocID="{EAA5FE98-C994-40FB-A1F1-F95B6156AFA3}" presName="Name0" presStyleCnt="0">
        <dgm:presLayoutVars>
          <dgm:dir/>
          <dgm:resizeHandles val="exact"/>
        </dgm:presLayoutVars>
      </dgm:prSet>
      <dgm:spPr/>
      <dgm:t>
        <a:bodyPr/>
        <a:lstStyle/>
        <a:p>
          <a:endParaRPr lang="en-US"/>
        </a:p>
      </dgm:t>
    </dgm:pt>
    <dgm:pt modelId="{58C66D7D-D5A5-4230-AA36-11774948F9D8}" type="pres">
      <dgm:prSet presAssocID="{324BAD50-C066-4BCF-B6AC-0C95F72BF09B}" presName="node" presStyleLbl="node1" presStyleIdx="0" presStyleCnt="5">
        <dgm:presLayoutVars>
          <dgm:bulletEnabled val="1"/>
        </dgm:presLayoutVars>
      </dgm:prSet>
      <dgm:spPr/>
      <dgm:t>
        <a:bodyPr/>
        <a:lstStyle/>
        <a:p>
          <a:endParaRPr lang="en-US"/>
        </a:p>
      </dgm:t>
    </dgm:pt>
    <dgm:pt modelId="{9DD916EB-E1E2-48E6-AFB4-969B0D84C17E}" type="pres">
      <dgm:prSet presAssocID="{82F30477-8DBA-4EAA-A1AD-AE135178DC0E}" presName="sibTrans" presStyleLbl="sibTrans1D1" presStyleIdx="0" presStyleCnt="4"/>
      <dgm:spPr/>
      <dgm:t>
        <a:bodyPr/>
        <a:lstStyle/>
        <a:p>
          <a:endParaRPr lang="en-US"/>
        </a:p>
      </dgm:t>
    </dgm:pt>
    <dgm:pt modelId="{100FD69D-83DA-4A89-8643-AFDE7F360688}" type="pres">
      <dgm:prSet presAssocID="{82F30477-8DBA-4EAA-A1AD-AE135178DC0E}" presName="connectorText" presStyleLbl="sibTrans1D1" presStyleIdx="0" presStyleCnt="4"/>
      <dgm:spPr/>
      <dgm:t>
        <a:bodyPr/>
        <a:lstStyle/>
        <a:p>
          <a:endParaRPr lang="en-US"/>
        </a:p>
      </dgm:t>
    </dgm:pt>
    <dgm:pt modelId="{2430E7B2-D624-4E56-B2CA-E80F1F9B9CB3}" type="pres">
      <dgm:prSet presAssocID="{B417DA75-B2B3-41A5-B68D-1981183BE355}" presName="node" presStyleLbl="node1" presStyleIdx="1" presStyleCnt="5">
        <dgm:presLayoutVars>
          <dgm:bulletEnabled val="1"/>
        </dgm:presLayoutVars>
      </dgm:prSet>
      <dgm:spPr/>
      <dgm:t>
        <a:bodyPr/>
        <a:lstStyle/>
        <a:p>
          <a:endParaRPr lang="en-US"/>
        </a:p>
      </dgm:t>
    </dgm:pt>
    <dgm:pt modelId="{BBBCF423-56F9-4EF8-B435-843A3B1F0930}" type="pres">
      <dgm:prSet presAssocID="{F3D4F203-317C-437A-A7EE-A11DD022BEF7}" presName="sibTrans" presStyleLbl="sibTrans1D1" presStyleIdx="1" presStyleCnt="4"/>
      <dgm:spPr/>
      <dgm:t>
        <a:bodyPr/>
        <a:lstStyle/>
        <a:p>
          <a:endParaRPr lang="en-US"/>
        </a:p>
      </dgm:t>
    </dgm:pt>
    <dgm:pt modelId="{1053C292-0DDB-4206-B59F-56B69F183081}" type="pres">
      <dgm:prSet presAssocID="{F3D4F203-317C-437A-A7EE-A11DD022BEF7}" presName="connectorText" presStyleLbl="sibTrans1D1" presStyleIdx="1" presStyleCnt="4"/>
      <dgm:spPr/>
      <dgm:t>
        <a:bodyPr/>
        <a:lstStyle/>
        <a:p>
          <a:endParaRPr lang="en-US"/>
        </a:p>
      </dgm:t>
    </dgm:pt>
    <dgm:pt modelId="{3882822F-AC80-4753-8BDB-1413C7546FE1}" type="pres">
      <dgm:prSet presAssocID="{D17255A7-3412-4883-B6B7-6B91F1A15269}" presName="node" presStyleLbl="node1" presStyleIdx="2" presStyleCnt="5">
        <dgm:presLayoutVars>
          <dgm:bulletEnabled val="1"/>
        </dgm:presLayoutVars>
      </dgm:prSet>
      <dgm:spPr/>
      <dgm:t>
        <a:bodyPr/>
        <a:lstStyle/>
        <a:p>
          <a:endParaRPr lang="en-US"/>
        </a:p>
      </dgm:t>
    </dgm:pt>
    <dgm:pt modelId="{3170E5B9-3363-4E74-9A8B-57806381F3F2}" type="pres">
      <dgm:prSet presAssocID="{EA605E91-F5D1-4792-BE10-9FA2E64B13D5}" presName="sibTrans" presStyleLbl="sibTrans1D1" presStyleIdx="2" presStyleCnt="4"/>
      <dgm:spPr/>
      <dgm:t>
        <a:bodyPr/>
        <a:lstStyle/>
        <a:p>
          <a:endParaRPr lang="en-US"/>
        </a:p>
      </dgm:t>
    </dgm:pt>
    <dgm:pt modelId="{26E20633-2974-467A-85EC-82963A01F6CE}" type="pres">
      <dgm:prSet presAssocID="{EA605E91-F5D1-4792-BE10-9FA2E64B13D5}" presName="connectorText" presStyleLbl="sibTrans1D1" presStyleIdx="2" presStyleCnt="4"/>
      <dgm:spPr/>
      <dgm:t>
        <a:bodyPr/>
        <a:lstStyle/>
        <a:p>
          <a:endParaRPr lang="en-US"/>
        </a:p>
      </dgm:t>
    </dgm:pt>
    <dgm:pt modelId="{3E75E9E0-8A0E-4A08-8315-D5D62A6D8A99}" type="pres">
      <dgm:prSet presAssocID="{27098E85-CCEB-44F8-90EA-58FB4390C9D8}" presName="node" presStyleLbl="node1" presStyleIdx="3" presStyleCnt="5">
        <dgm:presLayoutVars>
          <dgm:bulletEnabled val="1"/>
        </dgm:presLayoutVars>
      </dgm:prSet>
      <dgm:spPr/>
      <dgm:t>
        <a:bodyPr/>
        <a:lstStyle/>
        <a:p>
          <a:endParaRPr lang="en-US"/>
        </a:p>
      </dgm:t>
    </dgm:pt>
    <dgm:pt modelId="{A9FC76C0-0214-484E-B859-C673C03252D2}" type="pres">
      <dgm:prSet presAssocID="{738C2F6C-E8ED-4FA9-8B4C-7D81853E1AEF}" presName="sibTrans" presStyleLbl="sibTrans1D1" presStyleIdx="3" presStyleCnt="4"/>
      <dgm:spPr/>
      <dgm:t>
        <a:bodyPr/>
        <a:lstStyle/>
        <a:p>
          <a:endParaRPr lang="en-US"/>
        </a:p>
      </dgm:t>
    </dgm:pt>
    <dgm:pt modelId="{9CFE75C9-DF4D-4299-8BD8-D5A399791CFA}" type="pres">
      <dgm:prSet presAssocID="{738C2F6C-E8ED-4FA9-8B4C-7D81853E1AEF}" presName="connectorText" presStyleLbl="sibTrans1D1" presStyleIdx="3" presStyleCnt="4"/>
      <dgm:spPr/>
      <dgm:t>
        <a:bodyPr/>
        <a:lstStyle/>
        <a:p>
          <a:endParaRPr lang="en-US"/>
        </a:p>
      </dgm:t>
    </dgm:pt>
    <dgm:pt modelId="{1B5F4EE4-E447-48D9-A1CA-B636575076D1}" type="pres">
      <dgm:prSet presAssocID="{C268A967-E2AF-4E16-8CE7-51FF5FA1D8A2}" presName="node" presStyleLbl="node1" presStyleIdx="4" presStyleCnt="5">
        <dgm:presLayoutVars>
          <dgm:bulletEnabled val="1"/>
        </dgm:presLayoutVars>
      </dgm:prSet>
      <dgm:spPr/>
      <dgm:t>
        <a:bodyPr/>
        <a:lstStyle/>
        <a:p>
          <a:endParaRPr lang="en-US"/>
        </a:p>
      </dgm:t>
    </dgm:pt>
  </dgm:ptLst>
  <dgm:cxnLst>
    <dgm:cxn modelId="{9E9F0AD8-810F-41E6-9426-B9531418F41A}" srcId="{EAA5FE98-C994-40FB-A1F1-F95B6156AFA3}" destId="{27098E85-CCEB-44F8-90EA-58FB4390C9D8}" srcOrd="3" destOrd="0" parTransId="{B18A7CA4-0806-456D-9783-A4DDB29F2083}" sibTransId="{738C2F6C-E8ED-4FA9-8B4C-7D81853E1AEF}"/>
    <dgm:cxn modelId="{38A8C50A-560C-4BE4-ABBC-53DA06791E4A}" type="presOf" srcId="{EA605E91-F5D1-4792-BE10-9FA2E64B13D5}" destId="{26E20633-2974-467A-85EC-82963A01F6CE}" srcOrd="1" destOrd="0" presId="urn:microsoft.com/office/officeart/2005/8/layout/bProcess3"/>
    <dgm:cxn modelId="{38029D3C-B48C-4960-94AA-DBF7975B3AA5}" srcId="{EAA5FE98-C994-40FB-A1F1-F95B6156AFA3}" destId="{D17255A7-3412-4883-B6B7-6B91F1A15269}" srcOrd="2" destOrd="0" parTransId="{E76E6362-EFA1-4414-BFDD-39F3F25282EA}" sibTransId="{EA605E91-F5D1-4792-BE10-9FA2E64B13D5}"/>
    <dgm:cxn modelId="{F1E9E98D-38A4-4DBB-B249-329BB0A607AB}" srcId="{EAA5FE98-C994-40FB-A1F1-F95B6156AFA3}" destId="{324BAD50-C066-4BCF-B6AC-0C95F72BF09B}" srcOrd="0" destOrd="0" parTransId="{6F57A96B-191C-43A6-8938-797A3039D244}" sibTransId="{82F30477-8DBA-4EAA-A1AD-AE135178DC0E}"/>
    <dgm:cxn modelId="{919733F5-DAC5-43D4-821B-862263FA104D}" type="presOf" srcId="{F3D4F203-317C-437A-A7EE-A11DD022BEF7}" destId="{BBBCF423-56F9-4EF8-B435-843A3B1F0930}" srcOrd="0" destOrd="0" presId="urn:microsoft.com/office/officeart/2005/8/layout/bProcess3"/>
    <dgm:cxn modelId="{01C38B27-EFC3-4C96-9C5A-A969DDF4DB68}" type="presOf" srcId="{82F30477-8DBA-4EAA-A1AD-AE135178DC0E}" destId="{9DD916EB-E1E2-48E6-AFB4-969B0D84C17E}" srcOrd="0" destOrd="0" presId="urn:microsoft.com/office/officeart/2005/8/layout/bProcess3"/>
    <dgm:cxn modelId="{A53CFFBD-3A21-4E83-96CA-CAE9AFC070FD}" type="presOf" srcId="{EA605E91-F5D1-4792-BE10-9FA2E64B13D5}" destId="{3170E5B9-3363-4E74-9A8B-57806381F3F2}" srcOrd="0" destOrd="0" presId="urn:microsoft.com/office/officeart/2005/8/layout/bProcess3"/>
    <dgm:cxn modelId="{2BE42FB5-A83C-4665-BD8A-9AA8076A3C31}" type="presOf" srcId="{EAA5FE98-C994-40FB-A1F1-F95B6156AFA3}" destId="{69602965-4ECA-4FE2-AF4B-7F5356C0BDC3}" srcOrd="0" destOrd="0" presId="urn:microsoft.com/office/officeart/2005/8/layout/bProcess3"/>
    <dgm:cxn modelId="{4F9145DD-D111-4899-8DAB-B90EEB72F090}" type="presOf" srcId="{738C2F6C-E8ED-4FA9-8B4C-7D81853E1AEF}" destId="{A9FC76C0-0214-484E-B859-C673C03252D2}" srcOrd="0" destOrd="0" presId="urn:microsoft.com/office/officeart/2005/8/layout/bProcess3"/>
    <dgm:cxn modelId="{22EB7037-9F78-44CE-BBD3-C10BD39966D8}" type="presOf" srcId="{F3D4F203-317C-437A-A7EE-A11DD022BEF7}" destId="{1053C292-0DDB-4206-B59F-56B69F183081}" srcOrd="1" destOrd="0" presId="urn:microsoft.com/office/officeart/2005/8/layout/bProcess3"/>
    <dgm:cxn modelId="{B501DB95-0051-4F95-AB54-5BA52B04E31C}" srcId="{EAA5FE98-C994-40FB-A1F1-F95B6156AFA3}" destId="{C268A967-E2AF-4E16-8CE7-51FF5FA1D8A2}" srcOrd="4" destOrd="0" parTransId="{12597D68-CD18-4B48-9FB3-231B7B113087}" sibTransId="{C28264A6-E823-41A7-83C4-2D7750B8AFE8}"/>
    <dgm:cxn modelId="{A8702E35-38DF-4FCE-AD7F-702EE6A7EC17}" type="presOf" srcId="{324BAD50-C066-4BCF-B6AC-0C95F72BF09B}" destId="{58C66D7D-D5A5-4230-AA36-11774948F9D8}" srcOrd="0" destOrd="0" presId="urn:microsoft.com/office/officeart/2005/8/layout/bProcess3"/>
    <dgm:cxn modelId="{B3B1F529-8269-4358-8539-155DA8A01710}" srcId="{EAA5FE98-C994-40FB-A1F1-F95B6156AFA3}" destId="{B417DA75-B2B3-41A5-B68D-1981183BE355}" srcOrd="1" destOrd="0" parTransId="{A88DAAA1-FF45-46CD-AD7E-FD2F275E89B4}" sibTransId="{F3D4F203-317C-437A-A7EE-A11DD022BEF7}"/>
    <dgm:cxn modelId="{AD567AB9-FD16-4F20-8227-7A33E835DFF9}" type="presOf" srcId="{82F30477-8DBA-4EAA-A1AD-AE135178DC0E}" destId="{100FD69D-83DA-4A89-8643-AFDE7F360688}" srcOrd="1" destOrd="0" presId="urn:microsoft.com/office/officeart/2005/8/layout/bProcess3"/>
    <dgm:cxn modelId="{BEB61415-33DE-481E-B5B6-5B9EDA3468DC}" type="presOf" srcId="{D17255A7-3412-4883-B6B7-6B91F1A15269}" destId="{3882822F-AC80-4753-8BDB-1413C7546FE1}" srcOrd="0" destOrd="0" presId="urn:microsoft.com/office/officeart/2005/8/layout/bProcess3"/>
    <dgm:cxn modelId="{A3AFD6C7-AE79-4C2A-BD1B-2A56B62DCDD4}" type="presOf" srcId="{27098E85-CCEB-44F8-90EA-58FB4390C9D8}" destId="{3E75E9E0-8A0E-4A08-8315-D5D62A6D8A99}" srcOrd="0" destOrd="0" presId="urn:microsoft.com/office/officeart/2005/8/layout/bProcess3"/>
    <dgm:cxn modelId="{45A02273-222C-4248-BA7F-CFC7D281936F}" type="presOf" srcId="{B417DA75-B2B3-41A5-B68D-1981183BE355}" destId="{2430E7B2-D624-4E56-B2CA-E80F1F9B9CB3}" srcOrd="0" destOrd="0" presId="urn:microsoft.com/office/officeart/2005/8/layout/bProcess3"/>
    <dgm:cxn modelId="{EE130FD4-D76C-4804-B378-636AD0D4E388}" type="presOf" srcId="{C268A967-E2AF-4E16-8CE7-51FF5FA1D8A2}" destId="{1B5F4EE4-E447-48D9-A1CA-B636575076D1}" srcOrd="0" destOrd="0" presId="urn:microsoft.com/office/officeart/2005/8/layout/bProcess3"/>
    <dgm:cxn modelId="{EE0AC4BB-F002-43CF-8866-E910D2BD28AD}" type="presOf" srcId="{738C2F6C-E8ED-4FA9-8B4C-7D81853E1AEF}" destId="{9CFE75C9-DF4D-4299-8BD8-D5A399791CFA}" srcOrd="1" destOrd="0" presId="urn:microsoft.com/office/officeart/2005/8/layout/bProcess3"/>
    <dgm:cxn modelId="{6A2AE959-549B-4287-BFE7-0A8F7BCE98F4}" type="presParOf" srcId="{69602965-4ECA-4FE2-AF4B-7F5356C0BDC3}" destId="{58C66D7D-D5A5-4230-AA36-11774948F9D8}" srcOrd="0" destOrd="0" presId="urn:microsoft.com/office/officeart/2005/8/layout/bProcess3"/>
    <dgm:cxn modelId="{CC9007CE-E5B9-4847-8F01-657818374856}" type="presParOf" srcId="{69602965-4ECA-4FE2-AF4B-7F5356C0BDC3}" destId="{9DD916EB-E1E2-48E6-AFB4-969B0D84C17E}" srcOrd="1" destOrd="0" presId="urn:microsoft.com/office/officeart/2005/8/layout/bProcess3"/>
    <dgm:cxn modelId="{7FFA5FFF-7C9B-422C-84D2-511B9FF797BD}" type="presParOf" srcId="{9DD916EB-E1E2-48E6-AFB4-969B0D84C17E}" destId="{100FD69D-83DA-4A89-8643-AFDE7F360688}" srcOrd="0" destOrd="0" presId="urn:microsoft.com/office/officeart/2005/8/layout/bProcess3"/>
    <dgm:cxn modelId="{98CD81DD-30F6-4C2D-919D-215AC234B00C}" type="presParOf" srcId="{69602965-4ECA-4FE2-AF4B-7F5356C0BDC3}" destId="{2430E7B2-D624-4E56-B2CA-E80F1F9B9CB3}" srcOrd="2" destOrd="0" presId="urn:microsoft.com/office/officeart/2005/8/layout/bProcess3"/>
    <dgm:cxn modelId="{E16F9691-1F23-492B-9C48-66EA8D3534B6}" type="presParOf" srcId="{69602965-4ECA-4FE2-AF4B-7F5356C0BDC3}" destId="{BBBCF423-56F9-4EF8-B435-843A3B1F0930}" srcOrd="3" destOrd="0" presId="urn:microsoft.com/office/officeart/2005/8/layout/bProcess3"/>
    <dgm:cxn modelId="{D811D9A6-7F68-42B7-A95D-D6DD7670729A}" type="presParOf" srcId="{BBBCF423-56F9-4EF8-B435-843A3B1F0930}" destId="{1053C292-0DDB-4206-B59F-56B69F183081}" srcOrd="0" destOrd="0" presId="urn:microsoft.com/office/officeart/2005/8/layout/bProcess3"/>
    <dgm:cxn modelId="{05B1FB14-D317-4602-88B6-0492B5A1D35B}" type="presParOf" srcId="{69602965-4ECA-4FE2-AF4B-7F5356C0BDC3}" destId="{3882822F-AC80-4753-8BDB-1413C7546FE1}" srcOrd="4" destOrd="0" presId="urn:microsoft.com/office/officeart/2005/8/layout/bProcess3"/>
    <dgm:cxn modelId="{6593078F-4E91-4049-A3BF-3F872EEAFD85}" type="presParOf" srcId="{69602965-4ECA-4FE2-AF4B-7F5356C0BDC3}" destId="{3170E5B9-3363-4E74-9A8B-57806381F3F2}" srcOrd="5" destOrd="0" presId="urn:microsoft.com/office/officeart/2005/8/layout/bProcess3"/>
    <dgm:cxn modelId="{D0B0E614-0789-4E02-9551-B1B500436D9B}" type="presParOf" srcId="{3170E5B9-3363-4E74-9A8B-57806381F3F2}" destId="{26E20633-2974-467A-85EC-82963A01F6CE}" srcOrd="0" destOrd="0" presId="urn:microsoft.com/office/officeart/2005/8/layout/bProcess3"/>
    <dgm:cxn modelId="{DAE1BF14-C1E4-4E42-82EB-6F82BB002564}" type="presParOf" srcId="{69602965-4ECA-4FE2-AF4B-7F5356C0BDC3}" destId="{3E75E9E0-8A0E-4A08-8315-D5D62A6D8A99}" srcOrd="6" destOrd="0" presId="urn:microsoft.com/office/officeart/2005/8/layout/bProcess3"/>
    <dgm:cxn modelId="{3AD84B65-7D32-498C-AD18-9276E3DE9D84}" type="presParOf" srcId="{69602965-4ECA-4FE2-AF4B-7F5356C0BDC3}" destId="{A9FC76C0-0214-484E-B859-C673C03252D2}" srcOrd="7" destOrd="0" presId="urn:microsoft.com/office/officeart/2005/8/layout/bProcess3"/>
    <dgm:cxn modelId="{31714A9A-6731-40E8-B27B-3CB0719CAA97}" type="presParOf" srcId="{A9FC76C0-0214-484E-B859-C673C03252D2}" destId="{9CFE75C9-DF4D-4299-8BD8-D5A399791CFA}" srcOrd="0" destOrd="0" presId="urn:microsoft.com/office/officeart/2005/8/layout/bProcess3"/>
    <dgm:cxn modelId="{13BD1AC9-2992-4BA4-8F3A-30C65BB2D401}" type="presParOf" srcId="{69602965-4ECA-4FE2-AF4B-7F5356C0BDC3}" destId="{1B5F4EE4-E447-48D9-A1CA-B636575076D1}"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66FE3B-385C-400C-851D-34AE3F0F8B6E}"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1B83C90D-4E3B-4D0F-821E-A53D92D481DD}">
      <dgm:prSet phldrT="[Text]" custT="1"/>
      <dgm:spPr/>
      <dgm:t>
        <a:bodyPr/>
        <a:lstStyle/>
        <a:p>
          <a:r>
            <a:rPr lang="en-US" sz="2000" b="1" dirty="0" smtClean="0"/>
            <a:t>1) </a:t>
          </a:r>
          <a:r>
            <a:rPr lang="en-US" sz="2000" b="1" u="sng" dirty="0" smtClean="0"/>
            <a:t>Collagen Fibers </a:t>
          </a:r>
          <a:r>
            <a:rPr lang="en-US" sz="2000" b="1" dirty="0" smtClean="0"/>
            <a:t>like those of tendons have great </a:t>
          </a:r>
          <a:r>
            <a:rPr lang="en-US" sz="2000" b="1" dirty="0" smtClean="0">
              <a:solidFill>
                <a:srgbClr val="FF0000"/>
              </a:solidFill>
            </a:rPr>
            <a:t>tensile</a:t>
          </a:r>
          <a:r>
            <a:rPr lang="en-US" sz="2000" b="1" dirty="0" smtClean="0"/>
            <a:t> strength.</a:t>
          </a:r>
          <a:endParaRPr lang="en-US" sz="2000" b="1" dirty="0"/>
        </a:p>
      </dgm:t>
    </dgm:pt>
    <dgm:pt modelId="{B1A268BA-C6BF-47F0-9458-5C438FF6962E}" type="parTrans" cxnId="{68368151-C6B6-4F08-9FC6-9A084D4B1A0F}">
      <dgm:prSet/>
      <dgm:spPr/>
      <dgm:t>
        <a:bodyPr/>
        <a:lstStyle/>
        <a:p>
          <a:endParaRPr lang="en-US"/>
        </a:p>
      </dgm:t>
    </dgm:pt>
    <dgm:pt modelId="{F118F8C1-4A96-44B7-8D6A-6A6CE2F7BE50}" type="sibTrans" cxnId="{68368151-C6B6-4F08-9FC6-9A084D4B1A0F}">
      <dgm:prSet/>
      <dgm:spPr/>
      <dgm:t>
        <a:bodyPr/>
        <a:lstStyle/>
        <a:p>
          <a:endParaRPr lang="en-US"/>
        </a:p>
      </dgm:t>
    </dgm:pt>
    <dgm:pt modelId="{A0C3E1B2-6A38-4C66-A9E9-92011DCBE346}">
      <dgm:prSet phldrT="[Text]" custT="1"/>
      <dgm:spPr/>
      <dgm:t>
        <a:bodyPr/>
        <a:lstStyle/>
        <a:p>
          <a:r>
            <a:rPr lang="en-US" sz="2000" b="1" dirty="0" smtClean="0"/>
            <a:t>2) </a:t>
          </a:r>
          <a:r>
            <a:rPr lang="en-US" sz="2000" b="1" u="sng" dirty="0" smtClean="0"/>
            <a:t>Calcium salts</a:t>
          </a:r>
          <a:r>
            <a:rPr lang="en-US" sz="2000" b="1" dirty="0" smtClean="0"/>
            <a:t> have great </a:t>
          </a:r>
          <a:r>
            <a:rPr lang="en-US" sz="2000" b="1" dirty="0" smtClean="0">
              <a:solidFill>
                <a:srgbClr val="FF0000"/>
              </a:solidFill>
            </a:rPr>
            <a:t>compressional </a:t>
          </a:r>
          <a:r>
            <a:rPr lang="en-US" sz="2000" b="1" dirty="0" smtClean="0"/>
            <a:t>strength.</a:t>
          </a:r>
        </a:p>
      </dgm:t>
    </dgm:pt>
    <dgm:pt modelId="{44B150F7-CF1E-41B8-81ED-8B17B0254FE6}" type="parTrans" cxnId="{AD46BF2E-4A06-45AA-8B80-3B30E9BC379D}">
      <dgm:prSet/>
      <dgm:spPr/>
      <dgm:t>
        <a:bodyPr/>
        <a:lstStyle/>
        <a:p>
          <a:endParaRPr lang="en-US"/>
        </a:p>
      </dgm:t>
    </dgm:pt>
    <dgm:pt modelId="{FFC96800-7E9A-4C15-936E-1EB4FC105135}" type="sibTrans" cxnId="{AD46BF2E-4A06-45AA-8B80-3B30E9BC379D}">
      <dgm:prSet/>
      <dgm:spPr/>
      <dgm:t>
        <a:bodyPr/>
        <a:lstStyle/>
        <a:p>
          <a:endParaRPr lang="en-US"/>
        </a:p>
      </dgm:t>
    </dgm:pt>
    <dgm:pt modelId="{E443EBD8-FFC2-4BB3-96BE-E7267E7F49F7}">
      <dgm:prSet phldrT="[Text]" custT="1"/>
      <dgm:spPr/>
      <dgm:t>
        <a:bodyPr/>
        <a:lstStyle/>
        <a:p>
          <a:r>
            <a:rPr lang="en-US" sz="1800" b="1" dirty="0" smtClean="0"/>
            <a:t>These combined properties plus the degree of bondage between collagen and crystals provide the bony structure that has the tensile and compressional strength.</a:t>
          </a:r>
          <a:endParaRPr lang="ar-SA" sz="1800" b="1" dirty="0" smtClean="0"/>
        </a:p>
      </dgm:t>
    </dgm:pt>
    <dgm:pt modelId="{3A03FED0-14C2-4D25-AC48-2CD669C21B85}" type="parTrans" cxnId="{5FF43D3A-5CD7-4C86-AE05-C3B504F01496}">
      <dgm:prSet/>
      <dgm:spPr/>
      <dgm:t>
        <a:bodyPr/>
        <a:lstStyle/>
        <a:p>
          <a:endParaRPr lang="en-US"/>
        </a:p>
      </dgm:t>
    </dgm:pt>
    <dgm:pt modelId="{69BDD3FA-8FF3-4B17-932E-70FC2AB0AB8C}" type="sibTrans" cxnId="{5FF43D3A-5CD7-4C86-AE05-C3B504F01496}">
      <dgm:prSet/>
      <dgm:spPr/>
      <dgm:t>
        <a:bodyPr/>
        <a:lstStyle/>
        <a:p>
          <a:endParaRPr lang="en-US"/>
        </a:p>
      </dgm:t>
    </dgm:pt>
    <dgm:pt modelId="{3939ED05-EAA4-4A30-A5D2-3B6EA7FD1B82}" type="pres">
      <dgm:prSet presAssocID="{FD66FE3B-385C-400C-851D-34AE3F0F8B6E}" presName="linear" presStyleCnt="0">
        <dgm:presLayoutVars>
          <dgm:dir/>
          <dgm:animLvl val="lvl"/>
          <dgm:resizeHandles val="exact"/>
        </dgm:presLayoutVars>
      </dgm:prSet>
      <dgm:spPr/>
      <dgm:t>
        <a:bodyPr/>
        <a:lstStyle/>
        <a:p>
          <a:endParaRPr lang="en-US"/>
        </a:p>
      </dgm:t>
    </dgm:pt>
    <dgm:pt modelId="{4494DC3E-86AC-4E98-B88E-FCC2B106A7D7}" type="pres">
      <dgm:prSet presAssocID="{1B83C90D-4E3B-4D0F-821E-A53D92D481DD}" presName="parentLin" presStyleCnt="0"/>
      <dgm:spPr/>
      <dgm:t>
        <a:bodyPr/>
        <a:lstStyle/>
        <a:p>
          <a:endParaRPr lang="en-US"/>
        </a:p>
      </dgm:t>
    </dgm:pt>
    <dgm:pt modelId="{1B95A07E-9154-40D3-AF06-62F71576DF7A}" type="pres">
      <dgm:prSet presAssocID="{1B83C90D-4E3B-4D0F-821E-A53D92D481DD}" presName="parentLeftMargin" presStyleLbl="node1" presStyleIdx="0" presStyleCnt="3"/>
      <dgm:spPr/>
      <dgm:t>
        <a:bodyPr/>
        <a:lstStyle/>
        <a:p>
          <a:endParaRPr lang="en-US"/>
        </a:p>
      </dgm:t>
    </dgm:pt>
    <dgm:pt modelId="{2A619E73-D9D5-48FA-801B-47B6AD978496}" type="pres">
      <dgm:prSet presAssocID="{1B83C90D-4E3B-4D0F-821E-A53D92D481DD}" presName="parentText" presStyleLbl="node1" presStyleIdx="0" presStyleCnt="3" custScaleX="99070" custScaleY="146986">
        <dgm:presLayoutVars>
          <dgm:chMax val="0"/>
          <dgm:bulletEnabled val="1"/>
        </dgm:presLayoutVars>
      </dgm:prSet>
      <dgm:spPr/>
      <dgm:t>
        <a:bodyPr/>
        <a:lstStyle/>
        <a:p>
          <a:endParaRPr lang="en-US"/>
        </a:p>
      </dgm:t>
    </dgm:pt>
    <dgm:pt modelId="{6A8FAB06-C6E1-46DA-A6F0-2DD4D2D7F0CF}" type="pres">
      <dgm:prSet presAssocID="{1B83C90D-4E3B-4D0F-821E-A53D92D481DD}" presName="negativeSpace" presStyleCnt="0"/>
      <dgm:spPr/>
      <dgm:t>
        <a:bodyPr/>
        <a:lstStyle/>
        <a:p>
          <a:endParaRPr lang="en-US"/>
        </a:p>
      </dgm:t>
    </dgm:pt>
    <dgm:pt modelId="{82E70B31-B9E7-4868-BC48-FB6685A302B6}" type="pres">
      <dgm:prSet presAssocID="{1B83C90D-4E3B-4D0F-821E-A53D92D481DD}" presName="childText" presStyleLbl="conFgAcc1" presStyleIdx="0" presStyleCnt="3">
        <dgm:presLayoutVars>
          <dgm:bulletEnabled val="1"/>
        </dgm:presLayoutVars>
      </dgm:prSet>
      <dgm:spPr/>
      <dgm:t>
        <a:bodyPr/>
        <a:lstStyle/>
        <a:p>
          <a:endParaRPr lang="en-US"/>
        </a:p>
      </dgm:t>
    </dgm:pt>
    <dgm:pt modelId="{67824B4B-9302-4C39-9CCF-038C099732C5}" type="pres">
      <dgm:prSet presAssocID="{F118F8C1-4A96-44B7-8D6A-6A6CE2F7BE50}" presName="spaceBetweenRectangles" presStyleCnt="0"/>
      <dgm:spPr/>
      <dgm:t>
        <a:bodyPr/>
        <a:lstStyle/>
        <a:p>
          <a:endParaRPr lang="en-US"/>
        </a:p>
      </dgm:t>
    </dgm:pt>
    <dgm:pt modelId="{9F7AAB57-C6D0-4111-A87E-F40AB0FF789C}" type="pres">
      <dgm:prSet presAssocID="{A0C3E1B2-6A38-4C66-A9E9-92011DCBE346}" presName="parentLin" presStyleCnt="0"/>
      <dgm:spPr/>
      <dgm:t>
        <a:bodyPr/>
        <a:lstStyle/>
        <a:p>
          <a:endParaRPr lang="en-US"/>
        </a:p>
      </dgm:t>
    </dgm:pt>
    <dgm:pt modelId="{0DDECFE3-0D3F-4A0E-BFC6-D93E16F41F35}" type="pres">
      <dgm:prSet presAssocID="{A0C3E1B2-6A38-4C66-A9E9-92011DCBE346}" presName="parentLeftMargin" presStyleLbl="node1" presStyleIdx="0" presStyleCnt="3"/>
      <dgm:spPr/>
      <dgm:t>
        <a:bodyPr/>
        <a:lstStyle/>
        <a:p>
          <a:endParaRPr lang="en-US"/>
        </a:p>
      </dgm:t>
    </dgm:pt>
    <dgm:pt modelId="{25D672F6-3674-462F-9F5A-0809603953CB}" type="pres">
      <dgm:prSet presAssocID="{A0C3E1B2-6A38-4C66-A9E9-92011DCBE346}" presName="parentText" presStyleLbl="node1" presStyleIdx="1" presStyleCnt="3" custScaleX="101560" custScaleY="234772">
        <dgm:presLayoutVars>
          <dgm:chMax val="0"/>
          <dgm:bulletEnabled val="1"/>
        </dgm:presLayoutVars>
      </dgm:prSet>
      <dgm:spPr/>
      <dgm:t>
        <a:bodyPr/>
        <a:lstStyle/>
        <a:p>
          <a:endParaRPr lang="en-US"/>
        </a:p>
      </dgm:t>
    </dgm:pt>
    <dgm:pt modelId="{E103025F-B632-49C9-BB4F-D79821E6C985}" type="pres">
      <dgm:prSet presAssocID="{A0C3E1B2-6A38-4C66-A9E9-92011DCBE346}" presName="negativeSpace" presStyleCnt="0"/>
      <dgm:spPr/>
      <dgm:t>
        <a:bodyPr/>
        <a:lstStyle/>
        <a:p>
          <a:endParaRPr lang="en-US"/>
        </a:p>
      </dgm:t>
    </dgm:pt>
    <dgm:pt modelId="{9F745208-91BC-4819-9114-8EECD1901CEF}" type="pres">
      <dgm:prSet presAssocID="{A0C3E1B2-6A38-4C66-A9E9-92011DCBE346}" presName="childText" presStyleLbl="conFgAcc1" presStyleIdx="1" presStyleCnt="3">
        <dgm:presLayoutVars>
          <dgm:bulletEnabled val="1"/>
        </dgm:presLayoutVars>
      </dgm:prSet>
      <dgm:spPr/>
      <dgm:t>
        <a:bodyPr/>
        <a:lstStyle/>
        <a:p>
          <a:endParaRPr lang="en-US"/>
        </a:p>
      </dgm:t>
    </dgm:pt>
    <dgm:pt modelId="{E269FF3D-7DA3-4444-AEAB-BCB7A41CAAB6}" type="pres">
      <dgm:prSet presAssocID="{FFC96800-7E9A-4C15-936E-1EB4FC105135}" presName="spaceBetweenRectangles" presStyleCnt="0"/>
      <dgm:spPr/>
      <dgm:t>
        <a:bodyPr/>
        <a:lstStyle/>
        <a:p>
          <a:endParaRPr lang="en-US"/>
        </a:p>
      </dgm:t>
    </dgm:pt>
    <dgm:pt modelId="{E344F9E3-56BE-4D5C-AFB0-F5CEF745338E}" type="pres">
      <dgm:prSet presAssocID="{E443EBD8-FFC2-4BB3-96BE-E7267E7F49F7}" presName="parentLin" presStyleCnt="0"/>
      <dgm:spPr/>
      <dgm:t>
        <a:bodyPr/>
        <a:lstStyle/>
        <a:p>
          <a:endParaRPr lang="en-US"/>
        </a:p>
      </dgm:t>
    </dgm:pt>
    <dgm:pt modelId="{1EFB8F59-97E9-4C6F-B76E-B13667FC1668}" type="pres">
      <dgm:prSet presAssocID="{E443EBD8-FFC2-4BB3-96BE-E7267E7F49F7}" presName="parentLeftMargin" presStyleLbl="node1" presStyleIdx="1" presStyleCnt="3"/>
      <dgm:spPr/>
      <dgm:t>
        <a:bodyPr/>
        <a:lstStyle/>
        <a:p>
          <a:endParaRPr lang="en-US"/>
        </a:p>
      </dgm:t>
    </dgm:pt>
    <dgm:pt modelId="{5F963FB7-19D8-4934-B063-634635FC18A4}" type="pres">
      <dgm:prSet presAssocID="{E443EBD8-FFC2-4BB3-96BE-E7267E7F49F7}" presName="parentText" presStyleLbl="node1" presStyleIdx="2" presStyleCnt="3" custScaleX="103777" custScaleY="196259">
        <dgm:presLayoutVars>
          <dgm:chMax val="0"/>
          <dgm:bulletEnabled val="1"/>
        </dgm:presLayoutVars>
      </dgm:prSet>
      <dgm:spPr/>
      <dgm:t>
        <a:bodyPr/>
        <a:lstStyle/>
        <a:p>
          <a:endParaRPr lang="en-US"/>
        </a:p>
      </dgm:t>
    </dgm:pt>
    <dgm:pt modelId="{85590A7E-10F0-4C8D-90DC-398F16965C18}" type="pres">
      <dgm:prSet presAssocID="{E443EBD8-FFC2-4BB3-96BE-E7267E7F49F7}" presName="negativeSpace" presStyleCnt="0"/>
      <dgm:spPr/>
      <dgm:t>
        <a:bodyPr/>
        <a:lstStyle/>
        <a:p>
          <a:endParaRPr lang="en-US"/>
        </a:p>
      </dgm:t>
    </dgm:pt>
    <dgm:pt modelId="{A732010E-1119-4C8E-9DC8-A5EAD12AB348}" type="pres">
      <dgm:prSet presAssocID="{E443EBD8-FFC2-4BB3-96BE-E7267E7F49F7}" presName="childText" presStyleLbl="conFgAcc1" presStyleIdx="2" presStyleCnt="3">
        <dgm:presLayoutVars>
          <dgm:bulletEnabled val="1"/>
        </dgm:presLayoutVars>
      </dgm:prSet>
      <dgm:spPr/>
      <dgm:t>
        <a:bodyPr/>
        <a:lstStyle/>
        <a:p>
          <a:endParaRPr lang="en-US"/>
        </a:p>
      </dgm:t>
    </dgm:pt>
  </dgm:ptLst>
  <dgm:cxnLst>
    <dgm:cxn modelId="{CF6FA7AD-B78A-408B-8D8A-B959008DFC4A}" type="presOf" srcId="{FD66FE3B-385C-400C-851D-34AE3F0F8B6E}" destId="{3939ED05-EAA4-4A30-A5D2-3B6EA7FD1B82}" srcOrd="0" destOrd="0" presId="urn:microsoft.com/office/officeart/2005/8/layout/list1"/>
    <dgm:cxn modelId="{79B2B5F6-7F6E-4A53-AC60-00D35695DF65}" type="presOf" srcId="{1B83C90D-4E3B-4D0F-821E-A53D92D481DD}" destId="{1B95A07E-9154-40D3-AF06-62F71576DF7A}" srcOrd="0" destOrd="0" presId="urn:microsoft.com/office/officeart/2005/8/layout/list1"/>
    <dgm:cxn modelId="{5EB7A94C-1089-48C0-B5F3-DE478851B122}" type="presOf" srcId="{A0C3E1B2-6A38-4C66-A9E9-92011DCBE346}" destId="{0DDECFE3-0D3F-4A0E-BFC6-D93E16F41F35}" srcOrd="0" destOrd="0" presId="urn:microsoft.com/office/officeart/2005/8/layout/list1"/>
    <dgm:cxn modelId="{232B2CAD-4DE5-4E9A-8022-69617895F7B8}" type="presOf" srcId="{E443EBD8-FFC2-4BB3-96BE-E7267E7F49F7}" destId="{1EFB8F59-97E9-4C6F-B76E-B13667FC1668}" srcOrd="0" destOrd="0" presId="urn:microsoft.com/office/officeart/2005/8/layout/list1"/>
    <dgm:cxn modelId="{AD46BF2E-4A06-45AA-8B80-3B30E9BC379D}" srcId="{FD66FE3B-385C-400C-851D-34AE3F0F8B6E}" destId="{A0C3E1B2-6A38-4C66-A9E9-92011DCBE346}" srcOrd="1" destOrd="0" parTransId="{44B150F7-CF1E-41B8-81ED-8B17B0254FE6}" sibTransId="{FFC96800-7E9A-4C15-936E-1EB4FC105135}"/>
    <dgm:cxn modelId="{F292D3A2-5594-4CE5-A280-AB7CB0B036DD}" type="presOf" srcId="{E443EBD8-FFC2-4BB3-96BE-E7267E7F49F7}" destId="{5F963FB7-19D8-4934-B063-634635FC18A4}" srcOrd="1" destOrd="0" presId="urn:microsoft.com/office/officeart/2005/8/layout/list1"/>
    <dgm:cxn modelId="{5FF43D3A-5CD7-4C86-AE05-C3B504F01496}" srcId="{FD66FE3B-385C-400C-851D-34AE3F0F8B6E}" destId="{E443EBD8-FFC2-4BB3-96BE-E7267E7F49F7}" srcOrd="2" destOrd="0" parTransId="{3A03FED0-14C2-4D25-AC48-2CD669C21B85}" sibTransId="{69BDD3FA-8FF3-4B17-932E-70FC2AB0AB8C}"/>
    <dgm:cxn modelId="{68368151-C6B6-4F08-9FC6-9A084D4B1A0F}" srcId="{FD66FE3B-385C-400C-851D-34AE3F0F8B6E}" destId="{1B83C90D-4E3B-4D0F-821E-A53D92D481DD}" srcOrd="0" destOrd="0" parTransId="{B1A268BA-C6BF-47F0-9458-5C438FF6962E}" sibTransId="{F118F8C1-4A96-44B7-8D6A-6A6CE2F7BE50}"/>
    <dgm:cxn modelId="{3C63918F-1AC1-4803-A19A-6A04AAB98788}" type="presOf" srcId="{A0C3E1B2-6A38-4C66-A9E9-92011DCBE346}" destId="{25D672F6-3674-462F-9F5A-0809603953CB}" srcOrd="1" destOrd="0" presId="urn:microsoft.com/office/officeart/2005/8/layout/list1"/>
    <dgm:cxn modelId="{C3B1D8EC-5003-413D-B122-AF9B04E01FC9}" type="presOf" srcId="{1B83C90D-4E3B-4D0F-821E-A53D92D481DD}" destId="{2A619E73-D9D5-48FA-801B-47B6AD978496}" srcOrd="1" destOrd="0" presId="urn:microsoft.com/office/officeart/2005/8/layout/list1"/>
    <dgm:cxn modelId="{85DCE3DC-B044-4BC3-9AB5-C1B593D757F1}" type="presParOf" srcId="{3939ED05-EAA4-4A30-A5D2-3B6EA7FD1B82}" destId="{4494DC3E-86AC-4E98-B88E-FCC2B106A7D7}" srcOrd="0" destOrd="0" presId="urn:microsoft.com/office/officeart/2005/8/layout/list1"/>
    <dgm:cxn modelId="{23307720-C673-4393-8648-1C7691B4908E}" type="presParOf" srcId="{4494DC3E-86AC-4E98-B88E-FCC2B106A7D7}" destId="{1B95A07E-9154-40D3-AF06-62F71576DF7A}" srcOrd="0" destOrd="0" presId="urn:microsoft.com/office/officeart/2005/8/layout/list1"/>
    <dgm:cxn modelId="{17098F57-C15B-4E76-900E-396967F57B54}" type="presParOf" srcId="{4494DC3E-86AC-4E98-B88E-FCC2B106A7D7}" destId="{2A619E73-D9D5-48FA-801B-47B6AD978496}" srcOrd="1" destOrd="0" presId="urn:microsoft.com/office/officeart/2005/8/layout/list1"/>
    <dgm:cxn modelId="{7C4F4B5F-517A-47E2-951E-D5596EFDEF46}" type="presParOf" srcId="{3939ED05-EAA4-4A30-A5D2-3B6EA7FD1B82}" destId="{6A8FAB06-C6E1-46DA-A6F0-2DD4D2D7F0CF}" srcOrd="1" destOrd="0" presId="urn:microsoft.com/office/officeart/2005/8/layout/list1"/>
    <dgm:cxn modelId="{8447C7D6-809B-4829-AE07-3C68B243134E}" type="presParOf" srcId="{3939ED05-EAA4-4A30-A5D2-3B6EA7FD1B82}" destId="{82E70B31-B9E7-4868-BC48-FB6685A302B6}" srcOrd="2" destOrd="0" presId="urn:microsoft.com/office/officeart/2005/8/layout/list1"/>
    <dgm:cxn modelId="{1197B906-445F-4B33-9094-369C96FD3638}" type="presParOf" srcId="{3939ED05-EAA4-4A30-A5D2-3B6EA7FD1B82}" destId="{67824B4B-9302-4C39-9CCF-038C099732C5}" srcOrd="3" destOrd="0" presId="urn:microsoft.com/office/officeart/2005/8/layout/list1"/>
    <dgm:cxn modelId="{8D3888E5-8C06-44B0-88CD-3629CBCAE978}" type="presParOf" srcId="{3939ED05-EAA4-4A30-A5D2-3B6EA7FD1B82}" destId="{9F7AAB57-C6D0-4111-A87E-F40AB0FF789C}" srcOrd="4" destOrd="0" presId="urn:microsoft.com/office/officeart/2005/8/layout/list1"/>
    <dgm:cxn modelId="{1CF90CF3-B3FA-4D07-B1C8-A81FB3376CA2}" type="presParOf" srcId="{9F7AAB57-C6D0-4111-A87E-F40AB0FF789C}" destId="{0DDECFE3-0D3F-4A0E-BFC6-D93E16F41F35}" srcOrd="0" destOrd="0" presId="urn:microsoft.com/office/officeart/2005/8/layout/list1"/>
    <dgm:cxn modelId="{D35C6362-5C06-4793-8B18-8AD5577339D3}" type="presParOf" srcId="{9F7AAB57-C6D0-4111-A87E-F40AB0FF789C}" destId="{25D672F6-3674-462F-9F5A-0809603953CB}" srcOrd="1" destOrd="0" presId="urn:microsoft.com/office/officeart/2005/8/layout/list1"/>
    <dgm:cxn modelId="{2C4A5826-C538-46A0-85E4-C6D7DC89AE88}" type="presParOf" srcId="{3939ED05-EAA4-4A30-A5D2-3B6EA7FD1B82}" destId="{E103025F-B632-49C9-BB4F-D79821E6C985}" srcOrd="5" destOrd="0" presId="urn:microsoft.com/office/officeart/2005/8/layout/list1"/>
    <dgm:cxn modelId="{75E5E261-D02B-4AA9-94C5-23E353ABA2FE}" type="presParOf" srcId="{3939ED05-EAA4-4A30-A5D2-3B6EA7FD1B82}" destId="{9F745208-91BC-4819-9114-8EECD1901CEF}" srcOrd="6" destOrd="0" presId="urn:microsoft.com/office/officeart/2005/8/layout/list1"/>
    <dgm:cxn modelId="{A27CD345-BD70-46BD-9F3E-58AF452D3231}" type="presParOf" srcId="{3939ED05-EAA4-4A30-A5D2-3B6EA7FD1B82}" destId="{E269FF3D-7DA3-4444-AEAB-BCB7A41CAAB6}" srcOrd="7" destOrd="0" presId="urn:microsoft.com/office/officeart/2005/8/layout/list1"/>
    <dgm:cxn modelId="{89572703-A8BA-44D6-A35E-2F7AC1C46E65}" type="presParOf" srcId="{3939ED05-EAA4-4A30-A5D2-3B6EA7FD1B82}" destId="{E344F9E3-56BE-4D5C-AFB0-F5CEF745338E}" srcOrd="8" destOrd="0" presId="urn:microsoft.com/office/officeart/2005/8/layout/list1"/>
    <dgm:cxn modelId="{DA7B9914-DAD9-42CE-A637-498580C129AE}" type="presParOf" srcId="{E344F9E3-56BE-4D5C-AFB0-F5CEF745338E}" destId="{1EFB8F59-97E9-4C6F-B76E-B13667FC1668}" srcOrd="0" destOrd="0" presId="urn:microsoft.com/office/officeart/2005/8/layout/list1"/>
    <dgm:cxn modelId="{5CF42484-0840-4EED-ABB7-F13C9DDAEF29}" type="presParOf" srcId="{E344F9E3-56BE-4D5C-AFB0-F5CEF745338E}" destId="{5F963FB7-19D8-4934-B063-634635FC18A4}" srcOrd="1" destOrd="0" presId="urn:microsoft.com/office/officeart/2005/8/layout/list1"/>
    <dgm:cxn modelId="{EDBD2362-3B8B-409E-BEDE-A5CF1AE3DEB3}" type="presParOf" srcId="{3939ED05-EAA4-4A30-A5D2-3B6EA7FD1B82}" destId="{85590A7E-10F0-4C8D-90DC-398F16965C18}" srcOrd="9" destOrd="0" presId="urn:microsoft.com/office/officeart/2005/8/layout/list1"/>
    <dgm:cxn modelId="{29EA17EC-4030-4E77-9EAF-754D50BC5C7B}" type="presParOf" srcId="{3939ED05-EAA4-4A30-A5D2-3B6EA7FD1B82}" destId="{A732010E-1119-4C8E-9DC8-A5EAD12AB34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3C2D42-96DA-4DD6-95E0-091079E08038}" type="doc">
      <dgm:prSet loTypeId="urn:microsoft.com/office/officeart/2005/8/layout/hierarchy2" loCatId="hierarchy" qsTypeId="urn:microsoft.com/office/officeart/2005/8/quickstyle/simple2" qsCatId="simple" csTypeId="urn:microsoft.com/office/officeart/2005/8/colors/accent2_2" csCatId="accent2" phldr="1"/>
      <dgm:spPr/>
      <dgm:t>
        <a:bodyPr/>
        <a:lstStyle/>
        <a:p>
          <a:endParaRPr lang="en-US"/>
        </a:p>
      </dgm:t>
    </dgm:pt>
    <dgm:pt modelId="{E44A5B50-2CC8-4938-B453-363D7668575E}">
      <dgm:prSet phldrT="[Text]"/>
      <dgm:spPr/>
      <dgm:t>
        <a:bodyPr/>
        <a:lstStyle/>
        <a:p>
          <a:r>
            <a:rPr lang="en-US" b="1" dirty="0" smtClean="0"/>
            <a:t>Calcium Levels:</a:t>
          </a:r>
          <a:endParaRPr lang="en-US" b="1" dirty="0"/>
        </a:p>
      </dgm:t>
    </dgm:pt>
    <dgm:pt modelId="{58C03C6E-9F47-4A12-9CFC-71496A5F8AB6}" type="parTrans" cxnId="{5B7A531E-2D34-4E14-B3D6-6C7FFD6E54E7}">
      <dgm:prSet/>
      <dgm:spPr/>
      <dgm:t>
        <a:bodyPr/>
        <a:lstStyle/>
        <a:p>
          <a:endParaRPr lang="en-US"/>
        </a:p>
      </dgm:t>
    </dgm:pt>
    <dgm:pt modelId="{3EEBEB6C-DB4D-4A6A-A1BC-1E7AFBA3C35C}" type="sibTrans" cxnId="{5B7A531E-2D34-4E14-B3D6-6C7FFD6E54E7}">
      <dgm:prSet/>
      <dgm:spPr/>
      <dgm:t>
        <a:bodyPr/>
        <a:lstStyle/>
        <a:p>
          <a:endParaRPr lang="en-US"/>
        </a:p>
      </dgm:t>
    </dgm:pt>
    <dgm:pt modelId="{22A52D13-9D26-4BD5-A1DC-EA17F99B68B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0" dirty="0" smtClean="0"/>
            <a:t>Intracellular</a:t>
          </a:r>
          <a:r>
            <a:rPr lang="en-US" b="1" i="0" baseline="0" dirty="0" smtClean="0"/>
            <a:t> calcium </a:t>
          </a:r>
          <a:endParaRPr lang="en-US" b="1" i="0" dirty="0"/>
        </a:p>
      </dgm:t>
    </dgm:pt>
    <dgm:pt modelId="{E3E8868C-A20C-4E01-AD53-CF35FD6441ED}" type="parTrans" cxnId="{DA476EE6-5806-49CF-85B0-486BA911C1A4}">
      <dgm:prSet/>
      <dgm:spPr/>
      <dgm:t>
        <a:bodyPr/>
        <a:lstStyle/>
        <a:p>
          <a:endParaRPr lang="en-US"/>
        </a:p>
      </dgm:t>
    </dgm:pt>
    <dgm:pt modelId="{7679C14A-C3EB-4FFF-A4CB-108926FC709D}" type="sibTrans" cxnId="{DA476EE6-5806-49CF-85B0-486BA911C1A4}">
      <dgm:prSet/>
      <dgm:spPr/>
      <dgm:t>
        <a:bodyPr/>
        <a:lstStyle/>
        <a:p>
          <a:endParaRPr lang="en-US"/>
        </a:p>
      </dgm:t>
    </dgm:pt>
    <dgm:pt modelId="{BC4ECF7D-8220-456E-B510-F555CDC654EC}">
      <dgm:prSet phldrT="[Text]"/>
      <dgm:spPr/>
      <dgm:t>
        <a:bodyPr/>
        <a:lstStyle/>
        <a:p>
          <a:r>
            <a:rPr lang="en-US" b="1" dirty="0" smtClean="0">
              <a:solidFill>
                <a:schemeClr val="accent4">
                  <a:lumMod val="75000"/>
                </a:schemeClr>
              </a:solidFill>
            </a:rPr>
            <a:t>99% </a:t>
          </a:r>
          <a:r>
            <a:rPr lang="en-US" b="1" dirty="0" smtClean="0"/>
            <a:t>is in the skeleton.</a:t>
          </a:r>
          <a:endParaRPr lang="en-US" b="1" dirty="0"/>
        </a:p>
      </dgm:t>
    </dgm:pt>
    <dgm:pt modelId="{EE79537D-C754-4132-A417-4DE118478F69}" type="parTrans" cxnId="{3B0261E8-AE1C-4B0E-83F8-6C39B830782B}">
      <dgm:prSet/>
      <dgm:spPr/>
      <dgm:t>
        <a:bodyPr/>
        <a:lstStyle/>
        <a:p>
          <a:endParaRPr lang="en-US"/>
        </a:p>
      </dgm:t>
    </dgm:pt>
    <dgm:pt modelId="{303FC39C-CFE4-4386-BB7E-ABF0C678AEB4}" type="sibTrans" cxnId="{3B0261E8-AE1C-4B0E-83F8-6C39B830782B}">
      <dgm:prSet/>
      <dgm:spPr/>
      <dgm:t>
        <a:bodyPr/>
        <a:lstStyle/>
        <a:p>
          <a:endParaRPr lang="en-US"/>
        </a:p>
      </dgm:t>
    </dgm:pt>
    <dgm:pt modelId="{66CA6869-357C-43A6-B4E8-CA4A6EF611B9}">
      <dgm:prSet phldrT="[Text]"/>
      <dgm:spPr/>
      <dgm:t>
        <a:bodyPr/>
        <a:lstStyle/>
        <a:p>
          <a:r>
            <a:rPr lang="en-US" b="1" u="none" dirty="0" smtClean="0">
              <a:latin typeface="+mj-lt"/>
              <a:ea typeface="+mj-ea"/>
              <a:cs typeface="+mj-cs"/>
            </a:rPr>
            <a:t>ECF calcium:</a:t>
          </a:r>
        </a:p>
      </dgm:t>
    </dgm:pt>
    <dgm:pt modelId="{BB53AC56-913A-47EA-9B9A-8250EA7BE52F}" type="parTrans" cxnId="{D00024FB-61E4-4B18-A8D2-7B2EFEB044BB}">
      <dgm:prSet/>
      <dgm:spPr/>
      <dgm:t>
        <a:bodyPr/>
        <a:lstStyle/>
        <a:p>
          <a:endParaRPr lang="en-US"/>
        </a:p>
      </dgm:t>
    </dgm:pt>
    <dgm:pt modelId="{B69C96EC-562B-4549-BB35-1127E21845A0}" type="sibTrans" cxnId="{D00024FB-61E4-4B18-A8D2-7B2EFEB044BB}">
      <dgm:prSet/>
      <dgm:spPr/>
      <dgm:t>
        <a:bodyPr/>
        <a:lstStyle/>
        <a:p>
          <a:endParaRPr lang="en-US"/>
        </a:p>
      </dgm:t>
    </dgm:pt>
    <dgm:pt modelId="{2B6977CC-4FD7-481C-9284-83FAD416DA1C}">
      <dgm:prSet phldrT="[Text]"/>
      <dgm:spPr/>
      <dgm:t>
        <a:bodyPr/>
        <a:lstStyle/>
        <a:p>
          <a:r>
            <a:rPr lang="en-US" b="1" dirty="0" smtClean="0"/>
            <a:t>Plasma calcium level : (</a:t>
          </a:r>
          <a:r>
            <a:rPr lang="en-US" b="1" dirty="0" smtClean="0">
              <a:solidFill>
                <a:schemeClr val="accent4">
                  <a:lumMod val="75000"/>
                </a:schemeClr>
              </a:solidFill>
            </a:rPr>
            <a:t>9 -11 mg/dl</a:t>
          </a:r>
          <a:r>
            <a:rPr lang="en-US" b="1" dirty="0" smtClean="0"/>
            <a:t>) </a:t>
          </a:r>
        </a:p>
        <a:p>
          <a:r>
            <a:rPr lang="en-US" b="1" dirty="0" smtClean="0"/>
            <a:t>Average: 9.4 mg/dl </a:t>
          </a:r>
          <a:endParaRPr lang="en-US" b="1" dirty="0"/>
        </a:p>
      </dgm:t>
    </dgm:pt>
    <dgm:pt modelId="{C2405149-B511-49D0-95DD-D4CB0AD3BE59}" type="parTrans" cxnId="{E41ACF87-8522-4BFC-86AF-48DEE4621E7A}">
      <dgm:prSet/>
      <dgm:spPr/>
      <dgm:t>
        <a:bodyPr/>
        <a:lstStyle/>
        <a:p>
          <a:endParaRPr lang="en-US"/>
        </a:p>
      </dgm:t>
    </dgm:pt>
    <dgm:pt modelId="{E460C623-5DF6-4B3B-8A6D-7541FBA086AC}" type="sibTrans" cxnId="{E41ACF87-8522-4BFC-86AF-48DEE4621E7A}">
      <dgm:prSet/>
      <dgm:spPr/>
      <dgm:t>
        <a:bodyPr/>
        <a:lstStyle/>
        <a:p>
          <a:endParaRPr lang="en-US"/>
        </a:p>
      </dgm:t>
    </dgm:pt>
    <dgm:pt modelId="{87BC5252-0B0D-4B48-8374-FB2BB08605E4}">
      <dgm:prSet phldrT="[Text]"/>
      <dgm:spPr/>
      <dgm:t>
        <a:bodyPr/>
        <a:lstStyle/>
        <a:p>
          <a:r>
            <a:rPr lang="en-US" b="1" dirty="0" smtClean="0">
              <a:solidFill>
                <a:schemeClr val="accent4">
                  <a:lumMod val="75000"/>
                </a:schemeClr>
              </a:solidFill>
            </a:rPr>
            <a:t>59%</a:t>
          </a:r>
          <a:r>
            <a:rPr lang="en-US" b="1" dirty="0" smtClean="0"/>
            <a:t> (diffusible) = ionized + Complexed</a:t>
          </a:r>
          <a:endParaRPr lang="en-US" b="1" dirty="0"/>
        </a:p>
      </dgm:t>
    </dgm:pt>
    <dgm:pt modelId="{6DFEF27F-12B4-46F0-A25F-A028B335CE5E}" type="parTrans" cxnId="{3558A547-70B1-4167-B6FF-5CD43EE30794}">
      <dgm:prSet/>
      <dgm:spPr/>
      <dgm:t>
        <a:bodyPr/>
        <a:lstStyle/>
        <a:p>
          <a:endParaRPr lang="en-US"/>
        </a:p>
      </dgm:t>
    </dgm:pt>
    <dgm:pt modelId="{0C3BDE71-6A23-4D1E-A748-3E7133100B02}" type="sibTrans" cxnId="{3558A547-70B1-4167-B6FF-5CD43EE30794}">
      <dgm:prSet/>
      <dgm:spPr/>
      <dgm:t>
        <a:bodyPr/>
        <a:lstStyle/>
        <a:p>
          <a:endParaRPr lang="en-US"/>
        </a:p>
      </dgm:t>
    </dgm:pt>
    <dgm:pt modelId="{09C9C306-1960-4092-825D-F26B67E35457}">
      <dgm:prSet custT="1"/>
      <dgm:spPr/>
      <dgm:t>
        <a:bodyPr/>
        <a:lstStyle/>
        <a:p>
          <a:r>
            <a:rPr lang="en-US" sz="1400" b="1" dirty="0" smtClean="0">
              <a:solidFill>
                <a:schemeClr val="accent4">
                  <a:lumMod val="75000"/>
                </a:schemeClr>
              </a:solidFill>
            </a:rPr>
            <a:t>41% </a:t>
          </a:r>
          <a:r>
            <a:rPr lang="en-US" sz="1400" b="1" dirty="0" smtClean="0"/>
            <a:t>(non diffusible) = protein bound </a:t>
          </a:r>
          <a:endParaRPr lang="en-US" sz="1400" b="1" dirty="0"/>
        </a:p>
      </dgm:t>
    </dgm:pt>
    <dgm:pt modelId="{D41A3F86-FD74-4399-89DA-812F25E4497B}" type="parTrans" cxnId="{F248E114-5615-499B-9419-9F51CA0D84DC}">
      <dgm:prSet/>
      <dgm:spPr/>
      <dgm:t>
        <a:bodyPr/>
        <a:lstStyle/>
        <a:p>
          <a:endParaRPr lang="en-US"/>
        </a:p>
      </dgm:t>
    </dgm:pt>
    <dgm:pt modelId="{14DBC024-41A3-4283-B7B5-00BB9B15EE42}" type="sibTrans" cxnId="{F248E114-5615-499B-9419-9F51CA0D84DC}">
      <dgm:prSet/>
      <dgm:spPr/>
      <dgm:t>
        <a:bodyPr/>
        <a:lstStyle/>
        <a:p>
          <a:endParaRPr lang="en-US"/>
        </a:p>
      </dgm:t>
    </dgm:pt>
    <dgm:pt modelId="{84FC73EB-38F8-4CD7-BAB4-4F1B8596E0A4}" type="pres">
      <dgm:prSet presAssocID="{C23C2D42-96DA-4DD6-95E0-091079E08038}" presName="diagram" presStyleCnt="0">
        <dgm:presLayoutVars>
          <dgm:chPref val="1"/>
          <dgm:dir/>
          <dgm:animOne val="branch"/>
          <dgm:animLvl val="lvl"/>
          <dgm:resizeHandles val="exact"/>
        </dgm:presLayoutVars>
      </dgm:prSet>
      <dgm:spPr/>
      <dgm:t>
        <a:bodyPr/>
        <a:lstStyle/>
        <a:p>
          <a:endParaRPr lang="en-US"/>
        </a:p>
      </dgm:t>
    </dgm:pt>
    <dgm:pt modelId="{461F82FD-55EA-4215-9A20-9C8BF292B75A}" type="pres">
      <dgm:prSet presAssocID="{E44A5B50-2CC8-4938-B453-363D7668575E}" presName="root1" presStyleCnt="0"/>
      <dgm:spPr/>
    </dgm:pt>
    <dgm:pt modelId="{6150F480-C268-49FE-8261-8803A45144FE}" type="pres">
      <dgm:prSet presAssocID="{E44A5B50-2CC8-4938-B453-363D7668575E}" presName="LevelOneTextNode" presStyleLbl="node0" presStyleIdx="0" presStyleCnt="1" custScaleX="78095">
        <dgm:presLayoutVars>
          <dgm:chPref val="3"/>
        </dgm:presLayoutVars>
      </dgm:prSet>
      <dgm:spPr/>
      <dgm:t>
        <a:bodyPr/>
        <a:lstStyle/>
        <a:p>
          <a:endParaRPr lang="en-US"/>
        </a:p>
      </dgm:t>
    </dgm:pt>
    <dgm:pt modelId="{2DAE2BCF-CA8A-49B1-AC73-02DD67DD29A3}" type="pres">
      <dgm:prSet presAssocID="{E44A5B50-2CC8-4938-B453-363D7668575E}" presName="level2hierChild" presStyleCnt="0"/>
      <dgm:spPr/>
    </dgm:pt>
    <dgm:pt modelId="{5E259321-389A-4299-961C-172293FB52F8}" type="pres">
      <dgm:prSet presAssocID="{E3E8868C-A20C-4E01-AD53-CF35FD6441ED}" presName="conn2-1" presStyleLbl="parChTrans1D2" presStyleIdx="0" presStyleCnt="2"/>
      <dgm:spPr/>
      <dgm:t>
        <a:bodyPr/>
        <a:lstStyle/>
        <a:p>
          <a:endParaRPr lang="en-US"/>
        </a:p>
      </dgm:t>
    </dgm:pt>
    <dgm:pt modelId="{7E21CAE6-201C-4508-AC02-19C2CA2C94E9}" type="pres">
      <dgm:prSet presAssocID="{E3E8868C-A20C-4E01-AD53-CF35FD6441ED}" presName="connTx" presStyleLbl="parChTrans1D2" presStyleIdx="0" presStyleCnt="2"/>
      <dgm:spPr/>
      <dgm:t>
        <a:bodyPr/>
        <a:lstStyle/>
        <a:p>
          <a:endParaRPr lang="en-US"/>
        </a:p>
      </dgm:t>
    </dgm:pt>
    <dgm:pt modelId="{961A8880-A627-4119-9CDF-1F5462D4DB62}" type="pres">
      <dgm:prSet presAssocID="{22A52D13-9D26-4BD5-A1DC-EA17F99B68B7}" presName="root2" presStyleCnt="0"/>
      <dgm:spPr/>
    </dgm:pt>
    <dgm:pt modelId="{3F18DB43-E90D-4572-A3DF-6C7BDC5C2873}" type="pres">
      <dgm:prSet presAssocID="{22A52D13-9D26-4BD5-A1DC-EA17F99B68B7}" presName="LevelTwoTextNode" presStyleLbl="node2" presStyleIdx="0" presStyleCnt="2">
        <dgm:presLayoutVars>
          <dgm:chPref val="3"/>
        </dgm:presLayoutVars>
      </dgm:prSet>
      <dgm:spPr/>
      <dgm:t>
        <a:bodyPr/>
        <a:lstStyle/>
        <a:p>
          <a:endParaRPr lang="en-US"/>
        </a:p>
      </dgm:t>
    </dgm:pt>
    <dgm:pt modelId="{4B24E02D-37C6-4430-9A8F-051F66862E45}" type="pres">
      <dgm:prSet presAssocID="{22A52D13-9D26-4BD5-A1DC-EA17F99B68B7}" presName="level3hierChild" presStyleCnt="0"/>
      <dgm:spPr/>
    </dgm:pt>
    <dgm:pt modelId="{0F5EC070-594D-426A-A3FD-1FE33817D9FA}" type="pres">
      <dgm:prSet presAssocID="{EE79537D-C754-4132-A417-4DE118478F69}" presName="conn2-1" presStyleLbl="parChTrans1D3" presStyleIdx="0" presStyleCnt="4"/>
      <dgm:spPr/>
      <dgm:t>
        <a:bodyPr/>
        <a:lstStyle/>
        <a:p>
          <a:endParaRPr lang="en-US"/>
        </a:p>
      </dgm:t>
    </dgm:pt>
    <dgm:pt modelId="{91A9F3BF-A51F-4B62-B7B3-4F7CCDC6FA14}" type="pres">
      <dgm:prSet presAssocID="{EE79537D-C754-4132-A417-4DE118478F69}" presName="connTx" presStyleLbl="parChTrans1D3" presStyleIdx="0" presStyleCnt="4"/>
      <dgm:spPr/>
      <dgm:t>
        <a:bodyPr/>
        <a:lstStyle/>
        <a:p>
          <a:endParaRPr lang="en-US"/>
        </a:p>
      </dgm:t>
    </dgm:pt>
    <dgm:pt modelId="{FA9F759D-4E6A-47D0-A91E-884FB1595F04}" type="pres">
      <dgm:prSet presAssocID="{BC4ECF7D-8220-456E-B510-F555CDC654EC}" presName="root2" presStyleCnt="0"/>
      <dgm:spPr/>
    </dgm:pt>
    <dgm:pt modelId="{929ECFE5-2ED7-4727-94D5-3EFD81466EC9}" type="pres">
      <dgm:prSet presAssocID="{BC4ECF7D-8220-456E-B510-F555CDC654EC}" presName="LevelTwoTextNode" presStyleLbl="node3" presStyleIdx="0" presStyleCnt="4">
        <dgm:presLayoutVars>
          <dgm:chPref val="3"/>
        </dgm:presLayoutVars>
      </dgm:prSet>
      <dgm:spPr/>
      <dgm:t>
        <a:bodyPr/>
        <a:lstStyle/>
        <a:p>
          <a:endParaRPr lang="en-US"/>
        </a:p>
      </dgm:t>
    </dgm:pt>
    <dgm:pt modelId="{1144BE07-32B0-4794-8939-D9EBAC5E842E}" type="pres">
      <dgm:prSet presAssocID="{BC4ECF7D-8220-456E-B510-F555CDC654EC}" presName="level3hierChild" presStyleCnt="0"/>
      <dgm:spPr/>
    </dgm:pt>
    <dgm:pt modelId="{58431AEC-1A4A-4F43-BB05-8707C2ABB26C}" type="pres">
      <dgm:prSet presAssocID="{BB53AC56-913A-47EA-9B9A-8250EA7BE52F}" presName="conn2-1" presStyleLbl="parChTrans1D2" presStyleIdx="1" presStyleCnt="2"/>
      <dgm:spPr/>
      <dgm:t>
        <a:bodyPr/>
        <a:lstStyle/>
        <a:p>
          <a:endParaRPr lang="en-US"/>
        </a:p>
      </dgm:t>
    </dgm:pt>
    <dgm:pt modelId="{1127E5F4-91A0-469B-A144-F8A946E1C2F9}" type="pres">
      <dgm:prSet presAssocID="{BB53AC56-913A-47EA-9B9A-8250EA7BE52F}" presName="connTx" presStyleLbl="parChTrans1D2" presStyleIdx="1" presStyleCnt="2"/>
      <dgm:spPr/>
      <dgm:t>
        <a:bodyPr/>
        <a:lstStyle/>
        <a:p>
          <a:endParaRPr lang="en-US"/>
        </a:p>
      </dgm:t>
    </dgm:pt>
    <dgm:pt modelId="{B2675A05-E974-4EC6-A253-F5858159BE7B}" type="pres">
      <dgm:prSet presAssocID="{66CA6869-357C-43A6-B4E8-CA4A6EF611B9}" presName="root2" presStyleCnt="0"/>
      <dgm:spPr/>
    </dgm:pt>
    <dgm:pt modelId="{D946111E-9B60-425C-8D7C-993B59554510}" type="pres">
      <dgm:prSet presAssocID="{66CA6869-357C-43A6-B4E8-CA4A6EF611B9}" presName="LevelTwoTextNode" presStyleLbl="node2" presStyleIdx="1" presStyleCnt="2">
        <dgm:presLayoutVars>
          <dgm:chPref val="3"/>
        </dgm:presLayoutVars>
      </dgm:prSet>
      <dgm:spPr/>
      <dgm:t>
        <a:bodyPr/>
        <a:lstStyle/>
        <a:p>
          <a:endParaRPr lang="en-US"/>
        </a:p>
      </dgm:t>
    </dgm:pt>
    <dgm:pt modelId="{C026DF57-8283-41C4-BE11-7200CF546947}" type="pres">
      <dgm:prSet presAssocID="{66CA6869-357C-43A6-B4E8-CA4A6EF611B9}" presName="level3hierChild" presStyleCnt="0"/>
      <dgm:spPr/>
    </dgm:pt>
    <dgm:pt modelId="{2C92E4A7-6E9B-40FE-8D1D-BF1F57CC7729}" type="pres">
      <dgm:prSet presAssocID="{C2405149-B511-49D0-95DD-D4CB0AD3BE59}" presName="conn2-1" presStyleLbl="parChTrans1D3" presStyleIdx="1" presStyleCnt="4"/>
      <dgm:spPr/>
      <dgm:t>
        <a:bodyPr/>
        <a:lstStyle/>
        <a:p>
          <a:endParaRPr lang="en-US"/>
        </a:p>
      </dgm:t>
    </dgm:pt>
    <dgm:pt modelId="{F51412DA-03C9-47BD-8BE5-9F716E25FAA5}" type="pres">
      <dgm:prSet presAssocID="{C2405149-B511-49D0-95DD-D4CB0AD3BE59}" presName="connTx" presStyleLbl="parChTrans1D3" presStyleIdx="1" presStyleCnt="4"/>
      <dgm:spPr/>
      <dgm:t>
        <a:bodyPr/>
        <a:lstStyle/>
        <a:p>
          <a:endParaRPr lang="en-US"/>
        </a:p>
      </dgm:t>
    </dgm:pt>
    <dgm:pt modelId="{A65456BE-8B79-4B66-82B8-1DD772B9069C}" type="pres">
      <dgm:prSet presAssocID="{2B6977CC-4FD7-481C-9284-83FAD416DA1C}" presName="root2" presStyleCnt="0"/>
      <dgm:spPr/>
    </dgm:pt>
    <dgm:pt modelId="{12F92170-C488-4F6F-A7CD-070E0084FC08}" type="pres">
      <dgm:prSet presAssocID="{2B6977CC-4FD7-481C-9284-83FAD416DA1C}" presName="LevelTwoTextNode" presStyleLbl="node3" presStyleIdx="1" presStyleCnt="4">
        <dgm:presLayoutVars>
          <dgm:chPref val="3"/>
        </dgm:presLayoutVars>
      </dgm:prSet>
      <dgm:spPr/>
      <dgm:t>
        <a:bodyPr/>
        <a:lstStyle/>
        <a:p>
          <a:endParaRPr lang="en-US"/>
        </a:p>
      </dgm:t>
    </dgm:pt>
    <dgm:pt modelId="{35F878B2-BCCA-46C3-A92C-C39FEE1E8DA0}" type="pres">
      <dgm:prSet presAssocID="{2B6977CC-4FD7-481C-9284-83FAD416DA1C}" presName="level3hierChild" presStyleCnt="0"/>
      <dgm:spPr/>
    </dgm:pt>
    <dgm:pt modelId="{357F5B2B-A8EE-42BE-B389-6A454F78A855}" type="pres">
      <dgm:prSet presAssocID="{6DFEF27F-12B4-46F0-A25F-A028B335CE5E}" presName="conn2-1" presStyleLbl="parChTrans1D3" presStyleIdx="2" presStyleCnt="4"/>
      <dgm:spPr/>
      <dgm:t>
        <a:bodyPr/>
        <a:lstStyle/>
        <a:p>
          <a:endParaRPr lang="en-US"/>
        </a:p>
      </dgm:t>
    </dgm:pt>
    <dgm:pt modelId="{8B055908-A20B-40AA-B69D-5E849554FDCA}" type="pres">
      <dgm:prSet presAssocID="{6DFEF27F-12B4-46F0-A25F-A028B335CE5E}" presName="connTx" presStyleLbl="parChTrans1D3" presStyleIdx="2" presStyleCnt="4"/>
      <dgm:spPr/>
      <dgm:t>
        <a:bodyPr/>
        <a:lstStyle/>
        <a:p>
          <a:endParaRPr lang="en-US"/>
        </a:p>
      </dgm:t>
    </dgm:pt>
    <dgm:pt modelId="{590815A1-6F75-4FAD-A8FB-FD6EF1A33362}" type="pres">
      <dgm:prSet presAssocID="{87BC5252-0B0D-4B48-8374-FB2BB08605E4}" presName="root2" presStyleCnt="0"/>
      <dgm:spPr/>
    </dgm:pt>
    <dgm:pt modelId="{10C6CE1D-AF06-4795-8FC1-AFD15EA94B9E}" type="pres">
      <dgm:prSet presAssocID="{87BC5252-0B0D-4B48-8374-FB2BB08605E4}" presName="LevelTwoTextNode" presStyleLbl="node3" presStyleIdx="2" presStyleCnt="4">
        <dgm:presLayoutVars>
          <dgm:chPref val="3"/>
        </dgm:presLayoutVars>
      </dgm:prSet>
      <dgm:spPr/>
      <dgm:t>
        <a:bodyPr/>
        <a:lstStyle/>
        <a:p>
          <a:endParaRPr lang="en-US"/>
        </a:p>
      </dgm:t>
    </dgm:pt>
    <dgm:pt modelId="{3607C8FE-6F3B-44C0-B578-EDA2DF6EFD9D}" type="pres">
      <dgm:prSet presAssocID="{87BC5252-0B0D-4B48-8374-FB2BB08605E4}" presName="level3hierChild" presStyleCnt="0"/>
      <dgm:spPr/>
    </dgm:pt>
    <dgm:pt modelId="{0D0AC8BD-1A7D-4C5B-8689-A48959E40AF7}" type="pres">
      <dgm:prSet presAssocID="{D41A3F86-FD74-4399-89DA-812F25E4497B}" presName="conn2-1" presStyleLbl="parChTrans1D3" presStyleIdx="3" presStyleCnt="4"/>
      <dgm:spPr/>
      <dgm:t>
        <a:bodyPr/>
        <a:lstStyle/>
        <a:p>
          <a:endParaRPr lang="en-US"/>
        </a:p>
      </dgm:t>
    </dgm:pt>
    <dgm:pt modelId="{4F02BCA7-7784-4B43-9F2C-93C3B61EDFF3}" type="pres">
      <dgm:prSet presAssocID="{D41A3F86-FD74-4399-89DA-812F25E4497B}" presName="connTx" presStyleLbl="parChTrans1D3" presStyleIdx="3" presStyleCnt="4"/>
      <dgm:spPr/>
      <dgm:t>
        <a:bodyPr/>
        <a:lstStyle/>
        <a:p>
          <a:endParaRPr lang="en-US"/>
        </a:p>
      </dgm:t>
    </dgm:pt>
    <dgm:pt modelId="{B4A54FAF-1C3D-4CCA-B6EF-90623ABDC998}" type="pres">
      <dgm:prSet presAssocID="{09C9C306-1960-4092-825D-F26B67E35457}" presName="root2" presStyleCnt="0"/>
      <dgm:spPr/>
    </dgm:pt>
    <dgm:pt modelId="{BAD32399-FE51-47FE-BA40-6EDD5ECD8C92}" type="pres">
      <dgm:prSet presAssocID="{09C9C306-1960-4092-825D-F26B67E35457}" presName="LevelTwoTextNode" presStyleLbl="node3" presStyleIdx="3" presStyleCnt="4">
        <dgm:presLayoutVars>
          <dgm:chPref val="3"/>
        </dgm:presLayoutVars>
      </dgm:prSet>
      <dgm:spPr/>
      <dgm:t>
        <a:bodyPr/>
        <a:lstStyle/>
        <a:p>
          <a:endParaRPr lang="en-US"/>
        </a:p>
      </dgm:t>
    </dgm:pt>
    <dgm:pt modelId="{90223D69-4819-4120-8172-B5288BC3B826}" type="pres">
      <dgm:prSet presAssocID="{09C9C306-1960-4092-825D-F26B67E35457}" presName="level3hierChild" presStyleCnt="0"/>
      <dgm:spPr/>
    </dgm:pt>
  </dgm:ptLst>
  <dgm:cxnLst>
    <dgm:cxn modelId="{2B2B15A6-2751-4E7A-A06D-2812D80D5B92}" type="presOf" srcId="{EE79537D-C754-4132-A417-4DE118478F69}" destId="{0F5EC070-594D-426A-A3FD-1FE33817D9FA}" srcOrd="0" destOrd="0" presId="urn:microsoft.com/office/officeart/2005/8/layout/hierarchy2"/>
    <dgm:cxn modelId="{929BDDA7-0D81-4C43-80BB-CFE61A633A03}" type="presOf" srcId="{E3E8868C-A20C-4E01-AD53-CF35FD6441ED}" destId="{5E259321-389A-4299-961C-172293FB52F8}" srcOrd="0" destOrd="0" presId="urn:microsoft.com/office/officeart/2005/8/layout/hierarchy2"/>
    <dgm:cxn modelId="{256B9475-DE8C-48F7-B15E-FC7E99290752}" type="presOf" srcId="{6DFEF27F-12B4-46F0-A25F-A028B335CE5E}" destId="{8B055908-A20B-40AA-B69D-5E849554FDCA}" srcOrd="1" destOrd="0" presId="urn:microsoft.com/office/officeart/2005/8/layout/hierarchy2"/>
    <dgm:cxn modelId="{79A94ECA-24D5-434F-85B9-CBF3A284611E}" type="presOf" srcId="{2B6977CC-4FD7-481C-9284-83FAD416DA1C}" destId="{12F92170-C488-4F6F-A7CD-070E0084FC08}" srcOrd="0" destOrd="0" presId="urn:microsoft.com/office/officeart/2005/8/layout/hierarchy2"/>
    <dgm:cxn modelId="{C842F1D3-B2AB-4CBB-B7FD-6C67A5CF7767}" type="presOf" srcId="{66CA6869-357C-43A6-B4E8-CA4A6EF611B9}" destId="{D946111E-9B60-425C-8D7C-993B59554510}" srcOrd="0" destOrd="0" presId="urn:microsoft.com/office/officeart/2005/8/layout/hierarchy2"/>
    <dgm:cxn modelId="{5B7A531E-2D34-4E14-B3D6-6C7FFD6E54E7}" srcId="{C23C2D42-96DA-4DD6-95E0-091079E08038}" destId="{E44A5B50-2CC8-4938-B453-363D7668575E}" srcOrd="0" destOrd="0" parTransId="{58C03C6E-9F47-4A12-9CFC-71496A5F8AB6}" sibTransId="{3EEBEB6C-DB4D-4A6A-A1BC-1E7AFBA3C35C}"/>
    <dgm:cxn modelId="{91B1F968-4F73-42D0-9DFC-EDCED17893A4}" type="presOf" srcId="{BB53AC56-913A-47EA-9B9A-8250EA7BE52F}" destId="{58431AEC-1A4A-4F43-BB05-8707C2ABB26C}" srcOrd="0" destOrd="0" presId="urn:microsoft.com/office/officeart/2005/8/layout/hierarchy2"/>
    <dgm:cxn modelId="{A7D4ED18-E1A0-4390-A993-ADD7341E73FB}" type="presOf" srcId="{C23C2D42-96DA-4DD6-95E0-091079E08038}" destId="{84FC73EB-38F8-4CD7-BAB4-4F1B8596E0A4}" srcOrd="0" destOrd="0" presId="urn:microsoft.com/office/officeart/2005/8/layout/hierarchy2"/>
    <dgm:cxn modelId="{D00024FB-61E4-4B18-A8D2-7B2EFEB044BB}" srcId="{E44A5B50-2CC8-4938-B453-363D7668575E}" destId="{66CA6869-357C-43A6-B4E8-CA4A6EF611B9}" srcOrd="1" destOrd="0" parTransId="{BB53AC56-913A-47EA-9B9A-8250EA7BE52F}" sibTransId="{B69C96EC-562B-4549-BB35-1127E21845A0}"/>
    <dgm:cxn modelId="{098F6EE7-226C-4337-A565-C5F8A2C2A6C3}" type="presOf" srcId="{22A52D13-9D26-4BD5-A1DC-EA17F99B68B7}" destId="{3F18DB43-E90D-4572-A3DF-6C7BDC5C2873}" srcOrd="0" destOrd="0" presId="urn:microsoft.com/office/officeart/2005/8/layout/hierarchy2"/>
    <dgm:cxn modelId="{F248E114-5615-499B-9419-9F51CA0D84DC}" srcId="{66CA6869-357C-43A6-B4E8-CA4A6EF611B9}" destId="{09C9C306-1960-4092-825D-F26B67E35457}" srcOrd="2" destOrd="0" parTransId="{D41A3F86-FD74-4399-89DA-812F25E4497B}" sibTransId="{14DBC024-41A3-4283-B7B5-00BB9B15EE42}"/>
    <dgm:cxn modelId="{3B0261E8-AE1C-4B0E-83F8-6C39B830782B}" srcId="{22A52D13-9D26-4BD5-A1DC-EA17F99B68B7}" destId="{BC4ECF7D-8220-456E-B510-F555CDC654EC}" srcOrd="0" destOrd="0" parTransId="{EE79537D-C754-4132-A417-4DE118478F69}" sibTransId="{303FC39C-CFE4-4386-BB7E-ABF0C678AEB4}"/>
    <dgm:cxn modelId="{43BE3DFF-F442-49D3-AF52-B3DDAFDEC911}" type="presOf" srcId="{6DFEF27F-12B4-46F0-A25F-A028B335CE5E}" destId="{357F5B2B-A8EE-42BE-B389-6A454F78A855}" srcOrd="0" destOrd="0" presId="urn:microsoft.com/office/officeart/2005/8/layout/hierarchy2"/>
    <dgm:cxn modelId="{5ED51EA8-FC56-4340-8B0E-6087E1747C2A}" type="presOf" srcId="{E3E8868C-A20C-4E01-AD53-CF35FD6441ED}" destId="{7E21CAE6-201C-4508-AC02-19C2CA2C94E9}" srcOrd="1" destOrd="0" presId="urn:microsoft.com/office/officeart/2005/8/layout/hierarchy2"/>
    <dgm:cxn modelId="{C18E7FC6-7B3B-40FB-B18B-F660FA1C5A5F}" type="presOf" srcId="{BC4ECF7D-8220-456E-B510-F555CDC654EC}" destId="{929ECFE5-2ED7-4727-94D5-3EFD81466EC9}" srcOrd="0" destOrd="0" presId="urn:microsoft.com/office/officeart/2005/8/layout/hierarchy2"/>
    <dgm:cxn modelId="{6A2CD118-BEA9-4D91-A6FB-2EAF616C00F4}" type="presOf" srcId="{E44A5B50-2CC8-4938-B453-363D7668575E}" destId="{6150F480-C268-49FE-8261-8803A45144FE}" srcOrd="0" destOrd="0" presId="urn:microsoft.com/office/officeart/2005/8/layout/hierarchy2"/>
    <dgm:cxn modelId="{F21A47BC-1E38-4826-B914-84C3FA1D8F40}" type="presOf" srcId="{09C9C306-1960-4092-825D-F26B67E35457}" destId="{BAD32399-FE51-47FE-BA40-6EDD5ECD8C92}" srcOrd="0" destOrd="0" presId="urn:microsoft.com/office/officeart/2005/8/layout/hierarchy2"/>
    <dgm:cxn modelId="{5D74B66B-0D3E-4E2A-8A6F-2935BBA1CC98}" type="presOf" srcId="{BB53AC56-913A-47EA-9B9A-8250EA7BE52F}" destId="{1127E5F4-91A0-469B-A144-F8A946E1C2F9}" srcOrd="1" destOrd="0" presId="urn:microsoft.com/office/officeart/2005/8/layout/hierarchy2"/>
    <dgm:cxn modelId="{ED51A910-8964-4157-B0B7-CB28AEA6C488}" type="presOf" srcId="{EE79537D-C754-4132-A417-4DE118478F69}" destId="{91A9F3BF-A51F-4B62-B7B3-4F7CCDC6FA14}" srcOrd="1" destOrd="0" presId="urn:microsoft.com/office/officeart/2005/8/layout/hierarchy2"/>
    <dgm:cxn modelId="{E41ACF87-8522-4BFC-86AF-48DEE4621E7A}" srcId="{66CA6869-357C-43A6-B4E8-CA4A6EF611B9}" destId="{2B6977CC-4FD7-481C-9284-83FAD416DA1C}" srcOrd="0" destOrd="0" parTransId="{C2405149-B511-49D0-95DD-D4CB0AD3BE59}" sibTransId="{E460C623-5DF6-4B3B-8A6D-7541FBA086AC}"/>
    <dgm:cxn modelId="{C6FC4EDA-C238-46EB-B6AC-2CA295C568F3}" type="presOf" srcId="{D41A3F86-FD74-4399-89DA-812F25E4497B}" destId="{4F02BCA7-7784-4B43-9F2C-93C3B61EDFF3}" srcOrd="1" destOrd="0" presId="urn:microsoft.com/office/officeart/2005/8/layout/hierarchy2"/>
    <dgm:cxn modelId="{860E1DDE-8593-4670-AC74-2F935E0C09A8}" type="presOf" srcId="{C2405149-B511-49D0-95DD-D4CB0AD3BE59}" destId="{2C92E4A7-6E9B-40FE-8D1D-BF1F57CC7729}" srcOrd="0" destOrd="0" presId="urn:microsoft.com/office/officeart/2005/8/layout/hierarchy2"/>
    <dgm:cxn modelId="{93A026D5-EE2D-4952-83F9-051EDD6B8C45}" type="presOf" srcId="{D41A3F86-FD74-4399-89DA-812F25E4497B}" destId="{0D0AC8BD-1A7D-4C5B-8689-A48959E40AF7}" srcOrd="0" destOrd="0" presId="urn:microsoft.com/office/officeart/2005/8/layout/hierarchy2"/>
    <dgm:cxn modelId="{A52EFB50-9A92-4132-A86C-3DF6FA023D6C}" type="presOf" srcId="{C2405149-B511-49D0-95DD-D4CB0AD3BE59}" destId="{F51412DA-03C9-47BD-8BE5-9F716E25FAA5}" srcOrd="1" destOrd="0" presId="urn:microsoft.com/office/officeart/2005/8/layout/hierarchy2"/>
    <dgm:cxn modelId="{1EA02AE2-E2F7-4DE2-B5B9-74248E67D4DF}" type="presOf" srcId="{87BC5252-0B0D-4B48-8374-FB2BB08605E4}" destId="{10C6CE1D-AF06-4795-8FC1-AFD15EA94B9E}" srcOrd="0" destOrd="0" presId="urn:microsoft.com/office/officeart/2005/8/layout/hierarchy2"/>
    <dgm:cxn modelId="{DA476EE6-5806-49CF-85B0-486BA911C1A4}" srcId="{E44A5B50-2CC8-4938-B453-363D7668575E}" destId="{22A52D13-9D26-4BD5-A1DC-EA17F99B68B7}" srcOrd="0" destOrd="0" parTransId="{E3E8868C-A20C-4E01-AD53-CF35FD6441ED}" sibTransId="{7679C14A-C3EB-4FFF-A4CB-108926FC709D}"/>
    <dgm:cxn modelId="{3558A547-70B1-4167-B6FF-5CD43EE30794}" srcId="{66CA6869-357C-43A6-B4E8-CA4A6EF611B9}" destId="{87BC5252-0B0D-4B48-8374-FB2BB08605E4}" srcOrd="1" destOrd="0" parTransId="{6DFEF27F-12B4-46F0-A25F-A028B335CE5E}" sibTransId="{0C3BDE71-6A23-4D1E-A748-3E7133100B02}"/>
    <dgm:cxn modelId="{D06A904B-E66D-4554-88E6-5D3E90EF9363}" type="presParOf" srcId="{84FC73EB-38F8-4CD7-BAB4-4F1B8596E0A4}" destId="{461F82FD-55EA-4215-9A20-9C8BF292B75A}" srcOrd="0" destOrd="0" presId="urn:microsoft.com/office/officeart/2005/8/layout/hierarchy2"/>
    <dgm:cxn modelId="{25388E4A-1022-46D5-A1CB-327F6160E7E1}" type="presParOf" srcId="{461F82FD-55EA-4215-9A20-9C8BF292B75A}" destId="{6150F480-C268-49FE-8261-8803A45144FE}" srcOrd="0" destOrd="0" presId="urn:microsoft.com/office/officeart/2005/8/layout/hierarchy2"/>
    <dgm:cxn modelId="{3F0617A4-0383-4215-9526-5090C4E0A2F6}" type="presParOf" srcId="{461F82FD-55EA-4215-9A20-9C8BF292B75A}" destId="{2DAE2BCF-CA8A-49B1-AC73-02DD67DD29A3}" srcOrd="1" destOrd="0" presId="urn:microsoft.com/office/officeart/2005/8/layout/hierarchy2"/>
    <dgm:cxn modelId="{796AAABA-A9C6-4930-8AAA-4311DE83EB74}" type="presParOf" srcId="{2DAE2BCF-CA8A-49B1-AC73-02DD67DD29A3}" destId="{5E259321-389A-4299-961C-172293FB52F8}" srcOrd="0" destOrd="0" presId="urn:microsoft.com/office/officeart/2005/8/layout/hierarchy2"/>
    <dgm:cxn modelId="{89D7FE7E-4E3D-4120-87E2-89BC97AB45B8}" type="presParOf" srcId="{5E259321-389A-4299-961C-172293FB52F8}" destId="{7E21CAE6-201C-4508-AC02-19C2CA2C94E9}" srcOrd="0" destOrd="0" presId="urn:microsoft.com/office/officeart/2005/8/layout/hierarchy2"/>
    <dgm:cxn modelId="{950FABED-2685-40E0-830E-BDC37512D26B}" type="presParOf" srcId="{2DAE2BCF-CA8A-49B1-AC73-02DD67DD29A3}" destId="{961A8880-A627-4119-9CDF-1F5462D4DB62}" srcOrd="1" destOrd="0" presId="urn:microsoft.com/office/officeart/2005/8/layout/hierarchy2"/>
    <dgm:cxn modelId="{6FA04884-060A-4EFF-AF18-ECD443ED014F}" type="presParOf" srcId="{961A8880-A627-4119-9CDF-1F5462D4DB62}" destId="{3F18DB43-E90D-4572-A3DF-6C7BDC5C2873}" srcOrd="0" destOrd="0" presId="urn:microsoft.com/office/officeart/2005/8/layout/hierarchy2"/>
    <dgm:cxn modelId="{996F9942-64F4-4489-9E1B-4B2155F716A5}" type="presParOf" srcId="{961A8880-A627-4119-9CDF-1F5462D4DB62}" destId="{4B24E02D-37C6-4430-9A8F-051F66862E45}" srcOrd="1" destOrd="0" presId="urn:microsoft.com/office/officeart/2005/8/layout/hierarchy2"/>
    <dgm:cxn modelId="{6334EDE2-5E51-4190-B570-F1D62B35B183}" type="presParOf" srcId="{4B24E02D-37C6-4430-9A8F-051F66862E45}" destId="{0F5EC070-594D-426A-A3FD-1FE33817D9FA}" srcOrd="0" destOrd="0" presId="urn:microsoft.com/office/officeart/2005/8/layout/hierarchy2"/>
    <dgm:cxn modelId="{204228BE-9548-45F3-A0E5-977A0D2F3D30}" type="presParOf" srcId="{0F5EC070-594D-426A-A3FD-1FE33817D9FA}" destId="{91A9F3BF-A51F-4B62-B7B3-4F7CCDC6FA14}" srcOrd="0" destOrd="0" presId="urn:microsoft.com/office/officeart/2005/8/layout/hierarchy2"/>
    <dgm:cxn modelId="{D798D833-EACC-4972-A1C6-60EE793C1F19}" type="presParOf" srcId="{4B24E02D-37C6-4430-9A8F-051F66862E45}" destId="{FA9F759D-4E6A-47D0-A91E-884FB1595F04}" srcOrd="1" destOrd="0" presId="urn:microsoft.com/office/officeart/2005/8/layout/hierarchy2"/>
    <dgm:cxn modelId="{62428509-CEAA-4A64-B752-03FC7857F5DE}" type="presParOf" srcId="{FA9F759D-4E6A-47D0-A91E-884FB1595F04}" destId="{929ECFE5-2ED7-4727-94D5-3EFD81466EC9}" srcOrd="0" destOrd="0" presId="urn:microsoft.com/office/officeart/2005/8/layout/hierarchy2"/>
    <dgm:cxn modelId="{0FB4D5FC-5495-4EAB-ABC8-7C96911C7073}" type="presParOf" srcId="{FA9F759D-4E6A-47D0-A91E-884FB1595F04}" destId="{1144BE07-32B0-4794-8939-D9EBAC5E842E}" srcOrd="1" destOrd="0" presId="urn:microsoft.com/office/officeart/2005/8/layout/hierarchy2"/>
    <dgm:cxn modelId="{2B2DF9CA-9931-474C-A437-B59578960291}" type="presParOf" srcId="{2DAE2BCF-CA8A-49B1-AC73-02DD67DD29A3}" destId="{58431AEC-1A4A-4F43-BB05-8707C2ABB26C}" srcOrd="2" destOrd="0" presId="urn:microsoft.com/office/officeart/2005/8/layout/hierarchy2"/>
    <dgm:cxn modelId="{C1C0E450-4BBA-4A96-A738-D5A610580AD6}" type="presParOf" srcId="{58431AEC-1A4A-4F43-BB05-8707C2ABB26C}" destId="{1127E5F4-91A0-469B-A144-F8A946E1C2F9}" srcOrd="0" destOrd="0" presId="urn:microsoft.com/office/officeart/2005/8/layout/hierarchy2"/>
    <dgm:cxn modelId="{2152E7C5-995B-43CD-8BC9-B3CD897799A1}" type="presParOf" srcId="{2DAE2BCF-CA8A-49B1-AC73-02DD67DD29A3}" destId="{B2675A05-E974-4EC6-A253-F5858159BE7B}" srcOrd="3" destOrd="0" presId="urn:microsoft.com/office/officeart/2005/8/layout/hierarchy2"/>
    <dgm:cxn modelId="{4BA73B31-F22C-401D-8471-3A8635D78EE0}" type="presParOf" srcId="{B2675A05-E974-4EC6-A253-F5858159BE7B}" destId="{D946111E-9B60-425C-8D7C-993B59554510}" srcOrd="0" destOrd="0" presId="urn:microsoft.com/office/officeart/2005/8/layout/hierarchy2"/>
    <dgm:cxn modelId="{9F8E2FAE-EBA2-4BDA-927C-C9501D404B91}" type="presParOf" srcId="{B2675A05-E974-4EC6-A253-F5858159BE7B}" destId="{C026DF57-8283-41C4-BE11-7200CF546947}" srcOrd="1" destOrd="0" presId="urn:microsoft.com/office/officeart/2005/8/layout/hierarchy2"/>
    <dgm:cxn modelId="{84E90E9E-F2D0-46AF-864A-1DAC3A25BD44}" type="presParOf" srcId="{C026DF57-8283-41C4-BE11-7200CF546947}" destId="{2C92E4A7-6E9B-40FE-8D1D-BF1F57CC7729}" srcOrd="0" destOrd="0" presId="urn:microsoft.com/office/officeart/2005/8/layout/hierarchy2"/>
    <dgm:cxn modelId="{FB2B3E3B-5470-444A-91BC-DD66260B70DF}" type="presParOf" srcId="{2C92E4A7-6E9B-40FE-8D1D-BF1F57CC7729}" destId="{F51412DA-03C9-47BD-8BE5-9F716E25FAA5}" srcOrd="0" destOrd="0" presId="urn:microsoft.com/office/officeart/2005/8/layout/hierarchy2"/>
    <dgm:cxn modelId="{6DEEA6FA-F574-44FD-91C7-BEC8354DF0AB}" type="presParOf" srcId="{C026DF57-8283-41C4-BE11-7200CF546947}" destId="{A65456BE-8B79-4B66-82B8-1DD772B9069C}" srcOrd="1" destOrd="0" presId="urn:microsoft.com/office/officeart/2005/8/layout/hierarchy2"/>
    <dgm:cxn modelId="{16761DFD-2502-4D28-B39E-7FEF143CC543}" type="presParOf" srcId="{A65456BE-8B79-4B66-82B8-1DD772B9069C}" destId="{12F92170-C488-4F6F-A7CD-070E0084FC08}" srcOrd="0" destOrd="0" presId="urn:microsoft.com/office/officeart/2005/8/layout/hierarchy2"/>
    <dgm:cxn modelId="{35D0E86F-D877-4B5A-A70A-652FF351CE25}" type="presParOf" srcId="{A65456BE-8B79-4B66-82B8-1DD772B9069C}" destId="{35F878B2-BCCA-46C3-A92C-C39FEE1E8DA0}" srcOrd="1" destOrd="0" presId="urn:microsoft.com/office/officeart/2005/8/layout/hierarchy2"/>
    <dgm:cxn modelId="{5B629769-6322-46D1-A115-A3869602E312}" type="presParOf" srcId="{C026DF57-8283-41C4-BE11-7200CF546947}" destId="{357F5B2B-A8EE-42BE-B389-6A454F78A855}" srcOrd="2" destOrd="0" presId="urn:microsoft.com/office/officeart/2005/8/layout/hierarchy2"/>
    <dgm:cxn modelId="{25B3F037-E0DE-4FF3-894A-987FCADBDF3B}" type="presParOf" srcId="{357F5B2B-A8EE-42BE-B389-6A454F78A855}" destId="{8B055908-A20B-40AA-B69D-5E849554FDCA}" srcOrd="0" destOrd="0" presId="urn:microsoft.com/office/officeart/2005/8/layout/hierarchy2"/>
    <dgm:cxn modelId="{64FC9C33-BB6A-462D-82FD-09FB236E2385}" type="presParOf" srcId="{C026DF57-8283-41C4-BE11-7200CF546947}" destId="{590815A1-6F75-4FAD-A8FB-FD6EF1A33362}" srcOrd="3" destOrd="0" presId="urn:microsoft.com/office/officeart/2005/8/layout/hierarchy2"/>
    <dgm:cxn modelId="{10E20953-D84B-47F5-BA79-BC01BFC43BB0}" type="presParOf" srcId="{590815A1-6F75-4FAD-A8FB-FD6EF1A33362}" destId="{10C6CE1D-AF06-4795-8FC1-AFD15EA94B9E}" srcOrd="0" destOrd="0" presId="urn:microsoft.com/office/officeart/2005/8/layout/hierarchy2"/>
    <dgm:cxn modelId="{E3DEE839-8F5A-4E85-83BB-850C228523A1}" type="presParOf" srcId="{590815A1-6F75-4FAD-A8FB-FD6EF1A33362}" destId="{3607C8FE-6F3B-44C0-B578-EDA2DF6EFD9D}" srcOrd="1" destOrd="0" presId="urn:microsoft.com/office/officeart/2005/8/layout/hierarchy2"/>
    <dgm:cxn modelId="{48632269-978F-47BD-9B0C-6BD746B2699B}" type="presParOf" srcId="{C026DF57-8283-41C4-BE11-7200CF546947}" destId="{0D0AC8BD-1A7D-4C5B-8689-A48959E40AF7}" srcOrd="4" destOrd="0" presId="urn:microsoft.com/office/officeart/2005/8/layout/hierarchy2"/>
    <dgm:cxn modelId="{C96CC48C-6B72-4F91-A7E9-9DE50B608286}" type="presParOf" srcId="{0D0AC8BD-1A7D-4C5B-8689-A48959E40AF7}" destId="{4F02BCA7-7784-4B43-9F2C-93C3B61EDFF3}" srcOrd="0" destOrd="0" presId="urn:microsoft.com/office/officeart/2005/8/layout/hierarchy2"/>
    <dgm:cxn modelId="{32D2039D-1F23-4A3D-9B33-E117818D1809}" type="presParOf" srcId="{C026DF57-8283-41C4-BE11-7200CF546947}" destId="{B4A54FAF-1C3D-4CCA-B6EF-90623ABDC998}" srcOrd="5" destOrd="0" presId="urn:microsoft.com/office/officeart/2005/8/layout/hierarchy2"/>
    <dgm:cxn modelId="{9A547D1C-D8A9-45E8-8491-946771E1CA1D}" type="presParOf" srcId="{B4A54FAF-1C3D-4CCA-B6EF-90623ABDC998}" destId="{BAD32399-FE51-47FE-BA40-6EDD5ECD8C92}" srcOrd="0" destOrd="0" presId="urn:microsoft.com/office/officeart/2005/8/layout/hierarchy2"/>
    <dgm:cxn modelId="{61D3996B-CF34-44EB-BC03-9E5F7E95D563}" type="presParOf" srcId="{B4A54FAF-1C3D-4CCA-B6EF-90623ABDC998}" destId="{90223D69-4819-4120-8172-B5288BC3B82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6F9ECE-179A-4753-A6EB-37855787865D}"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3C367301-F5DB-4DE1-879B-BCF7B5E41819}">
      <dgm:prSet phldrT="[Text]" custT="1"/>
      <dgm:spPr/>
      <dgm:t>
        <a:bodyPr/>
        <a:lstStyle/>
        <a:p>
          <a:r>
            <a:rPr lang="en-US" sz="1600" b="0" dirty="0" smtClean="0">
              <a:solidFill>
                <a:schemeClr val="bg1"/>
              </a:solidFill>
              <a:latin typeface="+mj-lt"/>
              <a:cs typeface="Arial"/>
            </a:rPr>
            <a:t>The </a:t>
          </a:r>
          <a:r>
            <a:rPr lang="en-US" sz="1600" b="0" spc="-5" dirty="0" smtClean="0">
              <a:solidFill>
                <a:schemeClr val="bg1"/>
              </a:solidFill>
              <a:latin typeface="+mj-lt"/>
              <a:cs typeface="Arial"/>
            </a:rPr>
            <a:t>bone contains a </a:t>
          </a:r>
          <a:r>
            <a:rPr lang="en-US" sz="1600" b="0" dirty="0" smtClean="0">
              <a:solidFill>
                <a:schemeClr val="bg1"/>
              </a:solidFill>
              <a:latin typeface="+mj-lt"/>
              <a:cs typeface="Arial"/>
            </a:rPr>
            <a:t>type of </a:t>
          </a:r>
          <a:r>
            <a:rPr lang="en-US" sz="1600" b="0" spc="-55" dirty="0" smtClean="0">
              <a:solidFill>
                <a:schemeClr val="bg1"/>
              </a:solidFill>
              <a:latin typeface="+mj-lt"/>
              <a:cs typeface="Arial"/>
            </a:rPr>
            <a:t>exchangeable</a:t>
          </a:r>
          <a:r>
            <a:rPr lang="en-US" sz="1600" b="0" i="1" spc="-55" dirty="0" smtClean="0">
              <a:solidFill>
                <a:schemeClr val="bg1"/>
              </a:solidFill>
              <a:latin typeface="+mj-lt"/>
              <a:cs typeface="Arial"/>
            </a:rPr>
            <a:t> </a:t>
          </a:r>
          <a:r>
            <a:rPr lang="en-US" sz="1600" b="0" spc="-5" dirty="0" smtClean="0">
              <a:solidFill>
                <a:schemeClr val="bg1"/>
              </a:solidFill>
              <a:latin typeface="+mj-lt"/>
              <a:cs typeface="Arial"/>
            </a:rPr>
            <a:t>calcium </a:t>
          </a:r>
          <a:r>
            <a:rPr lang="en-US" sz="1600" b="0" dirty="0" smtClean="0">
              <a:solidFill>
                <a:schemeClr val="bg1"/>
              </a:solidFill>
              <a:latin typeface="+mj-lt"/>
              <a:cs typeface="Arial"/>
            </a:rPr>
            <a:t>that </a:t>
          </a:r>
          <a:r>
            <a:rPr lang="en-US" sz="1600" b="0" spc="-10" dirty="0" smtClean="0">
              <a:solidFill>
                <a:schemeClr val="bg1"/>
              </a:solidFill>
              <a:latin typeface="+mj-lt"/>
              <a:cs typeface="Arial"/>
            </a:rPr>
            <a:t>is  </a:t>
          </a:r>
          <a:r>
            <a:rPr lang="en-US" sz="1600" b="0" spc="-5" dirty="0" smtClean="0">
              <a:solidFill>
                <a:schemeClr val="bg1"/>
              </a:solidFill>
              <a:latin typeface="+mj-lt"/>
              <a:cs typeface="Arial"/>
            </a:rPr>
            <a:t>always in equilibrium with the Ca++ ions in </a:t>
          </a:r>
          <a:r>
            <a:rPr lang="en-US" sz="1600" b="0" dirty="0" smtClean="0">
              <a:solidFill>
                <a:schemeClr val="bg1"/>
              </a:solidFill>
              <a:latin typeface="+mj-lt"/>
              <a:cs typeface="Arial"/>
            </a:rPr>
            <a:t>the</a:t>
          </a:r>
          <a:r>
            <a:rPr lang="en-US" sz="1600" b="0" spc="110" dirty="0" smtClean="0">
              <a:solidFill>
                <a:schemeClr val="bg1"/>
              </a:solidFill>
              <a:latin typeface="+mj-lt"/>
              <a:cs typeface="Arial"/>
            </a:rPr>
            <a:t> </a:t>
          </a:r>
          <a:r>
            <a:rPr lang="en-US" sz="1600" b="0" spc="-5" dirty="0" smtClean="0">
              <a:solidFill>
                <a:schemeClr val="bg1"/>
              </a:solidFill>
              <a:latin typeface="+mj-lt"/>
              <a:cs typeface="Arial"/>
            </a:rPr>
            <a:t>ECF</a:t>
          </a:r>
          <a:r>
            <a:rPr lang="ar-SA" sz="1600" b="0" spc="-5" dirty="0" smtClean="0">
              <a:solidFill>
                <a:schemeClr val="bg1"/>
              </a:solidFill>
              <a:latin typeface="+mj-lt"/>
              <a:cs typeface="Arial"/>
            </a:rPr>
            <a:t> .</a:t>
          </a:r>
          <a:endParaRPr lang="en-US" sz="1600" b="0" dirty="0">
            <a:solidFill>
              <a:schemeClr val="bg1"/>
            </a:solidFill>
            <a:latin typeface="+mj-lt"/>
          </a:endParaRPr>
        </a:p>
      </dgm:t>
    </dgm:pt>
    <dgm:pt modelId="{D8D07A8D-68A2-447E-8870-A8660AB6BC77}" type="parTrans" cxnId="{9D9F1ACC-BC98-4752-BDC6-DEEA7F1CBC56}">
      <dgm:prSet/>
      <dgm:spPr/>
      <dgm:t>
        <a:bodyPr/>
        <a:lstStyle/>
        <a:p>
          <a:endParaRPr lang="en-US" b="0">
            <a:solidFill>
              <a:schemeClr val="bg1"/>
            </a:solidFill>
          </a:endParaRPr>
        </a:p>
      </dgm:t>
    </dgm:pt>
    <dgm:pt modelId="{4F9D4A50-95C9-48A1-831C-C4EBF8F916F4}" type="sibTrans" cxnId="{9D9F1ACC-BC98-4752-BDC6-DEEA7F1CBC56}">
      <dgm:prSet/>
      <dgm:spPr/>
      <dgm:t>
        <a:bodyPr/>
        <a:lstStyle/>
        <a:p>
          <a:endParaRPr lang="en-US" b="0">
            <a:solidFill>
              <a:schemeClr val="bg1"/>
            </a:solidFill>
          </a:endParaRPr>
        </a:p>
      </dgm:t>
    </dgm:pt>
    <dgm:pt modelId="{26D056FD-0F94-4CA8-A09F-BC09B59530A7}">
      <dgm:prSet phldrT="[Text]" custT="1"/>
      <dgm:spPr/>
      <dgm:t>
        <a:bodyPr/>
        <a:lstStyle/>
        <a:p>
          <a:r>
            <a:rPr lang="en-US" sz="1600" b="0" spc="-5" dirty="0" smtClean="0">
              <a:solidFill>
                <a:schemeClr val="bg1"/>
              </a:solidFill>
              <a:latin typeface="+mj-lt"/>
              <a:cs typeface="Arial"/>
            </a:rPr>
            <a:t>Calcium Exchange </a:t>
          </a:r>
          <a:r>
            <a:rPr lang="en-US" sz="1600" b="0" dirty="0" smtClean="0">
              <a:solidFill>
                <a:schemeClr val="bg1"/>
              </a:solidFill>
              <a:latin typeface="+mj-lt"/>
              <a:cs typeface="Arial"/>
            </a:rPr>
            <a:t>Between </a:t>
          </a:r>
          <a:r>
            <a:rPr lang="en-US" sz="1600" b="0" spc="-5" dirty="0" smtClean="0">
              <a:solidFill>
                <a:schemeClr val="bg1"/>
              </a:solidFill>
              <a:latin typeface="+mj-lt"/>
              <a:cs typeface="Arial"/>
            </a:rPr>
            <a:t>Bone and</a:t>
          </a:r>
          <a:r>
            <a:rPr lang="en-US" sz="1600" b="0" spc="-35" dirty="0" smtClean="0">
              <a:solidFill>
                <a:schemeClr val="bg1"/>
              </a:solidFill>
              <a:latin typeface="+mj-lt"/>
              <a:cs typeface="Arial"/>
            </a:rPr>
            <a:t> </a:t>
          </a:r>
          <a:r>
            <a:rPr lang="en-US" sz="1600" b="0" spc="-5" dirty="0" smtClean="0">
              <a:solidFill>
                <a:schemeClr val="bg1"/>
              </a:solidFill>
              <a:latin typeface="+mj-lt"/>
              <a:cs typeface="Arial"/>
            </a:rPr>
            <a:t>ECF</a:t>
          </a:r>
          <a:r>
            <a:rPr lang="ar-SA" sz="1600" b="0" dirty="0" smtClean="0">
              <a:solidFill>
                <a:schemeClr val="bg1"/>
              </a:solidFill>
              <a:latin typeface="+mj-lt"/>
            </a:rPr>
            <a:t>.</a:t>
          </a:r>
          <a:endParaRPr lang="en-US" sz="1600" b="0" dirty="0">
            <a:solidFill>
              <a:schemeClr val="bg1"/>
            </a:solidFill>
            <a:latin typeface="+mj-lt"/>
          </a:endParaRPr>
        </a:p>
      </dgm:t>
    </dgm:pt>
    <dgm:pt modelId="{E652677F-1EE3-4D80-83E2-2889CB32F07F}" type="parTrans" cxnId="{24BBE382-69BB-49C1-A13C-4093D0833F01}">
      <dgm:prSet/>
      <dgm:spPr/>
      <dgm:t>
        <a:bodyPr/>
        <a:lstStyle/>
        <a:p>
          <a:endParaRPr lang="en-US" b="0">
            <a:solidFill>
              <a:schemeClr val="bg1"/>
            </a:solidFill>
          </a:endParaRPr>
        </a:p>
      </dgm:t>
    </dgm:pt>
    <dgm:pt modelId="{D0397F5D-9118-44BA-855E-01E573967E52}" type="sibTrans" cxnId="{24BBE382-69BB-49C1-A13C-4093D0833F01}">
      <dgm:prSet/>
      <dgm:spPr/>
      <dgm:t>
        <a:bodyPr/>
        <a:lstStyle/>
        <a:p>
          <a:endParaRPr lang="en-US" b="0">
            <a:solidFill>
              <a:schemeClr val="bg1"/>
            </a:solidFill>
          </a:endParaRPr>
        </a:p>
      </dgm:t>
    </dgm:pt>
    <dgm:pt modelId="{3F7442BE-919F-4C67-8406-D166BC4A94E3}">
      <dgm:prSet phldrT="[Text]" custT="1"/>
      <dgm:spPr/>
      <dgm:t>
        <a:bodyPr/>
        <a:lstStyle/>
        <a:p>
          <a:r>
            <a:rPr lang="en-US" sz="1600" b="0" spc="-5" dirty="0" smtClean="0">
              <a:solidFill>
                <a:schemeClr val="bg1"/>
              </a:solidFill>
              <a:latin typeface="+mj-lt"/>
              <a:cs typeface="Arial"/>
            </a:rPr>
            <a:t>Normally</a:t>
          </a:r>
          <a:r>
            <a:rPr lang="ar-SA" sz="1600" b="0" spc="-5" dirty="0" smtClean="0">
              <a:solidFill>
                <a:schemeClr val="bg1"/>
              </a:solidFill>
              <a:latin typeface="+mj-lt"/>
              <a:cs typeface="Arial"/>
            </a:rPr>
            <a:t>,</a:t>
          </a:r>
          <a:r>
            <a:rPr lang="en-US" sz="1600" b="0" spc="-5" dirty="0" smtClean="0">
              <a:solidFill>
                <a:schemeClr val="bg1"/>
              </a:solidFill>
              <a:latin typeface="+mj-lt"/>
              <a:cs typeface="Arial"/>
            </a:rPr>
            <a:t>i</a:t>
          </a:r>
          <a:r>
            <a:rPr lang="en-US" sz="1600" b="0" dirty="0" smtClean="0">
              <a:solidFill>
                <a:schemeClr val="bg1"/>
              </a:solidFill>
              <a:latin typeface="+mj-lt"/>
              <a:cs typeface="Arial"/>
            </a:rPr>
            <a:t>ts </a:t>
          </a:r>
          <a:r>
            <a:rPr lang="en-US" sz="1600" b="0" spc="-5" dirty="0" smtClean="0">
              <a:solidFill>
                <a:schemeClr val="bg1"/>
              </a:solidFill>
              <a:latin typeface="+mj-lt"/>
              <a:cs typeface="Arial"/>
            </a:rPr>
            <a:t>amount </a:t>
          </a:r>
          <a:r>
            <a:rPr lang="en-US" sz="1600" b="0" dirty="0" smtClean="0">
              <a:solidFill>
                <a:schemeClr val="bg1"/>
              </a:solidFill>
              <a:latin typeface="+mj-lt"/>
              <a:cs typeface="Arial"/>
            </a:rPr>
            <a:t>is </a:t>
          </a:r>
          <a:r>
            <a:rPr lang="en-US" sz="1600" b="0" spc="-5" dirty="0" smtClean="0">
              <a:solidFill>
                <a:schemeClr val="bg1"/>
              </a:solidFill>
              <a:latin typeface="+mj-lt"/>
              <a:cs typeface="Arial"/>
            </a:rPr>
            <a:t>about </a:t>
          </a:r>
          <a:r>
            <a:rPr lang="en-US" sz="1600" b="0" dirty="0" smtClean="0">
              <a:solidFill>
                <a:schemeClr val="bg1"/>
              </a:solidFill>
              <a:latin typeface="+mj-lt"/>
              <a:cs typeface="Arial"/>
            </a:rPr>
            <a:t>( </a:t>
          </a:r>
          <a:r>
            <a:rPr lang="en-US" sz="1600" b="0" spc="-5" dirty="0" smtClean="0">
              <a:solidFill>
                <a:schemeClr val="accent4">
                  <a:lumMod val="75000"/>
                </a:schemeClr>
              </a:solidFill>
              <a:latin typeface="+mj-lt"/>
              <a:cs typeface="Arial"/>
            </a:rPr>
            <a:t>0.4-1%</a:t>
          </a:r>
          <a:r>
            <a:rPr lang="en-US" sz="1600" b="0" spc="-5" dirty="0" smtClean="0">
              <a:solidFill>
                <a:schemeClr val="bg1"/>
              </a:solidFill>
              <a:latin typeface="+mj-lt"/>
              <a:cs typeface="Arial"/>
            </a:rPr>
            <a:t>) of </a:t>
          </a:r>
          <a:r>
            <a:rPr lang="en-US" sz="1600" b="0" dirty="0" smtClean="0">
              <a:solidFill>
                <a:schemeClr val="bg1"/>
              </a:solidFill>
              <a:latin typeface="+mj-lt"/>
              <a:cs typeface="Arial"/>
            </a:rPr>
            <a:t>the total</a:t>
          </a:r>
          <a:r>
            <a:rPr lang="en-US" sz="1600" b="0" spc="35" dirty="0" smtClean="0">
              <a:solidFill>
                <a:schemeClr val="bg1"/>
              </a:solidFill>
              <a:latin typeface="+mj-lt"/>
              <a:cs typeface="Arial"/>
            </a:rPr>
            <a:t> </a:t>
          </a:r>
          <a:r>
            <a:rPr lang="en-US" sz="1600" b="0" spc="-5" dirty="0" smtClean="0">
              <a:solidFill>
                <a:schemeClr val="bg1"/>
              </a:solidFill>
              <a:latin typeface="+mj-lt"/>
              <a:cs typeface="Arial"/>
            </a:rPr>
            <a:t>bone</a:t>
          </a:r>
          <a:r>
            <a:rPr lang="en-US" sz="1600" b="0" dirty="0" smtClean="0">
              <a:solidFill>
                <a:schemeClr val="bg1"/>
              </a:solidFill>
              <a:latin typeface="+mj-lt"/>
              <a:cs typeface="Arial"/>
            </a:rPr>
            <a:t> </a:t>
          </a:r>
          <a:r>
            <a:rPr lang="en-US" sz="1600" b="0" spc="-5" dirty="0" smtClean="0">
              <a:solidFill>
                <a:schemeClr val="bg1"/>
              </a:solidFill>
              <a:latin typeface="+mj-lt"/>
              <a:cs typeface="Arial"/>
            </a:rPr>
            <a:t>calcium</a:t>
          </a:r>
          <a:endParaRPr lang="en-US" sz="1600" b="0" dirty="0">
            <a:solidFill>
              <a:schemeClr val="bg1"/>
            </a:solidFill>
            <a:latin typeface="+mj-lt"/>
          </a:endParaRPr>
        </a:p>
      </dgm:t>
    </dgm:pt>
    <dgm:pt modelId="{EC208D90-223A-4A84-BCCA-198D22B75249}" type="parTrans" cxnId="{1F444F29-82D0-43B7-9A85-FA70B44889E4}">
      <dgm:prSet/>
      <dgm:spPr/>
      <dgm:t>
        <a:bodyPr/>
        <a:lstStyle/>
        <a:p>
          <a:endParaRPr lang="en-US" b="0">
            <a:solidFill>
              <a:schemeClr val="bg1"/>
            </a:solidFill>
          </a:endParaRPr>
        </a:p>
      </dgm:t>
    </dgm:pt>
    <dgm:pt modelId="{B5619B25-BFF0-4E95-900E-6E333839853A}" type="sibTrans" cxnId="{1F444F29-82D0-43B7-9A85-FA70B44889E4}">
      <dgm:prSet/>
      <dgm:spPr/>
      <dgm:t>
        <a:bodyPr/>
        <a:lstStyle/>
        <a:p>
          <a:endParaRPr lang="en-US" b="0">
            <a:solidFill>
              <a:schemeClr val="bg1"/>
            </a:solidFill>
          </a:endParaRPr>
        </a:p>
      </dgm:t>
    </dgm:pt>
    <dgm:pt modelId="{DED57D5A-21ED-43DD-BD5C-4266319AAA2D}">
      <dgm:prSet phldrT="[Text]" custT="1"/>
      <dgm:spPr/>
      <dgm:t>
        <a:bodyPr/>
        <a:lstStyle/>
        <a:p>
          <a:r>
            <a:rPr lang="en-US" sz="1600" b="0" spc="-5" smtClean="0">
              <a:solidFill>
                <a:schemeClr val="bg1"/>
              </a:solidFill>
              <a:latin typeface="+mj-lt"/>
              <a:cs typeface="Arial"/>
            </a:rPr>
            <a:t>This calcium is a </a:t>
          </a:r>
          <a:r>
            <a:rPr lang="en-US" sz="1600" b="0" smtClean="0">
              <a:solidFill>
                <a:schemeClr val="bg1"/>
              </a:solidFill>
              <a:latin typeface="+mj-lt"/>
              <a:cs typeface="Arial"/>
            </a:rPr>
            <a:t>form of </a:t>
          </a:r>
          <a:r>
            <a:rPr lang="en-US" sz="1600" b="0" spc="-5" smtClean="0">
              <a:solidFill>
                <a:schemeClr val="bg1"/>
              </a:solidFill>
              <a:latin typeface="+mj-lt"/>
              <a:cs typeface="Arial"/>
            </a:rPr>
            <a:t>readily </a:t>
          </a:r>
          <a:r>
            <a:rPr lang="en-US" sz="1600" b="0" u="sng" spc="-5" smtClean="0">
              <a:solidFill>
                <a:schemeClr val="bg1"/>
              </a:solidFill>
              <a:latin typeface="+mj-lt"/>
              <a:cs typeface="Arial"/>
            </a:rPr>
            <a:t>mobilizable</a:t>
          </a:r>
          <a:r>
            <a:rPr lang="en-US" sz="1600" b="0" spc="-5" smtClean="0">
              <a:solidFill>
                <a:schemeClr val="bg1"/>
              </a:solidFill>
              <a:latin typeface="+mj-lt"/>
              <a:cs typeface="Arial"/>
            </a:rPr>
            <a:t> </a:t>
          </a:r>
          <a:r>
            <a:rPr lang="en-US" sz="1600" b="0" smtClean="0">
              <a:solidFill>
                <a:schemeClr val="bg1"/>
              </a:solidFill>
              <a:latin typeface="+mj-lt"/>
              <a:cs typeface="Arial"/>
            </a:rPr>
            <a:t>salt </a:t>
          </a:r>
          <a:r>
            <a:rPr lang="en-US" sz="1600" b="0" spc="-5" smtClean="0">
              <a:solidFill>
                <a:schemeClr val="bg1"/>
              </a:solidFill>
              <a:latin typeface="+mj-lt"/>
              <a:cs typeface="Arial"/>
            </a:rPr>
            <a:t>such as </a:t>
          </a:r>
          <a:r>
            <a:rPr lang="en-US" sz="1600" b="0" u="sng" spc="-5" smtClean="0">
              <a:solidFill>
                <a:schemeClr val="bg1"/>
              </a:solidFill>
              <a:latin typeface="+mj-lt"/>
              <a:cs typeface="Arial"/>
            </a:rPr>
            <a:t>CaHPO4</a:t>
          </a:r>
          <a:r>
            <a:rPr lang="en-US" sz="1600" b="0" spc="-5" smtClean="0">
              <a:solidFill>
                <a:schemeClr val="bg1"/>
              </a:solidFill>
              <a:latin typeface="+mj-lt"/>
              <a:cs typeface="Arial"/>
            </a:rPr>
            <a:t> and other amorphous calcium</a:t>
          </a:r>
          <a:r>
            <a:rPr lang="en-US" sz="1600" b="0" spc="75" smtClean="0">
              <a:solidFill>
                <a:schemeClr val="bg1"/>
              </a:solidFill>
              <a:latin typeface="+mj-lt"/>
              <a:cs typeface="Arial"/>
            </a:rPr>
            <a:t> </a:t>
          </a:r>
          <a:r>
            <a:rPr lang="en-US" sz="1600" b="0" smtClean="0">
              <a:solidFill>
                <a:schemeClr val="bg1"/>
              </a:solidFill>
              <a:latin typeface="+mj-lt"/>
              <a:cs typeface="Arial"/>
            </a:rPr>
            <a:t>salts  </a:t>
          </a:r>
          <a:r>
            <a:rPr lang="ar-SA" sz="1600" b="0" smtClean="0">
              <a:solidFill>
                <a:schemeClr val="bg1"/>
              </a:solidFill>
              <a:latin typeface="+mj-lt"/>
            </a:rPr>
            <a:t>يعني يقدر انه يطلع من العظم بسهولة</a:t>
          </a:r>
          <a:endParaRPr lang="en-US" sz="1600" b="0" dirty="0">
            <a:solidFill>
              <a:schemeClr val="bg1"/>
            </a:solidFill>
            <a:latin typeface="+mj-lt"/>
          </a:endParaRPr>
        </a:p>
      </dgm:t>
    </dgm:pt>
    <dgm:pt modelId="{42CD741E-94DD-4E4B-84B3-74294EABE20B}" type="parTrans" cxnId="{FDAD5283-EC2A-4420-A82C-E24B71D3D749}">
      <dgm:prSet/>
      <dgm:spPr/>
      <dgm:t>
        <a:bodyPr/>
        <a:lstStyle/>
        <a:p>
          <a:endParaRPr lang="en-US" b="0">
            <a:solidFill>
              <a:schemeClr val="bg1"/>
            </a:solidFill>
          </a:endParaRPr>
        </a:p>
      </dgm:t>
    </dgm:pt>
    <dgm:pt modelId="{CE31F301-5EF4-4744-9B74-4B85A7E551C8}" type="sibTrans" cxnId="{FDAD5283-EC2A-4420-A82C-E24B71D3D749}">
      <dgm:prSet/>
      <dgm:spPr/>
      <dgm:t>
        <a:bodyPr/>
        <a:lstStyle/>
        <a:p>
          <a:endParaRPr lang="en-US" b="0">
            <a:solidFill>
              <a:schemeClr val="bg1"/>
            </a:solidFill>
          </a:endParaRPr>
        </a:p>
      </dgm:t>
    </dgm:pt>
    <dgm:pt modelId="{E22EBAC6-BEB8-4475-A3F9-96E54B9E6CD9}">
      <dgm:prSet phldrT="[Text]" custT="1"/>
      <dgm:spPr/>
      <dgm:t>
        <a:bodyPr/>
        <a:lstStyle/>
        <a:p>
          <a:r>
            <a:rPr lang="en-US" sz="1400" b="0" u="sng" dirty="0" smtClean="0">
              <a:solidFill>
                <a:schemeClr val="bg1"/>
              </a:solidFill>
              <a:latin typeface="+mj-lt"/>
              <a:cs typeface="Arial"/>
            </a:rPr>
            <a:t>The importance of </a:t>
          </a:r>
          <a:r>
            <a:rPr lang="en-US" sz="1400" b="0" u="sng" spc="-5" dirty="0" smtClean="0">
              <a:solidFill>
                <a:schemeClr val="bg1"/>
              </a:solidFill>
              <a:latin typeface="+mj-lt"/>
              <a:cs typeface="Arial"/>
            </a:rPr>
            <a:t>exchangeable calcium </a:t>
          </a:r>
          <a:r>
            <a:rPr lang="en-US" sz="1400" b="0" spc="-5" dirty="0" smtClean="0">
              <a:solidFill>
                <a:schemeClr val="bg1"/>
              </a:solidFill>
              <a:latin typeface="+mj-lt"/>
              <a:cs typeface="Arial"/>
            </a:rPr>
            <a:t>is </a:t>
          </a:r>
          <a:r>
            <a:rPr lang="en-US" sz="1400" b="0" dirty="0" smtClean="0">
              <a:solidFill>
                <a:schemeClr val="bg1"/>
              </a:solidFill>
              <a:latin typeface="+mj-lt"/>
              <a:cs typeface="Arial"/>
            </a:rPr>
            <a:t>that it </a:t>
          </a:r>
          <a:r>
            <a:rPr lang="en-US" sz="1400" b="0" spc="-5" dirty="0" smtClean="0">
              <a:solidFill>
                <a:schemeClr val="bg1"/>
              </a:solidFill>
              <a:latin typeface="+mj-lt"/>
              <a:cs typeface="Arial"/>
            </a:rPr>
            <a:t>provides a  rapid </a:t>
          </a:r>
          <a:r>
            <a:rPr lang="en-US" sz="1400" b="0" spc="-50" dirty="0" smtClean="0">
              <a:solidFill>
                <a:schemeClr val="bg1"/>
              </a:solidFill>
              <a:latin typeface="+mj-lt"/>
              <a:cs typeface="Arial"/>
            </a:rPr>
            <a:t>buffering</a:t>
          </a:r>
          <a:r>
            <a:rPr lang="en-US" sz="1400" b="0" i="1" spc="-50" dirty="0" smtClean="0">
              <a:solidFill>
                <a:schemeClr val="bg1"/>
              </a:solidFill>
              <a:latin typeface="+mj-lt"/>
              <a:cs typeface="Arial"/>
            </a:rPr>
            <a:t> </a:t>
          </a:r>
          <a:r>
            <a:rPr lang="en-US" sz="1400" b="0" spc="-5" dirty="0" smtClean="0">
              <a:solidFill>
                <a:schemeClr val="bg1"/>
              </a:solidFill>
              <a:latin typeface="+mj-lt"/>
              <a:cs typeface="Arial"/>
            </a:rPr>
            <a:t>mechanism </a:t>
          </a:r>
          <a:r>
            <a:rPr lang="en-US" sz="1400" b="0" dirty="0" smtClean="0">
              <a:solidFill>
                <a:schemeClr val="bg1"/>
              </a:solidFill>
              <a:latin typeface="+mj-lt"/>
              <a:cs typeface="Arial"/>
            </a:rPr>
            <a:t>to </a:t>
          </a:r>
          <a:r>
            <a:rPr lang="en-US" sz="1400" b="0" spc="-5" dirty="0" smtClean="0">
              <a:solidFill>
                <a:schemeClr val="bg1"/>
              </a:solidFill>
              <a:latin typeface="+mj-lt"/>
              <a:cs typeface="Arial"/>
            </a:rPr>
            <a:t>keep </a:t>
          </a:r>
          <a:r>
            <a:rPr lang="en-US" sz="1400" b="0" dirty="0" smtClean="0">
              <a:solidFill>
                <a:schemeClr val="bg1"/>
              </a:solidFill>
              <a:latin typeface="+mj-lt"/>
              <a:cs typeface="Arial"/>
            </a:rPr>
            <a:t>the </a:t>
          </a:r>
          <a:r>
            <a:rPr lang="en-US" sz="1400" b="0" spc="-5" dirty="0" smtClean="0">
              <a:solidFill>
                <a:schemeClr val="bg1"/>
              </a:solidFill>
              <a:latin typeface="+mj-lt"/>
              <a:cs typeface="Arial"/>
            </a:rPr>
            <a:t>Ca++ ions concentration  in </a:t>
          </a:r>
          <a:r>
            <a:rPr lang="en-US" sz="1400" b="0" dirty="0" smtClean="0">
              <a:solidFill>
                <a:schemeClr val="bg1"/>
              </a:solidFill>
              <a:latin typeface="+mj-lt"/>
              <a:cs typeface="Arial"/>
            </a:rPr>
            <a:t>ECF from </a:t>
          </a:r>
          <a:r>
            <a:rPr lang="en-US" sz="1400" b="0" spc="-5" dirty="0" smtClean="0">
              <a:solidFill>
                <a:schemeClr val="bg1"/>
              </a:solidFill>
              <a:latin typeface="+mj-lt"/>
              <a:cs typeface="Arial"/>
            </a:rPr>
            <a:t>rising </a:t>
          </a:r>
          <a:r>
            <a:rPr lang="en-US" sz="1400" b="0" dirty="0" smtClean="0">
              <a:solidFill>
                <a:schemeClr val="bg1"/>
              </a:solidFill>
              <a:latin typeface="+mj-lt"/>
              <a:cs typeface="Arial"/>
            </a:rPr>
            <a:t>to </a:t>
          </a:r>
          <a:r>
            <a:rPr lang="en-US" sz="1400" b="0" spc="-5" dirty="0" smtClean="0">
              <a:solidFill>
                <a:schemeClr val="bg1"/>
              </a:solidFill>
              <a:latin typeface="+mj-lt"/>
              <a:cs typeface="Arial"/>
            </a:rPr>
            <a:t>excessive levels or falling </a:t>
          </a:r>
          <a:r>
            <a:rPr lang="en-US" sz="1400" b="0" dirty="0" smtClean="0">
              <a:solidFill>
                <a:schemeClr val="bg1"/>
              </a:solidFill>
              <a:latin typeface="+mj-lt"/>
              <a:cs typeface="Arial"/>
            </a:rPr>
            <a:t>to </a:t>
          </a:r>
          <a:r>
            <a:rPr lang="en-US" sz="1400" b="0" spc="-5" dirty="0" smtClean="0">
              <a:solidFill>
                <a:schemeClr val="bg1"/>
              </a:solidFill>
              <a:latin typeface="+mj-lt"/>
              <a:cs typeface="Arial"/>
            </a:rPr>
            <a:t>very low  levels under transient conditions </a:t>
          </a:r>
          <a:r>
            <a:rPr lang="en-US" sz="1400" b="0" dirty="0" smtClean="0">
              <a:solidFill>
                <a:schemeClr val="bg1"/>
              </a:solidFill>
              <a:latin typeface="+mj-lt"/>
              <a:cs typeface="Arial"/>
            </a:rPr>
            <a:t>of </a:t>
          </a:r>
          <a:r>
            <a:rPr lang="en-US" sz="1400" b="0" spc="-5" dirty="0" smtClean="0">
              <a:solidFill>
                <a:schemeClr val="bg1"/>
              </a:solidFill>
              <a:latin typeface="+mj-lt"/>
              <a:cs typeface="Arial"/>
            </a:rPr>
            <a:t>excess </a:t>
          </a:r>
          <a:r>
            <a:rPr lang="en-US" sz="1400" b="0" dirty="0" smtClean="0">
              <a:solidFill>
                <a:schemeClr val="bg1"/>
              </a:solidFill>
              <a:latin typeface="+mj-lt"/>
              <a:cs typeface="Arial"/>
            </a:rPr>
            <a:t>or </a:t>
          </a:r>
          <a:r>
            <a:rPr lang="en-US" sz="1400" b="0" spc="-5" dirty="0" smtClean="0">
              <a:solidFill>
                <a:schemeClr val="bg1"/>
              </a:solidFill>
              <a:latin typeface="+mj-lt"/>
              <a:cs typeface="Arial"/>
            </a:rPr>
            <a:t>decreased  availability </a:t>
          </a:r>
          <a:r>
            <a:rPr lang="en-US" sz="1400" b="0" dirty="0" smtClean="0">
              <a:solidFill>
                <a:schemeClr val="bg1"/>
              </a:solidFill>
              <a:latin typeface="+mj-lt"/>
              <a:cs typeface="Arial"/>
            </a:rPr>
            <a:t>of</a:t>
          </a:r>
          <a:r>
            <a:rPr lang="en-US" sz="1400" b="0" spc="-15" dirty="0" smtClean="0">
              <a:solidFill>
                <a:schemeClr val="bg1"/>
              </a:solidFill>
              <a:latin typeface="+mj-lt"/>
              <a:cs typeface="Arial"/>
            </a:rPr>
            <a:t> </a:t>
          </a:r>
          <a:r>
            <a:rPr lang="en-US" sz="1400" b="0" spc="-5" dirty="0" smtClean="0">
              <a:solidFill>
                <a:schemeClr val="bg1"/>
              </a:solidFill>
              <a:latin typeface="+mj-lt"/>
              <a:cs typeface="Arial"/>
            </a:rPr>
            <a:t>calcium.</a:t>
          </a:r>
          <a:endParaRPr lang="en-US" sz="1400" b="0" dirty="0">
            <a:solidFill>
              <a:schemeClr val="bg1"/>
            </a:solidFill>
            <a:latin typeface="+mj-lt"/>
          </a:endParaRPr>
        </a:p>
      </dgm:t>
    </dgm:pt>
    <dgm:pt modelId="{9503ABAB-4DA9-47AD-BD83-545D64FF0F03}" type="parTrans" cxnId="{6A15AD95-3186-4C1C-BD13-426EC961C294}">
      <dgm:prSet/>
      <dgm:spPr/>
      <dgm:t>
        <a:bodyPr/>
        <a:lstStyle/>
        <a:p>
          <a:endParaRPr lang="en-US" b="0">
            <a:solidFill>
              <a:schemeClr val="bg1"/>
            </a:solidFill>
          </a:endParaRPr>
        </a:p>
      </dgm:t>
    </dgm:pt>
    <dgm:pt modelId="{19C07FA5-B092-411C-BB92-72F2C2B6C4FA}" type="sibTrans" cxnId="{6A15AD95-3186-4C1C-BD13-426EC961C294}">
      <dgm:prSet/>
      <dgm:spPr/>
      <dgm:t>
        <a:bodyPr/>
        <a:lstStyle/>
        <a:p>
          <a:endParaRPr lang="en-US" b="0">
            <a:solidFill>
              <a:schemeClr val="bg1"/>
            </a:solidFill>
          </a:endParaRPr>
        </a:p>
      </dgm:t>
    </dgm:pt>
    <dgm:pt modelId="{F90FC3B5-28BA-463C-AAB3-FD017EFD0FB4}" type="pres">
      <dgm:prSet presAssocID="{8A6F9ECE-179A-4753-A6EB-37855787865D}" presName="Name0" presStyleCnt="0">
        <dgm:presLayoutVars>
          <dgm:chMax val="7"/>
          <dgm:chPref val="7"/>
          <dgm:dir/>
        </dgm:presLayoutVars>
      </dgm:prSet>
      <dgm:spPr/>
      <dgm:t>
        <a:bodyPr/>
        <a:lstStyle/>
        <a:p>
          <a:endParaRPr lang="en-US"/>
        </a:p>
      </dgm:t>
    </dgm:pt>
    <dgm:pt modelId="{254B650E-821F-4F16-A9C7-9E9D5DE5DFB8}" type="pres">
      <dgm:prSet presAssocID="{8A6F9ECE-179A-4753-A6EB-37855787865D}" presName="Name1" presStyleCnt="0"/>
      <dgm:spPr/>
      <dgm:t>
        <a:bodyPr/>
        <a:lstStyle/>
        <a:p>
          <a:endParaRPr lang="en-US"/>
        </a:p>
      </dgm:t>
    </dgm:pt>
    <dgm:pt modelId="{380B5D74-8C2F-4D14-95D8-A88B74867261}" type="pres">
      <dgm:prSet presAssocID="{8A6F9ECE-179A-4753-A6EB-37855787865D}" presName="cycle" presStyleCnt="0"/>
      <dgm:spPr/>
      <dgm:t>
        <a:bodyPr/>
        <a:lstStyle/>
        <a:p>
          <a:endParaRPr lang="en-US"/>
        </a:p>
      </dgm:t>
    </dgm:pt>
    <dgm:pt modelId="{DF3693BB-C844-4CDC-8008-CE56DE5B6C39}" type="pres">
      <dgm:prSet presAssocID="{8A6F9ECE-179A-4753-A6EB-37855787865D}" presName="srcNode" presStyleLbl="node1" presStyleIdx="0" presStyleCnt="5"/>
      <dgm:spPr/>
      <dgm:t>
        <a:bodyPr/>
        <a:lstStyle/>
        <a:p>
          <a:endParaRPr lang="en-US"/>
        </a:p>
      </dgm:t>
    </dgm:pt>
    <dgm:pt modelId="{7955276F-491E-4B88-AC99-3A989DA06F15}" type="pres">
      <dgm:prSet presAssocID="{8A6F9ECE-179A-4753-A6EB-37855787865D}" presName="conn" presStyleLbl="parChTrans1D2" presStyleIdx="0" presStyleCnt="1"/>
      <dgm:spPr/>
      <dgm:t>
        <a:bodyPr/>
        <a:lstStyle/>
        <a:p>
          <a:endParaRPr lang="en-US"/>
        </a:p>
      </dgm:t>
    </dgm:pt>
    <dgm:pt modelId="{6979E935-F992-490D-92CF-569B5458C338}" type="pres">
      <dgm:prSet presAssocID="{8A6F9ECE-179A-4753-A6EB-37855787865D}" presName="extraNode" presStyleLbl="node1" presStyleIdx="0" presStyleCnt="5"/>
      <dgm:spPr/>
      <dgm:t>
        <a:bodyPr/>
        <a:lstStyle/>
        <a:p>
          <a:endParaRPr lang="en-US"/>
        </a:p>
      </dgm:t>
    </dgm:pt>
    <dgm:pt modelId="{3ED5D2FB-09E3-4981-B709-E34853D39C77}" type="pres">
      <dgm:prSet presAssocID="{8A6F9ECE-179A-4753-A6EB-37855787865D}" presName="dstNode" presStyleLbl="node1" presStyleIdx="0" presStyleCnt="5"/>
      <dgm:spPr/>
      <dgm:t>
        <a:bodyPr/>
        <a:lstStyle/>
        <a:p>
          <a:endParaRPr lang="en-US"/>
        </a:p>
      </dgm:t>
    </dgm:pt>
    <dgm:pt modelId="{B4602D4B-8A44-4413-A6F8-79A3DDDE2C7A}" type="pres">
      <dgm:prSet presAssocID="{3C367301-F5DB-4DE1-879B-BCF7B5E41819}" presName="text_1" presStyleLbl="node1" presStyleIdx="0" presStyleCnt="5">
        <dgm:presLayoutVars>
          <dgm:bulletEnabled val="1"/>
        </dgm:presLayoutVars>
      </dgm:prSet>
      <dgm:spPr/>
      <dgm:t>
        <a:bodyPr/>
        <a:lstStyle/>
        <a:p>
          <a:endParaRPr lang="en-US"/>
        </a:p>
      </dgm:t>
    </dgm:pt>
    <dgm:pt modelId="{DC62D6D9-F0E9-46CB-8E81-708A5A695E83}" type="pres">
      <dgm:prSet presAssocID="{3C367301-F5DB-4DE1-879B-BCF7B5E41819}" presName="accent_1" presStyleCnt="0"/>
      <dgm:spPr/>
      <dgm:t>
        <a:bodyPr/>
        <a:lstStyle/>
        <a:p>
          <a:endParaRPr lang="en-US"/>
        </a:p>
      </dgm:t>
    </dgm:pt>
    <dgm:pt modelId="{0CBB8B17-0825-499C-887D-43E075E8EF1A}" type="pres">
      <dgm:prSet presAssocID="{3C367301-F5DB-4DE1-879B-BCF7B5E41819}" presName="accentRepeatNode" presStyleLbl="solidFgAcc1" presStyleIdx="0" presStyleCnt="5"/>
      <dgm:spPr/>
      <dgm:t>
        <a:bodyPr/>
        <a:lstStyle/>
        <a:p>
          <a:endParaRPr lang="en-US"/>
        </a:p>
      </dgm:t>
    </dgm:pt>
    <dgm:pt modelId="{4021C3DB-2989-4115-A99F-0B2A219034F1}" type="pres">
      <dgm:prSet presAssocID="{26D056FD-0F94-4CA8-A09F-BC09B59530A7}" presName="text_2" presStyleLbl="node1" presStyleIdx="1" presStyleCnt="5">
        <dgm:presLayoutVars>
          <dgm:bulletEnabled val="1"/>
        </dgm:presLayoutVars>
      </dgm:prSet>
      <dgm:spPr/>
      <dgm:t>
        <a:bodyPr/>
        <a:lstStyle/>
        <a:p>
          <a:endParaRPr lang="en-US"/>
        </a:p>
      </dgm:t>
    </dgm:pt>
    <dgm:pt modelId="{0106894E-DDA6-48E9-A903-2BD465D9DDF6}" type="pres">
      <dgm:prSet presAssocID="{26D056FD-0F94-4CA8-A09F-BC09B59530A7}" presName="accent_2" presStyleCnt="0"/>
      <dgm:spPr/>
      <dgm:t>
        <a:bodyPr/>
        <a:lstStyle/>
        <a:p>
          <a:endParaRPr lang="en-US"/>
        </a:p>
      </dgm:t>
    </dgm:pt>
    <dgm:pt modelId="{ECE51A7C-2A57-4444-9FB4-2202E12F0866}" type="pres">
      <dgm:prSet presAssocID="{26D056FD-0F94-4CA8-A09F-BC09B59530A7}" presName="accentRepeatNode" presStyleLbl="solidFgAcc1" presStyleIdx="1" presStyleCnt="5"/>
      <dgm:spPr/>
      <dgm:t>
        <a:bodyPr/>
        <a:lstStyle/>
        <a:p>
          <a:endParaRPr lang="en-US"/>
        </a:p>
      </dgm:t>
    </dgm:pt>
    <dgm:pt modelId="{294C5B23-A280-45C3-A32A-5621B7BB2C95}" type="pres">
      <dgm:prSet presAssocID="{3F7442BE-919F-4C67-8406-D166BC4A94E3}" presName="text_3" presStyleLbl="node1" presStyleIdx="2" presStyleCnt="5">
        <dgm:presLayoutVars>
          <dgm:bulletEnabled val="1"/>
        </dgm:presLayoutVars>
      </dgm:prSet>
      <dgm:spPr/>
      <dgm:t>
        <a:bodyPr/>
        <a:lstStyle/>
        <a:p>
          <a:endParaRPr lang="en-US"/>
        </a:p>
      </dgm:t>
    </dgm:pt>
    <dgm:pt modelId="{49CE39F1-41A5-47C8-AB66-6F0769F44CDA}" type="pres">
      <dgm:prSet presAssocID="{3F7442BE-919F-4C67-8406-D166BC4A94E3}" presName="accent_3" presStyleCnt="0"/>
      <dgm:spPr/>
      <dgm:t>
        <a:bodyPr/>
        <a:lstStyle/>
        <a:p>
          <a:endParaRPr lang="en-US"/>
        </a:p>
      </dgm:t>
    </dgm:pt>
    <dgm:pt modelId="{1558B291-20D3-466D-B007-E60EB4F09D6E}" type="pres">
      <dgm:prSet presAssocID="{3F7442BE-919F-4C67-8406-D166BC4A94E3}" presName="accentRepeatNode" presStyleLbl="solidFgAcc1" presStyleIdx="2" presStyleCnt="5"/>
      <dgm:spPr/>
      <dgm:t>
        <a:bodyPr/>
        <a:lstStyle/>
        <a:p>
          <a:endParaRPr lang="en-US"/>
        </a:p>
      </dgm:t>
    </dgm:pt>
    <dgm:pt modelId="{226FFFFC-0101-4C3C-83EF-177A2FC96593}" type="pres">
      <dgm:prSet presAssocID="{DED57D5A-21ED-43DD-BD5C-4266319AAA2D}" presName="text_4" presStyleLbl="node1" presStyleIdx="3" presStyleCnt="5">
        <dgm:presLayoutVars>
          <dgm:bulletEnabled val="1"/>
        </dgm:presLayoutVars>
      </dgm:prSet>
      <dgm:spPr/>
      <dgm:t>
        <a:bodyPr/>
        <a:lstStyle/>
        <a:p>
          <a:endParaRPr lang="en-US"/>
        </a:p>
      </dgm:t>
    </dgm:pt>
    <dgm:pt modelId="{176D308F-A9AC-4868-8EC7-2F922C275B51}" type="pres">
      <dgm:prSet presAssocID="{DED57D5A-21ED-43DD-BD5C-4266319AAA2D}" presName="accent_4" presStyleCnt="0"/>
      <dgm:spPr/>
      <dgm:t>
        <a:bodyPr/>
        <a:lstStyle/>
        <a:p>
          <a:endParaRPr lang="en-US"/>
        </a:p>
      </dgm:t>
    </dgm:pt>
    <dgm:pt modelId="{A6E46682-D9C5-4D8C-9F20-A2C5132A429E}" type="pres">
      <dgm:prSet presAssocID="{DED57D5A-21ED-43DD-BD5C-4266319AAA2D}" presName="accentRepeatNode" presStyleLbl="solidFgAcc1" presStyleIdx="3" presStyleCnt="5"/>
      <dgm:spPr/>
      <dgm:t>
        <a:bodyPr/>
        <a:lstStyle/>
        <a:p>
          <a:endParaRPr lang="en-US"/>
        </a:p>
      </dgm:t>
    </dgm:pt>
    <dgm:pt modelId="{C9E35357-32BB-486E-8105-2A005208B122}" type="pres">
      <dgm:prSet presAssocID="{E22EBAC6-BEB8-4475-A3F9-96E54B9E6CD9}" presName="text_5" presStyleLbl="node1" presStyleIdx="4" presStyleCnt="5">
        <dgm:presLayoutVars>
          <dgm:bulletEnabled val="1"/>
        </dgm:presLayoutVars>
      </dgm:prSet>
      <dgm:spPr/>
      <dgm:t>
        <a:bodyPr/>
        <a:lstStyle/>
        <a:p>
          <a:endParaRPr lang="en-US"/>
        </a:p>
      </dgm:t>
    </dgm:pt>
    <dgm:pt modelId="{ADFED79A-55ED-453B-AB42-D63400E2B50D}" type="pres">
      <dgm:prSet presAssocID="{E22EBAC6-BEB8-4475-A3F9-96E54B9E6CD9}" presName="accent_5" presStyleCnt="0"/>
      <dgm:spPr/>
      <dgm:t>
        <a:bodyPr/>
        <a:lstStyle/>
        <a:p>
          <a:endParaRPr lang="en-US"/>
        </a:p>
      </dgm:t>
    </dgm:pt>
    <dgm:pt modelId="{5DB4B418-DEFB-4DC1-8343-DB6037626377}" type="pres">
      <dgm:prSet presAssocID="{E22EBAC6-BEB8-4475-A3F9-96E54B9E6CD9}" presName="accentRepeatNode" presStyleLbl="solidFgAcc1" presStyleIdx="4" presStyleCnt="5"/>
      <dgm:spPr/>
      <dgm:t>
        <a:bodyPr/>
        <a:lstStyle/>
        <a:p>
          <a:endParaRPr lang="en-US"/>
        </a:p>
      </dgm:t>
    </dgm:pt>
  </dgm:ptLst>
  <dgm:cxnLst>
    <dgm:cxn modelId="{9D9F1ACC-BC98-4752-BDC6-DEEA7F1CBC56}" srcId="{8A6F9ECE-179A-4753-A6EB-37855787865D}" destId="{3C367301-F5DB-4DE1-879B-BCF7B5E41819}" srcOrd="0" destOrd="0" parTransId="{D8D07A8D-68A2-447E-8870-A8660AB6BC77}" sibTransId="{4F9D4A50-95C9-48A1-831C-C4EBF8F916F4}"/>
    <dgm:cxn modelId="{24BBE382-69BB-49C1-A13C-4093D0833F01}" srcId="{8A6F9ECE-179A-4753-A6EB-37855787865D}" destId="{26D056FD-0F94-4CA8-A09F-BC09B59530A7}" srcOrd="1" destOrd="0" parTransId="{E652677F-1EE3-4D80-83E2-2889CB32F07F}" sibTransId="{D0397F5D-9118-44BA-855E-01E573967E52}"/>
    <dgm:cxn modelId="{FDAD5283-EC2A-4420-A82C-E24B71D3D749}" srcId="{8A6F9ECE-179A-4753-A6EB-37855787865D}" destId="{DED57D5A-21ED-43DD-BD5C-4266319AAA2D}" srcOrd="3" destOrd="0" parTransId="{42CD741E-94DD-4E4B-84B3-74294EABE20B}" sibTransId="{CE31F301-5EF4-4744-9B74-4B85A7E551C8}"/>
    <dgm:cxn modelId="{7E610B11-FBD2-4232-AD8B-F2DBD683D343}" type="presOf" srcId="{26D056FD-0F94-4CA8-A09F-BC09B59530A7}" destId="{4021C3DB-2989-4115-A99F-0B2A219034F1}" srcOrd="0" destOrd="0" presId="urn:microsoft.com/office/officeart/2008/layout/VerticalCurvedList"/>
    <dgm:cxn modelId="{8B07149C-7297-48D3-98A8-BC9EDC8B9A1B}" type="presOf" srcId="{8A6F9ECE-179A-4753-A6EB-37855787865D}" destId="{F90FC3B5-28BA-463C-AAB3-FD017EFD0FB4}" srcOrd="0" destOrd="0" presId="urn:microsoft.com/office/officeart/2008/layout/VerticalCurvedList"/>
    <dgm:cxn modelId="{9CD5C680-2F12-4FEE-BF90-472604436835}" type="presOf" srcId="{3C367301-F5DB-4DE1-879B-BCF7B5E41819}" destId="{B4602D4B-8A44-4413-A6F8-79A3DDDE2C7A}" srcOrd="0" destOrd="0" presId="urn:microsoft.com/office/officeart/2008/layout/VerticalCurvedList"/>
    <dgm:cxn modelId="{6A15AD95-3186-4C1C-BD13-426EC961C294}" srcId="{8A6F9ECE-179A-4753-A6EB-37855787865D}" destId="{E22EBAC6-BEB8-4475-A3F9-96E54B9E6CD9}" srcOrd="4" destOrd="0" parTransId="{9503ABAB-4DA9-47AD-BD83-545D64FF0F03}" sibTransId="{19C07FA5-B092-411C-BB92-72F2C2B6C4FA}"/>
    <dgm:cxn modelId="{1F444F29-82D0-43B7-9A85-FA70B44889E4}" srcId="{8A6F9ECE-179A-4753-A6EB-37855787865D}" destId="{3F7442BE-919F-4C67-8406-D166BC4A94E3}" srcOrd="2" destOrd="0" parTransId="{EC208D90-223A-4A84-BCCA-198D22B75249}" sibTransId="{B5619B25-BFF0-4E95-900E-6E333839853A}"/>
    <dgm:cxn modelId="{67123FB8-75F4-4C1C-84EE-0BBCFCD9A895}" type="presOf" srcId="{DED57D5A-21ED-43DD-BD5C-4266319AAA2D}" destId="{226FFFFC-0101-4C3C-83EF-177A2FC96593}" srcOrd="0" destOrd="0" presId="urn:microsoft.com/office/officeart/2008/layout/VerticalCurvedList"/>
    <dgm:cxn modelId="{81B29B17-1CF0-4953-B8E4-C0A43FFF297F}" type="presOf" srcId="{4F9D4A50-95C9-48A1-831C-C4EBF8F916F4}" destId="{7955276F-491E-4B88-AC99-3A989DA06F15}" srcOrd="0" destOrd="0" presId="urn:microsoft.com/office/officeart/2008/layout/VerticalCurvedList"/>
    <dgm:cxn modelId="{D81D7F63-D87B-4B55-943F-C43B78B3CE05}" type="presOf" srcId="{E22EBAC6-BEB8-4475-A3F9-96E54B9E6CD9}" destId="{C9E35357-32BB-486E-8105-2A005208B122}" srcOrd="0" destOrd="0" presId="urn:microsoft.com/office/officeart/2008/layout/VerticalCurvedList"/>
    <dgm:cxn modelId="{EAA85170-BBF7-4855-B211-875DF61A43C1}" type="presOf" srcId="{3F7442BE-919F-4C67-8406-D166BC4A94E3}" destId="{294C5B23-A280-45C3-A32A-5621B7BB2C95}" srcOrd="0" destOrd="0" presId="urn:microsoft.com/office/officeart/2008/layout/VerticalCurvedList"/>
    <dgm:cxn modelId="{123C4367-C156-4690-AEAA-1DC239FC475A}" type="presParOf" srcId="{F90FC3B5-28BA-463C-AAB3-FD017EFD0FB4}" destId="{254B650E-821F-4F16-A9C7-9E9D5DE5DFB8}" srcOrd="0" destOrd="0" presId="urn:microsoft.com/office/officeart/2008/layout/VerticalCurvedList"/>
    <dgm:cxn modelId="{ED055DC8-CEA1-4547-95D8-5F54C6AA9616}" type="presParOf" srcId="{254B650E-821F-4F16-A9C7-9E9D5DE5DFB8}" destId="{380B5D74-8C2F-4D14-95D8-A88B74867261}" srcOrd="0" destOrd="0" presId="urn:microsoft.com/office/officeart/2008/layout/VerticalCurvedList"/>
    <dgm:cxn modelId="{ABD941F7-9E26-4422-9EA8-7A96FE7F063C}" type="presParOf" srcId="{380B5D74-8C2F-4D14-95D8-A88B74867261}" destId="{DF3693BB-C844-4CDC-8008-CE56DE5B6C39}" srcOrd="0" destOrd="0" presId="urn:microsoft.com/office/officeart/2008/layout/VerticalCurvedList"/>
    <dgm:cxn modelId="{67CE8A63-EE85-49C5-8AFD-6191A55128EF}" type="presParOf" srcId="{380B5D74-8C2F-4D14-95D8-A88B74867261}" destId="{7955276F-491E-4B88-AC99-3A989DA06F15}" srcOrd="1" destOrd="0" presId="urn:microsoft.com/office/officeart/2008/layout/VerticalCurvedList"/>
    <dgm:cxn modelId="{6BF1BFC0-2889-4F69-B72E-F1130311E586}" type="presParOf" srcId="{380B5D74-8C2F-4D14-95D8-A88B74867261}" destId="{6979E935-F992-490D-92CF-569B5458C338}" srcOrd="2" destOrd="0" presId="urn:microsoft.com/office/officeart/2008/layout/VerticalCurvedList"/>
    <dgm:cxn modelId="{B5400A4B-E6AB-4894-906D-C751014F8877}" type="presParOf" srcId="{380B5D74-8C2F-4D14-95D8-A88B74867261}" destId="{3ED5D2FB-09E3-4981-B709-E34853D39C77}" srcOrd="3" destOrd="0" presId="urn:microsoft.com/office/officeart/2008/layout/VerticalCurvedList"/>
    <dgm:cxn modelId="{4196667D-5281-420B-9784-27AAC588FD6B}" type="presParOf" srcId="{254B650E-821F-4F16-A9C7-9E9D5DE5DFB8}" destId="{B4602D4B-8A44-4413-A6F8-79A3DDDE2C7A}" srcOrd="1" destOrd="0" presId="urn:microsoft.com/office/officeart/2008/layout/VerticalCurvedList"/>
    <dgm:cxn modelId="{CF70755C-1257-4FC9-BAD5-790CFA10DBD9}" type="presParOf" srcId="{254B650E-821F-4F16-A9C7-9E9D5DE5DFB8}" destId="{DC62D6D9-F0E9-46CB-8E81-708A5A695E83}" srcOrd="2" destOrd="0" presId="urn:microsoft.com/office/officeart/2008/layout/VerticalCurvedList"/>
    <dgm:cxn modelId="{ABE31355-1BAA-44A2-8EF2-7B525B65398C}" type="presParOf" srcId="{DC62D6D9-F0E9-46CB-8E81-708A5A695E83}" destId="{0CBB8B17-0825-499C-887D-43E075E8EF1A}" srcOrd="0" destOrd="0" presId="urn:microsoft.com/office/officeart/2008/layout/VerticalCurvedList"/>
    <dgm:cxn modelId="{060C3B6D-CAFA-4C23-B95E-F68275058D61}" type="presParOf" srcId="{254B650E-821F-4F16-A9C7-9E9D5DE5DFB8}" destId="{4021C3DB-2989-4115-A99F-0B2A219034F1}" srcOrd="3" destOrd="0" presId="urn:microsoft.com/office/officeart/2008/layout/VerticalCurvedList"/>
    <dgm:cxn modelId="{12EFBA26-C78D-4CA6-A133-CFE6FCBA7EF3}" type="presParOf" srcId="{254B650E-821F-4F16-A9C7-9E9D5DE5DFB8}" destId="{0106894E-DDA6-48E9-A903-2BD465D9DDF6}" srcOrd="4" destOrd="0" presId="urn:microsoft.com/office/officeart/2008/layout/VerticalCurvedList"/>
    <dgm:cxn modelId="{3FAE4412-1C5F-458B-958D-56C56919EF20}" type="presParOf" srcId="{0106894E-DDA6-48E9-A903-2BD465D9DDF6}" destId="{ECE51A7C-2A57-4444-9FB4-2202E12F0866}" srcOrd="0" destOrd="0" presId="urn:microsoft.com/office/officeart/2008/layout/VerticalCurvedList"/>
    <dgm:cxn modelId="{853C1158-3BD1-4297-A506-846B73126A42}" type="presParOf" srcId="{254B650E-821F-4F16-A9C7-9E9D5DE5DFB8}" destId="{294C5B23-A280-45C3-A32A-5621B7BB2C95}" srcOrd="5" destOrd="0" presId="urn:microsoft.com/office/officeart/2008/layout/VerticalCurvedList"/>
    <dgm:cxn modelId="{0C458192-95EC-459A-80B7-4562904D82F3}" type="presParOf" srcId="{254B650E-821F-4F16-A9C7-9E9D5DE5DFB8}" destId="{49CE39F1-41A5-47C8-AB66-6F0769F44CDA}" srcOrd="6" destOrd="0" presId="urn:microsoft.com/office/officeart/2008/layout/VerticalCurvedList"/>
    <dgm:cxn modelId="{53BE06A1-D6BD-4FE7-8BAD-78AB309FF397}" type="presParOf" srcId="{49CE39F1-41A5-47C8-AB66-6F0769F44CDA}" destId="{1558B291-20D3-466D-B007-E60EB4F09D6E}" srcOrd="0" destOrd="0" presId="urn:microsoft.com/office/officeart/2008/layout/VerticalCurvedList"/>
    <dgm:cxn modelId="{01701C62-66A9-40A0-8EB8-3AF31364D20C}" type="presParOf" srcId="{254B650E-821F-4F16-A9C7-9E9D5DE5DFB8}" destId="{226FFFFC-0101-4C3C-83EF-177A2FC96593}" srcOrd="7" destOrd="0" presId="urn:microsoft.com/office/officeart/2008/layout/VerticalCurvedList"/>
    <dgm:cxn modelId="{8C7A1883-CB88-4334-ACB5-29B70AFE9F32}" type="presParOf" srcId="{254B650E-821F-4F16-A9C7-9E9D5DE5DFB8}" destId="{176D308F-A9AC-4868-8EC7-2F922C275B51}" srcOrd="8" destOrd="0" presId="urn:microsoft.com/office/officeart/2008/layout/VerticalCurvedList"/>
    <dgm:cxn modelId="{8AEA33F2-C0E4-4465-8684-7BF267CC6F84}" type="presParOf" srcId="{176D308F-A9AC-4868-8EC7-2F922C275B51}" destId="{A6E46682-D9C5-4D8C-9F20-A2C5132A429E}" srcOrd="0" destOrd="0" presId="urn:microsoft.com/office/officeart/2008/layout/VerticalCurvedList"/>
    <dgm:cxn modelId="{A585DCA3-175F-49F6-BC9F-D4738D69ADCF}" type="presParOf" srcId="{254B650E-821F-4F16-A9C7-9E9D5DE5DFB8}" destId="{C9E35357-32BB-486E-8105-2A005208B122}" srcOrd="9" destOrd="0" presId="urn:microsoft.com/office/officeart/2008/layout/VerticalCurvedList"/>
    <dgm:cxn modelId="{3BEF5887-F68C-4A97-A798-05BF35251622}" type="presParOf" srcId="{254B650E-821F-4F16-A9C7-9E9D5DE5DFB8}" destId="{ADFED79A-55ED-453B-AB42-D63400E2B50D}" srcOrd="10" destOrd="0" presId="urn:microsoft.com/office/officeart/2008/layout/VerticalCurvedList"/>
    <dgm:cxn modelId="{A623A5E4-16EF-44D9-8839-54261B5948B8}" type="presParOf" srcId="{ADFED79A-55ED-453B-AB42-D63400E2B50D}" destId="{5DB4B418-DEFB-4DC1-8343-DB60376263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FD491-B7F2-404D-A452-B4F85D4CA16C}">
      <dsp:nvSpPr>
        <dsp:cNvPr id="0" name=""/>
        <dsp:cNvSpPr/>
      </dsp:nvSpPr>
      <dsp:spPr>
        <a:xfrm>
          <a:off x="-107556" y="0"/>
          <a:ext cx="7276595" cy="862943"/>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The epiphyseal plate : </a:t>
          </a:r>
          <a:r>
            <a:rPr lang="en-US" sz="1800" kern="1200" dirty="0" smtClean="0"/>
            <a:t>it is a plate of actively proliferating </a:t>
          </a:r>
          <a:r>
            <a:rPr lang="en-US" sz="1800" u="sng" kern="1200" dirty="0" smtClean="0"/>
            <a:t>cartilage</a:t>
          </a:r>
          <a:r>
            <a:rPr lang="en-US" sz="1800" kern="1200" dirty="0" smtClean="0"/>
            <a:t>, it </a:t>
          </a:r>
          <a:r>
            <a:rPr lang="en-US" sz="1800" u="sng" kern="1200" dirty="0" smtClean="0"/>
            <a:t>separates</a:t>
          </a:r>
          <a:r>
            <a:rPr lang="en-US" sz="1800" kern="1200" dirty="0" smtClean="0"/>
            <a:t> the ends (epiphysis) from the shaft of a long bone.</a:t>
          </a:r>
          <a:endParaRPr lang="ar-SA" sz="1800" kern="1200" dirty="0"/>
        </a:p>
      </dsp:txBody>
      <dsp:txXfrm>
        <a:off x="-82281" y="25275"/>
        <a:ext cx="6290072" cy="812393"/>
      </dsp:txXfrm>
    </dsp:sp>
    <dsp:sp modelId="{7A58C9E4-C877-46EA-9BD6-E051DF14171B}">
      <dsp:nvSpPr>
        <dsp:cNvPr id="0" name=""/>
        <dsp:cNvSpPr/>
      </dsp:nvSpPr>
      <dsp:spPr>
        <a:xfrm>
          <a:off x="463603" y="1006767"/>
          <a:ext cx="7342457" cy="862943"/>
        </a:xfrm>
        <a:prstGeom prst="roundRect">
          <a:avLst>
            <a:gd name="adj" fmla="val 1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This </a:t>
          </a:r>
          <a:r>
            <a:rPr lang="en-US" sz="2000" u="none" kern="1200" dirty="0" smtClean="0"/>
            <a:t>separation</a:t>
          </a:r>
          <a:r>
            <a:rPr lang="en-US" sz="2000" kern="1200" dirty="0" smtClean="0"/>
            <a:t> allows linear bone growth.</a:t>
          </a:r>
          <a:endParaRPr lang="ar-SA" sz="2000" kern="1200" dirty="0"/>
        </a:p>
      </dsp:txBody>
      <dsp:txXfrm>
        <a:off x="488878" y="1032042"/>
        <a:ext cx="6042486" cy="812393"/>
      </dsp:txXfrm>
    </dsp:sp>
    <dsp:sp modelId="{4B422CBA-1736-4394-AEBF-3254980C0F91}">
      <dsp:nvSpPr>
        <dsp:cNvPr id="0" name=""/>
        <dsp:cNvSpPr/>
      </dsp:nvSpPr>
      <dsp:spPr>
        <a:xfrm>
          <a:off x="1315739" y="2013534"/>
          <a:ext cx="6846369" cy="862943"/>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Growth ceases (stops) after the epiphyses unite with the shaft </a:t>
          </a:r>
          <a:r>
            <a:rPr lang="en-US" sz="2000" b="1" kern="1200" dirty="0" smtClean="0"/>
            <a:t>(epiphyseal closure). </a:t>
          </a:r>
          <a:endParaRPr lang="ar-SA" sz="2000" kern="1200" dirty="0"/>
        </a:p>
      </dsp:txBody>
      <dsp:txXfrm>
        <a:off x="1341014" y="2038809"/>
        <a:ext cx="5630814" cy="812393"/>
      </dsp:txXfrm>
    </dsp:sp>
    <dsp:sp modelId="{C81B9DED-54A7-470E-B8B2-73889D2B106B}">
      <dsp:nvSpPr>
        <dsp:cNvPr id="0" name=""/>
        <dsp:cNvSpPr/>
      </dsp:nvSpPr>
      <dsp:spPr>
        <a:xfrm>
          <a:off x="6393012" y="654398"/>
          <a:ext cx="560913" cy="560913"/>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SA" sz="2600" kern="1200" dirty="0"/>
        </a:p>
      </dsp:txBody>
      <dsp:txXfrm>
        <a:off x="6519217" y="654398"/>
        <a:ext cx="308503" cy="422087"/>
      </dsp:txXfrm>
    </dsp:sp>
    <dsp:sp modelId="{11FCF7B0-5557-4673-A364-2A2DA46AFED0}">
      <dsp:nvSpPr>
        <dsp:cNvPr id="0" name=""/>
        <dsp:cNvSpPr/>
      </dsp:nvSpPr>
      <dsp:spPr>
        <a:xfrm>
          <a:off x="6997103" y="1655413"/>
          <a:ext cx="560913" cy="560913"/>
        </a:xfrm>
        <a:prstGeom prst="downArrow">
          <a:avLst>
            <a:gd name="adj1" fmla="val 55000"/>
            <a:gd name="adj2" fmla="val 45000"/>
          </a:avLst>
        </a:prstGeom>
        <a:solidFill>
          <a:schemeClr val="accent2">
            <a:alpha val="90000"/>
            <a:tint val="40000"/>
            <a:hueOff val="0"/>
            <a:satOff val="0"/>
            <a:lumOff val="0"/>
            <a:alphaOff val="-4000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endParaRPr lang="ar-SA" sz="2600" kern="1200" dirty="0"/>
        </a:p>
      </dsp:txBody>
      <dsp:txXfrm>
        <a:off x="7123308" y="1655413"/>
        <a:ext cx="308503" cy="4220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080F-08ED-4B4F-929C-B3F15FE2E30B}">
      <dsp:nvSpPr>
        <dsp:cNvPr id="0" name=""/>
        <dsp:cNvSpPr/>
      </dsp:nvSpPr>
      <dsp:spPr>
        <a:xfrm>
          <a:off x="1321281" y="1413878"/>
          <a:ext cx="1580215" cy="1362722"/>
        </a:xfrm>
        <a:prstGeom prst="hexagon">
          <a:avLst>
            <a:gd name="adj" fmla="val 25000"/>
            <a:gd name="vf" fmla="val 11547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i="0" kern="1200" spc="-5" smtClean="0">
              <a:latin typeface="+mj-lt"/>
              <a:cs typeface="Arial"/>
            </a:rPr>
            <a:t>Bone </a:t>
          </a:r>
          <a:r>
            <a:rPr lang="en-US" sz="1300" b="1" i="0" kern="1200" smtClean="0">
              <a:latin typeface="+mj-lt"/>
              <a:cs typeface="Arial"/>
            </a:rPr>
            <a:t>is </a:t>
          </a:r>
          <a:r>
            <a:rPr lang="en-US" sz="1300" b="1" i="0" kern="1200" spc="-5" smtClean="0">
              <a:latin typeface="+mj-lt"/>
              <a:cs typeface="Arial"/>
            </a:rPr>
            <a:t>continually </a:t>
          </a:r>
          <a:r>
            <a:rPr lang="en-US" sz="1300" b="1" i="0" u="none" kern="1200" spc="-5" smtClean="0">
              <a:latin typeface="+mj-lt"/>
              <a:cs typeface="Arial"/>
            </a:rPr>
            <a:t>deposited </a:t>
          </a:r>
          <a:r>
            <a:rPr lang="en-US" sz="1300" b="1" i="0" u="none" kern="1200" smtClean="0">
              <a:latin typeface="+mj-lt"/>
              <a:cs typeface="Arial"/>
            </a:rPr>
            <a:t>by </a:t>
          </a:r>
          <a:r>
            <a:rPr lang="en-US" sz="1300" b="1" i="0" u="sng" kern="1200" spc="-50" smtClean="0">
              <a:latin typeface="+mj-lt"/>
              <a:cs typeface="Arial"/>
            </a:rPr>
            <a:t>osteoblasts</a:t>
          </a:r>
          <a:endParaRPr lang="en-US" sz="1300" b="1" i="0" kern="1200" dirty="0">
            <a:latin typeface="+mj-lt"/>
          </a:endParaRPr>
        </a:p>
      </dsp:txBody>
      <dsp:txXfrm>
        <a:off x="1566526" y="1625368"/>
        <a:ext cx="1089725" cy="939742"/>
      </dsp:txXfrm>
    </dsp:sp>
    <dsp:sp modelId="{6E83D94B-5041-4E94-9B71-D482DACD3827}">
      <dsp:nvSpPr>
        <dsp:cNvPr id="0" name=""/>
        <dsp:cNvSpPr/>
      </dsp:nvSpPr>
      <dsp:spPr>
        <a:xfrm>
          <a:off x="1370629" y="2015665"/>
          <a:ext cx="184635" cy="159358"/>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7889EB-ADB6-45B0-8D4A-F88C6EE6D715}">
      <dsp:nvSpPr>
        <dsp:cNvPr id="0" name=""/>
        <dsp:cNvSpPr/>
      </dsp:nvSpPr>
      <dsp:spPr>
        <a:xfrm>
          <a:off x="0" y="679782"/>
          <a:ext cx="1580215" cy="136272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C8CE3D-7BEC-44D9-ACE9-88CAD22D94B9}">
      <dsp:nvSpPr>
        <dsp:cNvPr id="0" name=""/>
        <dsp:cNvSpPr/>
      </dsp:nvSpPr>
      <dsp:spPr>
        <a:xfrm>
          <a:off x="1076764" y="1854420"/>
          <a:ext cx="184635" cy="159358"/>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3335DA-16D1-4466-9794-387E61CB6861}">
      <dsp:nvSpPr>
        <dsp:cNvPr id="0" name=""/>
        <dsp:cNvSpPr/>
      </dsp:nvSpPr>
      <dsp:spPr>
        <a:xfrm>
          <a:off x="2643118" y="679782"/>
          <a:ext cx="1580215" cy="1362722"/>
        </a:xfrm>
        <a:prstGeom prst="hexagon">
          <a:avLst>
            <a:gd name="adj" fmla="val 25000"/>
            <a:gd name="vf" fmla="val 11547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i="0" u="none" kern="1200" spc="-5" dirty="0" smtClean="0">
              <a:latin typeface="+mj-lt"/>
              <a:cs typeface="Arial"/>
            </a:rPr>
            <a:t>Absorbed where </a:t>
          </a:r>
          <a:r>
            <a:rPr lang="en-US" sz="1300" b="1" i="0" u="sng" kern="1200" spc="-50" dirty="0" smtClean="0">
              <a:latin typeface="+mj-lt"/>
              <a:cs typeface="Arial"/>
            </a:rPr>
            <a:t>osteoclasts </a:t>
          </a:r>
          <a:r>
            <a:rPr lang="en-US" sz="1300" b="1" i="0" u="none" kern="1200" spc="-50" dirty="0" smtClean="0">
              <a:latin typeface="+mj-lt"/>
              <a:cs typeface="Arial"/>
            </a:rPr>
            <a:t>are active </a:t>
          </a:r>
          <a:endParaRPr lang="en-US" sz="1300" b="1" i="0" u="none" kern="1200" dirty="0">
            <a:latin typeface="+mj-lt"/>
          </a:endParaRPr>
        </a:p>
      </dsp:txBody>
      <dsp:txXfrm>
        <a:off x="2888363" y="891272"/>
        <a:ext cx="1089725" cy="939742"/>
      </dsp:txXfrm>
    </dsp:sp>
    <dsp:sp modelId="{F8BB52F9-0F42-4208-864C-40E1171260C5}">
      <dsp:nvSpPr>
        <dsp:cNvPr id="0" name=""/>
        <dsp:cNvSpPr/>
      </dsp:nvSpPr>
      <dsp:spPr>
        <a:xfrm>
          <a:off x="3719882" y="1854420"/>
          <a:ext cx="184635" cy="159358"/>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D535FD-B452-4F72-B91C-5A4FEB67E80D}">
      <dsp:nvSpPr>
        <dsp:cNvPr id="0" name=""/>
        <dsp:cNvSpPr/>
      </dsp:nvSpPr>
      <dsp:spPr>
        <a:xfrm>
          <a:off x="3964400" y="1413878"/>
          <a:ext cx="1580215" cy="136272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1708A4-C994-4A17-B391-02230C9211B0}">
      <dsp:nvSpPr>
        <dsp:cNvPr id="0" name=""/>
        <dsp:cNvSpPr/>
      </dsp:nvSpPr>
      <dsp:spPr>
        <a:xfrm>
          <a:off x="4013747" y="2015665"/>
          <a:ext cx="184635" cy="159358"/>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2B6ED-9A80-4980-9F4D-52ED8C49707B}">
      <dsp:nvSpPr>
        <dsp:cNvPr id="0" name=""/>
        <dsp:cNvSpPr/>
      </dsp:nvSpPr>
      <dsp:spPr>
        <a:xfrm>
          <a:off x="0" y="1387550"/>
          <a:ext cx="5648176" cy="3024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F69C4A-BE03-403D-BB70-D2ACD0DA6268}">
      <dsp:nvSpPr>
        <dsp:cNvPr id="0" name=""/>
        <dsp:cNvSpPr/>
      </dsp:nvSpPr>
      <dsp:spPr>
        <a:xfrm>
          <a:off x="282133" y="11671"/>
          <a:ext cx="4731342" cy="1552998"/>
        </a:xfrm>
        <a:prstGeom prst="roundRect">
          <a:avLst/>
        </a:prstGeom>
        <a:gradFill rotWithShape="0">
          <a:gsLst>
            <a:gs pos="0">
              <a:schemeClr val="accent1">
                <a:alpha val="90000"/>
                <a:hueOff val="0"/>
                <a:satOff val="0"/>
                <a:lumOff val="0"/>
                <a:alphaOff val="0"/>
                <a:shade val="63000"/>
              </a:schemeClr>
            </a:gs>
            <a:gs pos="30000">
              <a:schemeClr val="accent1">
                <a:alpha val="90000"/>
                <a:hueOff val="0"/>
                <a:satOff val="0"/>
                <a:lumOff val="0"/>
                <a:alphaOff val="0"/>
                <a:shade val="90000"/>
                <a:satMod val="110000"/>
              </a:schemeClr>
            </a:gs>
            <a:gs pos="45000">
              <a:schemeClr val="accent1">
                <a:alpha val="90000"/>
                <a:hueOff val="0"/>
                <a:satOff val="0"/>
                <a:lumOff val="0"/>
                <a:alphaOff val="0"/>
                <a:shade val="100000"/>
                <a:satMod val="118000"/>
              </a:schemeClr>
            </a:gs>
            <a:gs pos="55000">
              <a:schemeClr val="accent1">
                <a:alpha val="90000"/>
                <a:hueOff val="0"/>
                <a:satOff val="0"/>
                <a:lumOff val="0"/>
                <a:alphaOff val="0"/>
                <a:shade val="100000"/>
                <a:satMod val="118000"/>
              </a:schemeClr>
            </a:gs>
            <a:gs pos="73000">
              <a:schemeClr val="accent1">
                <a:alpha val="90000"/>
                <a:hueOff val="0"/>
                <a:satOff val="0"/>
                <a:lumOff val="0"/>
                <a:alphaOff val="0"/>
                <a:shade val="90000"/>
                <a:satMod val="110000"/>
              </a:schemeClr>
            </a:gs>
            <a:gs pos="100000">
              <a:schemeClr val="accent1">
                <a:alpha val="9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alpha val="9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9441" tIns="0" rIns="149441" bIns="0" numCol="1" spcCol="1270" anchor="ctr" anchorCtr="0">
          <a:noAutofit/>
        </a:bodyPr>
        <a:lstStyle/>
        <a:p>
          <a:pPr lvl="0" algn="just" defTabSz="711200">
            <a:lnSpc>
              <a:spcPct val="90000"/>
            </a:lnSpc>
            <a:spcBef>
              <a:spcPct val="0"/>
            </a:spcBef>
            <a:spcAft>
              <a:spcPct val="35000"/>
            </a:spcAft>
          </a:pPr>
          <a:r>
            <a:rPr lang="en-US" sz="1600" b="0" kern="1200" spc="-5" smtClean="0">
              <a:latin typeface="+mj-lt"/>
              <a:cs typeface="Arial"/>
            </a:rPr>
            <a:t>Osteoblasts are found on </a:t>
          </a:r>
          <a:r>
            <a:rPr lang="en-US" sz="1600" b="0" kern="1200" smtClean="0">
              <a:latin typeface="+mj-lt"/>
              <a:cs typeface="Arial"/>
            </a:rPr>
            <a:t>the </a:t>
          </a:r>
          <a:r>
            <a:rPr lang="en-US" sz="1600" b="0" kern="1200" spc="-5" smtClean="0">
              <a:latin typeface="+mj-lt"/>
              <a:cs typeface="Arial"/>
            </a:rPr>
            <a:t>outer </a:t>
          </a:r>
          <a:r>
            <a:rPr lang="en-US" sz="1600" b="0" kern="1200" smtClean="0">
              <a:latin typeface="+mj-lt"/>
              <a:cs typeface="Arial"/>
            </a:rPr>
            <a:t>surfaces of the </a:t>
          </a:r>
          <a:r>
            <a:rPr lang="en-US" sz="1600" b="0" kern="1200" spc="-5" smtClean="0">
              <a:latin typeface="+mj-lt"/>
              <a:cs typeface="Arial"/>
            </a:rPr>
            <a:t>bones and in </a:t>
          </a:r>
          <a:r>
            <a:rPr lang="en-US" sz="1600" b="0" kern="1200" smtClean="0">
              <a:latin typeface="+mj-lt"/>
              <a:cs typeface="Arial"/>
            </a:rPr>
            <a:t>the</a:t>
          </a:r>
          <a:r>
            <a:rPr lang="en-US" sz="1600" b="0" kern="1200" spc="-50" smtClean="0">
              <a:latin typeface="+mj-lt"/>
              <a:cs typeface="Arial"/>
            </a:rPr>
            <a:t> </a:t>
          </a:r>
          <a:r>
            <a:rPr lang="en-US" sz="1600" b="0" kern="1200" spc="-5" smtClean="0">
              <a:latin typeface="+mj-lt"/>
              <a:cs typeface="Arial"/>
            </a:rPr>
            <a:t>bone cavities.</a:t>
          </a:r>
          <a:endParaRPr lang="en-US" sz="1600" b="0" kern="1200" dirty="0">
            <a:latin typeface="+mj-lt"/>
          </a:endParaRPr>
        </a:p>
      </dsp:txBody>
      <dsp:txXfrm>
        <a:off x="357944" y="87482"/>
        <a:ext cx="4579720" cy="1401376"/>
      </dsp:txXfrm>
    </dsp:sp>
    <dsp:sp modelId="{7FA23195-61EF-4518-98A7-495806DD8F8C}">
      <dsp:nvSpPr>
        <dsp:cNvPr id="0" name=""/>
        <dsp:cNvSpPr/>
      </dsp:nvSpPr>
      <dsp:spPr>
        <a:xfrm>
          <a:off x="0" y="3047853"/>
          <a:ext cx="5648176" cy="3024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3CADA8CA-B334-4778-A8F1-4681781A0E89}">
      <dsp:nvSpPr>
        <dsp:cNvPr id="0" name=""/>
        <dsp:cNvSpPr/>
      </dsp:nvSpPr>
      <dsp:spPr>
        <a:xfrm>
          <a:off x="282133" y="1754750"/>
          <a:ext cx="4860265" cy="1470223"/>
        </a:xfrm>
        <a:prstGeom prst="roundRect">
          <a:avLst/>
        </a:prstGeom>
        <a:gradFill rotWithShape="0">
          <a:gsLst>
            <a:gs pos="0">
              <a:schemeClr val="accent1">
                <a:alpha val="90000"/>
                <a:hueOff val="0"/>
                <a:satOff val="0"/>
                <a:lumOff val="0"/>
                <a:alphaOff val="-20000"/>
                <a:shade val="63000"/>
              </a:schemeClr>
            </a:gs>
            <a:gs pos="30000">
              <a:schemeClr val="accent1">
                <a:alpha val="90000"/>
                <a:hueOff val="0"/>
                <a:satOff val="0"/>
                <a:lumOff val="0"/>
                <a:alphaOff val="-20000"/>
                <a:shade val="90000"/>
                <a:satMod val="110000"/>
              </a:schemeClr>
            </a:gs>
            <a:gs pos="45000">
              <a:schemeClr val="accent1">
                <a:alpha val="90000"/>
                <a:hueOff val="0"/>
                <a:satOff val="0"/>
                <a:lumOff val="0"/>
                <a:alphaOff val="-20000"/>
                <a:shade val="100000"/>
                <a:satMod val="118000"/>
              </a:schemeClr>
            </a:gs>
            <a:gs pos="55000">
              <a:schemeClr val="accent1">
                <a:alpha val="90000"/>
                <a:hueOff val="0"/>
                <a:satOff val="0"/>
                <a:lumOff val="0"/>
                <a:alphaOff val="-20000"/>
                <a:shade val="100000"/>
                <a:satMod val="118000"/>
              </a:schemeClr>
            </a:gs>
            <a:gs pos="73000">
              <a:schemeClr val="accent1">
                <a:alpha val="90000"/>
                <a:hueOff val="0"/>
                <a:satOff val="0"/>
                <a:lumOff val="0"/>
                <a:alphaOff val="-20000"/>
                <a:shade val="90000"/>
                <a:satMod val="110000"/>
              </a:schemeClr>
            </a:gs>
            <a:gs pos="100000">
              <a:schemeClr val="accent1">
                <a:alpha val="90000"/>
                <a:hueOff val="0"/>
                <a:satOff val="0"/>
                <a:lumOff val="0"/>
                <a:alphaOff val="-2000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alpha val="90000"/>
              <a:hueOff val="0"/>
              <a:satOff val="0"/>
              <a:lumOff val="0"/>
              <a:alphaOff val="-2000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9441" tIns="0" rIns="149441" bIns="0" numCol="1" spcCol="1270" anchor="ctr" anchorCtr="0">
          <a:noAutofit/>
        </a:bodyPr>
        <a:lstStyle/>
        <a:p>
          <a:pPr lvl="0" algn="just" defTabSz="711200">
            <a:lnSpc>
              <a:spcPct val="90000"/>
            </a:lnSpc>
            <a:spcBef>
              <a:spcPct val="0"/>
            </a:spcBef>
            <a:spcAft>
              <a:spcPct val="35000"/>
            </a:spcAft>
          </a:pPr>
          <a:r>
            <a:rPr lang="en-US" sz="1600" b="0" kern="1200" dirty="0" smtClean="0">
              <a:latin typeface="+mj-lt"/>
              <a:cs typeface="Arial"/>
            </a:rPr>
            <a:t>A </a:t>
          </a:r>
          <a:r>
            <a:rPr lang="en-US" sz="1600" b="0" kern="1200" spc="-5" dirty="0" smtClean="0">
              <a:latin typeface="+mj-lt"/>
              <a:cs typeface="Arial"/>
            </a:rPr>
            <a:t>small amount </a:t>
          </a:r>
          <a:r>
            <a:rPr lang="en-US" sz="1600" b="0" kern="1200" dirty="0" smtClean="0">
              <a:latin typeface="+mj-lt"/>
              <a:cs typeface="Arial"/>
            </a:rPr>
            <a:t>of </a:t>
          </a:r>
          <a:r>
            <a:rPr lang="en-US" sz="1600" b="0" kern="1200" spc="-5" dirty="0" smtClean="0">
              <a:latin typeface="+mj-lt"/>
              <a:cs typeface="Arial"/>
            </a:rPr>
            <a:t>osteoblastic </a:t>
          </a:r>
          <a:r>
            <a:rPr lang="en-US" sz="1600" b="0" kern="1200" dirty="0" smtClean="0">
              <a:latin typeface="+mj-lt"/>
              <a:cs typeface="Arial"/>
            </a:rPr>
            <a:t>activity </a:t>
          </a:r>
          <a:r>
            <a:rPr lang="en-US" sz="1600" b="0" kern="1200" spc="-5" dirty="0" smtClean="0">
              <a:latin typeface="+mj-lt"/>
              <a:cs typeface="Arial"/>
            </a:rPr>
            <a:t>occurs </a:t>
          </a:r>
          <a:r>
            <a:rPr lang="en-US" sz="1600" b="0" kern="1200" dirty="0" smtClean="0">
              <a:latin typeface="+mj-lt"/>
              <a:cs typeface="Arial"/>
            </a:rPr>
            <a:t>on </a:t>
          </a:r>
          <a:r>
            <a:rPr lang="en-US" sz="1600" b="0" kern="1200" spc="-5" dirty="0" smtClean="0">
              <a:latin typeface="+mj-lt"/>
              <a:cs typeface="Arial"/>
            </a:rPr>
            <a:t>about 4% </a:t>
          </a:r>
          <a:r>
            <a:rPr lang="en-US" sz="1600" b="0" kern="1200" dirty="0" smtClean="0">
              <a:latin typeface="+mj-lt"/>
              <a:cs typeface="Arial"/>
            </a:rPr>
            <a:t>of </a:t>
          </a:r>
          <a:r>
            <a:rPr lang="en-US" sz="1600" b="0" kern="1200" spc="-5" dirty="0" smtClean="0">
              <a:latin typeface="+mj-lt"/>
              <a:cs typeface="Arial"/>
            </a:rPr>
            <a:t>all </a:t>
          </a:r>
          <a:r>
            <a:rPr lang="en-US" sz="1600" b="0" kern="1200" dirty="0" smtClean="0">
              <a:latin typeface="+mj-lt"/>
              <a:ea typeface="ＭＳ Ｐゴシック" charset="-128"/>
              <a:cs typeface="ＭＳ Ｐゴシック" charset="-128"/>
            </a:rPr>
            <a:t>bone surfaces at </a:t>
          </a:r>
          <a:r>
            <a:rPr lang="en-US" sz="1600" b="0" kern="1200" spc="-5" dirty="0" smtClean="0">
              <a:latin typeface="+mj-lt"/>
              <a:cs typeface="Arial"/>
            </a:rPr>
            <a:t>any given </a:t>
          </a:r>
          <a:r>
            <a:rPr lang="en-US" sz="1600" b="0" kern="1200" dirty="0" smtClean="0">
              <a:latin typeface="+mj-lt"/>
              <a:cs typeface="Arial"/>
            </a:rPr>
            <a:t>time </a:t>
          </a:r>
          <a:r>
            <a:rPr lang="en-US" sz="1600" b="0" kern="1200" spc="-5" dirty="0" smtClean="0">
              <a:latin typeface="+mj-lt"/>
              <a:cs typeface="Arial"/>
            </a:rPr>
            <a:t>in an adult, so </a:t>
          </a:r>
          <a:r>
            <a:rPr lang="en-US" sz="1600" b="0" kern="1200" dirty="0" smtClean="0">
              <a:latin typeface="+mj-lt"/>
              <a:cs typeface="Arial"/>
            </a:rPr>
            <a:t>that at </a:t>
          </a:r>
          <a:r>
            <a:rPr lang="en-US" sz="1600" b="0" kern="1200" spc="-5" dirty="0" smtClean="0">
              <a:latin typeface="+mj-lt"/>
              <a:cs typeface="Arial"/>
            </a:rPr>
            <a:t>least some new bone is being formed </a:t>
          </a:r>
          <a:r>
            <a:rPr lang="en-US" sz="1600" b="0" kern="1200" spc="-20" dirty="0" smtClean="0">
              <a:latin typeface="+mj-lt"/>
              <a:cs typeface="Arial"/>
            </a:rPr>
            <a:t>constantly </a:t>
          </a:r>
          <a:r>
            <a:rPr lang="ar-SA" sz="1600" b="0" kern="1200" spc="-20" dirty="0" smtClean="0">
              <a:latin typeface="+mj-lt"/>
              <a:cs typeface="Arial"/>
            </a:rPr>
            <a:t>.(باستمرار)</a:t>
          </a:r>
          <a:endParaRPr lang="en-US" sz="1600" b="0" kern="1200" dirty="0">
            <a:latin typeface="+mj-lt"/>
          </a:endParaRPr>
        </a:p>
      </dsp:txBody>
      <dsp:txXfrm>
        <a:off x="353903" y="1826520"/>
        <a:ext cx="4716725" cy="1326683"/>
      </dsp:txXfrm>
    </dsp:sp>
    <dsp:sp modelId="{3F9A89A8-55D1-40D2-B7F2-45AAA5651E8E}">
      <dsp:nvSpPr>
        <dsp:cNvPr id="0" name=""/>
        <dsp:cNvSpPr/>
      </dsp:nvSpPr>
      <dsp:spPr>
        <a:xfrm>
          <a:off x="0" y="4699517"/>
          <a:ext cx="5648176" cy="3024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57B5EE25-AE2D-4351-B012-7F75E8D33413}">
      <dsp:nvSpPr>
        <dsp:cNvPr id="0" name=""/>
        <dsp:cNvSpPr/>
      </dsp:nvSpPr>
      <dsp:spPr>
        <a:xfrm>
          <a:off x="426610" y="3443091"/>
          <a:ext cx="4839884" cy="1461583"/>
        </a:xfrm>
        <a:prstGeom prst="roundRect">
          <a:avLst/>
        </a:prstGeom>
        <a:gradFill rotWithShape="0">
          <a:gsLst>
            <a:gs pos="0">
              <a:schemeClr val="accent1">
                <a:alpha val="90000"/>
                <a:hueOff val="0"/>
                <a:satOff val="0"/>
                <a:lumOff val="0"/>
                <a:alphaOff val="-40000"/>
                <a:shade val="63000"/>
              </a:schemeClr>
            </a:gs>
            <a:gs pos="30000">
              <a:schemeClr val="accent1">
                <a:alpha val="90000"/>
                <a:hueOff val="0"/>
                <a:satOff val="0"/>
                <a:lumOff val="0"/>
                <a:alphaOff val="-40000"/>
                <a:shade val="90000"/>
                <a:satMod val="110000"/>
              </a:schemeClr>
            </a:gs>
            <a:gs pos="45000">
              <a:schemeClr val="accent1">
                <a:alpha val="90000"/>
                <a:hueOff val="0"/>
                <a:satOff val="0"/>
                <a:lumOff val="0"/>
                <a:alphaOff val="-40000"/>
                <a:shade val="100000"/>
                <a:satMod val="118000"/>
              </a:schemeClr>
            </a:gs>
            <a:gs pos="55000">
              <a:schemeClr val="accent1">
                <a:alpha val="90000"/>
                <a:hueOff val="0"/>
                <a:satOff val="0"/>
                <a:lumOff val="0"/>
                <a:alphaOff val="-40000"/>
                <a:shade val="100000"/>
                <a:satMod val="118000"/>
              </a:schemeClr>
            </a:gs>
            <a:gs pos="73000">
              <a:schemeClr val="accent1">
                <a:alpha val="90000"/>
                <a:hueOff val="0"/>
                <a:satOff val="0"/>
                <a:lumOff val="0"/>
                <a:alphaOff val="-40000"/>
                <a:shade val="90000"/>
                <a:satMod val="110000"/>
              </a:schemeClr>
            </a:gs>
            <a:gs pos="100000">
              <a:schemeClr val="accent1">
                <a:alpha val="90000"/>
                <a:hueOff val="0"/>
                <a:satOff val="0"/>
                <a:lumOff val="0"/>
                <a:alphaOff val="-4000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alpha val="90000"/>
              <a:hueOff val="0"/>
              <a:satOff val="0"/>
              <a:lumOff val="0"/>
              <a:alphaOff val="-4000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9441" tIns="0" rIns="149441" bIns="0" numCol="1" spcCol="1270" anchor="ctr" anchorCtr="0">
          <a:noAutofit/>
        </a:bodyPr>
        <a:lstStyle/>
        <a:p>
          <a:pPr lvl="0" algn="just" defTabSz="711200">
            <a:lnSpc>
              <a:spcPct val="90000"/>
            </a:lnSpc>
            <a:spcBef>
              <a:spcPct val="0"/>
            </a:spcBef>
            <a:spcAft>
              <a:spcPct val="35000"/>
            </a:spcAft>
          </a:pPr>
          <a:r>
            <a:rPr lang="en-US" altLang="en-US" sz="1600" b="0" kern="1200" dirty="0" smtClean="0">
              <a:latin typeface="+mj-lt"/>
              <a:ea typeface="ＭＳ Ｐゴシック" charset="-128"/>
              <a:cs typeface="ＭＳ Ｐゴシック" charset="-128"/>
            </a:rPr>
            <a:t>The renewal rate is about 4% per year for compact bone and 20% per year for trabecular bone. </a:t>
          </a:r>
          <a:endParaRPr lang="en-US" sz="1600" b="0" kern="1200" dirty="0">
            <a:latin typeface="+mj-lt"/>
          </a:endParaRPr>
        </a:p>
      </dsp:txBody>
      <dsp:txXfrm>
        <a:off x="497959" y="3514440"/>
        <a:ext cx="4697186" cy="13188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661B1-11DC-4C50-A952-800A0922D16B}">
      <dsp:nvSpPr>
        <dsp:cNvPr id="0" name=""/>
        <dsp:cNvSpPr/>
      </dsp:nvSpPr>
      <dsp:spPr>
        <a:xfrm rot="10800000">
          <a:off x="2176936" y="83722"/>
          <a:ext cx="7540358" cy="80751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4162" tIns="60960" rIns="113792" bIns="60960" numCol="1" spcCol="1270" anchor="ctr" anchorCtr="0">
          <a:noAutofit/>
        </a:bodyPr>
        <a:lstStyle/>
        <a:p>
          <a:pPr lvl="0" algn="ctr" defTabSz="711200">
            <a:lnSpc>
              <a:spcPct val="90000"/>
            </a:lnSpc>
            <a:spcBef>
              <a:spcPct val="0"/>
            </a:spcBef>
            <a:spcAft>
              <a:spcPct val="35000"/>
            </a:spcAft>
          </a:pPr>
          <a:r>
            <a:rPr lang="en-US" sz="1600" b="0" u="sng" kern="1200" dirty="0" smtClean="0">
              <a:latin typeface="+mj-lt"/>
              <a:cs typeface="Arial"/>
            </a:rPr>
            <a:t>Osteoclasts </a:t>
          </a:r>
          <a:r>
            <a:rPr lang="en-US" sz="1600" b="0" kern="1200" dirty="0" smtClean="0">
              <a:latin typeface="+mj-lt"/>
              <a:cs typeface="Arial"/>
            </a:rPr>
            <a:t>are large</a:t>
          </a:r>
          <a:r>
            <a:rPr lang="en-US" sz="1600" b="0" kern="1200" spc="-125" dirty="0" smtClean="0">
              <a:latin typeface="+mj-lt"/>
              <a:cs typeface="Arial"/>
            </a:rPr>
            <a:t> </a:t>
          </a:r>
          <a:r>
            <a:rPr lang="en-US" sz="1600" b="0" u="sng" kern="1200" dirty="0" smtClean="0">
              <a:latin typeface="+mj-lt"/>
              <a:cs typeface="Arial"/>
            </a:rPr>
            <a:t>phagocytic</a:t>
          </a:r>
          <a:r>
            <a:rPr lang="en-US" sz="1600" b="0" kern="1200" dirty="0" smtClean="0">
              <a:latin typeface="+mj-lt"/>
              <a:cs typeface="Arial"/>
            </a:rPr>
            <a:t> multinucleated</a:t>
          </a:r>
          <a:r>
            <a:rPr lang="en-US" sz="1600" b="0" kern="1200" spc="-100" dirty="0" smtClean="0">
              <a:latin typeface="+mj-lt"/>
              <a:cs typeface="Arial"/>
            </a:rPr>
            <a:t> </a:t>
          </a:r>
          <a:r>
            <a:rPr lang="en-US" sz="1600" b="0" kern="1200" dirty="0" smtClean="0">
              <a:latin typeface="+mj-lt"/>
              <a:cs typeface="Arial"/>
            </a:rPr>
            <a:t>cells,</a:t>
          </a:r>
        </a:p>
        <a:p>
          <a:pPr lvl="0" algn="ctr" defTabSz="711200">
            <a:lnSpc>
              <a:spcPct val="90000"/>
            </a:lnSpc>
            <a:spcBef>
              <a:spcPct val="0"/>
            </a:spcBef>
            <a:spcAft>
              <a:spcPct val="35000"/>
            </a:spcAft>
          </a:pPr>
          <a:r>
            <a:rPr lang="en-US" sz="1600" b="0" kern="1200" dirty="0" smtClean="0">
              <a:latin typeface="+mj-lt"/>
              <a:cs typeface="Arial"/>
            </a:rPr>
            <a:t>They</a:t>
          </a:r>
          <a:r>
            <a:rPr lang="en-US" sz="1600" b="0" kern="1200" baseline="0" dirty="0" smtClean="0">
              <a:latin typeface="+mj-lt"/>
              <a:cs typeface="Arial"/>
            </a:rPr>
            <a:t> are normally active on less than </a:t>
          </a:r>
          <a:r>
            <a:rPr lang="en-US" sz="1600" b="0" kern="1200" baseline="0" dirty="0" smtClean="0">
              <a:solidFill>
                <a:schemeClr val="accent4">
                  <a:lumMod val="75000"/>
                </a:schemeClr>
              </a:solidFill>
              <a:latin typeface="+mj-lt"/>
              <a:cs typeface="Arial"/>
            </a:rPr>
            <a:t>1%</a:t>
          </a:r>
          <a:r>
            <a:rPr lang="en-US" sz="1600" b="0" kern="1200" baseline="0" dirty="0" smtClean="0">
              <a:latin typeface="+mj-lt"/>
              <a:cs typeface="Arial"/>
            </a:rPr>
            <a:t> of the bone surface of an adult</a:t>
          </a:r>
          <a:endParaRPr lang="en-US" sz="1600" b="0" kern="1200" dirty="0">
            <a:latin typeface="+mj-lt"/>
          </a:endParaRPr>
        </a:p>
      </dsp:txBody>
      <dsp:txXfrm rot="10800000">
        <a:off x="2378816" y="83722"/>
        <a:ext cx="7338478" cy="807519"/>
      </dsp:txXfrm>
    </dsp:sp>
    <dsp:sp modelId="{FA20FBA9-DAE5-415C-80C4-3B3A619C3856}">
      <dsp:nvSpPr>
        <dsp:cNvPr id="0" name=""/>
        <dsp:cNvSpPr/>
      </dsp:nvSpPr>
      <dsp:spPr>
        <a:xfrm>
          <a:off x="1673760" y="937"/>
          <a:ext cx="971657" cy="9730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30B3B475-296B-4431-AF04-38B3B1457090}">
      <dsp:nvSpPr>
        <dsp:cNvPr id="0" name=""/>
        <dsp:cNvSpPr/>
      </dsp:nvSpPr>
      <dsp:spPr>
        <a:xfrm rot="10800000">
          <a:off x="2120810" y="1152846"/>
          <a:ext cx="7585884" cy="90394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4162" tIns="60960" rIns="113792" bIns="60960" numCol="1" spcCol="1270" anchor="ctr" anchorCtr="0">
          <a:noAutofit/>
        </a:bodyPr>
        <a:lstStyle/>
        <a:p>
          <a:pPr lvl="0" algn="ctr" defTabSz="711200">
            <a:lnSpc>
              <a:spcPct val="90000"/>
            </a:lnSpc>
            <a:spcBef>
              <a:spcPct val="0"/>
            </a:spcBef>
            <a:spcAft>
              <a:spcPct val="35000"/>
            </a:spcAft>
          </a:pPr>
          <a:r>
            <a:rPr lang="en-US" sz="1600" b="0" kern="1200" spc="-5" smtClean="0">
              <a:latin typeface="+mj-lt"/>
              <a:cs typeface="Arial"/>
            </a:rPr>
            <a:t>The shape </a:t>
          </a:r>
          <a:r>
            <a:rPr lang="en-US" sz="1600" b="0" kern="1200" smtClean="0">
              <a:latin typeface="+mj-lt"/>
              <a:cs typeface="Arial"/>
            </a:rPr>
            <a:t>of the </a:t>
          </a:r>
          <a:r>
            <a:rPr lang="en-US" sz="1600" b="0" kern="1200" spc="-5" smtClean="0">
              <a:latin typeface="+mj-lt"/>
              <a:cs typeface="Arial"/>
            </a:rPr>
            <a:t>bone </a:t>
          </a:r>
          <a:r>
            <a:rPr lang="en-US" sz="1600" b="0" kern="1200" smtClean="0">
              <a:latin typeface="+mj-lt"/>
              <a:cs typeface="Arial"/>
            </a:rPr>
            <a:t>can be rearranged for </a:t>
          </a:r>
          <a:r>
            <a:rPr lang="en-US" sz="1600" b="0" kern="1200" spc="-5" smtClean="0">
              <a:latin typeface="+mj-lt"/>
              <a:cs typeface="Arial"/>
            </a:rPr>
            <a:t>proper support </a:t>
          </a:r>
          <a:r>
            <a:rPr lang="en-US" sz="1600" b="0" kern="1200" smtClean="0">
              <a:latin typeface="+mj-lt"/>
              <a:cs typeface="Arial"/>
            </a:rPr>
            <a:t>of  </a:t>
          </a:r>
          <a:r>
            <a:rPr lang="en-US" sz="1600" b="0" kern="1200" spc="-5" smtClean="0">
              <a:latin typeface="+mj-lt"/>
              <a:cs typeface="Arial"/>
            </a:rPr>
            <a:t>mechanical </a:t>
          </a:r>
          <a:r>
            <a:rPr lang="en-US" sz="1600" b="0" kern="1200" smtClean="0">
              <a:latin typeface="+mj-lt"/>
              <a:cs typeface="Arial"/>
            </a:rPr>
            <a:t>forces </a:t>
          </a:r>
          <a:r>
            <a:rPr lang="en-US" sz="1600" b="0" kern="1200" spc="-5" smtClean="0">
              <a:latin typeface="+mj-lt"/>
              <a:cs typeface="Arial"/>
            </a:rPr>
            <a:t>by deposition and absorption </a:t>
          </a:r>
          <a:r>
            <a:rPr lang="en-US" sz="1600" b="0" kern="1200" smtClean="0">
              <a:latin typeface="+mj-lt"/>
              <a:cs typeface="Arial"/>
            </a:rPr>
            <a:t>of </a:t>
          </a:r>
          <a:r>
            <a:rPr lang="en-US" sz="1600" b="0" kern="1200" spc="-5" smtClean="0">
              <a:latin typeface="+mj-lt"/>
              <a:cs typeface="Arial"/>
            </a:rPr>
            <a:t>bone in  accordance with </a:t>
          </a:r>
          <a:r>
            <a:rPr lang="en-US" sz="1600" b="0" kern="1200" smtClean="0">
              <a:latin typeface="+mj-lt"/>
              <a:cs typeface="Arial"/>
            </a:rPr>
            <a:t>stress</a:t>
          </a:r>
          <a:r>
            <a:rPr lang="en-US" sz="1600" b="0" kern="1200" spc="-20" smtClean="0">
              <a:latin typeface="+mj-lt"/>
              <a:cs typeface="Arial"/>
            </a:rPr>
            <a:t> </a:t>
          </a:r>
          <a:r>
            <a:rPr lang="en-US" sz="1600" b="0" kern="1200" smtClean="0">
              <a:latin typeface="+mj-lt"/>
              <a:cs typeface="Arial"/>
            </a:rPr>
            <a:t>patterns.</a:t>
          </a:r>
          <a:endParaRPr lang="en-US" sz="1600" b="0" kern="1200" dirty="0">
            <a:latin typeface="+mj-lt"/>
          </a:endParaRPr>
        </a:p>
      </dsp:txBody>
      <dsp:txXfrm rot="10800000">
        <a:off x="2346797" y="1152846"/>
        <a:ext cx="7359897" cy="903947"/>
      </dsp:txXfrm>
    </dsp:sp>
    <dsp:sp modelId="{CA09EFF8-A386-4E56-8BC0-E73BECC2798E}">
      <dsp:nvSpPr>
        <dsp:cNvPr id="0" name=""/>
        <dsp:cNvSpPr/>
      </dsp:nvSpPr>
      <dsp:spPr>
        <a:xfrm>
          <a:off x="1684361" y="1159366"/>
          <a:ext cx="883729" cy="8909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D44BBA1C-0F0A-4629-B412-7A77F5E1250E}">
      <dsp:nvSpPr>
        <dsp:cNvPr id="0" name=""/>
        <dsp:cNvSpPr/>
      </dsp:nvSpPr>
      <dsp:spPr>
        <a:xfrm rot="10800000">
          <a:off x="2082970" y="2267821"/>
          <a:ext cx="7603761" cy="82673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4162" tIns="53340" rIns="99568" bIns="53340" numCol="1" spcCol="1270" anchor="ctr" anchorCtr="0">
          <a:noAutofit/>
        </a:bodyPr>
        <a:lstStyle/>
        <a:p>
          <a:pPr lvl="0" algn="ctr" defTabSz="622300">
            <a:lnSpc>
              <a:spcPct val="90000"/>
            </a:lnSpc>
            <a:spcBef>
              <a:spcPct val="0"/>
            </a:spcBef>
            <a:spcAft>
              <a:spcPct val="35000"/>
            </a:spcAft>
          </a:pPr>
          <a:r>
            <a:rPr lang="en-US" sz="1400" b="0" kern="1200" smtClean="0">
              <a:latin typeface="+mj-lt"/>
              <a:cs typeface="Arial"/>
            </a:rPr>
            <a:t>The osteoclasts secrete </a:t>
          </a:r>
          <a:r>
            <a:rPr lang="en-US" sz="1400" b="0" u="sng" kern="1200" smtClean="0">
              <a:latin typeface="+mj-lt"/>
              <a:cs typeface="Arial"/>
            </a:rPr>
            <a:t>two </a:t>
          </a:r>
          <a:r>
            <a:rPr lang="en-US" sz="1400" b="0" u="sng" kern="1200" spc="-5" smtClean="0">
              <a:latin typeface="+mj-lt"/>
              <a:cs typeface="Arial"/>
            </a:rPr>
            <a:t>types</a:t>
          </a:r>
          <a:r>
            <a:rPr lang="en-US" sz="1400" b="0" u="sng" kern="1200" spc="-135" smtClean="0">
              <a:latin typeface="+mj-lt"/>
              <a:cs typeface="Arial"/>
            </a:rPr>
            <a:t> </a:t>
          </a:r>
          <a:r>
            <a:rPr lang="en-US" sz="1400" b="0" u="sng" kern="1200" smtClean="0">
              <a:latin typeface="+mj-lt"/>
              <a:cs typeface="Arial"/>
            </a:rPr>
            <a:t>of  substances</a:t>
          </a:r>
          <a:r>
            <a:rPr lang="en-US" sz="1400" b="0" kern="1200" smtClean="0">
              <a:latin typeface="+mj-lt"/>
              <a:cs typeface="Arial"/>
            </a:rPr>
            <a:t>:</a:t>
          </a:r>
        </a:p>
        <a:p>
          <a:pPr lvl="0" algn="ctr" defTabSz="622300">
            <a:lnSpc>
              <a:spcPct val="90000"/>
            </a:lnSpc>
            <a:spcBef>
              <a:spcPct val="0"/>
            </a:spcBef>
            <a:spcAft>
              <a:spcPct val="35000"/>
            </a:spcAft>
          </a:pPr>
          <a:r>
            <a:rPr lang="en-US" sz="1400" b="0" kern="1200" smtClean="0">
              <a:latin typeface="+mj-lt"/>
              <a:cs typeface="Arial"/>
            </a:rPr>
            <a:t>1-proteolytic enzymes from the</a:t>
          </a:r>
          <a:r>
            <a:rPr lang="en-US" sz="1400" b="0" kern="1200" spc="-150" smtClean="0">
              <a:latin typeface="+mj-lt"/>
              <a:cs typeface="Arial"/>
            </a:rPr>
            <a:t> </a:t>
          </a:r>
          <a:r>
            <a:rPr lang="en-US" sz="1400" b="0" kern="1200" smtClean="0">
              <a:latin typeface="+mj-lt"/>
              <a:cs typeface="Arial"/>
            </a:rPr>
            <a:t>lysosomes</a:t>
          </a:r>
        </a:p>
        <a:p>
          <a:pPr lvl="0" algn="ctr" defTabSz="622300">
            <a:lnSpc>
              <a:spcPct val="90000"/>
            </a:lnSpc>
            <a:spcBef>
              <a:spcPct val="0"/>
            </a:spcBef>
            <a:spcAft>
              <a:spcPct val="35000"/>
            </a:spcAft>
          </a:pPr>
          <a:r>
            <a:rPr lang="en-US" sz="1400" b="0" kern="1200" smtClean="0">
              <a:latin typeface="+mj-lt"/>
              <a:cs typeface="Arial"/>
            </a:rPr>
            <a:t>           2-several acids from the mitochondria</a:t>
          </a:r>
          <a:r>
            <a:rPr lang="en-US" sz="1400" b="0" kern="1200" spc="-150" smtClean="0">
              <a:latin typeface="+mj-lt"/>
              <a:cs typeface="Arial"/>
            </a:rPr>
            <a:t> </a:t>
          </a:r>
          <a:r>
            <a:rPr lang="en-US" sz="1400" b="0" kern="1200" smtClean="0">
              <a:latin typeface="+mj-lt"/>
              <a:cs typeface="Arial"/>
            </a:rPr>
            <a:t>and  secretory</a:t>
          </a:r>
          <a:r>
            <a:rPr lang="en-US" sz="1400" b="0" kern="1200" spc="-120" smtClean="0">
              <a:latin typeface="+mj-lt"/>
              <a:cs typeface="Arial"/>
            </a:rPr>
            <a:t> </a:t>
          </a:r>
          <a:r>
            <a:rPr lang="en-US" sz="1400" b="0" kern="1200" smtClean="0">
              <a:latin typeface="+mj-lt"/>
              <a:cs typeface="Arial"/>
            </a:rPr>
            <a:t>vesicles</a:t>
          </a:r>
          <a:r>
            <a:rPr lang="en-US" sz="1600" b="0" kern="1200" smtClean="0">
              <a:latin typeface="Arial"/>
              <a:cs typeface="Arial"/>
            </a:rPr>
            <a:t>.</a:t>
          </a:r>
          <a:endParaRPr lang="en-US" sz="1600" b="0" kern="1200" dirty="0"/>
        </a:p>
      </dsp:txBody>
      <dsp:txXfrm rot="10800000">
        <a:off x="2289654" y="2267821"/>
        <a:ext cx="7397077" cy="826736"/>
      </dsp:txXfrm>
    </dsp:sp>
    <dsp:sp modelId="{F228CB1A-2A70-42DD-8FE8-932669E0E207}">
      <dsp:nvSpPr>
        <dsp:cNvPr id="0" name=""/>
        <dsp:cNvSpPr/>
      </dsp:nvSpPr>
      <dsp:spPr>
        <a:xfrm>
          <a:off x="1704324" y="2235613"/>
          <a:ext cx="786001" cy="89115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DB010B31-D537-45F8-AB6F-8BA503EEA1E3}">
      <dsp:nvSpPr>
        <dsp:cNvPr id="0" name=""/>
        <dsp:cNvSpPr/>
      </dsp:nvSpPr>
      <dsp:spPr>
        <a:xfrm rot="10800000">
          <a:off x="2036168" y="3305585"/>
          <a:ext cx="7711100" cy="78045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4162" tIns="60960" rIns="113792" bIns="60960" numCol="1" spcCol="1270" anchor="ctr" anchorCtr="0">
          <a:noAutofit/>
        </a:bodyPr>
        <a:lstStyle/>
        <a:p>
          <a:pPr lvl="0" algn="ctr" defTabSz="711200">
            <a:lnSpc>
              <a:spcPct val="90000"/>
            </a:lnSpc>
            <a:spcBef>
              <a:spcPct val="0"/>
            </a:spcBef>
            <a:spcAft>
              <a:spcPct val="35000"/>
            </a:spcAft>
          </a:pPr>
          <a:r>
            <a:rPr lang="en-US" sz="1600" b="0" u="none" kern="1200" smtClean="0">
              <a:latin typeface="+mj-lt"/>
              <a:cs typeface="Arial"/>
            </a:rPr>
            <a:t>The </a:t>
          </a:r>
          <a:r>
            <a:rPr lang="en-US" sz="1600" b="0" u="sng" kern="1200" smtClean="0">
              <a:latin typeface="+mj-lt"/>
              <a:cs typeface="Arial"/>
            </a:rPr>
            <a:t>enzymes</a:t>
          </a:r>
          <a:r>
            <a:rPr lang="en-US" sz="1600" b="0" u="none" kern="1200" smtClean="0">
              <a:latin typeface="+mj-lt"/>
              <a:cs typeface="Arial"/>
            </a:rPr>
            <a:t> dissolve the </a:t>
          </a:r>
          <a:r>
            <a:rPr lang="en-US" sz="1600" b="0" u="sng" kern="1200" smtClean="0">
              <a:latin typeface="+mj-lt"/>
              <a:cs typeface="Arial"/>
            </a:rPr>
            <a:t>organic</a:t>
          </a:r>
          <a:r>
            <a:rPr lang="en-US" sz="1600" b="0" u="sng" kern="1200" spc="-135" smtClean="0">
              <a:latin typeface="+mj-lt"/>
              <a:cs typeface="Arial"/>
            </a:rPr>
            <a:t> </a:t>
          </a:r>
          <a:r>
            <a:rPr lang="en-US" sz="1600" b="0" u="sng" kern="1200" smtClean="0">
              <a:latin typeface="+mj-lt"/>
              <a:cs typeface="Arial"/>
            </a:rPr>
            <a:t>matrix</a:t>
          </a:r>
          <a:r>
            <a:rPr lang="en-US" sz="1600" b="0" u="none" kern="1200" smtClean="0">
              <a:latin typeface="+mj-lt"/>
              <a:cs typeface="Arial"/>
            </a:rPr>
            <a:t>,  and the </a:t>
          </a:r>
          <a:r>
            <a:rPr lang="en-US" sz="1600" b="0" u="sng" kern="1200" smtClean="0">
              <a:latin typeface="+mj-lt"/>
              <a:cs typeface="Arial"/>
            </a:rPr>
            <a:t>acids</a:t>
          </a:r>
          <a:r>
            <a:rPr lang="en-US" sz="1600" b="0" u="none" kern="1200" smtClean="0">
              <a:latin typeface="+mj-lt"/>
              <a:cs typeface="Arial"/>
            </a:rPr>
            <a:t> cause solution of </a:t>
          </a:r>
          <a:r>
            <a:rPr lang="en-US" sz="1600" b="0" u="sng" kern="1200" smtClean="0">
              <a:latin typeface="+mj-lt"/>
              <a:cs typeface="Arial"/>
            </a:rPr>
            <a:t>the bone salts</a:t>
          </a:r>
          <a:r>
            <a:rPr lang="en-US" sz="1600" b="0" u="none" kern="1200" smtClean="0">
              <a:latin typeface="+mj-lt"/>
              <a:cs typeface="Arial"/>
            </a:rPr>
            <a:t>.</a:t>
          </a:r>
          <a:endParaRPr lang="en-US" sz="1600" b="0" u="none" kern="1200" dirty="0">
            <a:latin typeface="+mj-lt"/>
          </a:endParaRPr>
        </a:p>
      </dsp:txBody>
      <dsp:txXfrm rot="10800000">
        <a:off x="2231281" y="3305585"/>
        <a:ext cx="7515987" cy="780454"/>
      </dsp:txXfrm>
    </dsp:sp>
    <dsp:sp modelId="{B6A0F163-4767-4F7B-97F6-F94D5598F0D6}">
      <dsp:nvSpPr>
        <dsp:cNvPr id="0" name=""/>
        <dsp:cNvSpPr/>
      </dsp:nvSpPr>
      <dsp:spPr>
        <a:xfrm>
          <a:off x="1643787" y="3343364"/>
          <a:ext cx="920810" cy="70489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07998923-909F-4A1D-9684-FB21A5E8C1B4}">
      <dsp:nvSpPr>
        <dsp:cNvPr id="0" name=""/>
        <dsp:cNvSpPr/>
      </dsp:nvSpPr>
      <dsp:spPr>
        <a:xfrm rot="10800000">
          <a:off x="2026614" y="4264859"/>
          <a:ext cx="7721932" cy="77476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4162" tIns="60960" rIns="113792" bIns="60960" numCol="1" spcCol="1270" anchor="ctr" anchorCtr="0">
          <a:noAutofit/>
        </a:bodyPr>
        <a:lstStyle/>
        <a:p>
          <a:pPr lvl="0" algn="ctr" defTabSz="711200">
            <a:lnSpc>
              <a:spcPct val="90000"/>
            </a:lnSpc>
            <a:spcBef>
              <a:spcPct val="0"/>
            </a:spcBef>
            <a:spcAft>
              <a:spcPct val="35000"/>
            </a:spcAft>
          </a:pPr>
          <a:r>
            <a:rPr lang="en-US" sz="1600" b="0" u="none" kern="1200" smtClean="0">
              <a:latin typeface="+mj-lt"/>
              <a:cs typeface="Arial"/>
            </a:rPr>
            <a:t>The osteoclastic cells also phagocytose</a:t>
          </a:r>
          <a:r>
            <a:rPr lang="en-US" sz="1600" b="0" u="none" kern="1200" spc="-140" smtClean="0">
              <a:latin typeface="+mj-lt"/>
              <a:cs typeface="Arial"/>
            </a:rPr>
            <a:t> </a:t>
          </a:r>
          <a:r>
            <a:rPr lang="en-US" sz="1600" b="0" u="none" kern="1200" smtClean="0">
              <a:latin typeface="+mj-lt"/>
              <a:cs typeface="Arial"/>
            </a:rPr>
            <a:t>minute  particles of bone matrix and</a:t>
          </a:r>
          <a:r>
            <a:rPr lang="en-US" sz="1600" b="0" u="none" kern="1200" spc="-135" smtClean="0">
              <a:latin typeface="+mj-lt"/>
              <a:cs typeface="Arial"/>
            </a:rPr>
            <a:t> </a:t>
          </a:r>
          <a:r>
            <a:rPr lang="en-US" sz="1600" b="0" u="none" kern="1200" smtClean="0">
              <a:latin typeface="+mj-lt"/>
              <a:cs typeface="Arial"/>
            </a:rPr>
            <a:t>crystals, dissoluting them and releasing products (like: Ca) into </a:t>
          </a:r>
          <a:r>
            <a:rPr lang="en-US" sz="1600" b="0" u="none" kern="1200" spc="-5" smtClean="0">
              <a:latin typeface="+mj-lt"/>
              <a:cs typeface="Arial"/>
            </a:rPr>
            <a:t>the</a:t>
          </a:r>
          <a:r>
            <a:rPr lang="en-US" sz="1600" b="0" u="none" kern="1200" spc="-95" smtClean="0">
              <a:latin typeface="+mj-lt"/>
              <a:cs typeface="Arial"/>
            </a:rPr>
            <a:t> </a:t>
          </a:r>
          <a:r>
            <a:rPr lang="en-US" sz="1600" b="0" u="none" kern="1200" smtClean="0">
              <a:latin typeface="+mj-lt"/>
              <a:cs typeface="Arial"/>
            </a:rPr>
            <a:t>blood.</a:t>
          </a:r>
          <a:endParaRPr lang="en-US" sz="1600" b="0" u="none" kern="1200" dirty="0">
            <a:latin typeface="+mj-lt"/>
          </a:endParaRPr>
        </a:p>
      </dsp:txBody>
      <dsp:txXfrm rot="10800000">
        <a:off x="2220305" y="4264859"/>
        <a:ext cx="7528241" cy="774763"/>
      </dsp:txXfrm>
    </dsp:sp>
    <dsp:sp modelId="{0B49D42A-E900-476B-836E-51135EB59018}">
      <dsp:nvSpPr>
        <dsp:cNvPr id="0" name=""/>
        <dsp:cNvSpPr/>
      </dsp:nvSpPr>
      <dsp:spPr>
        <a:xfrm>
          <a:off x="1559493" y="4392485"/>
          <a:ext cx="915089" cy="60592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3E8F8-EE0C-4166-83CB-BE92261E38B0}">
      <dsp:nvSpPr>
        <dsp:cNvPr id="0" name=""/>
        <dsp:cNvSpPr/>
      </dsp:nvSpPr>
      <dsp:spPr>
        <a:xfrm rot="5400000">
          <a:off x="941750" y="968949"/>
          <a:ext cx="1039901" cy="1183891"/>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DD3B9526-E002-4C74-A271-DA4C75CDF93F}">
      <dsp:nvSpPr>
        <dsp:cNvPr id="0" name=""/>
        <dsp:cNvSpPr/>
      </dsp:nvSpPr>
      <dsp:spPr>
        <a:xfrm>
          <a:off x="221202" y="123279"/>
          <a:ext cx="1719281" cy="1225350"/>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a:latin typeface="+mj-lt"/>
            </a:rPr>
            <a:t>Fracture</a:t>
          </a:r>
          <a:endParaRPr lang="ar-SA" sz="2000" b="1" kern="1200" dirty="0">
            <a:latin typeface="+mj-lt"/>
          </a:endParaRPr>
        </a:p>
      </dsp:txBody>
      <dsp:txXfrm>
        <a:off x="281029" y="183106"/>
        <a:ext cx="1599627" cy="1105696"/>
      </dsp:txXfrm>
    </dsp:sp>
    <dsp:sp modelId="{4F82CE1F-0E84-4469-B0A0-145C31829CEC}">
      <dsp:nvSpPr>
        <dsp:cNvPr id="0" name=""/>
        <dsp:cNvSpPr/>
      </dsp:nvSpPr>
      <dsp:spPr>
        <a:xfrm>
          <a:off x="1936919" y="123285"/>
          <a:ext cx="5971250" cy="114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rtl="1">
            <a:lnSpc>
              <a:spcPct val="90000"/>
            </a:lnSpc>
            <a:spcBef>
              <a:spcPct val="0"/>
            </a:spcBef>
            <a:spcAft>
              <a:spcPct val="15000"/>
            </a:spcAft>
            <a:buChar char="••"/>
          </a:pPr>
          <a:endParaRPr lang="ar-SA" sz="2000" kern="1200" dirty="0"/>
        </a:p>
      </dsp:txBody>
      <dsp:txXfrm>
        <a:off x="1936919" y="123285"/>
        <a:ext cx="5971250" cy="1146674"/>
      </dsp:txXfrm>
    </dsp:sp>
    <dsp:sp modelId="{B02D82C3-1B67-4C7D-812D-8ABCF461C74F}">
      <dsp:nvSpPr>
        <dsp:cNvPr id="0" name=""/>
        <dsp:cNvSpPr/>
      </dsp:nvSpPr>
      <dsp:spPr>
        <a:xfrm rot="5400000">
          <a:off x="3757177" y="2310149"/>
          <a:ext cx="1039901" cy="1183891"/>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53A349CB-676A-4B85-BF70-82AAE5E71A36}">
      <dsp:nvSpPr>
        <dsp:cNvPr id="0" name=""/>
        <dsp:cNvSpPr/>
      </dsp:nvSpPr>
      <dsp:spPr>
        <a:xfrm>
          <a:off x="2061628" y="1323301"/>
          <a:ext cx="3944044" cy="1225350"/>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a:latin typeface="+mj-lt"/>
            </a:rPr>
            <a:t>Large numbers of new osteoblasts are formed from </a:t>
          </a:r>
          <a:r>
            <a:rPr lang="en-US" sz="1800" b="1" i="1" u="sng" kern="1200" dirty="0">
              <a:latin typeface="+mj-lt"/>
            </a:rPr>
            <a:t>osteoprogenitor cells</a:t>
          </a:r>
          <a:endParaRPr lang="ar-SA" sz="1800" b="1" kern="1200" dirty="0">
            <a:latin typeface="+mj-lt"/>
          </a:endParaRPr>
        </a:p>
      </dsp:txBody>
      <dsp:txXfrm>
        <a:off x="2121455" y="1383128"/>
        <a:ext cx="3824390" cy="1105696"/>
      </dsp:txXfrm>
    </dsp:sp>
    <dsp:sp modelId="{CEFA57F7-1BC2-46DA-8064-032FA0368519}">
      <dsp:nvSpPr>
        <dsp:cNvPr id="0" name=""/>
        <dsp:cNvSpPr/>
      </dsp:nvSpPr>
      <dsp:spPr>
        <a:xfrm>
          <a:off x="5049608" y="4427094"/>
          <a:ext cx="5306381" cy="99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rtl="1">
            <a:lnSpc>
              <a:spcPct val="90000"/>
            </a:lnSpc>
            <a:spcBef>
              <a:spcPct val="0"/>
            </a:spcBef>
            <a:spcAft>
              <a:spcPct val="15000"/>
            </a:spcAft>
            <a:buChar char="••"/>
          </a:pPr>
          <a:endParaRPr lang="ar-SA" sz="2000" kern="1200" dirty="0"/>
        </a:p>
      </dsp:txBody>
      <dsp:txXfrm>
        <a:off x="5049608" y="4427094"/>
        <a:ext cx="5306381" cy="990382"/>
      </dsp:txXfrm>
    </dsp:sp>
    <dsp:sp modelId="{00C01819-1808-4CB3-8273-1943DA3E0071}">
      <dsp:nvSpPr>
        <dsp:cNvPr id="0" name=""/>
        <dsp:cNvSpPr/>
      </dsp:nvSpPr>
      <dsp:spPr>
        <a:xfrm rot="5400000">
          <a:off x="7482006" y="3580750"/>
          <a:ext cx="1039901" cy="1183891"/>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43061A99-2B5E-4E1A-BC79-7783EC5095AA}">
      <dsp:nvSpPr>
        <dsp:cNvPr id="0" name=""/>
        <dsp:cNvSpPr/>
      </dsp:nvSpPr>
      <dsp:spPr>
        <a:xfrm>
          <a:off x="5080566" y="2664497"/>
          <a:ext cx="5491838" cy="1225350"/>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a:latin typeface="+mj-lt"/>
            </a:rPr>
            <a:t>(انتفاخ)</a:t>
          </a:r>
          <a:r>
            <a:rPr lang="en-US" sz="1800" b="1" kern="1200" dirty="0">
              <a:latin typeface="+mj-lt"/>
            </a:rPr>
            <a:t> Shortly a large bulge</a:t>
          </a:r>
          <a:endParaRPr lang="ar-SA" sz="1800" b="1" kern="1200" dirty="0">
            <a:latin typeface="+mj-lt"/>
          </a:endParaRPr>
        </a:p>
        <a:p>
          <a:pPr lvl="0" algn="ctr" defTabSz="800100" rtl="1">
            <a:lnSpc>
              <a:spcPct val="90000"/>
            </a:lnSpc>
            <a:spcBef>
              <a:spcPct val="0"/>
            </a:spcBef>
            <a:spcAft>
              <a:spcPct val="35000"/>
            </a:spcAft>
          </a:pPr>
          <a:r>
            <a:rPr lang="en-US" sz="1800" b="1" kern="1200" dirty="0">
              <a:latin typeface="+mj-lt"/>
            </a:rPr>
            <a:t>of osteoblastic tissue and new organic bone matrix, develops between the two broken ends of the bone </a:t>
          </a:r>
        </a:p>
      </dsp:txBody>
      <dsp:txXfrm>
        <a:off x="5140393" y="2724324"/>
        <a:ext cx="5372184" cy="1105696"/>
      </dsp:txXfrm>
    </dsp:sp>
    <dsp:sp modelId="{9B4F4414-E501-49E9-A3CA-B90BA3321059}">
      <dsp:nvSpPr>
        <dsp:cNvPr id="0" name=""/>
        <dsp:cNvSpPr/>
      </dsp:nvSpPr>
      <dsp:spPr>
        <a:xfrm>
          <a:off x="9412461" y="2901164"/>
          <a:ext cx="1273206" cy="990382"/>
        </a:xfrm>
        <a:prstGeom prst="rect">
          <a:avLst/>
        </a:prstGeom>
        <a:noFill/>
        <a:ln>
          <a:noFill/>
        </a:ln>
        <a:effectLst/>
      </dsp:spPr>
      <dsp:style>
        <a:lnRef idx="0">
          <a:scrgbClr r="0" g="0" b="0"/>
        </a:lnRef>
        <a:fillRef idx="0">
          <a:scrgbClr r="0" g="0" b="0"/>
        </a:fillRef>
        <a:effectRef idx="0">
          <a:scrgbClr r="0" g="0" b="0"/>
        </a:effectRef>
        <a:fontRef idx="minor"/>
      </dsp:style>
    </dsp:sp>
    <dsp:sp modelId="{88CCC8A8-E5FD-4B83-8A6C-0EF7AAD5DF22}">
      <dsp:nvSpPr>
        <dsp:cNvPr id="0" name=""/>
        <dsp:cNvSpPr/>
      </dsp:nvSpPr>
      <dsp:spPr>
        <a:xfrm>
          <a:off x="8716301" y="4005692"/>
          <a:ext cx="3284354" cy="1225350"/>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a:latin typeface="+mj-lt"/>
            </a:rPr>
            <a:t>followed shortly by the deposition of  calcium salts. </a:t>
          </a:r>
          <a:endParaRPr lang="ar-SA" sz="1800" b="1" kern="1200" dirty="0">
            <a:latin typeface="+mj-lt"/>
          </a:endParaRPr>
        </a:p>
      </dsp:txBody>
      <dsp:txXfrm>
        <a:off x="8776128" y="4065519"/>
        <a:ext cx="3164700" cy="11056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7CB5F-26BA-481D-BDD5-AE083EAC64BF}">
      <dsp:nvSpPr>
        <dsp:cNvPr id="0" name=""/>
        <dsp:cNvSpPr/>
      </dsp:nvSpPr>
      <dsp:spPr>
        <a:xfrm>
          <a:off x="5235038" y="2252160"/>
          <a:ext cx="265339" cy="813707"/>
        </a:xfrm>
        <a:custGeom>
          <a:avLst/>
          <a:gdLst/>
          <a:ahLst/>
          <a:cxnLst/>
          <a:rect l="0" t="0" r="0" b="0"/>
          <a:pathLst>
            <a:path>
              <a:moveTo>
                <a:pt x="0" y="0"/>
              </a:moveTo>
              <a:lnTo>
                <a:pt x="0" y="813707"/>
              </a:lnTo>
              <a:lnTo>
                <a:pt x="265339" y="81370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366F8-4460-4BC9-8C18-207F70AA815B}">
      <dsp:nvSpPr>
        <dsp:cNvPr id="0" name=""/>
        <dsp:cNvSpPr/>
      </dsp:nvSpPr>
      <dsp:spPr>
        <a:xfrm>
          <a:off x="3415287" y="996220"/>
          <a:ext cx="2527322" cy="371475"/>
        </a:xfrm>
        <a:custGeom>
          <a:avLst/>
          <a:gdLst/>
          <a:ahLst/>
          <a:cxnLst/>
          <a:rect l="0" t="0" r="0" b="0"/>
          <a:pathLst>
            <a:path>
              <a:moveTo>
                <a:pt x="0" y="0"/>
              </a:moveTo>
              <a:lnTo>
                <a:pt x="0" y="185737"/>
              </a:lnTo>
              <a:lnTo>
                <a:pt x="2527322" y="185737"/>
              </a:lnTo>
              <a:lnTo>
                <a:pt x="2527322" y="3714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1693A-E711-405B-82C0-F2CE21709F38}">
      <dsp:nvSpPr>
        <dsp:cNvPr id="0" name=""/>
        <dsp:cNvSpPr/>
      </dsp:nvSpPr>
      <dsp:spPr>
        <a:xfrm>
          <a:off x="3094633" y="2252160"/>
          <a:ext cx="265339" cy="813707"/>
        </a:xfrm>
        <a:custGeom>
          <a:avLst/>
          <a:gdLst/>
          <a:ahLst/>
          <a:cxnLst/>
          <a:rect l="0" t="0" r="0" b="0"/>
          <a:pathLst>
            <a:path>
              <a:moveTo>
                <a:pt x="0" y="0"/>
              </a:moveTo>
              <a:lnTo>
                <a:pt x="0" y="813707"/>
              </a:lnTo>
              <a:lnTo>
                <a:pt x="265339" y="81370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229A8-9DE1-4C4D-9CCC-99AA5BB628B7}">
      <dsp:nvSpPr>
        <dsp:cNvPr id="0" name=""/>
        <dsp:cNvSpPr/>
      </dsp:nvSpPr>
      <dsp:spPr>
        <a:xfrm>
          <a:off x="3415287" y="996220"/>
          <a:ext cx="386917" cy="371475"/>
        </a:xfrm>
        <a:custGeom>
          <a:avLst/>
          <a:gdLst/>
          <a:ahLst/>
          <a:cxnLst/>
          <a:rect l="0" t="0" r="0" b="0"/>
          <a:pathLst>
            <a:path>
              <a:moveTo>
                <a:pt x="0" y="0"/>
              </a:moveTo>
              <a:lnTo>
                <a:pt x="0" y="185737"/>
              </a:lnTo>
              <a:lnTo>
                <a:pt x="386917" y="185737"/>
              </a:lnTo>
              <a:lnTo>
                <a:pt x="386917" y="3714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85AE13-ADE9-4D2E-96FB-8EB4523075B9}">
      <dsp:nvSpPr>
        <dsp:cNvPr id="0" name=""/>
        <dsp:cNvSpPr/>
      </dsp:nvSpPr>
      <dsp:spPr>
        <a:xfrm>
          <a:off x="257777" y="2405022"/>
          <a:ext cx="381414" cy="813707"/>
        </a:xfrm>
        <a:custGeom>
          <a:avLst/>
          <a:gdLst/>
          <a:ahLst/>
          <a:cxnLst/>
          <a:rect l="0" t="0" r="0" b="0"/>
          <a:pathLst>
            <a:path>
              <a:moveTo>
                <a:pt x="0" y="0"/>
              </a:moveTo>
              <a:lnTo>
                <a:pt x="0" y="813707"/>
              </a:lnTo>
              <a:lnTo>
                <a:pt x="381414" y="81370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EF41E-20FC-47C8-A41B-A2FB15E09FBB}">
      <dsp:nvSpPr>
        <dsp:cNvPr id="0" name=""/>
        <dsp:cNvSpPr/>
      </dsp:nvSpPr>
      <dsp:spPr>
        <a:xfrm>
          <a:off x="1274883" y="996220"/>
          <a:ext cx="2140404" cy="371475"/>
        </a:xfrm>
        <a:custGeom>
          <a:avLst/>
          <a:gdLst/>
          <a:ahLst/>
          <a:cxnLst/>
          <a:rect l="0" t="0" r="0" b="0"/>
          <a:pathLst>
            <a:path>
              <a:moveTo>
                <a:pt x="2140404" y="0"/>
              </a:moveTo>
              <a:lnTo>
                <a:pt x="2140404" y="185737"/>
              </a:lnTo>
              <a:lnTo>
                <a:pt x="0" y="185737"/>
              </a:lnTo>
              <a:lnTo>
                <a:pt x="0" y="3714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1A38F-0842-43D1-9DAC-4898DB87A8F2}">
      <dsp:nvSpPr>
        <dsp:cNvPr id="0" name=""/>
        <dsp:cNvSpPr/>
      </dsp:nvSpPr>
      <dsp:spPr>
        <a:xfrm>
          <a:off x="1223009" y="45270"/>
          <a:ext cx="4384556" cy="950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b="0" i="0" kern="1200" dirty="0">
              <a:latin typeface="+mj-lt"/>
            </a:rPr>
            <a:t>Three major hormones </a:t>
          </a:r>
          <a:endParaRPr lang="ar-SA" sz="2800" b="0" i="0" kern="1200" dirty="0">
            <a:latin typeface="+mj-lt"/>
          </a:endParaRPr>
        </a:p>
      </dsp:txBody>
      <dsp:txXfrm>
        <a:off x="1223009" y="45270"/>
        <a:ext cx="4384556" cy="950949"/>
      </dsp:txXfrm>
    </dsp:sp>
    <dsp:sp modelId="{23BC0D38-F45A-4453-B36F-96919FA4831B}">
      <dsp:nvSpPr>
        <dsp:cNvPr id="0" name=""/>
        <dsp:cNvSpPr/>
      </dsp:nvSpPr>
      <dsp:spPr>
        <a:xfrm>
          <a:off x="3500" y="1367695"/>
          <a:ext cx="2542765" cy="1037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b="0" i="0" kern="1200" dirty="0">
              <a:latin typeface="+mj-lt"/>
            </a:rPr>
            <a:t>1, 25 dihydroxycholecalciferol</a:t>
          </a:r>
          <a:endParaRPr lang="ar-SA" sz="1400" b="0" i="0" kern="1200" dirty="0">
            <a:latin typeface="+mj-lt"/>
          </a:endParaRPr>
        </a:p>
      </dsp:txBody>
      <dsp:txXfrm>
        <a:off x="3500" y="1367695"/>
        <a:ext cx="2542765" cy="1037326"/>
      </dsp:txXfrm>
    </dsp:sp>
    <dsp:sp modelId="{E2A6DDDF-3B8F-4CD1-93A0-0005570D6A5E}">
      <dsp:nvSpPr>
        <dsp:cNvPr id="0" name=""/>
        <dsp:cNvSpPr/>
      </dsp:nvSpPr>
      <dsp:spPr>
        <a:xfrm>
          <a:off x="639191" y="2776497"/>
          <a:ext cx="1768929" cy="884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0" kern="1200" dirty="0">
              <a:latin typeface="+mj-lt"/>
            </a:rPr>
            <a:t>a  steroid hormone formed from  Vitamin D.</a:t>
          </a:r>
        </a:p>
      </dsp:txBody>
      <dsp:txXfrm>
        <a:off x="639191" y="2776497"/>
        <a:ext cx="1768929" cy="884464"/>
      </dsp:txXfrm>
    </dsp:sp>
    <dsp:sp modelId="{1EA021FA-D155-4F02-A4B6-6848FC7FD135}">
      <dsp:nvSpPr>
        <dsp:cNvPr id="0" name=""/>
        <dsp:cNvSpPr/>
      </dsp:nvSpPr>
      <dsp:spPr>
        <a:xfrm>
          <a:off x="2917741" y="1367695"/>
          <a:ext cx="1768929" cy="884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0" i="0" kern="1200" dirty="0">
              <a:latin typeface="+mj-lt"/>
            </a:rPr>
            <a:t>Parathyroid hormone (PTH)</a:t>
          </a:r>
          <a:endParaRPr lang="ar-SA" sz="1800" b="0" i="0" kern="1200" dirty="0">
            <a:latin typeface="+mj-lt"/>
          </a:endParaRPr>
        </a:p>
      </dsp:txBody>
      <dsp:txXfrm>
        <a:off x="2917741" y="1367695"/>
        <a:ext cx="1768929" cy="884464"/>
      </dsp:txXfrm>
    </dsp:sp>
    <dsp:sp modelId="{94A5074B-F3A8-4037-AF72-7FBFE62D2809}">
      <dsp:nvSpPr>
        <dsp:cNvPr id="0" name=""/>
        <dsp:cNvSpPr/>
      </dsp:nvSpPr>
      <dsp:spPr>
        <a:xfrm>
          <a:off x="3359973" y="2623635"/>
          <a:ext cx="1768929" cy="884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0" kern="1200" dirty="0">
              <a:latin typeface="+mj-lt"/>
            </a:rPr>
            <a:t>secreted by parathyroid gland</a:t>
          </a:r>
        </a:p>
      </dsp:txBody>
      <dsp:txXfrm>
        <a:off x="3359973" y="2623635"/>
        <a:ext cx="1768929" cy="884464"/>
      </dsp:txXfrm>
    </dsp:sp>
    <dsp:sp modelId="{3592967A-0263-4ED3-998E-E749B204E886}">
      <dsp:nvSpPr>
        <dsp:cNvPr id="0" name=""/>
        <dsp:cNvSpPr/>
      </dsp:nvSpPr>
      <dsp:spPr>
        <a:xfrm>
          <a:off x="5058145" y="1367695"/>
          <a:ext cx="1768929" cy="884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en-US" sz="2700" b="0" i="0" kern="1200" dirty="0">
              <a:latin typeface="+mj-lt"/>
            </a:rPr>
            <a:t>Calcitonin</a:t>
          </a:r>
          <a:endParaRPr lang="ar-SA" sz="2700" b="0" i="0" kern="1200" dirty="0">
            <a:latin typeface="+mj-lt"/>
          </a:endParaRPr>
        </a:p>
      </dsp:txBody>
      <dsp:txXfrm>
        <a:off x="5058145" y="1367695"/>
        <a:ext cx="1768929" cy="884464"/>
      </dsp:txXfrm>
    </dsp:sp>
    <dsp:sp modelId="{E922CB65-7E0A-4E3B-82CE-7F0072218ED2}">
      <dsp:nvSpPr>
        <dsp:cNvPr id="0" name=""/>
        <dsp:cNvSpPr/>
      </dsp:nvSpPr>
      <dsp:spPr>
        <a:xfrm>
          <a:off x="5500378" y="2623635"/>
          <a:ext cx="1768929" cy="8844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0" kern="1200" dirty="0">
              <a:latin typeface="+mj-lt"/>
            </a:rPr>
            <a:t>secreted by c-cells in  the thyroid gland.</a:t>
          </a:r>
        </a:p>
      </dsp:txBody>
      <dsp:txXfrm>
        <a:off x="5500378" y="2623635"/>
        <a:ext cx="1768929" cy="884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D705-7874-425C-B5EA-E469322E328E}">
      <dsp:nvSpPr>
        <dsp:cNvPr id="0" name=""/>
        <dsp:cNvSpPr/>
      </dsp:nvSpPr>
      <dsp:spPr>
        <a:xfrm>
          <a:off x="2571607" y="1407037"/>
          <a:ext cx="1247772" cy="433111"/>
        </a:xfrm>
        <a:custGeom>
          <a:avLst/>
          <a:gdLst/>
          <a:ahLst/>
          <a:cxnLst/>
          <a:rect l="0" t="0" r="0" b="0"/>
          <a:pathLst>
            <a:path>
              <a:moveTo>
                <a:pt x="0" y="0"/>
              </a:moveTo>
              <a:lnTo>
                <a:pt x="0" y="216555"/>
              </a:lnTo>
              <a:lnTo>
                <a:pt x="1247772" y="216555"/>
              </a:lnTo>
              <a:lnTo>
                <a:pt x="1247772" y="433111"/>
              </a:lnTo>
            </a:path>
          </a:pathLst>
        </a:custGeom>
        <a:noFill/>
        <a:ln w="1905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21EC86B-6EC6-44A1-8ECB-0F8C65BC6E18}">
      <dsp:nvSpPr>
        <dsp:cNvPr id="0" name=""/>
        <dsp:cNvSpPr/>
      </dsp:nvSpPr>
      <dsp:spPr>
        <a:xfrm>
          <a:off x="1034691" y="1407037"/>
          <a:ext cx="1536915" cy="433111"/>
        </a:xfrm>
        <a:custGeom>
          <a:avLst/>
          <a:gdLst/>
          <a:ahLst/>
          <a:cxnLst/>
          <a:rect l="0" t="0" r="0" b="0"/>
          <a:pathLst>
            <a:path>
              <a:moveTo>
                <a:pt x="1536915" y="0"/>
              </a:moveTo>
              <a:lnTo>
                <a:pt x="1536915" y="216555"/>
              </a:lnTo>
              <a:lnTo>
                <a:pt x="0" y="216555"/>
              </a:lnTo>
              <a:lnTo>
                <a:pt x="0" y="433111"/>
              </a:lnTo>
            </a:path>
          </a:pathLst>
        </a:custGeom>
        <a:noFill/>
        <a:ln w="1905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3AAADC9-562E-4452-911F-6C158E1C463D}">
      <dsp:nvSpPr>
        <dsp:cNvPr id="0" name=""/>
        <dsp:cNvSpPr/>
      </dsp:nvSpPr>
      <dsp:spPr>
        <a:xfrm>
          <a:off x="946677" y="998809"/>
          <a:ext cx="3249860" cy="40822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Types of bones </a:t>
          </a:r>
        </a:p>
      </dsp:txBody>
      <dsp:txXfrm>
        <a:off x="946677" y="998809"/>
        <a:ext cx="3249860" cy="408227"/>
      </dsp:txXfrm>
    </dsp:sp>
    <dsp:sp modelId="{6414836A-B30D-468C-8124-4350C54B2C92}">
      <dsp:nvSpPr>
        <dsp:cNvPr id="0" name=""/>
        <dsp:cNvSpPr/>
      </dsp:nvSpPr>
      <dsp:spPr>
        <a:xfrm>
          <a:off x="3474" y="1840148"/>
          <a:ext cx="2062434" cy="103121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1- compact (cortical) </a:t>
          </a:r>
          <a:r>
            <a:rPr lang="en-US" sz="2400" b="1" kern="1200" dirty="0">
              <a:solidFill>
                <a:schemeClr val="accent4">
                  <a:lumMod val="75000"/>
                </a:schemeClr>
              </a:solidFill>
            </a:rPr>
            <a:t>80%</a:t>
          </a:r>
        </a:p>
      </dsp:txBody>
      <dsp:txXfrm>
        <a:off x="3474" y="1840148"/>
        <a:ext cx="2062434" cy="1031217"/>
      </dsp:txXfrm>
    </dsp:sp>
    <dsp:sp modelId="{169531B4-54B4-4FB1-B16F-9EF8A0B94A06}">
      <dsp:nvSpPr>
        <dsp:cNvPr id="0" name=""/>
        <dsp:cNvSpPr/>
      </dsp:nvSpPr>
      <dsp:spPr>
        <a:xfrm>
          <a:off x="2499020" y="1840148"/>
          <a:ext cx="2640720" cy="103121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2-</a:t>
          </a:r>
          <a:r>
            <a:rPr lang="en-US" sz="2400" b="1" kern="1200" baseline="0" dirty="0"/>
            <a:t> spongy (trabecular) </a:t>
          </a:r>
          <a:r>
            <a:rPr lang="en-US" sz="2400" b="1" kern="1200" dirty="0">
              <a:solidFill>
                <a:schemeClr val="accent4">
                  <a:lumMod val="75000"/>
                </a:schemeClr>
              </a:solidFill>
            </a:rPr>
            <a:t>20%  </a:t>
          </a:r>
        </a:p>
      </dsp:txBody>
      <dsp:txXfrm>
        <a:off x="2499020" y="1840148"/>
        <a:ext cx="2640720" cy="1031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2CF3B-7F2F-4ACA-B442-70D09F7F212D}">
      <dsp:nvSpPr>
        <dsp:cNvPr id="0" name=""/>
        <dsp:cNvSpPr/>
      </dsp:nvSpPr>
      <dsp:spPr>
        <a:xfrm rot="10800000">
          <a:off x="1965929" y="180023"/>
          <a:ext cx="7781987" cy="72910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176"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Site</a:t>
          </a:r>
          <a:r>
            <a:rPr lang="en-US" sz="1800" b="1" kern="1200" baseline="0" dirty="0" smtClean="0">
              <a:solidFill>
                <a:schemeClr val="tx1"/>
              </a:solidFill>
            </a:rPr>
            <a:t>: </a:t>
          </a:r>
          <a:r>
            <a:rPr lang="en-US" sz="1800" b="1" kern="1200" dirty="0" smtClean="0"/>
            <a:t>in the outer layer of most bones, </a:t>
          </a:r>
          <a:r>
            <a:rPr lang="en-US" sz="1800" b="1" i="0" kern="1200" dirty="0" smtClean="0"/>
            <a:t>where</a:t>
          </a:r>
          <a:r>
            <a:rPr lang="en-US" sz="1800" b="1" i="0" kern="1200" baseline="0" dirty="0" smtClean="0"/>
            <a:t> there cells</a:t>
          </a:r>
          <a:r>
            <a:rPr lang="en-US" sz="1800" b="1" i="0" kern="1200" dirty="0" smtClean="0"/>
            <a:t> lie in lacunae (gaps). </a:t>
          </a:r>
          <a:endParaRPr lang="en-US" sz="1800" b="1" kern="1200" dirty="0"/>
        </a:p>
      </dsp:txBody>
      <dsp:txXfrm rot="10800000">
        <a:off x="2148205" y="180023"/>
        <a:ext cx="7599711" cy="729106"/>
      </dsp:txXfrm>
    </dsp:sp>
    <dsp:sp modelId="{391A5CA2-E4A3-4CF3-866C-A3E08FAE69A1}">
      <dsp:nvSpPr>
        <dsp:cNvPr id="0" name=""/>
        <dsp:cNvSpPr/>
      </dsp:nvSpPr>
      <dsp:spPr>
        <a:xfrm>
          <a:off x="1149392" y="0"/>
          <a:ext cx="1273072" cy="10873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89F22DF9-6436-4B71-9A13-33190594BC36}">
      <dsp:nvSpPr>
        <dsp:cNvPr id="0" name=""/>
        <dsp:cNvSpPr/>
      </dsp:nvSpPr>
      <dsp:spPr>
        <a:xfrm rot="10800000">
          <a:off x="2146537" y="1378509"/>
          <a:ext cx="7548620" cy="73775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176" tIns="64770" rIns="120904"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Function: </a:t>
          </a:r>
          <a:r>
            <a:rPr lang="en-US" sz="1700" b="1" kern="1200" dirty="0" smtClean="0">
              <a:solidFill>
                <a:schemeClr val="accent4">
                  <a:lumMod val="75000"/>
                </a:schemeClr>
              </a:solidFill>
            </a:rPr>
            <a:t>80% </a:t>
          </a:r>
          <a:r>
            <a:rPr lang="en-US" sz="1700" b="1" kern="1200" dirty="0" smtClean="0"/>
            <a:t>of the body bone, it has high resistance to bending and torsion.</a:t>
          </a:r>
          <a:endParaRPr lang="en-US" sz="1700" b="1" kern="1200" dirty="0"/>
        </a:p>
      </dsp:txBody>
      <dsp:txXfrm rot="10800000">
        <a:off x="2330975" y="1378509"/>
        <a:ext cx="7364182" cy="737754"/>
      </dsp:txXfrm>
    </dsp:sp>
    <dsp:sp modelId="{18F02D21-6B97-4335-B881-9F0DD251D81F}">
      <dsp:nvSpPr>
        <dsp:cNvPr id="0" name=""/>
        <dsp:cNvSpPr/>
      </dsp:nvSpPr>
      <dsp:spPr>
        <a:xfrm>
          <a:off x="1284067" y="1231778"/>
          <a:ext cx="1295404" cy="104320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75DA97FE-CD7F-407C-B84A-78652771CEAE}">
      <dsp:nvSpPr>
        <dsp:cNvPr id="0" name=""/>
        <dsp:cNvSpPr/>
      </dsp:nvSpPr>
      <dsp:spPr>
        <a:xfrm rot="10800000">
          <a:off x="2197469" y="2593206"/>
          <a:ext cx="7508132" cy="86006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176" tIns="64770" rIns="120904" bIns="64770" numCol="1" spcCol="1270" anchor="ctr" anchorCtr="0">
          <a:noAutofit/>
        </a:bodyPr>
        <a:lstStyle/>
        <a:p>
          <a:pPr lvl="0" algn="ctr" defTabSz="755650">
            <a:lnSpc>
              <a:spcPct val="90000"/>
            </a:lnSpc>
            <a:spcBef>
              <a:spcPct val="0"/>
            </a:spcBef>
            <a:spcAft>
              <a:spcPct val="35000"/>
            </a:spcAft>
          </a:pPr>
          <a:r>
            <a:rPr lang="en-US" sz="1700" b="1" i="0" kern="1200" dirty="0" smtClean="0"/>
            <a:t>Compact bone has</a:t>
          </a:r>
          <a:r>
            <a:rPr lang="en-US" sz="1700" b="1" i="0" kern="1200" baseline="0" dirty="0" smtClean="0"/>
            <a:t> </a:t>
          </a:r>
          <a:r>
            <a:rPr lang="en-US" sz="1700" b="1" kern="1200" dirty="0" smtClean="0"/>
            <a:t>more bone tissue and less bone space.</a:t>
          </a:r>
          <a:endParaRPr lang="en-US" sz="1700" b="1" i="0" kern="1200" dirty="0"/>
        </a:p>
      </dsp:txBody>
      <dsp:txXfrm rot="10800000">
        <a:off x="2412485" y="2593206"/>
        <a:ext cx="7293116" cy="860064"/>
      </dsp:txXfrm>
    </dsp:sp>
    <dsp:sp modelId="{7821AED9-16D0-404C-AFA6-940466A8CBF2}">
      <dsp:nvSpPr>
        <dsp:cNvPr id="0" name=""/>
        <dsp:cNvSpPr/>
      </dsp:nvSpPr>
      <dsp:spPr>
        <a:xfrm>
          <a:off x="1411067" y="2347536"/>
          <a:ext cx="1377670" cy="12334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445F2BEB-9686-44CC-9537-9A143EDF53D0}">
      <dsp:nvSpPr>
        <dsp:cNvPr id="0" name=""/>
        <dsp:cNvSpPr/>
      </dsp:nvSpPr>
      <dsp:spPr>
        <a:xfrm rot="10800000">
          <a:off x="2131968" y="3920596"/>
          <a:ext cx="7590453" cy="97594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176"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t>      Compact</a:t>
          </a:r>
          <a:r>
            <a:rPr lang="en-US" sz="1600" b="1" kern="1200" baseline="0" dirty="0" smtClean="0"/>
            <a:t> b</a:t>
          </a:r>
          <a:r>
            <a:rPr lang="en-US" sz="1600" b="1" kern="1200" dirty="0" smtClean="0"/>
            <a:t>one cells receive nutrients by way of </a:t>
          </a:r>
          <a:r>
            <a:rPr lang="en-US" sz="1600" b="1" kern="1200" dirty="0" smtClean="0">
              <a:solidFill>
                <a:srgbClr val="FF0000"/>
              </a:solidFill>
            </a:rPr>
            <a:t>canaliculi</a:t>
          </a:r>
          <a:r>
            <a:rPr lang="en-US" sz="1600" b="1" kern="1200" dirty="0" smtClean="0"/>
            <a:t> (a small channel or duct) from Haversian canals vessels.</a:t>
          </a:r>
          <a:br>
            <a:rPr lang="en-US" sz="1600" b="1" kern="1200" dirty="0" smtClean="0"/>
          </a:br>
          <a:endParaRPr lang="en-US" sz="1600" b="1" kern="1200" dirty="0"/>
        </a:p>
      </dsp:txBody>
      <dsp:txXfrm rot="10800000">
        <a:off x="2375954" y="3920596"/>
        <a:ext cx="7346467" cy="975946"/>
      </dsp:txXfrm>
    </dsp:sp>
    <dsp:sp modelId="{F92BB7ED-0D26-4136-92D4-9CBE520C280F}">
      <dsp:nvSpPr>
        <dsp:cNvPr id="0" name=""/>
        <dsp:cNvSpPr/>
      </dsp:nvSpPr>
      <dsp:spPr>
        <a:xfrm>
          <a:off x="1366018" y="3730914"/>
          <a:ext cx="1362627" cy="126216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C4E17-EE42-4BC3-AE21-E6E4DA8DD93B}">
      <dsp:nvSpPr>
        <dsp:cNvPr id="0" name=""/>
        <dsp:cNvSpPr/>
      </dsp:nvSpPr>
      <dsp:spPr>
        <a:xfrm>
          <a:off x="3240365" y="1"/>
          <a:ext cx="5240425" cy="60253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Compact bone is formed of Haversian systems (Osteons)</a:t>
          </a:r>
          <a:endParaRPr lang="en-US" sz="1600" b="1" kern="1200" dirty="0"/>
        </a:p>
      </dsp:txBody>
      <dsp:txXfrm>
        <a:off x="3258013" y="17649"/>
        <a:ext cx="5205129" cy="567240"/>
      </dsp:txXfrm>
    </dsp:sp>
    <dsp:sp modelId="{F1B659DB-4ADF-45B4-9490-DEC0DBADD5A4}">
      <dsp:nvSpPr>
        <dsp:cNvPr id="0" name=""/>
        <dsp:cNvSpPr/>
      </dsp:nvSpPr>
      <dsp:spPr>
        <a:xfrm rot="5369444">
          <a:off x="5749933" y="619869"/>
          <a:ext cx="229362" cy="271141"/>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782966" y="640760"/>
        <a:ext cx="162685" cy="160553"/>
      </dsp:txXfrm>
    </dsp:sp>
    <dsp:sp modelId="{529C2A0B-1915-4C76-A557-6B930BE24D06}">
      <dsp:nvSpPr>
        <dsp:cNvPr id="0" name=""/>
        <dsp:cNvSpPr/>
      </dsp:nvSpPr>
      <dsp:spPr>
        <a:xfrm>
          <a:off x="3248439" y="908342"/>
          <a:ext cx="5240425" cy="602536"/>
        </a:xfrm>
        <a:prstGeom prst="roundRect">
          <a:avLst>
            <a:gd name="adj" fmla="val 10000"/>
          </a:avLst>
        </a:prstGeom>
        <a:solidFill>
          <a:schemeClr val="accent1">
            <a:shade val="80000"/>
            <a:hueOff val="17063"/>
            <a:satOff val="-194"/>
            <a:lumOff val="4696"/>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Times New Roman" panose="02020603050405020304" pitchFamily="18" charset="0"/>
              <a:cs typeface="Times New Roman" panose="02020603050405020304" pitchFamily="18" charset="0"/>
            </a:rPr>
            <a:t>Osteons or Haversian systems are overlapping circular structures (formations)</a:t>
          </a:r>
          <a:endParaRPr lang="en-US" sz="1600" b="1" kern="1200" dirty="0"/>
        </a:p>
      </dsp:txBody>
      <dsp:txXfrm>
        <a:off x="3266087" y="925990"/>
        <a:ext cx="5205129" cy="567240"/>
      </dsp:txXfrm>
    </dsp:sp>
    <dsp:sp modelId="{94EF3B7F-BDD1-4BCF-B2A1-A5397E03BDE5}">
      <dsp:nvSpPr>
        <dsp:cNvPr id="0" name=""/>
        <dsp:cNvSpPr/>
      </dsp:nvSpPr>
      <dsp:spPr>
        <a:xfrm rot="5400000">
          <a:off x="5755676" y="1525942"/>
          <a:ext cx="225951" cy="271141"/>
        </a:xfrm>
        <a:prstGeom prst="rightArrow">
          <a:avLst>
            <a:gd name="adj1" fmla="val 60000"/>
            <a:gd name="adj2" fmla="val 50000"/>
          </a:avLst>
        </a:prstGeom>
        <a:solidFill>
          <a:schemeClr val="accent1">
            <a:shade val="90000"/>
            <a:hueOff val="21327"/>
            <a:satOff val="-540"/>
            <a:lumOff val="5185"/>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787310" y="1548537"/>
        <a:ext cx="162685" cy="158166"/>
      </dsp:txXfrm>
    </dsp:sp>
    <dsp:sp modelId="{360607D7-0A7B-4DAC-8890-B47DF75A70B8}">
      <dsp:nvSpPr>
        <dsp:cNvPr id="0" name=""/>
        <dsp:cNvSpPr/>
      </dsp:nvSpPr>
      <dsp:spPr>
        <a:xfrm>
          <a:off x="3248439" y="1812147"/>
          <a:ext cx="5240425" cy="602536"/>
        </a:xfrm>
        <a:prstGeom prst="roundRect">
          <a:avLst>
            <a:gd name="adj" fmla="val 10000"/>
          </a:avLst>
        </a:prstGeom>
        <a:solidFill>
          <a:schemeClr val="accent1">
            <a:shade val="80000"/>
            <a:hueOff val="34126"/>
            <a:satOff val="-388"/>
            <a:lumOff val="9393"/>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Times New Roman" panose="02020603050405020304" pitchFamily="18" charset="0"/>
              <a:cs typeface="Times New Roman" panose="02020603050405020304" pitchFamily="18" charset="0"/>
            </a:rPr>
            <a:t>Each osteon has a central canal called Osteonic Canal or Haversian Canal</a:t>
          </a:r>
          <a:endParaRPr lang="en-US" sz="1600" b="1" kern="1200" dirty="0"/>
        </a:p>
      </dsp:txBody>
      <dsp:txXfrm>
        <a:off x="3266087" y="1829795"/>
        <a:ext cx="5205129" cy="567240"/>
      </dsp:txXfrm>
    </dsp:sp>
    <dsp:sp modelId="{642C6838-C63D-480C-8B5C-0F59C7B83DDF}">
      <dsp:nvSpPr>
        <dsp:cNvPr id="0" name=""/>
        <dsp:cNvSpPr/>
      </dsp:nvSpPr>
      <dsp:spPr>
        <a:xfrm rot="5442742">
          <a:off x="5745815" y="2435299"/>
          <a:ext cx="234297" cy="271141"/>
        </a:xfrm>
        <a:prstGeom prst="rightArrow">
          <a:avLst>
            <a:gd name="adj1" fmla="val 60000"/>
            <a:gd name="adj2" fmla="val 50000"/>
          </a:avLst>
        </a:prstGeom>
        <a:solidFill>
          <a:schemeClr val="accent1">
            <a:shade val="90000"/>
            <a:hueOff val="42655"/>
            <a:satOff val="-1080"/>
            <a:lumOff val="1037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782057" y="2453724"/>
        <a:ext cx="162685" cy="164008"/>
      </dsp:txXfrm>
    </dsp:sp>
    <dsp:sp modelId="{5A576895-F2F6-4934-A8FC-811CB6CAC3F5}">
      <dsp:nvSpPr>
        <dsp:cNvPr id="0" name=""/>
        <dsp:cNvSpPr/>
      </dsp:nvSpPr>
      <dsp:spPr>
        <a:xfrm>
          <a:off x="3225687" y="2727056"/>
          <a:ext cx="5263177" cy="602536"/>
        </a:xfrm>
        <a:prstGeom prst="roundRect">
          <a:avLst>
            <a:gd name="adj" fmla="val 10000"/>
          </a:avLst>
        </a:prstGeom>
        <a:solidFill>
          <a:schemeClr val="accent1">
            <a:shade val="80000"/>
            <a:hueOff val="51190"/>
            <a:satOff val="-582"/>
            <a:lumOff val="14089"/>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The </a:t>
          </a:r>
          <a:r>
            <a:rPr lang="en-US" sz="1600" b="1" kern="1200" dirty="0" err="1" smtClean="0">
              <a:latin typeface="Times New Roman" panose="02020603050405020304" pitchFamily="18" charset="0"/>
              <a:cs typeface="Times New Roman" panose="02020603050405020304" pitchFamily="18" charset="0"/>
            </a:rPr>
            <a:t>Osteonic</a:t>
          </a:r>
          <a:r>
            <a:rPr lang="en-US" sz="1600" b="1" kern="1200" dirty="0" smtClean="0">
              <a:latin typeface="Times New Roman" panose="02020603050405020304" pitchFamily="18" charset="0"/>
              <a:cs typeface="Times New Roman" panose="02020603050405020304" pitchFamily="18" charset="0"/>
            </a:rPr>
            <a:t> Canal contains : blood vessels ( capillaries, arterioles, </a:t>
          </a:r>
          <a:r>
            <a:rPr lang="en-US" sz="1600" b="1" kern="1200" dirty="0" err="1" smtClean="0">
              <a:latin typeface="Times New Roman" panose="02020603050405020304" pitchFamily="18" charset="0"/>
              <a:cs typeface="Times New Roman" panose="02020603050405020304" pitchFamily="18" charset="0"/>
            </a:rPr>
            <a:t>venules</a:t>
          </a:r>
          <a:r>
            <a:rPr lang="en-US" sz="1600" b="1" kern="1200" dirty="0" smtClean="0">
              <a:latin typeface="Times New Roman" panose="02020603050405020304" pitchFamily="18" charset="0"/>
              <a:cs typeface="Times New Roman" panose="02020603050405020304" pitchFamily="18" charset="0"/>
            </a:rPr>
            <a:t> ),  nerves and lymphatic's.</a:t>
          </a:r>
          <a:endParaRPr lang="en-US" sz="1600" b="1" kern="1200" dirty="0"/>
        </a:p>
      </dsp:txBody>
      <dsp:txXfrm>
        <a:off x="3243335" y="2744704"/>
        <a:ext cx="5227881" cy="567240"/>
      </dsp:txXfrm>
    </dsp:sp>
    <dsp:sp modelId="{F0867FF2-574D-4CFA-A19C-6E701AD1E8C4}">
      <dsp:nvSpPr>
        <dsp:cNvPr id="0" name=""/>
        <dsp:cNvSpPr/>
      </dsp:nvSpPr>
      <dsp:spPr>
        <a:xfrm rot="5356194">
          <a:off x="5754143" y="3339103"/>
          <a:ext cx="217640" cy="271141"/>
        </a:xfrm>
        <a:prstGeom prst="rightArrow">
          <a:avLst>
            <a:gd name="adj1" fmla="val 60000"/>
            <a:gd name="adj2" fmla="val 50000"/>
          </a:avLst>
        </a:prstGeom>
        <a:solidFill>
          <a:schemeClr val="accent1">
            <a:shade val="90000"/>
            <a:hueOff val="63982"/>
            <a:satOff val="-1621"/>
            <a:lumOff val="15555"/>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781205" y="3365856"/>
        <a:ext cx="162685" cy="152348"/>
      </dsp:txXfrm>
    </dsp:sp>
    <dsp:sp modelId="{EC5702B4-1454-447A-B0A7-14886014FC90}">
      <dsp:nvSpPr>
        <dsp:cNvPr id="0" name=""/>
        <dsp:cNvSpPr/>
      </dsp:nvSpPr>
      <dsp:spPr>
        <a:xfrm>
          <a:off x="3248439" y="3619755"/>
          <a:ext cx="5240425" cy="602536"/>
        </a:xfrm>
        <a:prstGeom prst="roundRect">
          <a:avLst>
            <a:gd name="adj" fmla="val 10000"/>
          </a:avLst>
        </a:prstGeom>
        <a:solidFill>
          <a:schemeClr val="accent1">
            <a:shade val="80000"/>
            <a:hueOff val="68253"/>
            <a:satOff val="-776"/>
            <a:lumOff val="18786"/>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Times New Roman" panose="02020603050405020304" pitchFamily="18" charset="0"/>
              <a:cs typeface="Times New Roman" panose="02020603050405020304" pitchFamily="18" charset="0"/>
            </a:rPr>
            <a:t>Between Haversian systems are concentric layers of mineralized bone called </a:t>
          </a:r>
          <a:r>
            <a:rPr lang="en-US" sz="1600" b="1" u="sng" kern="1200" smtClean="0">
              <a:latin typeface="Times New Roman" panose="02020603050405020304" pitchFamily="18" charset="0"/>
              <a:cs typeface="Times New Roman" panose="02020603050405020304" pitchFamily="18" charset="0"/>
            </a:rPr>
            <a:t>interstitial lamellae</a:t>
          </a:r>
          <a:endParaRPr lang="en-US" sz="1600" b="1" kern="1200" dirty="0"/>
        </a:p>
      </dsp:txBody>
      <dsp:txXfrm>
        <a:off x="3266087" y="3637403"/>
        <a:ext cx="5205129" cy="567240"/>
      </dsp:txXfrm>
    </dsp:sp>
    <dsp:sp modelId="{D56FCC59-8589-407C-8D20-775C90256960}">
      <dsp:nvSpPr>
        <dsp:cNvPr id="0" name=""/>
        <dsp:cNvSpPr/>
      </dsp:nvSpPr>
      <dsp:spPr>
        <a:xfrm rot="5400000">
          <a:off x="5755676" y="4237355"/>
          <a:ext cx="225951" cy="271141"/>
        </a:xfrm>
        <a:prstGeom prst="rightArrow">
          <a:avLst>
            <a:gd name="adj1" fmla="val 60000"/>
            <a:gd name="adj2" fmla="val 50000"/>
          </a:avLst>
        </a:prstGeom>
        <a:solidFill>
          <a:schemeClr val="accent1">
            <a:shade val="90000"/>
            <a:hueOff val="85310"/>
            <a:satOff val="-2161"/>
            <a:lumOff val="2074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787310" y="4259950"/>
        <a:ext cx="162685" cy="158166"/>
      </dsp:txXfrm>
    </dsp:sp>
    <dsp:sp modelId="{9FD3CEA7-385D-4818-B12B-F709ACFA149A}">
      <dsp:nvSpPr>
        <dsp:cNvPr id="0" name=""/>
        <dsp:cNvSpPr/>
      </dsp:nvSpPr>
      <dsp:spPr>
        <a:xfrm>
          <a:off x="3248439" y="4523560"/>
          <a:ext cx="5240425" cy="602536"/>
        </a:xfrm>
        <a:prstGeom prst="roundRect">
          <a:avLst>
            <a:gd name="adj" fmla="val 10000"/>
          </a:avLst>
        </a:prstGeom>
        <a:solidFill>
          <a:schemeClr val="accent1">
            <a:shade val="80000"/>
            <a:hueOff val="85316"/>
            <a:satOff val="-970"/>
            <a:lumOff val="23482"/>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Times New Roman" panose="02020603050405020304" pitchFamily="18" charset="0"/>
              <a:cs typeface="Times New Roman" panose="02020603050405020304" pitchFamily="18" charset="0"/>
            </a:rPr>
            <a:t>Collagen is arranged in concentric layers,  around the Haversian canals forming cylinders  called </a:t>
          </a:r>
          <a:r>
            <a:rPr lang="en-US" sz="1400" b="1" u="sng" kern="1200" smtClean="0">
              <a:latin typeface="Times New Roman" panose="02020603050405020304" pitchFamily="18" charset="0"/>
              <a:cs typeface="Times New Roman" panose="02020603050405020304" pitchFamily="18" charset="0"/>
            </a:rPr>
            <a:t>osteons</a:t>
          </a:r>
          <a:r>
            <a:rPr lang="en-US" sz="1400" b="1" kern="1200" smtClean="0">
              <a:latin typeface="Times New Roman" panose="02020603050405020304" pitchFamily="18" charset="0"/>
              <a:cs typeface="Times New Roman" panose="02020603050405020304" pitchFamily="18" charset="0"/>
            </a:rPr>
            <a:t> </a:t>
          </a:r>
          <a:r>
            <a:rPr lang="en-US" sz="1400" b="1" u="sng" kern="1200" smtClean="0">
              <a:latin typeface="Times New Roman" panose="02020603050405020304" pitchFamily="18" charset="0"/>
              <a:cs typeface="Times New Roman" panose="02020603050405020304" pitchFamily="18" charset="0"/>
            </a:rPr>
            <a:t>or Haversian systems</a:t>
          </a:r>
          <a:r>
            <a:rPr lang="en-US" sz="1400" b="1" kern="1200" smtClean="0">
              <a:latin typeface="Times New Roman" panose="02020603050405020304" pitchFamily="18" charset="0"/>
              <a:cs typeface="Times New Roman" panose="02020603050405020304" pitchFamily="18" charset="0"/>
            </a:rPr>
            <a:t>.</a:t>
          </a:r>
          <a:endParaRPr lang="en-US" sz="1800" b="1" kern="1200" dirty="0"/>
        </a:p>
      </dsp:txBody>
      <dsp:txXfrm>
        <a:off x="3266087" y="4541208"/>
        <a:ext cx="5205129" cy="567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F7559-9668-4748-8846-4386C976B318}">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71CD8-5E5A-44D7-89B4-A169D7469F38}">
      <dsp:nvSpPr>
        <dsp:cNvPr id="0" name=""/>
        <dsp:cNvSpPr/>
      </dsp:nvSpPr>
      <dsp:spPr>
        <a:xfrm>
          <a:off x="432036" y="288033"/>
          <a:ext cx="7617019"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816" tIns="35560" rIns="35560" bIns="35560" numCol="1" spcCol="1270" anchor="ctr" anchorCtr="0">
          <a:noAutofit/>
        </a:bodyPr>
        <a:lstStyle/>
        <a:p>
          <a:pPr lvl="0" algn="l" defTabSz="622300">
            <a:lnSpc>
              <a:spcPct val="90000"/>
            </a:lnSpc>
            <a:spcBef>
              <a:spcPct val="0"/>
            </a:spcBef>
            <a:spcAft>
              <a:spcPct val="35000"/>
            </a:spcAft>
          </a:pPr>
          <a:r>
            <a:rPr lang="en-US" sz="1400" b="1" kern="1200" smtClean="0"/>
            <a:t>Site</a:t>
          </a:r>
          <a:r>
            <a:rPr lang="en-US" sz="1400" b="1" kern="1200" baseline="0" smtClean="0"/>
            <a:t> : </a:t>
          </a:r>
          <a:r>
            <a:rPr lang="en-US" sz="1400" b="1" kern="1200" smtClean="0"/>
            <a:t>inside the cortical bone .</a:t>
          </a:r>
          <a:endParaRPr lang="en-US" sz="1400" b="1" kern="1200" dirty="0"/>
        </a:p>
      </dsp:txBody>
      <dsp:txXfrm>
        <a:off x="432036" y="288033"/>
        <a:ext cx="7617019" cy="570477"/>
      </dsp:txXfrm>
    </dsp:sp>
    <dsp:sp modelId="{49DB7E10-7750-4614-976C-5EBC0C6F357A}">
      <dsp:nvSpPr>
        <dsp:cNvPr id="0" name=""/>
        <dsp:cNvSpPr/>
      </dsp:nvSpPr>
      <dsp:spPr>
        <a:xfrm>
          <a:off x="77849" y="214037"/>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4F916-45F7-4217-A372-757E44E71C4B}">
      <dsp:nvSpPr>
        <dsp:cNvPr id="0" name=""/>
        <dsp:cNvSpPr/>
      </dsp:nvSpPr>
      <dsp:spPr>
        <a:xfrm>
          <a:off x="903654" y="1140954"/>
          <a:ext cx="714776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816"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t>Though it represents only </a:t>
          </a:r>
          <a:r>
            <a:rPr lang="en-US" sz="1300" b="1" kern="1200" dirty="0" smtClean="0">
              <a:solidFill>
                <a:schemeClr val="accent4">
                  <a:lumMod val="75000"/>
                </a:schemeClr>
              </a:solidFill>
            </a:rPr>
            <a:t>20% </a:t>
          </a:r>
          <a:r>
            <a:rPr lang="en-US" sz="1300" b="1" kern="1200" dirty="0" smtClean="0"/>
            <a:t>of the skeletal mass, it has 5 times greater surface area than cortical bone. </a:t>
          </a:r>
          <a:endParaRPr lang="en-US" sz="1300" b="1" kern="1200" dirty="0"/>
        </a:p>
      </dsp:txBody>
      <dsp:txXfrm>
        <a:off x="903654" y="1140954"/>
        <a:ext cx="7147763" cy="570477"/>
      </dsp:txXfrm>
    </dsp:sp>
    <dsp:sp modelId="{EA8648F9-2D58-4358-A220-4CE26A757852}">
      <dsp:nvSpPr>
        <dsp:cNvPr id="0" name=""/>
        <dsp:cNvSpPr/>
      </dsp:nvSpPr>
      <dsp:spPr>
        <a:xfrm>
          <a:off x="547106" y="1069644"/>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3DFFF-ED99-44A8-A559-18C460AEF19E}">
      <dsp:nvSpPr>
        <dsp:cNvPr id="0" name=""/>
        <dsp:cNvSpPr/>
      </dsp:nvSpPr>
      <dsp:spPr>
        <a:xfrm>
          <a:off x="1118233" y="1996562"/>
          <a:ext cx="693318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816" tIns="33020" rIns="33020" bIns="33020" numCol="1" spcCol="1270" anchor="ctr" anchorCtr="0">
          <a:noAutofit/>
        </a:bodyPr>
        <a:lstStyle/>
        <a:p>
          <a:pPr lvl="0" algn="l" defTabSz="577850">
            <a:lnSpc>
              <a:spcPct val="90000"/>
            </a:lnSpc>
            <a:spcBef>
              <a:spcPct val="0"/>
            </a:spcBef>
            <a:spcAft>
              <a:spcPct val="35000"/>
            </a:spcAft>
          </a:pPr>
          <a:r>
            <a:rPr lang="en-US" sz="1300" b="1" u="none" kern="1200" smtClean="0"/>
            <a:t>Function : </a:t>
          </a:r>
          <a:r>
            <a:rPr lang="en-US" sz="1300" b="1" u="sng" kern="1200" smtClean="0"/>
            <a:t>Because</a:t>
          </a:r>
          <a:r>
            <a:rPr lang="en-US" sz="1300" b="1" kern="1200" smtClean="0"/>
            <a:t> of its large surface, it has faster turnover rate than cortical bone; hence it is more important than cortical bone in terms of </a:t>
          </a:r>
          <a:r>
            <a:rPr lang="en-US" sz="1300" b="1" u="sng" kern="1200" smtClean="0"/>
            <a:t>calcium turnover.</a:t>
          </a:r>
          <a:endParaRPr lang="ar-SA" sz="1300" b="1" u="sng" kern="1200" dirty="0" smtClean="0"/>
        </a:p>
      </dsp:txBody>
      <dsp:txXfrm>
        <a:off x="1118233" y="1996562"/>
        <a:ext cx="6933183" cy="570477"/>
      </dsp:txXfrm>
    </dsp:sp>
    <dsp:sp modelId="{9F685CF1-E185-4D4C-85F5-1DD3CD0F01C7}">
      <dsp:nvSpPr>
        <dsp:cNvPr id="0" name=""/>
        <dsp:cNvSpPr/>
      </dsp:nvSpPr>
      <dsp:spPr>
        <a:xfrm>
          <a:off x="761685" y="1925252"/>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73038-E8A1-44F6-9A01-BA24BCFBA9D2}">
      <dsp:nvSpPr>
        <dsp:cNvPr id="0" name=""/>
        <dsp:cNvSpPr/>
      </dsp:nvSpPr>
      <dsp:spPr>
        <a:xfrm>
          <a:off x="1080101" y="2808311"/>
          <a:ext cx="693318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816"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made up of </a:t>
          </a:r>
          <a:r>
            <a:rPr lang="en-US" sz="1600" b="1" u="sng" kern="1200" dirty="0" smtClean="0"/>
            <a:t>spicules or plates</a:t>
          </a:r>
          <a:r>
            <a:rPr lang="en-US" sz="1600" b="1" kern="1200" dirty="0" smtClean="0"/>
            <a:t>.</a:t>
          </a:r>
          <a:r>
            <a:rPr lang="ar-SA" sz="1600" b="1" kern="1200" dirty="0" smtClean="0"/>
            <a:t> </a:t>
          </a:r>
          <a:r>
            <a:rPr lang="en-US" sz="1600" b="1" kern="1200" dirty="0" smtClean="0"/>
            <a:t> </a:t>
          </a:r>
          <a:endParaRPr lang="en-US" sz="1600" b="1" kern="1200" dirty="0"/>
        </a:p>
      </dsp:txBody>
      <dsp:txXfrm>
        <a:off x="1080101" y="2808311"/>
        <a:ext cx="6933183" cy="570477"/>
      </dsp:txXfrm>
    </dsp:sp>
    <dsp:sp modelId="{BCA30C53-AE99-4AB8-BFDE-FB479E311D82}">
      <dsp:nvSpPr>
        <dsp:cNvPr id="0" name=""/>
        <dsp:cNvSpPr/>
      </dsp:nvSpPr>
      <dsp:spPr>
        <a:xfrm>
          <a:off x="761685" y="2780318"/>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F2891-185E-451E-A24B-D9A4AB8D93EF}">
      <dsp:nvSpPr>
        <dsp:cNvPr id="0" name=""/>
        <dsp:cNvSpPr/>
      </dsp:nvSpPr>
      <dsp:spPr>
        <a:xfrm>
          <a:off x="903654" y="3707235"/>
          <a:ext cx="7147763"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816"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t>Nutrients diffuse from extracellular fluid (ECF) of bone,</a:t>
          </a:r>
          <a:br>
            <a:rPr lang="en-US" sz="1300" b="1" kern="1200" dirty="0" smtClean="0"/>
          </a:br>
          <a:r>
            <a:rPr lang="en-US" sz="1300" b="1" kern="1200" dirty="0" smtClean="0"/>
            <a:t> into the </a:t>
          </a:r>
          <a:r>
            <a:rPr lang="en-US" sz="1300" b="1" u="sng" kern="1200" dirty="0" smtClean="0"/>
            <a:t>trabeculae. </a:t>
          </a:r>
          <a:endParaRPr lang="en-US" sz="1300" b="1" kern="1200" dirty="0"/>
        </a:p>
      </dsp:txBody>
      <dsp:txXfrm>
        <a:off x="903654" y="3707235"/>
        <a:ext cx="7147763" cy="570477"/>
      </dsp:txXfrm>
    </dsp:sp>
    <dsp:sp modelId="{B434790C-1506-420D-A0E7-A6BD431AE54D}">
      <dsp:nvSpPr>
        <dsp:cNvPr id="0" name=""/>
        <dsp:cNvSpPr/>
      </dsp:nvSpPr>
      <dsp:spPr>
        <a:xfrm>
          <a:off x="547106" y="3635925"/>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C9B03-691C-45DA-A857-5ABDA23B5A6F}">
      <dsp:nvSpPr>
        <dsp:cNvPr id="0" name=""/>
        <dsp:cNvSpPr/>
      </dsp:nvSpPr>
      <dsp:spPr>
        <a:xfrm>
          <a:off x="434398" y="4562842"/>
          <a:ext cx="7617019" cy="570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2816" tIns="33020" rIns="33020" bIns="33020" numCol="1" spcCol="1270" anchor="ctr" anchorCtr="0">
          <a:noAutofit/>
        </a:bodyPr>
        <a:lstStyle/>
        <a:p>
          <a:pPr lvl="0" algn="l" defTabSz="577850">
            <a:lnSpc>
              <a:spcPct val="90000"/>
            </a:lnSpc>
            <a:spcBef>
              <a:spcPct val="0"/>
            </a:spcBef>
            <a:spcAft>
              <a:spcPct val="35000"/>
            </a:spcAft>
          </a:pPr>
          <a:r>
            <a:rPr lang="en-US" sz="1300" b="1" kern="1200" dirty="0" smtClean="0"/>
            <a:t>The center of the bone contains red, yellow marrow, bone cells and other tissues.</a:t>
          </a:r>
          <a:endParaRPr lang="en-US" sz="1300" b="1" kern="1200" dirty="0"/>
        </a:p>
      </dsp:txBody>
      <dsp:txXfrm>
        <a:off x="434398" y="4562842"/>
        <a:ext cx="7617019" cy="570477"/>
      </dsp:txXfrm>
    </dsp:sp>
    <dsp:sp modelId="{9CDE2482-7B9F-46CE-A24A-534E206415F3}">
      <dsp:nvSpPr>
        <dsp:cNvPr id="0" name=""/>
        <dsp:cNvSpPr/>
      </dsp:nvSpPr>
      <dsp:spPr>
        <a:xfrm>
          <a:off x="77849" y="4491533"/>
          <a:ext cx="713096" cy="71309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16EB-E1E2-48E6-AFB4-969B0D84C17E}">
      <dsp:nvSpPr>
        <dsp:cNvPr id="0" name=""/>
        <dsp:cNvSpPr/>
      </dsp:nvSpPr>
      <dsp:spPr>
        <a:xfrm>
          <a:off x="3173078" y="1108758"/>
          <a:ext cx="697687" cy="91440"/>
        </a:xfrm>
        <a:custGeom>
          <a:avLst/>
          <a:gdLst/>
          <a:ahLst/>
          <a:cxnLst/>
          <a:rect l="0" t="0" r="0" b="0"/>
          <a:pathLst>
            <a:path>
              <a:moveTo>
                <a:pt x="0" y="45720"/>
              </a:moveTo>
              <a:lnTo>
                <a:pt x="69768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03715" y="1150837"/>
        <a:ext cx="36414" cy="7282"/>
      </dsp:txXfrm>
    </dsp:sp>
    <dsp:sp modelId="{58C66D7D-D5A5-4230-AA36-11774948F9D8}">
      <dsp:nvSpPr>
        <dsp:cNvPr id="0" name=""/>
        <dsp:cNvSpPr/>
      </dsp:nvSpPr>
      <dsp:spPr>
        <a:xfrm>
          <a:off x="8411" y="204538"/>
          <a:ext cx="3166467" cy="18998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C00000"/>
              </a:solidFill>
            </a:rPr>
            <a:t>Osteoblasts: </a:t>
          </a:r>
          <a:r>
            <a:rPr lang="en-US" sz="1600" b="1" kern="1200" dirty="0" smtClean="0"/>
            <a:t>secrete </a:t>
          </a:r>
          <a:r>
            <a:rPr lang="en-US" sz="1600" b="1" kern="1200" dirty="0" smtClean="0">
              <a:solidFill>
                <a:srgbClr val="C00000"/>
              </a:solidFill>
            </a:rPr>
            <a:t>collagen</a:t>
          </a:r>
          <a:r>
            <a:rPr lang="en-US" sz="1600" b="1" kern="1200" dirty="0" smtClean="0"/>
            <a:t> (monomers) and ground substance (</a:t>
          </a:r>
          <a:r>
            <a:rPr lang="en-US" sz="1600" b="1" kern="1200" dirty="0" smtClean="0">
              <a:solidFill>
                <a:srgbClr val="C00000"/>
              </a:solidFill>
            </a:rPr>
            <a:t>proteoglycans</a:t>
          </a:r>
          <a:r>
            <a:rPr lang="en-US" sz="1600" b="1" kern="1200" dirty="0" smtClean="0"/>
            <a:t>). </a:t>
          </a:r>
          <a:endParaRPr lang="en-US" sz="1600" b="1" kern="1200" dirty="0"/>
        </a:p>
      </dsp:txBody>
      <dsp:txXfrm>
        <a:off x="8411" y="204538"/>
        <a:ext cx="3166467" cy="1899880"/>
      </dsp:txXfrm>
    </dsp:sp>
    <dsp:sp modelId="{BBBCF423-56F9-4EF8-B435-843A3B1F0930}">
      <dsp:nvSpPr>
        <dsp:cNvPr id="0" name=""/>
        <dsp:cNvSpPr/>
      </dsp:nvSpPr>
      <dsp:spPr>
        <a:xfrm>
          <a:off x="7067833" y="1108758"/>
          <a:ext cx="697687" cy="91440"/>
        </a:xfrm>
        <a:custGeom>
          <a:avLst/>
          <a:gdLst/>
          <a:ahLst/>
          <a:cxnLst/>
          <a:rect l="0" t="0" r="0" b="0"/>
          <a:pathLst>
            <a:path>
              <a:moveTo>
                <a:pt x="0" y="45720"/>
              </a:moveTo>
              <a:lnTo>
                <a:pt x="69768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98470" y="1150837"/>
        <a:ext cx="36414" cy="7282"/>
      </dsp:txXfrm>
    </dsp:sp>
    <dsp:sp modelId="{2430E7B2-D624-4E56-B2CA-E80F1F9B9CB3}">
      <dsp:nvSpPr>
        <dsp:cNvPr id="0" name=""/>
        <dsp:cNvSpPr/>
      </dsp:nvSpPr>
      <dsp:spPr>
        <a:xfrm>
          <a:off x="3903166" y="204538"/>
          <a:ext cx="3166467" cy="18998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The </a:t>
          </a:r>
          <a:r>
            <a:rPr lang="en-US" sz="1600" b="1" u="none" kern="1200" dirty="0" smtClean="0"/>
            <a:t>collagen monomers </a:t>
          </a:r>
          <a:r>
            <a:rPr lang="en-US" sz="1600" b="1" kern="1200" dirty="0" smtClean="0"/>
            <a:t>polymerize to </a:t>
          </a:r>
          <a:r>
            <a:rPr lang="en-US" sz="1600" b="1" i="0" u="sng" kern="1200" dirty="0" smtClean="0">
              <a:solidFill>
                <a:srgbClr val="C00000"/>
              </a:solidFill>
            </a:rPr>
            <a:t>collagen fibers.</a:t>
          </a:r>
          <a:endParaRPr lang="en-US" sz="1600" b="1" i="0" u="sng" kern="1200" dirty="0">
            <a:solidFill>
              <a:srgbClr val="C00000"/>
            </a:solidFill>
          </a:endParaRPr>
        </a:p>
      </dsp:txBody>
      <dsp:txXfrm>
        <a:off x="3903166" y="204538"/>
        <a:ext cx="3166467" cy="1899880"/>
      </dsp:txXfrm>
    </dsp:sp>
    <dsp:sp modelId="{3170E5B9-3363-4E74-9A8B-57806381F3F2}">
      <dsp:nvSpPr>
        <dsp:cNvPr id="0" name=""/>
        <dsp:cNvSpPr/>
      </dsp:nvSpPr>
      <dsp:spPr>
        <a:xfrm>
          <a:off x="1591645" y="2102618"/>
          <a:ext cx="7789509" cy="697687"/>
        </a:xfrm>
        <a:custGeom>
          <a:avLst/>
          <a:gdLst/>
          <a:ahLst/>
          <a:cxnLst/>
          <a:rect l="0" t="0" r="0" b="0"/>
          <a:pathLst>
            <a:path>
              <a:moveTo>
                <a:pt x="7789509" y="0"/>
              </a:moveTo>
              <a:lnTo>
                <a:pt x="7789509" y="365943"/>
              </a:lnTo>
              <a:lnTo>
                <a:pt x="0" y="365943"/>
              </a:lnTo>
              <a:lnTo>
                <a:pt x="0" y="697687"/>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90812" y="2447821"/>
        <a:ext cx="391174" cy="7282"/>
      </dsp:txXfrm>
    </dsp:sp>
    <dsp:sp modelId="{3882822F-AC80-4753-8BDB-1413C7546FE1}">
      <dsp:nvSpPr>
        <dsp:cNvPr id="0" name=""/>
        <dsp:cNvSpPr/>
      </dsp:nvSpPr>
      <dsp:spPr>
        <a:xfrm>
          <a:off x="7797921" y="204538"/>
          <a:ext cx="3166467" cy="18998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The resultant tissue becomes </a:t>
          </a:r>
          <a:r>
            <a:rPr lang="en-US" sz="1600" b="1" u="sng" kern="1200" dirty="0" smtClean="0">
              <a:solidFill>
                <a:srgbClr val="C00000"/>
              </a:solidFill>
            </a:rPr>
            <a:t>osteoid</a:t>
          </a:r>
          <a:r>
            <a:rPr lang="en-US" sz="1600" b="1" kern="1200" dirty="0" smtClean="0"/>
            <a:t>, a cartilage-like material. </a:t>
          </a:r>
        </a:p>
        <a:p>
          <a:pPr lvl="0" algn="ctr" defTabSz="711200">
            <a:lnSpc>
              <a:spcPct val="90000"/>
            </a:lnSpc>
            <a:spcBef>
              <a:spcPct val="0"/>
            </a:spcBef>
            <a:spcAft>
              <a:spcPct val="35000"/>
            </a:spcAft>
          </a:pPr>
          <a:r>
            <a:rPr lang="en-US" sz="1600" b="1" kern="1200" dirty="0" smtClean="0"/>
            <a:t>It differs from cartilage in that </a:t>
          </a:r>
          <a:r>
            <a:rPr lang="en-US" sz="1600" b="1" u="none" kern="1200" dirty="0" smtClean="0"/>
            <a:t>calcium salts readily precipitate in it</a:t>
          </a:r>
          <a:r>
            <a:rPr lang="en-US" sz="1600" b="1" kern="1200" dirty="0" smtClean="0"/>
            <a:t>. (has ability to be calcified).</a:t>
          </a:r>
          <a:endParaRPr lang="en-US" sz="1600" b="1" kern="1200" dirty="0"/>
        </a:p>
      </dsp:txBody>
      <dsp:txXfrm>
        <a:off x="7797921" y="204538"/>
        <a:ext cx="3166467" cy="1899880"/>
      </dsp:txXfrm>
    </dsp:sp>
    <dsp:sp modelId="{A9FC76C0-0214-484E-B859-C673C03252D2}">
      <dsp:nvSpPr>
        <dsp:cNvPr id="0" name=""/>
        <dsp:cNvSpPr/>
      </dsp:nvSpPr>
      <dsp:spPr>
        <a:xfrm>
          <a:off x="3173078" y="3736926"/>
          <a:ext cx="697687" cy="91440"/>
        </a:xfrm>
        <a:custGeom>
          <a:avLst/>
          <a:gdLst/>
          <a:ahLst/>
          <a:cxnLst/>
          <a:rect l="0" t="0" r="0" b="0"/>
          <a:pathLst>
            <a:path>
              <a:moveTo>
                <a:pt x="0" y="45720"/>
              </a:moveTo>
              <a:lnTo>
                <a:pt x="69768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03715" y="3779004"/>
        <a:ext cx="36414" cy="7282"/>
      </dsp:txXfrm>
    </dsp:sp>
    <dsp:sp modelId="{3E75E9E0-8A0E-4A08-8315-D5D62A6D8A99}">
      <dsp:nvSpPr>
        <dsp:cNvPr id="0" name=""/>
        <dsp:cNvSpPr/>
      </dsp:nvSpPr>
      <dsp:spPr>
        <a:xfrm>
          <a:off x="8411" y="2832706"/>
          <a:ext cx="3166467" cy="18998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After the </a:t>
          </a:r>
          <a:r>
            <a:rPr lang="en-US" sz="1600" b="1" u="sng" kern="1200" dirty="0" smtClean="0">
              <a:solidFill>
                <a:srgbClr val="C00000"/>
              </a:solidFill>
            </a:rPr>
            <a:t>osteoid</a:t>
          </a:r>
          <a:r>
            <a:rPr lang="en-US" sz="1600" b="1" kern="1200" dirty="0" smtClean="0">
              <a:solidFill>
                <a:srgbClr val="C00000"/>
              </a:solidFill>
            </a:rPr>
            <a:t> </a:t>
          </a:r>
          <a:r>
            <a:rPr lang="en-US" sz="1600" b="1" kern="1200" dirty="0" smtClean="0"/>
            <a:t>is formed, </a:t>
          </a:r>
          <a:r>
            <a:rPr lang="en-US" sz="1600" b="1" u="sng" kern="1200" dirty="0" smtClean="0">
              <a:solidFill>
                <a:srgbClr val="C00000"/>
              </a:solidFill>
            </a:rPr>
            <a:t>calcium</a:t>
          </a:r>
          <a:r>
            <a:rPr lang="en-US" sz="1600" b="1" kern="1200" dirty="0" smtClean="0">
              <a:solidFill>
                <a:srgbClr val="C00000"/>
              </a:solidFill>
            </a:rPr>
            <a:t> </a:t>
          </a:r>
          <a:r>
            <a:rPr lang="en-US" sz="1600" b="1" kern="1200" dirty="0" smtClean="0"/>
            <a:t>salts begin to precipitate on the </a:t>
          </a:r>
          <a:r>
            <a:rPr lang="en-US" sz="1600" b="1" u="sng" kern="1200" dirty="0" smtClean="0">
              <a:solidFill>
                <a:srgbClr val="C00000"/>
              </a:solidFill>
            </a:rPr>
            <a:t>collagen</a:t>
          </a:r>
          <a:r>
            <a:rPr lang="en-US" sz="1600" b="1" kern="1200" dirty="0" smtClean="0">
              <a:solidFill>
                <a:srgbClr val="C00000"/>
              </a:solidFill>
            </a:rPr>
            <a:t> </a:t>
          </a:r>
          <a:r>
            <a:rPr lang="en-US" sz="1600" b="1" kern="1200" dirty="0" smtClean="0"/>
            <a:t>fibers forming the </a:t>
          </a:r>
          <a:r>
            <a:rPr lang="en-US" sz="1600" b="1" u="sng" kern="1200" dirty="0" smtClean="0">
              <a:solidFill>
                <a:srgbClr val="C00000"/>
              </a:solidFill>
            </a:rPr>
            <a:t>hydroxyapatite crystals.</a:t>
          </a:r>
          <a:r>
            <a:rPr lang="en-US" sz="1600" b="1" kern="1200" dirty="0" smtClean="0"/>
            <a:t/>
          </a:r>
          <a:br>
            <a:rPr lang="en-US" sz="1600" b="1" kern="1200" dirty="0" smtClean="0"/>
          </a:br>
          <a:endParaRPr lang="en-US" sz="1600" b="1" kern="1200" dirty="0" smtClean="0"/>
        </a:p>
      </dsp:txBody>
      <dsp:txXfrm>
        <a:off x="8411" y="2832706"/>
        <a:ext cx="3166467" cy="1899880"/>
      </dsp:txXfrm>
    </dsp:sp>
    <dsp:sp modelId="{1B5F4EE4-E447-48D9-A1CA-B636575076D1}">
      <dsp:nvSpPr>
        <dsp:cNvPr id="0" name=""/>
        <dsp:cNvSpPr/>
      </dsp:nvSpPr>
      <dsp:spPr>
        <a:xfrm>
          <a:off x="3903166" y="2832706"/>
          <a:ext cx="3166467" cy="18998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u="sng" kern="1200" dirty="0" smtClean="0">
              <a:solidFill>
                <a:srgbClr val="C00000"/>
              </a:solidFill>
            </a:rPr>
            <a:t>Osteoblasts</a:t>
          </a:r>
          <a:r>
            <a:rPr lang="en-US" sz="1600" b="1" kern="1200" dirty="0" smtClean="0">
              <a:solidFill>
                <a:srgbClr val="C00000"/>
              </a:solidFill>
            </a:rPr>
            <a:t> </a:t>
          </a:r>
          <a:r>
            <a:rPr lang="en-US" sz="1600" b="1" kern="1200" dirty="0" smtClean="0"/>
            <a:t>become entrapped in the </a:t>
          </a:r>
          <a:r>
            <a:rPr lang="en-US" sz="1600" b="1" u="sng" kern="1200" dirty="0" smtClean="0">
              <a:solidFill>
                <a:srgbClr val="C00000"/>
              </a:solidFill>
            </a:rPr>
            <a:t>osteoid</a:t>
          </a:r>
          <a:r>
            <a:rPr lang="en-US" sz="1600" b="1" kern="1200" dirty="0" smtClean="0">
              <a:solidFill>
                <a:srgbClr val="C00000"/>
              </a:solidFill>
            </a:rPr>
            <a:t> </a:t>
          </a:r>
          <a:r>
            <a:rPr lang="en-US" sz="1600" b="1" kern="1200" dirty="0" smtClean="0"/>
            <a:t>and are now called </a:t>
          </a:r>
          <a:r>
            <a:rPr lang="en-US" sz="1600" b="1" u="sng" kern="1200" dirty="0" smtClean="0">
              <a:solidFill>
                <a:srgbClr val="C00000"/>
              </a:solidFill>
            </a:rPr>
            <a:t>osteocytes.</a:t>
          </a:r>
          <a:r>
            <a:rPr lang="en-US" sz="1600" b="1" kern="1200" dirty="0" smtClean="0">
              <a:solidFill>
                <a:srgbClr val="C00000"/>
              </a:solidFill>
            </a:rPr>
            <a:t> </a:t>
          </a:r>
          <a:r>
            <a:rPr lang="en-US" sz="1600" b="1" kern="1200" dirty="0" smtClean="0"/>
            <a:t/>
          </a:r>
          <a:br>
            <a:rPr lang="en-US" sz="1600" b="1" kern="1200" dirty="0" smtClean="0"/>
          </a:br>
          <a:endParaRPr lang="en-US" sz="1600" b="1" kern="1200" dirty="0"/>
        </a:p>
      </dsp:txBody>
      <dsp:txXfrm>
        <a:off x="3903166" y="2832706"/>
        <a:ext cx="3166467" cy="1899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70B31-B9E7-4868-BC48-FB6685A302B6}">
      <dsp:nvSpPr>
        <dsp:cNvPr id="0" name=""/>
        <dsp:cNvSpPr/>
      </dsp:nvSpPr>
      <dsp:spPr>
        <a:xfrm>
          <a:off x="0" y="641343"/>
          <a:ext cx="8973338" cy="504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19E73-D9D5-48FA-801B-47B6AD978496}">
      <dsp:nvSpPr>
        <dsp:cNvPr id="0" name=""/>
        <dsp:cNvSpPr/>
      </dsp:nvSpPr>
      <dsp:spPr>
        <a:xfrm>
          <a:off x="448666" y="68737"/>
          <a:ext cx="6222920" cy="8678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7420" tIns="0" rIns="237420" bIns="0" numCol="1" spcCol="1270" anchor="ctr" anchorCtr="0">
          <a:noAutofit/>
        </a:bodyPr>
        <a:lstStyle/>
        <a:p>
          <a:pPr lvl="0" algn="l" defTabSz="889000">
            <a:lnSpc>
              <a:spcPct val="90000"/>
            </a:lnSpc>
            <a:spcBef>
              <a:spcPct val="0"/>
            </a:spcBef>
            <a:spcAft>
              <a:spcPct val="35000"/>
            </a:spcAft>
          </a:pPr>
          <a:r>
            <a:rPr lang="en-US" sz="2000" b="1" kern="1200" dirty="0" smtClean="0"/>
            <a:t>1) </a:t>
          </a:r>
          <a:r>
            <a:rPr lang="en-US" sz="2000" b="1" u="sng" kern="1200" dirty="0" smtClean="0"/>
            <a:t>Collagen Fibers </a:t>
          </a:r>
          <a:r>
            <a:rPr lang="en-US" sz="2000" b="1" kern="1200" dirty="0" smtClean="0"/>
            <a:t>like those of tendons have great </a:t>
          </a:r>
          <a:r>
            <a:rPr lang="en-US" sz="2000" b="1" kern="1200" dirty="0" smtClean="0">
              <a:solidFill>
                <a:srgbClr val="FF0000"/>
              </a:solidFill>
            </a:rPr>
            <a:t>tensile</a:t>
          </a:r>
          <a:r>
            <a:rPr lang="en-US" sz="2000" b="1" kern="1200" dirty="0" smtClean="0"/>
            <a:t> strength.</a:t>
          </a:r>
          <a:endParaRPr lang="en-US" sz="2000" b="1" kern="1200" dirty="0"/>
        </a:p>
      </dsp:txBody>
      <dsp:txXfrm>
        <a:off x="491029" y="111100"/>
        <a:ext cx="6138194" cy="783079"/>
      </dsp:txXfrm>
    </dsp:sp>
    <dsp:sp modelId="{9F745208-91BC-4819-9114-8EECD1901CEF}">
      <dsp:nvSpPr>
        <dsp:cNvPr id="0" name=""/>
        <dsp:cNvSpPr/>
      </dsp:nvSpPr>
      <dsp:spPr>
        <a:xfrm>
          <a:off x="0" y="2344237"/>
          <a:ext cx="8973338" cy="504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672F6-3674-462F-9F5A-0809603953CB}">
      <dsp:nvSpPr>
        <dsp:cNvPr id="0" name=""/>
        <dsp:cNvSpPr/>
      </dsp:nvSpPr>
      <dsp:spPr>
        <a:xfrm>
          <a:off x="448228" y="1253343"/>
          <a:ext cx="6373095" cy="13860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7420" tIns="0" rIns="237420" bIns="0" numCol="1" spcCol="1270" anchor="ctr" anchorCtr="0">
          <a:noAutofit/>
        </a:bodyPr>
        <a:lstStyle/>
        <a:p>
          <a:pPr lvl="0" algn="l" defTabSz="889000">
            <a:lnSpc>
              <a:spcPct val="90000"/>
            </a:lnSpc>
            <a:spcBef>
              <a:spcPct val="0"/>
            </a:spcBef>
            <a:spcAft>
              <a:spcPct val="35000"/>
            </a:spcAft>
          </a:pPr>
          <a:r>
            <a:rPr lang="en-US" sz="2000" b="1" kern="1200" dirty="0" smtClean="0"/>
            <a:t>2) </a:t>
          </a:r>
          <a:r>
            <a:rPr lang="en-US" sz="2000" b="1" u="sng" kern="1200" dirty="0" smtClean="0"/>
            <a:t>Calcium salts</a:t>
          </a:r>
          <a:r>
            <a:rPr lang="en-US" sz="2000" b="1" kern="1200" dirty="0" smtClean="0"/>
            <a:t> have great </a:t>
          </a:r>
          <a:r>
            <a:rPr lang="en-US" sz="2000" b="1" kern="1200" dirty="0" smtClean="0">
              <a:solidFill>
                <a:srgbClr val="FF0000"/>
              </a:solidFill>
            </a:rPr>
            <a:t>compressional </a:t>
          </a:r>
          <a:r>
            <a:rPr lang="en-US" sz="2000" b="1" kern="1200" dirty="0" smtClean="0"/>
            <a:t>strength.</a:t>
          </a:r>
        </a:p>
      </dsp:txBody>
      <dsp:txXfrm>
        <a:off x="515891" y="1321006"/>
        <a:ext cx="6237769" cy="1250767"/>
      </dsp:txXfrm>
    </dsp:sp>
    <dsp:sp modelId="{A732010E-1119-4C8E-9DC8-A5EAD12AB348}">
      <dsp:nvSpPr>
        <dsp:cNvPr id="0" name=""/>
        <dsp:cNvSpPr/>
      </dsp:nvSpPr>
      <dsp:spPr>
        <a:xfrm>
          <a:off x="0" y="3819750"/>
          <a:ext cx="8973338" cy="504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63FB7-19D8-4934-B063-634635FC18A4}">
      <dsp:nvSpPr>
        <dsp:cNvPr id="0" name=""/>
        <dsp:cNvSpPr/>
      </dsp:nvSpPr>
      <dsp:spPr>
        <a:xfrm>
          <a:off x="448666" y="2956237"/>
          <a:ext cx="6518582" cy="11587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7420" tIns="0" rIns="237420" bIns="0" numCol="1" spcCol="1270" anchor="ctr" anchorCtr="0">
          <a:noAutofit/>
        </a:bodyPr>
        <a:lstStyle/>
        <a:p>
          <a:pPr lvl="0" algn="l" defTabSz="800100">
            <a:lnSpc>
              <a:spcPct val="90000"/>
            </a:lnSpc>
            <a:spcBef>
              <a:spcPct val="0"/>
            </a:spcBef>
            <a:spcAft>
              <a:spcPct val="35000"/>
            </a:spcAft>
          </a:pPr>
          <a:r>
            <a:rPr lang="en-US" sz="1800" b="1" kern="1200" dirty="0" smtClean="0"/>
            <a:t>These combined properties plus the degree of bondage between collagen and crystals provide the bony structure that has the tensile and compressional strength.</a:t>
          </a:r>
          <a:endParaRPr lang="ar-SA" sz="1800" b="1" kern="1200" dirty="0" smtClean="0"/>
        </a:p>
      </dsp:txBody>
      <dsp:txXfrm>
        <a:off x="505230" y="3012801"/>
        <a:ext cx="6405454" cy="10455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0F480-C268-49FE-8261-8803A45144FE}">
      <dsp:nvSpPr>
        <dsp:cNvPr id="0" name=""/>
        <dsp:cNvSpPr/>
      </dsp:nvSpPr>
      <dsp:spPr>
        <a:xfrm>
          <a:off x="1988109" y="997209"/>
          <a:ext cx="1353104" cy="866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Calcium Levels:</a:t>
          </a:r>
          <a:endParaRPr lang="en-US" sz="1400" b="1" kern="1200" dirty="0"/>
        </a:p>
      </dsp:txBody>
      <dsp:txXfrm>
        <a:off x="2013483" y="1022583"/>
        <a:ext cx="1302356" cy="815571"/>
      </dsp:txXfrm>
    </dsp:sp>
    <dsp:sp modelId="{5E259321-389A-4299-961C-172293FB52F8}">
      <dsp:nvSpPr>
        <dsp:cNvPr id="0" name=""/>
        <dsp:cNvSpPr/>
      </dsp:nvSpPr>
      <dsp:spPr>
        <a:xfrm rot="18289469">
          <a:off x="3080931" y="912020"/>
          <a:ext cx="1213620" cy="40429"/>
        </a:xfrm>
        <a:custGeom>
          <a:avLst/>
          <a:gdLst/>
          <a:ahLst/>
          <a:cxnLst/>
          <a:rect l="0" t="0" r="0" b="0"/>
          <a:pathLst>
            <a:path>
              <a:moveTo>
                <a:pt x="0" y="20214"/>
              </a:moveTo>
              <a:lnTo>
                <a:pt x="1213620" y="20214"/>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7400" y="901894"/>
        <a:ext cx="60681" cy="60681"/>
      </dsp:txXfrm>
    </dsp:sp>
    <dsp:sp modelId="{3F18DB43-E90D-4572-A3DF-6C7BDC5C2873}">
      <dsp:nvSpPr>
        <dsp:cNvPr id="0" name=""/>
        <dsp:cNvSpPr/>
      </dsp:nvSpPr>
      <dsp:spPr>
        <a:xfrm>
          <a:off x="4034269" y="941"/>
          <a:ext cx="1732638" cy="866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i="0" kern="1200" dirty="0" smtClean="0"/>
            <a:t>Intracellular</a:t>
          </a:r>
          <a:r>
            <a:rPr lang="en-US" sz="1400" b="1" i="0" kern="1200" baseline="0" dirty="0" smtClean="0"/>
            <a:t> calcium </a:t>
          </a:r>
          <a:endParaRPr lang="en-US" sz="1400" b="1" i="0" kern="1200" dirty="0"/>
        </a:p>
      </dsp:txBody>
      <dsp:txXfrm>
        <a:off x="4059643" y="26315"/>
        <a:ext cx="1681890" cy="815571"/>
      </dsp:txXfrm>
    </dsp:sp>
    <dsp:sp modelId="{0F5EC070-594D-426A-A3FD-1FE33817D9FA}">
      <dsp:nvSpPr>
        <dsp:cNvPr id="0" name=""/>
        <dsp:cNvSpPr/>
      </dsp:nvSpPr>
      <dsp:spPr>
        <a:xfrm>
          <a:off x="5766908" y="413886"/>
          <a:ext cx="693055" cy="40429"/>
        </a:xfrm>
        <a:custGeom>
          <a:avLst/>
          <a:gdLst/>
          <a:ahLst/>
          <a:cxnLst/>
          <a:rect l="0" t="0" r="0" b="0"/>
          <a:pathLst>
            <a:path>
              <a:moveTo>
                <a:pt x="0" y="20214"/>
              </a:moveTo>
              <a:lnTo>
                <a:pt x="693055" y="20214"/>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96109" y="416775"/>
        <a:ext cx="34652" cy="34652"/>
      </dsp:txXfrm>
    </dsp:sp>
    <dsp:sp modelId="{929ECFE5-2ED7-4727-94D5-3EFD81466EC9}">
      <dsp:nvSpPr>
        <dsp:cNvPr id="0" name=""/>
        <dsp:cNvSpPr/>
      </dsp:nvSpPr>
      <dsp:spPr>
        <a:xfrm>
          <a:off x="6459963" y="941"/>
          <a:ext cx="1732638" cy="866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4">
                  <a:lumMod val="75000"/>
                </a:schemeClr>
              </a:solidFill>
            </a:rPr>
            <a:t>99% </a:t>
          </a:r>
          <a:r>
            <a:rPr lang="en-US" sz="1400" b="1" kern="1200" dirty="0" smtClean="0"/>
            <a:t>is in the skeleton.</a:t>
          </a:r>
          <a:endParaRPr lang="en-US" sz="1400" b="1" kern="1200" dirty="0"/>
        </a:p>
      </dsp:txBody>
      <dsp:txXfrm>
        <a:off x="6485337" y="26315"/>
        <a:ext cx="1681890" cy="815571"/>
      </dsp:txXfrm>
    </dsp:sp>
    <dsp:sp modelId="{58431AEC-1A4A-4F43-BB05-8707C2ABB26C}">
      <dsp:nvSpPr>
        <dsp:cNvPr id="0" name=""/>
        <dsp:cNvSpPr/>
      </dsp:nvSpPr>
      <dsp:spPr>
        <a:xfrm rot="3310531">
          <a:off x="3080931" y="1908287"/>
          <a:ext cx="1213620" cy="40429"/>
        </a:xfrm>
        <a:custGeom>
          <a:avLst/>
          <a:gdLst/>
          <a:ahLst/>
          <a:cxnLst/>
          <a:rect l="0" t="0" r="0" b="0"/>
          <a:pathLst>
            <a:path>
              <a:moveTo>
                <a:pt x="0" y="20214"/>
              </a:moveTo>
              <a:lnTo>
                <a:pt x="1213620" y="20214"/>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7400" y="1898161"/>
        <a:ext cx="60681" cy="60681"/>
      </dsp:txXfrm>
    </dsp:sp>
    <dsp:sp modelId="{D946111E-9B60-425C-8D7C-993B59554510}">
      <dsp:nvSpPr>
        <dsp:cNvPr id="0" name=""/>
        <dsp:cNvSpPr/>
      </dsp:nvSpPr>
      <dsp:spPr>
        <a:xfrm>
          <a:off x="4034269" y="1993476"/>
          <a:ext cx="1732638" cy="866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u="none" kern="1200" dirty="0" smtClean="0">
              <a:latin typeface="+mj-lt"/>
              <a:ea typeface="+mj-ea"/>
              <a:cs typeface="+mj-cs"/>
            </a:rPr>
            <a:t>ECF calcium:</a:t>
          </a:r>
        </a:p>
      </dsp:txBody>
      <dsp:txXfrm>
        <a:off x="4059643" y="2018850"/>
        <a:ext cx="1681890" cy="815571"/>
      </dsp:txXfrm>
    </dsp:sp>
    <dsp:sp modelId="{2C92E4A7-6E9B-40FE-8D1D-BF1F57CC7729}">
      <dsp:nvSpPr>
        <dsp:cNvPr id="0" name=""/>
        <dsp:cNvSpPr/>
      </dsp:nvSpPr>
      <dsp:spPr>
        <a:xfrm rot="18289469">
          <a:off x="5506625" y="1908287"/>
          <a:ext cx="1213620" cy="40429"/>
        </a:xfrm>
        <a:custGeom>
          <a:avLst/>
          <a:gdLst/>
          <a:ahLst/>
          <a:cxnLst/>
          <a:rect l="0" t="0" r="0" b="0"/>
          <a:pathLst>
            <a:path>
              <a:moveTo>
                <a:pt x="0" y="20214"/>
              </a:moveTo>
              <a:lnTo>
                <a:pt x="1213620" y="20214"/>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83095" y="1898161"/>
        <a:ext cx="60681" cy="60681"/>
      </dsp:txXfrm>
    </dsp:sp>
    <dsp:sp modelId="{12F92170-C488-4F6F-A7CD-070E0084FC08}">
      <dsp:nvSpPr>
        <dsp:cNvPr id="0" name=""/>
        <dsp:cNvSpPr/>
      </dsp:nvSpPr>
      <dsp:spPr>
        <a:xfrm>
          <a:off x="6459963" y="997209"/>
          <a:ext cx="1732638" cy="866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Plasma calcium level : (</a:t>
          </a:r>
          <a:r>
            <a:rPr lang="en-US" sz="1400" b="1" kern="1200" dirty="0" smtClean="0">
              <a:solidFill>
                <a:schemeClr val="accent4">
                  <a:lumMod val="75000"/>
                </a:schemeClr>
              </a:solidFill>
            </a:rPr>
            <a:t>9 -11 mg/dl</a:t>
          </a:r>
          <a:r>
            <a:rPr lang="en-US" sz="1400" b="1" kern="1200" dirty="0" smtClean="0"/>
            <a:t>) </a:t>
          </a:r>
        </a:p>
        <a:p>
          <a:pPr lvl="0" algn="ctr" defTabSz="622300">
            <a:lnSpc>
              <a:spcPct val="90000"/>
            </a:lnSpc>
            <a:spcBef>
              <a:spcPct val="0"/>
            </a:spcBef>
            <a:spcAft>
              <a:spcPct val="35000"/>
            </a:spcAft>
          </a:pPr>
          <a:r>
            <a:rPr lang="en-US" sz="1400" b="1" kern="1200" dirty="0" smtClean="0"/>
            <a:t>Average: 9.4 mg/dl </a:t>
          </a:r>
          <a:endParaRPr lang="en-US" sz="1400" b="1" kern="1200" dirty="0"/>
        </a:p>
      </dsp:txBody>
      <dsp:txXfrm>
        <a:off x="6485337" y="1022583"/>
        <a:ext cx="1681890" cy="815571"/>
      </dsp:txXfrm>
    </dsp:sp>
    <dsp:sp modelId="{357F5B2B-A8EE-42BE-B389-6A454F78A855}">
      <dsp:nvSpPr>
        <dsp:cNvPr id="0" name=""/>
        <dsp:cNvSpPr/>
      </dsp:nvSpPr>
      <dsp:spPr>
        <a:xfrm>
          <a:off x="5766908" y="2406421"/>
          <a:ext cx="693055" cy="40429"/>
        </a:xfrm>
        <a:custGeom>
          <a:avLst/>
          <a:gdLst/>
          <a:ahLst/>
          <a:cxnLst/>
          <a:rect l="0" t="0" r="0" b="0"/>
          <a:pathLst>
            <a:path>
              <a:moveTo>
                <a:pt x="0" y="20214"/>
              </a:moveTo>
              <a:lnTo>
                <a:pt x="693055" y="20214"/>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96109" y="2409309"/>
        <a:ext cx="34652" cy="34652"/>
      </dsp:txXfrm>
    </dsp:sp>
    <dsp:sp modelId="{10C6CE1D-AF06-4795-8FC1-AFD15EA94B9E}">
      <dsp:nvSpPr>
        <dsp:cNvPr id="0" name=""/>
        <dsp:cNvSpPr/>
      </dsp:nvSpPr>
      <dsp:spPr>
        <a:xfrm>
          <a:off x="6459963" y="1993476"/>
          <a:ext cx="1732638" cy="866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4">
                  <a:lumMod val="75000"/>
                </a:schemeClr>
              </a:solidFill>
            </a:rPr>
            <a:t>59%</a:t>
          </a:r>
          <a:r>
            <a:rPr lang="en-US" sz="1400" b="1" kern="1200" dirty="0" smtClean="0"/>
            <a:t> (diffusible) = ionized + Complexed</a:t>
          </a:r>
          <a:endParaRPr lang="en-US" sz="1400" b="1" kern="1200" dirty="0"/>
        </a:p>
      </dsp:txBody>
      <dsp:txXfrm>
        <a:off x="6485337" y="2018850"/>
        <a:ext cx="1681890" cy="815571"/>
      </dsp:txXfrm>
    </dsp:sp>
    <dsp:sp modelId="{0D0AC8BD-1A7D-4C5B-8689-A48959E40AF7}">
      <dsp:nvSpPr>
        <dsp:cNvPr id="0" name=""/>
        <dsp:cNvSpPr/>
      </dsp:nvSpPr>
      <dsp:spPr>
        <a:xfrm rot="3310531">
          <a:off x="5506625" y="2904555"/>
          <a:ext cx="1213620" cy="40429"/>
        </a:xfrm>
        <a:custGeom>
          <a:avLst/>
          <a:gdLst/>
          <a:ahLst/>
          <a:cxnLst/>
          <a:rect l="0" t="0" r="0" b="0"/>
          <a:pathLst>
            <a:path>
              <a:moveTo>
                <a:pt x="0" y="20214"/>
              </a:moveTo>
              <a:lnTo>
                <a:pt x="1213620" y="20214"/>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83095" y="2894429"/>
        <a:ext cx="60681" cy="60681"/>
      </dsp:txXfrm>
    </dsp:sp>
    <dsp:sp modelId="{BAD32399-FE51-47FE-BA40-6EDD5ECD8C92}">
      <dsp:nvSpPr>
        <dsp:cNvPr id="0" name=""/>
        <dsp:cNvSpPr/>
      </dsp:nvSpPr>
      <dsp:spPr>
        <a:xfrm>
          <a:off x="6459963" y="2989743"/>
          <a:ext cx="1732638" cy="866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4">
                  <a:lumMod val="75000"/>
                </a:schemeClr>
              </a:solidFill>
            </a:rPr>
            <a:t>41% </a:t>
          </a:r>
          <a:r>
            <a:rPr lang="en-US" sz="1400" b="1" kern="1200" dirty="0" smtClean="0"/>
            <a:t>(non diffusible) = protein bound </a:t>
          </a:r>
          <a:endParaRPr lang="en-US" sz="1400" b="1" kern="1200" dirty="0"/>
        </a:p>
      </dsp:txBody>
      <dsp:txXfrm>
        <a:off x="6485337" y="3015117"/>
        <a:ext cx="1681890" cy="815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5276F-491E-4B88-AC99-3A989DA06F15}">
      <dsp:nvSpPr>
        <dsp:cNvPr id="0" name=""/>
        <dsp:cNvSpPr/>
      </dsp:nvSpPr>
      <dsp:spPr>
        <a:xfrm>
          <a:off x="-5582173" y="-854585"/>
          <a:ext cx="6646296" cy="6646296"/>
        </a:xfrm>
        <a:prstGeom prst="blockArc">
          <a:avLst>
            <a:gd name="adj1" fmla="val 18900000"/>
            <a:gd name="adj2" fmla="val 2700000"/>
            <a:gd name="adj3" fmla="val 325"/>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02D4B-8A44-4413-A6F8-79A3DDDE2C7A}">
      <dsp:nvSpPr>
        <dsp:cNvPr id="0" name=""/>
        <dsp:cNvSpPr/>
      </dsp:nvSpPr>
      <dsp:spPr>
        <a:xfrm>
          <a:off x="465220" y="308471"/>
          <a:ext cx="10438603" cy="6173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0012"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solidFill>
                <a:schemeClr val="bg1"/>
              </a:solidFill>
              <a:latin typeface="+mj-lt"/>
              <a:cs typeface="Arial"/>
            </a:rPr>
            <a:t>The </a:t>
          </a:r>
          <a:r>
            <a:rPr lang="en-US" sz="1600" b="0" kern="1200" spc="-5" dirty="0" smtClean="0">
              <a:solidFill>
                <a:schemeClr val="bg1"/>
              </a:solidFill>
              <a:latin typeface="+mj-lt"/>
              <a:cs typeface="Arial"/>
            </a:rPr>
            <a:t>bone contains a </a:t>
          </a:r>
          <a:r>
            <a:rPr lang="en-US" sz="1600" b="0" kern="1200" dirty="0" smtClean="0">
              <a:solidFill>
                <a:schemeClr val="bg1"/>
              </a:solidFill>
              <a:latin typeface="+mj-lt"/>
              <a:cs typeface="Arial"/>
            </a:rPr>
            <a:t>type of </a:t>
          </a:r>
          <a:r>
            <a:rPr lang="en-US" sz="1600" b="0" kern="1200" spc="-55" dirty="0" smtClean="0">
              <a:solidFill>
                <a:schemeClr val="bg1"/>
              </a:solidFill>
              <a:latin typeface="+mj-lt"/>
              <a:cs typeface="Arial"/>
            </a:rPr>
            <a:t>exchangeable</a:t>
          </a:r>
          <a:r>
            <a:rPr lang="en-US" sz="1600" b="0" i="1" kern="1200" spc="-55" dirty="0" smtClean="0">
              <a:solidFill>
                <a:schemeClr val="bg1"/>
              </a:solidFill>
              <a:latin typeface="+mj-lt"/>
              <a:cs typeface="Arial"/>
            </a:rPr>
            <a:t> </a:t>
          </a:r>
          <a:r>
            <a:rPr lang="en-US" sz="1600" b="0" kern="1200" spc="-5" dirty="0" smtClean="0">
              <a:solidFill>
                <a:schemeClr val="bg1"/>
              </a:solidFill>
              <a:latin typeface="+mj-lt"/>
              <a:cs typeface="Arial"/>
            </a:rPr>
            <a:t>calcium </a:t>
          </a:r>
          <a:r>
            <a:rPr lang="en-US" sz="1600" b="0" kern="1200" dirty="0" smtClean="0">
              <a:solidFill>
                <a:schemeClr val="bg1"/>
              </a:solidFill>
              <a:latin typeface="+mj-lt"/>
              <a:cs typeface="Arial"/>
            </a:rPr>
            <a:t>that </a:t>
          </a:r>
          <a:r>
            <a:rPr lang="en-US" sz="1600" b="0" kern="1200" spc="-10" dirty="0" smtClean="0">
              <a:solidFill>
                <a:schemeClr val="bg1"/>
              </a:solidFill>
              <a:latin typeface="+mj-lt"/>
              <a:cs typeface="Arial"/>
            </a:rPr>
            <a:t>is  </a:t>
          </a:r>
          <a:r>
            <a:rPr lang="en-US" sz="1600" b="0" kern="1200" spc="-5" dirty="0" smtClean="0">
              <a:solidFill>
                <a:schemeClr val="bg1"/>
              </a:solidFill>
              <a:latin typeface="+mj-lt"/>
              <a:cs typeface="Arial"/>
            </a:rPr>
            <a:t>always in equilibrium with the Ca++ ions in </a:t>
          </a:r>
          <a:r>
            <a:rPr lang="en-US" sz="1600" b="0" kern="1200" dirty="0" smtClean="0">
              <a:solidFill>
                <a:schemeClr val="bg1"/>
              </a:solidFill>
              <a:latin typeface="+mj-lt"/>
              <a:cs typeface="Arial"/>
            </a:rPr>
            <a:t>the</a:t>
          </a:r>
          <a:r>
            <a:rPr lang="en-US" sz="1600" b="0" kern="1200" spc="110" dirty="0" smtClean="0">
              <a:solidFill>
                <a:schemeClr val="bg1"/>
              </a:solidFill>
              <a:latin typeface="+mj-lt"/>
              <a:cs typeface="Arial"/>
            </a:rPr>
            <a:t> </a:t>
          </a:r>
          <a:r>
            <a:rPr lang="en-US" sz="1600" b="0" kern="1200" spc="-5" dirty="0" smtClean="0">
              <a:solidFill>
                <a:schemeClr val="bg1"/>
              </a:solidFill>
              <a:latin typeface="+mj-lt"/>
              <a:cs typeface="Arial"/>
            </a:rPr>
            <a:t>ECF</a:t>
          </a:r>
          <a:r>
            <a:rPr lang="ar-SA" sz="1600" b="0" kern="1200" spc="-5" dirty="0" smtClean="0">
              <a:solidFill>
                <a:schemeClr val="bg1"/>
              </a:solidFill>
              <a:latin typeface="+mj-lt"/>
              <a:cs typeface="Arial"/>
            </a:rPr>
            <a:t> .</a:t>
          </a:r>
          <a:endParaRPr lang="en-US" sz="1600" b="0" kern="1200" dirty="0">
            <a:solidFill>
              <a:schemeClr val="bg1"/>
            </a:solidFill>
            <a:latin typeface="+mj-lt"/>
          </a:endParaRPr>
        </a:p>
      </dsp:txBody>
      <dsp:txXfrm>
        <a:off x="465220" y="308471"/>
        <a:ext cx="10438603" cy="617338"/>
      </dsp:txXfrm>
    </dsp:sp>
    <dsp:sp modelId="{0CBB8B17-0825-499C-887D-43E075E8EF1A}">
      <dsp:nvSpPr>
        <dsp:cNvPr id="0" name=""/>
        <dsp:cNvSpPr/>
      </dsp:nvSpPr>
      <dsp:spPr>
        <a:xfrm>
          <a:off x="79383" y="231304"/>
          <a:ext cx="771672" cy="77167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1C3DB-2989-4115-A99F-0B2A219034F1}">
      <dsp:nvSpPr>
        <dsp:cNvPr id="0" name=""/>
        <dsp:cNvSpPr/>
      </dsp:nvSpPr>
      <dsp:spPr>
        <a:xfrm>
          <a:off x="907586" y="1234182"/>
          <a:ext cx="9996236" cy="6173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0012" tIns="40640" rIns="40640" bIns="40640" numCol="1" spcCol="1270" anchor="ctr" anchorCtr="0">
          <a:noAutofit/>
        </a:bodyPr>
        <a:lstStyle/>
        <a:p>
          <a:pPr lvl="0" algn="l" defTabSz="711200">
            <a:lnSpc>
              <a:spcPct val="90000"/>
            </a:lnSpc>
            <a:spcBef>
              <a:spcPct val="0"/>
            </a:spcBef>
            <a:spcAft>
              <a:spcPct val="35000"/>
            </a:spcAft>
          </a:pPr>
          <a:r>
            <a:rPr lang="en-US" sz="1600" b="0" kern="1200" spc="-5" dirty="0" smtClean="0">
              <a:solidFill>
                <a:schemeClr val="bg1"/>
              </a:solidFill>
              <a:latin typeface="+mj-lt"/>
              <a:cs typeface="Arial"/>
            </a:rPr>
            <a:t>Calcium Exchange </a:t>
          </a:r>
          <a:r>
            <a:rPr lang="en-US" sz="1600" b="0" kern="1200" dirty="0" smtClean="0">
              <a:solidFill>
                <a:schemeClr val="bg1"/>
              </a:solidFill>
              <a:latin typeface="+mj-lt"/>
              <a:cs typeface="Arial"/>
            </a:rPr>
            <a:t>Between </a:t>
          </a:r>
          <a:r>
            <a:rPr lang="en-US" sz="1600" b="0" kern="1200" spc="-5" dirty="0" smtClean="0">
              <a:solidFill>
                <a:schemeClr val="bg1"/>
              </a:solidFill>
              <a:latin typeface="+mj-lt"/>
              <a:cs typeface="Arial"/>
            </a:rPr>
            <a:t>Bone and</a:t>
          </a:r>
          <a:r>
            <a:rPr lang="en-US" sz="1600" b="0" kern="1200" spc="-35" dirty="0" smtClean="0">
              <a:solidFill>
                <a:schemeClr val="bg1"/>
              </a:solidFill>
              <a:latin typeface="+mj-lt"/>
              <a:cs typeface="Arial"/>
            </a:rPr>
            <a:t> </a:t>
          </a:r>
          <a:r>
            <a:rPr lang="en-US" sz="1600" b="0" kern="1200" spc="-5" dirty="0" smtClean="0">
              <a:solidFill>
                <a:schemeClr val="bg1"/>
              </a:solidFill>
              <a:latin typeface="+mj-lt"/>
              <a:cs typeface="Arial"/>
            </a:rPr>
            <a:t>ECF</a:t>
          </a:r>
          <a:r>
            <a:rPr lang="ar-SA" sz="1600" b="0" kern="1200" dirty="0" smtClean="0">
              <a:solidFill>
                <a:schemeClr val="bg1"/>
              </a:solidFill>
              <a:latin typeface="+mj-lt"/>
            </a:rPr>
            <a:t>.</a:t>
          </a:r>
          <a:endParaRPr lang="en-US" sz="1600" b="0" kern="1200" dirty="0">
            <a:solidFill>
              <a:schemeClr val="bg1"/>
            </a:solidFill>
            <a:latin typeface="+mj-lt"/>
          </a:endParaRPr>
        </a:p>
      </dsp:txBody>
      <dsp:txXfrm>
        <a:off x="907586" y="1234182"/>
        <a:ext cx="9996236" cy="617338"/>
      </dsp:txXfrm>
    </dsp:sp>
    <dsp:sp modelId="{ECE51A7C-2A57-4444-9FB4-2202E12F0866}">
      <dsp:nvSpPr>
        <dsp:cNvPr id="0" name=""/>
        <dsp:cNvSpPr/>
      </dsp:nvSpPr>
      <dsp:spPr>
        <a:xfrm>
          <a:off x="521750" y="1157015"/>
          <a:ext cx="771672" cy="77167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C5B23-A280-45C3-A32A-5621B7BB2C95}">
      <dsp:nvSpPr>
        <dsp:cNvPr id="0" name=""/>
        <dsp:cNvSpPr/>
      </dsp:nvSpPr>
      <dsp:spPr>
        <a:xfrm>
          <a:off x="1043357" y="2159893"/>
          <a:ext cx="9860465" cy="6173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0012" tIns="40640" rIns="40640" bIns="40640" numCol="1" spcCol="1270" anchor="ctr" anchorCtr="0">
          <a:noAutofit/>
        </a:bodyPr>
        <a:lstStyle/>
        <a:p>
          <a:pPr lvl="0" algn="l" defTabSz="711200">
            <a:lnSpc>
              <a:spcPct val="90000"/>
            </a:lnSpc>
            <a:spcBef>
              <a:spcPct val="0"/>
            </a:spcBef>
            <a:spcAft>
              <a:spcPct val="35000"/>
            </a:spcAft>
          </a:pPr>
          <a:r>
            <a:rPr lang="en-US" sz="1600" b="0" kern="1200" spc="-5" dirty="0" smtClean="0">
              <a:solidFill>
                <a:schemeClr val="bg1"/>
              </a:solidFill>
              <a:latin typeface="+mj-lt"/>
              <a:cs typeface="Arial"/>
            </a:rPr>
            <a:t>Normally</a:t>
          </a:r>
          <a:r>
            <a:rPr lang="ar-SA" sz="1600" b="0" kern="1200" spc="-5" dirty="0" smtClean="0">
              <a:solidFill>
                <a:schemeClr val="bg1"/>
              </a:solidFill>
              <a:latin typeface="+mj-lt"/>
              <a:cs typeface="Arial"/>
            </a:rPr>
            <a:t>,</a:t>
          </a:r>
          <a:r>
            <a:rPr lang="en-US" sz="1600" b="0" kern="1200" spc="-5" dirty="0" smtClean="0">
              <a:solidFill>
                <a:schemeClr val="bg1"/>
              </a:solidFill>
              <a:latin typeface="+mj-lt"/>
              <a:cs typeface="Arial"/>
            </a:rPr>
            <a:t>i</a:t>
          </a:r>
          <a:r>
            <a:rPr lang="en-US" sz="1600" b="0" kern="1200" dirty="0" smtClean="0">
              <a:solidFill>
                <a:schemeClr val="bg1"/>
              </a:solidFill>
              <a:latin typeface="+mj-lt"/>
              <a:cs typeface="Arial"/>
            </a:rPr>
            <a:t>ts </a:t>
          </a:r>
          <a:r>
            <a:rPr lang="en-US" sz="1600" b="0" kern="1200" spc="-5" dirty="0" smtClean="0">
              <a:solidFill>
                <a:schemeClr val="bg1"/>
              </a:solidFill>
              <a:latin typeface="+mj-lt"/>
              <a:cs typeface="Arial"/>
            </a:rPr>
            <a:t>amount </a:t>
          </a:r>
          <a:r>
            <a:rPr lang="en-US" sz="1600" b="0" kern="1200" dirty="0" smtClean="0">
              <a:solidFill>
                <a:schemeClr val="bg1"/>
              </a:solidFill>
              <a:latin typeface="+mj-lt"/>
              <a:cs typeface="Arial"/>
            </a:rPr>
            <a:t>is </a:t>
          </a:r>
          <a:r>
            <a:rPr lang="en-US" sz="1600" b="0" kern="1200" spc="-5" dirty="0" smtClean="0">
              <a:solidFill>
                <a:schemeClr val="bg1"/>
              </a:solidFill>
              <a:latin typeface="+mj-lt"/>
              <a:cs typeface="Arial"/>
            </a:rPr>
            <a:t>about </a:t>
          </a:r>
          <a:r>
            <a:rPr lang="en-US" sz="1600" b="0" kern="1200" dirty="0" smtClean="0">
              <a:solidFill>
                <a:schemeClr val="bg1"/>
              </a:solidFill>
              <a:latin typeface="+mj-lt"/>
              <a:cs typeface="Arial"/>
            </a:rPr>
            <a:t>( </a:t>
          </a:r>
          <a:r>
            <a:rPr lang="en-US" sz="1600" b="0" kern="1200" spc="-5" dirty="0" smtClean="0">
              <a:solidFill>
                <a:schemeClr val="accent4">
                  <a:lumMod val="75000"/>
                </a:schemeClr>
              </a:solidFill>
              <a:latin typeface="+mj-lt"/>
              <a:cs typeface="Arial"/>
            </a:rPr>
            <a:t>0.4-1%</a:t>
          </a:r>
          <a:r>
            <a:rPr lang="en-US" sz="1600" b="0" kern="1200" spc="-5" dirty="0" smtClean="0">
              <a:solidFill>
                <a:schemeClr val="bg1"/>
              </a:solidFill>
              <a:latin typeface="+mj-lt"/>
              <a:cs typeface="Arial"/>
            </a:rPr>
            <a:t>) of </a:t>
          </a:r>
          <a:r>
            <a:rPr lang="en-US" sz="1600" b="0" kern="1200" dirty="0" smtClean="0">
              <a:solidFill>
                <a:schemeClr val="bg1"/>
              </a:solidFill>
              <a:latin typeface="+mj-lt"/>
              <a:cs typeface="Arial"/>
            </a:rPr>
            <a:t>the total</a:t>
          </a:r>
          <a:r>
            <a:rPr lang="en-US" sz="1600" b="0" kern="1200" spc="35" dirty="0" smtClean="0">
              <a:solidFill>
                <a:schemeClr val="bg1"/>
              </a:solidFill>
              <a:latin typeface="+mj-lt"/>
              <a:cs typeface="Arial"/>
            </a:rPr>
            <a:t> </a:t>
          </a:r>
          <a:r>
            <a:rPr lang="en-US" sz="1600" b="0" kern="1200" spc="-5" dirty="0" smtClean="0">
              <a:solidFill>
                <a:schemeClr val="bg1"/>
              </a:solidFill>
              <a:latin typeface="+mj-lt"/>
              <a:cs typeface="Arial"/>
            </a:rPr>
            <a:t>bone</a:t>
          </a:r>
          <a:r>
            <a:rPr lang="en-US" sz="1600" b="0" kern="1200" dirty="0" smtClean="0">
              <a:solidFill>
                <a:schemeClr val="bg1"/>
              </a:solidFill>
              <a:latin typeface="+mj-lt"/>
              <a:cs typeface="Arial"/>
            </a:rPr>
            <a:t> </a:t>
          </a:r>
          <a:r>
            <a:rPr lang="en-US" sz="1600" b="0" kern="1200" spc="-5" dirty="0" smtClean="0">
              <a:solidFill>
                <a:schemeClr val="bg1"/>
              </a:solidFill>
              <a:latin typeface="+mj-lt"/>
              <a:cs typeface="Arial"/>
            </a:rPr>
            <a:t>calcium</a:t>
          </a:r>
          <a:endParaRPr lang="en-US" sz="1600" b="0" kern="1200" dirty="0">
            <a:solidFill>
              <a:schemeClr val="bg1"/>
            </a:solidFill>
            <a:latin typeface="+mj-lt"/>
          </a:endParaRPr>
        </a:p>
      </dsp:txBody>
      <dsp:txXfrm>
        <a:off x="1043357" y="2159893"/>
        <a:ext cx="9860465" cy="617338"/>
      </dsp:txXfrm>
    </dsp:sp>
    <dsp:sp modelId="{1558B291-20D3-466D-B007-E60EB4F09D6E}">
      <dsp:nvSpPr>
        <dsp:cNvPr id="0" name=""/>
        <dsp:cNvSpPr/>
      </dsp:nvSpPr>
      <dsp:spPr>
        <a:xfrm>
          <a:off x="657521" y="2082726"/>
          <a:ext cx="771672" cy="77167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FFFFC-0101-4C3C-83EF-177A2FC96593}">
      <dsp:nvSpPr>
        <dsp:cNvPr id="0" name=""/>
        <dsp:cNvSpPr/>
      </dsp:nvSpPr>
      <dsp:spPr>
        <a:xfrm>
          <a:off x="907586" y="3085604"/>
          <a:ext cx="9996236" cy="6173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0012" tIns="40640" rIns="40640" bIns="40640" numCol="1" spcCol="1270" anchor="ctr" anchorCtr="0">
          <a:noAutofit/>
        </a:bodyPr>
        <a:lstStyle/>
        <a:p>
          <a:pPr lvl="0" algn="l" defTabSz="711200">
            <a:lnSpc>
              <a:spcPct val="90000"/>
            </a:lnSpc>
            <a:spcBef>
              <a:spcPct val="0"/>
            </a:spcBef>
            <a:spcAft>
              <a:spcPct val="35000"/>
            </a:spcAft>
          </a:pPr>
          <a:r>
            <a:rPr lang="en-US" sz="1600" b="0" kern="1200" spc="-5" smtClean="0">
              <a:solidFill>
                <a:schemeClr val="bg1"/>
              </a:solidFill>
              <a:latin typeface="+mj-lt"/>
              <a:cs typeface="Arial"/>
            </a:rPr>
            <a:t>This calcium is a </a:t>
          </a:r>
          <a:r>
            <a:rPr lang="en-US" sz="1600" b="0" kern="1200" smtClean="0">
              <a:solidFill>
                <a:schemeClr val="bg1"/>
              </a:solidFill>
              <a:latin typeface="+mj-lt"/>
              <a:cs typeface="Arial"/>
            </a:rPr>
            <a:t>form of </a:t>
          </a:r>
          <a:r>
            <a:rPr lang="en-US" sz="1600" b="0" kern="1200" spc="-5" smtClean="0">
              <a:solidFill>
                <a:schemeClr val="bg1"/>
              </a:solidFill>
              <a:latin typeface="+mj-lt"/>
              <a:cs typeface="Arial"/>
            </a:rPr>
            <a:t>readily </a:t>
          </a:r>
          <a:r>
            <a:rPr lang="en-US" sz="1600" b="0" u="sng" kern="1200" spc="-5" smtClean="0">
              <a:solidFill>
                <a:schemeClr val="bg1"/>
              </a:solidFill>
              <a:latin typeface="+mj-lt"/>
              <a:cs typeface="Arial"/>
            </a:rPr>
            <a:t>mobilizable</a:t>
          </a:r>
          <a:r>
            <a:rPr lang="en-US" sz="1600" b="0" kern="1200" spc="-5" smtClean="0">
              <a:solidFill>
                <a:schemeClr val="bg1"/>
              </a:solidFill>
              <a:latin typeface="+mj-lt"/>
              <a:cs typeface="Arial"/>
            </a:rPr>
            <a:t> </a:t>
          </a:r>
          <a:r>
            <a:rPr lang="en-US" sz="1600" b="0" kern="1200" smtClean="0">
              <a:solidFill>
                <a:schemeClr val="bg1"/>
              </a:solidFill>
              <a:latin typeface="+mj-lt"/>
              <a:cs typeface="Arial"/>
            </a:rPr>
            <a:t>salt </a:t>
          </a:r>
          <a:r>
            <a:rPr lang="en-US" sz="1600" b="0" kern="1200" spc="-5" smtClean="0">
              <a:solidFill>
                <a:schemeClr val="bg1"/>
              </a:solidFill>
              <a:latin typeface="+mj-lt"/>
              <a:cs typeface="Arial"/>
            </a:rPr>
            <a:t>such as </a:t>
          </a:r>
          <a:r>
            <a:rPr lang="en-US" sz="1600" b="0" u="sng" kern="1200" spc="-5" smtClean="0">
              <a:solidFill>
                <a:schemeClr val="bg1"/>
              </a:solidFill>
              <a:latin typeface="+mj-lt"/>
              <a:cs typeface="Arial"/>
            </a:rPr>
            <a:t>CaHPO4</a:t>
          </a:r>
          <a:r>
            <a:rPr lang="en-US" sz="1600" b="0" kern="1200" spc="-5" smtClean="0">
              <a:solidFill>
                <a:schemeClr val="bg1"/>
              </a:solidFill>
              <a:latin typeface="+mj-lt"/>
              <a:cs typeface="Arial"/>
            </a:rPr>
            <a:t> and other amorphous calcium</a:t>
          </a:r>
          <a:r>
            <a:rPr lang="en-US" sz="1600" b="0" kern="1200" spc="75" smtClean="0">
              <a:solidFill>
                <a:schemeClr val="bg1"/>
              </a:solidFill>
              <a:latin typeface="+mj-lt"/>
              <a:cs typeface="Arial"/>
            </a:rPr>
            <a:t> </a:t>
          </a:r>
          <a:r>
            <a:rPr lang="en-US" sz="1600" b="0" kern="1200" smtClean="0">
              <a:solidFill>
                <a:schemeClr val="bg1"/>
              </a:solidFill>
              <a:latin typeface="+mj-lt"/>
              <a:cs typeface="Arial"/>
            </a:rPr>
            <a:t>salts  </a:t>
          </a:r>
          <a:r>
            <a:rPr lang="ar-SA" sz="1600" b="0" kern="1200" smtClean="0">
              <a:solidFill>
                <a:schemeClr val="bg1"/>
              </a:solidFill>
              <a:latin typeface="+mj-lt"/>
            </a:rPr>
            <a:t>يعني يقدر انه يطلع من العظم بسهولة</a:t>
          </a:r>
          <a:endParaRPr lang="en-US" sz="1600" b="0" kern="1200" dirty="0">
            <a:solidFill>
              <a:schemeClr val="bg1"/>
            </a:solidFill>
            <a:latin typeface="+mj-lt"/>
          </a:endParaRPr>
        </a:p>
      </dsp:txBody>
      <dsp:txXfrm>
        <a:off x="907586" y="3085604"/>
        <a:ext cx="9996236" cy="617338"/>
      </dsp:txXfrm>
    </dsp:sp>
    <dsp:sp modelId="{A6E46682-D9C5-4D8C-9F20-A2C5132A429E}">
      <dsp:nvSpPr>
        <dsp:cNvPr id="0" name=""/>
        <dsp:cNvSpPr/>
      </dsp:nvSpPr>
      <dsp:spPr>
        <a:xfrm>
          <a:off x="521750" y="3008437"/>
          <a:ext cx="771672" cy="77167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35357-32BB-486E-8105-2A005208B122}">
      <dsp:nvSpPr>
        <dsp:cNvPr id="0" name=""/>
        <dsp:cNvSpPr/>
      </dsp:nvSpPr>
      <dsp:spPr>
        <a:xfrm>
          <a:off x="465220" y="4011315"/>
          <a:ext cx="10438603" cy="6173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0012" tIns="35560" rIns="35560" bIns="35560" numCol="1" spcCol="1270" anchor="ctr" anchorCtr="0">
          <a:noAutofit/>
        </a:bodyPr>
        <a:lstStyle/>
        <a:p>
          <a:pPr lvl="0" algn="l" defTabSz="622300">
            <a:lnSpc>
              <a:spcPct val="90000"/>
            </a:lnSpc>
            <a:spcBef>
              <a:spcPct val="0"/>
            </a:spcBef>
            <a:spcAft>
              <a:spcPct val="35000"/>
            </a:spcAft>
          </a:pPr>
          <a:r>
            <a:rPr lang="en-US" sz="1400" b="0" u="sng" kern="1200" dirty="0" smtClean="0">
              <a:solidFill>
                <a:schemeClr val="bg1"/>
              </a:solidFill>
              <a:latin typeface="+mj-lt"/>
              <a:cs typeface="Arial"/>
            </a:rPr>
            <a:t>The importance of </a:t>
          </a:r>
          <a:r>
            <a:rPr lang="en-US" sz="1400" b="0" u="sng" kern="1200" spc="-5" dirty="0" smtClean="0">
              <a:solidFill>
                <a:schemeClr val="bg1"/>
              </a:solidFill>
              <a:latin typeface="+mj-lt"/>
              <a:cs typeface="Arial"/>
            </a:rPr>
            <a:t>exchangeable calcium </a:t>
          </a:r>
          <a:r>
            <a:rPr lang="en-US" sz="1400" b="0" kern="1200" spc="-5" dirty="0" smtClean="0">
              <a:solidFill>
                <a:schemeClr val="bg1"/>
              </a:solidFill>
              <a:latin typeface="+mj-lt"/>
              <a:cs typeface="Arial"/>
            </a:rPr>
            <a:t>is </a:t>
          </a:r>
          <a:r>
            <a:rPr lang="en-US" sz="1400" b="0" kern="1200" dirty="0" smtClean="0">
              <a:solidFill>
                <a:schemeClr val="bg1"/>
              </a:solidFill>
              <a:latin typeface="+mj-lt"/>
              <a:cs typeface="Arial"/>
            </a:rPr>
            <a:t>that it </a:t>
          </a:r>
          <a:r>
            <a:rPr lang="en-US" sz="1400" b="0" kern="1200" spc="-5" dirty="0" smtClean="0">
              <a:solidFill>
                <a:schemeClr val="bg1"/>
              </a:solidFill>
              <a:latin typeface="+mj-lt"/>
              <a:cs typeface="Arial"/>
            </a:rPr>
            <a:t>provides a  rapid </a:t>
          </a:r>
          <a:r>
            <a:rPr lang="en-US" sz="1400" b="0" kern="1200" spc="-50" dirty="0" smtClean="0">
              <a:solidFill>
                <a:schemeClr val="bg1"/>
              </a:solidFill>
              <a:latin typeface="+mj-lt"/>
              <a:cs typeface="Arial"/>
            </a:rPr>
            <a:t>buffering</a:t>
          </a:r>
          <a:r>
            <a:rPr lang="en-US" sz="1400" b="0" i="1" kern="1200" spc="-50" dirty="0" smtClean="0">
              <a:solidFill>
                <a:schemeClr val="bg1"/>
              </a:solidFill>
              <a:latin typeface="+mj-lt"/>
              <a:cs typeface="Arial"/>
            </a:rPr>
            <a:t> </a:t>
          </a:r>
          <a:r>
            <a:rPr lang="en-US" sz="1400" b="0" kern="1200" spc="-5" dirty="0" smtClean="0">
              <a:solidFill>
                <a:schemeClr val="bg1"/>
              </a:solidFill>
              <a:latin typeface="+mj-lt"/>
              <a:cs typeface="Arial"/>
            </a:rPr>
            <a:t>mechanism </a:t>
          </a:r>
          <a:r>
            <a:rPr lang="en-US" sz="1400" b="0" kern="1200" dirty="0" smtClean="0">
              <a:solidFill>
                <a:schemeClr val="bg1"/>
              </a:solidFill>
              <a:latin typeface="+mj-lt"/>
              <a:cs typeface="Arial"/>
            </a:rPr>
            <a:t>to </a:t>
          </a:r>
          <a:r>
            <a:rPr lang="en-US" sz="1400" b="0" kern="1200" spc="-5" dirty="0" smtClean="0">
              <a:solidFill>
                <a:schemeClr val="bg1"/>
              </a:solidFill>
              <a:latin typeface="+mj-lt"/>
              <a:cs typeface="Arial"/>
            </a:rPr>
            <a:t>keep </a:t>
          </a:r>
          <a:r>
            <a:rPr lang="en-US" sz="1400" b="0" kern="1200" dirty="0" smtClean="0">
              <a:solidFill>
                <a:schemeClr val="bg1"/>
              </a:solidFill>
              <a:latin typeface="+mj-lt"/>
              <a:cs typeface="Arial"/>
            </a:rPr>
            <a:t>the </a:t>
          </a:r>
          <a:r>
            <a:rPr lang="en-US" sz="1400" b="0" kern="1200" spc="-5" dirty="0" smtClean="0">
              <a:solidFill>
                <a:schemeClr val="bg1"/>
              </a:solidFill>
              <a:latin typeface="+mj-lt"/>
              <a:cs typeface="Arial"/>
            </a:rPr>
            <a:t>Ca++ ions concentration  in </a:t>
          </a:r>
          <a:r>
            <a:rPr lang="en-US" sz="1400" b="0" kern="1200" dirty="0" smtClean="0">
              <a:solidFill>
                <a:schemeClr val="bg1"/>
              </a:solidFill>
              <a:latin typeface="+mj-lt"/>
              <a:cs typeface="Arial"/>
            </a:rPr>
            <a:t>ECF from </a:t>
          </a:r>
          <a:r>
            <a:rPr lang="en-US" sz="1400" b="0" kern="1200" spc="-5" dirty="0" smtClean="0">
              <a:solidFill>
                <a:schemeClr val="bg1"/>
              </a:solidFill>
              <a:latin typeface="+mj-lt"/>
              <a:cs typeface="Arial"/>
            </a:rPr>
            <a:t>rising </a:t>
          </a:r>
          <a:r>
            <a:rPr lang="en-US" sz="1400" b="0" kern="1200" dirty="0" smtClean="0">
              <a:solidFill>
                <a:schemeClr val="bg1"/>
              </a:solidFill>
              <a:latin typeface="+mj-lt"/>
              <a:cs typeface="Arial"/>
            </a:rPr>
            <a:t>to </a:t>
          </a:r>
          <a:r>
            <a:rPr lang="en-US" sz="1400" b="0" kern="1200" spc="-5" dirty="0" smtClean="0">
              <a:solidFill>
                <a:schemeClr val="bg1"/>
              </a:solidFill>
              <a:latin typeface="+mj-lt"/>
              <a:cs typeface="Arial"/>
            </a:rPr>
            <a:t>excessive levels or falling </a:t>
          </a:r>
          <a:r>
            <a:rPr lang="en-US" sz="1400" b="0" kern="1200" dirty="0" smtClean="0">
              <a:solidFill>
                <a:schemeClr val="bg1"/>
              </a:solidFill>
              <a:latin typeface="+mj-lt"/>
              <a:cs typeface="Arial"/>
            </a:rPr>
            <a:t>to </a:t>
          </a:r>
          <a:r>
            <a:rPr lang="en-US" sz="1400" b="0" kern="1200" spc="-5" dirty="0" smtClean="0">
              <a:solidFill>
                <a:schemeClr val="bg1"/>
              </a:solidFill>
              <a:latin typeface="+mj-lt"/>
              <a:cs typeface="Arial"/>
            </a:rPr>
            <a:t>very low  levels under transient conditions </a:t>
          </a:r>
          <a:r>
            <a:rPr lang="en-US" sz="1400" b="0" kern="1200" dirty="0" smtClean="0">
              <a:solidFill>
                <a:schemeClr val="bg1"/>
              </a:solidFill>
              <a:latin typeface="+mj-lt"/>
              <a:cs typeface="Arial"/>
            </a:rPr>
            <a:t>of </a:t>
          </a:r>
          <a:r>
            <a:rPr lang="en-US" sz="1400" b="0" kern="1200" spc="-5" dirty="0" smtClean="0">
              <a:solidFill>
                <a:schemeClr val="bg1"/>
              </a:solidFill>
              <a:latin typeface="+mj-lt"/>
              <a:cs typeface="Arial"/>
            </a:rPr>
            <a:t>excess </a:t>
          </a:r>
          <a:r>
            <a:rPr lang="en-US" sz="1400" b="0" kern="1200" dirty="0" smtClean="0">
              <a:solidFill>
                <a:schemeClr val="bg1"/>
              </a:solidFill>
              <a:latin typeface="+mj-lt"/>
              <a:cs typeface="Arial"/>
            </a:rPr>
            <a:t>or </a:t>
          </a:r>
          <a:r>
            <a:rPr lang="en-US" sz="1400" b="0" kern="1200" spc="-5" dirty="0" smtClean="0">
              <a:solidFill>
                <a:schemeClr val="bg1"/>
              </a:solidFill>
              <a:latin typeface="+mj-lt"/>
              <a:cs typeface="Arial"/>
            </a:rPr>
            <a:t>decreased  availability </a:t>
          </a:r>
          <a:r>
            <a:rPr lang="en-US" sz="1400" b="0" kern="1200" dirty="0" smtClean="0">
              <a:solidFill>
                <a:schemeClr val="bg1"/>
              </a:solidFill>
              <a:latin typeface="+mj-lt"/>
              <a:cs typeface="Arial"/>
            </a:rPr>
            <a:t>of</a:t>
          </a:r>
          <a:r>
            <a:rPr lang="en-US" sz="1400" b="0" kern="1200" spc="-15" dirty="0" smtClean="0">
              <a:solidFill>
                <a:schemeClr val="bg1"/>
              </a:solidFill>
              <a:latin typeface="+mj-lt"/>
              <a:cs typeface="Arial"/>
            </a:rPr>
            <a:t> </a:t>
          </a:r>
          <a:r>
            <a:rPr lang="en-US" sz="1400" b="0" kern="1200" spc="-5" dirty="0" smtClean="0">
              <a:solidFill>
                <a:schemeClr val="bg1"/>
              </a:solidFill>
              <a:latin typeface="+mj-lt"/>
              <a:cs typeface="Arial"/>
            </a:rPr>
            <a:t>calcium.</a:t>
          </a:r>
          <a:endParaRPr lang="en-US" sz="1400" b="0" kern="1200" dirty="0">
            <a:solidFill>
              <a:schemeClr val="bg1"/>
            </a:solidFill>
            <a:latin typeface="+mj-lt"/>
          </a:endParaRPr>
        </a:p>
      </dsp:txBody>
      <dsp:txXfrm>
        <a:off x="465220" y="4011315"/>
        <a:ext cx="10438603" cy="617338"/>
      </dsp:txXfrm>
    </dsp:sp>
    <dsp:sp modelId="{5DB4B418-DEFB-4DC1-8343-DB6037626377}">
      <dsp:nvSpPr>
        <dsp:cNvPr id="0" name=""/>
        <dsp:cNvSpPr/>
      </dsp:nvSpPr>
      <dsp:spPr>
        <a:xfrm>
          <a:off x="79383" y="3934148"/>
          <a:ext cx="771672" cy="77167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12/30/16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86117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16</a:t>
            </a:fld>
            <a:endParaRPr lang="en-US" dirty="0"/>
          </a:p>
        </p:txBody>
      </p:sp>
    </p:spTree>
    <p:extLst>
      <p:ext uri="{BB962C8B-B14F-4D97-AF65-F5344CB8AC3E}">
        <p14:creationId xmlns:p14="http://schemas.microsoft.com/office/powerpoint/2010/main" val="210299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17</a:t>
            </a:fld>
            <a:endParaRPr lang="en-US" dirty="0"/>
          </a:p>
        </p:txBody>
      </p:sp>
    </p:spTree>
    <p:extLst>
      <p:ext uri="{BB962C8B-B14F-4D97-AF65-F5344CB8AC3E}">
        <p14:creationId xmlns:p14="http://schemas.microsoft.com/office/powerpoint/2010/main" val="230734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18</a:t>
            </a:fld>
            <a:endParaRPr lang="en-US" dirty="0"/>
          </a:p>
        </p:txBody>
      </p:sp>
    </p:spTree>
    <p:extLst>
      <p:ext uri="{BB962C8B-B14F-4D97-AF65-F5344CB8AC3E}">
        <p14:creationId xmlns:p14="http://schemas.microsoft.com/office/powerpoint/2010/main" val="361325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21</a:t>
            </a:fld>
            <a:endParaRPr lang="en-US" dirty="0"/>
          </a:p>
        </p:txBody>
      </p:sp>
    </p:spTree>
    <p:extLst>
      <p:ext uri="{BB962C8B-B14F-4D97-AF65-F5344CB8AC3E}">
        <p14:creationId xmlns:p14="http://schemas.microsoft.com/office/powerpoint/2010/main" val="170255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26</a:t>
            </a:fld>
            <a:endParaRPr lang="en-US" dirty="0"/>
          </a:p>
        </p:txBody>
      </p:sp>
    </p:spTree>
    <p:extLst>
      <p:ext uri="{BB962C8B-B14F-4D97-AF65-F5344CB8AC3E}">
        <p14:creationId xmlns:p14="http://schemas.microsoft.com/office/powerpoint/2010/main" val="101585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a:t>
            </a:fld>
            <a:endParaRPr lang="en-US" dirty="0"/>
          </a:p>
        </p:txBody>
      </p:sp>
    </p:spTree>
    <p:extLst>
      <p:ext uri="{BB962C8B-B14F-4D97-AF65-F5344CB8AC3E}">
        <p14:creationId xmlns:p14="http://schemas.microsoft.com/office/powerpoint/2010/main" val="181099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298457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6</a:t>
            </a:fld>
            <a:endParaRPr lang="en-US" dirty="0"/>
          </a:p>
        </p:txBody>
      </p:sp>
    </p:spTree>
    <p:extLst>
      <p:ext uri="{BB962C8B-B14F-4D97-AF65-F5344CB8AC3E}">
        <p14:creationId xmlns:p14="http://schemas.microsoft.com/office/powerpoint/2010/main" val="295827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8</a:t>
            </a:fld>
            <a:endParaRPr lang="en-US" dirty="0"/>
          </a:p>
        </p:txBody>
      </p:sp>
    </p:spTree>
    <p:extLst>
      <p:ext uri="{BB962C8B-B14F-4D97-AF65-F5344CB8AC3E}">
        <p14:creationId xmlns:p14="http://schemas.microsoft.com/office/powerpoint/2010/main" val="332473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10</a:t>
            </a:fld>
            <a:endParaRPr lang="en-US" dirty="0"/>
          </a:p>
        </p:txBody>
      </p:sp>
    </p:spTree>
    <p:extLst>
      <p:ext uri="{BB962C8B-B14F-4D97-AF65-F5344CB8AC3E}">
        <p14:creationId xmlns:p14="http://schemas.microsoft.com/office/powerpoint/2010/main" val="341358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11</a:t>
            </a:fld>
            <a:endParaRPr lang="en-US" dirty="0"/>
          </a:p>
        </p:txBody>
      </p:sp>
    </p:spTree>
    <p:extLst>
      <p:ext uri="{BB962C8B-B14F-4D97-AF65-F5344CB8AC3E}">
        <p14:creationId xmlns:p14="http://schemas.microsoft.com/office/powerpoint/2010/main" val="115574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12</a:t>
            </a:fld>
            <a:endParaRPr lang="en-US" dirty="0"/>
          </a:p>
        </p:txBody>
      </p:sp>
    </p:spTree>
    <p:extLst>
      <p:ext uri="{BB962C8B-B14F-4D97-AF65-F5344CB8AC3E}">
        <p14:creationId xmlns:p14="http://schemas.microsoft.com/office/powerpoint/2010/main" val="36688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15</a:t>
            </a:fld>
            <a:endParaRPr lang="en-US" dirty="0"/>
          </a:p>
        </p:txBody>
      </p:sp>
    </p:spTree>
    <p:extLst>
      <p:ext uri="{BB962C8B-B14F-4D97-AF65-F5344CB8AC3E}">
        <p14:creationId xmlns:p14="http://schemas.microsoft.com/office/powerpoint/2010/main" val="151946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B64C08D0-C879-E542-9840-0F6E69837A08}" type="datetime1">
              <a:rPr lang="en-US" smtClean="0"/>
              <a:t>12/30/16</a:t>
            </a:fld>
            <a:endParaRPr lang="en-US" dirty="0"/>
          </a:p>
        </p:txBody>
      </p:sp>
      <p:sp>
        <p:nvSpPr>
          <p:cNvPr id="17" name="Footer Placeholder 16"/>
          <p:cNvSpPr>
            <a:spLocks noGrp="1"/>
          </p:cNvSpPr>
          <p:nvPr>
            <p:ph type="ftr" sz="quarter" idx="11"/>
          </p:nvPr>
        </p:nvSpPr>
        <p:spPr>
          <a:xfrm>
            <a:off x="3864864" y="6355080"/>
            <a:ext cx="4632960" cy="365760"/>
          </a:xfrm>
        </p:spPr>
        <p:txBody>
          <a:bodyPr/>
          <a:lstStyle/>
          <a:p>
            <a:endParaRPr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4929A69E-7D8F-4515-9605-0315ABD4F316}" type="slidenum">
              <a:rPr lang="en-US" smtClean="0"/>
              <a:t>‹#›</a:t>
            </a:fld>
            <a:endParaRPr lang="en-US" dirty="0"/>
          </a:p>
        </p:txBody>
      </p:sp>
      <p:sp>
        <p:nvSpPr>
          <p:cNvPr id="21" name="Rectangle 20"/>
          <p:cNvSpPr/>
          <p:nvPr/>
        </p:nvSpPr>
        <p:spPr>
          <a:xfrm>
            <a:off x="1206500" y="3648076"/>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a:off x="1206500" y="3648076"/>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6149EB-A92E-3D45-BAC7-704E8D6C2960}" type="datetime1">
              <a:rPr lang="en-US" smtClean="0"/>
              <a:t>12/30/16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136425-5021-AF43-A9FA-4749525A765C}" type="datetime1">
              <a:rPr lang="en-US" smtClean="0"/>
              <a:t>12/30/16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600" y="6353176"/>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Isosceles Triangle 7"/>
          <p:cNvSpPr>
            <a:spLocks noChangeAspect="1"/>
          </p:cNvSpPr>
          <p:nvPr/>
        </p:nvSpPr>
        <p:spPr>
          <a:xfrm rot="5400000">
            <a:off x="590610"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7158BBD9-96B8-F24C-BA3D-5D90B7566753}" type="datetime1">
              <a:rPr lang="en-US" smtClean="0">
                <a:solidFill>
                  <a:srgbClr val="464653"/>
                </a:solidFill>
              </a:rPr>
              <a:pPr/>
              <a:t>12/30/16</a:t>
            </a:fld>
            <a:endParaRPr lang="en-US" dirty="0">
              <a:solidFill>
                <a:srgbClr val="464653"/>
              </a:solidFill>
            </a:endParaRPr>
          </a:p>
        </p:txBody>
      </p:sp>
      <p:sp>
        <p:nvSpPr>
          <p:cNvPr id="17" name="Footer Placeholder 16"/>
          <p:cNvSpPr>
            <a:spLocks noGrp="1"/>
          </p:cNvSpPr>
          <p:nvPr>
            <p:ph type="ftr" sz="quarter" idx="11"/>
          </p:nvPr>
        </p:nvSpPr>
        <p:spPr>
          <a:xfrm>
            <a:off x="3864864" y="6355080"/>
            <a:ext cx="4632960"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281858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12/30/16</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6441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C6888400-FA99-314B-BEFD-3828E0312FE7}" type="datetime1">
              <a:rPr lang="en-US" smtClean="0">
                <a:solidFill>
                  <a:srgbClr val="DDE9EC"/>
                </a:solidFill>
              </a:rPr>
              <a:pPr/>
              <a:t>12/30/16</a:t>
            </a:fld>
            <a:endParaRPr lang="en-US" dirty="0">
              <a:solidFill>
                <a:srgbClr val="DDE9EC"/>
              </a:solidFill>
            </a:endParaRPr>
          </a:p>
        </p:txBody>
      </p:sp>
      <p:sp>
        <p:nvSpPr>
          <p:cNvPr id="5" name="Footer Placeholder 4"/>
          <p:cNvSpPr>
            <a:spLocks noGrp="1"/>
          </p:cNvSpPr>
          <p:nvPr>
            <p:ph type="ftr" sz="quarter" idx="11"/>
          </p:nvPr>
        </p:nvSpPr>
        <p:spPr>
          <a:xfrm>
            <a:off x="3864864" y="6355080"/>
            <a:ext cx="4632960"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324364164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12/30/16</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1610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12/30/16</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3049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12/30/16</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3749717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12/30/16</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211388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12/30/16</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7758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3BA271-7C91-0F42-B575-889E4E727B6B}" type="datetime1">
              <a:rPr lang="en-US" smtClean="0"/>
              <a:t>12/30/16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12/30/16</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15083208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12/30/16</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618125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12/30/16</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Tree>
    <p:extLst>
      <p:ext uri="{BB962C8B-B14F-4D97-AF65-F5344CB8AC3E}">
        <p14:creationId xmlns:p14="http://schemas.microsoft.com/office/powerpoint/2010/main" val="3677710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7158BBD9-96B8-F24C-BA3D-5D90B7566753}" type="datetime1">
              <a:rPr lang="en-US" smtClean="0">
                <a:solidFill>
                  <a:srgbClr val="464653"/>
                </a:solidFill>
              </a:rPr>
              <a:pPr/>
              <a:t>12/30/16</a:t>
            </a:fld>
            <a:endParaRPr lang="en-US" dirty="0">
              <a:solidFill>
                <a:srgbClr val="464653"/>
              </a:solidFill>
            </a:endParaRPr>
          </a:p>
        </p:txBody>
      </p:sp>
      <p:sp>
        <p:nvSpPr>
          <p:cNvPr id="17" name="Footer Placeholder 16"/>
          <p:cNvSpPr>
            <a:spLocks noGrp="1"/>
          </p:cNvSpPr>
          <p:nvPr>
            <p:ph type="ftr" sz="quarter" idx="11"/>
          </p:nvPr>
        </p:nvSpPr>
        <p:spPr>
          <a:xfrm>
            <a:off x="3864864" y="6355080"/>
            <a:ext cx="4632960"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1220266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12/30/16</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2573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C6888400-FA99-314B-BEFD-3828E0312FE7}" type="datetime1">
              <a:rPr lang="en-US" smtClean="0">
                <a:solidFill>
                  <a:srgbClr val="DDE9EC"/>
                </a:solidFill>
              </a:rPr>
              <a:pPr/>
              <a:t>12/30/16</a:t>
            </a:fld>
            <a:endParaRPr lang="en-US" dirty="0">
              <a:solidFill>
                <a:srgbClr val="DDE9EC"/>
              </a:solidFill>
            </a:endParaRPr>
          </a:p>
        </p:txBody>
      </p:sp>
      <p:sp>
        <p:nvSpPr>
          <p:cNvPr id="5" name="Footer Placeholder 4"/>
          <p:cNvSpPr>
            <a:spLocks noGrp="1"/>
          </p:cNvSpPr>
          <p:nvPr>
            <p:ph type="ftr" sz="quarter" idx="11"/>
          </p:nvPr>
        </p:nvSpPr>
        <p:spPr>
          <a:xfrm>
            <a:off x="3864864" y="6355080"/>
            <a:ext cx="4632960"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28888917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12/30/16</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89584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12/30/16</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09175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12/30/16</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202209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12/30/16</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341238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304BCB9B-6111-1045-8A36-2175857502F2}" type="datetime1">
              <a:rPr lang="en-US" smtClean="0"/>
              <a:t>12/30/16</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lang="en-US" dirty="0"/>
          </a:p>
        </p:txBody>
      </p:sp>
      <p:sp>
        <p:nvSpPr>
          <p:cNvPr id="6" name="Slide Number Placeholder 5"/>
          <p:cNvSpPr>
            <a:spLocks noGrp="1"/>
          </p:cNvSpPr>
          <p:nvPr>
            <p:ph type="sldNum" sz="quarter" idx="12"/>
          </p:nvPr>
        </p:nvSpPr>
        <p:spPr>
          <a:xfrm>
            <a:off x="1426464" y="6355080"/>
            <a:ext cx="2027936" cy="365760"/>
          </a:xfrm>
        </p:spPr>
        <p:txBody>
          <a:bodyPr/>
          <a:lstStyle/>
          <a:p>
            <a:fld id="{4929A69E-7D8F-4515-9605-0315ABD4F316}" type="slidenum">
              <a:rPr lang="en-US" smtClean="0"/>
              <a:t>‹#›</a:t>
            </a:fld>
            <a:endParaRPr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12/30/16</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00401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12/30/16</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white"/>
              </a:solidFill>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417947693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12/30/16</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153458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12/30/16</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Tree>
    <p:extLst>
      <p:ext uri="{BB962C8B-B14F-4D97-AF65-F5344CB8AC3E}">
        <p14:creationId xmlns:p14="http://schemas.microsoft.com/office/powerpoint/2010/main" val="385099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213354A-F598-8C43-A15D-71696AE83706}" type="datetime1">
              <a:rPr lang="en-US" smtClean="0"/>
              <a:t>12/30/16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6"/>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2"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2BBF658-80C4-9A42-A041-EB2B7C915F46}" type="datetime1">
              <a:rPr lang="en-US" smtClean="0"/>
              <a:t>12/30/16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83213F-2A2B-764D-8F59-FF56106E2352}" type="datetime1">
              <a:rPr lang="en-US" smtClean="0"/>
              <a:t>12/30/16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610"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9EB47-8CA1-E241-81AA-BF211BB8BE87}" type="datetime1">
              <a:rPr lang="en-US" smtClean="0"/>
              <a:t>12/30/16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600" y="6353176"/>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6" name="Isosceles Triangle 5"/>
          <p:cNvSpPr>
            <a:spLocks noChangeAspect="1"/>
          </p:cNvSpPr>
          <p:nvPr/>
        </p:nvSpPr>
        <p:spPr>
          <a:xfrm rot="5400000">
            <a:off x="590610"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2"/>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977D374-6B60-964C-B2F4-E549F7578D1B}" type="datetime1">
              <a:rPr lang="en-US" smtClean="0"/>
              <a:t>12/30/16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600" y="6353176"/>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Straight Connector 9"/>
          <p:cNvSpPr>
            <a:spLocks noChangeShapeType="1"/>
          </p:cNvSpPr>
          <p:nvPr/>
        </p:nvSpPr>
        <p:spPr bwMode="auto">
          <a:xfrm rot="5400000">
            <a:off x="5220033" y="3324226"/>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10"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CDD941-76A5-A241-B447-A1CE159A0342}" type="datetime1">
              <a:rPr lang="en-US" smtClean="0"/>
              <a:t>12/30/16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600" y="6353176"/>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10"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BC094056-4694-C042-A24C-056DE5DC516C}" type="datetime1">
              <a:rPr lang="en-US" smtClean="0"/>
              <a:t>12/30/16</a:t>
            </a:fld>
            <a:endParaRPr lang="en-US"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600" y="6353176"/>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Isosceles Triangle 9"/>
          <p:cNvSpPr>
            <a:spLocks noChangeAspect="1"/>
          </p:cNvSpPr>
          <p:nvPr/>
        </p:nvSpPr>
        <p:spPr>
          <a:xfrm rot="5400000">
            <a:off x="590610"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12/30/16</a:t>
            </a:fld>
            <a:endParaRPr lang="en-US" dirty="0">
              <a:solidFill>
                <a:srgbClr val="464653"/>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382851063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12/30/16</a:t>
            </a:fld>
            <a:endParaRPr lang="en-US" dirty="0">
              <a:solidFill>
                <a:srgbClr val="464653"/>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Tree>
    <p:extLst>
      <p:ext uri="{BB962C8B-B14F-4D97-AF65-F5344CB8AC3E}">
        <p14:creationId xmlns:p14="http://schemas.microsoft.com/office/powerpoint/2010/main" val="174221231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hyperlink" Target="https://www.youtube.com/watch?v=EEM0iRJNhU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3"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www.youtube.com/watch?v=Ux7xsXihQnY"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 Id="rId3"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bone-physiology/exam-11652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mailto:Physiology436@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812" y="1916832"/>
            <a:ext cx="7772400" cy="1470025"/>
          </a:xfrm>
        </p:spPr>
        <p:txBody>
          <a:bodyPr>
            <a:noAutofit/>
          </a:bodyPr>
          <a:lstStyle/>
          <a:p>
            <a:pPr algn="ctr"/>
            <a:r>
              <a:rPr lang="en-GB" sz="4800" b="1" dirty="0">
                <a:solidFill>
                  <a:schemeClr val="accent2">
                    <a:lumMod val="75000"/>
                  </a:schemeClr>
                </a:solidFill>
                <a:latin typeface="Arial Black" panose="020B0A04020102020204" pitchFamily="34" charset="0"/>
              </a:rPr>
              <a:t>Physiology of Bone</a:t>
            </a:r>
            <a:r>
              <a:rPr lang="en-GB" sz="6000" b="1" dirty="0">
                <a:solidFill>
                  <a:schemeClr val="accent2">
                    <a:lumMod val="75000"/>
                  </a:schemeClr>
                </a:solidFill>
                <a:latin typeface="Arial Black" panose="020B0A04020102020204" pitchFamily="34" charset="0"/>
              </a:rPr>
              <a:t/>
            </a:r>
            <a:br>
              <a:rPr lang="en-GB" sz="6000" b="1" dirty="0">
                <a:solidFill>
                  <a:schemeClr val="accent2">
                    <a:lumMod val="75000"/>
                  </a:schemeClr>
                </a:solidFill>
                <a:latin typeface="Arial Black" panose="020B0A04020102020204" pitchFamily="34" charset="0"/>
              </a:rPr>
            </a:br>
            <a:endParaRPr lang="en-US"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1032" y="5183474"/>
            <a:ext cx="7483016" cy="720080"/>
          </a:xfrm>
        </p:spPr>
        <p:txBody>
          <a:bodyPr>
            <a:normAutofit/>
          </a:bodyPr>
          <a:lstStyle/>
          <a:p>
            <a:pPr algn="ctr"/>
            <a:r>
              <a:rPr lang="en-GB" sz="1800" b="1" dirty="0">
                <a:solidFill>
                  <a:schemeClr val="accent1">
                    <a:lumMod val="75000"/>
                  </a:schemeClr>
                </a:solidFill>
              </a:rPr>
              <a:t>Physiology Team 436 – Musculoskeletal </a:t>
            </a:r>
            <a:r>
              <a:rPr lang="en-GB" sz="1800" b="1">
                <a:solidFill>
                  <a:schemeClr val="accent1">
                    <a:lumMod val="75000"/>
                  </a:schemeClr>
                </a:solidFill>
              </a:rPr>
              <a:t>Block </a:t>
            </a:r>
            <a:r>
              <a:rPr lang="en-GB" sz="1800" b="1" smtClean="0">
                <a:solidFill>
                  <a:schemeClr val="accent1">
                    <a:lumMod val="75000"/>
                  </a:schemeClr>
                </a:solidFill>
              </a:rPr>
              <a:t>Lecture </a:t>
            </a:r>
            <a:r>
              <a:rPr lang="en-GB" sz="1800" b="1" dirty="0">
                <a:solidFill>
                  <a:schemeClr val="accent1">
                    <a:lumMod val="75000"/>
                  </a:schemeClr>
                </a:solidFill>
              </a:rPr>
              <a:t>1</a:t>
            </a:r>
          </a:p>
        </p:txBody>
      </p:sp>
      <p:cxnSp>
        <p:nvCxnSpPr>
          <p:cNvPr id="6" name="Straight Connector 5"/>
          <p:cNvCxnSpPr/>
          <p:nvPr/>
        </p:nvCxnSpPr>
        <p:spPr>
          <a:xfrm>
            <a:off x="2711624" y="3212976"/>
            <a:ext cx="6984776"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364439"/>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504" y="3668831"/>
            <a:ext cx="6480720" cy="1200329"/>
          </a:xfrm>
          <a:prstGeom prst="rect">
            <a:avLst/>
          </a:prstGeom>
          <a:noFill/>
        </p:spPr>
        <p:txBody>
          <a:bodyPr wrap="square" rtlCol="0">
            <a:spAutoFit/>
          </a:bodyPr>
          <a:lstStyle/>
          <a:p>
            <a:r>
              <a:rPr lang="en-US" dirty="0">
                <a:solidFill>
                  <a:srgbClr val="FF0000"/>
                </a:solidFill>
              </a:rPr>
              <a:t>Red: very </a:t>
            </a:r>
            <a:r>
              <a:rPr lang="en-US" dirty="0" smtClean="0">
                <a:solidFill>
                  <a:srgbClr val="FF0000"/>
                </a:solidFill>
              </a:rPr>
              <a:t>important</a:t>
            </a:r>
            <a:r>
              <a:rPr lang="en-US" dirty="0">
                <a:solidFill>
                  <a:srgbClr val="FF0000"/>
                </a:solidFill>
              </a:rPr>
              <a:t>.</a:t>
            </a:r>
          </a:p>
          <a:p>
            <a:r>
              <a:rPr lang="en-US" dirty="0">
                <a:solidFill>
                  <a:schemeClr val="bg2">
                    <a:lumMod val="50000"/>
                  </a:schemeClr>
                </a:solidFill>
              </a:rPr>
              <a:t>Green:  </a:t>
            </a:r>
            <a:r>
              <a:rPr lang="en-US" dirty="0" smtClean="0">
                <a:solidFill>
                  <a:schemeClr val="bg2">
                    <a:lumMod val="50000"/>
                  </a:schemeClr>
                </a:solidFill>
              </a:rPr>
              <a:t>Doctor’s notes.</a:t>
            </a:r>
          </a:p>
          <a:p>
            <a:r>
              <a:rPr lang="en-US" dirty="0" smtClean="0">
                <a:solidFill>
                  <a:schemeClr val="accent4">
                    <a:lumMod val="75000"/>
                  </a:schemeClr>
                </a:solidFill>
              </a:rPr>
              <a:t>Yellow:  numbers.</a:t>
            </a:r>
          </a:p>
          <a:p>
            <a:r>
              <a:rPr lang="en-US" dirty="0" smtClean="0">
                <a:solidFill>
                  <a:schemeClr val="bg1">
                    <a:lumMod val="65000"/>
                  </a:schemeClr>
                </a:solidFill>
              </a:rPr>
              <a:t>Gray</a:t>
            </a:r>
            <a:r>
              <a:rPr lang="en-US" dirty="0">
                <a:solidFill>
                  <a:schemeClr val="bg1">
                    <a:lumMod val="65000"/>
                  </a:schemeClr>
                </a:solidFill>
              </a:rPr>
              <a:t>: </a:t>
            </a:r>
            <a:r>
              <a:rPr lang="en-US" dirty="0" smtClean="0">
                <a:solidFill>
                  <a:schemeClr val="bg1">
                    <a:lumMod val="65000"/>
                  </a:schemeClr>
                </a:solidFill>
              </a:rPr>
              <a:t>notes</a:t>
            </a:r>
            <a:r>
              <a:rPr lang="en-US" dirty="0">
                <a:solidFill>
                  <a:schemeClr val="bg1">
                    <a:lumMod val="65000"/>
                  </a:schemeClr>
                </a:solidFill>
              </a:rPr>
              <a:t> </a:t>
            </a:r>
            <a:r>
              <a:rPr lang="en-US" dirty="0" smtClean="0">
                <a:solidFill>
                  <a:schemeClr val="bg1">
                    <a:lumMod val="65000"/>
                  </a:schemeClr>
                </a:solidFill>
              </a:rPr>
              <a:t>and explanation.</a:t>
            </a:r>
            <a:endParaRPr lang="en-US" dirty="0">
              <a:solidFill>
                <a:schemeClr val="bg1">
                  <a:lumMod val="65000"/>
                </a:schemeClr>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840416" y="364439"/>
            <a:ext cx="1795550" cy="1061065"/>
          </a:xfrm>
          <a:prstGeom prst="rect">
            <a:avLst/>
          </a:prstGeom>
        </p:spPr>
      </p:pic>
      <p:sp>
        <p:nvSpPr>
          <p:cNvPr id="4" name="TextBox 3"/>
          <p:cNvSpPr txBox="1"/>
          <p:nvPr/>
        </p:nvSpPr>
        <p:spPr>
          <a:xfrm>
            <a:off x="9120336" y="6137850"/>
            <a:ext cx="4248472" cy="400110"/>
          </a:xfrm>
          <a:prstGeom prst="rect">
            <a:avLst/>
          </a:prstGeom>
          <a:noFill/>
        </p:spPr>
        <p:txBody>
          <a:bodyPr wrap="square" rtlCol="0">
            <a:spAutoFit/>
          </a:bodyPr>
          <a:lstStyle/>
          <a:p>
            <a:r>
              <a:rPr lang="en-US" sz="1000" dirty="0">
                <a:solidFill>
                  <a:schemeClr val="bg1">
                    <a:lumMod val="65000"/>
                  </a:schemeClr>
                </a:solidFill>
              </a:rPr>
              <a:t>Lecture:  If work is intended for initial studying.</a:t>
            </a:r>
          </a:p>
          <a:p>
            <a:r>
              <a:rPr lang="en-US" sz="1000" dirty="0">
                <a:solidFill>
                  <a:schemeClr val="bg1">
                    <a:lumMod val="65000"/>
                  </a:scheme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t>1</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0191" y="1682536"/>
            <a:ext cx="2016000" cy="1678396"/>
          </a:xfrm>
          <a:prstGeom prst="rect">
            <a:avLst/>
          </a:prstGeom>
        </p:spPr>
      </p:pic>
    </p:spTree>
    <p:extLst>
      <p:ext uri="{BB962C8B-B14F-4D97-AF65-F5344CB8AC3E}">
        <p14:creationId xmlns:p14="http://schemas.microsoft.com/office/powerpoint/2010/main" val="783597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Bone Calcification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62629509"/>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845941" y="3861048"/>
            <a:ext cx="4104456" cy="2308324"/>
          </a:xfrm>
          <a:prstGeom prst="rect">
            <a:avLst/>
          </a:prstGeom>
          <a:ln w="3175">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r" rtl="1"/>
            <a:r>
              <a:rPr lang="en-US" sz="1600" b="1" u="sng" dirty="0" smtClean="0">
                <a:solidFill>
                  <a:schemeClr val="bg1">
                    <a:lumMod val="50000"/>
                  </a:schemeClr>
                </a:solidFill>
              </a:rPr>
              <a:t>*</a:t>
            </a:r>
            <a:r>
              <a:rPr lang="ar-SA" sz="1600" b="1" u="sng" dirty="0" smtClean="0">
                <a:solidFill>
                  <a:schemeClr val="bg1">
                    <a:lumMod val="50000"/>
                  </a:schemeClr>
                </a:solidFill>
              </a:rPr>
              <a:t>للتوضيح </a:t>
            </a:r>
            <a:r>
              <a:rPr lang="ar-SA" sz="1600" b="1" dirty="0" smtClean="0">
                <a:solidFill>
                  <a:schemeClr val="bg1">
                    <a:lumMod val="50000"/>
                  </a:schemeClr>
                </a:solidFill>
              </a:rPr>
              <a:t>:</a:t>
            </a:r>
            <a:r>
              <a:rPr lang="en-US" sz="1600" b="1" dirty="0">
                <a:solidFill>
                  <a:schemeClr val="bg1">
                    <a:lumMod val="50000"/>
                  </a:schemeClr>
                </a:solidFill>
              </a:rPr>
              <a:t> </a:t>
            </a:r>
            <a:r>
              <a:rPr lang="ar-SA" sz="1600" b="1" dirty="0">
                <a:solidFill>
                  <a:schemeClr val="bg1">
                    <a:lumMod val="50000"/>
                  </a:schemeClr>
                </a:solidFill>
              </a:rPr>
              <a:t> </a:t>
            </a:r>
            <a:r>
              <a:rPr lang="ar-SA" sz="1600" b="1" dirty="0" smtClean="0">
                <a:solidFill>
                  <a:schemeClr val="bg1">
                    <a:lumMod val="50000"/>
                  </a:schemeClr>
                </a:solidFill>
              </a:rPr>
              <a:t>ال</a:t>
            </a:r>
            <a:r>
              <a:rPr lang="en-US" sz="1600" b="1" dirty="0" smtClean="0">
                <a:solidFill>
                  <a:schemeClr val="bg1">
                    <a:lumMod val="50000"/>
                  </a:schemeClr>
                </a:solidFill>
              </a:rPr>
              <a:t>osteoblast </a:t>
            </a:r>
            <a:r>
              <a:rPr lang="ar-SA" sz="1600" b="1" dirty="0">
                <a:solidFill>
                  <a:schemeClr val="bg1">
                    <a:lumMod val="50000"/>
                  </a:schemeClr>
                </a:solidFill>
              </a:rPr>
              <a:t> </a:t>
            </a:r>
            <a:r>
              <a:rPr lang="ar-SA" sz="1600" b="1" dirty="0" smtClean="0">
                <a:solidFill>
                  <a:schemeClr val="bg1">
                    <a:lumMod val="50000"/>
                  </a:schemeClr>
                </a:solidFill>
              </a:rPr>
              <a:t>في النسيج العظمي تفرز حول نفسها </a:t>
            </a:r>
            <a:r>
              <a:rPr lang="en-US" sz="1600" b="1" dirty="0" smtClean="0">
                <a:solidFill>
                  <a:schemeClr val="bg1">
                    <a:lumMod val="50000"/>
                  </a:schemeClr>
                </a:solidFill>
              </a:rPr>
              <a:t>collagen </a:t>
            </a:r>
            <a:r>
              <a:rPr lang="ar-SA" sz="1600" b="1" dirty="0">
                <a:solidFill>
                  <a:schemeClr val="bg1">
                    <a:lumMod val="50000"/>
                  </a:schemeClr>
                </a:solidFill>
              </a:rPr>
              <a:t> </a:t>
            </a:r>
            <a:r>
              <a:rPr lang="ar-SA" sz="1600" b="1" dirty="0" smtClean="0">
                <a:solidFill>
                  <a:schemeClr val="bg1">
                    <a:lumMod val="50000"/>
                  </a:schemeClr>
                </a:solidFill>
              </a:rPr>
              <a:t>بعدها راح يصير</a:t>
            </a:r>
            <a:r>
              <a:rPr lang="en-US" sz="1600" b="1" dirty="0" smtClean="0">
                <a:solidFill>
                  <a:schemeClr val="bg1">
                    <a:lumMod val="50000"/>
                  </a:schemeClr>
                </a:solidFill>
              </a:rPr>
              <a:t> </a:t>
            </a:r>
            <a:r>
              <a:rPr lang="ar-SA" sz="1600" b="1" dirty="0" smtClean="0">
                <a:solidFill>
                  <a:schemeClr val="bg1">
                    <a:lumMod val="50000"/>
                  </a:schemeClr>
                </a:solidFill>
              </a:rPr>
              <a:t>في النسيج </a:t>
            </a:r>
            <a:r>
              <a:rPr lang="en-US" sz="1600" b="1" dirty="0" smtClean="0">
                <a:solidFill>
                  <a:schemeClr val="bg1">
                    <a:lumMod val="50000"/>
                  </a:schemeClr>
                </a:solidFill>
              </a:rPr>
              <a:t>collagen fiber</a:t>
            </a:r>
            <a:r>
              <a:rPr lang="en-US" sz="1600" b="1" dirty="0">
                <a:solidFill>
                  <a:schemeClr val="bg1">
                    <a:lumMod val="50000"/>
                  </a:schemeClr>
                </a:solidFill>
              </a:rPr>
              <a:t>s</a:t>
            </a:r>
            <a:r>
              <a:rPr lang="en-US" sz="1600" b="1" dirty="0" smtClean="0">
                <a:solidFill>
                  <a:schemeClr val="bg1">
                    <a:lumMod val="50000"/>
                  </a:schemeClr>
                </a:solidFill>
              </a:rPr>
              <a:t> </a:t>
            </a:r>
            <a:r>
              <a:rPr lang="ar-SA" sz="1600" b="1" dirty="0" smtClean="0">
                <a:solidFill>
                  <a:schemeClr val="bg1">
                    <a:lumMod val="50000"/>
                  </a:schemeClr>
                </a:solidFill>
              </a:rPr>
              <a:t> وعندها يسمى هذا النسيج ب </a:t>
            </a:r>
            <a:r>
              <a:rPr lang="en-US" sz="1600" b="1" dirty="0" smtClean="0">
                <a:solidFill>
                  <a:schemeClr val="bg1">
                    <a:lumMod val="50000"/>
                  </a:schemeClr>
                </a:solidFill>
              </a:rPr>
              <a:t>osteoid</a:t>
            </a:r>
            <a:r>
              <a:rPr lang="ar-SA" sz="1600" b="1" dirty="0" smtClean="0">
                <a:solidFill>
                  <a:schemeClr val="bg1">
                    <a:lumMod val="50000"/>
                  </a:schemeClr>
                </a:solidFill>
              </a:rPr>
              <a:t> ، ثم يبدأ الكالسيوم بالترسب والأرتباط بالكولاجين مما يكون </a:t>
            </a:r>
            <a:r>
              <a:rPr lang="en-US" sz="1600" b="1" dirty="0">
                <a:solidFill>
                  <a:schemeClr val="bg1">
                    <a:lumMod val="50000"/>
                  </a:schemeClr>
                </a:solidFill>
              </a:rPr>
              <a:t>hydroxyapatite </a:t>
            </a:r>
            <a:r>
              <a:rPr lang="en-US" sz="1600" b="1" dirty="0" smtClean="0">
                <a:solidFill>
                  <a:schemeClr val="bg1">
                    <a:lumMod val="50000"/>
                  </a:schemeClr>
                </a:solidFill>
              </a:rPr>
              <a:t>crystals </a:t>
            </a:r>
            <a:r>
              <a:rPr lang="ar-SA" sz="1600" b="1" dirty="0" smtClean="0">
                <a:solidFill>
                  <a:schemeClr val="bg1">
                    <a:lumMod val="50000"/>
                  </a:schemeClr>
                </a:solidFill>
              </a:rPr>
              <a:t>. </a:t>
            </a:r>
          </a:p>
          <a:p>
            <a:pPr lvl="0" algn="r" rtl="1"/>
            <a:endParaRPr lang="ar-SA" sz="1600" b="1" dirty="0">
              <a:solidFill>
                <a:schemeClr val="bg1">
                  <a:lumMod val="50000"/>
                </a:schemeClr>
              </a:solidFill>
            </a:endParaRPr>
          </a:p>
          <a:p>
            <a:pPr lvl="0" algn="r" rtl="1"/>
            <a:r>
              <a:rPr lang="ar-SA" sz="1600" b="1" dirty="0" smtClean="0">
                <a:solidFill>
                  <a:schemeClr val="bg1">
                    <a:lumMod val="50000"/>
                  </a:schemeClr>
                </a:solidFill>
              </a:rPr>
              <a:t>حين تنتهي هذة العملية يكون قد تكون حول ال</a:t>
            </a:r>
            <a:r>
              <a:rPr lang="en-US" sz="1600" b="1" dirty="0" err="1" smtClean="0">
                <a:solidFill>
                  <a:schemeClr val="bg1">
                    <a:lumMod val="50000"/>
                  </a:schemeClr>
                </a:solidFill>
              </a:rPr>
              <a:t>ostoblast</a:t>
            </a:r>
            <a:r>
              <a:rPr lang="en-US" sz="1600" b="1" dirty="0" smtClean="0">
                <a:solidFill>
                  <a:schemeClr val="bg1">
                    <a:lumMod val="50000"/>
                  </a:schemeClr>
                </a:solidFill>
              </a:rPr>
              <a:t> </a:t>
            </a:r>
            <a:r>
              <a:rPr lang="ar-SA" sz="1600" b="1" dirty="0" smtClean="0">
                <a:solidFill>
                  <a:schemeClr val="bg1">
                    <a:lumMod val="50000"/>
                  </a:schemeClr>
                </a:solidFill>
              </a:rPr>
              <a:t> ال</a:t>
            </a:r>
            <a:r>
              <a:rPr lang="en-US" sz="1600" b="1" dirty="0" smtClean="0">
                <a:solidFill>
                  <a:schemeClr val="bg1">
                    <a:lumMod val="50000"/>
                  </a:schemeClr>
                </a:solidFill>
              </a:rPr>
              <a:t>osteoid </a:t>
            </a:r>
            <a:r>
              <a:rPr lang="ar-SA" sz="1600" b="1" dirty="0" smtClean="0">
                <a:solidFill>
                  <a:schemeClr val="bg1">
                    <a:lumMod val="50000"/>
                  </a:schemeClr>
                </a:solidFill>
              </a:rPr>
              <a:t> فتنتهي مهمتها فتتحول لل</a:t>
            </a:r>
            <a:r>
              <a:rPr lang="en-US" sz="1600" b="1" dirty="0" smtClean="0">
                <a:solidFill>
                  <a:schemeClr val="bg1">
                    <a:lumMod val="50000"/>
                  </a:schemeClr>
                </a:solidFill>
              </a:rPr>
              <a:t>Inactive form </a:t>
            </a:r>
            <a:r>
              <a:rPr lang="ar-SA" sz="1600" b="1" dirty="0" smtClean="0">
                <a:solidFill>
                  <a:schemeClr val="bg1">
                    <a:lumMod val="50000"/>
                  </a:schemeClr>
                </a:solidFill>
              </a:rPr>
              <a:t> اللي هو ال</a:t>
            </a:r>
            <a:r>
              <a:rPr lang="en-US" sz="1600" b="1" dirty="0" smtClean="0">
                <a:solidFill>
                  <a:schemeClr val="bg1">
                    <a:lumMod val="50000"/>
                  </a:schemeClr>
                </a:solidFill>
              </a:rPr>
              <a:t>osteocytes</a:t>
            </a:r>
            <a:endParaRPr lang="en-US" sz="1600" b="1"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t>10</a:t>
            </a:fld>
            <a:endParaRPr lang="en-US" dirty="0"/>
          </a:p>
        </p:txBody>
      </p:sp>
    </p:spTree>
    <p:extLst>
      <p:ext uri="{BB962C8B-B14F-4D97-AF65-F5344CB8AC3E}">
        <p14:creationId xmlns:p14="http://schemas.microsoft.com/office/powerpoint/2010/main" val="1472097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61032"/>
            <a:ext cx="10972800" cy="990600"/>
          </a:xfrm>
        </p:spPr>
        <p:txBody>
          <a:bodyPr>
            <a:noAutofit/>
          </a:bodyPr>
          <a:lstStyle/>
          <a:p>
            <a:r>
              <a:rPr lang="en-US" dirty="0"/>
              <a:t>Tensile and Compressional Strength of </a:t>
            </a:r>
            <a:r>
              <a:rPr lang="en-US" dirty="0" smtClean="0"/>
              <a:t>Bone</a:t>
            </a:r>
            <a:r>
              <a:rPr lang="en-US" dirty="0"/>
              <a:t/>
            </a:r>
            <a:br>
              <a:rPr lang="en-US" dirty="0"/>
            </a:br>
            <a:endParaRPr lang="en-US" dirty="0"/>
          </a:p>
        </p:txBody>
      </p:sp>
      <p:sp>
        <p:nvSpPr>
          <p:cNvPr id="7" name="object 4"/>
          <p:cNvSpPr/>
          <p:nvPr/>
        </p:nvSpPr>
        <p:spPr>
          <a:xfrm>
            <a:off x="9264352" y="1618796"/>
            <a:ext cx="2725806" cy="4090194"/>
          </a:xfrm>
          <a:prstGeom prst="rect">
            <a:avLst/>
          </a:prstGeom>
          <a:blipFill>
            <a:blip r:embed="rId3" cstate="print"/>
            <a:stretch>
              <a:fillRect/>
            </a:stretch>
          </a:blipFill>
          <a:ln w="28575">
            <a:solidFill>
              <a:schemeClr val="tx1"/>
            </a:solidFill>
          </a:ln>
        </p:spPr>
        <p:txBody>
          <a:bodyPr wrap="square" lIns="0" tIns="0" rIns="0" bIns="0" rtlCol="0"/>
          <a:lstStyle/>
          <a:p>
            <a:endParaRPr/>
          </a:p>
        </p:txBody>
      </p:sp>
      <p:sp>
        <p:nvSpPr>
          <p:cNvPr id="8" name="TextBox 7"/>
          <p:cNvSpPr txBox="1"/>
          <p:nvPr/>
        </p:nvSpPr>
        <p:spPr>
          <a:xfrm>
            <a:off x="9164682" y="1281179"/>
            <a:ext cx="2825476" cy="307777"/>
          </a:xfrm>
          <a:prstGeom prst="rect">
            <a:avLst/>
          </a:prstGeom>
          <a:noFill/>
        </p:spPr>
        <p:txBody>
          <a:bodyPr wrap="square" rtlCol="0">
            <a:spAutoFit/>
          </a:bodyPr>
          <a:lstStyle/>
          <a:p>
            <a:pPr algn="r" rtl="1"/>
            <a:r>
              <a:rPr lang="ar-SA" sz="1400" dirty="0" smtClean="0">
                <a:solidFill>
                  <a:schemeClr val="bg1">
                    <a:lumMod val="50000"/>
                  </a:schemeClr>
                </a:solidFill>
              </a:rPr>
              <a:t>هذه الصورة  تخص السلايد اللي قبل.</a:t>
            </a:r>
            <a:endParaRPr lang="en-US" sz="1400" dirty="0">
              <a:solidFill>
                <a:schemeClr val="bg1">
                  <a:lumMod val="50000"/>
                </a:schemeClr>
              </a:solidFill>
            </a:endParaRPr>
          </a:p>
        </p:txBody>
      </p:sp>
      <p:graphicFrame>
        <p:nvGraphicFramePr>
          <p:cNvPr id="9" name="Diagram 8"/>
          <p:cNvGraphicFramePr/>
          <p:nvPr>
            <p:extLst>
              <p:ext uri="{D42A27DB-BD31-4B8C-83A1-F6EECF244321}">
                <p14:modId xmlns:p14="http://schemas.microsoft.com/office/powerpoint/2010/main" val="3229310013"/>
              </p:ext>
            </p:extLst>
          </p:nvPr>
        </p:nvGraphicFramePr>
        <p:xfrm>
          <a:off x="106677" y="963796"/>
          <a:ext cx="897333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89237" y="5301208"/>
            <a:ext cx="9177551" cy="954107"/>
          </a:xfrm>
          <a:prstGeom prst="rect">
            <a:avLst/>
          </a:prstGeom>
          <a:noFill/>
          <a:ln w="3175">
            <a:noFill/>
            <a:prstDash val="sysDot"/>
          </a:ln>
        </p:spPr>
        <p:txBody>
          <a:bodyPr wrap="square" rtlCol="0">
            <a:spAutoFit/>
          </a:bodyPr>
          <a:lstStyle/>
          <a:p>
            <a:pPr algn="ctr"/>
            <a:r>
              <a:rPr lang="en-US" sz="1600" b="1" dirty="0"/>
              <a:t>N.B: </a:t>
            </a:r>
            <a:r>
              <a:rPr lang="en-US" sz="1600" b="1" u="sng" dirty="0">
                <a:solidFill>
                  <a:srgbClr val="FF0000"/>
                </a:solidFill>
              </a:rPr>
              <a:t>hydroxyapatite crystals </a:t>
            </a:r>
            <a:r>
              <a:rPr lang="en-US" sz="1600" b="1" dirty="0">
                <a:solidFill>
                  <a:srgbClr val="FF0000"/>
                </a:solidFill>
              </a:rPr>
              <a:t>fail to be formed in normal tissues </a:t>
            </a:r>
            <a:r>
              <a:rPr lang="en-US" sz="1600" b="1" u="sng" dirty="0">
                <a:solidFill>
                  <a:srgbClr val="FF0000"/>
                </a:solidFill>
              </a:rPr>
              <a:t>except in bone,</a:t>
            </a:r>
            <a:r>
              <a:rPr lang="en-US" sz="1600" b="1" dirty="0">
                <a:solidFill>
                  <a:srgbClr val="FF0000"/>
                </a:solidFill>
              </a:rPr>
              <a:t> despite the high levels of Ca &amp; P ions, </a:t>
            </a:r>
            <a:r>
              <a:rPr lang="en-US" sz="1600" b="1" u="sng" dirty="0">
                <a:solidFill>
                  <a:srgbClr val="FF0000"/>
                </a:solidFill>
              </a:rPr>
              <a:t>due</a:t>
            </a:r>
            <a:r>
              <a:rPr lang="en-US" sz="1600" b="1" dirty="0">
                <a:solidFill>
                  <a:srgbClr val="FF0000"/>
                </a:solidFill>
              </a:rPr>
              <a:t> to the presence of an </a:t>
            </a:r>
            <a:r>
              <a:rPr lang="en-US" sz="1600" b="1" u="sng" dirty="0">
                <a:solidFill>
                  <a:srgbClr val="FF0000"/>
                </a:solidFill>
              </a:rPr>
              <a:t>inhibitor</a:t>
            </a:r>
            <a:r>
              <a:rPr lang="en-US" sz="1600" b="1" dirty="0">
                <a:solidFill>
                  <a:srgbClr val="FF0000"/>
                </a:solidFill>
              </a:rPr>
              <a:t> of precipitation called </a:t>
            </a:r>
            <a:r>
              <a:rPr lang="en-US" sz="2400" b="1" u="sng" dirty="0">
                <a:solidFill>
                  <a:srgbClr val="FF0000"/>
                </a:solidFill>
              </a:rPr>
              <a:t>pyrophosphate. </a:t>
            </a:r>
            <a:endParaRPr lang="en-US" sz="1600" b="1" u="sng" dirty="0">
              <a:solidFill>
                <a:srgbClr val="FF0000"/>
              </a:solidFill>
            </a:endParaRPr>
          </a:p>
        </p:txBody>
      </p:sp>
      <p:sp>
        <p:nvSpPr>
          <p:cNvPr id="11" name="TextBox 10"/>
          <p:cNvSpPr txBox="1"/>
          <p:nvPr/>
        </p:nvSpPr>
        <p:spPr>
          <a:xfrm>
            <a:off x="1199456" y="6342148"/>
            <a:ext cx="10502670" cy="523220"/>
          </a:xfrm>
          <a:prstGeom prst="rect">
            <a:avLst/>
          </a:prstGeom>
          <a:noFill/>
        </p:spPr>
        <p:txBody>
          <a:bodyPr wrap="square" rtlCol="0">
            <a:spAutoFit/>
          </a:bodyPr>
          <a:lstStyle/>
          <a:p>
            <a:pPr algn="r" rtl="1"/>
            <a:r>
              <a:rPr lang="ar-SA" sz="1400" b="1" dirty="0" smtClean="0">
                <a:solidFill>
                  <a:schemeClr val="bg1">
                    <a:lumMod val="50000"/>
                  </a:schemeClr>
                </a:solidFill>
              </a:rPr>
              <a:t>للتوضيح: لماذا لا يتكون ال</a:t>
            </a:r>
            <a:r>
              <a:rPr lang="en-US" sz="1400" b="1" dirty="0">
                <a:solidFill>
                  <a:schemeClr val="bg1">
                    <a:lumMod val="50000"/>
                  </a:schemeClr>
                </a:solidFill>
              </a:rPr>
              <a:t> hydroxyapatite </a:t>
            </a:r>
            <a:r>
              <a:rPr lang="en-US" sz="1400" b="1" dirty="0" smtClean="0">
                <a:solidFill>
                  <a:schemeClr val="bg1">
                    <a:lumMod val="50000"/>
                  </a:schemeClr>
                </a:solidFill>
              </a:rPr>
              <a:t>crystals</a:t>
            </a:r>
            <a:r>
              <a:rPr lang="ar-SA" sz="1400" b="1" dirty="0" smtClean="0">
                <a:solidFill>
                  <a:schemeClr val="bg1">
                    <a:lumMod val="50000"/>
                  </a:schemeClr>
                </a:solidFill>
              </a:rPr>
              <a:t>في الأنسجة الأخرى غير العظام ؟ مع الرغم من وجود الكولاجين والكالسيوم فيهم ؟ لأن الأنسجة الأخرى تحتوي على مثبط لأرتباط الكالسيوم بالكولاجين يسمى ب </a:t>
            </a:r>
            <a:r>
              <a:rPr lang="en-US" sz="1400" b="1" dirty="0">
                <a:solidFill>
                  <a:schemeClr val="bg1">
                    <a:lumMod val="50000"/>
                  </a:schemeClr>
                </a:solidFill>
              </a:rPr>
              <a:t>pyrophosphate</a:t>
            </a:r>
          </a:p>
        </p:txBody>
      </p:sp>
      <p:sp>
        <p:nvSpPr>
          <p:cNvPr id="5" name="Slide Number Placeholder 4"/>
          <p:cNvSpPr>
            <a:spLocks noGrp="1"/>
          </p:cNvSpPr>
          <p:nvPr>
            <p:ph type="sldNum" sz="quarter" idx="12"/>
          </p:nvPr>
        </p:nvSpPr>
        <p:spPr/>
        <p:txBody>
          <a:bodyPr/>
          <a:lstStyle/>
          <a:p>
            <a:fld id="{4929A69E-7D8F-4515-9605-0315ABD4F316}" type="slidenum">
              <a:rPr lang="en-US" smtClean="0"/>
              <a:t>11</a:t>
            </a:fld>
            <a:endParaRPr lang="en-US" dirty="0"/>
          </a:p>
        </p:txBody>
      </p:sp>
    </p:spTree>
    <p:extLst>
      <p:ext uri="{BB962C8B-B14F-4D97-AF65-F5344CB8AC3E}">
        <p14:creationId xmlns:p14="http://schemas.microsoft.com/office/powerpoint/2010/main" val="338855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24" y="168487"/>
            <a:ext cx="10972800" cy="990600"/>
          </a:xfrm>
        </p:spPr>
        <p:txBody>
          <a:bodyPr>
            <a:normAutofit/>
          </a:bodyPr>
          <a:lstStyle/>
          <a:p>
            <a:pPr lvl="0"/>
            <a:r>
              <a:rPr lang="en-US" dirty="0"/>
              <a:t>Calcium </a:t>
            </a:r>
            <a:r>
              <a:rPr lang="en-US" dirty="0" smtClean="0"/>
              <a:t>Levels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25596993"/>
              </p:ext>
            </p:extLst>
          </p:nvPr>
        </p:nvGraphicFramePr>
        <p:xfrm>
          <a:off x="-1637702" y="2322415"/>
          <a:ext cx="10180712" cy="3857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زاوية مطوية 18"/>
          <p:cNvSpPr/>
          <p:nvPr/>
        </p:nvSpPr>
        <p:spPr>
          <a:xfrm>
            <a:off x="9696400" y="5062442"/>
            <a:ext cx="2306172" cy="1255347"/>
          </a:xfrm>
          <a:prstGeom prst="foldedCorner">
            <a:avLst/>
          </a:prstGeom>
          <a:solidFill>
            <a:srgbClr val="D5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solidFill>
                  <a:schemeClr val="bg1">
                    <a:lumMod val="65000"/>
                  </a:schemeClr>
                </a:solidFill>
              </a:rPr>
              <a:t>Protein-bound calcium :</a:t>
            </a:r>
          </a:p>
          <a:p>
            <a:pPr algn="ctr"/>
            <a:r>
              <a:rPr lang="en-US" sz="1400" dirty="0">
                <a:solidFill>
                  <a:schemeClr val="bg1">
                    <a:lumMod val="65000"/>
                  </a:schemeClr>
                </a:solidFill>
              </a:rPr>
              <a:t>diffusible</a:t>
            </a:r>
            <a:r>
              <a:rPr lang="ar-SA" sz="1400" dirty="0">
                <a:solidFill>
                  <a:schemeClr val="bg1">
                    <a:lumMod val="65000"/>
                  </a:schemeClr>
                </a:solidFill>
              </a:rPr>
              <a:t>وليس</a:t>
            </a:r>
            <a:r>
              <a:rPr lang="en-US" sz="1400" dirty="0">
                <a:solidFill>
                  <a:schemeClr val="bg1">
                    <a:lumMod val="65000"/>
                  </a:schemeClr>
                </a:solidFill>
              </a:rPr>
              <a:t> Bound</a:t>
            </a:r>
            <a:r>
              <a:rPr lang="ar-SA" sz="1400" dirty="0">
                <a:solidFill>
                  <a:schemeClr val="bg1">
                    <a:lumMod val="65000"/>
                  </a:schemeClr>
                </a:solidFill>
              </a:rPr>
              <a:t>يكون</a:t>
            </a:r>
            <a:endParaRPr lang="en-US" sz="1400" dirty="0">
              <a:solidFill>
                <a:schemeClr val="bg1">
                  <a:lumMod val="65000"/>
                </a:schemeClr>
              </a:solidFill>
            </a:endParaRPr>
          </a:p>
          <a:p>
            <a:pPr algn="ctr"/>
            <a:r>
              <a:rPr lang="en-US" sz="1400" dirty="0">
                <a:solidFill>
                  <a:schemeClr val="bg1">
                    <a:lumMod val="65000"/>
                  </a:schemeClr>
                </a:solidFill>
              </a:rPr>
              <a:t>Metabolic reaction</a:t>
            </a:r>
            <a:r>
              <a:rPr lang="ar-SA" sz="1400" dirty="0">
                <a:solidFill>
                  <a:schemeClr val="bg1">
                    <a:lumMod val="65000"/>
                  </a:schemeClr>
                </a:solidFill>
              </a:rPr>
              <a:t>ولا يدخل في</a:t>
            </a:r>
            <a:r>
              <a:rPr lang="en-US" sz="1400" dirty="0">
                <a:solidFill>
                  <a:schemeClr val="bg1">
                    <a:lumMod val="65000"/>
                  </a:schemeClr>
                </a:solidFill>
              </a:rPr>
              <a:t> </a:t>
            </a:r>
          </a:p>
          <a:p>
            <a:pPr algn="ctr"/>
            <a:r>
              <a:rPr lang="en-US" sz="1400" dirty="0">
                <a:solidFill>
                  <a:schemeClr val="bg1">
                    <a:lumMod val="65000"/>
                  </a:schemeClr>
                </a:solidFill>
              </a:rPr>
              <a:t> </a:t>
            </a:r>
            <a:r>
              <a:rPr lang="ar-SA" sz="1400" dirty="0">
                <a:solidFill>
                  <a:schemeClr val="bg1">
                    <a:lumMod val="65000"/>
                  </a:schemeClr>
                </a:solidFill>
              </a:rPr>
              <a:t>ولكنه يكون مثل المخزن للكالسيوم . </a:t>
            </a:r>
            <a:endParaRPr lang="en-US" sz="1400" dirty="0">
              <a:solidFill>
                <a:schemeClr val="bg1">
                  <a:lumMod val="65000"/>
                </a:schemeClr>
              </a:solidFill>
            </a:endParaRPr>
          </a:p>
        </p:txBody>
      </p:sp>
      <p:sp>
        <p:nvSpPr>
          <p:cNvPr id="10" name="زاوية مطوية 11"/>
          <p:cNvSpPr/>
          <p:nvPr/>
        </p:nvSpPr>
        <p:spPr>
          <a:xfrm>
            <a:off x="9605695" y="3549069"/>
            <a:ext cx="2487581" cy="1296144"/>
          </a:xfrm>
          <a:prstGeom prst="foldedCorner">
            <a:avLst/>
          </a:prstGeom>
          <a:solidFill>
            <a:srgbClr val="ED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solidFill>
                  <a:schemeClr val="bg1">
                    <a:lumMod val="65000"/>
                  </a:schemeClr>
                </a:solidFill>
              </a:rPr>
              <a:t>Calcium complexed </a:t>
            </a:r>
            <a:r>
              <a:rPr lang="en-US" sz="1600" u="sng" dirty="0" smtClean="0">
                <a:solidFill>
                  <a:schemeClr val="bg1">
                    <a:lumMod val="65000"/>
                  </a:schemeClr>
                </a:solidFill>
              </a:rPr>
              <a:t>anions</a:t>
            </a:r>
            <a:r>
              <a:rPr lang="ar-SA" sz="1600" u="sng" dirty="0" smtClean="0">
                <a:solidFill>
                  <a:schemeClr val="bg1">
                    <a:lumMod val="65000"/>
                  </a:schemeClr>
                </a:solidFill>
              </a:rPr>
              <a:t>:</a:t>
            </a:r>
            <a:r>
              <a:rPr lang="en-US" sz="1600" u="sng" dirty="0" smtClean="0">
                <a:solidFill>
                  <a:schemeClr val="bg1">
                    <a:lumMod val="65000"/>
                  </a:schemeClr>
                </a:solidFill>
              </a:rPr>
              <a:t> </a:t>
            </a:r>
            <a:endParaRPr lang="en-US" sz="1600" u="sng" dirty="0">
              <a:solidFill>
                <a:schemeClr val="bg1">
                  <a:lumMod val="65000"/>
                </a:schemeClr>
              </a:solidFill>
            </a:endParaRPr>
          </a:p>
          <a:p>
            <a:pPr algn="ctr"/>
            <a:r>
              <a:rPr lang="ar-SA" sz="1400" dirty="0">
                <a:solidFill>
                  <a:schemeClr val="bg1">
                    <a:lumMod val="65000"/>
                  </a:schemeClr>
                </a:solidFill>
              </a:rPr>
              <a:t>ولكن لا يدخل في</a:t>
            </a:r>
            <a:r>
              <a:rPr lang="en-US" sz="1400" dirty="0">
                <a:solidFill>
                  <a:schemeClr val="bg1">
                    <a:lumMod val="65000"/>
                  </a:schemeClr>
                </a:solidFill>
              </a:rPr>
              <a:t> diffusible</a:t>
            </a:r>
            <a:r>
              <a:rPr lang="ar-SA" sz="1400" dirty="0">
                <a:solidFill>
                  <a:schemeClr val="bg1">
                    <a:lumMod val="65000"/>
                  </a:schemeClr>
                </a:solidFill>
              </a:rPr>
              <a:t>يكون</a:t>
            </a:r>
            <a:r>
              <a:rPr lang="en-US" sz="1400" dirty="0">
                <a:solidFill>
                  <a:schemeClr val="bg1">
                    <a:lumMod val="65000"/>
                  </a:schemeClr>
                </a:solidFill>
              </a:rPr>
              <a:t> </a:t>
            </a:r>
            <a:r>
              <a:rPr lang="ar-SA" sz="1400" dirty="0" smtClean="0">
                <a:solidFill>
                  <a:schemeClr val="bg1">
                    <a:lumMod val="65000"/>
                  </a:schemeClr>
                </a:solidFill>
              </a:rPr>
              <a:t>  </a:t>
            </a:r>
            <a:endParaRPr lang="en-US" sz="1400" dirty="0">
              <a:solidFill>
                <a:schemeClr val="bg1">
                  <a:lumMod val="65000"/>
                </a:schemeClr>
              </a:solidFill>
            </a:endParaRPr>
          </a:p>
          <a:p>
            <a:pPr algn="ctr"/>
            <a:r>
              <a:rPr lang="en-US" sz="1400" dirty="0">
                <a:solidFill>
                  <a:schemeClr val="bg1">
                    <a:lumMod val="65000"/>
                  </a:schemeClr>
                </a:solidFill>
              </a:rPr>
              <a:t>metabolic or biologic reactions</a:t>
            </a:r>
            <a:r>
              <a:rPr lang="en-US" sz="1400" dirty="0" smtClean="0">
                <a:solidFill>
                  <a:schemeClr val="bg1">
                    <a:lumMod val="65000"/>
                  </a:schemeClr>
                </a:solidFill>
              </a:rPr>
              <a:t>.</a:t>
            </a:r>
            <a:endParaRPr lang="en-US" sz="1400" dirty="0">
              <a:solidFill>
                <a:schemeClr val="bg1">
                  <a:lumMod val="65000"/>
                </a:schemeClr>
              </a:solidFill>
            </a:endParaRPr>
          </a:p>
          <a:p>
            <a:pPr algn="ctr"/>
            <a:r>
              <a:rPr lang="en-US" sz="1400" u="sng" dirty="0">
                <a:solidFill>
                  <a:schemeClr val="bg1">
                    <a:lumMod val="65000"/>
                  </a:schemeClr>
                </a:solidFill>
              </a:rPr>
              <a:t>Anions</a:t>
            </a:r>
            <a:r>
              <a:rPr lang="en-US" sz="1400" dirty="0">
                <a:solidFill>
                  <a:schemeClr val="bg1">
                    <a:lumMod val="65000"/>
                  </a:schemeClr>
                </a:solidFill>
              </a:rPr>
              <a:t> </a:t>
            </a:r>
            <a:endParaRPr lang="en-US" sz="1400" dirty="0" smtClean="0">
              <a:solidFill>
                <a:schemeClr val="bg1">
                  <a:lumMod val="65000"/>
                </a:schemeClr>
              </a:solidFill>
            </a:endParaRPr>
          </a:p>
          <a:p>
            <a:pPr algn="ctr"/>
            <a:r>
              <a:rPr lang="en-US" sz="1400" dirty="0" smtClean="0">
                <a:solidFill>
                  <a:schemeClr val="bg1">
                    <a:lumMod val="65000"/>
                  </a:schemeClr>
                </a:solidFill>
              </a:rPr>
              <a:t>EX </a:t>
            </a:r>
            <a:r>
              <a:rPr lang="en-US" sz="1400" dirty="0">
                <a:solidFill>
                  <a:schemeClr val="bg1">
                    <a:lumMod val="65000"/>
                  </a:schemeClr>
                </a:solidFill>
              </a:rPr>
              <a:t>:(PO4 , CO2)</a:t>
            </a:r>
          </a:p>
        </p:txBody>
      </p:sp>
      <p:sp>
        <p:nvSpPr>
          <p:cNvPr id="11" name="زاوية مطوية 9"/>
          <p:cNvSpPr/>
          <p:nvPr/>
        </p:nvSpPr>
        <p:spPr>
          <a:xfrm>
            <a:off x="6888088" y="5062442"/>
            <a:ext cx="2527594" cy="1224136"/>
          </a:xfrm>
          <a:prstGeom prst="foldedCorne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solidFill>
                  <a:schemeClr val="bg1">
                    <a:lumMod val="65000"/>
                  </a:schemeClr>
                </a:solidFill>
              </a:rPr>
              <a:t>Ionized calcium :</a:t>
            </a:r>
          </a:p>
          <a:p>
            <a:pPr algn="ctr"/>
            <a:r>
              <a:rPr lang="ar-SA" sz="1400" dirty="0">
                <a:solidFill>
                  <a:schemeClr val="bg1">
                    <a:lumMod val="65000"/>
                  </a:schemeClr>
                </a:solidFill>
              </a:rPr>
              <a:t>و يدخل في</a:t>
            </a:r>
            <a:r>
              <a:rPr lang="en-US" sz="1400" dirty="0">
                <a:solidFill>
                  <a:schemeClr val="bg1">
                    <a:lumMod val="65000"/>
                  </a:schemeClr>
                </a:solidFill>
              </a:rPr>
              <a:t> diffusible</a:t>
            </a:r>
            <a:r>
              <a:rPr lang="ar-SA" sz="1400" dirty="0">
                <a:solidFill>
                  <a:schemeClr val="bg1">
                    <a:lumMod val="65000"/>
                  </a:schemeClr>
                </a:solidFill>
              </a:rPr>
              <a:t>يكون</a:t>
            </a:r>
            <a:r>
              <a:rPr lang="en-US" sz="1400" dirty="0">
                <a:solidFill>
                  <a:schemeClr val="bg1">
                    <a:lumMod val="65000"/>
                  </a:schemeClr>
                </a:solidFill>
              </a:rPr>
              <a:t> </a:t>
            </a:r>
            <a:r>
              <a:rPr lang="ar-SA" sz="1400" dirty="0">
                <a:solidFill>
                  <a:schemeClr val="bg1">
                    <a:lumMod val="65000"/>
                  </a:schemeClr>
                </a:solidFill>
              </a:rPr>
              <a:t>  </a:t>
            </a:r>
            <a:endParaRPr lang="en-US" sz="1400" dirty="0">
              <a:solidFill>
                <a:schemeClr val="bg1">
                  <a:lumMod val="65000"/>
                </a:schemeClr>
              </a:solidFill>
            </a:endParaRPr>
          </a:p>
          <a:p>
            <a:pPr algn="ctr"/>
            <a:r>
              <a:rPr lang="en-US" sz="1400" dirty="0">
                <a:solidFill>
                  <a:schemeClr val="bg1">
                    <a:lumMod val="65000"/>
                  </a:schemeClr>
                </a:solidFill>
              </a:rPr>
              <a:t>metabolic or biologic reactions</a:t>
            </a:r>
          </a:p>
          <a:p>
            <a:pPr algn="ctr"/>
            <a:r>
              <a:rPr lang="en-US" sz="1400" dirty="0" err="1" smtClean="0">
                <a:solidFill>
                  <a:schemeClr val="bg1">
                    <a:lumMod val="65000"/>
                  </a:schemeClr>
                </a:solidFill>
              </a:rPr>
              <a:t>Ex:blood</a:t>
            </a:r>
            <a:r>
              <a:rPr lang="en-US" sz="1400" dirty="0" smtClean="0">
                <a:solidFill>
                  <a:schemeClr val="bg1">
                    <a:lumMod val="65000"/>
                  </a:schemeClr>
                </a:solidFill>
              </a:rPr>
              <a:t> </a:t>
            </a:r>
            <a:r>
              <a:rPr lang="en-US" sz="1400" dirty="0">
                <a:solidFill>
                  <a:schemeClr val="bg1">
                    <a:lumMod val="65000"/>
                  </a:schemeClr>
                </a:solidFill>
              </a:rPr>
              <a:t>coagulation or muscle contraction.</a:t>
            </a:r>
          </a:p>
        </p:txBody>
      </p:sp>
      <p:grpSp>
        <p:nvGrpSpPr>
          <p:cNvPr id="8" name="Group 7"/>
          <p:cNvGrpSpPr/>
          <p:nvPr/>
        </p:nvGrpSpPr>
        <p:grpSpPr>
          <a:xfrm>
            <a:off x="329875" y="1233804"/>
            <a:ext cx="1762225" cy="881112"/>
            <a:chOff x="4605287" y="508086"/>
            <a:chExt cx="1762225" cy="881112"/>
          </a:xfrm>
        </p:grpSpPr>
        <p:sp>
          <p:nvSpPr>
            <p:cNvPr id="14" name="Rounded Rectangle 13"/>
            <p:cNvSpPr/>
            <p:nvPr/>
          </p:nvSpPr>
          <p:spPr>
            <a:xfrm>
              <a:off x="4605287" y="508086"/>
              <a:ext cx="1762225" cy="881112"/>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5" name="Rounded Rectangle 4"/>
            <p:cNvSpPr/>
            <p:nvPr/>
          </p:nvSpPr>
          <p:spPr>
            <a:xfrm>
              <a:off x="4631094" y="533893"/>
              <a:ext cx="1710611" cy="829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smtClean="0"/>
                <a:t>Body Calcium Levels:</a:t>
              </a:r>
              <a:endParaRPr lang="ar-SA" sz="1400" b="1" i="0" kern="1200" dirty="0" smtClean="0"/>
            </a:p>
            <a:p>
              <a:pPr lvl="0" algn="ctr" defTabSz="622300">
                <a:lnSpc>
                  <a:spcPct val="90000"/>
                </a:lnSpc>
                <a:spcBef>
                  <a:spcPct val="0"/>
                </a:spcBef>
                <a:spcAft>
                  <a:spcPct val="35000"/>
                </a:spcAft>
              </a:pPr>
              <a:r>
                <a:rPr lang="ar-SA" sz="1400" b="1" i="0" kern="1200" dirty="0" smtClean="0"/>
                <a:t>نسب</a:t>
              </a:r>
              <a:r>
                <a:rPr lang="ar-SA" sz="1400" b="1" dirty="0" smtClean="0"/>
                <a:t>ته</a:t>
              </a:r>
              <a:r>
                <a:rPr lang="ar-SA" sz="1400" b="1" i="0" kern="1200" dirty="0" smtClean="0"/>
                <a:t> في الجسم ككُل</a:t>
              </a:r>
              <a:endParaRPr lang="en-US" sz="1400" b="1" i="0" kern="1200" dirty="0"/>
            </a:p>
          </p:txBody>
        </p:sp>
      </p:grpSp>
      <p:grpSp>
        <p:nvGrpSpPr>
          <p:cNvPr id="9" name="Group 8"/>
          <p:cNvGrpSpPr/>
          <p:nvPr/>
        </p:nvGrpSpPr>
        <p:grpSpPr>
          <a:xfrm>
            <a:off x="4799856" y="1253159"/>
            <a:ext cx="1762225" cy="881112"/>
            <a:chOff x="7072403" y="1446"/>
            <a:chExt cx="1762225" cy="881112"/>
          </a:xfrm>
        </p:grpSpPr>
        <p:sp>
          <p:nvSpPr>
            <p:cNvPr id="12" name="Rounded Rectangle 11"/>
            <p:cNvSpPr/>
            <p:nvPr/>
          </p:nvSpPr>
          <p:spPr>
            <a:xfrm>
              <a:off x="7072403" y="1446"/>
              <a:ext cx="1762225" cy="881112"/>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3" name="Rounded Rectangle 6"/>
            <p:cNvSpPr/>
            <p:nvPr/>
          </p:nvSpPr>
          <p:spPr>
            <a:xfrm>
              <a:off x="7098210" y="27253"/>
              <a:ext cx="1710611" cy="829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4">
                      <a:lumMod val="75000"/>
                    </a:schemeClr>
                  </a:solidFill>
                </a:rPr>
                <a:t>1.5%</a:t>
              </a:r>
              <a:r>
                <a:rPr lang="en-US" sz="1400" b="1" kern="1200" dirty="0" smtClean="0"/>
                <a:t> of body weight</a:t>
              </a:r>
              <a:endParaRPr lang="ar-SA" sz="1400" b="1" kern="1200" dirty="0" smtClean="0"/>
            </a:p>
            <a:p>
              <a:pPr lvl="0" algn="ctr" defTabSz="622300">
                <a:lnSpc>
                  <a:spcPct val="90000"/>
                </a:lnSpc>
                <a:spcBef>
                  <a:spcPct val="0"/>
                </a:spcBef>
                <a:spcAft>
                  <a:spcPct val="35000"/>
                </a:spcAft>
              </a:pPr>
              <a:r>
                <a:rPr lang="ar-SA" sz="1400" b="1" kern="1200" dirty="0" smtClean="0"/>
                <a:t> </a:t>
              </a:r>
              <a:r>
                <a:rPr lang="en-US" sz="1400" b="1" kern="1200" dirty="0" smtClean="0"/>
                <a:t>1100 to 1300 grams</a:t>
              </a:r>
              <a:endParaRPr lang="en-US" sz="1400" b="1" kern="1200" dirty="0"/>
            </a:p>
          </p:txBody>
        </p:sp>
      </p:grpSp>
      <p:cxnSp>
        <p:nvCxnSpPr>
          <p:cNvPr id="5" name="Straight Arrow Connector 4"/>
          <p:cNvCxnSpPr/>
          <p:nvPr/>
        </p:nvCxnSpPr>
        <p:spPr>
          <a:xfrm>
            <a:off x="2126808" y="1674360"/>
            <a:ext cx="2457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Content Placeholder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2064" y="3384137"/>
            <a:ext cx="2862936" cy="1678305"/>
          </a:xfrm>
          <a:prstGeom prst="rect">
            <a:avLst/>
          </a:prstGeom>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t="33588" b="1"/>
          <a:stretch/>
        </p:blipFill>
        <p:spPr>
          <a:xfrm>
            <a:off x="6863157" y="1170145"/>
            <a:ext cx="4719243" cy="2186847"/>
          </a:xfrm>
          <a:prstGeom prst="rect">
            <a:avLst/>
          </a:prstGeom>
        </p:spPr>
      </p:pic>
      <p:sp>
        <p:nvSpPr>
          <p:cNvPr id="18" name="Slide Number Placeholder 17"/>
          <p:cNvSpPr>
            <a:spLocks noGrp="1"/>
          </p:cNvSpPr>
          <p:nvPr>
            <p:ph type="sldNum" sz="quarter" idx="12"/>
          </p:nvPr>
        </p:nvSpPr>
        <p:spPr/>
        <p:txBody>
          <a:bodyPr/>
          <a:lstStyle/>
          <a:p>
            <a:fld id="{4929A69E-7D8F-4515-9605-0315ABD4F316}" type="slidenum">
              <a:rPr lang="en-US" smtClean="0"/>
              <a:t>12</a:t>
            </a:fld>
            <a:endParaRPr lang="en-US" dirty="0"/>
          </a:p>
        </p:txBody>
      </p:sp>
    </p:spTree>
    <p:extLst>
      <p:ext uri="{BB962C8B-B14F-4D97-AF65-F5344CB8AC3E}">
        <p14:creationId xmlns:p14="http://schemas.microsoft.com/office/powerpoint/2010/main" val="2500032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pc="-5" dirty="0"/>
              <a:t>Calcium </a:t>
            </a:r>
            <a:r>
              <a:rPr lang="en-US" dirty="0" smtClean="0"/>
              <a:t>Homeostasis </a:t>
            </a:r>
            <a:r>
              <a:rPr lang="en-US" spc="-5" dirty="0"/>
              <a:t>in </a:t>
            </a:r>
            <a:r>
              <a:rPr lang="en-US" dirty="0"/>
              <a:t>H</a:t>
            </a:r>
            <a:r>
              <a:rPr lang="en-US" dirty="0" smtClean="0"/>
              <a:t>uman</a:t>
            </a:r>
            <a:r>
              <a:rPr lang="en-US" spc="-120" dirty="0" smtClean="0"/>
              <a:t> </a:t>
            </a:r>
            <a:r>
              <a:rPr lang="en-US" spc="-35" dirty="0"/>
              <a:t>B</a:t>
            </a:r>
            <a:r>
              <a:rPr lang="en-US" spc="-35" dirty="0" smtClean="0"/>
              <a:t>ody</a:t>
            </a:r>
            <a:endParaRPr lang="en-US" dirty="0"/>
          </a:p>
        </p:txBody>
      </p:sp>
      <p:sp>
        <p:nvSpPr>
          <p:cNvPr id="4" name="object 3"/>
          <p:cNvSpPr/>
          <p:nvPr/>
        </p:nvSpPr>
        <p:spPr>
          <a:xfrm>
            <a:off x="1343472" y="1362512"/>
            <a:ext cx="7488832" cy="4968875"/>
          </a:xfrm>
          <a:prstGeom prst="rect">
            <a:avLst/>
          </a:prstGeom>
          <a:blipFill>
            <a:blip r:embed="rId2" cstate="print"/>
            <a:stretch>
              <a:fillRect/>
            </a:stretch>
          </a:blipFill>
        </p:spPr>
        <p:txBody>
          <a:bodyPr wrap="square" lIns="0" tIns="0" rIns="0" bIns="0" rtlCol="0"/>
          <a:lstStyle/>
          <a:p>
            <a:endParaRPr/>
          </a:p>
        </p:txBody>
      </p:sp>
      <p:sp>
        <p:nvSpPr>
          <p:cNvPr id="5" name="زاوية مطوية 4"/>
          <p:cNvSpPr/>
          <p:nvPr/>
        </p:nvSpPr>
        <p:spPr>
          <a:xfrm>
            <a:off x="263352" y="2587087"/>
            <a:ext cx="1296145" cy="1008112"/>
          </a:xfrm>
          <a:prstGeom prst="foldedCorner">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75000"/>
                  </a:schemeClr>
                </a:solidFill>
              </a:rPr>
              <a:t>Ca intake</a:t>
            </a:r>
          </a:p>
          <a:p>
            <a:pPr algn="ctr"/>
            <a:r>
              <a:rPr lang="en-US" sz="1200" b="1" dirty="0">
                <a:solidFill>
                  <a:schemeClr val="bg1">
                    <a:lumMod val="75000"/>
                  </a:schemeClr>
                </a:solidFill>
              </a:rPr>
              <a:t> (1.5 gram/day)</a:t>
            </a:r>
          </a:p>
          <a:p>
            <a:pPr algn="ctr"/>
            <a:r>
              <a:rPr lang="en-US" sz="1200" b="1" dirty="0">
                <a:solidFill>
                  <a:schemeClr val="bg1">
                    <a:lumMod val="75000"/>
                  </a:schemeClr>
                </a:solidFill>
              </a:rPr>
              <a:t>From food</a:t>
            </a:r>
          </a:p>
        </p:txBody>
      </p:sp>
      <p:sp>
        <p:nvSpPr>
          <p:cNvPr id="3" name="Rectangle: Diagonal Corners Rounded 2"/>
          <p:cNvSpPr/>
          <p:nvPr/>
        </p:nvSpPr>
        <p:spPr>
          <a:xfrm>
            <a:off x="155340" y="4023578"/>
            <a:ext cx="1512168" cy="698336"/>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bg1">
                    <a:lumMod val="50000"/>
                  </a:schemeClr>
                </a:solidFill>
                <a:hlinkClick r:id="rId3"/>
              </a:rPr>
              <a:t>Helpful </a:t>
            </a:r>
            <a:r>
              <a:rPr lang="en-US" dirty="0">
                <a:solidFill>
                  <a:schemeClr val="bg1">
                    <a:lumMod val="50000"/>
                  </a:schemeClr>
                </a:solidFill>
                <a:hlinkClick r:id="rId3"/>
              </a:rPr>
              <a:t>vid </a:t>
            </a:r>
            <a:br>
              <a:rPr lang="en-US" dirty="0">
                <a:solidFill>
                  <a:schemeClr val="bg1">
                    <a:lumMod val="50000"/>
                  </a:schemeClr>
                </a:solidFill>
                <a:hlinkClick r:id="rId3"/>
              </a:rPr>
            </a:br>
            <a:r>
              <a:rPr lang="en-US" dirty="0">
                <a:solidFill>
                  <a:schemeClr val="bg1">
                    <a:lumMod val="50000"/>
                  </a:schemeClr>
                </a:solidFill>
                <a:hlinkClick r:id="rId3"/>
              </a:rPr>
              <a:t>click here</a:t>
            </a:r>
            <a:endParaRPr lang="ar-SA" dirty="0">
              <a:solidFill>
                <a:schemeClr val="bg1">
                  <a:lumMod val="50000"/>
                </a:schemeClr>
              </a:solidFill>
            </a:endParaRPr>
          </a:p>
        </p:txBody>
      </p:sp>
      <p:sp>
        <p:nvSpPr>
          <p:cNvPr id="7" name="TextBox 6"/>
          <p:cNvSpPr txBox="1"/>
          <p:nvPr/>
        </p:nvSpPr>
        <p:spPr>
          <a:xfrm>
            <a:off x="8800377" y="1484784"/>
            <a:ext cx="3245782"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bg1">
                    <a:lumMod val="75000"/>
                  </a:schemeClr>
                </a:solidFill>
              </a:rPr>
              <a:t>Calcium enters our bodies from food then it is absorbed in the intestine to the ECF . It will either be deposited in the bone or in the cells; the excess is going to be excreted by the kidney </a:t>
            </a:r>
            <a:endParaRPr lang="en-US" b="1" dirty="0" smtClean="0">
              <a:solidFill>
                <a:schemeClr val="bg1">
                  <a:lumMod val="75000"/>
                </a:schemeClr>
              </a:solidFill>
            </a:endParaRPr>
          </a:p>
          <a:p>
            <a:pPr algn="ctr"/>
            <a:endParaRPr lang="en-US" b="1" dirty="0">
              <a:solidFill>
                <a:schemeClr val="bg1">
                  <a:lumMod val="75000"/>
                </a:schemeClr>
              </a:solidFill>
            </a:endParaRPr>
          </a:p>
          <a:p>
            <a:pPr algn="ctr"/>
            <a:r>
              <a:rPr lang="en-US" b="1" dirty="0">
                <a:solidFill>
                  <a:schemeClr val="bg1">
                    <a:lumMod val="75000"/>
                  </a:schemeClr>
                </a:solidFill>
              </a:rPr>
              <a:t>There is an exchange of Ca between the structures which is responsible for Ca homeostasis</a:t>
            </a:r>
            <a:r>
              <a:rPr lang="en-US" b="1" dirty="0" smtClean="0">
                <a:solidFill>
                  <a:schemeClr val="bg1">
                    <a:lumMod val="75000"/>
                  </a:schemeClr>
                </a:solidFill>
              </a:rPr>
              <a:t>.</a:t>
            </a:r>
          </a:p>
          <a:p>
            <a:pPr algn="ctr"/>
            <a:endParaRPr lang="en-US" b="1" dirty="0">
              <a:solidFill>
                <a:schemeClr val="bg1">
                  <a:lumMod val="75000"/>
                </a:schemeClr>
              </a:solidFill>
            </a:endParaRPr>
          </a:p>
          <a:p>
            <a:pPr algn="ctr"/>
            <a:r>
              <a:rPr lang="en-US" b="1" u="sng" dirty="0" smtClean="0">
                <a:solidFill>
                  <a:schemeClr val="bg1">
                    <a:lumMod val="65000"/>
                  </a:schemeClr>
                </a:solidFill>
              </a:rPr>
              <a:t>NOTE:</a:t>
            </a:r>
            <a:r>
              <a:rPr lang="en-US" b="1" dirty="0" smtClean="0">
                <a:solidFill>
                  <a:schemeClr val="bg1">
                    <a:lumMod val="65000"/>
                  </a:schemeClr>
                </a:solidFill>
              </a:rPr>
              <a:t>   No </a:t>
            </a:r>
            <a:r>
              <a:rPr lang="en-US" b="1" dirty="0">
                <a:solidFill>
                  <a:schemeClr val="bg1">
                    <a:lumMod val="65000"/>
                  </a:schemeClr>
                </a:solidFill>
              </a:rPr>
              <a:t>calcium = No </a:t>
            </a:r>
            <a:r>
              <a:rPr lang="en-US" b="1" dirty="0" smtClean="0">
                <a:solidFill>
                  <a:schemeClr val="bg1">
                    <a:lumMod val="65000"/>
                  </a:schemeClr>
                </a:solidFill>
              </a:rPr>
              <a:t>blood coagulation</a:t>
            </a:r>
            <a:endParaRPr lang="ar-SA" b="1" dirty="0">
              <a:solidFill>
                <a:schemeClr val="bg1">
                  <a:lumMod val="65000"/>
                </a:schemeClr>
              </a:solidFill>
            </a:endParaRPr>
          </a:p>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13</a:t>
            </a:fld>
            <a:endParaRPr lang="en-US" dirty="0"/>
          </a:p>
        </p:txBody>
      </p:sp>
    </p:spTree>
    <p:extLst>
      <p:ext uri="{BB962C8B-B14F-4D97-AF65-F5344CB8AC3E}">
        <p14:creationId xmlns:p14="http://schemas.microsoft.com/office/powerpoint/2010/main" val="1120842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dirty="0">
                <a:cs typeface="Arial"/>
              </a:rPr>
              <a:t>Serum </a:t>
            </a:r>
            <a:r>
              <a:rPr lang="en-US" sz="3600" dirty="0" smtClean="0">
                <a:cs typeface="Arial"/>
              </a:rPr>
              <a:t>Calcium </a:t>
            </a:r>
            <a:r>
              <a:rPr lang="en-US" sz="3600" dirty="0">
                <a:cs typeface="Arial"/>
              </a:rPr>
              <a:t>and</a:t>
            </a:r>
            <a:r>
              <a:rPr lang="en-US" sz="3600" spc="-75" dirty="0">
                <a:cs typeface="Arial"/>
              </a:rPr>
              <a:t> </a:t>
            </a:r>
            <a:r>
              <a:rPr lang="en-US" sz="3600" dirty="0">
                <a:cs typeface="Arial"/>
              </a:rPr>
              <a:t>Phosphate</a:t>
            </a:r>
            <a:endParaRPr lang="en-US" sz="3600" dirty="0"/>
          </a:p>
        </p:txBody>
      </p:sp>
      <p:sp>
        <p:nvSpPr>
          <p:cNvPr id="5" name="object 4"/>
          <p:cNvSpPr/>
          <p:nvPr/>
        </p:nvSpPr>
        <p:spPr>
          <a:xfrm>
            <a:off x="3215680" y="1340768"/>
            <a:ext cx="4320480" cy="4968552"/>
          </a:xfrm>
          <a:prstGeom prst="rect">
            <a:avLst/>
          </a:prstGeom>
          <a:blipFill>
            <a:blip r:embed="rId2" cstate="print"/>
            <a:srcRect/>
            <a:stretch>
              <a:fillRect l="-3448" t="-2160" r="-1724" b="-26470"/>
            </a:stretch>
          </a:blipFill>
        </p:spPr>
        <p:txBody>
          <a:bodyPr wrap="square" lIns="0" tIns="0" rIns="0" bIns="0" rtlCol="0"/>
          <a:lstStyle/>
          <a:p>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571" y="1143000"/>
            <a:ext cx="40767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9376" y="1826952"/>
            <a:ext cx="2592288" cy="36724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lumMod val="65000"/>
                  </a:schemeClr>
                </a:solidFill>
              </a:rPr>
              <a:t>Calcium and phosphate in the body react in opposite ways : as blood calcium levels rise, phosphate levels fall and vice </a:t>
            </a:r>
            <a:r>
              <a:rPr lang="en-US" b="1" dirty="0" smtClean="0">
                <a:solidFill>
                  <a:schemeClr val="bg1">
                    <a:lumMod val="65000"/>
                  </a:schemeClr>
                </a:solidFill>
              </a:rPr>
              <a:t>versa</a:t>
            </a:r>
            <a:endParaRPr lang="ar-SA" b="1" dirty="0" smtClean="0">
              <a:solidFill>
                <a:schemeClr val="bg1">
                  <a:lumMod val="65000"/>
                </a:schemeClr>
              </a:solidFill>
            </a:endParaRPr>
          </a:p>
          <a:p>
            <a:pPr algn="ctr"/>
            <a:endParaRPr lang="ar-SA" b="1" dirty="0">
              <a:solidFill>
                <a:schemeClr val="bg1">
                  <a:lumMod val="65000"/>
                </a:schemeClr>
              </a:solidFill>
            </a:endParaRPr>
          </a:p>
          <a:p>
            <a:pPr algn="ctr"/>
            <a:r>
              <a:rPr lang="ar-SA" b="1" dirty="0">
                <a:solidFill>
                  <a:schemeClr val="bg1">
                    <a:lumMod val="75000"/>
                  </a:schemeClr>
                </a:solidFill>
              </a:rPr>
              <a:t>إذا زاد الكالسيوم يقل الفسفور و العكس بحيث أن مجموعهم يكون ثابت ( علاقة عكسية)</a:t>
            </a:r>
            <a:endParaRPr lang="en-US" b="1" dirty="0">
              <a:solidFill>
                <a:schemeClr val="bg1">
                  <a:lumMod val="75000"/>
                </a:schemeClr>
              </a:solidFill>
            </a:endParaRPr>
          </a:p>
          <a:p>
            <a:pPr algn="ctr"/>
            <a:endParaRPr lang="en-US" dirty="0">
              <a:solidFill>
                <a:schemeClr val="bg1">
                  <a:lumMod val="65000"/>
                </a:schemeClr>
              </a:solidFill>
            </a:endParaRPr>
          </a:p>
        </p:txBody>
      </p:sp>
      <p:sp>
        <p:nvSpPr>
          <p:cNvPr id="8" name="Slide Number Placeholder 7"/>
          <p:cNvSpPr>
            <a:spLocks noGrp="1"/>
          </p:cNvSpPr>
          <p:nvPr>
            <p:ph type="sldNum" sz="quarter" idx="12"/>
          </p:nvPr>
        </p:nvSpPr>
        <p:spPr/>
        <p:txBody>
          <a:bodyPr/>
          <a:lstStyle/>
          <a:p>
            <a:fld id="{4929A69E-7D8F-4515-9605-0315ABD4F316}" type="slidenum">
              <a:rPr lang="en-US" smtClean="0"/>
              <a:t>14</a:t>
            </a:fld>
            <a:endParaRPr lang="en-US" dirty="0"/>
          </a:p>
        </p:txBody>
      </p:sp>
    </p:spTree>
    <p:extLst>
      <p:ext uri="{BB962C8B-B14F-4D97-AF65-F5344CB8AC3E}">
        <p14:creationId xmlns:p14="http://schemas.microsoft.com/office/powerpoint/2010/main" val="101692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5" dirty="0" smtClean="0">
                <a:cs typeface="Arial" panose="020B0604020202020204" pitchFamily="34" charset="0"/>
              </a:rPr>
              <a:t>Exchangeable </a:t>
            </a:r>
            <a:r>
              <a:rPr lang="en-US" spc="-5" dirty="0" smtClean="0">
                <a:cs typeface="Arial" panose="020B0604020202020204" pitchFamily="34" charset="0"/>
              </a:rPr>
              <a:t>Calcium</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07869518"/>
              </p:ext>
            </p:extLst>
          </p:nvPr>
        </p:nvGraphicFramePr>
        <p:xfrm>
          <a:off x="609600" y="1340768"/>
          <a:ext cx="109728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415480" y="6381328"/>
            <a:ext cx="10513168" cy="523220"/>
          </a:xfrm>
          <a:prstGeom prst="rect">
            <a:avLst/>
          </a:prstGeom>
          <a:noFill/>
        </p:spPr>
        <p:txBody>
          <a:bodyPr wrap="square" rtlCol="0">
            <a:spAutoFit/>
          </a:bodyPr>
          <a:lstStyle/>
          <a:p>
            <a:pPr algn="r" rtl="1"/>
            <a:r>
              <a:rPr lang="ar-SA" sz="1400" b="1" dirty="0" smtClean="0">
                <a:solidFill>
                  <a:schemeClr val="bg1">
                    <a:lumMod val="50000"/>
                  </a:schemeClr>
                </a:solidFill>
              </a:rPr>
              <a:t>أهمية ال</a:t>
            </a:r>
            <a:r>
              <a:rPr lang="en-US" sz="1400" b="1" dirty="0" smtClean="0">
                <a:solidFill>
                  <a:schemeClr val="bg1">
                    <a:lumMod val="50000"/>
                  </a:schemeClr>
                </a:solidFill>
              </a:rPr>
              <a:t>Exchangeable calcium </a:t>
            </a:r>
            <a:r>
              <a:rPr lang="ar-SA" sz="1400" b="1" dirty="0" smtClean="0">
                <a:solidFill>
                  <a:schemeClr val="bg1">
                    <a:lumMod val="50000"/>
                  </a:schemeClr>
                </a:solidFill>
              </a:rPr>
              <a:t> أنه بمجرد إنخفاض تركيز الكالسيوم في الجسم الدم يتحرر من العظم ويرفع مستوى الكالسوم، والعكس صحيح فعد إرتفاع الكالسيوم في الدم علطول يرجع يرتبط بالعظم .</a:t>
            </a:r>
            <a:endParaRPr lang="en-US" sz="1400" b="1"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t>15</a:t>
            </a:fld>
            <a:endParaRPr lang="en-US" dirty="0"/>
          </a:p>
        </p:txBody>
      </p:sp>
    </p:spTree>
    <p:extLst>
      <p:ext uri="{BB962C8B-B14F-4D97-AF65-F5344CB8AC3E}">
        <p14:creationId xmlns:p14="http://schemas.microsoft.com/office/powerpoint/2010/main" val="2255753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836712"/>
            <a:ext cx="10972800" cy="990600"/>
          </a:xfrm>
        </p:spPr>
        <p:txBody>
          <a:bodyPr>
            <a:normAutofit fontScale="90000"/>
          </a:bodyPr>
          <a:lstStyle/>
          <a:p>
            <a:r>
              <a:rPr lang="en-US" spc="-5" dirty="0">
                <a:cs typeface="Arial"/>
              </a:rPr>
              <a:t>Deposit</a:t>
            </a:r>
            <a:r>
              <a:rPr lang="en-US" dirty="0">
                <a:cs typeface="Arial"/>
              </a:rPr>
              <a:t>i</a:t>
            </a:r>
            <a:r>
              <a:rPr lang="en-US" spc="-5" dirty="0">
                <a:cs typeface="Arial"/>
              </a:rPr>
              <a:t>on and A</a:t>
            </a:r>
            <a:r>
              <a:rPr lang="en-US" spc="-5" dirty="0" smtClean="0">
                <a:cs typeface="Arial"/>
              </a:rPr>
              <a:t>bsorption</a:t>
            </a:r>
            <a:r>
              <a:rPr lang="en-US" spc="25" dirty="0" smtClean="0">
                <a:cs typeface="Arial"/>
              </a:rPr>
              <a:t> </a:t>
            </a:r>
            <a:r>
              <a:rPr lang="en-US" spc="-5" dirty="0">
                <a:cs typeface="Arial"/>
              </a:rPr>
              <a:t>of</a:t>
            </a:r>
            <a:r>
              <a:rPr lang="en-US" dirty="0">
                <a:cs typeface="Arial"/>
              </a:rPr>
              <a:t> </a:t>
            </a:r>
            <a:r>
              <a:rPr lang="en-US" spc="-5" dirty="0" smtClean="0">
                <a:cs typeface="Arial"/>
              </a:rPr>
              <a:t>Bone </a:t>
            </a:r>
            <a:r>
              <a:rPr lang="en-US" dirty="0" smtClean="0">
                <a:cs typeface="Arial"/>
              </a:rPr>
              <a:t>(Bone </a:t>
            </a:r>
            <a:r>
              <a:rPr lang="en-US" dirty="0">
                <a:cs typeface="Arial"/>
              </a:rPr>
              <a:t>R</a:t>
            </a:r>
            <a:r>
              <a:rPr lang="en-US" dirty="0" smtClean="0">
                <a:cs typeface="Arial"/>
              </a:rPr>
              <a:t>emodeling)</a:t>
            </a:r>
            <a:r>
              <a:rPr lang="en-US" spc="-5" dirty="0" smtClean="0">
                <a:cs typeface="Arial"/>
              </a:rPr>
              <a:t> </a:t>
            </a:r>
            <a:r>
              <a:rPr lang="en-US" spc="-5" dirty="0">
                <a:cs typeface="Arial"/>
              </a:rPr>
              <a:t/>
            </a:r>
            <a:br>
              <a:rPr lang="en-US" spc="-5" dirty="0">
                <a:cs typeface="Arial"/>
              </a:rPr>
            </a:br>
            <a:r>
              <a:rPr lang="en-US" sz="2800" dirty="0">
                <a:cs typeface="Arial"/>
              </a:rPr>
              <a:t/>
            </a:r>
            <a:br>
              <a:rPr lang="en-US" sz="2800" dirty="0">
                <a:cs typeface="Arial"/>
              </a:rPr>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96143446"/>
              </p:ext>
            </p:extLst>
          </p:nvPr>
        </p:nvGraphicFramePr>
        <p:xfrm>
          <a:off x="6096000" y="1124744"/>
          <a:ext cx="554461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68347972"/>
              </p:ext>
            </p:extLst>
          </p:nvPr>
        </p:nvGraphicFramePr>
        <p:xfrm>
          <a:off x="263352" y="1196752"/>
          <a:ext cx="5648176" cy="50135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56239" y="4005064"/>
            <a:ext cx="3143671" cy="230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929A69E-7D8F-4515-9605-0315ABD4F316}" type="slidenum">
              <a:rPr lang="en-US" smtClean="0"/>
              <a:t>16</a:t>
            </a:fld>
            <a:endParaRPr lang="en-US" dirty="0"/>
          </a:p>
        </p:txBody>
      </p:sp>
    </p:spTree>
    <p:extLst>
      <p:ext uri="{BB962C8B-B14F-4D97-AF65-F5344CB8AC3E}">
        <p14:creationId xmlns:p14="http://schemas.microsoft.com/office/powerpoint/2010/main" val="48945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cs typeface="Arial"/>
              </a:rPr>
              <a:t>Bone</a:t>
            </a:r>
            <a:r>
              <a:rPr lang="en-US" spc="-60" dirty="0">
                <a:cs typeface="Arial"/>
              </a:rPr>
              <a:t> </a:t>
            </a:r>
            <a:r>
              <a:rPr lang="en-US" spc="-60" dirty="0" smtClean="0">
                <a:cs typeface="Arial"/>
              </a:rPr>
              <a:t>Absorption </a:t>
            </a:r>
            <a:r>
              <a:rPr lang="en-US" spc="-60" dirty="0">
                <a:cs typeface="Arial"/>
              </a:rPr>
              <a:t>or </a:t>
            </a:r>
            <a:r>
              <a:rPr lang="en-US" dirty="0">
                <a:cs typeface="Arial"/>
              </a:rPr>
              <a:t>R</a:t>
            </a:r>
            <a:r>
              <a:rPr lang="en-US" dirty="0" smtClean="0">
                <a:cs typeface="Arial"/>
              </a:rPr>
              <a:t>esorption</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71768103"/>
              </p:ext>
            </p:extLst>
          </p:nvPr>
        </p:nvGraphicFramePr>
        <p:xfrm>
          <a:off x="0" y="1268760"/>
          <a:ext cx="113910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4929A69E-7D8F-4515-9605-0315ABD4F316}" type="slidenum">
              <a:rPr lang="en-US" smtClean="0"/>
              <a:t>17</a:t>
            </a:fld>
            <a:endParaRPr lang="en-US" dirty="0"/>
          </a:p>
        </p:txBody>
      </p:sp>
    </p:spTree>
    <p:extLst>
      <p:ext uri="{BB962C8B-B14F-4D97-AF65-F5344CB8AC3E}">
        <p14:creationId xmlns:p14="http://schemas.microsoft.com/office/powerpoint/2010/main" val="1608813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35" dirty="0">
                <a:cs typeface="Arial"/>
              </a:rPr>
              <a:t>Value </a:t>
            </a:r>
            <a:r>
              <a:rPr lang="en-US" spc="-5" dirty="0">
                <a:cs typeface="Arial"/>
              </a:rPr>
              <a:t>of Continual Bone</a:t>
            </a:r>
            <a:r>
              <a:rPr lang="en-US" spc="60" dirty="0">
                <a:cs typeface="Arial"/>
              </a:rPr>
              <a:t> </a:t>
            </a:r>
            <a:r>
              <a:rPr lang="en-US" spc="-5" dirty="0">
                <a:cs typeface="Arial"/>
              </a:rPr>
              <a:t>Remodeling</a:t>
            </a:r>
            <a:r>
              <a:rPr lang="ar-SA" spc="-5" dirty="0">
                <a:cs typeface="Arial"/>
              </a:rPr>
              <a:t>(أهمية إعادة تشكيل العظم) </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700814" y="3810429"/>
            <a:ext cx="3312368" cy="2427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nip Diagonal Corner Rectangle 4"/>
          <p:cNvSpPr/>
          <p:nvPr/>
        </p:nvSpPr>
        <p:spPr>
          <a:xfrm>
            <a:off x="8824194" y="3284984"/>
            <a:ext cx="2880320" cy="144016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75285">
              <a:lnSpc>
                <a:spcPct val="110000"/>
              </a:lnSpc>
              <a:spcBef>
                <a:spcPts val="400"/>
              </a:spcBef>
              <a:buClr>
                <a:srgbClr val="C00000"/>
              </a:buClr>
              <a:buSzPct val="96000"/>
              <a:tabLst>
                <a:tab pos="368300" algn="l"/>
              </a:tabLst>
            </a:pPr>
            <a:endParaRPr lang="ar-SA" spc="-5" dirty="0">
              <a:latin typeface="Arial"/>
            </a:endParaRPr>
          </a:p>
        </p:txBody>
      </p:sp>
      <p:sp>
        <p:nvSpPr>
          <p:cNvPr id="6" name="TextBox 5"/>
          <p:cNvSpPr txBox="1"/>
          <p:nvPr/>
        </p:nvSpPr>
        <p:spPr>
          <a:xfrm>
            <a:off x="8832304" y="3284984"/>
            <a:ext cx="3024336" cy="1600438"/>
          </a:xfrm>
          <a:prstGeom prst="rect">
            <a:avLst/>
          </a:prstGeom>
          <a:noFill/>
        </p:spPr>
        <p:txBody>
          <a:bodyPr wrap="square" rtlCol="0">
            <a:spAutoFit/>
          </a:bodyPr>
          <a:lstStyle/>
          <a:p>
            <a:r>
              <a:rPr lang="en-US" sz="1600" b="1" spc="-5" dirty="0" smtClean="0">
                <a:solidFill>
                  <a:schemeClr val="bg1"/>
                </a:solidFill>
                <a:latin typeface="+mj-lt"/>
                <a:cs typeface="Arial"/>
              </a:rPr>
              <a:t>Bone </a:t>
            </a:r>
            <a:r>
              <a:rPr lang="en-US" sz="1600" b="1" spc="-5" dirty="0">
                <a:solidFill>
                  <a:schemeClr val="bg1"/>
                </a:solidFill>
                <a:latin typeface="+mj-lt"/>
                <a:cs typeface="Arial"/>
              </a:rPr>
              <a:t>adjusts </a:t>
            </a:r>
            <a:r>
              <a:rPr lang="en-US" sz="1600" b="1" dirty="0">
                <a:solidFill>
                  <a:schemeClr val="bg1"/>
                </a:solidFill>
                <a:latin typeface="+mj-lt"/>
                <a:cs typeface="Arial"/>
              </a:rPr>
              <a:t>its </a:t>
            </a:r>
            <a:r>
              <a:rPr lang="en-US" sz="1600" b="1" spc="-5" dirty="0">
                <a:solidFill>
                  <a:schemeClr val="bg1"/>
                </a:solidFill>
                <a:latin typeface="+mj-lt"/>
                <a:cs typeface="Arial"/>
              </a:rPr>
              <a:t>strength </a:t>
            </a:r>
            <a:r>
              <a:rPr lang="en-US" sz="1600" b="1" spc="-10" dirty="0">
                <a:solidFill>
                  <a:schemeClr val="bg1"/>
                </a:solidFill>
                <a:latin typeface="+mj-lt"/>
                <a:cs typeface="Arial"/>
              </a:rPr>
              <a:t>in </a:t>
            </a:r>
            <a:r>
              <a:rPr lang="en-US" sz="1600" b="1" spc="-5" dirty="0">
                <a:solidFill>
                  <a:schemeClr val="bg1"/>
                </a:solidFill>
                <a:latin typeface="+mj-lt"/>
                <a:cs typeface="Arial"/>
              </a:rPr>
              <a:t>proportion </a:t>
            </a:r>
            <a:r>
              <a:rPr lang="en-US" sz="1600" b="1" dirty="0">
                <a:solidFill>
                  <a:schemeClr val="bg1"/>
                </a:solidFill>
                <a:latin typeface="+mj-lt"/>
                <a:cs typeface="Arial"/>
              </a:rPr>
              <a:t>to the </a:t>
            </a:r>
            <a:r>
              <a:rPr lang="en-US" sz="1600" b="1" spc="-5" dirty="0">
                <a:solidFill>
                  <a:schemeClr val="bg1"/>
                </a:solidFill>
                <a:latin typeface="+mj-lt"/>
                <a:cs typeface="Arial"/>
              </a:rPr>
              <a:t>degree </a:t>
            </a:r>
            <a:r>
              <a:rPr lang="en-US" sz="1600" b="1" dirty="0">
                <a:solidFill>
                  <a:schemeClr val="bg1"/>
                </a:solidFill>
                <a:latin typeface="+mj-lt"/>
                <a:cs typeface="Arial"/>
              </a:rPr>
              <a:t>of </a:t>
            </a:r>
            <a:r>
              <a:rPr lang="en-US" sz="1600" b="1" spc="-5" dirty="0">
                <a:solidFill>
                  <a:schemeClr val="bg1"/>
                </a:solidFill>
                <a:latin typeface="+mj-lt"/>
                <a:cs typeface="Arial"/>
              </a:rPr>
              <a:t>bone </a:t>
            </a:r>
            <a:r>
              <a:rPr lang="en-US" sz="1600" b="1" u="sng" dirty="0">
                <a:solidFill>
                  <a:srgbClr val="C00000"/>
                </a:solidFill>
                <a:latin typeface="+mj-lt"/>
                <a:cs typeface="Arial"/>
              </a:rPr>
              <a:t>stress</a:t>
            </a:r>
            <a:r>
              <a:rPr lang="en-US" sz="1600" b="1" dirty="0">
                <a:solidFill>
                  <a:srgbClr val="C00000"/>
                </a:solidFill>
                <a:latin typeface="+mj-lt"/>
                <a:cs typeface="Arial"/>
              </a:rPr>
              <a:t> </a:t>
            </a:r>
            <a:r>
              <a:rPr lang="en-US" sz="1600" b="1" spc="-5" dirty="0">
                <a:solidFill>
                  <a:schemeClr val="bg1"/>
                </a:solidFill>
                <a:latin typeface="+mj-lt"/>
                <a:cs typeface="Arial"/>
              </a:rPr>
              <a:t>and </a:t>
            </a:r>
            <a:r>
              <a:rPr lang="en-US" sz="1600" b="1" dirty="0">
                <a:solidFill>
                  <a:schemeClr val="bg1"/>
                </a:solidFill>
                <a:latin typeface="+mj-lt"/>
                <a:cs typeface="Arial"/>
              </a:rPr>
              <a:t>it </a:t>
            </a:r>
            <a:r>
              <a:rPr lang="en-US" sz="1600" b="1" spc="-5" dirty="0">
                <a:solidFill>
                  <a:schemeClr val="bg1"/>
                </a:solidFill>
                <a:latin typeface="+mj-lt"/>
                <a:cs typeface="Arial"/>
              </a:rPr>
              <a:t>thickens when subjected </a:t>
            </a:r>
            <a:r>
              <a:rPr lang="en-US" sz="1600" b="1" dirty="0">
                <a:solidFill>
                  <a:schemeClr val="bg1"/>
                </a:solidFill>
                <a:latin typeface="+mj-lt"/>
                <a:cs typeface="Arial"/>
              </a:rPr>
              <a:t>to </a:t>
            </a:r>
            <a:r>
              <a:rPr lang="en-US" sz="1600" b="1" spc="-5" dirty="0">
                <a:solidFill>
                  <a:schemeClr val="bg1"/>
                </a:solidFill>
                <a:latin typeface="+mj-lt"/>
                <a:cs typeface="Arial"/>
              </a:rPr>
              <a:t>heavy</a:t>
            </a:r>
            <a:r>
              <a:rPr lang="en-US" sz="1600" b="1" spc="55" dirty="0">
                <a:solidFill>
                  <a:schemeClr val="bg1"/>
                </a:solidFill>
                <a:latin typeface="+mj-lt"/>
                <a:cs typeface="Arial"/>
              </a:rPr>
              <a:t> </a:t>
            </a:r>
            <a:r>
              <a:rPr lang="en-US" sz="1600" b="1" spc="-5" dirty="0">
                <a:solidFill>
                  <a:schemeClr val="bg1"/>
                </a:solidFill>
                <a:latin typeface="+mj-lt"/>
                <a:cs typeface="Arial"/>
              </a:rPr>
              <a:t>loads.</a:t>
            </a:r>
            <a:endParaRPr lang="ar-SA" sz="1600" b="1" spc="-5" dirty="0">
              <a:solidFill>
                <a:schemeClr val="bg1"/>
              </a:solidFill>
              <a:latin typeface="+mj-lt"/>
            </a:endParaRPr>
          </a:p>
          <a:p>
            <a:endParaRPr lang="en-US" b="1" dirty="0"/>
          </a:p>
        </p:txBody>
      </p:sp>
      <p:sp>
        <p:nvSpPr>
          <p:cNvPr id="7" name="Snip Diagonal Corner Rectangle 6"/>
          <p:cNvSpPr/>
          <p:nvPr/>
        </p:nvSpPr>
        <p:spPr>
          <a:xfrm>
            <a:off x="1028800" y="2028119"/>
            <a:ext cx="3096344" cy="183292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75285">
              <a:lnSpc>
                <a:spcPct val="110000"/>
              </a:lnSpc>
              <a:spcBef>
                <a:spcPts val="400"/>
              </a:spcBef>
              <a:buClr>
                <a:srgbClr val="C00000"/>
              </a:buClr>
              <a:buSzPct val="96000"/>
              <a:tabLst>
                <a:tab pos="368300" algn="l"/>
              </a:tabLst>
            </a:pPr>
            <a:endParaRPr lang="ar-SA" spc="-5" dirty="0">
              <a:latin typeface="Arial"/>
            </a:endParaRPr>
          </a:p>
        </p:txBody>
      </p:sp>
      <p:sp>
        <p:nvSpPr>
          <p:cNvPr id="8" name="Snip Diagonal Corner Rectangle 7"/>
          <p:cNvSpPr/>
          <p:nvPr/>
        </p:nvSpPr>
        <p:spPr>
          <a:xfrm>
            <a:off x="4727848" y="1357549"/>
            <a:ext cx="3456384" cy="207898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75285">
              <a:lnSpc>
                <a:spcPct val="110000"/>
              </a:lnSpc>
              <a:spcBef>
                <a:spcPts val="400"/>
              </a:spcBef>
              <a:buClr>
                <a:srgbClr val="C00000"/>
              </a:buClr>
              <a:buSzPct val="96000"/>
              <a:tabLst>
                <a:tab pos="368300" algn="l"/>
              </a:tabLst>
            </a:pPr>
            <a:endParaRPr lang="ar-SA" spc="-5" dirty="0">
              <a:latin typeface="Arial"/>
            </a:endParaRPr>
          </a:p>
        </p:txBody>
      </p:sp>
      <p:sp>
        <p:nvSpPr>
          <p:cNvPr id="9" name="Snip Diagonal Corner Rectangle 8"/>
          <p:cNvSpPr/>
          <p:nvPr/>
        </p:nvSpPr>
        <p:spPr>
          <a:xfrm>
            <a:off x="998811" y="4408276"/>
            <a:ext cx="3312368" cy="15841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75285">
              <a:lnSpc>
                <a:spcPct val="110000"/>
              </a:lnSpc>
              <a:spcBef>
                <a:spcPts val="400"/>
              </a:spcBef>
              <a:buClr>
                <a:srgbClr val="C00000"/>
              </a:buClr>
              <a:buSzPct val="96000"/>
              <a:tabLst>
                <a:tab pos="368300" algn="l"/>
              </a:tabLst>
            </a:pPr>
            <a:endParaRPr lang="ar-SA" spc="-5" dirty="0">
              <a:latin typeface="Arial"/>
            </a:endParaRPr>
          </a:p>
        </p:txBody>
      </p:sp>
      <p:sp>
        <p:nvSpPr>
          <p:cNvPr id="10" name="TextBox 9"/>
          <p:cNvSpPr txBox="1"/>
          <p:nvPr/>
        </p:nvSpPr>
        <p:spPr>
          <a:xfrm>
            <a:off x="1184846" y="2017231"/>
            <a:ext cx="2940298" cy="1815882"/>
          </a:xfrm>
          <a:prstGeom prst="rect">
            <a:avLst/>
          </a:prstGeom>
          <a:noFill/>
        </p:spPr>
        <p:txBody>
          <a:bodyPr wrap="square" rtlCol="0">
            <a:spAutoFit/>
          </a:bodyPr>
          <a:lstStyle/>
          <a:p>
            <a:r>
              <a:rPr lang="en-US" sz="1600" b="1" spc="-5" dirty="0" smtClean="0">
                <a:solidFill>
                  <a:schemeClr val="bg1"/>
                </a:solidFill>
                <a:latin typeface="+mj-lt"/>
                <a:cs typeface="Arial"/>
              </a:rPr>
              <a:t>The </a:t>
            </a:r>
            <a:r>
              <a:rPr lang="en-US" sz="1600" b="1" spc="-5" dirty="0">
                <a:solidFill>
                  <a:schemeClr val="bg1"/>
                </a:solidFill>
                <a:latin typeface="+mj-lt"/>
                <a:cs typeface="Arial"/>
              </a:rPr>
              <a:t>shape </a:t>
            </a:r>
            <a:r>
              <a:rPr lang="en-US" sz="1600" b="1" dirty="0">
                <a:solidFill>
                  <a:schemeClr val="bg1"/>
                </a:solidFill>
                <a:latin typeface="+mj-lt"/>
                <a:cs typeface="Arial"/>
              </a:rPr>
              <a:t>of the </a:t>
            </a:r>
            <a:r>
              <a:rPr lang="en-US" sz="1600" b="1" spc="-5" dirty="0">
                <a:solidFill>
                  <a:schemeClr val="bg1"/>
                </a:solidFill>
                <a:latin typeface="+mj-lt"/>
                <a:cs typeface="Arial"/>
              </a:rPr>
              <a:t>bone </a:t>
            </a:r>
            <a:r>
              <a:rPr lang="en-US" sz="1600" b="1" dirty="0">
                <a:solidFill>
                  <a:schemeClr val="bg1"/>
                </a:solidFill>
                <a:latin typeface="+mj-lt"/>
                <a:cs typeface="Arial"/>
              </a:rPr>
              <a:t>can be rearranged for </a:t>
            </a:r>
            <a:r>
              <a:rPr lang="en-US" sz="1600" b="1" spc="-5" dirty="0">
                <a:solidFill>
                  <a:schemeClr val="bg1"/>
                </a:solidFill>
                <a:latin typeface="+mj-lt"/>
                <a:cs typeface="Arial"/>
              </a:rPr>
              <a:t>proper support </a:t>
            </a:r>
            <a:r>
              <a:rPr lang="en-US" sz="1600" b="1" dirty="0">
                <a:solidFill>
                  <a:schemeClr val="bg1"/>
                </a:solidFill>
                <a:latin typeface="+mj-lt"/>
                <a:cs typeface="Arial"/>
              </a:rPr>
              <a:t>of  </a:t>
            </a:r>
            <a:r>
              <a:rPr lang="en-US" sz="1600" b="1" spc="-5" dirty="0">
                <a:solidFill>
                  <a:schemeClr val="bg1"/>
                </a:solidFill>
                <a:latin typeface="+mj-lt"/>
                <a:cs typeface="Arial"/>
              </a:rPr>
              <a:t>mechanical </a:t>
            </a:r>
            <a:r>
              <a:rPr lang="en-US" sz="1600" b="1" dirty="0">
                <a:solidFill>
                  <a:schemeClr val="bg1"/>
                </a:solidFill>
                <a:latin typeface="+mj-lt"/>
                <a:cs typeface="Arial"/>
              </a:rPr>
              <a:t>forces </a:t>
            </a:r>
            <a:r>
              <a:rPr lang="en-US" sz="1600" b="1" spc="-5" dirty="0">
                <a:solidFill>
                  <a:schemeClr val="bg1"/>
                </a:solidFill>
                <a:latin typeface="+mj-lt"/>
                <a:cs typeface="Arial"/>
              </a:rPr>
              <a:t>by deposition and absorption </a:t>
            </a:r>
            <a:r>
              <a:rPr lang="en-US" sz="1600" b="1" dirty="0">
                <a:solidFill>
                  <a:schemeClr val="bg1"/>
                </a:solidFill>
                <a:latin typeface="+mj-lt"/>
                <a:cs typeface="Arial"/>
              </a:rPr>
              <a:t>of </a:t>
            </a:r>
            <a:r>
              <a:rPr lang="en-US" sz="1600" b="1" spc="-5" dirty="0">
                <a:solidFill>
                  <a:schemeClr val="bg1"/>
                </a:solidFill>
                <a:latin typeface="+mj-lt"/>
                <a:cs typeface="Arial"/>
              </a:rPr>
              <a:t>bone in  accordance with </a:t>
            </a:r>
            <a:r>
              <a:rPr lang="en-US" sz="1600" b="1" dirty="0">
                <a:solidFill>
                  <a:schemeClr val="bg1"/>
                </a:solidFill>
                <a:latin typeface="+mj-lt"/>
                <a:cs typeface="Arial"/>
              </a:rPr>
              <a:t>stress</a:t>
            </a:r>
            <a:r>
              <a:rPr lang="en-US" sz="1600" b="1" spc="-20" dirty="0">
                <a:solidFill>
                  <a:schemeClr val="bg1"/>
                </a:solidFill>
                <a:latin typeface="+mj-lt"/>
                <a:cs typeface="Arial"/>
              </a:rPr>
              <a:t> </a:t>
            </a:r>
            <a:r>
              <a:rPr lang="en-US" sz="1600" b="1" dirty="0">
                <a:solidFill>
                  <a:schemeClr val="bg1"/>
                </a:solidFill>
                <a:latin typeface="+mj-lt"/>
                <a:cs typeface="Arial"/>
              </a:rPr>
              <a:t>patterns</a:t>
            </a:r>
            <a:endParaRPr lang="en-US" sz="1600" b="1" dirty="0">
              <a:solidFill>
                <a:schemeClr val="bg1"/>
              </a:solidFill>
              <a:latin typeface="+mj-lt"/>
            </a:endParaRPr>
          </a:p>
        </p:txBody>
      </p:sp>
      <p:sp>
        <p:nvSpPr>
          <p:cNvPr id="11" name="TextBox 10"/>
          <p:cNvSpPr txBox="1"/>
          <p:nvPr/>
        </p:nvSpPr>
        <p:spPr>
          <a:xfrm>
            <a:off x="4871864" y="1357549"/>
            <a:ext cx="3168352" cy="2339102"/>
          </a:xfrm>
          <a:prstGeom prst="rect">
            <a:avLst/>
          </a:prstGeom>
          <a:noFill/>
        </p:spPr>
        <p:txBody>
          <a:bodyPr wrap="square" rtlCol="0">
            <a:spAutoFit/>
          </a:bodyPr>
          <a:lstStyle/>
          <a:p>
            <a:r>
              <a:rPr lang="en-US" sz="1600" b="1" spc="-5" dirty="0" smtClean="0">
                <a:solidFill>
                  <a:schemeClr val="bg1"/>
                </a:solidFill>
                <a:latin typeface="+mj-lt"/>
                <a:cs typeface="Arial"/>
              </a:rPr>
              <a:t>old </a:t>
            </a:r>
            <a:r>
              <a:rPr lang="en-US" sz="1600" b="1" spc="-5" dirty="0">
                <a:solidFill>
                  <a:schemeClr val="bg1"/>
                </a:solidFill>
                <a:latin typeface="+mj-lt"/>
                <a:cs typeface="Arial"/>
              </a:rPr>
              <a:t>bone becomes relatively brittle</a:t>
            </a:r>
            <a:r>
              <a:rPr lang="ar-SA" sz="1600" b="1" spc="-5" dirty="0">
                <a:solidFill>
                  <a:schemeClr val="bg1"/>
                </a:solidFill>
                <a:latin typeface="+mj-lt"/>
              </a:rPr>
              <a:t>(هش)</a:t>
            </a:r>
            <a:r>
              <a:rPr lang="en-US" sz="1600" b="1" spc="-5" dirty="0">
                <a:solidFill>
                  <a:schemeClr val="bg1"/>
                </a:solidFill>
                <a:latin typeface="+mj-lt"/>
                <a:cs typeface="Arial"/>
              </a:rPr>
              <a:t> and weak; therefore, new organic </a:t>
            </a:r>
            <a:r>
              <a:rPr lang="en-US" sz="1600" b="1" dirty="0">
                <a:solidFill>
                  <a:schemeClr val="bg1"/>
                </a:solidFill>
                <a:latin typeface="+mj-lt"/>
                <a:cs typeface="Arial"/>
              </a:rPr>
              <a:t>matrix </a:t>
            </a:r>
            <a:r>
              <a:rPr lang="en-US" sz="1600" b="1" spc="-5" dirty="0">
                <a:solidFill>
                  <a:schemeClr val="bg1"/>
                </a:solidFill>
                <a:latin typeface="+mj-lt"/>
                <a:cs typeface="Arial"/>
              </a:rPr>
              <a:t>is needed as the old organic </a:t>
            </a:r>
            <a:r>
              <a:rPr lang="en-US" sz="1600" b="1" dirty="0">
                <a:solidFill>
                  <a:schemeClr val="bg1"/>
                </a:solidFill>
                <a:latin typeface="+mj-lt"/>
                <a:cs typeface="Arial"/>
              </a:rPr>
              <a:t>matrix </a:t>
            </a:r>
            <a:r>
              <a:rPr lang="en-US" sz="1600" b="1" spc="-5" dirty="0">
                <a:solidFill>
                  <a:schemeClr val="bg1"/>
                </a:solidFill>
                <a:latin typeface="+mj-lt"/>
                <a:cs typeface="Arial"/>
              </a:rPr>
              <a:t>degenerates</a:t>
            </a:r>
            <a:r>
              <a:rPr lang="ar-SA" sz="1600" b="1" spc="-5" dirty="0">
                <a:solidFill>
                  <a:schemeClr val="bg1"/>
                </a:solidFill>
                <a:latin typeface="+mj-lt"/>
              </a:rPr>
              <a:t> </a:t>
            </a:r>
            <a:r>
              <a:rPr lang="en-US" sz="1600" b="1" spc="-5" dirty="0">
                <a:solidFill>
                  <a:schemeClr val="bg1"/>
                </a:solidFill>
                <a:latin typeface="+mj-lt"/>
                <a:cs typeface="Arial"/>
              </a:rPr>
              <a:t>.</a:t>
            </a:r>
            <a:r>
              <a:rPr lang="ar-SA" sz="1600" b="1" spc="-5" dirty="0">
                <a:solidFill>
                  <a:schemeClr val="bg1"/>
                </a:solidFill>
                <a:latin typeface="+mj-lt"/>
              </a:rPr>
              <a:t> </a:t>
            </a:r>
            <a:r>
              <a:rPr lang="en-US" sz="1600" b="1" dirty="0">
                <a:solidFill>
                  <a:schemeClr val="bg1"/>
                </a:solidFill>
                <a:latin typeface="+mj-lt"/>
                <a:cs typeface="Arial"/>
              </a:rPr>
              <a:t>In </a:t>
            </a:r>
            <a:r>
              <a:rPr lang="en-US" sz="1600" b="1" spc="-5" dirty="0">
                <a:solidFill>
                  <a:schemeClr val="bg1"/>
                </a:solidFill>
                <a:latin typeface="+mj-lt"/>
                <a:cs typeface="Arial"/>
              </a:rPr>
              <a:t>this </a:t>
            </a:r>
            <a:r>
              <a:rPr lang="en-US" sz="1600" b="1" spc="-20" dirty="0">
                <a:solidFill>
                  <a:schemeClr val="bg1"/>
                </a:solidFill>
                <a:latin typeface="+mj-lt"/>
                <a:cs typeface="Arial"/>
              </a:rPr>
              <a:t>manner, </a:t>
            </a:r>
            <a:r>
              <a:rPr lang="en-US" sz="1600" b="1" dirty="0">
                <a:solidFill>
                  <a:schemeClr val="bg1"/>
                </a:solidFill>
                <a:latin typeface="+mj-lt"/>
                <a:cs typeface="Arial"/>
              </a:rPr>
              <a:t>the </a:t>
            </a:r>
            <a:r>
              <a:rPr lang="en-US" sz="1600" b="1" spc="-5" dirty="0">
                <a:solidFill>
                  <a:schemeClr val="bg1"/>
                </a:solidFill>
                <a:latin typeface="+mj-lt"/>
                <a:cs typeface="Arial"/>
              </a:rPr>
              <a:t>normal toughness(</a:t>
            </a:r>
            <a:r>
              <a:rPr lang="ar-SA" sz="1600" b="1" spc="-5" dirty="0">
                <a:solidFill>
                  <a:schemeClr val="bg1"/>
                </a:solidFill>
                <a:latin typeface="+mj-lt"/>
              </a:rPr>
              <a:t>المتانة</a:t>
            </a:r>
            <a:r>
              <a:rPr lang="en-US" sz="1600" b="1" spc="-5" dirty="0">
                <a:solidFill>
                  <a:schemeClr val="bg1"/>
                </a:solidFill>
                <a:latin typeface="+mj-lt"/>
                <a:cs typeface="Arial"/>
              </a:rPr>
              <a:t>) </a:t>
            </a:r>
            <a:r>
              <a:rPr lang="en-US" sz="1600" b="1" dirty="0">
                <a:solidFill>
                  <a:schemeClr val="bg1"/>
                </a:solidFill>
                <a:latin typeface="+mj-lt"/>
                <a:cs typeface="Arial"/>
              </a:rPr>
              <a:t>of </a:t>
            </a:r>
            <a:r>
              <a:rPr lang="en-US" sz="1600" b="1" spc="-5" dirty="0">
                <a:solidFill>
                  <a:schemeClr val="bg1"/>
                </a:solidFill>
                <a:latin typeface="+mj-lt"/>
                <a:cs typeface="Arial"/>
              </a:rPr>
              <a:t>bone is</a:t>
            </a:r>
            <a:r>
              <a:rPr lang="en-US" sz="1600" b="1" spc="80" dirty="0">
                <a:solidFill>
                  <a:schemeClr val="bg1"/>
                </a:solidFill>
                <a:latin typeface="+mj-lt"/>
                <a:cs typeface="Arial"/>
              </a:rPr>
              <a:t> </a:t>
            </a:r>
            <a:r>
              <a:rPr lang="en-US" sz="1600" b="1" spc="-5" dirty="0">
                <a:solidFill>
                  <a:schemeClr val="bg1"/>
                </a:solidFill>
                <a:latin typeface="+mj-lt"/>
                <a:cs typeface="Arial"/>
              </a:rPr>
              <a:t>maintained.</a:t>
            </a:r>
            <a:endParaRPr lang="en-US" sz="1600" b="1" dirty="0">
              <a:solidFill>
                <a:schemeClr val="bg1"/>
              </a:solidFill>
              <a:latin typeface="+mj-lt"/>
              <a:cs typeface="Arial"/>
            </a:endParaRPr>
          </a:p>
          <a:p>
            <a:endParaRPr lang="en-US" b="1" dirty="0"/>
          </a:p>
        </p:txBody>
      </p:sp>
      <p:sp>
        <p:nvSpPr>
          <p:cNvPr id="12" name="TextBox 11"/>
          <p:cNvSpPr txBox="1"/>
          <p:nvPr/>
        </p:nvSpPr>
        <p:spPr>
          <a:xfrm>
            <a:off x="1094636" y="4409273"/>
            <a:ext cx="3168352" cy="1600438"/>
          </a:xfrm>
          <a:prstGeom prst="rect">
            <a:avLst/>
          </a:prstGeom>
          <a:noFill/>
        </p:spPr>
        <p:txBody>
          <a:bodyPr wrap="square" rtlCol="0">
            <a:spAutoFit/>
          </a:bodyPr>
          <a:lstStyle/>
          <a:p>
            <a:r>
              <a:rPr lang="en-US" sz="1600" b="1" dirty="0">
                <a:solidFill>
                  <a:schemeClr val="bg1"/>
                </a:solidFill>
                <a:latin typeface="+mj-lt"/>
                <a:cs typeface="Arial"/>
              </a:rPr>
              <a:t>Therefore, the </a:t>
            </a:r>
            <a:r>
              <a:rPr lang="en-US" sz="1600" b="1" spc="-5" dirty="0">
                <a:solidFill>
                  <a:schemeClr val="bg1"/>
                </a:solidFill>
                <a:latin typeface="+mj-lt"/>
                <a:cs typeface="Arial"/>
              </a:rPr>
              <a:t>bones </a:t>
            </a:r>
            <a:r>
              <a:rPr lang="en-US" sz="1600" b="1" dirty="0">
                <a:solidFill>
                  <a:schemeClr val="bg1"/>
                </a:solidFill>
                <a:latin typeface="+mj-lt"/>
                <a:cs typeface="Arial"/>
              </a:rPr>
              <a:t>of </a:t>
            </a:r>
            <a:r>
              <a:rPr lang="en-US" sz="1600" b="1" spc="-5" dirty="0">
                <a:solidFill>
                  <a:schemeClr val="bg1"/>
                </a:solidFill>
                <a:latin typeface="+mj-lt"/>
                <a:cs typeface="Arial"/>
              </a:rPr>
              <a:t>children </a:t>
            </a:r>
            <a:r>
              <a:rPr lang="en-US" sz="1600" b="1" dirty="0">
                <a:solidFill>
                  <a:schemeClr val="bg1"/>
                </a:solidFill>
                <a:latin typeface="+mj-lt"/>
                <a:cs typeface="Arial"/>
              </a:rPr>
              <a:t>are </a:t>
            </a:r>
            <a:r>
              <a:rPr lang="en-US" sz="1600" b="1" u="sng" spc="-5" dirty="0">
                <a:solidFill>
                  <a:schemeClr val="bg1"/>
                </a:solidFill>
                <a:latin typeface="+mj-lt"/>
                <a:cs typeface="Arial"/>
              </a:rPr>
              <a:t>less </a:t>
            </a:r>
            <a:r>
              <a:rPr lang="en-US" sz="1600" b="1" u="sng" dirty="0">
                <a:solidFill>
                  <a:schemeClr val="bg1"/>
                </a:solidFill>
                <a:latin typeface="+mj-lt"/>
                <a:cs typeface="Arial"/>
              </a:rPr>
              <a:t>brittle </a:t>
            </a:r>
            <a:r>
              <a:rPr lang="en-US" sz="1600" b="1" dirty="0">
                <a:solidFill>
                  <a:schemeClr val="bg1"/>
                </a:solidFill>
                <a:latin typeface="+mj-lt"/>
                <a:cs typeface="Arial"/>
              </a:rPr>
              <a:t>in comparison  </a:t>
            </a:r>
            <a:r>
              <a:rPr lang="en-US" sz="1600" b="1" spc="-5" dirty="0">
                <a:solidFill>
                  <a:schemeClr val="bg1"/>
                </a:solidFill>
                <a:latin typeface="+mj-lt"/>
                <a:cs typeface="Arial"/>
              </a:rPr>
              <a:t>with the bones </a:t>
            </a:r>
            <a:r>
              <a:rPr lang="en-US" sz="1600" b="1" dirty="0">
                <a:solidFill>
                  <a:schemeClr val="bg1"/>
                </a:solidFill>
                <a:latin typeface="+mj-lt"/>
                <a:cs typeface="Arial"/>
              </a:rPr>
              <a:t>of the </a:t>
            </a:r>
            <a:r>
              <a:rPr lang="en-US" sz="1600" b="1" spc="-25" dirty="0">
                <a:solidFill>
                  <a:schemeClr val="bg1"/>
                </a:solidFill>
                <a:latin typeface="+mj-lt"/>
                <a:cs typeface="Arial"/>
              </a:rPr>
              <a:t>elderly, </a:t>
            </a:r>
            <a:r>
              <a:rPr lang="en-US" sz="1600" b="1" spc="-5" dirty="0">
                <a:solidFill>
                  <a:schemeClr val="bg1"/>
                </a:solidFill>
                <a:latin typeface="+mj-lt"/>
                <a:cs typeface="Arial"/>
              </a:rPr>
              <a:t>due </a:t>
            </a:r>
            <a:r>
              <a:rPr lang="en-US" sz="1600" b="1" dirty="0">
                <a:solidFill>
                  <a:schemeClr val="bg1"/>
                </a:solidFill>
                <a:latin typeface="+mj-lt"/>
                <a:cs typeface="Arial"/>
              </a:rPr>
              <a:t>to </a:t>
            </a:r>
            <a:r>
              <a:rPr lang="en-US" sz="1600" b="1" spc="-5" dirty="0">
                <a:solidFill>
                  <a:schemeClr val="bg1"/>
                </a:solidFill>
                <a:latin typeface="+mj-lt"/>
                <a:cs typeface="Arial"/>
              </a:rPr>
              <a:t>more remodeling in children.</a:t>
            </a:r>
            <a:endParaRPr lang="en-US" sz="1600" b="1" dirty="0">
              <a:solidFill>
                <a:schemeClr val="bg1"/>
              </a:solidFill>
              <a:latin typeface="+mj-lt"/>
              <a:cs typeface="Arial"/>
            </a:endParaRPr>
          </a:p>
          <a:p>
            <a:endParaRPr lang="en-US" b="1" dirty="0"/>
          </a:p>
        </p:txBody>
      </p:sp>
      <p:sp>
        <p:nvSpPr>
          <p:cNvPr id="13" name="TextBox 12"/>
          <p:cNvSpPr txBox="1"/>
          <p:nvPr/>
        </p:nvSpPr>
        <p:spPr>
          <a:xfrm>
            <a:off x="8832304" y="5373216"/>
            <a:ext cx="3168352" cy="369332"/>
          </a:xfrm>
          <a:prstGeom prst="rect">
            <a:avLst/>
          </a:prstGeom>
          <a:noFill/>
        </p:spPr>
        <p:txBody>
          <a:bodyPr wrap="square" rtlCol="0">
            <a:spAutoFit/>
          </a:bodyPr>
          <a:lstStyle/>
          <a:p>
            <a:endParaRPr lang="en-US" dirty="0"/>
          </a:p>
        </p:txBody>
      </p:sp>
      <p:sp>
        <p:nvSpPr>
          <p:cNvPr id="14" name="TextBox 13"/>
          <p:cNvSpPr txBox="1"/>
          <p:nvPr/>
        </p:nvSpPr>
        <p:spPr>
          <a:xfrm>
            <a:off x="8652594" y="4957717"/>
            <a:ext cx="3312368" cy="1200329"/>
          </a:xfrm>
          <a:prstGeom prst="rect">
            <a:avLst/>
          </a:prstGeom>
          <a:noFill/>
          <a:ln>
            <a:solidFill>
              <a:schemeClr val="tx1"/>
            </a:solidFill>
            <a:prstDash val="sysDot"/>
          </a:ln>
        </p:spPr>
        <p:txBody>
          <a:bodyPr wrap="square" rtlCol="0">
            <a:spAutoFit/>
          </a:bodyPr>
          <a:lstStyle/>
          <a:p>
            <a:r>
              <a:rPr lang="ar-SA" b="1" dirty="0">
                <a:solidFill>
                  <a:schemeClr val="bg1">
                    <a:lumMod val="65000"/>
                  </a:schemeClr>
                </a:solidFill>
              </a:rPr>
              <a:t>عشان كذا الناس اللي تبذل مجهود أكبر و تشيل أشياء ثقيلة و تمشي أكثر تكون العظام عندهم أقوى</a:t>
            </a:r>
            <a:endParaRPr lang="en-US" b="1" dirty="0">
              <a:solidFill>
                <a:schemeClr val="bg1">
                  <a:lumMod val="65000"/>
                </a:schemeClr>
              </a:solidFill>
            </a:endParaRPr>
          </a:p>
          <a:p>
            <a:endParaRPr lang="en-US" dirty="0"/>
          </a:p>
        </p:txBody>
      </p:sp>
      <p:cxnSp>
        <p:nvCxnSpPr>
          <p:cNvPr id="16" name="Straight Arrow Connector 15"/>
          <p:cNvCxnSpPr>
            <a:endCxn id="14" idx="0"/>
          </p:cNvCxnSpPr>
          <p:nvPr/>
        </p:nvCxnSpPr>
        <p:spPr>
          <a:xfrm flipH="1">
            <a:off x="10308778" y="4725144"/>
            <a:ext cx="35694" cy="2325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356849" y="2089673"/>
            <a:ext cx="1897363" cy="43204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rgbClr val="00B050"/>
                </a:solidFill>
                <a:hlinkClick r:id="rId4"/>
              </a:rPr>
              <a:t>Video</a:t>
            </a:r>
            <a:endParaRPr lang="en-US" sz="2800" dirty="0">
              <a:solidFill>
                <a:srgbClr val="00B050"/>
              </a:solidFill>
            </a:endParaRPr>
          </a:p>
        </p:txBody>
      </p:sp>
      <p:cxnSp>
        <p:nvCxnSpPr>
          <p:cNvPr id="15" name="Straight Arrow Connector 14"/>
          <p:cNvCxnSpPr/>
          <p:nvPr/>
        </p:nvCxnSpPr>
        <p:spPr>
          <a:xfrm flipH="1">
            <a:off x="8048326" y="4293096"/>
            <a:ext cx="78397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6482439" y="3439154"/>
            <a:ext cx="2690" cy="2601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4125144" y="3833113"/>
            <a:ext cx="530696" cy="1719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a:stCxn id="9" idx="0"/>
          </p:cNvCxnSpPr>
          <p:nvPr/>
        </p:nvCxnSpPr>
        <p:spPr>
          <a:xfrm>
            <a:off x="4311179" y="5200364"/>
            <a:ext cx="344661" cy="9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Slide Number Placeholder 19"/>
          <p:cNvSpPr>
            <a:spLocks noGrp="1"/>
          </p:cNvSpPr>
          <p:nvPr>
            <p:ph type="sldNum" sz="quarter" idx="12"/>
          </p:nvPr>
        </p:nvSpPr>
        <p:spPr/>
        <p:txBody>
          <a:bodyPr/>
          <a:lstStyle/>
          <a:p>
            <a:fld id="{4929A69E-7D8F-4515-9605-0315ABD4F316}" type="slidenum">
              <a:rPr lang="en-US" smtClean="0"/>
              <a:t>18</a:t>
            </a:fld>
            <a:endParaRPr lang="en-US" dirty="0"/>
          </a:p>
        </p:txBody>
      </p:sp>
    </p:spTree>
    <p:extLst>
      <p:ext uri="{BB962C8B-B14F-4D97-AF65-F5344CB8AC3E}">
        <p14:creationId xmlns:p14="http://schemas.microsoft.com/office/powerpoint/2010/main" val="126591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8795" y="0"/>
            <a:ext cx="11582400" cy="990600"/>
          </a:xfrm>
        </p:spPr>
        <p:txBody>
          <a:bodyPr>
            <a:noAutofit/>
          </a:bodyPr>
          <a:lstStyle/>
          <a:p>
            <a:r>
              <a:rPr lang="en-US" spc="-5" dirty="0">
                <a:cs typeface="Arial"/>
              </a:rPr>
              <a:t>Control of </a:t>
            </a:r>
            <a:r>
              <a:rPr lang="en-US" dirty="0">
                <a:cs typeface="Arial"/>
              </a:rPr>
              <a:t>the </a:t>
            </a:r>
            <a:r>
              <a:rPr lang="en-US" spc="-5" dirty="0">
                <a:cs typeface="Arial"/>
              </a:rPr>
              <a:t>Rate </a:t>
            </a:r>
            <a:r>
              <a:rPr lang="en-US" dirty="0">
                <a:cs typeface="Arial"/>
              </a:rPr>
              <a:t>of </a:t>
            </a:r>
            <a:r>
              <a:rPr lang="en-US" spc="-5" dirty="0">
                <a:cs typeface="Arial"/>
              </a:rPr>
              <a:t>Bone Deposition </a:t>
            </a:r>
            <a:r>
              <a:rPr lang="en-US" dirty="0">
                <a:cs typeface="Arial"/>
              </a:rPr>
              <a:t>by </a:t>
            </a:r>
            <a:r>
              <a:rPr lang="en-US" spc="-5" dirty="0">
                <a:cs typeface="Arial"/>
              </a:rPr>
              <a:t>Bone</a:t>
            </a:r>
            <a:r>
              <a:rPr lang="en-US" spc="25" dirty="0">
                <a:cs typeface="Arial"/>
              </a:rPr>
              <a:t> </a:t>
            </a:r>
            <a:r>
              <a:rPr lang="en-US" spc="-5" dirty="0">
                <a:cs typeface="Arial"/>
              </a:rPr>
              <a:t>“Stress”</a:t>
            </a:r>
            <a:endParaRPr lang="en-US" dirty="0"/>
          </a:p>
        </p:txBody>
      </p:sp>
      <p:sp>
        <p:nvSpPr>
          <p:cNvPr id="3" name="عنصر نائب للمحتوى 2"/>
          <p:cNvSpPr>
            <a:spLocks noGrp="1"/>
          </p:cNvSpPr>
          <p:nvPr>
            <p:ph sz="quarter" idx="1"/>
          </p:nvPr>
        </p:nvSpPr>
        <p:spPr>
          <a:xfrm>
            <a:off x="335360" y="1417803"/>
            <a:ext cx="10972800" cy="3937992"/>
          </a:xfrm>
        </p:spPr>
        <p:txBody>
          <a:bodyPr>
            <a:normAutofit lnSpcReduction="10000"/>
          </a:bodyPr>
          <a:lstStyle/>
          <a:p>
            <a:pPr marL="12700">
              <a:lnSpc>
                <a:spcPct val="150000"/>
              </a:lnSpc>
            </a:pPr>
            <a:r>
              <a:rPr lang="en-US" sz="2000" u="sng" spc="-5" dirty="0" smtClean="0">
                <a:solidFill>
                  <a:srgbClr val="C00000"/>
                </a:solidFill>
                <a:latin typeface="+mj-lt"/>
                <a:cs typeface="Times New Roman"/>
              </a:rPr>
              <a:t>Bone is deposited in </a:t>
            </a:r>
            <a:r>
              <a:rPr lang="en-US" sz="2000" u="sng" dirty="0" smtClean="0">
                <a:solidFill>
                  <a:srgbClr val="C00000"/>
                </a:solidFill>
                <a:latin typeface="+mj-lt"/>
                <a:cs typeface="Times New Roman"/>
              </a:rPr>
              <a:t>proportion </a:t>
            </a:r>
            <a:r>
              <a:rPr lang="en-US" sz="2000" u="sng" spc="-5" dirty="0" smtClean="0">
                <a:solidFill>
                  <a:srgbClr val="C00000"/>
                </a:solidFill>
                <a:latin typeface="+mj-lt"/>
                <a:cs typeface="Times New Roman"/>
              </a:rPr>
              <a:t>to </a:t>
            </a:r>
            <a:r>
              <a:rPr lang="en-US" sz="2000" u="sng" dirty="0" smtClean="0">
                <a:solidFill>
                  <a:srgbClr val="C00000"/>
                </a:solidFill>
                <a:latin typeface="+mj-lt"/>
                <a:cs typeface="Times New Roman"/>
              </a:rPr>
              <a:t>the </a:t>
            </a:r>
            <a:r>
              <a:rPr lang="en-US" sz="2000" u="sng" spc="-5" dirty="0" smtClean="0">
                <a:solidFill>
                  <a:srgbClr val="C00000"/>
                </a:solidFill>
                <a:latin typeface="+mj-lt"/>
                <a:cs typeface="Times New Roman"/>
              </a:rPr>
              <a:t>load </a:t>
            </a:r>
            <a:r>
              <a:rPr lang="en-US" sz="2000" dirty="0" smtClean="0">
                <a:latin typeface="+mj-lt"/>
                <a:cs typeface="Times New Roman"/>
              </a:rPr>
              <a:t>that </a:t>
            </a:r>
            <a:r>
              <a:rPr lang="en-US" sz="2000" spc="-5" dirty="0" smtClean="0">
                <a:latin typeface="+mj-lt"/>
                <a:cs typeface="Times New Roman"/>
              </a:rPr>
              <a:t>it</a:t>
            </a:r>
            <a:r>
              <a:rPr lang="en-US" sz="2000" spc="-65" dirty="0" smtClean="0">
                <a:latin typeface="+mj-lt"/>
                <a:cs typeface="Times New Roman"/>
              </a:rPr>
              <a:t> </a:t>
            </a:r>
            <a:r>
              <a:rPr lang="en-US" sz="2000" spc="-10" dirty="0" smtClean="0">
                <a:latin typeface="+mj-lt"/>
                <a:cs typeface="Times New Roman"/>
              </a:rPr>
              <a:t>must</a:t>
            </a:r>
            <a:r>
              <a:rPr lang="en-US" sz="2000" dirty="0" smtClean="0">
                <a:latin typeface="+mj-lt"/>
                <a:cs typeface="Times New Roman"/>
              </a:rPr>
              <a:t> </a:t>
            </a:r>
            <a:r>
              <a:rPr lang="en-US" sz="2000" spc="-35" dirty="0" smtClean="0">
                <a:latin typeface="+mj-lt"/>
                <a:cs typeface="Times New Roman"/>
              </a:rPr>
              <a:t>carry.</a:t>
            </a:r>
            <a:endParaRPr lang="en-US" sz="2000" dirty="0" smtClean="0">
              <a:latin typeface="+mj-lt"/>
              <a:cs typeface="Times New Roman"/>
            </a:endParaRPr>
          </a:p>
          <a:p>
            <a:pPr marL="12700">
              <a:lnSpc>
                <a:spcPct val="150000"/>
              </a:lnSpc>
            </a:pPr>
            <a:r>
              <a:rPr lang="en-US" sz="2000" spc="-5" dirty="0" smtClean="0">
                <a:latin typeface="+mj-lt"/>
                <a:cs typeface="Times New Roman"/>
              </a:rPr>
              <a:t>Continual </a:t>
            </a:r>
            <a:r>
              <a:rPr lang="en-US" sz="2000" spc="-5" dirty="0">
                <a:latin typeface="+mj-lt"/>
                <a:cs typeface="Times New Roman"/>
              </a:rPr>
              <a:t>physical stress stimulates</a:t>
            </a:r>
            <a:r>
              <a:rPr lang="en-US" sz="2000" dirty="0">
                <a:latin typeface="+mj-lt"/>
                <a:cs typeface="Times New Roman"/>
              </a:rPr>
              <a:t> </a:t>
            </a:r>
            <a:r>
              <a:rPr lang="en-US" sz="2000" spc="-5" dirty="0">
                <a:latin typeface="+mj-lt"/>
                <a:cs typeface="Times New Roman"/>
              </a:rPr>
              <a:t>osteoblastic</a:t>
            </a:r>
            <a:r>
              <a:rPr lang="en-US" sz="2000" dirty="0">
                <a:latin typeface="+mj-lt"/>
                <a:cs typeface="Times New Roman"/>
              </a:rPr>
              <a:t> deposition </a:t>
            </a:r>
            <a:r>
              <a:rPr lang="en-US" sz="2000" spc="-5" dirty="0">
                <a:latin typeface="+mj-lt"/>
                <a:cs typeface="Times New Roman"/>
              </a:rPr>
              <a:t>and calcification of</a:t>
            </a:r>
            <a:r>
              <a:rPr lang="en-US" sz="2000" spc="-90" dirty="0">
                <a:latin typeface="+mj-lt"/>
                <a:cs typeface="Times New Roman"/>
              </a:rPr>
              <a:t> </a:t>
            </a:r>
            <a:r>
              <a:rPr lang="en-US" sz="2000" dirty="0">
                <a:latin typeface="+mj-lt"/>
                <a:cs typeface="Times New Roman"/>
              </a:rPr>
              <a:t>bone. </a:t>
            </a:r>
          </a:p>
          <a:p>
            <a:pPr marL="12700">
              <a:lnSpc>
                <a:spcPct val="150000"/>
              </a:lnSpc>
            </a:pPr>
            <a:r>
              <a:rPr lang="en-US" sz="2000" spc="-5" dirty="0">
                <a:latin typeface="+mj-lt"/>
                <a:cs typeface="Times New Roman"/>
              </a:rPr>
              <a:t>The </a:t>
            </a:r>
            <a:r>
              <a:rPr lang="en-US" sz="2000" dirty="0">
                <a:latin typeface="+mj-lt"/>
                <a:cs typeface="Times New Roman"/>
              </a:rPr>
              <a:t>bones </a:t>
            </a:r>
            <a:r>
              <a:rPr lang="en-US" sz="2000" spc="-5" dirty="0">
                <a:latin typeface="+mj-lt"/>
                <a:cs typeface="Times New Roman"/>
              </a:rPr>
              <a:t>of athletes become considerably heavier than  </a:t>
            </a:r>
            <a:r>
              <a:rPr lang="en-US" sz="2000" dirty="0">
                <a:latin typeface="+mj-lt"/>
                <a:cs typeface="Times New Roman"/>
              </a:rPr>
              <a:t>those </a:t>
            </a:r>
            <a:r>
              <a:rPr lang="en-US" sz="2000" spc="-5" dirty="0">
                <a:latin typeface="+mj-lt"/>
                <a:cs typeface="Times New Roman"/>
              </a:rPr>
              <a:t>of no athletes. Also, the bone of </a:t>
            </a:r>
            <a:r>
              <a:rPr lang="en-US" sz="2000" dirty="0">
                <a:latin typeface="+mj-lt"/>
                <a:cs typeface="Times New Roman"/>
              </a:rPr>
              <a:t>the </a:t>
            </a:r>
            <a:r>
              <a:rPr lang="en-US" sz="2000" spc="-5" dirty="0">
                <a:latin typeface="+mj-lt"/>
                <a:cs typeface="Times New Roman"/>
              </a:rPr>
              <a:t>leg in the </a:t>
            </a:r>
            <a:r>
              <a:rPr lang="en-US" sz="2000" spc="-10" dirty="0">
                <a:latin typeface="+mj-lt"/>
                <a:cs typeface="Times New Roman"/>
              </a:rPr>
              <a:t>cast  </a:t>
            </a:r>
            <a:r>
              <a:rPr lang="en-US" sz="2000" spc="-5" dirty="0">
                <a:latin typeface="+mj-lt"/>
                <a:cs typeface="Times New Roman"/>
              </a:rPr>
              <a:t>becomes </a:t>
            </a:r>
            <a:r>
              <a:rPr lang="en-US" sz="2000" dirty="0">
                <a:latin typeface="+mj-lt"/>
                <a:cs typeface="Times New Roman"/>
              </a:rPr>
              <a:t>thin </a:t>
            </a:r>
            <a:r>
              <a:rPr lang="en-US" sz="2000" spc="-5" dirty="0">
                <a:latin typeface="+mj-lt"/>
                <a:cs typeface="Times New Roman"/>
              </a:rPr>
              <a:t>and up to 30 % decalcified within a few  weeks.</a:t>
            </a:r>
            <a:endParaRPr lang="en-US" sz="2000" dirty="0">
              <a:latin typeface="+mj-lt"/>
              <a:cs typeface="Times New Roman"/>
            </a:endParaRPr>
          </a:p>
          <a:p>
            <a:pPr marL="12700">
              <a:lnSpc>
                <a:spcPct val="150000"/>
              </a:lnSpc>
            </a:pPr>
            <a:r>
              <a:rPr lang="en-US" sz="2000" u="sng" spc="-5" dirty="0">
                <a:solidFill>
                  <a:srgbClr val="C00000"/>
                </a:solidFill>
                <a:latin typeface="+mj-lt"/>
                <a:cs typeface="Times New Roman"/>
              </a:rPr>
              <a:t>Bone stress also determines </a:t>
            </a:r>
            <a:r>
              <a:rPr lang="en-US" sz="2000" u="sng" dirty="0">
                <a:solidFill>
                  <a:srgbClr val="C00000"/>
                </a:solidFill>
                <a:latin typeface="+mj-lt"/>
                <a:cs typeface="Times New Roman"/>
              </a:rPr>
              <a:t>the </a:t>
            </a:r>
            <a:r>
              <a:rPr lang="en-US" sz="2000" u="sng" spc="-5" dirty="0">
                <a:solidFill>
                  <a:srgbClr val="C00000"/>
                </a:solidFill>
                <a:latin typeface="+mj-lt"/>
                <a:cs typeface="Times New Roman"/>
              </a:rPr>
              <a:t>shape of bones </a:t>
            </a:r>
            <a:r>
              <a:rPr lang="en-US" sz="2000" spc="-5" dirty="0">
                <a:latin typeface="+mj-lt"/>
                <a:cs typeface="Times New Roman"/>
              </a:rPr>
              <a:t>under  certain circumstances. (e.g. Healing </a:t>
            </a:r>
            <a:r>
              <a:rPr lang="en-US" sz="2000" dirty="0">
                <a:latin typeface="+mj-lt"/>
                <a:cs typeface="Times New Roman"/>
              </a:rPr>
              <a:t>of </a:t>
            </a:r>
            <a:r>
              <a:rPr lang="en-US" sz="2000" spc="-5" dirty="0">
                <a:latin typeface="+mj-lt"/>
                <a:cs typeface="Times New Roman"/>
              </a:rPr>
              <a:t>fractures </a:t>
            </a:r>
            <a:r>
              <a:rPr lang="en-US" sz="2000" spc="-10" dirty="0">
                <a:latin typeface="+mj-lt"/>
                <a:cs typeface="Times New Roman"/>
              </a:rPr>
              <a:t>may </a:t>
            </a:r>
            <a:r>
              <a:rPr lang="en-US" sz="2000" dirty="0">
                <a:latin typeface="+mj-lt"/>
                <a:cs typeface="Times New Roman"/>
              </a:rPr>
              <a:t>start  </a:t>
            </a:r>
            <a:r>
              <a:rPr lang="en-US" sz="2000" spc="-5" dirty="0">
                <a:latin typeface="+mj-lt"/>
                <a:cs typeface="Times New Roman"/>
              </a:rPr>
              <a:t>angulated in children then become</a:t>
            </a:r>
            <a:r>
              <a:rPr lang="en-US" sz="2000" spc="15" dirty="0">
                <a:latin typeface="+mj-lt"/>
                <a:cs typeface="Times New Roman"/>
              </a:rPr>
              <a:t> </a:t>
            </a:r>
            <a:r>
              <a:rPr lang="en-US" sz="2000" spc="-5" dirty="0">
                <a:latin typeface="+mj-lt"/>
                <a:cs typeface="Times New Roman"/>
              </a:rPr>
              <a:t>straight).</a:t>
            </a:r>
            <a:endParaRPr lang="en-US" sz="2000" dirty="0">
              <a:latin typeface="+mj-lt"/>
              <a:cs typeface="Times New Roman"/>
            </a:endParaRPr>
          </a:p>
        </p:txBody>
      </p:sp>
      <p:sp>
        <p:nvSpPr>
          <p:cNvPr id="8" name="TextBox 7"/>
          <p:cNvSpPr txBox="1"/>
          <p:nvPr/>
        </p:nvSpPr>
        <p:spPr>
          <a:xfrm>
            <a:off x="478795" y="5213805"/>
            <a:ext cx="11089232" cy="923330"/>
          </a:xfrm>
          <a:prstGeom prst="rect">
            <a:avLst/>
          </a:prstGeom>
          <a:noFill/>
          <a:ln w="12700">
            <a:solidFill>
              <a:schemeClr val="tx1"/>
            </a:solidFill>
            <a:prstDash val="sysDash"/>
          </a:ln>
        </p:spPr>
        <p:txBody>
          <a:bodyPr wrap="square" rtlCol="0">
            <a:spAutoFit/>
          </a:bodyPr>
          <a:lstStyle/>
          <a:p>
            <a:r>
              <a:rPr lang="ar-SA" dirty="0">
                <a:solidFill>
                  <a:schemeClr val="bg1">
                    <a:lumMod val="50000"/>
                  </a:schemeClr>
                </a:solidFill>
              </a:rPr>
              <a:t>وجدوا ان الأطفال اول ما يحصل لهم كسر ممكن الهيلينق للعظم يكون على هيئة انقل يعني ما يكون سترايت ولكن مع مرور الوقت يكون الطفل يمشي على رجله المكسوره فراح يبدأ ال                       يسوي                  في هذي الأنقل مما يخليها ترجع سترايت و طبيعية .     </a:t>
            </a:r>
            <a:r>
              <a:rPr lang="en-US" dirty="0">
                <a:solidFill>
                  <a:schemeClr val="bg1">
                    <a:lumMod val="50000"/>
                  </a:schemeClr>
                </a:solidFill>
              </a:rPr>
              <a:t> </a:t>
            </a:r>
          </a:p>
          <a:p>
            <a:endParaRPr lang="en-US" dirty="0"/>
          </a:p>
        </p:txBody>
      </p:sp>
      <p:sp>
        <p:nvSpPr>
          <p:cNvPr id="11" name="مستطيل 6"/>
          <p:cNvSpPr/>
          <p:nvPr/>
        </p:nvSpPr>
        <p:spPr>
          <a:xfrm>
            <a:off x="4439816" y="5675470"/>
            <a:ext cx="1230017" cy="369332"/>
          </a:xfrm>
          <a:prstGeom prst="rect">
            <a:avLst/>
          </a:prstGeom>
        </p:spPr>
        <p:txBody>
          <a:bodyPr wrap="none">
            <a:spAutoFit/>
          </a:bodyPr>
          <a:lstStyle/>
          <a:p>
            <a:r>
              <a:rPr lang="en-US" dirty="0">
                <a:solidFill>
                  <a:schemeClr val="bg1">
                    <a:lumMod val="50000"/>
                  </a:schemeClr>
                </a:solidFill>
              </a:rPr>
              <a:t>remodeling</a:t>
            </a:r>
          </a:p>
        </p:txBody>
      </p:sp>
      <p:sp>
        <p:nvSpPr>
          <p:cNvPr id="12" name="مستطيل 8"/>
          <p:cNvSpPr/>
          <p:nvPr/>
        </p:nvSpPr>
        <p:spPr>
          <a:xfrm>
            <a:off x="6146323" y="5701879"/>
            <a:ext cx="1164101" cy="338553"/>
          </a:xfrm>
          <a:prstGeom prst="rect">
            <a:avLst/>
          </a:prstGeom>
        </p:spPr>
        <p:txBody>
          <a:bodyPr wrap="none">
            <a:spAutoFit/>
          </a:bodyPr>
          <a:lstStyle/>
          <a:p>
            <a:r>
              <a:rPr lang="en-US" sz="1600" dirty="0">
                <a:solidFill>
                  <a:schemeClr val="bg1">
                    <a:lumMod val="50000"/>
                  </a:schemeClr>
                </a:solidFill>
              </a:rPr>
              <a:t>Deposition </a:t>
            </a:r>
            <a:endParaRPr lang="en-US" dirty="0">
              <a:solidFill>
                <a:schemeClr val="bg1">
                  <a:lumMod val="50000"/>
                </a:schemeClr>
              </a:solidFill>
            </a:endParaRPr>
          </a:p>
        </p:txBody>
      </p:sp>
      <p:sp>
        <p:nvSpPr>
          <p:cNvPr id="13" name="TextBox 12"/>
          <p:cNvSpPr txBox="1"/>
          <p:nvPr/>
        </p:nvSpPr>
        <p:spPr>
          <a:xfrm>
            <a:off x="8766538" y="1185676"/>
            <a:ext cx="2815862" cy="830997"/>
          </a:xfrm>
          <a:prstGeom prst="rect">
            <a:avLst/>
          </a:prstGeom>
          <a:noFill/>
          <a:ln>
            <a:solidFill>
              <a:schemeClr val="tx1"/>
            </a:solidFill>
            <a:prstDash val="dash"/>
          </a:ln>
        </p:spPr>
        <p:txBody>
          <a:bodyPr wrap="square" rtlCol="0">
            <a:spAutoFit/>
          </a:bodyPr>
          <a:lstStyle/>
          <a:p>
            <a:pPr algn="ctr"/>
            <a:r>
              <a:rPr lang="en-US" sz="1600" dirty="0">
                <a:solidFill>
                  <a:schemeClr val="bg1">
                    <a:lumMod val="65000"/>
                  </a:schemeClr>
                </a:solidFill>
              </a:rPr>
              <a:t>stress</a:t>
            </a:r>
            <a:r>
              <a:rPr lang="ar-SA" sz="1600" dirty="0">
                <a:solidFill>
                  <a:schemeClr val="bg1">
                    <a:lumMod val="65000"/>
                  </a:schemeClr>
                </a:solidFill>
              </a:rPr>
              <a:t>كل ما زاد ال</a:t>
            </a:r>
            <a:endParaRPr lang="en-US" sz="1600" dirty="0">
              <a:solidFill>
                <a:schemeClr val="bg1">
                  <a:lumMod val="65000"/>
                </a:schemeClr>
              </a:solidFill>
            </a:endParaRPr>
          </a:p>
          <a:p>
            <a:pPr algn="ctr"/>
            <a:r>
              <a:rPr lang="en-US" sz="1600" dirty="0">
                <a:solidFill>
                  <a:schemeClr val="bg1">
                    <a:lumMod val="65000"/>
                  </a:schemeClr>
                </a:solidFill>
              </a:rPr>
              <a:t>Bone deposition</a:t>
            </a:r>
            <a:r>
              <a:rPr lang="ar-SA" sz="1600" dirty="0">
                <a:solidFill>
                  <a:schemeClr val="bg1">
                    <a:lumMod val="65000"/>
                  </a:schemeClr>
                </a:solidFill>
              </a:rPr>
              <a:t>يزيد </a:t>
            </a:r>
            <a:endParaRPr lang="en-US" sz="1600" dirty="0">
              <a:solidFill>
                <a:schemeClr val="bg1">
                  <a:lumMod val="65000"/>
                </a:schemeClr>
              </a:solidFill>
            </a:endParaRPr>
          </a:p>
          <a:p>
            <a:pPr algn="ctr"/>
            <a:r>
              <a:rPr lang="ar-SA" sz="1600" dirty="0">
                <a:solidFill>
                  <a:schemeClr val="bg1">
                    <a:lumMod val="65000"/>
                  </a:schemeClr>
                </a:solidFill>
              </a:rPr>
              <a:t>و راح يكون العظم </a:t>
            </a:r>
            <a:r>
              <a:rPr lang="ar-SA" sz="1600" dirty="0" smtClean="0">
                <a:solidFill>
                  <a:schemeClr val="bg1">
                    <a:lumMod val="65000"/>
                  </a:schemeClr>
                </a:solidFill>
              </a:rPr>
              <a:t>اثقل</a:t>
            </a:r>
            <a:endParaRPr lang="en-US" sz="1600" dirty="0">
              <a:solidFill>
                <a:schemeClr val="bg1">
                  <a:lumMod val="65000"/>
                </a:schemeClr>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t>19</a:t>
            </a:fld>
            <a:endParaRPr lang="en-US" dirty="0"/>
          </a:p>
        </p:txBody>
      </p:sp>
    </p:spTree>
    <p:extLst>
      <p:ext uri="{BB962C8B-B14F-4D97-AF65-F5344CB8AC3E}">
        <p14:creationId xmlns:p14="http://schemas.microsoft.com/office/powerpoint/2010/main" val="3399012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8056" y="215396"/>
            <a:ext cx="8564488" cy="981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dirty="0">
              <a:solidFill>
                <a:srgbClr val="660033"/>
              </a:solidFill>
              <a:latin typeface="Arial Black" panose="020B0A04020102020204" pitchFamily="34" charset="0"/>
            </a:endParaRPr>
          </a:p>
        </p:txBody>
      </p:sp>
      <p:sp>
        <p:nvSpPr>
          <p:cNvPr id="3" name="Content Placeholder 2"/>
          <p:cNvSpPr>
            <a:spLocks noGrp="1"/>
          </p:cNvSpPr>
          <p:nvPr>
            <p:ph sz="quarter" idx="1"/>
          </p:nvPr>
        </p:nvSpPr>
        <p:spPr>
          <a:xfrm>
            <a:off x="623392" y="1484784"/>
            <a:ext cx="10945216" cy="4456152"/>
          </a:xfrm>
        </p:spPr>
        <p:txBody>
          <a:bodyPr>
            <a:normAutofit/>
          </a:bodyPr>
          <a:lstStyle/>
          <a:p>
            <a:pPr>
              <a:buFont typeface="Courier New" panose="02070309020205020404" pitchFamily="49" charset="0"/>
              <a:buChar char="o"/>
            </a:pPr>
            <a:r>
              <a:rPr lang="en-GB" dirty="0" smtClean="0"/>
              <a:t>Define bone </a:t>
            </a:r>
            <a:r>
              <a:rPr lang="en-GB" dirty="0" smtClean="0">
                <a:solidFill>
                  <a:schemeClr val="bg1">
                    <a:lumMod val="50000"/>
                  </a:schemeClr>
                </a:solidFill>
              </a:rPr>
              <a:t>(slide3) </a:t>
            </a:r>
            <a:r>
              <a:rPr lang="en-GB" dirty="0"/>
              <a:t>and differentiate cortical &amp; trabecular bone (sites and function of each). </a:t>
            </a:r>
            <a:r>
              <a:rPr lang="en-GB" dirty="0" smtClean="0">
                <a:solidFill>
                  <a:schemeClr val="bg1">
                    <a:lumMod val="50000"/>
                  </a:schemeClr>
                </a:solidFill>
              </a:rPr>
              <a:t>(slide 5,8)</a:t>
            </a:r>
            <a:endParaRPr lang="en-GB" dirty="0">
              <a:solidFill>
                <a:schemeClr val="bg1">
                  <a:lumMod val="50000"/>
                </a:schemeClr>
              </a:solidFill>
            </a:endParaRPr>
          </a:p>
          <a:p>
            <a:pPr>
              <a:buFont typeface="Courier New" panose="02070309020205020404" pitchFamily="49" charset="0"/>
              <a:buChar char="o"/>
            </a:pPr>
            <a:r>
              <a:rPr lang="en-GB" dirty="0" smtClean="0"/>
              <a:t>State </a:t>
            </a:r>
            <a:r>
              <a:rPr lang="en-GB" dirty="0"/>
              <a:t>the normal levels and forms of ca++ in the ECF and its relation to PO4</a:t>
            </a:r>
            <a:r>
              <a:rPr lang="en-GB" dirty="0" smtClean="0"/>
              <a:t>. </a:t>
            </a:r>
            <a:r>
              <a:rPr lang="en-GB" dirty="0" smtClean="0">
                <a:solidFill>
                  <a:schemeClr val="bg1">
                    <a:lumMod val="50000"/>
                  </a:schemeClr>
                </a:solidFill>
              </a:rPr>
              <a:t>(slide 9)</a:t>
            </a:r>
            <a:endParaRPr lang="en-GB" dirty="0">
              <a:solidFill>
                <a:schemeClr val="bg1">
                  <a:lumMod val="50000"/>
                </a:schemeClr>
              </a:solidFill>
            </a:endParaRPr>
          </a:p>
          <a:p>
            <a:pPr>
              <a:buFont typeface="Courier New" panose="02070309020205020404" pitchFamily="49" charset="0"/>
              <a:buChar char="o"/>
            </a:pPr>
            <a:r>
              <a:rPr lang="en-GB" dirty="0" smtClean="0"/>
              <a:t>Identify </a:t>
            </a:r>
            <a:r>
              <a:rPr lang="en-GB" dirty="0"/>
              <a:t>the bone cells and the function of each</a:t>
            </a:r>
            <a:r>
              <a:rPr lang="en-GB" dirty="0" smtClean="0"/>
              <a:t>. </a:t>
            </a:r>
            <a:r>
              <a:rPr lang="en-GB" dirty="0">
                <a:solidFill>
                  <a:schemeClr val="bg1">
                    <a:lumMod val="50000"/>
                  </a:schemeClr>
                </a:solidFill>
              </a:rPr>
              <a:t>(slide 9</a:t>
            </a:r>
            <a:r>
              <a:rPr lang="en-GB" dirty="0" smtClean="0">
                <a:solidFill>
                  <a:schemeClr val="bg1">
                    <a:lumMod val="50000"/>
                  </a:schemeClr>
                </a:solidFill>
              </a:rPr>
              <a:t>)</a:t>
            </a:r>
            <a:endParaRPr lang="en-GB" dirty="0"/>
          </a:p>
          <a:p>
            <a:pPr>
              <a:buFont typeface="Courier New" panose="02070309020205020404" pitchFamily="49" charset="0"/>
              <a:buChar char="o"/>
            </a:pPr>
            <a:r>
              <a:rPr lang="en-GB" dirty="0" smtClean="0"/>
              <a:t>Define </a:t>
            </a:r>
            <a:r>
              <a:rPr lang="en-GB" dirty="0"/>
              <a:t>bone remodelling and explain the mechanism of bone formation. </a:t>
            </a:r>
            <a:r>
              <a:rPr lang="en-GB" dirty="0">
                <a:solidFill>
                  <a:schemeClr val="bg1">
                    <a:lumMod val="50000"/>
                  </a:schemeClr>
                </a:solidFill>
              </a:rPr>
              <a:t>(slide </a:t>
            </a:r>
            <a:r>
              <a:rPr lang="en-GB" dirty="0" smtClean="0">
                <a:solidFill>
                  <a:schemeClr val="bg1">
                    <a:lumMod val="50000"/>
                  </a:schemeClr>
                </a:solidFill>
              </a:rPr>
              <a:t>16,17)</a:t>
            </a:r>
            <a:endParaRPr lang="en-GB" dirty="0"/>
          </a:p>
          <a:p>
            <a:pPr>
              <a:buFont typeface="Courier New" panose="02070309020205020404" pitchFamily="49" charset="0"/>
              <a:buChar char="o"/>
            </a:pPr>
            <a:r>
              <a:rPr lang="en-GB" dirty="0" smtClean="0"/>
              <a:t>Define </a:t>
            </a:r>
            <a:r>
              <a:rPr lang="en-GB" dirty="0"/>
              <a:t>osteoporosis</a:t>
            </a:r>
            <a:r>
              <a:rPr lang="en-GB" dirty="0" smtClean="0"/>
              <a:t>.</a:t>
            </a:r>
            <a:r>
              <a:rPr lang="en-GB" dirty="0">
                <a:solidFill>
                  <a:schemeClr val="bg1">
                    <a:lumMod val="50000"/>
                  </a:schemeClr>
                </a:solidFill>
              </a:rPr>
              <a:t> (slide </a:t>
            </a:r>
            <a:r>
              <a:rPr lang="en-GB" dirty="0" smtClean="0">
                <a:solidFill>
                  <a:schemeClr val="bg1">
                    <a:lumMod val="50000"/>
                  </a:schemeClr>
                </a:solidFill>
              </a:rPr>
              <a:t>26,27)</a:t>
            </a:r>
            <a:endParaRPr lang="en-GB" dirty="0"/>
          </a:p>
          <a:p>
            <a:pPr>
              <a:buFont typeface="Courier New" panose="02070309020205020404" pitchFamily="49" charset="0"/>
              <a:buChar char="o"/>
            </a:pPr>
            <a:r>
              <a:rPr lang="en-GB" dirty="0" smtClean="0"/>
              <a:t>Discuss </a:t>
            </a:r>
            <a:r>
              <a:rPr lang="en-GB" dirty="0"/>
              <a:t>the effect of different hormones on bone physiology. </a:t>
            </a:r>
            <a:r>
              <a:rPr lang="en-GB" dirty="0">
                <a:solidFill>
                  <a:schemeClr val="bg1">
                    <a:lumMod val="50000"/>
                  </a:schemeClr>
                </a:solidFill>
              </a:rPr>
              <a:t>(slide </a:t>
            </a:r>
            <a:r>
              <a:rPr lang="en-GB" dirty="0" smtClean="0">
                <a:solidFill>
                  <a:schemeClr val="bg1">
                    <a:lumMod val="50000"/>
                  </a:schemeClr>
                </a:solidFill>
              </a:rPr>
              <a:t>21-25)</a:t>
            </a: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p:txBody>
      </p:sp>
      <p:sp>
        <p:nvSpPr>
          <p:cNvPr id="5" name="Title 1"/>
          <p:cNvSpPr>
            <a:spLocks noGrp="1"/>
          </p:cNvSpPr>
          <p:nvPr>
            <p:ph type="title"/>
          </p:nvPr>
        </p:nvSpPr>
        <p:spPr>
          <a:xfrm>
            <a:off x="789232" y="154970"/>
            <a:ext cx="8229600" cy="914400"/>
          </a:xfrm>
        </p:spPr>
        <p:txBody>
          <a:bodyPr/>
          <a:lstStyle/>
          <a:p>
            <a:r>
              <a:rPr lang="en-US" dirty="0"/>
              <a:t>Objectives </a:t>
            </a:r>
          </a:p>
        </p:txBody>
      </p:sp>
      <p:sp>
        <p:nvSpPr>
          <p:cNvPr id="7" name="Slide Number Placeholder 6"/>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372746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3264" y="318483"/>
            <a:ext cx="10972800" cy="666328"/>
          </a:xfrm>
        </p:spPr>
        <p:txBody>
          <a:bodyPr/>
          <a:lstStyle/>
          <a:p>
            <a:pPr algn="ctr"/>
            <a:r>
              <a:rPr lang="en-US" b="1" u="sng" spc="-5" dirty="0">
                <a:solidFill>
                  <a:srgbClr val="C00000"/>
                </a:solidFill>
                <a:latin typeface="Arial"/>
                <a:cs typeface="Arial"/>
              </a:rPr>
              <a:t>Repair of a Fracture Activates Osteoblasts</a:t>
            </a:r>
            <a:endParaRPr lang="en-US" u="sng" dirty="0">
              <a:solidFill>
                <a:srgbClr val="C00000"/>
              </a:solidFill>
            </a:endParaRPr>
          </a:p>
        </p:txBody>
      </p:sp>
      <p:graphicFrame>
        <p:nvGraphicFramePr>
          <p:cNvPr id="4" name="رسم تخطيطي 3"/>
          <p:cNvGraphicFramePr/>
          <p:nvPr>
            <p:extLst>
              <p:ext uri="{D42A27DB-BD31-4B8C-83A1-F6EECF244321}">
                <p14:modId xmlns:p14="http://schemas.microsoft.com/office/powerpoint/2010/main" val="180711823"/>
              </p:ext>
            </p:extLst>
          </p:nvPr>
        </p:nvGraphicFramePr>
        <p:xfrm>
          <a:off x="0" y="1070992"/>
          <a:ext cx="12000656" cy="5417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رابط كسهم مستقيم 6"/>
          <p:cNvCxnSpPr/>
          <p:nvPr/>
        </p:nvCxnSpPr>
        <p:spPr>
          <a:xfrm flipH="1">
            <a:off x="3609954" y="4895582"/>
            <a:ext cx="1512168" cy="432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flipV="1">
            <a:off x="3575720" y="5517232"/>
            <a:ext cx="5087888" cy="5223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536997" y="5111606"/>
            <a:ext cx="3072957" cy="523220"/>
          </a:xfrm>
          <a:prstGeom prst="rect">
            <a:avLst/>
          </a:prstGeom>
          <a:ln w="38100">
            <a:solidFill>
              <a:schemeClr val="accent1"/>
            </a:solidFill>
          </a:ln>
        </p:spPr>
        <p:txBody>
          <a:bodyPr wrap="none">
            <a:spAutoFit/>
          </a:bodyPr>
          <a:lstStyle/>
          <a:p>
            <a:r>
              <a:rPr lang="en-US" sz="2400" b="1" spc="-5" dirty="0">
                <a:latin typeface="Times New Roman"/>
                <a:cs typeface="Times New Roman"/>
              </a:rPr>
              <a:t>This is called a</a:t>
            </a:r>
            <a:r>
              <a:rPr lang="en-US" sz="2400" b="1" spc="-65" dirty="0">
                <a:latin typeface="Times New Roman"/>
                <a:cs typeface="Times New Roman"/>
              </a:rPr>
              <a:t> </a:t>
            </a:r>
            <a:r>
              <a:rPr lang="en-US" sz="2800" b="1" i="1" spc="-85" dirty="0">
                <a:solidFill>
                  <a:srgbClr val="FF0000"/>
                </a:solidFill>
                <a:latin typeface="Times New Roman"/>
                <a:cs typeface="Times New Roman"/>
              </a:rPr>
              <a:t>callus.</a:t>
            </a:r>
            <a:endParaRPr lang="en-US" sz="2400" b="1" dirty="0">
              <a:solidFill>
                <a:srgbClr val="FF0000"/>
              </a:solidFill>
            </a:endParaRPr>
          </a:p>
        </p:txBody>
      </p:sp>
      <p:sp>
        <p:nvSpPr>
          <p:cNvPr id="5" name="TextBox 4"/>
          <p:cNvSpPr txBox="1"/>
          <p:nvPr/>
        </p:nvSpPr>
        <p:spPr>
          <a:xfrm>
            <a:off x="6382247" y="1412776"/>
            <a:ext cx="5415561" cy="2031325"/>
          </a:xfrm>
          <a:prstGeom prst="rect">
            <a:avLst/>
          </a:prstGeom>
          <a:noFill/>
          <a:ln>
            <a:solidFill>
              <a:schemeClr val="tx1"/>
            </a:solidFill>
            <a:prstDash val="dash"/>
          </a:ln>
        </p:spPr>
        <p:txBody>
          <a:bodyPr wrap="square" rtlCol="0">
            <a:spAutoFit/>
          </a:bodyPr>
          <a:lstStyle/>
          <a:p>
            <a:pPr lvl="0"/>
            <a:r>
              <a:rPr lang="en-US" b="1" dirty="0" smtClean="0">
                <a:latin typeface="+mj-lt"/>
              </a:rPr>
              <a:t>-</a:t>
            </a:r>
            <a:r>
              <a:rPr lang="en-US" b="1" dirty="0" smtClean="0">
                <a:solidFill>
                  <a:srgbClr val="C00000"/>
                </a:solidFill>
                <a:latin typeface="+mj-lt"/>
              </a:rPr>
              <a:t>Fracture</a:t>
            </a:r>
            <a:r>
              <a:rPr lang="en-US" b="1" dirty="0" smtClean="0">
                <a:latin typeface="+mj-lt"/>
              </a:rPr>
              <a:t> </a:t>
            </a:r>
            <a:r>
              <a:rPr lang="en-US" dirty="0">
                <a:latin typeface="+mj-lt"/>
              </a:rPr>
              <a:t>of a bone activates all the </a:t>
            </a:r>
            <a:r>
              <a:rPr lang="en-US" u="sng" dirty="0">
                <a:latin typeface="+mj-lt"/>
              </a:rPr>
              <a:t>periosteal</a:t>
            </a:r>
            <a:r>
              <a:rPr lang="en-US" dirty="0">
                <a:latin typeface="+mj-lt"/>
              </a:rPr>
              <a:t> and  intraosseous osteoblasts involved in the break</a:t>
            </a:r>
            <a:r>
              <a:rPr lang="en-US" dirty="0" smtClean="0">
                <a:latin typeface="+mj-lt"/>
              </a:rPr>
              <a:t>.</a:t>
            </a:r>
          </a:p>
          <a:p>
            <a:pPr lvl="0"/>
            <a:endParaRPr lang="en-US" dirty="0" smtClean="0">
              <a:latin typeface="+mj-lt"/>
            </a:endParaRPr>
          </a:p>
          <a:p>
            <a:r>
              <a:rPr lang="en-US" b="1" i="1" u="sng" dirty="0" smtClean="0">
                <a:latin typeface="+mj-lt"/>
              </a:rPr>
              <a:t>-</a:t>
            </a:r>
            <a:r>
              <a:rPr lang="en-US" b="1" u="sng" dirty="0" err="1" smtClean="0">
                <a:solidFill>
                  <a:srgbClr val="C00000"/>
                </a:solidFill>
                <a:latin typeface="+mj-lt"/>
              </a:rPr>
              <a:t>osteoprogenitor</a:t>
            </a:r>
            <a:r>
              <a:rPr lang="en-US" b="1" u="sng" dirty="0" smtClean="0">
                <a:solidFill>
                  <a:srgbClr val="C00000"/>
                </a:solidFill>
                <a:latin typeface="+mj-lt"/>
              </a:rPr>
              <a:t> </a:t>
            </a:r>
            <a:r>
              <a:rPr lang="en-US" b="1" u="sng" dirty="0">
                <a:solidFill>
                  <a:srgbClr val="C00000"/>
                </a:solidFill>
                <a:latin typeface="+mj-lt"/>
              </a:rPr>
              <a:t>cells</a:t>
            </a:r>
            <a:r>
              <a:rPr lang="en-US" dirty="0">
                <a:latin typeface="+mj-lt"/>
              </a:rPr>
              <a:t>, which are bone stem cells in the surface tissue lining bone, called the   “bone membrane</a:t>
            </a:r>
            <a:r>
              <a:rPr lang="en-US" dirty="0" smtClean="0">
                <a:latin typeface="+mj-lt"/>
              </a:rPr>
              <a:t>”.</a:t>
            </a:r>
            <a:endParaRPr lang="ar-SA" dirty="0">
              <a:latin typeface="+mj-lt"/>
            </a:endParaRPr>
          </a:p>
        </p:txBody>
      </p:sp>
      <p:sp>
        <p:nvSpPr>
          <p:cNvPr id="6" name="TextBox 5"/>
          <p:cNvSpPr txBox="1"/>
          <p:nvPr/>
        </p:nvSpPr>
        <p:spPr>
          <a:xfrm>
            <a:off x="2495600" y="6423647"/>
            <a:ext cx="8568952" cy="646331"/>
          </a:xfrm>
          <a:prstGeom prst="rect">
            <a:avLst/>
          </a:prstGeom>
          <a:noFill/>
        </p:spPr>
        <p:txBody>
          <a:bodyPr wrap="square" rtlCol="0">
            <a:spAutoFit/>
          </a:bodyPr>
          <a:lstStyle/>
          <a:p>
            <a:r>
              <a:rPr lang="en-US" dirty="0">
                <a:solidFill>
                  <a:schemeClr val="bg1">
                    <a:lumMod val="65000"/>
                  </a:schemeClr>
                </a:solidFill>
                <a:latin typeface="+mj-lt"/>
              </a:rPr>
              <a:t>Periosteum: is a membrane that covers the outer surface of all bones</a:t>
            </a:r>
          </a:p>
          <a:p>
            <a:endParaRPr lang="en-US" dirty="0"/>
          </a:p>
        </p:txBody>
      </p:sp>
      <p:sp>
        <p:nvSpPr>
          <p:cNvPr id="10" name="Slide Number Placeholder 9"/>
          <p:cNvSpPr>
            <a:spLocks noGrp="1"/>
          </p:cNvSpPr>
          <p:nvPr>
            <p:ph type="sldNum" sz="quarter" idx="12"/>
          </p:nvPr>
        </p:nvSpPr>
        <p:spPr/>
        <p:txBody>
          <a:bodyPr/>
          <a:lstStyle/>
          <a:p>
            <a:fld id="{4929A69E-7D8F-4515-9605-0315ABD4F316}" type="slidenum">
              <a:rPr lang="en-US" smtClean="0"/>
              <a:t>20</a:t>
            </a:fld>
            <a:endParaRPr lang="en-US" dirty="0"/>
          </a:p>
        </p:txBody>
      </p:sp>
    </p:spTree>
    <p:extLst>
      <p:ext uri="{BB962C8B-B14F-4D97-AF65-F5344CB8AC3E}">
        <p14:creationId xmlns:p14="http://schemas.microsoft.com/office/powerpoint/2010/main" val="3785697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5360" y="109284"/>
            <a:ext cx="11582400" cy="990600"/>
          </a:xfrm>
        </p:spPr>
        <p:txBody>
          <a:bodyPr>
            <a:noAutofit/>
          </a:bodyPr>
          <a:lstStyle/>
          <a:p>
            <a:pPr marL="12700" algn="ctr">
              <a:lnSpc>
                <a:spcPct val="100000"/>
              </a:lnSpc>
            </a:pPr>
            <a:r>
              <a:rPr lang="en-US" spc="5" dirty="0">
                <a:cs typeface="Tw Cen MT"/>
              </a:rPr>
              <a:t>Hormonal </a:t>
            </a:r>
            <a:r>
              <a:rPr lang="en-US" dirty="0">
                <a:cs typeface="Tw Cen MT"/>
              </a:rPr>
              <a:t>Control </a:t>
            </a:r>
            <a:r>
              <a:rPr lang="en-US" spc="-5" dirty="0">
                <a:cs typeface="Tw Cen MT"/>
              </a:rPr>
              <a:t>of Calcium </a:t>
            </a:r>
            <a:r>
              <a:rPr lang="en-US" dirty="0">
                <a:cs typeface="Tw Cen MT"/>
              </a:rPr>
              <a:t>Metabolism </a:t>
            </a:r>
            <a:r>
              <a:rPr lang="en-US" spc="-5" dirty="0">
                <a:cs typeface="Tw Cen MT"/>
              </a:rPr>
              <a:t>&amp;</a:t>
            </a:r>
            <a:r>
              <a:rPr lang="en-US" spc="135" dirty="0">
                <a:cs typeface="Tw Cen MT"/>
              </a:rPr>
              <a:t> </a:t>
            </a:r>
            <a:r>
              <a:rPr lang="en-US" spc="-10" dirty="0">
                <a:cs typeface="Tw Cen MT"/>
              </a:rPr>
              <a:t>Physiology</a:t>
            </a:r>
            <a:r>
              <a:rPr lang="en-US" dirty="0">
                <a:cs typeface="Tw Cen MT"/>
              </a:rPr>
              <a:t/>
            </a:r>
            <a:br>
              <a:rPr lang="en-US" dirty="0">
                <a:cs typeface="Tw Cen MT"/>
              </a:rPr>
            </a:br>
            <a:r>
              <a:rPr lang="en-US" spc="-5" dirty="0">
                <a:cs typeface="Tw Cen MT"/>
              </a:rPr>
              <a:t>of</a:t>
            </a:r>
            <a:r>
              <a:rPr lang="en-US" spc="114" dirty="0">
                <a:cs typeface="Tw Cen MT"/>
              </a:rPr>
              <a:t> </a:t>
            </a:r>
            <a:r>
              <a:rPr lang="en-US" spc="-5" dirty="0">
                <a:cs typeface="Tw Cen MT"/>
              </a:rPr>
              <a:t>Bone</a:t>
            </a:r>
            <a:endParaRPr lang="en-US" dirty="0"/>
          </a:p>
        </p:txBody>
      </p:sp>
      <p:sp>
        <p:nvSpPr>
          <p:cNvPr id="4" name="مستطيل 3"/>
          <p:cNvSpPr/>
          <p:nvPr/>
        </p:nvSpPr>
        <p:spPr>
          <a:xfrm>
            <a:off x="124526" y="5406315"/>
            <a:ext cx="11942948" cy="830997"/>
          </a:xfrm>
          <a:prstGeom prst="rect">
            <a:avLst/>
          </a:prstGeom>
        </p:spPr>
        <p:txBody>
          <a:bodyPr wrap="square">
            <a:spAutoFit/>
          </a:bodyPr>
          <a:lstStyle/>
          <a:p>
            <a:pPr marL="12700" marR="30480" algn="ctr">
              <a:spcBef>
                <a:spcPts val="695"/>
              </a:spcBef>
            </a:pPr>
            <a:r>
              <a:rPr lang="en-US" sz="2400" spc="-70" dirty="0" smtClean="0">
                <a:cs typeface="Tw Cen MT"/>
              </a:rPr>
              <a:t>To </a:t>
            </a:r>
            <a:r>
              <a:rPr lang="en-US" sz="2400" dirty="0">
                <a:cs typeface="Tw Cen MT"/>
              </a:rPr>
              <a:t>a </a:t>
            </a:r>
            <a:r>
              <a:rPr lang="en-US" sz="2400" spc="-5" dirty="0">
                <a:cs typeface="Tw Cen MT"/>
              </a:rPr>
              <a:t>lesser </a:t>
            </a:r>
            <a:r>
              <a:rPr lang="en-US" sz="2400" spc="-15" dirty="0">
                <a:cs typeface="Tw Cen MT"/>
              </a:rPr>
              <a:t>extent </a:t>
            </a:r>
            <a:r>
              <a:rPr lang="en-US" sz="2400" dirty="0">
                <a:cs typeface="Tw Cen MT"/>
              </a:rPr>
              <a:t>;  Glucocorticoids, GH, </a:t>
            </a:r>
            <a:r>
              <a:rPr lang="en-US" sz="2400" spc="-15" dirty="0">
                <a:cs typeface="Tw Cen MT"/>
              </a:rPr>
              <a:t>estrogens </a:t>
            </a:r>
            <a:r>
              <a:rPr lang="en-US" sz="2400" dirty="0">
                <a:cs typeface="Tw Cen MT"/>
              </a:rPr>
              <a:t>&amp;  </a:t>
            </a:r>
            <a:r>
              <a:rPr lang="en-US" sz="2400" spc="-10" dirty="0">
                <a:cs typeface="Tw Cen MT"/>
              </a:rPr>
              <a:t>various </a:t>
            </a:r>
            <a:r>
              <a:rPr lang="en-US" sz="2400" spc="-25" dirty="0">
                <a:cs typeface="Tw Cen MT"/>
              </a:rPr>
              <a:t>growth </a:t>
            </a:r>
            <a:r>
              <a:rPr lang="en-US" sz="2400" dirty="0">
                <a:cs typeface="Tw Cen MT"/>
              </a:rPr>
              <a:t>factors also</a:t>
            </a:r>
            <a:r>
              <a:rPr lang="en-US" sz="2400" spc="-30" dirty="0">
                <a:cs typeface="Tw Cen MT"/>
              </a:rPr>
              <a:t> </a:t>
            </a:r>
            <a:r>
              <a:rPr lang="en-US" sz="2400" dirty="0">
                <a:cs typeface="Tw Cen MT"/>
              </a:rPr>
              <a:t>affect Calcium</a:t>
            </a:r>
            <a:r>
              <a:rPr lang="en-US" sz="2400" spc="-65" dirty="0">
                <a:cs typeface="Tw Cen MT"/>
              </a:rPr>
              <a:t> </a:t>
            </a:r>
            <a:r>
              <a:rPr lang="en-US" sz="2400" spc="-5" dirty="0">
                <a:cs typeface="Tw Cen MT"/>
              </a:rPr>
              <a:t>Metabolism.</a:t>
            </a:r>
            <a:endParaRPr lang="en-US" sz="2400" dirty="0">
              <a:cs typeface="Tw Cen MT"/>
            </a:endParaRPr>
          </a:p>
        </p:txBody>
      </p:sp>
      <p:graphicFrame>
        <p:nvGraphicFramePr>
          <p:cNvPr id="6" name="رسم تخطيطي 5"/>
          <p:cNvGraphicFramePr/>
          <p:nvPr>
            <p:extLst>
              <p:ext uri="{D42A27DB-BD31-4B8C-83A1-F6EECF244321}">
                <p14:modId xmlns:p14="http://schemas.microsoft.com/office/powerpoint/2010/main" val="1405483760"/>
              </p:ext>
            </p:extLst>
          </p:nvPr>
        </p:nvGraphicFramePr>
        <p:xfrm>
          <a:off x="2441667" y="1450335"/>
          <a:ext cx="7272808" cy="370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069243" y="4178309"/>
            <a:ext cx="2011034" cy="969139"/>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How </a:t>
            </a:r>
            <a:r>
              <a:rPr lang="en-US" sz="1400" dirty="0" smtClean="0">
                <a:solidFill>
                  <a:schemeClr val="bg1">
                    <a:lumMod val="65000"/>
                  </a:schemeClr>
                </a:solidFill>
              </a:rPr>
              <a:t>Calcitonin works is explained later   </a:t>
            </a:r>
            <a:endParaRPr lang="en-US" sz="1400" dirty="0">
              <a:solidFill>
                <a:schemeClr val="bg1">
                  <a:lumMod val="65000"/>
                </a:schemeClr>
              </a:solidFill>
            </a:endParaRPr>
          </a:p>
        </p:txBody>
      </p:sp>
      <p:sp>
        <p:nvSpPr>
          <p:cNvPr id="5" name="Rectangle 4"/>
          <p:cNvSpPr/>
          <p:nvPr/>
        </p:nvSpPr>
        <p:spPr>
          <a:xfrm>
            <a:off x="263352" y="4096559"/>
            <a:ext cx="1800200" cy="1132641"/>
          </a:xfrm>
          <a:prstGeom prst="rect">
            <a:avLst/>
          </a:prstGeom>
          <a:solidFill>
            <a:schemeClr val="bg1"/>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65000"/>
                  </a:schemeClr>
                </a:solidFill>
              </a:rPr>
              <a:t>How the parathyroid hormone </a:t>
            </a:r>
            <a:r>
              <a:rPr lang="en-US" sz="1400" dirty="0">
                <a:solidFill>
                  <a:schemeClr val="bg1">
                    <a:lumMod val="65000"/>
                  </a:schemeClr>
                </a:solidFill>
              </a:rPr>
              <a:t>a</a:t>
            </a:r>
            <a:r>
              <a:rPr lang="en-US" sz="1400" dirty="0" smtClean="0">
                <a:solidFill>
                  <a:schemeClr val="bg1">
                    <a:lumMod val="65000"/>
                  </a:schemeClr>
                </a:solidFill>
              </a:rPr>
              <a:t>ffects remodeling is   explained later </a:t>
            </a:r>
          </a:p>
        </p:txBody>
      </p:sp>
      <p:cxnSp>
        <p:nvCxnSpPr>
          <p:cNvPr id="8" name="Straight Arrow Connector 7"/>
          <p:cNvCxnSpPr/>
          <p:nvPr/>
        </p:nvCxnSpPr>
        <p:spPr>
          <a:xfrm flipH="1">
            <a:off x="2279576" y="4825541"/>
            <a:ext cx="792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a:endCxn id="3" idx="1"/>
          </p:cNvCxnSpPr>
          <p:nvPr/>
        </p:nvCxnSpPr>
        <p:spPr>
          <a:xfrm>
            <a:off x="9709203" y="4662878"/>
            <a:ext cx="360040"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Slide Number Placeholder 10"/>
          <p:cNvSpPr>
            <a:spLocks noGrp="1"/>
          </p:cNvSpPr>
          <p:nvPr>
            <p:ph type="sldNum" sz="quarter" idx="12"/>
          </p:nvPr>
        </p:nvSpPr>
        <p:spPr/>
        <p:txBody>
          <a:bodyPr/>
          <a:lstStyle/>
          <a:p>
            <a:fld id="{4929A69E-7D8F-4515-9605-0315ABD4F316}" type="slidenum">
              <a:rPr lang="en-US" smtClean="0"/>
              <a:t>21</a:t>
            </a:fld>
            <a:endParaRPr lang="en-US" dirty="0"/>
          </a:p>
        </p:txBody>
      </p:sp>
    </p:spTree>
    <p:extLst>
      <p:ext uri="{BB962C8B-B14F-4D97-AF65-F5344CB8AC3E}">
        <p14:creationId xmlns:p14="http://schemas.microsoft.com/office/powerpoint/2010/main" val="1308906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7104112" y="295284"/>
            <a:ext cx="5004743" cy="6309320"/>
          </a:xfrm>
          <a:prstGeom prst="rect">
            <a:avLst/>
          </a:prstGeom>
          <a:blipFill>
            <a:blip r:embed="rId2" cstate="print"/>
            <a:stretch>
              <a:fillRect/>
            </a:stretch>
          </a:blipFill>
        </p:spPr>
        <p:txBody>
          <a:bodyPr wrap="square" lIns="0" tIns="0" rIns="0" bIns="0" rtlCol="0"/>
          <a:lstStyle/>
          <a:p>
            <a:endParaRPr/>
          </a:p>
        </p:txBody>
      </p:sp>
      <p:sp>
        <p:nvSpPr>
          <p:cNvPr id="3" name="object 4"/>
          <p:cNvSpPr/>
          <p:nvPr/>
        </p:nvSpPr>
        <p:spPr>
          <a:xfrm>
            <a:off x="119336" y="329920"/>
            <a:ext cx="4680520" cy="6274684"/>
          </a:xfrm>
          <a:prstGeom prst="rect">
            <a:avLst/>
          </a:prstGeom>
          <a:blipFill>
            <a:blip r:embed="rId3" cstate="print"/>
            <a:stretch>
              <a:fillRect/>
            </a:stretch>
          </a:blipFill>
        </p:spPr>
        <p:txBody>
          <a:bodyPr wrap="square" lIns="0" tIns="0" rIns="0" bIns="0" rtlCol="0"/>
          <a:lstStyle/>
          <a:p>
            <a:endParaRPr/>
          </a:p>
        </p:txBody>
      </p:sp>
      <p:sp>
        <p:nvSpPr>
          <p:cNvPr id="4" name="زاوية مطوية 3"/>
          <p:cNvSpPr/>
          <p:nvPr/>
        </p:nvSpPr>
        <p:spPr>
          <a:xfrm>
            <a:off x="4799856" y="813407"/>
            <a:ext cx="2160240" cy="5307709"/>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Arial" panose="020B0604020202020204" pitchFamily="34" charset="0"/>
              <a:buChar char="•"/>
            </a:pPr>
            <a:r>
              <a:rPr lang="en-US" sz="1600" dirty="0">
                <a:solidFill>
                  <a:schemeClr val="bg1">
                    <a:lumMod val="65000"/>
                  </a:schemeClr>
                </a:solidFill>
              </a:rPr>
              <a:t>If the Ca level in blood is high the thyroid gland will release calcitonin which will stimulate the Ca deposition in bone and reduce Ca uptake in kidney.</a:t>
            </a:r>
          </a:p>
          <a:p>
            <a:pPr algn="ctr"/>
            <a:endParaRPr lang="en-US" sz="1600" dirty="0">
              <a:solidFill>
                <a:schemeClr val="bg1">
                  <a:lumMod val="65000"/>
                </a:schemeClr>
              </a:solidFill>
            </a:endParaRPr>
          </a:p>
          <a:p>
            <a:pPr marL="285750" indent="-285750" algn="ctr">
              <a:buFont typeface="Arial" panose="020B0604020202020204" pitchFamily="34" charset="0"/>
              <a:buChar char="•"/>
            </a:pPr>
            <a:r>
              <a:rPr lang="en-US" sz="1600" dirty="0">
                <a:solidFill>
                  <a:schemeClr val="bg1">
                    <a:lumMod val="65000"/>
                  </a:schemeClr>
                </a:solidFill>
              </a:rPr>
              <a:t>If the Ca level in blood is low the parathyroid gland will release PTH which will stimulate Ca release from bone and increase Ca uptake in kidney and increase Ca uptake in intestines .</a:t>
            </a:r>
          </a:p>
        </p:txBody>
      </p:sp>
      <p:sp>
        <p:nvSpPr>
          <p:cNvPr id="7" name="Slide Number Placeholder 6"/>
          <p:cNvSpPr>
            <a:spLocks noGrp="1"/>
          </p:cNvSpPr>
          <p:nvPr>
            <p:ph type="sldNum" sz="quarter" idx="12"/>
          </p:nvPr>
        </p:nvSpPr>
        <p:spPr>
          <a:xfrm>
            <a:off x="839416" y="6492240"/>
            <a:ext cx="2641600" cy="365760"/>
          </a:xfrm>
        </p:spPr>
        <p:txBody>
          <a:bodyPr/>
          <a:lstStyle/>
          <a:p>
            <a:fld id="{4929A69E-7D8F-4515-9605-0315ABD4F316}" type="slidenum">
              <a:rPr lang="en-US" smtClean="0"/>
              <a:t>22</a:t>
            </a:fld>
            <a:endParaRPr lang="en-US" dirty="0"/>
          </a:p>
        </p:txBody>
      </p:sp>
    </p:spTree>
    <p:extLst>
      <p:ext uri="{BB962C8B-B14F-4D97-AF65-F5344CB8AC3E}">
        <p14:creationId xmlns:p14="http://schemas.microsoft.com/office/powerpoint/2010/main" val="1937366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pc="-10" dirty="0">
                <a:cs typeface="Arial"/>
              </a:rPr>
              <a:t>Vitamin</a:t>
            </a:r>
            <a:r>
              <a:rPr lang="en-US" spc="-114" dirty="0">
                <a:cs typeface="Arial"/>
              </a:rPr>
              <a:t> </a:t>
            </a:r>
            <a:r>
              <a:rPr lang="en-US" dirty="0">
                <a:cs typeface="Arial"/>
              </a:rPr>
              <a:t>D</a:t>
            </a:r>
            <a:endParaRPr lang="en-US" dirty="0"/>
          </a:p>
        </p:txBody>
      </p:sp>
      <p:sp>
        <p:nvSpPr>
          <p:cNvPr id="4" name="object 4"/>
          <p:cNvSpPr/>
          <p:nvPr/>
        </p:nvSpPr>
        <p:spPr>
          <a:xfrm>
            <a:off x="7320136" y="1208360"/>
            <a:ext cx="4262264" cy="5100960"/>
          </a:xfrm>
          <a:prstGeom prst="rect">
            <a:avLst/>
          </a:prstGeom>
          <a:blipFill>
            <a:blip r:embed="rId2" cstate="print"/>
            <a:stretch>
              <a:fillRect/>
            </a:stretch>
          </a:blipFill>
        </p:spPr>
        <p:txBody>
          <a:bodyPr wrap="square" lIns="0" tIns="0" rIns="0" bIns="0" rtlCol="0"/>
          <a:lstStyle/>
          <a:p>
            <a:endParaRPr/>
          </a:p>
        </p:txBody>
      </p:sp>
      <p:sp>
        <p:nvSpPr>
          <p:cNvPr id="5" name="object 3"/>
          <p:cNvSpPr/>
          <p:nvPr/>
        </p:nvSpPr>
        <p:spPr>
          <a:xfrm>
            <a:off x="477286" y="1208360"/>
            <a:ext cx="6482810" cy="5100960"/>
          </a:xfrm>
          <a:prstGeom prst="rect">
            <a:avLst/>
          </a:prstGeom>
          <a:blipFill>
            <a:blip r:embed="rId3" cstate="print"/>
            <a:stretch>
              <a:fillRect/>
            </a:stretch>
          </a:blipFill>
        </p:spPr>
        <p:txBody>
          <a:bodyPr wrap="square" lIns="0" tIns="0" rIns="0" bIns="0" rtlCol="0"/>
          <a:lstStyle/>
          <a:p>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t>23</a:t>
            </a:fld>
            <a:endParaRPr lang="en-US" dirty="0"/>
          </a:p>
        </p:txBody>
      </p:sp>
    </p:spTree>
    <p:extLst>
      <p:ext uri="{BB962C8B-B14F-4D97-AF65-F5344CB8AC3E}">
        <p14:creationId xmlns:p14="http://schemas.microsoft.com/office/powerpoint/2010/main" val="3215988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3392" y="116632"/>
            <a:ext cx="10972800" cy="990600"/>
          </a:xfrm>
        </p:spPr>
        <p:txBody>
          <a:bodyPr>
            <a:normAutofit/>
          </a:bodyPr>
          <a:lstStyle/>
          <a:p>
            <a:r>
              <a:rPr lang="en-US" dirty="0">
                <a:cs typeface="Arial"/>
              </a:rPr>
              <a:t>Parathyroid Hormone</a:t>
            </a:r>
            <a:r>
              <a:rPr lang="en-US" spc="-50" dirty="0">
                <a:cs typeface="Arial"/>
              </a:rPr>
              <a:t> </a:t>
            </a:r>
            <a:r>
              <a:rPr lang="en-US" spc="-5" dirty="0">
                <a:cs typeface="Arial"/>
              </a:rPr>
              <a:t>(PTH)</a:t>
            </a:r>
            <a:endParaRPr lang="en-US" dirty="0"/>
          </a:p>
        </p:txBody>
      </p:sp>
      <p:sp>
        <p:nvSpPr>
          <p:cNvPr id="5" name="object 3"/>
          <p:cNvSpPr/>
          <p:nvPr/>
        </p:nvSpPr>
        <p:spPr>
          <a:xfrm>
            <a:off x="1343472" y="1268760"/>
            <a:ext cx="6912768" cy="4824536"/>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9048328" y="1628800"/>
            <a:ext cx="2547864" cy="38884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lumMod val="65000"/>
                  </a:schemeClr>
                </a:solidFill>
              </a:rPr>
              <a:t>how does </a:t>
            </a:r>
            <a:r>
              <a:rPr lang="en-US" sz="1400" dirty="0" smtClean="0">
                <a:solidFill>
                  <a:schemeClr val="bg1">
                    <a:lumMod val="65000"/>
                  </a:schemeClr>
                </a:solidFill>
              </a:rPr>
              <a:t>the parathyroid hormone affect </a:t>
            </a:r>
            <a:r>
              <a:rPr lang="en-US" sz="1400" dirty="0">
                <a:solidFill>
                  <a:schemeClr val="bg1">
                    <a:lumMod val="65000"/>
                  </a:schemeClr>
                </a:solidFill>
              </a:rPr>
              <a:t>remodeling </a:t>
            </a:r>
            <a:r>
              <a:rPr lang="en-US" sz="1400" dirty="0" smtClean="0">
                <a:solidFill>
                  <a:schemeClr val="bg1">
                    <a:lumMod val="65000"/>
                  </a:schemeClr>
                </a:solidFill>
              </a:rPr>
              <a:t>?</a:t>
            </a:r>
          </a:p>
          <a:p>
            <a:pPr algn="ctr"/>
            <a:r>
              <a:rPr lang="en-US" sz="1400" dirty="0" smtClean="0">
                <a:solidFill>
                  <a:schemeClr val="bg1">
                    <a:lumMod val="65000"/>
                  </a:schemeClr>
                </a:solidFill>
              </a:rPr>
              <a:t> </a:t>
            </a:r>
            <a:r>
              <a:rPr lang="en-US" sz="1400" dirty="0">
                <a:solidFill>
                  <a:schemeClr val="bg1">
                    <a:lumMod val="65000"/>
                  </a:schemeClr>
                </a:solidFill>
              </a:rPr>
              <a:t>1) Increase absorption of ca++ in intestine. </a:t>
            </a:r>
            <a:endParaRPr lang="en-US" sz="1400" dirty="0" smtClean="0">
              <a:solidFill>
                <a:schemeClr val="bg1">
                  <a:lumMod val="65000"/>
                </a:schemeClr>
              </a:solidFill>
            </a:endParaRPr>
          </a:p>
          <a:p>
            <a:pPr algn="ctr"/>
            <a:r>
              <a:rPr lang="en-US" sz="1400" dirty="0" smtClean="0">
                <a:solidFill>
                  <a:schemeClr val="bg1">
                    <a:lumMod val="65000"/>
                  </a:schemeClr>
                </a:solidFill>
              </a:rPr>
              <a:t>2</a:t>
            </a:r>
            <a:r>
              <a:rPr lang="en-US" sz="1400" dirty="0"/>
              <a:t>) </a:t>
            </a:r>
            <a:r>
              <a:rPr lang="en-US" sz="1400" dirty="0">
                <a:solidFill>
                  <a:schemeClr val="bg1">
                    <a:lumMod val="65000"/>
                  </a:schemeClr>
                </a:solidFill>
              </a:rPr>
              <a:t>Increase absorption of ca++ in kidney. </a:t>
            </a:r>
            <a:endParaRPr lang="en-US" sz="1400" dirty="0" smtClean="0">
              <a:solidFill>
                <a:schemeClr val="bg1">
                  <a:lumMod val="65000"/>
                </a:schemeClr>
              </a:solidFill>
            </a:endParaRPr>
          </a:p>
          <a:p>
            <a:pPr algn="ctr"/>
            <a:r>
              <a:rPr lang="en-US" sz="1400" dirty="0" smtClean="0">
                <a:solidFill>
                  <a:schemeClr val="bg1">
                    <a:lumMod val="65000"/>
                  </a:schemeClr>
                </a:solidFill>
              </a:rPr>
              <a:t>3</a:t>
            </a:r>
            <a:r>
              <a:rPr lang="en-US" sz="1400" dirty="0">
                <a:solidFill>
                  <a:schemeClr val="bg1">
                    <a:lumMod val="65000"/>
                  </a:schemeClr>
                </a:solidFill>
              </a:rPr>
              <a:t>) Stop phosphate absorption </a:t>
            </a:r>
            <a:endParaRPr lang="en-US" sz="1400" dirty="0" smtClean="0">
              <a:solidFill>
                <a:schemeClr val="bg1">
                  <a:lumMod val="65000"/>
                </a:schemeClr>
              </a:solidFill>
            </a:endParaRPr>
          </a:p>
          <a:p>
            <a:pPr algn="ctr"/>
            <a:r>
              <a:rPr lang="en-US" sz="1400" dirty="0" smtClean="0">
                <a:solidFill>
                  <a:schemeClr val="bg1">
                    <a:lumMod val="65000"/>
                  </a:schemeClr>
                </a:solidFill>
              </a:rPr>
              <a:t>4</a:t>
            </a:r>
            <a:r>
              <a:rPr lang="en-US" sz="1400" dirty="0">
                <a:solidFill>
                  <a:schemeClr val="bg1">
                    <a:lumMod val="65000"/>
                  </a:schemeClr>
                </a:solidFill>
              </a:rPr>
              <a:t>) Stimulate the kidney to produce 1,25 dihydroxycholecalciferol 5) In bone increase </a:t>
            </a:r>
            <a:r>
              <a:rPr lang="en-US" sz="1400" dirty="0" smtClean="0">
                <a:solidFill>
                  <a:schemeClr val="bg1">
                    <a:lumMod val="65000"/>
                  </a:schemeClr>
                </a:solidFill>
              </a:rPr>
              <a:t>formation &amp; activation </a:t>
            </a:r>
            <a:r>
              <a:rPr lang="en-US" sz="1400" dirty="0">
                <a:solidFill>
                  <a:schemeClr val="bg1">
                    <a:lumMod val="65000"/>
                  </a:schemeClr>
                </a:solidFill>
              </a:rPr>
              <a:t>of osteoclast which resorption to the bone and release ca++ to blood.</a:t>
            </a:r>
          </a:p>
        </p:txBody>
      </p:sp>
      <p:sp>
        <p:nvSpPr>
          <p:cNvPr id="7" name="Slide Number Placeholder 6"/>
          <p:cNvSpPr>
            <a:spLocks noGrp="1"/>
          </p:cNvSpPr>
          <p:nvPr>
            <p:ph type="sldNum" sz="quarter" idx="12"/>
          </p:nvPr>
        </p:nvSpPr>
        <p:spPr/>
        <p:txBody>
          <a:bodyPr/>
          <a:lstStyle/>
          <a:p>
            <a:fld id="{4929A69E-7D8F-4515-9605-0315ABD4F316}" type="slidenum">
              <a:rPr lang="en-US" smtClean="0"/>
              <a:t>24</a:t>
            </a:fld>
            <a:endParaRPr lang="en-US" dirty="0"/>
          </a:p>
        </p:txBody>
      </p:sp>
    </p:spTree>
    <p:extLst>
      <p:ext uri="{BB962C8B-B14F-4D97-AF65-F5344CB8AC3E}">
        <p14:creationId xmlns:p14="http://schemas.microsoft.com/office/powerpoint/2010/main" val="3721585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cs typeface="Arial"/>
              </a:rPr>
              <a:t>Calcitonin</a:t>
            </a:r>
            <a:r>
              <a:rPr lang="en-US" spc="-75" dirty="0">
                <a:cs typeface="Arial"/>
              </a:rPr>
              <a:t> </a:t>
            </a:r>
            <a:r>
              <a:rPr lang="en-US" dirty="0">
                <a:cs typeface="Arial"/>
              </a:rPr>
              <a:t>Hormone</a:t>
            </a:r>
            <a:endParaRPr lang="en-US" dirty="0"/>
          </a:p>
        </p:txBody>
      </p:sp>
      <p:sp>
        <p:nvSpPr>
          <p:cNvPr id="4" name="object 3"/>
          <p:cNvSpPr/>
          <p:nvPr/>
        </p:nvSpPr>
        <p:spPr>
          <a:xfrm>
            <a:off x="479376" y="1268760"/>
            <a:ext cx="9145016" cy="5068841"/>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9768408" y="3079410"/>
            <a:ext cx="2160240" cy="20492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lumMod val="65000"/>
                  </a:schemeClr>
                </a:solidFill>
              </a:rPr>
              <a:t>How does Calcitonin work ? </a:t>
            </a:r>
            <a:endParaRPr lang="en-US" sz="1400" dirty="0" smtClean="0">
              <a:solidFill>
                <a:schemeClr val="bg1">
                  <a:lumMod val="65000"/>
                </a:schemeClr>
              </a:solidFill>
            </a:endParaRPr>
          </a:p>
          <a:p>
            <a:pPr marL="342900" indent="-342900" algn="ctr">
              <a:buAutoNum type="arabicParenR"/>
            </a:pPr>
            <a:r>
              <a:rPr lang="en-US" sz="1400" dirty="0" smtClean="0">
                <a:solidFill>
                  <a:schemeClr val="bg1">
                    <a:lumMod val="65000"/>
                  </a:schemeClr>
                </a:solidFill>
              </a:rPr>
              <a:t>Inhibit </a:t>
            </a:r>
            <a:r>
              <a:rPr lang="en-US" sz="1400" dirty="0">
                <a:solidFill>
                  <a:schemeClr val="bg1">
                    <a:lumMod val="65000"/>
                  </a:schemeClr>
                </a:solidFill>
              </a:rPr>
              <a:t>absorption of ca++ in intestine. 2)Inhibit absorption of ca++ in kidney. </a:t>
            </a:r>
            <a:endParaRPr lang="en-US" sz="1400" dirty="0" smtClean="0">
              <a:solidFill>
                <a:schemeClr val="bg1">
                  <a:lumMod val="65000"/>
                </a:schemeClr>
              </a:solidFill>
            </a:endParaRPr>
          </a:p>
          <a:p>
            <a:pPr marL="342900" indent="-342900" algn="ctr">
              <a:buAutoNum type="arabicParenR"/>
            </a:pPr>
            <a:r>
              <a:rPr lang="en-US" sz="1400" dirty="0" smtClean="0">
                <a:solidFill>
                  <a:schemeClr val="bg1">
                    <a:lumMod val="65000"/>
                  </a:schemeClr>
                </a:solidFill>
              </a:rPr>
              <a:t>3</a:t>
            </a:r>
            <a:r>
              <a:rPr lang="en-US" sz="1400" dirty="0">
                <a:solidFill>
                  <a:schemeClr val="bg1">
                    <a:lumMod val="65000"/>
                  </a:schemeClr>
                </a:solidFill>
              </a:rPr>
              <a:t>) Activate osteoblast to increase the ca++ inside the bone.</a:t>
            </a:r>
          </a:p>
        </p:txBody>
      </p:sp>
      <p:sp>
        <p:nvSpPr>
          <p:cNvPr id="7" name="Slide Number Placeholder 6"/>
          <p:cNvSpPr>
            <a:spLocks noGrp="1"/>
          </p:cNvSpPr>
          <p:nvPr>
            <p:ph type="sldNum" sz="quarter" idx="12"/>
          </p:nvPr>
        </p:nvSpPr>
        <p:spPr/>
        <p:txBody>
          <a:bodyPr/>
          <a:lstStyle/>
          <a:p>
            <a:fld id="{4929A69E-7D8F-4515-9605-0315ABD4F316}" type="slidenum">
              <a:rPr lang="en-US" smtClean="0"/>
              <a:t>25</a:t>
            </a:fld>
            <a:endParaRPr lang="en-US" dirty="0"/>
          </a:p>
        </p:txBody>
      </p:sp>
    </p:spTree>
    <p:extLst>
      <p:ext uri="{BB962C8B-B14F-4D97-AF65-F5344CB8AC3E}">
        <p14:creationId xmlns:p14="http://schemas.microsoft.com/office/powerpoint/2010/main" val="973669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cs typeface="Arial"/>
              </a:rPr>
              <a:t>Osteoporosis</a:t>
            </a:r>
            <a:endParaRPr lang="en-US" dirty="0"/>
          </a:p>
        </p:txBody>
      </p:sp>
      <p:sp>
        <p:nvSpPr>
          <p:cNvPr id="4" name="object 3"/>
          <p:cNvSpPr/>
          <p:nvPr/>
        </p:nvSpPr>
        <p:spPr>
          <a:xfrm>
            <a:off x="8323464" y="152400"/>
            <a:ext cx="3614192" cy="2772544"/>
          </a:xfrm>
          <a:prstGeom prst="rect">
            <a:avLst/>
          </a:prstGeom>
          <a:blipFill>
            <a:blip r:embed="rId3" cstate="print"/>
            <a:stretch>
              <a:fillRect/>
            </a:stretch>
          </a:blipFill>
          <a:ln>
            <a:solidFill>
              <a:schemeClr val="accent1"/>
            </a:solidFill>
          </a:ln>
        </p:spPr>
        <p:txBody>
          <a:bodyPr wrap="square" lIns="0" tIns="0" rIns="0" bIns="0" rtlCol="0"/>
          <a:lstStyle/>
          <a:p>
            <a:endParaRPr/>
          </a:p>
        </p:txBody>
      </p:sp>
      <p:sp>
        <p:nvSpPr>
          <p:cNvPr id="6" name="عنصر نائب للمحتوى 2"/>
          <p:cNvSpPr>
            <a:spLocks noGrp="1"/>
          </p:cNvSpPr>
          <p:nvPr>
            <p:ph sz="quarter" idx="1"/>
          </p:nvPr>
        </p:nvSpPr>
        <p:spPr>
          <a:xfrm>
            <a:off x="407368" y="1484784"/>
            <a:ext cx="7848872" cy="4937760"/>
          </a:xfrm>
        </p:spPr>
        <p:txBody>
          <a:bodyPr>
            <a:normAutofit/>
          </a:bodyPr>
          <a:lstStyle/>
          <a:p>
            <a:pPr marL="104775">
              <a:lnSpc>
                <a:spcPct val="100000"/>
              </a:lnSpc>
            </a:pPr>
            <a:r>
              <a:rPr lang="en-US" sz="2400" spc="-5" dirty="0" smtClean="0">
                <a:solidFill>
                  <a:srgbClr val="C00000"/>
                </a:solidFill>
                <a:cs typeface="Corbel"/>
              </a:rPr>
              <a:t>Osteoporosis</a:t>
            </a:r>
            <a:r>
              <a:rPr lang="en-US" sz="2400" spc="-5" dirty="0" smtClean="0">
                <a:cs typeface="Corbel"/>
              </a:rPr>
              <a:t> means : reduced bone density and mass. </a:t>
            </a:r>
          </a:p>
          <a:p>
            <a:pPr marL="104775">
              <a:lnSpc>
                <a:spcPct val="100000"/>
              </a:lnSpc>
            </a:pPr>
            <a:r>
              <a:rPr lang="en-US" sz="2400" spc="-5" dirty="0" smtClean="0">
                <a:cs typeface="Corbel"/>
              </a:rPr>
              <a:t>Caused </a:t>
            </a:r>
            <a:r>
              <a:rPr lang="en-US" sz="2400" spc="-5" dirty="0">
                <a:cs typeface="Corbel"/>
              </a:rPr>
              <a:t>by </a:t>
            </a:r>
            <a:r>
              <a:rPr lang="en-US" sz="2400" dirty="0">
                <a:cs typeface="Corbel"/>
              </a:rPr>
              <a:t>a relative excess of </a:t>
            </a:r>
            <a:r>
              <a:rPr lang="en-US" sz="2400" spc="-5" dirty="0">
                <a:cs typeface="Corbel"/>
              </a:rPr>
              <a:t>osteoclastic function. </a:t>
            </a:r>
            <a:r>
              <a:rPr lang="en-US" sz="2400" spc="-5" dirty="0" smtClean="0">
                <a:cs typeface="Corbel"/>
              </a:rPr>
              <a:t>Bone matrix </a:t>
            </a:r>
            <a:r>
              <a:rPr lang="en-US" sz="2400" spc="-5" dirty="0">
                <a:cs typeface="Corbel"/>
              </a:rPr>
              <a:t>and  mineral </a:t>
            </a:r>
            <a:r>
              <a:rPr lang="en-US" sz="2400" dirty="0">
                <a:cs typeface="Corbel"/>
              </a:rPr>
              <a:t>are both </a:t>
            </a:r>
            <a:r>
              <a:rPr lang="en-US" sz="2400" dirty="0" smtClean="0">
                <a:cs typeface="Corbel"/>
              </a:rPr>
              <a:t>lost. </a:t>
            </a:r>
          </a:p>
          <a:p>
            <a:pPr marL="0" indent="0">
              <a:lnSpc>
                <a:spcPct val="100000"/>
              </a:lnSpc>
              <a:buNone/>
            </a:pPr>
            <a:endParaRPr lang="en-US" sz="2400" dirty="0" smtClean="0">
              <a:solidFill>
                <a:srgbClr val="C00000"/>
              </a:solidFill>
              <a:cs typeface="Corbel"/>
            </a:endParaRPr>
          </a:p>
          <a:p>
            <a:pPr marL="0" indent="0">
              <a:lnSpc>
                <a:spcPct val="100000"/>
              </a:lnSpc>
              <a:buNone/>
            </a:pPr>
            <a:endParaRPr lang="en-US" sz="2400" dirty="0" smtClean="0">
              <a:solidFill>
                <a:srgbClr val="C00000"/>
              </a:solidFill>
              <a:cs typeface="Corbel"/>
            </a:endParaRPr>
          </a:p>
          <a:p>
            <a:pPr marL="0" indent="0">
              <a:lnSpc>
                <a:spcPct val="100000"/>
              </a:lnSpc>
              <a:buNone/>
            </a:pPr>
            <a:r>
              <a:rPr lang="en-US" sz="2400" dirty="0" smtClean="0">
                <a:solidFill>
                  <a:srgbClr val="C00000"/>
                </a:solidFill>
                <a:cs typeface="Corbel"/>
              </a:rPr>
              <a:t>Loss </a:t>
            </a:r>
            <a:r>
              <a:rPr lang="en-US" sz="2400" dirty="0">
                <a:solidFill>
                  <a:srgbClr val="C00000"/>
                </a:solidFill>
                <a:cs typeface="Corbel"/>
              </a:rPr>
              <a:t>of bone </a:t>
            </a:r>
            <a:r>
              <a:rPr lang="en-US" sz="2400" dirty="0" smtClean="0">
                <a:solidFill>
                  <a:srgbClr val="C00000"/>
                </a:solidFill>
                <a:cs typeface="Corbel"/>
              </a:rPr>
              <a:t>mass is </a:t>
            </a:r>
            <a:r>
              <a:rPr lang="en-US" sz="2400" u="sng" dirty="0" smtClean="0">
                <a:solidFill>
                  <a:srgbClr val="C00000"/>
                </a:solidFill>
                <a:cs typeface="Corbel"/>
              </a:rPr>
              <a:t>due </a:t>
            </a:r>
            <a:r>
              <a:rPr lang="en-US" sz="2400" u="sng" spc="-5" dirty="0">
                <a:solidFill>
                  <a:srgbClr val="C00000"/>
                </a:solidFill>
                <a:cs typeface="Corbel"/>
              </a:rPr>
              <a:t>to</a:t>
            </a:r>
            <a:r>
              <a:rPr lang="en-US" sz="2400" u="sng" spc="-140" dirty="0">
                <a:solidFill>
                  <a:srgbClr val="C00000"/>
                </a:solidFill>
                <a:cs typeface="Corbel"/>
              </a:rPr>
              <a:t> </a:t>
            </a:r>
            <a:r>
              <a:rPr lang="en-US" sz="2400" dirty="0">
                <a:solidFill>
                  <a:srgbClr val="C00000"/>
                </a:solidFill>
                <a:cs typeface="Corbel"/>
              </a:rPr>
              <a:t>:</a:t>
            </a:r>
          </a:p>
          <a:p>
            <a:pPr marL="252730" indent="-514350">
              <a:lnSpc>
                <a:spcPct val="100000"/>
              </a:lnSpc>
              <a:spcBef>
                <a:spcPts val="720"/>
              </a:spcBef>
              <a:buClr>
                <a:srgbClr val="990000"/>
              </a:buClr>
              <a:buSzPct val="113000"/>
              <a:buFont typeface="+mj-lt"/>
              <a:buAutoNum type="arabicPeriod"/>
              <a:tabLst>
                <a:tab pos="332105" algn="l"/>
                <a:tab pos="332740" algn="l"/>
              </a:tabLst>
            </a:pPr>
            <a:r>
              <a:rPr lang="en-US" sz="2400" spc="10" dirty="0">
                <a:cs typeface="Tw Cen MT"/>
              </a:rPr>
              <a:t>Lack </a:t>
            </a:r>
            <a:r>
              <a:rPr lang="en-US" sz="2400" dirty="0">
                <a:cs typeface="Tw Cen MT"/>
              </a:rPr>
              <a:t>of </a:t>
            </a:r>
            <a:r>
              <a:rPr lang="en-US" sz="2400" spc="-10" dirty="0">
                <a:cs typeface="Tw Cen MT"/>
              </a:rPr>
              <a:t>physical</a:t>
            </a:r>
            <a:r>
              <a:rPr lang="en-US" sz="2400" spc="-15" dirty="0">
                <a:cs typeface="Tw Cen MT"/>
              </a:rPr>
              <a:t> </a:t>
            </a:r>
            <a:r>
              <a:rPr lang="en-US" sz="2400" dirty="0">
                <a:cs typeface="Tw Cen MT"/>
              </a:rPr>
              <a:t>stress</a:t>
            </a:r>
          </a:p>
          <a:p>
            <a:pPr marL="252730" indent="-514350">
              <a:lnSpc>
                <a:spcPct val="100000"/>
              </a:lnSpc>
              <a:spcBef>
                <a:spcPts val="695"/>
              </a:spcBef>
              <a:buClr>
                <a:srgbClr val="990000"/>
              </a:buClr>
              <a:buSzPct val="113000"/>
              <a:buFont typeface="+mj-lt"/>
              <a:buAutoNum type="arabicPeriod"/>
              <a:tabLst>
                <a:tab pos="415925" algn="l"/>
                <a:tab pos="416559" algn="l"/>
              </a:tabLst>
            </a:pPr>
            <a:r>
              <a:rPr lang="en-US" sz="2400" dirty="0">
                <a:cs typeface="Tw Cen MT"/>
              </a:rPr>
              <a:t>Malnutrition, </a:t>
            </a:r>
            <a:r>
              <a:rPr lang="en-US" sz="2400" spc="5" dirty="0">
                <a:cs typeface="Tw Cen MT"/>
              </a:rPr>
              <a:t>lack </a:t>
            </a:r>
            <a:r>
              <a:rPr lang="en-US" sz="2400" dirty="0">
                <a:cs typeface="Tw Cen MT"/>
              </a:rPr>
              <a:t>of </a:t>
            </a:r>
            <a:r>
              <a:rPr lang="en-US" sz="2400" spc="-5" dirty="0">
                <a:cs typeface="Tw Cen MT"/>
              </a:rPr>
              <a:t>vitamin</a:t>
            </a:r>
            <a:r>
              <a:rPr lang="en-US" sz="2400" spc="-25" dirty="0">
                <a:cs typeface="Tw Cen MT"/>
              </a:rPr>
              <a:t> </a:t>
            </a:r>
            <a:r>
              <a:rPr lang="en-US" sz="2400" dirty="0">
                <a:cs typeface="Tw Cen MT"/>
              </a:rPr>
              <a:t>C</a:t>
            </a:r>
          </a:p>
          <a:p>
            <a:pPr marL="252730" marR="785495" indent="-514350">
              <a:lnSpc>
                <a:spcPct val="100000"/>
              </a:lnSpc>
              <a:spcBef>
                <a:spcPts val="705"/>
              </a:spcBef>
              <a:buClr>
                <a:srgbClr val="990000"/>
              </a:buClr>
              <a:buSzPct val="113000"/>
              <a:buFont typeface="+mj-lt"/>
              <a:buAutoNum type="arabicPeriod"/>
              <a:tabLst>
                <a:tab pos="332105" algn="l"/>
                <a:tab pos="332740" algn="l"/>
              </a:tabLst>
            </a:pPr>
            <a:r>
              <a:rPr lang="en-US" sz="2400" dirty="0">
                <a:cs typeface="Tw Cen MT"/>
              </a:rPr>
              <a:t>Old </a:t>
            </a:r>
            <a:r>
              <a:rPr lang="en-US" sz="2400" spc="-40" dirty="0">
                <a:cs typeface="Tw Cen MT"/>
              </a:rPr>
              <a:t>age, </a:t>
            </a:r>
            <a:r>
              <a:rPr lang="en-US" sz="2400" spc="-10" dirty="0">
                <a:cs typeface="Tw Cen MT"/>
              </a:rPr>
              <a:t>Postmenopausal </a:t>
            </a:r>
            <a:r>
              <a:rPr lang="en-US" sz="2400" spc="5" dirty="0">
                <a:cs typeface="Tw Cen MT"/>
              </a:rPr>
              <a:t>lack </a:t>
            </a:r>
            <a:r>
              <a:rPr lang="en-US" sz="2400" dirty="0">
                <a:cs typeface="Tw Cen MT"/>
              </a:rPr>
              <a:t>of </a:t>
            </a:r>
            <a:r>
              <a:rPr lang="en-US" sz="2400" spc="-15" dirty="0">
                <a:cs typeface="Tw Cen MT"/>
              </a:rPr>
              <a:t>estrogen</a:t>
            </a:r>
            <a:endParaRPr lang="en-US" sz="2400" dirty="0">
              <a:cs typeface="Tw Cen MT"/>
            </a:endParaRPr>
          </a:p>
          <a:p>
            <a:pPr marL="252730" indent="-514350">
              <a:lnSpc>
                <a:spcPct val="100000"/>
              </a:lnSpc>
              <a:spcBef>
                <a:spcPts val="695"/>
              </a:spcBef>
              <a:buClr>
                <a:srgbClr val="990000"/>
              </a:buClr>
              <a:buSzPct val="113000"/>
              <a:buFont typeface="+mj-lt"/>
              <a:buAutoNum type="arabicPeriod"/>
              <a:tabLst>
                <a:tab pos="332105" algn="l"/>
                <a:tab pos="332740" algn="l"/>
              </a:tabLst>
            </a:pPr>
            <a:r>
              <a:rPr lang="en-US" sz="2400" spc="-5" dirty="0">
                <a:cs typeface="Tw Cen MT"/>
              </a:rPr>
              <a:t>Cushing’s</a:t>
            </a:r>
            <a:r>
              <a:rPr lang="en-US" sz="2400" spc="-100" dirty="0">
                <a:cs typeface="Tw Cen MT"/>
              </a:rPr>
              <a:t> </a:t>
            </a:r>
            <a:r>
              <a:rPr lang="en-US" sz="2400" spc="-10" dirty="0">
                <a:cs typeface="Tw Cen MT"/>
              </a:rPr>
              <a:t>syndrome.</a:t>
            </a:r>
            <a:endParaRPr lang="en-US" sz="2400" dirty="0">
              <a:cs typeface="Tw Cen MT"/>
            </a:endParaRPr>
          </a:p>
          <a:p>
            <a:endParaRPr lang="en-US" dirty="0"/>
          </a:p>
        </p:txBody>
      </p:sp>
      <p:sp>
        <p:nvSpPr>
          <p:cNvPr id="7" name="object 3"/>
          <p:cNvSpPr/>
          <p:nvPr/>
        </p:nvSpPr>
        <p:spPr>
          <a:xfrm>
            <a:off x="8400256" y="2918868"/>
            <a:ext cx="3518870" cy="3312368"/>
          </a:xfrm>
          <a:prstGeom prst="rect">
            <a:avLst/>
          </a:prstGeom>
          <a:blipFill>
            <a:blip r:embed="rId4" cstate="print"/>
            <a:srcRect/>
            <a:stretch>
              <a:fillRect t="-2" b="-10416"/>
            </a:stretch>
          </a:blipFill>
          <a:ln>
            <a:solidFill>
              <a:schemeClr val="accent1"/>
            </a:solidFill>
          </a:ln>
        </p:spPr>
        <p:txBody>
          <a:bodyPr wrap="square" lIns="0" tIns="0" rIns="0" bIns="0" rtlCol="0"/>
          <a:lstStyle/>
          <a:p>
            <a:endParaRPr/>
          </a:p>
        </p:txBody>
      </p:sp>
      <p:sp>
        <p:nvSpPr>
          <p:cNvPr id="8" name="Slide Number Placeholder 7"/>
          <p:cNvSpPr>
            <a:spLocks noGrp="1"/>
          </p:cNvSpPr>
          <p:nvPr>
            <p:ph type="sldNum" sz="quarter" idx="12"/>
          </p:nvPr>
        </p:nvSpPr>
        <p:spPr/>
        <p:txBody>
          <a:bodyPr/>
          <a:lstStyle/>
          <a:p>
            <a:fld id="{4929A69E-7D8F-4515-9605-0315ABD4F316}" type="slidenum">
              <a:rPr lang="en-US" smtClean="0"/>
              <a:t>26</a:t>
            </a:fld>
            <a:endParaRPr lang="en-US" dirty="0"/>
          </a:p>
        </p:txBody>
      </p:sp>
    </p:spTree>
    <p:extLst>
      <p:ext uri="{BB962C8B-B14F-4D97-AF65-F5344CB8AC3E}">
        <p14:creationId xmlns:p14="http://schemas.microsoft.com/office/powerpoint/2010/main" val="3803251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pc="-5" dirty="0"/>
              <a:t>Complications </a:t>
            </a:r>
            <a:r>
              <a:rPr lang="en-US" dirty="0"/>
              <a:t>of</a:t>
            </a:r>
            <a:r>
              <a:rPr lang="en-US" spc="80" dirty="0"/>
              <a:t> </a:t>
            </a:r>
            <a:r>
              <a:rPr lang="en-US" dirty="0" smtClean="0"/>
              <a:t>Osteoporosis</a:t>
            </a:r>
            <a:endParaRPr lang="en-US" dirty="0"/>
          </a:p>
        </p:txBody>
      </p:sp>
      <p:sp>
        <p:nvSpPr>
          <p:cNvPr id="3" name="عنصر نائب للمحتوى 2"/>
          <p:cNvSpPr>
            <a:spLocks noGrp="1"/>
          </p:cNvSpPr>
          <p:nvPr>
            <p:ph sz="quarter" idx="1"/>
          </p:nvPr>
        </p:nvSpPr>
        <p:spPr>
          <a:xfrm>
            <a:off x="191343" y="1175574"/>
            <a:ext cx="11625833" cy="4937760"/>
          </a:xfrm>
        </p:spPr>
        <p:txBody>
          <a:bodyPr>
            <a:noAutofit/>
          </a:bodyPr>
          <a:lstStyle/>
          <a:p>
            <a:pPr marL="0" indent="0">
              <a:lnSpc>
                <a:spcPct val="100000"/>
              </a:lnSpc>
              <a:buNone/>
            </a:pPr>
            <a:r>
              <a:rPr lang="en-US" sz="1000" dirty="0" smtClean="0">
                <a:solidFill>
                  <a:srgbClr val="FFFFFF"/>
                </a:solidFill>
                <a:cs typeface="Arial"/>
              </a:rPr>
              <a:t>27</a:t>
            </a:r>
            <a:endParaRPr lang="en-US" sz="2000" dirty="0">
              <a:cs typeface="Arial" panose="020B0604020202020204" pitchFamily="34" charset="0"/>
            </a:endParaRPr>
          </a:p>
          <a:p>
            <a:pPr marL="1047115" marR="5715" indent="-514350" algn="just">
              <a:lnSpc>
                <a:spcPct val="100899"/>
              </a:lnSpc>
              <a:buClr>
                <a:schemeClr val="accent2">
                  <a:lumMod val="75000"/>
                </a:schemeClr>
              </a:buClr>
              <a:buSzPct val="93000"/>
              <a:buFont typeface="+mj-lt"/>
              <a:buAutoNum type="arabicPeriod"/>
              <a:tabLst>
                <a:tab pos="853440" algn="l"/>
              </a:tabLst>
            </a:pPr>
            <a:r>
              <a:rPr lang="en-US" sz="2000" spc="-5" dirty="0">
                <a:cs typeface="Arial" panose="020B0604020202020204" pitchFamily="34" charset="0"/>
              </a:rPr>
              <a:t>The incidence </a:t>
            </a:r>
            <a:r>
              <a:rPr lang="en-US" sz="2000" dirty="0">
                <a:cs typeface="Arial" panose="020B0604020202020204" pitchFamily="34" charset="0"/>
              </a:rPr>
              <a:t>of </a:t>
            </a:r>
            <a:r>
              <a:rPr lang="en-US" sz="2000" spc="-5" dirty="0">
                <a:cs typeface="Arial" panose="020B0604020202020204" pitchFamily="34" charset="0"/>
              </a:rPr>
              <a:t>fractures is increased </a:t>
            </a:r>
            <a:r>
              <a:rPr lang="en-US" sz="2000" dirty="0">
                <a:cs typeface="Arial" panose="020B0604020202020204" pitchFamily="34" charset="0"/>
              </a:rPr>
              <a:t>particularly </a:t>
            </a:r>
            <a:r>
              <a:rPr lang="en-US" sz="2000" spc="-5" dirty="0">
                <a:cs typeface="Arial" panose="020B0604020202020204" pitchFamily="34" charset="0"/>
              </a:rPr>
              <a:t>in </a:t>
            </a:r>
            <a:r>
              <a:rPr lang="en-US" sz="2000" dirty="0">
                <a:cs typeface="Arial" panose="020B0604020202020204" pitchFamily="34" charset="0"/>
              </a:rPr>
              <a:t>the  distal forearm (</a:t>
            </a:r>
            <a:r>
              <a:rPr lang="en-US" sz="2000" dirty="0" smtClean="0">
                <a:cs typeface="Arial" panose="020B0604020202020204" pitchFamily="34" charset="0"/>
              </a:rPr>
              <a:t>Colle’s </a:t>
            </a:r>
            <a:r>
              <a:rPr lang="en-US" sz="2000" spc="-5" dirty="0">
                <a:cs typeface="Arial" panose="020B0604020202020204" pitchFamily="34" charset="0"/>
              </a:rPr>
              <a:t>fracture), vertebral </a:t>
            </a:r>
            <a:r>
              <a:rPr lang="en-US" sz="2000" spc="-40" dirty="0">
                <a:cs typeface="Arial" panose="020B0604020202020204" pitchFamily="34" charset="0"/>
              </a:rPr>
              <a:t>body, </a:t>
            </a:r>
            <a:r>
              <a:rPr lang="en-US" sz="2000" spc="-5" dirty="0">
                <a:cs typeface="Arial" panose="020B0604020202020204" pitchFamily="34" charset="0"/>
              </a:rPr>
              <a:t>and </a:t>
            </a:r>
            <a:r>
              <a:rPr lang="en-US" sz="2000" dirty="0" smtClean="0">
                <a:cs typeface="Arial" panose="020B0604020202020204" pitchFamily="34" charset="0"/>
              </a:rPr>
              <a:t>hip. These</a:t>
            </a:r>
            <a:r>
              <a:rPr lang="en-US" sz="2000" spc="-5" dirty="0" smtClean="0">
                <a:cs typeface="Arial" panose="020B0604020202020204" pitchFamily="34" charset="0"/>
              </a:rPr>
              <a:t> </a:t>
            </a:r>
            <a:r>
              <a:rPr lang="en-US" sz="2000" dirty="0">
                <a:solidFill>
                  <a:srgbClr val="FF0000"/>
                </a:solidFill>
                <a:cs typeface="Arial" panose="020B0604020202020204" pitchFamily="34" charset="0"/>
              </a:rPr>
              <a:t>areas </a:t>
            </a:r>
            <a:r>
              <a:rPr lang="en-US" sz="2000" spc="-5" dirty="0">
                <a:solidFill>
                  <a:srgbClr val="FF0000"/>
                </a:solidFill>
                <a:cs typeface="Arial" panose="020B0604020202020204" pitchFamily="34" charset="0"/>
              </a:rPr>
              <a:t>have a high </a:t>
            </a:r>
            <a:r>
              <a:rPr lang="en-US" sz="2000" dirty="0">
                <a:solidFill>
                  <a:srgbClr val="FF0000"/>
                </a:solidFill>
                <a:cs typeface="Arial" panose="020B0604020202020204" pitchFamily="34" charset="0"/>
              </a:rPr>
              <a:t>content </a:t>
            </a:r>
            <a:r>
              <a:rPr lang="en-US" sz="2000" spc="-5" dirty="0">
                <a:solidFill>
                  <a:srgbClr val="FF0000"/>
                </a:solidFill>
                <a:cs typeface="Arial" panose="020B0604020202020204" pitchFamily="34" charset="0"/>
              </a:rPr>
              <a:t>of trabecular bone</a:t>
            </a:r>
            <a:r>
              <a:rPr lang="en-US" sz="2000" spc="-5" dirty="0">
                <a:cs typeface="Arial" panose="020B0604020202020204" pitchFamily="34" charset="0"/>
              </a:rPr>
              <a:t>, which is </a:t>
            </a:r>
            <a:r>
              <a:rPr lang="en-US" sz="2000" dirty="0">
                <a:cs typeface="Arial" panose="020B0604020202020204" pitchFamily="34" charset="0"/>
              </a:rPr>
              <a:t>more </a:t>
            </a:r>
            <a:r>
              <a:rPr lang="en-US" sz="2000" spc="-5" dirty="0">
                <a:cs typeface="Arial" panose="020B0604020202020204" pitchFamily="34" charset="0"/>
              </a:rPr>
              <a:t>active </a:t>
            </a:r>
            <a:r>
              <a:rPr lang="en-US" sz="2000" spc="-20" dirty="0">
                <a:cs typeface="Arial" panose="020B0604020202020204" pitchFamily="34" charset="0"/>
              </a:rPr>
              <a:t>metabolically, </a:t>
            </a:r>
            <a:r>
              <a:rPr lang="en-US" sz="2000" spc="-20" dirty="0" smtClean="0">
                <a:cs typeface="Arial" panose="020B0604020202020204" pitchFamily="34" charset="0"/>
              </a:rPr>
              <a:t>and</a:t>
            </a:r>
            <a:r>
              <a:rPr lang="en-US" sz="2000" spc="-5" dirty="0" smtClean="0">
                <a:cs typeface="Arial" panose="020B0604020202020204" pitchFamily="34" charset="0"/>
              </a:rPr>
              <a:t> </a:t>
            </a:r>
            <a:r>
              <a:rPr lang="en-US" sz="2000" spc="-5" dirty="0">
                <a:cs typeface="Arial" panose="020B0604020202020204" pitchFamily="34" charset="0"/>
              </a:rPr>
              <a:t>is lost </a:t>
            </a:r>
            <a:r>
              <a:rPr lang="en-US" sz="2000" dirty="0">
                <a:cs typeface="Arial" panose="020B0604020202020204" pitchFamily="34" charset="0"/>
              </a:rPr>
              <a:t>more</a:t>
            </a:r>
            <a:r>
              <a:rPr lang="en-US" sz="2000" spc="160" dirty="0">
                <a:cs typeface="Arial" panose="020B0604020202020204" pitchFamily="34" charset="0"/>
              </a:rPr>
              <a:t> </a:t>
            </a:r>
            <a:r>
              <a:rPr lang="en-US" sz="2000" spc="-25" dirty="0">
                <a:cs typeface="Arial" panose="020B0604020202020204" pitchFamily="34" charset="0"/>
              </a:rPr>
              <a:t>rapidly.</a:t>
            </a:r>
          </a:p>
          <a:p>
            <a:pPr marL="1047115" marR="5715" indent="-514350" algn="just">
              <a:lnSpc>
                <a:spcPct val="100899"/>
              </a:lnSpc>
              <a:buClr>
                <a:schemeClr val="accent2">
                  <a:lumMod val="75000"/>
                </a:schemeClr>
              </a:buClr>
              <a:buSzPct val="93000"/>
              <a:buFont typeface="+mj-lt"/>
              <a:buAutoNum type="arabicPeriod"/>
              <a:tabLst>
                <a:tab pos="853440" algn="l"/>
              </a:tabLst>
            </a:pPr>
            <a:endParaRPr lang="en-US" sz="2000" dirty="0">
              <a:cs typeface="Arial" panose="020B0604020202020204" pitchFamily="34" charset="0"/>
            </a:endParaRPr>
          </a:p>
          <a:p>
            <a:pPr marL="1047115" marR="6985" indent="-514350" algn="just">
              <a:lnSpc>
                <a:spcPct val="100000"/>
              </a:lnSpc>
              <a:spcBef>
                <a:spcPts val="695"/>
              </a:spcBef>
              <a:buClr>
                <a:schemeClr val="accent2">
                  <a:lumMod val="75000"/>
                </a:schemeClr>
              </a:buClr>
              <a:buSzPct val="93000"/>
              <a:buFont typeface="+mj-lt"/>
              <a:buAutoNum type="arabicPeriod"/>
              <a:tabLst>
                <a:tab pos="853440" algn="l"/>
              </a:tabLst>
            </a:pPr>
            <a:r>
              <a:rPr lang="en-US" sz="2000" dirty="0">
                <a:cs typeface="Arial" panose="020B0604020202020204" pitchFamily="34" charset="0"/>
              </a:rPr>
              <a:t>Fractures </a:t>
            </a:r>
            <a:r>
              <a:rPr lang="en-US" sz="2000" spc="-5" dirty="0">
                <a:cs typeface="Arial" panose="020B0604020202020204" pitchFamily="34" charset="0"/>
              </a:rPr>
              <a:t>of </a:t>
            </a:r>
            <a:r>
              <a:rPr lang="en-US" sz="2000" dirty="0">
                <a:cs typeface="Arial" panose="020B0604020202020204" pitchFamily="34" charset="0"/>
              </a:rPr>
              <a:t>the </a:t>
            </a:r>
            <a:r>
              <a:rPr lang="en-US" sz="2000" spc="-5" dirty="0">
                <a:cs typeface="Arial" panose="020B0604020202020204" pitchFamily="34" charset="0"/>
              </a:rPr>
              <a:t>vertebrae with kyphosis produces </a:t>
            </a:r>
            <a:r>
              <a:rPr lang="en-US" sz="2000" spc="-10" dirty="0">
                <a:cs typeface="Arial" panose="020B0604020202020204" pitchFamily="34" charset="0"/>
              </a:rPr>
              <a:t>“</a:t>
            </a:r>
            <a:r>
              <a:rPr lang="en-US" sz="2000" spc="-10" dirty="0">
                <a:solidFill>
                  <a:srgbClr val="FF0000"/>
                </a:solidFill>
                <a:cs typeface="Arial" panose="020B0604020202020204" pitchFamily="34" charset="0"/>
              </a:rPr>
              <a:t>widow’s </a:t>
            </a:r>
            <a:r>
              <a:rPr lang="en-US" sz="2000" spc="-5" dirty="0">
                <a:solidFill>
                  <a:srgbClr val="FF0000"/>
                </a:solidFill>
                <a:cs typeface="Arial" panose="020B0604020202020204" pitchFamily="34" charset="0"/>
              </a:rPr>
              <a:t>hump</a:t>
            </a:r>
            <a:r>
              <a:rPr lang="en-US" sz="2000" spc="-5" dirty="0">
                <a:cs typeface="Arial" panose="020B0604020202020204" pitchFamily="34" charset="0"/>
              </a:rPr>
              <a:t>” in elderly women with</a:t>
            </a:r>
            <a:r>
              <a:rPr lang="en-US" sz="2000" spc="160" dirty="0">
                <a:cs typeface="Arial" panose="020B0604020202020204" pitchFamily="34" charset="0"/>
              </a:rPr>
              <a:t> </a:t>
            </a:r>
            <a:r>
              <a:rPr lang="en-US" sz="2000" spc="-5" dirty="0">
                <a:cs typeface="Arial" panose="020B0604020202020204" pitchFamily="34" charset="0"/>
              </a:rPr>
              <a:t>osteoporosis.</a:t>
            </a:r>
          </a:p>
          <a:p>
            <a:pPr marL="1047115" marR="6985" indent="-514350" algn="just">
              <a:lnSpc>
                <a:spcPct val="100000"/>
              </a:lnSpc>
              <a:spcBef>
                <a:spcPts val="695"/>
              </a:spcBef>
              <a:buClr>
                <a:schemeClr val="accent2">
                  <a:lumMod val="75000"/>
                </a:schemeClr>
              </a:buClr>
              <a:buSzPct val="93000"/>
              <a:buFont typeface="+mj-lt"/>
              <a:buAutoNum type="arabicPeriod"/>
              <a:tabLst>
                <a:tab pos="853440" algn="l"/>
              </a:tabLst>
            </a:pPr>
            <a:endParaRPr lang="en-US" sz="2000" dirty="0">
              <a:cs typeface="Arial" panose="020B0604020202020204" pitchFamily="34" charset="0"/>
            </a:endParaRPr>
          </a:p>
          <a:p>
            <a:pPr marL="1047115" marR="5080" indent="-514350" algn="just">
              <a:lnSpc>
                <a:spcPct val="100000"/>
              </a:lnSpc>
              <a:spcBef>
                <a:spcPts val="695"/>
              </a:spcBef>
              <a:buClr>
                <a:schemeClr val="accent2">
                  <a:lumMod val="75000"/>
                </a:schemeClr>
              </a:buClr>
              <a:buSzPct val="93000"/>
              <a:buFont typeface="+mj-lt"/>
              <a:buAutoNum type="arabicPeriod"/>
              <a:tabLst>
                <a:tab pos="853440" algn="l"/>
              </a:tabLst>
            </a:pPr>
            <a:r>
              <a:rPr lang="en-US" sz="2000" dirty="0">
                <a:cs typeface="Arial" panose="020B0604020202020204" pitchFamily="34" charset="0"/>
              </a:rPr>
              <a:t>Fractures </a:t>
            </a:r>
            <a:r>
              <a:rPr lang="en-US" sz="2000" spc="-5" dirty="0">
                <a:cs typeface="Arial" panose="020B0604020202020204" pitchFamily="34" charset="0"/>
              </a:rPr>
              <a:t>of </a:t>
            </a:r>
            <a:r>
              <a:rPr lang="en-US" sz="2000" dirty="0">
                <a:cs typeface="Arial" panose="020B0604020202020204" pitchFamily="34" charset="0"/>
              </a:rPr>
              <a:t>the </a:t>
            </a:r>
            <a:r>
              <a:rPr lang="en-US" sz="2000" spc="-5" dirty="0">
                <a:cs typeface="Arial" panose="020B0604020202020204" pitchFamily="34" charset="0"/>
              </a:rPr>
              <a:t>hip in elderly are associated with a  </a:t>
            </a:r>
            <a:r>
              <a:rPr lang="en-US" sz="2000" dirty="0">
                <a:cs typeface="Arial" panose="020B0604020202020204" pitchFamily="34" charset="0"/>
              </a:rPr>
              <a:t>mortality </a:t>
            </a:r>
            <a:r>
              <a:rPr lang="en-US" sz="2000" spc="-5" dirty="0">
                <a:cs typeface="Arial" panose="020B0604020202020204" pitchFamily="34" charset="0"/>
              </a:rPr>
              <a:t>rate of </a:t>
            </a:r>
            <a:r>
              <a:rPr lang="en-US" sz="2000" spc="-5" dirty="0">
                <a:solidFill>
                  <a:schemeClr val="accent4">
                    <a:lumMod val="75000"/>
                  </a:schemeClr>
                </a:solidFill>
                <a:cs typeface="Arial" panose="020B0604020202020204" pitchFamily="34" charset="0"/>
              </a:rPr>
              <a:t>12–20%</a:t>
            </a:r>
            <a:r>
              <a:rPr lang="en-US" sz="2000" spc="-5" dirty="0">
                <a:cs typeface="Arial" panose="020B0604020202020204" pitchFamily="34" charset="0"/>
              </a:rPr>
              <a:t>, </a:t>
            </a:r>
            <a:r>
              <a:rPr lang="en-US" sz="2000" spc="-10" dirty="0" smtClean="0">
                <a:cs typeface="Arial" panose="020B0604020202020204" pitchFamily="34" charset="0"/>
              </a:rPr>
              <a:t>half </a:t>
            </a:r>
            <a:r>
              <a:rPr lang="en-US" sz="2000" spc="-5" dirty="0">
                <a:cs typeface="Arial" panose="020B0604020202020204" pitchFamily="34" charset="0"/>
              </a:rPr>
              <a:t>of those who survive  require prolonged expensive</a:t>
            </a:r>
            <a:r>
              <a:rPr lang="en-US" sz="2000" spc="55" dirty="0">
                <a:cs typeface="Arial" panose="020B0604020202020204" pitchFamily="34" charset="0"/>
              </a:rPr>
              <a:t> </a:t>
            </a:r>
            <a:r>
              <a:rPr lang="en-US" sz="2000" dirty="0" smtClean="0">
                <a:cs typeface="Arial" panose="020B0604020202020204" pitchFamily="34" charset="0"/>
              </a:rPr>
              <a:t>care.</a:t>
            </a:r>
          </a:p>
          <a:p>
            <a:pPr marL="1047115" marR="5080" indent="-514350" algn="just">
              <a:lnSpc>
                <a:spcPct val="100000"/>
              </a:lnSpc>
              <a:spcBef>
                <a:spcPts val="695"/>
              </a:spcBef>
              <a:buClr>
                <a:schemeClr val="accent2">
                  <a:lumMod val="75000"/>
                </a:schemeClr>
              </a:buClr>
              <a:buSzPct val="93000"/>
              <a:buFont typeface="+mj-lt"/>
              <a:buAutoNum type="arabicPeriod"/>
              <a:tabLst>
                <a:tab pos="853440" algn="l"/>
              </a:tabLst>
            </a:pPr>
            <a:endParaRPr lang="en-US" sz="2000" dirty="0" smtClean="0">
              <a:cs typeface="Arial" panose="020B0604020202020204" pitchFamily="34" charset="0"/>
            </a:endParaRPr>
          </a:p>
          <a:p>
            <a:pPr marL="532765" marR="5080" indent="0" algn="just">
              <a:spcBef>
                <a:spcPts val="695"/>
              </a:spcBef>
              <a:buClr>
                <a:schemeClr val="accent2">
                  <a:lumMod val="75000"/>
                </a:schemeClr>
              </a:buClr>
              <a:buSzPct val="93000"/>
              <a:buNone/>
              <a:tabLst>
                <a:tab pos="853440" algn="l"/>
              </a:tabLst>
            </a:pPr>
            <a:r>
              <a:rPr lang="en-US" sz="2400" dirty="0" smtClean="0">
                <a:cs typeface="Arial"/>
              </a:rPr>
              <a:t>Prevention (</a:t>
            </a:r>
            <a:r>
              <a:rPr lang="en-US" sz="2400" spc="-10" dirty="0">
                <a:cs typeface="Times New Roman"/>
              </a:rPr>
              <a:t>may </a:t>
            </a:r>
            <a:r>
              <a:rPr lang="en-US" sz="2400" dirty="0">
                <a:cs typeface="Times New Roman"/>
              </a:rPr>
              <a:t>help prevent or </a:t>
            </a:r>
            <a:r>
              <a:rPr lang="en-US" sz="2400" spc="-5" dirty="0">
                <a:cs typeface="Times New Roman"/>
              </a:rPr>
              <a:t>slow </a:t>
            </a:r>
            <a:r>
              <a:rPr lang="en-US" sz="2400" dirty="0">
                <a:cs typeface="Times New Roman"/>
              </a:rPr>
              <a:t>the progress of</a:t>
            </a:r>
            <a:r>
              <a:rPr lang="en-US" sz="2400" spc="-100" dirty="0">
                <a:cs typeface="Times New Roman"/>
              </a:rPr>
              <a:t> </a:t>
            </a:r>
            <a:r>
              <a:rPr lang="en-US" sz="2400" dirty="0" smtClean="0">
                <a:cs typeface="Times New Roman"/>
              </a:rPr>
              <a:t>osteoporosis</a:t>
            </a:r>
            <a:r>
              <a:rPr lang="en-US" sz="2400" dirty="0" smtClean="0">
                <a:cs typeface="Arial"/>
              </a:rPr>
              <a:t>): </a:t>
            </a:r>
            <a:endParaRPr lang="en-US" sz="1800" dirty="0">
              <a:cs typeface="Arial"/>
            </a:endParaRPr>
          </a:p>
          <a:p>
            <a:pPr marL="989965" marR="6350" indent="-457200" algn="just">
              <a:spcBef>
                <a:spcPts val="680"/>
              </a:spcBef>
              <a:buClr>
                <a:srgbClr val="DD8046"/>
              </a:buClr>
              <a:buSzPct val="73000"/>
              <a:buFont typeface="Wingdings" panose="05000000000000000000" pitchFamily="2" charset="2"/>
              <a:buChar char="v"/>
              <a:tabLst>
                <a:tab pos="853440" algn="l"/>
              </a:tabLst>
            </a:pPr>
            <a:r>
              <a:rPr lang="en-US" sz="2000" dirty="0">
                <a:cs typeface="Times New Roman"/>
              </a:rPr>
              <a:t>Increased </a:t>
            </a:r>
            <a:r>
              <a:rPr lang="en-US" sz="2000" spc="-5" dirty="0">
                <a:cs typeface="Times New Roman"/>
              </a:rPr>
              <a:t>intake </a:t>
            </a:r>
            <a:r>
              <a:rPr lang="en-US" sz="2000" dirty="0">
                <a:cs typeface="Times New Roman"/>
              </a:rPr>
              <a:t>of </a:t>
            </a:r>
            <a:r>
              <a:rPr lang="en-US" sz="2000" spc="-5" dirty="0" smtClean="0">
                <a:cs typeface="Times New Roman"/>
              </a:rPr>
              <a:t>calcium.</a:t>
            </a:r>
          </a:p>
          <a:p>
            <a:pPr marL="989965" marR="6350" indent="-457200" algn="just">
              <a:spcBef>
                <a:spcPts val="680"/>
              </a:spcBef>
              <a:buClr>
                <a:srgbClr val="DD8046"/>
              </a:buClr>
              <a:buSzPct val="73000"/>
              <a:buFont typeface="Wingdings" panose="05000000000000000000" pitchFamily="2" charset="2"/>
              <a:buChar char="v"/>
              <a:tabLst>
                <a:tab pos="853440" algn="l"/>
              </a:tabLst>
            </a:pPr>
            <a:r>
              <a:rPr lang="en-US" sz="2000" dirty="0" smtClean="0">
                <a:cs typeface="Times New Roman"/>
              </a:rPr>
              <a:t> </a:t>
            </a:r>
            <a:r>
              <a:rPr lang="en-US" sz="2000" spc="-5" dirty="0">
                <a:cs typeface="Times New Roman"/>
              </a:rPr>
              <a:t>M</a:t>
            </a:r>
            <a:r>
              <a:rPr lang="en-US" sz="2000" spc="-5" dirty="0" smtClean="0">
                <a:cs typeface="Times New Roman"/>
              </a:rPr>
              <a:t>oderate exercise.</a:t>
            </a:r>
            <a:endParaRPr lang="en-US" sz="1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3108" y="4725144"/>
            <a:ext cx="749645" cy="1196549"/>
          </a:xfrm>
          <a:prstGeom prst="rect">
            <a:avLst/>
          </a:prstGeom>
          <a:ln w="38100">
            <a:solidFill>
              <a:schemeClr val="bg1">
                <a:lumMod val="65000"/>
              </a:schemeClr>
            </a:solidFill>
          </a:ln>
        </p:spPr>
      </p:pic>
      <p:sp>
        <p:nvSpPr>
          <p:cNvPr id="7" name="Slide Number Placeholder 6"/>
          <p:cNvSpPr>
            <a:spLocks noGrp="1"/>
          </p:cNvSpPr>
          <p:nvPr>
            <p:ph type="sldNum" sz="quarter" idx="12"/>
          </p:nvPr>
        </p:nvSpPr>
        <p:spPr/>
        <p:txBody>
          <a:bodyPr/>
          <a:lstStyle/>
          <a:p>
            <a:fld id="{4929A69E-7D8F-4515-9605-0315ABD4F316}" type="slidenum">
              <a:rPr lang="en-US" smtClean="0"/>
              <a:t>27</a:t>
            </a:fld>
            <a:endParaRPr lang="en-US" dirty="0"/>
          </a:p>
        </p:txBody>
      </p:sp>
    </p:spTree>
    <p:extLst>
      <p:ext uri="{BB962C8B-B14F-4D97-AF65-F5344CB8AC3E}">
        <p14:creationId xmlns:p14="http://schemas.microsoft.com/office/powerpoint/2010/main" val="3482127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392"/>
            <a:ext cx="10972800" cy="990600"/>
          </a:xfrm>
        </p:spPr>
        <p:txBody>
          <a:bodyPr>
            <a:normAutofit/>
          </a:bodyPr>
          <a:lstStyle/>
          <a:p>
            <a:r>
              <a:rPr lang="en-US" dirty="0" smtClean="0"/>
              <a:t>Extra Slide: (</a:t>
            </a:r>
            <a:r>
              <a:rPr lang="en-US" sz="2400" dirty="0" smtClean="0"/>
              <a:t>Answer to one of Dr. </a:t>
            </a:r>
            <a:r>
              <a:rPr lang="en-US" sz="2400" dirty="0" err="1" smtClean="0"/>
              <a:t>Samy</a:t>
            </a:r>
            <a:r>
              <a:rPr lang="en-US" sz="2400" dirty="0" smtClean="0"/>
              <a:t> </a:t>
            </a:r>
            <a:r>
              <a:rPr lang="en-US" sz="2400" dirty="0" err="1" smtClean="0"/>
              <a:t>Azer’s</a:t>
            </a:r>
            <a:r>
              <a:rPr lang="en-US" sz="2400" dirty="0" smtClean="0"/>
              <a:t> questions regarding: Rank Ligand (RANKL) and </a:t>
            </a:r>
            <a:r>
              <a:rPr lang="en-US" sz="2400" dirty="0" err="1" smtClean="0"/>
              <a:t>Osteoprotegerin</a:t>
            </a:r>
            <a:r>
              <a:rPr lang="en-US" sz="2400" dirty="0" smtClean="0"/>
              <a:t> (OPG))</a:t>
            </a:r>
            <a:endParaRPr lang="en-US"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pic>
        <p:nvPicPr>
          <p:cNvPr id="5" name="Picture 4"/>
          <p:cNvPicPr>
            <a:picLocks noChangeAspect="1"/>
          </p:cNvPicPr>
          <p:nvPr/>
        </p:nvPicPr>
        <p:blipFill rotWithShape="1">
          <a:blip r:embed="rId2"/>
          <a:srcRect l="4261" t="4339" r="48801" b="37793"/>
          <a:stretch/>
        </p:blipFill>
        <p:spPr>
          <a:xfrm>
            <a:off x="6384032" y="1268760"/>
            <a:ext cx="5198368" cy="5453350"/>
          </a:xfrm>
          <a:prstGeom prst="rect">
            <a:avLst/>
          </a:prstGeom>
        </p:spPr>
      </p:pic>
      <p:sp>
        <p:nvSpPr>
          <p:cNvPr id="6" name="Rectangle 5"/>
          <p:cNvSpPr/>
          <p:nvPr/>
        </p:nvSpPr>
        <p:spPr>
          <a:xfrm>
            <a:off x="119336" y="4064692"/>
            <a:ext cx="5408917" cy="1874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To understand: </a:t>
            </a:r>
          </a:p>
          <a:p>
            <a:pPr algn="ctr"/>
            <a:endParaRPr lang="en-US" sz="1600" b="1" dirty="0" smtClean="0">
              <a:solidFill>
                <a:schemeClr val="tx1"/>
              </a:solidFill>
            </a:endParaRPr>
          </a:p>
          <a:p>
            <a:pPr algn="ctr"/>
            <a:r>
              <a:rPr lang="en-US" sz="1600" b="1" i="1" u="sng" dirty="0" smtClean="0">
                <a:solidFill>
                  <a:schemeClr val="tx1"/>
                </a:solidFill>
              </a:rPr>
              <a:t>Ligand</a:t>
            </a:r>
            <a:r>
              <a:rPr lang="en-US" sz="1600" i="1" dirty="0" smtClean="0">
                <a:solidFill>
                  <a:schemeClr val="tx1"/>
                </a:solidFill>
              </a:rPr>
              <a:t>: </a:t>
            </a:r>
            <a:r>
              <a:rPr lang="en-US" sz="1600" dirty="0" smtClean="0">
                <a:solidFill>
                  <a:schemeClr val="tx1"/>
                </a:solidFill>
              </a:rPr>
              <a:t>is </a:t>
            </a:r>
            <a:r>
              <a:rPr lang="en-US" sz="1600" dirty="0">
                <a:solidFill>
                  <a:schemeClr val="tx1"/>
                </a:solidFill>
              </a:rPr>
              <a:t>a small molecule that binds with a larger protein </a:t>
            </a:r>
            <a:r>
              <a:rPr lang="en-US" sz="1600" dirty="0" smtClean="0">
                <a:solidFill>
                  <a:schemeClr val="tx1"/>
                </a:solidFill>
              </a:rPr>
              <a:t>molecule</a:t>
            </a:r>
            <a:r>
              <a:rPr lang="en-US" sz="1600" dirty="0">
                <a:solidFill>
                  <a:schemeClr val="tx1"/>
                </a:solidFill>
              </a:rPr>
              <a:t>; </a:t>
            </a:r>
            <a:endParaRPr lang="en-US" sz="1600" dirty="0" smtClean="0">
              <a:solidFill>
                <a:schemeClr val="tx1"/>
              </a:solidFill>
            </a:endParaRPr>
          </a:p>
          <a:p>
            <a:pPr algn="ctr"/>
            <a:r>
              <a:rPr lang="en-US" sz="1600" b="1" u="sng" dirty="0" smtClean="0">
                <a:solidFill>
                  <a:schemeClr val="tx1"/>
                </a:solidFill>
              </a:rPr>
              <a:t>For example</a:t>
            </a:r>
            <a:r>
              <a:rPr lang="en-US" sz="1600" dirty="0" smtClean="0">
                <a:solidFill>
                  <a:schemeClr val="tx1"/>
                </a:solidFill>
              </a:rPr>
              <a:t>: </a:t>
            </a:r>
            <a:r>
              <a:rPr lang="en-US" sz="1600" dirty="0">
                <a:solidFill>
                  <a:schemeClr val="tx1"/>
                </a:solidFill>
              </a:rPr>
              <a:t>an extracellular chemical messenger </a:t>
            </a:r>
            <a:r>
              <a:rPr lang="en-US" sz="1600" dirty="0" smtClean="0">
                <a:solidFill>
                  <a:schemeClr val="tx1"/>
                </a:solidFill>
              </a:rPr>
              <a:t>binding </a:t>
            </a:r>
            <a:r>
              <a:rPr lang="en-US" sz="1600" dirty="0">
                <a:solidFill>
                  <a:schemeClr val="tx1"/>
                </a:solidFill>
              </a:rPr>
              <a:t>with a plasma membrane </a:t>
            </a:r>
            <a:r>
              <a:rPr lang="en-US" sz="1600" dirty="0" smtClean="0">
                <a:solidFill>
                  <a:schemeClr val="tx1"/>
                </a:solidFill>
              </a:rPr>
              <a:t>receptor. </a:t>
            </a:r>
            <a:endParaRPr lang="en-US" sz="1600" dirty="0">
              <a:solidFill>
                <a:schemeClr val="tx1"/>
              </a:solidFill>
            </a:endParaRPr>
          </a:p>
          <a:p>
            <a:pPr algn="ctr"/>
            <a:endParaRPr lang="en-US" sz="1200" dirty="0"/>
          </a:p>
        </p:txBody>
      </p:sp>
      <p:pic>
        <p:nvPicPr>
          <p:cNvPr id="7" name="Picture 6"/>
          <p:cNvPicPr>
            <a:picLocks noChangeAspect="1"/>
          </p:cNvPicPr>
          <p:nvPr/>
        </p:nvPicPr>
        <p:blipFill>
          <a:blip r:embed="rId3"/>
          <a:stretch>
            <a:fillRect/>
          </a:stretch>
        </p:blipFill>
        <p:spPr>
          <a:xfrm>
            <a:off x="119336" y="1852495"/>
            <a:ext cx="5408917" cy="1794625"/>
          </a:xfrm>
          <a:prstGeom prst="rect">
            <a:avLst/>
          </a:prstGeom>
        </p:spPr>
      </p:pic>
      <p:sp>
        <p:nvSpPr>
          <p:cNvPr id="8" name="TextBox 7"/>
          <p:cNvSpPr txBox="1"/>
          <p:nvPr/>
        </p:nvSpPr>
        <p:spPr>
          <a:xfrm>
            <a:off x="119336" y="1479806"/>
            <a:ext cx="2704458" cy="369332"/>
          </a:xfrm>
          <a:prstGeom prst="rect">
            <a:avLst/>
          </a:prstGeom>
          <a:noFill/>
        </p:spPr>
        <p:txBody>
          <a:bodyPr wrap="square" rtlCol="0">
            <a:spAutoFit/>
          </a:bodyPr>
          <a:lstStyle/>
          <a:p>
            <a:r>
              <a:rPr lang="en-US" smtClean="0"/>
              <a:t>Question:</a:t>
            </a:r>
            <a:endParaRPr lang="en-US"/>
          </a:p>
        </p:txBody>
      </p:sp>
      <p:sp>
        <p:nvSpPr>
          <p:cNvPr id="4" name="TextBox 3"/>
          <p:cNvSpPr txBox="1"/>
          <p:nvPr/>
        </p:nvSpPr>
        <p:spPr>
          <a:xfrm>
            <a:off x="119336" y="5961263"/>
            <a:ext cx="3312368" cy="365760"/>
          </a:xfrm>
          <a:prstGeom prst="rect">
            <a:avLst/>
          </a:prstGeom>
          <a:noFill/>
        </p:spPr>
        <p:txBody>
          <a:bodyPr wrap="square" rtlCol="0">
            <a:spAutoFit/>
          </a:bodyPr>
          <a:lstStyle/>
          <a:p>
            <a:r>
              <a:rPr lang="en-US" dirty="0" smtClean="0">
                <a:solidFill>
                  <a:schemeClr val="tx2"/>
                </a:solidFill>
              </a:rPr>
              <a:t>Special thanks to </a:t>
            </a:r>
            <a:r>
              <a:rPr lang="en-US" dirty="0" err="1" smtClean="0">
                <a:solidFill>
                  <a:schemeClr val="tx2"/>
                </a:solidFill>
              </a:rPr>
              <a:t>Leena</a:t>
            </a:r>
            <a:r>
              <a:rPr lang="en-US" dirty="0" smtClean="0">
                <a:solidFill>
                  <a:schemeClr val="tx2"/>
                </a:solidFill>
              </a:rPr>
              <a:t> </a:t>
            </a:r>
            <a:r>
              <a:rPr lang="en-US" dirty="0" err="1" smtClean="0">
                <a:solidFill>
                  <a:schemeClr val="tx2"/>
                </a:solidFill>
              </a:rPr>
              <a:t>Alwakeel</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134319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789040"/>
            <a:ext cx="10972800" cy="990600"/>
          </a:xfrm>
        </p:spPr>
        <p:txBody>
          <a:bodyPr>
            <a:normAutofit fontScale="90000"/>
          </a:bodyPr>
          <a:lstStyle/>
          <a:p>
            <a:pPr algn="ctr"/>
            <a:r>
              <a:rPr lang="en-US" sz="2700" dirty="0" smtClean="0">
                <a:solidFill>
                  <a:schemeClr val="bg2">
                    <a:lumMod val="50000"/>
                  </a:schemeClr>
                </a:solidFill>
                <a:hlinkClick r:id="rId2"/>
              </a:rPr>
              <a:t>Link to Editing File </a:t>
            </a:r>
            <a:r>
              <a:rPr lang="en-US" sz="2000" b="1" dirty="0" smtClean="0">
                <a:solidFill>
                  <a:schemeClr val="bg2">
                    <a:lumMod val="50000"/>
                  </a:schemeClr>
                </a:solidFill>
                <a:hlinkClick r:id="rId2"/>
              </a:rPr>
              <a:t/>
            </a:r>
            <a:br>
              <a:rPr lang="en-US" sz="2000" b="1" dirty="0" smtClean="0">
                <a:solidFill>
                  <a:schemeClr val="bg2">
                    <a:lumMod val="50000"/>
                  </a:schemeClr>
                </a:solidFill>
                <a:hlinkClick r:id="rId2"/>
              </a:rPr>
            </a:br>
            <a:r>
              <a:rPr lang="en-US" sz="2000" dirty="0" smtClean="0"/>
              <a:t>(Please be sure to check this file frequently for any edits or updates on all of our lectures.) </a:t>
            </a:r>
            <a:endParaRPr lang="en-US" sz="2000" dirty="0"/>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5" name="TextBox 4"/>
          <p:cNvSpPr txBox="1"/>
          <p:nvPr/>
        </p:nvSpPr>
        <p:spPr>
          <a:xfrm>
            <a:off x="551384" y="5445224"/>
            <a:ext cx="6624736"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3632" y="3212976"/>
            <a:ext cx="65280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600" y="152400"/>
            <a:ext cx="109728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smtClean="0">
                <a:solidFill>
                  <a:srgbClr val="464653"/>
                </a:solidFill>
              </a:rPr>
              <a:t>Quiz</a:t>
            </a:r>
            <a:endParaRPr lang="en-US" dirty="0">
              <a:solidFill>
                <a:srgbClr val="464653"/>
              </a:solidFill>
            </a:endParaRPr>
          </a:p>
        </p:txBody>
      </p:sp>
      <p:sp>
        <p:nvSpPr>
          <p:cNvPr id="8" name="Content Placeholder 2"/>
          <p:cNvSpPr txBox="1">
            <a:spLocks/>
          </p:cNvSpPr>
          <p:nvPr/>
        </p:nvSpPr>
        <p:spPr>
          <a:xfrm>
            <a:off x="521821" y="2027006"/>
            <a:ext cx="10972800" cy="72008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ctr" defTabSz="914400"/>
            <a:r>
              <a:rPr lang="en-US" u="sng" dirty="0" smtClean="0">
                <a:latin typeface="+mj-lt"/>
                <a:hlinkClick r:id="rId3"/>
              </a:rPr>
              <a:t>https://www.onlineexambuilder.com/bone-physiology/exam-116528</a:t>
            </a:r>
            <a:endParaRPr lang="en-US" u="sng" dirty="0" smtClean="0">
              <a:latin typeface="+mj-lt"/>
            </a:endParaRPr>
          </a:p>
          <a:p>
            <a:pPr marL="0" indent="0" algn="ctr" defTabSz="914400">
              <a:buFont typeface="Wingdings 3"/>
              <a:buNone/>
            </a:pPr>
            <a:endParaRPr lang="en-US" sz="4000"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26379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95600" y="476672"/>
            <a:ext cx="8564488" cy="981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dirty="0">
              <a:solidFill>
                <a:srgbClr val="660033"/>
              </a:solidFill>
              <a:latin typeface="Arial Black" panose="020B0A04020102020204" pitchFamily="34" charset="0"/>
            </a:endParaRPr>
          </a:p>
        </p:txBody>
      </p:sp>
      <p:sp>
        <p:nvSpPr>
          <p:cNvPr id="3" name="Content Placeholder 2"/>
          <p:cNvSpPr>
            <a:spLocks noGrp="1"/>
          </p:cNvSpPr>
          <p:nvPr>
            <p:ph sz="quarter" idx="1"/>
          </p:nvPr>
        </p:nvSpPr>
        <p:spPr>
          <a:xfrm>
            <a:off x="373143" y="1466952"/>
            <a:ext cx="7068784" cy="1368152"/>
          </a:xfrm>
        </p:spPr>
        <p:txBody>
          <a:bodyPr>
            <a:normAutofit/>
          </a:bodyPr>
          <a:lstStyle/>
          <a:p>
            <a:r>
              <a:rPr lang="en-US" sz="2400" u="sng" dirty="0">
                <a:solidFill>
                  <a:srgbClr val="C00000"/>
                </a:solidFill>
                <a:latin typeface="+mj-lt"/>
              </a:rPr>
              <a:t>Bone</a:t>
            </a:r>
            <a:r>
              <a:rPr lang="en-US" sz="2400" dirty="0">
                <a:solidFill>
                  <a:srgbClr val="C00000"/>
                </a:solidFill>
                <a:latin typeface="+mj-lt"/>
              </a:rPr>
              <a:t> </a:t>
            </a:r>
            <a:r>
              <a:rPr lang="en-US" sz="2400" dirty="0">
                <a:latin typeface="+mj-lt"/>
              </a:rPr>
              <a:t>is a special form of connective tissue. </a:t>
            </a:r>
          </a:p>
          <a:p>
            <a:r>
              <a:rPr lang="en-US" sz="2400" dirty="0">
                <a:latin typeface="+mj-lt"/>
              </a:rPr>
              <a:t>It is well </a:t>
            </a:r>
            <a:r>
              <a:rPr lang="en-US" sz="2400" u="sng" dirty="0">
                <a:solidFill>
                  <a:srgbClr val="C00000"/>
                </a:solidFill>
                <a:latin typeface="+mj-lt"/>
              </a:rPr>
              <a:t>vascularized</a:t>
            </a:r>
            <a:r>
              <a:rPr lang="en-US" sz="2400" dirty="0">
                <a:solidFill>
                  <a:srgbClr val="C00000"/>
                </a:solidFill>
                <a:latin typeface="+mj-lt"/>
              </a:rPr>
              <a:t> </a:t>
            </a:r>
            <a:r>
              <a:rPr lang="en-US" sz="2400" dirty="0">
                <a:latin typeface="+mj-lt"/>
              </a:rPr>
              <a:t>with total blood flow of </a:t>
            </a:r>
            <a:r>
              <a:rPr lang="en-US" sz="2400" dirty="0">
                <a:solidFill>
                  <a:schemeClr val="accent4">
                    <a:lumMod val="75000"/>
                  </a:schemeClr>
                </a:solidFill>
                <a:latin typeface="+mj-lt"/>
              </a:rPr>
              <a:t>200–400 mL/min </a:t>
            </a:r>
            <a:r>
              <a:rPr lang="en-US" sz="2400" dirty="0">
                <a:latin typeface="+mj-lt"/>
              </a:rPr>
              <a:t>in adult humans. </a:t>
            </a:r>
          </a:p>
        </p:txBody>
      </p:sp>
      <p:sp>
        <p:nvSpPr>
          <p:cNvPr id="5" name="Title 1"/>
          <p:cNvSpPr>
            <a:spLocks noGrp="1"/>
          </p:cNvSpPr>
          <p:nvPr>
            <p:ph type="title"/>
          </p:nvPr>
        </p:nvSpPr>
        <p:spPr>
          <a:xfrm>
            <a:off x="551384" y="130962"/>
            <a:ext cx="8229600" cy="914400"/>
          </a:xfrm>
        </p:spPr>
        <p:txBody>
          <a:bodyPr/>
          <a:lstStyle/>
          <a:p>
            <a:r>
              <a:rPr lang="en-US" dirty="0"/>
              <a:t>Physiology of Bone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355" b="1928"/>
          <a:stretch/>
        </p:blipFill>
        <p:spPr>
          <a:xfrm>
            <a:off x="8427695" y="1090464"/>
            <a:ext cx="3764305" cy="5315200"/>
          </a:xfrm>
          <a:prstGeom prst="rect">
            <a:avLst/>
          </a:prstGeom>
        </p:spPr>
      </p:pic>
      <p:graphicFrame>
        <p:nvGraphicFramePr>
          <p:cNvPr id="7" name="رسم تخطيطي 6"/>
          <p:cNvGraphicFramePr/>
          <p:nvPr>
            <p:extLst>
              <p:ext uri="{D42A27DB-BD31-4B8C-83A1-F6EECF244321}">
                <p14:modId xmlns:p14="http://schemas.microsoft.com/office/powerpoint/2010/main" val="4001267245"/>
              </p:ext>
            </p:extLst>
          </p:nvPr>
        </p:nvGraphicFramePr>
        <p:xfrm>
          <a:off x="373143" y="3212976"/>
          <a:ext cx="8054552" cy="2876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8616280" y="3140968"/>
            <a:ext cx="93610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44836" y="3474102"/>
            <a:ext cx="1452428" cy="938719"/>
          </a:xfrm>
          <a:prstGeom prst="rect">
            <a:avLst/>
          </a:prstGeom>
          <a:noFill/>
        </p:spPr>
        <p:txBody>
          <a:bodyPr wrap="square" rtlCol="0">
            <a:spAutoFit/>
          </a:bodyPr>
          <a:lstStyle/>
          <a:p>
            <a:r>
              <a:rPr lang="en-US" sz="1100" dirty="0" smtClean="0">
                <a:solidFill>
                  <a:schemeClr val="bg1">
                    <a:lumMod val="50000"/>
                  </a:schemeClr>
                </a:solidFill>
              </a:rPr>
              <a:t>* in adult who stopped growing  the epiphyseal plate replaced with epiphyseal line </a:t>
            </a:r>
            <a:endParaRPr lang="en-US" sz="1100" dirty="0">
              <a:solidFill>
                <a:schemeClr val="bg1">
                  <a:lumMod val="50000"/>
                </a:schemeClr>
              </a:solidFill>
            </a:endParaRPr>
          </a:p>
        </p:txBody>
      </p:sp>
      <p:sp>
        <p:nvSpPr>
          <p:cNvPr id="11" name="Slide Number Placeholder 10"/>
          <p:cNvSpPr>
            <a:spLocks noGrp="1"/>
          </p:cNvSpPr>
          <p:nvPr>
            <p:ph type="sldNum" sz="quarter" idx="12"/>
          </p:nvPr>
        </p:nvSpPr>
        <p:spPr/>
        <p:txBody>
          <a:bodyPr/>
          <a:lstStyle/>
          <a:p>
            <a:fld id="{4929A69E-7D8F-4515-9605-0315ABD4F316}" type="slidenum">
              <a:rPr lang="en-US" smtClean="0"/>
              <a:t>3</a:t>
            </a:fld>
            <a:endParaRPr lang="en-US" dirty="0"/>
          </a:p>
        </p:txBody>
      </p:sp>
    </p:spTree>
    <p:extLst>
      <p:ext uri="{BB962C8B-B14F-4D97-AF65-F5344CB8AC3E}">
        <p14:creationId xmlns:p14="http://schemas.microsoft.com/office/powerpoint/2010/main" val="2103858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8248" y="4385081"/>
            <a:ext cx="3168352"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541" y="2451761"/>
            <a:ext cx="449302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7" name="Content Placeholder 2"/>
          <p:cNvSpPr txBox="1">
            <a:spLocks/>
          </p:cNvSpPr>
          <p:nvPr/>
        </p:nvSpPr>
        <p:spPr>
          <a:xfrm>
            <a:off x="4655840" y="2152023"/>
            <a:ext cx="2304256" cy="39933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700" dirty="0">
                <a:solidFill>
                  <a:srgbClr val="DDE9EC">
                    <a:lumMod val="75000"/>
                  </a:srgbClr>
                </a:solidFill>
              </a:rPr>
              <a:t> </a:t>
            </a:r>
          </a:p>
        </p:txBody>
      </p:sp>
      <p:sp>
        <p:nvSpPr>
          <p:cNvPr id="8" name="Content Placeholder 2"/>
          <p:cNvSpPr txBox="1">
            <a:spLocks/>
          </p:cNvSpPr>
          <p:nvPr/>
        </p:nvSpPr>
        <p:spPr>
          <a:xfrm>
            <a:off x="8328248" y="3200766"/>
            <a:ext cx="2016224"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12" name="Rectangle 11"/>
          <p:cNvSpPr/>
          <p:nvPr/>
        </p:nvSpPr>
        <p:spPr>
          <a:xfrm>
            <a:off x="2063552" y="1735769"/>
            <a:ext cx="8229600" cy="369332"/>
          </a:xfrm>
          <a:prstGeom prst="rect">
            <a:avLst/>
          </a:prstGeom>
        </p:spPr>
        <p:txBody>
          <a:bodyPr wrap="square">
            <a:spAutoFit/>
          </a:bodyPr>
          <a:lstStyle/>
          <a:p>
            <a:pPr algn="ctr" defTabSz="914400"/>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3" name="Rectangle 12"/>
          <p:cNvSpPr/>
          <p:nvPr/>
        </p:nvSpPr>
        <p:spPr>
          <a:xfrm>
            <a:off x="3068831" y="3200766"/>
            <a:ext cx="2280827" cy="929485"/>
          </a:xfrm>
          <a:prstGeom prst="rect">
            <a:avLst/>
          </a:prstGeom>
        </p:spPr>
        <p:txBody>
          <a:bodyPr wrap="square">
            <a:spAutoFit/>
          </a:bodyPr>
          <a:lstStyle/>
          <a:p>
            <a:pPr defTabSz="914400">
              <a:spcBef>
                <a:spcPct val="20000"/>
              </a:spcBef>
            </a:pPr>
            <a:r>
              <a:rPr lang="en-US" sz="1600" dirty="0" err="1">
                <a:solidFill>
                  <a:srgbClr val="DDE9EC">
                    <a:lumMod val="75000"/>
                  </a:srgbClr>
                </a:solidFill>
              </a:rPr>
              <a:t>Waled</a:t>
            </a:r>
            <a:r>
              <a:rPr lang="en-US" sz="1600" dirty="0">
                <a:solidFill>
                  <a:srgbClr val="DDE9EC">
                    <a:lumMod val="75000"/>
                  </a:srgbClr>
                </a:solidFill>
              </a:rPr>
              <a:t> Al-</a:t>
            </a:r>
            <a:r>
              <a:rPr lang="en-US" sz="1600" dirty="0" err="1">
                <a:solidFill>
                  <a:srgbClr val="DDE9EC">
                    <a:lumMod val="75000"/>
                  </a:srgbClr>
                </a:solidFill>
              </a:rPr>
              <a:t>askah</a:t>
            </a:r>
            <a:endParaRPr lang="en-US" sz="1600" dirty="0">
              <a:solidFill>
                <a:srgbClr val="DDE9EC">
                  <a:lumMod val="75000"/>
                </a:srgbClr>
              </a:solidFill>
            </a:endParaRPr>
          </a:p>
          <a:p>
            <a:pPr defTabSz="914400">
              <a:spcBef>
                <a:spcPct val="20000"/>
              </a:spcBef>
            </a:pPr>
            <a:r>
              <a:rPr lang="en-US" sz="1600" dirty="0">
                <a:solidFill>
                  <a:srgbClr val="DDE9EC">
                    <a:lumMod val="75000"/>
                  </a:srgbClr>
                </a:solidFill>
              </a:rPr>
              <a:t>Mohammed </a:t>
            </a:r>
            <a:r>
              <a:rPr lang="en-US" sz="1600" dirty="0" err="1">
                <a:solidFill>
                  <a:srgbClr val="DDE9EC">
                    <a:lumMod val="75000"/>
                  </a:srgbClr>
                </a:solidFill>
              </a:rPr>
              <a:t>Alayed</a:t>
            </a:r>
            <a:endParaRPr lang="en-US" sz="1600" dirty="0">
              <a:solidFill>
                <a:srgbClr val="DDE9EC">
                  <a:lumMod val="75000"/>
                </a:srgbClr>
              </a:solidFill>
            </a:endParaRPr>
          </a:p>
          <a:p>
            <a:pPr defTabSz="914400">
              <a:spcBef>
                <a:spcPct val="20000"/>
              </a:spcBef>
            </a:pPr>
            <a:r>
              <a:rPr lang="en-US" sz="1600" dirty="0">
                <a:solidFill>
                  <a:srgbClr val="DDE9EC">
                    <a:lumMod val="75000"/>
                  </a:srgbClr>
                </a:solidFill>
              </a:rPr>
              <a:t>Mohammad </a:t>
            </a:r>
            <a:r>
              <a:rPr lang="en-US" sz="1600" dirty="0" err="1">
                <a:solidFill>
                  <a:srgbClr val="DDE9EC">
                    <a:lumMod val="75000"/>
                  </a:srgbClr>
                </a:solidFill>
              </a:rPr>
              <a:t>almutlaq</a:t>
            </a:r>
            <a:r>
              <a:rPr lang="en-US" sz="1600" dirty="0">
                <a:solidFill>
                  <a:srgbClr val="DDE9EC">
                    <a:lumMod val="75000"/>
                  </a:srgbClr>
                </a:solidFill>
              </a:rPr>
              <a:t> </a:t>
            </a:r>
          </a:p>
        </p:txBody>
      </p:sp>
      <p:sp>
        <p:nvSpPr>
          <p:cNvPr id="11" name="Content Placeholder 2"/>
          <p:cNvSpPr>
            <a:spLocks noGrp="1"/>
          </p:cNvSpPr>
          <p:nvPr>
            <p:ph sz="quarter" idx="1"/>
          </p:nvPr>
        </p:nvSpPr>
        <p:spPr>
          <a:xfrm>
            <a:off x="586760" y="3200766"/>
            <a:ext cx="2160240" cy="2459987"/>
          </a:xfrm>
        </p:spPr>
        <p:txBody>
          <a:bodyPr>
            <a:noAutofit/>
          </a:bodyPr>
          <a:lstStyle/>
          <a:p>
            <a:pPr marL="0" indent="0">
              <a:buNone/>
            </a:pPr>
            <a:r>
              <a:rPr lang="en-US" sz="1600" dirty="0" smtClean="0">
                <a:solidFill>
                  <a:schemeClr val="bg2">
                    <a:lumMod val="75000"/>
                  </a:schemeClr>
                </a:solidFill>
              </a:rPr>
              <a:t>Rana </a:t>
            </a:r>
            <a:r>
              <a:rPr lang="en-US" sz="1600" dirty="0" err="1">
                <a:solidFill>
                  <a:schemeClr val="bg2">
                    <a:lumMod val="75000"/>
                  </a:schemeClr>
                </a:solidFill>
              </a:rPr>
              <a:t>Barassain</a:t>
            </a:r>
            <a:r>
              <a:rPr lang="en-US" sz="1600" dirty="0">
                <a:solidFill>
                  <a:schemeClr val="bg2">
                    <a:lumMod val="75000"/>
                  </a:schemeClr>
                </a:solidFill>
              </a:rPr>
              <a:t> </a:t>
            </a:r>
          </a:p>
          <a:p>
            <a:pPr marL="0" indent="0">
              <a:spcBef>
                <a:spcPct val="20000"/>
              </a:spcBef>
              <a:buNone/>
            </a:pPr>
            <a:r>
              <a:rPr lang="en-US" sz="1600" dirty="0" err="1">
                <a:solidFill>
                  <a:schemeClr val="bg2">
                    <a:lumMod val="75000"/>
                  </a:schemeClr>
                </a:solidFill>
              </a:rPr>
              <a:t>Alaa</a:t>
            </a:r>
            <a:r>
              <a:rPr lang="en-US" sz="1600" dirty="0">
                <a:solidFill>
                  <a:schemeClr val="bg2">
                    <a:lumMod val="75000"/>
                  </a:schemeClr>
                </a:solidFill>
              </a:rPr>
              <a:t> </a:t>
            </a:r>
            <a:r>
              <a:rPr lang="en-US" sz="1600" dirty="0" err="1">
                <a:solidFill>
                  <a:schemeClr val="bg2">
                    <a:lumMod val="75000"/>
                  </a:schemeClr>
                </a:solidFill>
              </a:rPr>
              <a:t>Alaqeel</a:t>
            </a:r>
            <a:r>
              <a:rPr lang="en-US" sz="1600" dirty="0">
                <a:solidFill>
                  <a:schemeClr val="bg2">
                    <a:lumMod val="75000"/>
                  </a:schemeClr>
                </a:solidFill>
              </a:rPr>
              <a:t/>
            </a:r>
            <a:br>
              <a:rPr lang="en-US" sz="1600" dirty="0">
                <a:solidFill>
                  <a:schemeClr val="bg2">
                    <a:lumMod val="75000"/>
                  </a:schemeClr>
                </a:solidFill>
              </a:rPr>
            </a:br>
            <a:r>
              <a:rPr lang="en-US" sz="1600" dirty="0">
                <a:solidFill>
                  <a:schemeClr val="bg2">
                    <a:lumMod val="75000"/>
                  </a:schemeClr>
                </a:solidFill>
              </a:rPr>
              <a:t>Laila </a:t>
            </a:r>
            <a:r>
              <a:rPr lang="en-US" sz="1600" dirty="0" err="1">
                <a:solidFill>
                  <a:schemeClr val="bg2">
                    <a:lumMod val="75000"/>
                  </a:schemeClr>
                </a:solidFill>
              </a:rPr>
              <a:t>Mathkour</a:t>
            </a:r>
            <a:endParaRPr lang="en-US" sz="1600" dirty="0">
              <a:solidFill>
                <a:schemeClr val="bg2">
                  <a:lumMod val="75000"/>
                </a:schemeClr>
              </a:solidFill>
            </a:endParaRPr>
          </a:p>
          <a:p>
            <a:pPr marL="0" indent="0">
              <a:spcBef>
                <a:spcPct val="20000"/>
              </a:spcBef>
              <a:buNone/>
            </a:pPr>
            <a:r>
              <a:rPr lang="en-US" sz="1600" dirty="0" err="1">
                <a:solidFill>
                  <a:schemeClr val="bg2">
                    <a:lumMod val="75000"/>
                  </a:schemeClr>
                </a:solidFill>
              </a:rPr>
              <a:t>Buthaina</a:t>
            </a:r>
            <a:r>
              <a:rPr lang="en-US" sz="1600" dirty="0">
                <a:solidFill>
                  <a:schemeClr val="bg2">
                    <a:lumMod val="75000"/>
                  </a:schemeClr>
                </a:solidFill>
              </a:rPr>
              <a:t> </a:t>
            </a:r>
            <a:r>
              <a:rPr lang="en-US" sz="1600" dirty="0" err="1">
                <a:solidFill>
                  <a:schemeClr val="bg2">
                    <a:lumMod val="75000"/>
                  </a:schemeClr>
                </a:solidFill>
              </a:rPr>
              <a:t>Almajed</a:t>
            </a:r>
            <a:endParaRPr lang="en-US" sz="1600" dirty="0">
              <a:solidFill>
                <a:schemeClr val="bg2">
                  <a:lumMod val="75000"/>
                </a:schemeClr>
              </a:solidFill>
            </a:endParaRPr>
          </a:p>
          <a:p>
            <a:pPr marL="0" indent="0">
              <a:spcBef>
                <a:spcPct val="20000"/>
              </a:spcBef>
              <a:buNone/>
            </a:pPr>
            <a:r>
              <a:rPr lang="en-US" sz="1600" dirty="0" err="1">
                <a:solidFill>
                  <a:schemeClr val="bg2">
                    <a:lumMod val="75000"/>
                  </a:schemeClr>
                </a:solidFill>
              </a:rPr>
              <a:t>Leena</a:t>
            </a:r>
            <a:r>
              <a:rPr lang="en-US" sz="1600" dirty="0">
                <a:solidFill>
                  <a:schemeClr val="bg2">
                    <a:lumMod val="75000"/>
                  </a:schemeClr>
                </a:solidFill>
              </a:rPr>
              <a:t> </a:t>
            </a:r>
            <a:r>
              <a:rPr lang="en-US" sz="1600" dirty="0" err="1">
                <a:solidFill>
                  <a:schemeClr val="bg2">
                    <a:lumMod val="75000"/>
                  </a:schemeClr>
                </a:solidFill>
              </a:rPr>
              <a:t>Alwakeel</a:t>
            </a:r>
            <a:endParaRPr lang="en-US" sz="1600" dirty="0">
              <a:solidFill>
                <a:schemeClr val="bg2">
                  <a:lumMod val="75000"/>
                </a:schemeClr>
              </a:solidFill>
            </a:endParaRPr>
          </a:p>
          <a:p>
            <a:pPr marL="0" indent="0">
              <a:spcBef>
                <a:spcPct val="20000"/>
              </a:spcBef>
              <a:buNone/>
            </a:pPr>
            <a:r>
              <a:rPr lang="en-US" sz="1600" dirty="0" err="1">
                <a:solidFill>
                  <a:schemeClr val="bg2">
                    <a:lumMod val="75000"/>
                  </a:schemeClr>
                </a:solidFill>
              </a:rPr>
              <a:t>Wateen</a:t>
            </a:r>
            <a:r>
              <a:rPr lang="en-US" sz="1600" dirty="0">
                <a:solidFill>
                  <a:schemeClr val="bg2">
                    <a:lumMod val="75000"/>
                  </a:schemeClr>
                </a:solidFill>
              </a:rPr>
              <a:t> </a:t>
            </a:r>
            <a:r>
              <a:rPr lang="en-US" sz="1600" dirty="0" err="1">
                <a:solidFill>
                  <a:schemeClr val="bg2">
                    <a:lumMod val="75000"/>
                  </a:schemeClr>
                </a:solidFill>
              </a:rPr>
              <a:t>alhamoud</a:t>
            </a:r>
            <a:endParaRPr lang="en-US" sz="1600" dirty="0">
              <a:solidFill>
                <a:schemeClr val="bg2">
                  <a:lumMod val="75000"/>
                </a:schemeClr>
              </a:solidFill>
            </a:endParaRPr>
          </a:p>
          <a:p>
            <a:pPr marL="0" indent="0">
              <a:spcBef>
                <a:spcPct val="20000"/>
              </a:spcBef>
              <a:buNone/>
            </a:pPr>
            <a:r>
              <a:rPr lang="en-US" sz="1600" dirty="0" err="1">
                <a:solidFill>
                  <a:schemeClr val="bg2">
                    <a:lumMod val="75000"/>
                  </a:schemeClr>
                </a:solidFill>
              </a:rPr>
              <a:t>Shoag</a:t>
            </a:r>
            <a:r>
              <a:rPr lang="en-US" sz="1600" dirty="0">
                <a:solidFill>
                  <a:schemeClr val="bg2">
                    <a:lumMod val="75000"/>
                  </a:schemeClr>
                </a:solidFill>
              </a:rPr>
              <a:t> </a:t>
            </a:r>
            <a:r>
              <a:rPr lang="en-US" sz="1600" dirty="0" err="1">
                <a:solidFill>
                  <a:schemeClr val="bg2">
                    <a:lumMod val="75000"/>
                  </a:schemeClr>
                </a:solidFill>
              </a:rPr>
              <a:t>Albugami</a:t>
            </a:r>
            <a:endParaRPr lang="en-US" sz="1600" dirty="0">
              <a:solidFill>
                <a:schemeClr val="bg2">
                  <a:lumMod val="75000"/>
                </a:schemeClr>
              </a:solidFill>
            </a:endParaRPr>
          </a:p>
          <a:p>
            <a:pPr marL="0" indent="0">
              <a:spcBef>
                <a:spcPct val="20000"/>
              </a:spcBef>
              <a:buNone/>
            </a:pPr>
            <a:r>
              <a:rPr lang="en-US" sz="1600" dirty="0">
                <a:solidFill>
                  <a:schemeClr val="bg2">
                    <a:lumMod val="75000"/>
                  </a:schemeClr>
                </a:solidFill>
              </a:rPr>
              <a:t/>
            </a:r>
            <a:br>
              <a:rPr lang="en-US" sz="1600" dirty="0">
                <a:solidFill>
                  <a:schemeClr val="bg2">
                    <a:lumMod val="75000"/>
                  </a:schemeClr>
                </a:solidFill>
              </a:rPr>
            </a:br>
            <a:endParaRPr lang="en-US" sz="1600" dirty="0">
              <a:solidFill>
                <a:schemeClr val="bg2">
                  <a:lumMod val="75000"/>
                </a:schemeClr>
              </a:solidFill>
            </a:endParaRPr>
          </a:p>
          <a:p>
            <a:pPr marL="0" indent="0">
              <a:buNone/>
            </a:pPr>
            <a:endParaRPr lang="en-US" sz="1600" dirty="0">
              <a:solidFill>
                <a:schemeClr val="bg2">
                  <a:lumMod val="75000"/>
                </a:schemeClr>
              </a:solidFill>
            </a:endParaRPr>
          </a:p>
          <a:p>
            <a:pPr marL="0" indent="0">
              <a:buNone/>
            </a:pPr>
            <a:endParaRPr lang="en-US" sz="1600" dirty="0">
              <a:solidFill>
                <a:schemeClr val="bg2">
                  <a:lumMod val="75000"/>
                </a:schemeClr>
              </a:solidFill>
            </a:endParaRPr>
          </a:p>
        </p:txBody>
      </p:sp>
    </p:spTree>
    <p:extLst>
      <p:ext uri="{BB962C8B-B14F-4D97-AF65-F5344CB8AC3E}">
        <p14:creationId xmlns:p14="http://schemas.microsoft.com/office/powerpoint/2010/main" val="17568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title"/>
          </p:nvPr>
        </p:nvSpPr>
        <p:spPr>
          <a:xfrm>
            <a:off x="452629" y="152400"/>
            <a:ext cx="10972800" cy="9906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3200" dirty="0">
                <a:solidFill>
                  <a:schemeClr val="tx2"/>
                </a:solidFill>
                <a:latin typeface="+mj-lt"/>
                <a:ea typeface="+mj-ea"/>
                <a:cs typeface="+mj-cs"/>
              </a:rPr>
              <a:t>Functions of Bone: </a:t>
            </a:r>
          </a:p>
        </p:txBody>
      </p:sp>
      <p:sp>
        <p:nvSpPr>
          <p:cNvPr id="5" name="مستطيل ذو زوايا قطرية مستديرة 4"/>
          <p:cNvSpPr/>
          <p:nvPr/>
        </p:nvSpPr>
        <p:spPr>
          <a:xfrm>
            <a:off x="767408" y="1340768"/>
            <a:ext cx="3672408" cy="959288"/>
          </a:xfrm>
          <a:prstGeom prst="round2DiagRect">
            <a:avLst/>
          </a:prstGeom>
          <a:solidFill>
            <a:srgbClr val="638CA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1- </a:t>
            </a:r>
            <a:r>
              <a:rPr lang="en-US" b="1" dirty="0" smtClean="0">
                <a:solidFill>
                  <a:schemeClr val="bg1"/>
                </a:solidFill>
              </a:rPr>
              <a:t>Homeostasis </a:t>
            </a:r>
            <a:r>
              <a:rPr lang="en-US" b="1" dirty="0">
                <a:solidFill>
                  <a:schemeClr val="bg1"/>
                </a:solidFill>
              </a:rPr>
              <a:t>of Ca++ and PO4.</a:t>
            </a:r>
          </a:p>
        </p:txBody>
      </p:sp>
      <p:sp>
        <p:nvSpPr>
          <p:cNvPr id="6" name="مستطيل ذو زوايا قطرية مستديرة 5"/>
          <p:cNvSpPr/>
          <p:nvPr/>
        </p:nvSpPr>
        <p:spPr>
          <a:xfrm>
            <a:off x="751105" y="2356697"/>
            <a:ext cx="3672408" cy="712263"/>
          </a:xfrm>
          <a:prstGeom prst="round2DiagRect">
            <a:avLst/>
          </a:prstGeom>
          <a:solidFill>
            <a:schemeClr val="accent2">
              <a:lumMod val="60000"/>
              <a:lumOff val="40000"/>
              <a:alpha val="8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2- Protects vital organs.</a:t>
            </a:r>
          </a:p>
        </p:txBody>
      </p:sp>
      <p:sp>
        <p:nvSpPr>
          <p:cNvPr id="7" name="مستطيل ذو زوايا قطرية مستديرة 6"/>
          <p:cNvSpPr/>
          <p:nvPr/>
        </p:nvSpPr>
        <p:spPr>
          <a:xfrm>
            <a:off x="713446" y="4200923"/>
            <a:ext cx="3710067" cy="1013294"/>
          </a:xfrm>
          <a:prstGeom prst="round2DiagRect">
            <a:avLst/>
          </a:prstGeom>
          <a:solidFill>
            <a:schemeClr val="accent2">
              <a:lumMod val="60000"/>
              <a:lumOff val="40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4- Formation of blood cells in the bone marrow.</a:t>
            </a:r>
          </a:p>
        </p:txBody>
      </p:sp>
      <p:sp>
        <p:nvSpPr>
          <p:cNvPr id="8" name="مستطيل ذو زوايا قطرية مستديرة 7"/>
          <p:cNvSpPr/>
          <p:nvPr/>
        </p:nvSpPr>
        <p:spPr>
          <a:xfrm>
            <a:off x="713445" y="3122061"/>
            <a:ext cx="3744416" cy="1013294"/>
          </a:xfrm>
          <a:prstGeom prst="round2DiagRect">
            <a:avLst/>
          </a:prstGeom>
          <a:solidFill>
            <a:srgbClr val="638CAE">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3- Permits locomotion and support against gravity.</a:t>
            </a:r>
          </a:p>
        </p:txBody>
      </p:sp>
      <p:pic>
        <p:nvPicPr>
          <p:cNvPr id="10" name="صورة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28" y="4484700"/>
            <a:ext cx="978495" cy="1814220"/>
          </a:xfrm>
          <a:prstGeom prst="rect">
            <a:avLst/>
          </a:prstGeom>
        </p:spPr>
      </p:pic>
      <p:sp>
        <p:nvSpPr>
          <p:cNvPr id="9" name="مستطيل ذو زوايا قطرية مستديرة 7"/>
          <p:cNvSpPr/>
          <p:nvPr/>
        </p:nvSpPr>
        <p:spPr>
          <a:xfrm>
            <a:off x="713445" y="5279785"/>
            <a:ext cx="3710068" cy="1008112"/>
          </a:xfrm>
          <a:prstGeom prst="round2DiagRect">
            <a:avLst/>
          </a:prstGeom>
          <a:solidFill>
            <a:srgbClr val="638CAE">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5- Reservoir for calcium &amp; phosphate.</a:t>
            </a:r>
          </a:p>
        </p:txBody>
      </p:sp>
      <p:sp>
        <p:nvSpPr>
          <p:cNvPr id="2" name="Rectangle 1"/>
          <p:cNvSpPr/>
          <p:nvPr/>
        </p:nvSpPr>
        <p:spPr>
          <a:xfrm>
            <a:off x="5593760" y="600581"/>
            <a:ext cx="5963492" cy="584775"/>
          </a:xfrm>
          <a:prstGeom prst="rect">
            <a:avLst/>
          </a:prstGeom>
        </p:spPr>
        <p:txBody>
          <a:bodyPr wrap="none">
            <a:spAutoFit/>
          </a:bodyPr>
          <a:lstStyle/>
          <a:p>
            <a:r>
              <a:rPr lang="en-US" sz="3200" dirty="0">
                <a:solidFill>
                  <a:schemeClr val="tx2"/>
                </a:solidFill>
                <a:latin typeface="+mj-lt"/>
              </a:rPr>
              <a:t>Types and structure of bone:</a:t>
            </a:r>
          </a:p>
        </p:txBody>
      </p:sp>
      <p:graphicFrame>
        <p:nvGraphicFramePr>
          <p:cNvPr id="11" name="Diagram 10"/>
          <p:cNvGraphicFramePr/>
          <p:nvPr>
            <p:extLst>
              <p:ext uri="{D42A27DB-BD31-4B8C-83A1-F6EECF244321}">
                <p14:modId xmlns:p14="http://schemas.microsoft.com/office/powerpoint/2010/main" val="1909556460"/>
              </p:ext>
            </p:extLst>
          </p:nvPr>
        </p:nvGraphicFramePr>
        <p:xfrm>
          <a:off x="6404712" y="817192"/>
          <a:ext cx="5143215" cy="3870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6120" y="3988564"/>
            <a:ext cx="3600400" cy="2352971"/>
          </a:xfrm>
          <a:prstGeom prst="rect">
            <a:avLst/>
          </a:prstGeom>
        </p:spPr>
      </p:pic>
      <p:cxnSp>
        <p:nvCxnSpPr>
          <p:cNvPr id="12" name="Straight Connector 11"/>
          <p:cNvCxnSpPr/>
          <p:nvPr/>
        </p:nvCxnSpPr>
        <p:spPr>
          <a:xfrm>
            <a:off x="5231904" y="1599520"/>
            <a:ext cx="0" cy="4184321"/>
          </a:xfrm>
          <a:prstGeom prst="line">
            <a:avLst/>
          </a:prstGeom>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4929A69E-7D8F-4515-9605-0315ABD4F316}" type="slidenum">
              <a:rPr lang="en-US" smtClean="0"/>
              <a:t>4</a:t>
            </a:fld>
            <a:endParaRPr lang="en-US" dirty="0"/>
          </a:p>
        </p:txBody>
      </p:sp>
    </p:spTree>
    <p:extLst>
      <p:ext uri="{BB962C8B-B14F-4D97-AF65-F5344CB8AC3E}">
        <p14:creationId xmlns:p14="http://schemas.microsoft.com/office/powerpoint/2010/main" val="745937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1- </a:t>
            </a:r>
            <a:r>
              <a:rPr lang="en-US" dirty="0" smtClean="0"/>
              <a:t>Compact Bone (Cortical Bone) </a:t>
            </a:r>
            <a:r>
              <a:rPr lang="en-US" dirty="0"/>
              <a:t>80</a:t>
            </a:r>
            <a:r>
              <a:rPr lang="en-US" dirty="0" smtClean="0"/>
              <a:t>%</a:t>
            </a:r>
            <a:endParaRPr lang="en-US" dirty="0"/>
          </a:p>
        </p:txBody>
      </p:sp>
      <p:graphicFrame>
        <p:nvGraphicFramePr>
          <p:cNvPr id="4" name="Diagram 3"/>
          <p:cNvGraphicFramePr/>
          <p:nvPr>
            <p:extLst>
              <p:ext uri="{D42A27DB-BD31-4B8C-83A1-F6EECF244321}">
                <p14:modId xmlns:p14="http://schemas.microsoft.com/office/powerpoint/2010/main" val="759106683"/>
              </p:ext>
            </p:extLst>
          </p:nvPr>
        </p:nvGraphicFramePr>
        <p:xfrm>
          <a:off x="335360" y="1196752"/>
          <a:ext cx="112332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4929A69E-7D8F-4515-9605-0315ABD4F316}" type="slidenum">
              <a:rPr lang="en-US" smtClean="0"/>
              <a:t>5</a:t>
            </a:fld>
            <a:endParaRPr lang="en-US" dirty="0"/>
          </a:p>
        </p:txBody>
      </p:sp>
    </p:spTree>
    <p:extLst>
      <p:ext uri="{BB962C8B-B14F-4D97-AF65-F5344CB8AC3E}">
        <p14:creationId xmlns:p14="http://schemas.microsoft.com/office/powerpoint/2010/main" val="96424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5" y="145597"/>
            <a:ext cx="10972800" cy="914400"/>
          </a:xfrm>
        </p:spPr>
        <p:txBody>
          <a:bodyPr>
            <a:normAutofit/>
          </a:bodyPr>
          <a:lstStyle/>
          <a:p>
            <a:r>
              <a:rPr lang="en-US" dirty="0">
                <a:cs typeface="Times New Roman" panose="02020603050405020304" pitchFamily="18" charset="0"/>
              </a:rPr>
              <a:t>Haversian System (Osteons</a:t>
            </a:r>
            <a:r>
              <a:rPr lang="en-US" dirty="0" smtClean="0">
                <a:cs typeface="Times New Roman" panose="02020603050405020304" pitchFamily="18" charset="0"/>
              </a:rPr>
              <a:t>)</a:t>
            </a:r>
            <a:endParaRPr lang="en-US" dirty="0"/>
          </a:p>
        </p:txBody>
      </p:sp>
      <p:graphicFrame>
        <p:nvGraphicFramePr>
          <p:cNvPr id="3" name="Diagram 2"/>
          <p:cNvGraphicFramePr/>
          <p:nvPr>
            <p:extLst>
              <p:ext uri="{D42A27DB-BD31-4B8C-83A1-F6EECF244321}">
                <p14:modId xmlns:p14="http://schemas.microsoft.com/office/powerpoint/2010/main" val="3580464626"/>
              </p:ext>
            </p:extLst>
          </p:nvPr>
        </p:nvGraphicFramePr>
        <p:xfrm>
          <a:off x="-2472952" y="1196752"/>
          <a:ext cx="11737304" cy="5130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0176" y="1268760"/>
            <a:ext cx="318736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17371" y="3861048"/>
            <a:ext cx="5564026" cy="2246769"/>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1400" b="1" dirty="0" smtClean="0"/>
              <a:t>للتوضيح : </a:t>
            </a:r>
          </a:p>
          <a:p>
            <a:pPr algn="r" rtl="1"/>
            <a:endParaRPr lang="ar-SA" sz="1400" b="1" dirty="0"/>
          </a:p>
          <a:p>
            <a:pPr algn="r" rtl="1"/>
            <a:r>
              <a:rPr lang="ar-SA" sz="1400" b="1" dirty="0" smtClean="0"/>
              <a:t>- لدينا تركيب يسمى </a:t>
            </a:r>
            <a:r>
              <a:rPr lang="en-US" sz="1400" b="1" dirty="0" smtClean="0"/>
              <a:t>osteon </a:t>
            </a:r>
            <a:r>
              <a:rPr lang="ar-SA" sz="1400" b="1" dirty="0" smtClean="0"/>
              <a:t> وهو عبارة عن دوائر متداخلة وبأخر دائرة توجد قناة تسمى </a:t>
            </a:r>
            <a:r>
              <a:rPr lang="en-US" sz="1400" b="1" dirty="0" err="1" smtClean="0"/>
              <a:t>osteonic</a:t>
            </a:r>
            <a:r>
              <a:rPr lang="en-US" sz="1400" b="1" dirty="0" smtClean="0"/>
              <a:t> canal </a:t>
            </a:r>
            <a:r>
              <a:rPr lang="ar-SA" sz="1400" b="1" dirty="0" smtClean="0"/>
              <a:t> هذة القناة يوجد بها الأوعية الدموية. </a:t>
            </a:r>
          </a:p>
          <a:p>
            <a:pPr algn="r" rtl="1"/>
            <a:endParaRPr lang="ar-SA" sz="1400" b="1" dirty="0"/>
          </a:p>
          <a:p>
            <a:pPr algn="r" rtl="1"/>
            <a:endParaRPr lang="ar-SA" sz="1400" b="1" dirty="0" smtClean="0"/>
          </a:p>
          <a:p>
            <a:pPr algn="r" rtl="1"/>
            <a:r>
              <a:rPr lang="ar-SA" sz="1400" b="1" dirty="0" smtClean="0"/>
              <a:t>- ال</a:t>
            </a:r>
            <a:r>
              <a:rPr lang="en-US" sz="1400" b="1" dirty="0" smtClean="0"/>
              <a:t>compact Bone </a:t>
            </a:r>
            <a:r>
              <a:rPr lang="ar-SA" sz="1400" b="1" dirty="0"/>
              <a:t> </a:t>
            </a:r>
            <a:r>
              <a:rPr lang="ar-SA" sz="1400" b="1" dirty="0" smtClean="0"/>
              <a:t>يتكون من أكثر من ال</a:t>
            </a:r>
            <a:r>
              <a:rPr lang="en-US" sz="1400" b="1" dirty="0" smtClean="0"/>
              <a:t>osteons </a:t>
            </a:r>
            <a:r>
              <a:rPr lang="ar-SA" sz="1400" b="1" dirty="0"/>
              <a:t> </a:t>
            </a:r>
            <a:r>
              <a:rPr lang="ar-SA" sz="1400" b="1" dirty="0" smtClean="0"/>
              <a:t>متجاورة فنسمي -هذا التجمع – أو النظام ب </a:t>
            </a:r>
            <a:r>
              <a:rPr lang="en-US" sz="1400" b="1" dirty="0">
                <a:latin typeface="Times New Roman" panose="02020603050405020304" pitchFamily="18" charset="0"/>
                <a:cs typeface="Times New Roman" panose="02020603050405020304" pitchFamily="18" charset="0"/>
              </a:rPr>
              <a:t>Haversian System </a:t>
            </a:r>
            <a:endParaRPr lang="en-US" sz="1400" b="1" dirty="0" smtClean="0">
              <a:latin typeface="Times New Roman" panose="02020603050405020304" pitchFamily="18" charset="0"/>
              <a:cs typeface="Times New Roman" panose="02020603050405020304" pitchFamily="18" charset="0"/>
            </a:endParaRPr>
          </a:p>
          <a:p>
            <a:pPr algn="r" rtl="1"/>
            <a:endParaRPr lang="en-US" sz="1400" b="1" dirty="0">
              <a:latin typeface="Times New Roman" panose="02020603050405020304" pitchFamily="18" charset="0"/>
              <a:cs typeface="Times New Roman" panose="02020603050405020304" pitchFamily="18" charset="0"/>
            </a:endParaRPr>
          </a:p>
          <a:p>
            <a:pPr algn="r" rtl="1"/>
            <a:r>
              <a:rPr lang="ar-SA" sz="1400" b="1" dirty="0" smtClean="0">
                <a:latin typeface="Times New Roman" panose="02020603050405020304" pitchFamily="18" charset="0"/>
                <a:cs typeface="Times New Roman" panose="02020603050405020304" pitchFamily="18" charset="0"/>
              </a:rPr>
              <a:t>- هذا النظام لا يوجد إلا بال</a:t>
            </a:r>
            <a:r>
              <a:rPr lang="en-US" sz="1400" b="1" u="sng" dirty="0" smtClean="0">
                <a:solidFill>
                  <a:srgbClr val="C00000"/>
                </a:solidFill>
                <a:latin typeface="Times New Roman" panose="02020603050405020304" pitchFamily="18" charset="0"/>
                <a:cs typeface="Times New Roman" panose="02020603050405020304" pitchFamily="18" charset="0"/>
              </a:rPr>
              <a:t>compact Bone </a:t>
            </a:r>
            <a:r>
              <a:rPr lang="ar-SA" sz="1400" b="1" dirty="0" smtClean="0">
                <a:latin typeface="Times New Roman" panose="02020603050405020304" pitchFamily="18" charset="0"/>
                <a:cs typeface="Times New Roman" panose="02020603050405020304" pitchFamily="18" charset="0"/>
              </a:rPr>
              <a:t>وهو ما يعطيه الصلابة</a:t>
            </a:r>
            <a:endParaRPr lang="en-US" sz="1400" b="1" dirty="0"/>
          </a:p>
        </p:txBody>
      </p:sp>
      <p:sp>
        <p:nvSpPr>
          <p:cNvPr id="5" name="TextBox 4"/>
          <p:cNvSpPr txBox="1"/>
          <p:nvPr/>
        </p:nvSpPr>
        <p:spPr>
          <a:xfrm>
            <a:off x="2351584" y="6381328"/>
            <a:ext cx="10153128" cy="646331"/>
          </a:xfrm>
          <a:prstGeom prst="rect">
            <a:avLst/>
          </a:prstGeom>
          <a:noFill/>
        </p:spPr>
        <p:txBody>
          <a:bodyPr wrap="square" rtlCol="0">
            <a:spAutoFit/>
          </a:bodyPr>
          <a:lstStyle/>
          <a:p>
            <a:r>
              <a:rPr lang="en-US" b="1" dirty="0">
                <a:solidFill>
                  <a:schemeClr val="bg1">
                    <a:lumMod val="65000"/>
                  </a:schemeClr>
                </a:solidFill>
              </a:rPr>
              <a:t>Haversian system</a:t>
            </a:r>
            <a:r>
              <a:rPr lang="en-US" dirty="0">
                <a:solidFill>
                  <a:schemeClr val="bg1">
                    <a:lumMod val="65000"/>
                  </a:schemeClr>
                </a:solidFill>
              </a:rPr>
              <a:t> is the fundamental functional unit of much </a:t>
            </a:r>
            <a:r>
              <a:rPr lang="en-US" dirty="0">
                <a:solidFill>
                  <a:srgbClr val="FF0000"/>
                </a:solidFill>
              </a:rPr>
              <a:t>compact</a:t>
            </a:r>
            <a:r>
              <a:rPr lang="en-US" dirty="0">
                <a:solidFill>
                  <a:schemeClr val="bg1">
                    <a:lumMod val="65000"/>
                  </a:schemeClr>
                </a:solidFill>
              </a:rPr>
              <a:t> bone.</a:t>
            </a:r>
          </a:p>
          <a:p>
            <a:endParaRPr lang="en-US" dirty="0"/>
          </a:p>
        </p:txBody>
      </p:sp>
      <p:sp>
        <p:nvSpPr>
          <p:cNvPr id="8" name="Slide Number Placeholder 7"/>
          <p:cNvSpPr>
            <a:spLocks noGrp="1"/>
          </p:cNvSpPr>
          <p:nvPr>
            <p:ph type="sldNum" sz="quarter" idx="12"/>
          </p:nvPr>
        </p:nvSpPr>
        <p:spPr/>
        <p:txBody>
          <a:bodyPr/>
          <a:lstStyle/>
          <a:p>
            <a:fld id="{4929A69E-7D8F-4515-9605-0315ABD4F316}" type="slidenum">
              <a:rPr lang="en-US" smtClean="0"/>
              <a:t>6</a:t>
            </a:fld>
            <a:endParaRPr lang="en-US" dirty="0"/>
          </a:p>
        </p:txBody>
      </p:sp>
    </p:spTree>
    <p:extLst>
      <p:ext uri="{BB962C8B-B14F-4D97-AF65-F5344CB8AC3E}">
        <p14:creationId xmlns:p14="http://schemas.microsoft.com/office/powerpoint/2010/main" val="127268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728" y="228600"/>
            <a:ext cx="4176464" cy="914400"/>
          </a:xfrm>
        </p:spPr>
        <p:txBody>
          <a:bodyPr>
            <a:normAutofit fontScale="90000"/>
          </a:bodyPr>
          <a:lstStyle/>
          <a:p>
            <a:pPr algn="ctr"/>
            <a:r>
              <a:rPr lang="en-US" b="1" dirty="0">
                <a:solidFill>
                  <a:schemeClr val="bg1">
                    <a:lumMod val="75000"/>
                  </a:schemeClr>
                </a:solidFill>
              </a:rPr>
              <a:t>Extra </a:t>
            </a:r>
            <a:r>
              <a:rPr lang="en-US" b="1" dirty="0" smtClean="0">
                <a:solidFill>
                  <a:schemeClr val="bg1">
                    <a:lumMod val="75000"/>
                  </a:schemeClr>
                </a:solidFill>
              </a:rPr>
              <a:t>Notes</a:t>
            </a:r>
            <a:r>
              <a:rPr lang="ar-SA" b="1" dirty="0" smtClean="0">
                <a:solidFill>
                  <a:schemeClr val="bg1">
                    <a:lumMod val="75000"/>
                  </a:schemeClr>
                </a:solidFill>
              </a:rPr>
              <a:t/>
            </a:r>
            <a:br>
              <a:rPr lang="ar-SA" b="1" dirty="0" smtClean="0">
                <a:solidFill>
                  <a:schemeClr val="bg1">
                    <a:lumMod val="75000"/>
                  </a:schemeClr>
                </a:solidFill>
              </a:rPr>
            </a:br>
            <a:r>
              <a:rPr lang="en-US" b="1" dirty="0" smtClean="0">
                <a:solidFill>
                  <a:schemeClr val="bg1">
                    <a:lumMod val="75000"/>
                  </a:schemeClr>
                </a:solidFill>
              </a:rPr>
              <a:t> </a:t>
            </a:r>
            <a:r>
              <a:rPr lang="en-US" b="1" dirty="0">
                <a:solidFill>
                  <a:schemeClr val="bg1">
                    <a:lumMod val="75000"/>
                  </a:schemeClr>
                </a:solidFill>
              </a:rPr>
              <a:t>“compact bone”</a:t>
            </a:r>
            <a:endParaRPr lang="en-US" dirty="0">
              <a:solidFill>
                <a:schemeClr val="bg1">
                  <a:lumMod val="75000"/>
                </a:schemeClr>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691" t="25247" r="24892" b="6742"/>
          <a:stretch/>
        </p:blipFill>
        <p:spPr bwMode="auto">
          <a:xfrm>
            <a:off x="479376" y="1268761"/>
            <a:ext cx="1123324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56240" y="332656"/>
            <a:ext cx="28803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rgbClr val="0070C0"/>
                </a:solidFill>
              </a:rPr>
              <a:t>From 435</a:t>
            </a:r>
            <a:endParaRPr lang="en-US" sz="2000" b="1" dirty="0">
              <a:solidFill>
                <a:srgbClr val="0070C0"/>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t>7</a:t>
            </a:fld>
            <a:endParaRPr lang="en-US" dirty="0"/>
          </a:p>
        </p:txBody>
      </p:sp>
    </p:spTree>
    <p:extLst>
      <p:ext uri="{BB962C8B-B14F-4D97-AF65-F5344CB8AC3E}">
        <p14:creationId xmlns:p14="http://schemas.microsoft.com/office/powerpoint/2010/main" val="281836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Spongy </a:t>
            </a:r>
            <a:r>
              <a:rPr lang="en-US" dirty="0"/>
              <a:t>B</a:t>
            </a:r>
            <a:r>
              <a:rPr lang="en-US" dirty="0" smtClean="0"/>
              <a:t>one (</a:t>
            </a:r>
            <a:r>
              <a:rPr lang="en-US" dirty="0"/>
              <a:t>T</a:t>
            </a:r>
            <a:r>
              <a:rPr lang="en-US" dirty="0" smtClean="0"/>
              <a:t>rabecular Bone) 20%</a:t>
            </a:r>
            <a:endParaRPr lang="en-US" dirty="0"/>
          </a:p>
        </p:txBody>
      </p:sp>
      <p:graphicFrame>
        <p:nvGraphicFramePr>
          <p:cNvPr id="6" name="Diagram 5"/>
          <p:cNvGraphicFramePr/>
          <p:nvPr>
            <p:extLst>
              <p:ext uri="{D42A27DB-BD31-4B8C-83A1-F6EECF244321}">
                <p14:modId xmlns:p14="http://schemas.microsoft.com/office/powerpoint/2010/main" val="1639230168"/>
              </p:ext>
            </p:extLst>
          </p:nvPr>
        </p:nvGraphicFramePr>
        <p:xfrm>
          <a:off x="551384" y="10527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07768" y="1412776"/>
            <a:ext cx="4896544" cy="461665"/>
          </a:xfrm>
          <a:prstGeom prst="rect">
            <a:avLst/>
          </a:prstGeom>
          <a:noFill/>
        </p:spPr>
        <p:txBody>
          <a:bodyPr wrap="square" rtlCol="0">
            <a:spAutoFit/>
          </a:bodyPr>
          <a:lstStyle/>
          <a:p>
            <a:r>
              <a:rPr lang="en-US" sz="1200" b="1" dirty="0" smtClean="0">
                <a:solidFill>
                  <a:schemeClr val="bg1">
                    <a:lumMod val="75000"/>
                  </a:schemeClr>
                </a:solidFill>
              </a:rPr>
              <a:t>Remember : compact bone Is forming the OUTSIDE layers of Bones, while the spongy forms the INSIDE layers of the bones. </a:t>
            </a:r>
            <a:endParaRPr lang="en-US" sz="1200" b="1" dirty="0">
              <a:solidFill>
                <a:schemeClr val="bg1">
                  <a:lumMod val="75000"/>
                </a:schemeClr>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8328" y="1340766"/>
            <a:ext cx="2416176" cy="2043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8864600" y="3565822"/>
            <a:ext cx="2783632" cy="2462213"/>
          </a:xfrm>
          <a:prstGeom prst="rect">
            <a:avLst/>
          </a:prstGeom>
          <a:noFill/>
          <a:ln>
            <a:solidFill>
              <a:schemeClr val="tx1"/>
            </a:solidFill>
            <a:prstDash val="sysDot"/>
          </a:ln>
        </p:spPr>
        <p:txBody>
          <a:bodyPr wrap="square" rtlCol="0">
            <a:spAutoFit/>
          </a:bodyPr>
          <a:lstStyle/>
          <a:p>
            <a:r>
              <a:rPr lang="en-US" b="1" dirty="0">
                <a:solidFill>
                  <a:srgbClr val="C00000"/>
                </a:solidFill>
              </a:rPr>
              <a:t>Compared to cortical bone , it is: </a:t>
            </a:r>
            <a:br>
              <a:rPr lang="en-US" b="1" dirty="0">
                <a:solidFill>
                  <a:srgbClr val="C00000"/>
                </a:solidFill>
              </a:rPr>
            </a:br>
            <a:r>
              <a:rPr lang="en-US" b="1" dirty="0">
                <a:solidFill>
                  <a:srgbClr val="C00000"/>
                </a:solidFill>
              </a:rPr>
              <a:t>(1) less dense, (2) more elastic and (3) has a higher turnover rate than compact bone</a:t>
            </a:r>
            <a:r>
              <a:rPr lang="en-US" b="1" dirty="0" smtClean="0">
                <a:solidFill>
                  <a:srgbClr val="C00000"/>
                </a:solidFill>
              </a:rPr>
              <a:t>.</a:t>
            </a:r>
            <a:endParaRPr lang="ar-SA" b="1" dirty="0" smtClean="0">
              <a:solidFill>
                <a:srgbClr val="C00000"/>
              </a:solidFill>
            </a:endParaRPr>
          </a:p>
          <a:p>
            <a:endParaRPr lang="ar-SA" b="1" u="sng" dirty="0">
              <a:solidFill>
                <a:srgbClr val="C00000"/>
              </a:solidFill>
            </a:endParaRPr>
          </a:p>
          <a:p>
            <a:pPr algn="ctr"/>
            <a:r>
              <a:rPr lang="en-US" sz="1400" b="1" dirty="0">
                <a:solidFill>
                  <a:schemeClr val="bg1">
                    <a:lumMod val="50000"/>
                  </a:schemeClr>
                </a:solidFill>
              </a:rPr>
              <a:t>Calcium turnover: </a:t>
            </a:r>
          </a:p>
          <a:p>
            <a:pPr algn="ctr"/>
            <a:r>
              <a:rPr lang="ar-SA" sz="1400" b="1" dirty="0">
                <a:solidFill>
                  <a:schemeClr val="bg1">
                    <a:lumMod val="50000"/>
                  </a:schemeClr>
                </a:solidFill>
              </a:rPr>
              <a:t>حركة الكالسيوم من العظم للدم والعكس </a:t>
            </a:r>
            <a:endParaRPr lang="en-US" sz="1400" b="1" dirty="0">
              <a:solidFill>
                <a:schemeClr val="bg1">
                  <a:lumMod val="50000"/>
                </a:schemeClr>
              </a:solidFill>
            </a:endParaRPr>
          </a:p>
        </p:txBody>
      </p:sp>
      <p:sp>
        <p:nvSpPr>
          <p:cNvPr id="11" name="TextBox 10"/>
          <p:cNvSpPr txBox="1"/>
          <p:nvPr/>
        </p:nvSpPr>
        <p:spPr>
          <a:xfrm>
            <a:off x="1028404" y="6334780"/>
            <a:ext cx="10585176" cy="523220"/>
          </a:xfrm>
          <a:prstGeom prst="rect">
            <a:avLst/>
          </a:prstGeom>
          <a:noFill/>
        </p:spPr>
        <p:txBody>
          <a:bodyPr wrap="square" rtlCol="0">
            <a:spAutoFit/>
          </a:bodyPr>
          <a:lstStyle/>
          <a:p>
            <a:pPr algn="r" rtl="1"/>
            <a:r>
              <a:rPr lang="en-US" sz="1400" b="1" u="sng" dirty="0" smtClean="0">
                <a:solidFill>
                  <a:schemeClr val="bg1">
                    <a:lumMod val="50000"/>
                  </a:schemeClr>
                </a:solidFill>
              </a:rPr>
              <a:t>NOTE</a:t>
            </a:r>
            <a:r>
              <a:rPr lang="ar-SA" sz="1400" b="1" dirty="0" smtClean="0">
                <a:solidFill>
                  <a:schemeClr val="bg1">
                    <a:lumMod val="50000"/>
                  </a:schemeClr>
                </a:solidFill>
              </a:rPr>
              <a:t>  :  ال </a:t>
            </a:r>
            <a:r>
              <a:rPr lang="en-US" sz="1400" b="1" dirty="0" smtClean="0">
                <a:solidFill>
                  <a:schemeClr val="bg1">
                    <a:lumMod val="50000"/>
                  </a:schemeClr>
                </a:solidFill>
              </a:rPr>
              <a:t>compact Bone</a:t>
            </a:r>
            <a:r>
              <a:rPr lang="ar-SA" sz="1400" b="1" dirty="0" smtClean="0">
                <a:solidFill>
                  <a:schemeClr val="bg1">
                    <a:lumMod val="50000"/>
                  </a:schemeClr>
                </a:solidFill>
              </a:rPr>
              <a:t> يشكل 80% من عظام الجسم كلها ولكن ال</a:t>
            </a:r>
            <a:r>
              <a:rPr lang="en-US" sz="1400" b="1" dirty="0" smtClean="0">
                <a:solidFill>
                  <a:schemeClr val="bg1">
                    <a:lumMod val="50000"/>
                  </a:schemeClr>
                </a:solidFill>
              </a:rPr>
              <a:t>spongy bone </a:t>
            </a:r>
            <a:r>
              <a:rPr lang="ar-SA" sz="1400" b="1" dirty="0" smtClean="0">
                <a:solidFill>
                  <a:schemeClr val="bg1">
                    <a:lumMod val="50000"/>
                  </a:schemeClr>
                </a:solidFill>
              </a:rPr>
              <a:t> يشكل 80% من العظم الواحد فيأخذ مساحة أكبر بالعظم الواحد ، غالباً يكون الجزء الأكبر من ال</a:t>
            </a:r>
            <a:r>
              <a:rPr lang="en-US" sz="1400" b="1" dirty="0" smtClean="0">
                <a:solidFill>
                  <a:schemeClr val="bg1">
                    <a:lumMod val="50000"/>
                  </a:schemeClr>
                </a:solidFill>
              </a:rPr>
              <a:t>FLAT BONES </a:t>
            </a:r>
            <a:r>
              <a:rPr lang="ar-SA" sz="1400" b="1" dirty="0" smtClean="0">
                <a:solidFill>
                  <a:schemeClr val="bg1">
                    <a:lumMod val="50000"/>
                  </a:schemeClr>
                </a:solidFill>
              </a:rPr>
              <a:t> ولهذا السبب لها مساحة كبيرة.             </a:t>
            </a:r>
            <a:endParaRPr lang="en-US" sz="1400" b="1"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t>8</a:t>
            </a:fld>
            <a:endParaRPr lang="en-US" dirty="0"/>
          </a:p>
        </p:txBody>
      </p:sp>
    </p:spTree>
    <p:extLst>
      <p:ext uri="{BB962C8B-B14F-4D97-AF65-F5344CB8AC3E}">
        <p14:creationId xmlns:p14="http://schemas.microsoft.com/office/powerpoint/2010/main" val="252964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39" y="382709"/>
            <a:ext cx="8795320" cy="558552"/>
          </a:xfrm>
        </p:spPr>
        <p:txBody>
          <a:bodyPr>
            <a:normAutofit fontScale="90000"/>
          </a:bodyPr>
          <a:lstStyle/>
          <a:p>
            <a:r>
              <a:rPr lang="en-US" dirty="0"/>
              <a:t>Composition of </a:t>
            </a:r>
            <a:r>
              <a:rPr lang="en-US" dirty="0">
                <a:solidFill>
                  <a:srgbClr val="FF0000"/>
                </a:solidFill>
              </a:rPr>
              <a:t>Compact</a:t>
            </a:r>
            <a:r>
              <a:rPr lang="en-US" dirty="0"/>
              <a:t> Bone</a:t>
            </a:r>
            <a:r>
              <a:rPr lang="en-US" dirty="0">
                <a:sym typeface="Wingdings"/>
              </a:rPr>
              <a:t> (Cortical </a:t>
            </a:r>
            <a:r>
              <a:rPr lang="en-US">
                <a:sym typeface="Wingdings"/>
              </a:rPr>
              <a:t>Bone</a:t>
            </a:r>
            <a:r>
              <a:rPr lang="en-US" smtClean="0">
                <a:sym typeface="Wingdings"/>
              </a:rPr>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8692496"/>
              </p:ext>
            </p:extLst>
          </p:nvPr>
        </p:nvGraphicFramePr>
        <p:xfrm>
          <a:off x="526515" y="1002767"/>
          <a:ext cx="11161240" cy="5378561"/>
        </p:xfrm>
        <a:graphic>
          <a:graphicData uri="http://schemas.openxmlformats.org/drawingml/2006/table">
            <a:tbl>
              <a:tblPr firstRow="1" bandRow="1">
                <a:tableStyleId>{69012ECD-51FC-41F1-AA8D-1B2483CD663E}</a:tableStyleId>
              </a:tblPr>
              <a:tblGrid>
                <a:gridCol w="4950550">
                  <a:extLst>
                    <a:ext uri="{9D8B030D-6E8A-4147-A177-3AD203B41FA5}">
                      <a16:colId xmlns="" xmlns:a16="http://schemas.microsoft.com/office/drawing/2014/main" val="20000"/>
                    </a:ext>
                  </a:extLst>
                </a:gridCol>
                <a:gridCol w="6210690">
                  <a:extLst>
                    <a:ext uri="{9D8B030D-6E8A-4147-A177-3AD203B41FA5}">
                      <a16:colId xmlns="" xmlns:a16="http://schemas.microsoft.com/office/drawing/2014/main" val="20001"/>
                    </a:ext>
                  </a:extLst>
                </a:gridCol>
              </a:tblGrid>
              <a:tr h="365760">
                <a:tc>
                  <a:txBody>
                    <a:bodyPr/>
                    <a:lstStyle/>
                    <a:p>
                      <a:r>
                        <a:rPr lang="en-US" dirty="0"/>
                        <a:t>Bone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316480">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2000" b="1" u="sng" dirty="0"/>
                        <a:t>Osteoblasts</a:t>
                      </a:r>
                      <a:r>
                        <a:rPr lang="en-US" b="1" u="sng" dirty="0"/>
                        <a:t>:</a:t>
                      </a:r>
                      <a:r>
                        <a:rPr lang="en-US" baseline="0" dirty="0"/>
                        <a:t> </a:t>
                      </a:r>
                      <a:r>
                        <a:rPr lang="en-US" baseline="0" dirty="0" smtClean="0"/>
                        <a:t>immature </a:t>
                      </a:r>
                      <a:r>
                        <a:rPr kumimoji="0" lang="en-US" sz="1800" kern="1200" dirty="0" smtClean="0">
                          <a:effectLst/>
                        </a:rPr>
                        <a:t>bone </a:t>
                      </a:r>
                      <a:r>
                        <a:rPr kumimoji="0" lang="en-US" sz="1800" kern="1200" dirty="0">
                          <a:effectLst/>
                        </a:rPr>
                        <a:t>forming cells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effectLst/>
                        </a:rPr>
                        <a:t>that: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kumimoji="0" lang="en-US" sz="1800" kern="1200" dirty="0" smtClean="0">
                          <a:effectLst/>
                        </a:rPr>
                        <a:t>Secrete collagen -&gt;</a:t>
                      </a:r>
                      <a:r>
                        <a:rPr kumimoji="0" lang="en-US" sz="1800" kern="1200" baseline="0" dirty="0" smtClean="0">
                          <a:effectLst/>
                        </a:rPr>
                        <a:t> forming </a:t>
                      </a:r>
                      <a:r>
                        <a:rPr kumimoji="0" lang="en-US" sz="1800" kern="1200" baseline="0" dirty="0">
                          <a:effectLst/>
                        </a:rPr>
                        <a:t>a </a:t>
                      </a:r>
                      <a:r>
                        <a:rPr kumimoji="0" lang="en-US" sz="1800" u="sng" kern="1200" baseline="0" dirty="0">
                          <a:effectLst/>
                        </a:rPr>
                        <a:t>matrix</a:t>
                      </a:r>
                      <a:r>
                        <a:rPr kumimoji="0" lang="en-US" sz="1800" kern="1200" baseline="0" dirty="0">
                          <a:effectLst/>
                        </a:rPr>
                        <a:t> around </a:t>
                      </a:r>
                      <a:r>
                        <a:rPr kumimoji="0" lang="en-US" sz="1800" kern="1200" baseline="0" dirty="0" smtClean="0">
                          <a:effectLst/>
                        </a:rPr>
                        <a:t>themselves -&gt; which then calcifies.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kumimoji="0" lang="en-US" sz="1800" kern="1200" baseline="0" dirty="0" smtClean="0">
                          <a:effectLst/>
                        </a:rPr>
                        <a:t>Then when the bone forming cells are surrounded by calcified matrix they are called </a:t>
                      </a:r>
                      <a:r>
                        <a:rPr kumimoji="0" lang="en-US" sz="1800" b="1" u="sng" kern="1200" baseline="0" dirty="0" smtClean="0">
                          <a:solidFill>
                            <a:srgbClr val="FF0000"/>
                          </a:solidFill>
                          <a:effectLst/>
                        </a:rPr>
                        <a:t>osteocytes</a:t>
                      </a:r>
                      <a:r>
                        <a:rPr kumimoji="0" lang="en-US" sz="1800" kern="1200" baseline="0" dirty="0" smtClean="0">
                          <a:effectLst/>
                        </a:rPr>
                        <a:t>.</a:t>
                      </a:r>
                      <a:endParaRPr kumimoji="0" lang="en-US" sz="1800" kern="12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effectLst/>
                        </a:rPr>
                        <a:t>- </a:t>
                      </a:r>
                      <a:r>
                        <a:rPr kumimoji="0" lang="en-US" sz="1800" b="1" kern="1200" baseline="0" dirty="0">
                          <a:effectLst/>
                        </a:rPr>
                        <a:t>Function: </a:t>
                      </a:r>
                      <a:r>
                        <a:rPr kumimoji="0" lang="en-US" sz="1800" kern="1200" baseline="0" dirty="0">
                          <a:effectLst/>
                        </a:rPr>
                        <a:t>r</a:t>
                      </a:r>
                      <a:r>
                        <a:rPr kumimoji="0" lang="en-US" sz="1800" kern="1200" dirty="0">
                          <a:effectLst/>
                        </a:rPr>
                        <a:t>egulating Ca and Phosphate concentration in bone fluid.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a:effectLst/>
                        </a:rPr>
                        <a:t>1)</a:t>
                      </a:r>
                      <a:r>
                        <a:rPr kumimoji="0" lang="en-US" sz="1800" b="1" kern="1200" dirty="0">
                          <a:solidFill>
                            <a:srgbClr val="FF0000"/>
                          </a:solidFill>
                          <a:effectLst/>
                        </a:rPr>
                        <a:t> </a:t>
                      </a:r>
                      <a:r>
                        <a:rPr kumimoji="0" lang="en-US" sz="2000" b="1" u="sng" kern="1200" dirty="0">
                          <a:solidFill>
                            <a:srgbClr val="FF0000"/>
                          </a:solidFill>
                          <a:effectLst/>
                        </a:rPr>
                        <a:t>Organic</a:t>
                      </a:r>
                      <a:r>
                        <a:rPr kumimoji="0" lang="en-US" sz="2000" b="1" u="sng" kern="1200" baseline="0" dirty="0">
                          <a:solidFill>
                            <a:srgbClr val="FF0000"/>
                          </a:solidFill>
                          <a:effectLst/>
                        </a:rPr>
                        <a:t> </a:t>
                      </a:r>
                      <a:r>
                        <a:rPr kumimoji="0" lang="en-US" sz="2000" b="1" u="sng" kern="1200" baseline="0" dirty="0">
                          <a:effectLst/>
                        </a:rPr>
                        <a:t>matrix</a:t>
                      </a:r>
                      <a:r>
                        <a:rPr kumimoji="0" lang="en-US" sz="1800" kern="1200" baseline="0" dirty="0">
                          <a:effectLst/>
                        </a:rPr>
                        <a:t>: </a:t>
                      </a:r>
                      <a:r>
                        <a:rPr kumimoji="0" lang="en-US" sz="1800" kern="1200" baseline="0" dirty="0">
                          <a:solidFill>
                            <a:schemeClr val="accent4">
                              <a:lumMod val="75000"/>
                            </a:schemeClr>
                          </a:solidFill>
                          <a:effectLst/>
                        </a:rPr>
                        <a:t>30% </a:t>
                      </a:r>
                      <a:r>
                        <a:rPr kumimoji="0" lang="en-US" sz="1800" kern="1200" baseline="0" dirty="0" smtClean="0">
                          <a:solidFill>
                            <a:schemeClr val="bg1">
                              <a:lumMod val="50000"/>
                            </a:schemeClr>
                          </a:solidFill>
                          <a:effectLst/>
                        </a:rPr>
                        <a:t>(contains carbon )</a:t>
                      </a:r>
                      <a:endParaRPr kumimoji="0" lang="en-US" sz="1800" kern="1200" baseline="0" dirty="0">
                        <a:solidFill>
                          <a:schemeClr val="bg1">
                            <a:lumMod val="5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effectLst/>
                        </a:rPr>
                        <a:t>A- </a:t>
                      </a:r>
                      <a:r>
                        <a:rPr kumimoji="0" lang="en-US" sz="1800" kern="1200" dirty="0">
                          <a:effectLst/>
                        </a:rPr>
                        <a:t>Collagen fibers </a:t>
                      </a:r>
                      <a:r>
                        <a:rPr kumimoji="0" lang="en-US" b="0" i="0" kern="1200" dirty="0">
                          <a:solidFill>
                            <a:schemeClr val="bg1">
                              <a:lumMod val="50000"/>
                            </a:schemeClr>
                          </a:solidFill>
                          <a:effectLst/>
                          <a:latin typeface="+mn-lt"/>
                          <a:ea typeface="+mn-ea"/>
                          <a:cs typeface="+mn-cs"/>
                        </a:rPr>
                        <a:t>Type I</a:t>
                      </a:r>
                      <a:r>
                        <a:rPr kumimoji="0" lang="en-US" sz="1800" kern="1200" dirty="0">
                          <a:effectLst/>
                        </a:rPr>
                        <a:t> (</a:t>
                      </a:r>
                      <a:r>
                        <a:rPr kumimoji="0" lang="en-US" sz="1800" kern="1200" dirty="0">
                          <a:solidFill>
                            <a:schemeClr val="accent4">
                              <a:lumMod val="75000"/>
                            </a:schemeClr>
                          </a:solidFill>
                          <a:effectLst/>
                        </a:rPr>
                        <a:t>90-95%</a:t>
                      </a:r>
                      <a:r>
                        <a:rPr kumimoji="0" lang="en-US" sz="1800" kern="1200" dirty="0">
                          <a:effectLst/>
                        </a:rPr>
                        <a:t>):</a:t>
                      </a:r>
                      <a:r>
                        <a:rPr kumimoji="0" lang="en-US" sz="1800" kern="1200" baseline="0" dirty="0">
                          <a:effectLst/>
                        </a:rPr>
                        <a:t> </a:t>
                      </a:r>
                      <a:r>
                        <a:rPr kumimoji="0" lang="en-US" sz="1800" kern="1200" dirty="0">
                          <a:effectLst/>
                        </a:rPr>
                        <a:t>extend along the lines of tensional force to give the</a:t>
                      </a:r>
                      <a:r>
                        <a:rPr kumimoji="0" lang="en-US" sz="1800" kern="1200" baseline="0" dirty="0">
                          <a:effectLst/>
                        </a:rPr>
                        <a:t> </a:t>
                      </a:r>
                      <a:r>
                        <a:rPr kumimoji="0" lang="en-US" sz="1800" kern="1200" dirty="0">
                          <a:effectLst/>
                        </a:rPr>
                        <a:t>bone its </a:t>
                      </a:r>
                      <a:r>
                        <a:rPr kumimoji="0" lang="en-US" sz="1800" u="sng" kern="1200" dirty="0">
                          <a:effectLst/>
                        </a:rPr>
                        <a:t>tensile strength</a:t>
                      </a:r>
                      <a:r>
                        <a:rPr kumimoji="0" lang="en-US" sz="1800" kern="1200" dirty="0">
                          <a:effectLst/>
                        </a:rPr>
                        <a:t>.  (more in next slide</a:t>
                      </a:r>
                      <a:r>
                        <a:rPr kumimoji="0" lang="en-US" sz="1800" kern="1200" dirty="0" smtClean="0">
                          <a:effectLst/>
                        </a:rPr>
                        <a:t>)</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effectLst/>
                        </a:rPr>
                        <a:t/>
                      </a:r>
                      <a:br>
                        <a:rPr kumimoji="0" lang="en-US" sz="1800" kern="1200" dirty="0">
                          <a:effectLst/>
                        </a:rPr>
                      </a:br>
                      <a:r>
                        <a:rPr kumimoji="0" lang="en-US" sz="1800" kern="1200" dirty="0">
                          <a:effectLst/>
                        </a:rPr>
                        <a:t>B- Ground substance 5-10% of ECF and Proteoglycans </a:t>
                      </a:r>
                      <a:r>
                        <a:rPr kumimoji="0" lang="en-US" sz="1800" kern="1200" dirty="0" smtClean="0">
                          <a:effectLst/>
                        </a:rPr>
                        <a:t>(chondroitin </a:t>
                      </a:r>
                      <a:r>
                        <a:rPr kumimoji="0" lang="en-US" sz="1800" kern="1200" dirty="0">
                          <a:effectLst/>
                        </a:rPr>
                        <a:t>sulphate and hayluronic acid).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2"/>
                  </a:ext>
                </a:extLst>
              </a:tr>
              <a:tr h="12680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 </a:t>
                      </a:r>
                      <a:r>
                        <a:rPr lang="en-US" sz="2000" b="1" u="sng" dirty="0"/>
                        <a:t>Osteocytes</a:t>
                      </a:r>
                      <a:r>
                        <a:rPr lang="en-US" dirty="0"/>
                        <a:t>: </a:t>
                      </a:r>
                      <a:r>
                        <a:rPr lang="en-US" dirty="0" smtClean="0"/>
                        <a:t>are</a:t>
                      </a:r>
                      <a:r>
                        <a:rPr lang="en-US" baseline="0" dirty="0" smtClean="0"/>
                        <a:t> mature osteoblasts </a:t>
                      </a:r>
                      <a:r>
                        <a:rPr lang="en-US" baseline="0" dirty="0"/>
                        <a:t>surrounded by </a:t>
                      </a:r>
                      <a:r>
                        <a:rPr lang="en-US" u="sng" baseline="0" dirty="0"/>
                        <a:t>calcified matrix. </a:t>
                      </a:r>
                      <a:r>
                        <a:rPr kumimoji="0" lang="en-US" sz="1800" u="none" kern="1200" baseline="0" dirty="0">
                          <a:effectLst/>
                        </a:rPr>
                        <a:t> </a:t>
                      </a:r>
                      <a:r>
                        <a:rPr kumimoji="0" lang="en-US" sz="1050" u="none" kern="1200" baseline="0" dirty="0">
                          <a:solidFill>
                            <a:schemeClr val="bg1">
                              <a:lumMod val="50000"/>
                            </a:schemeClr>
                          </a:solidFill>
                          <a:effectLst/>
                        </a:rPr>
                        <a:t>(more explanation in next slide) </a:t>
                      </a:r>
                      <a:r>
                        <a:rPr kumimoji="0" lang="en-US" sz="1800" u="none" kern="1200" baseline="0" dirty="0">
                          <a:effectLst/>
                        </a:rPr>
                        <a:t>They s</a:t>
                      </a:r>
                      <a:r>
                        <a:rPr kumimoji="0" lang="en-US" sz="1800" kern="1200" dirty="0">
                          <a:effectLst/>
                        </a:rPr>
                        <a:t>end processes into the </a:t>
                      </a:r>
                      <a:r>
                        <a:rPr kumimoji="0" lang="en-US" sz="1800" u="sng" kern="1200" dirty="0">
                          <a:effectLst/>
                        </a:rPr>
                        <a:t>canaliculi</a:t>
                      </a:r>
                      <a:r>
                        <a:rPr kumimoji="0" lang="en-US" sz="1800" kern="1200" dirty="0">
                          <a:effectLst/>
                        </a:rPr>
                        <a:t> that ramify throughout the bone.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r>
                        <a:rPr lang="en-US" b="1" dirty="0"/>
                        <a:t>2) </a:t>
                      </a:r>
                      <a:r>
                        <a:rPr lang="en-US" sz="2000" b="1" u="sng" dirty="0"/>
                        <a:t>Bone</a:t>
                      </a:r>
                      <a:r>
                        <a:rPr lang="en-US" sz="2000" b="1" u="sng" baseline="0" dirty="0"/>
                        <a:t> salts</a:t>
                      </a:r>
                      <a:r>
                        <a:rPr lang="en-US" baseline="0" dirty="0"/>
                        <a:t>: 70% (</a:t>
                      </a:r>
                      <a:r>
                        <a:rPr lang="en-US" u="sng" baseline="0" dirty="0">
                          <a:solidFill>
                            <a:srgbClr val="FF0000"/>
                          </a:solidFill>
                        </a:rPr>
                        <a:t>Inorganic</a:t>
                      </a:r>
                      <a:r>
                        <a:rPr lang="en-US" baseline="0" dirty="0"/>
                        <a:t>)</a:t>
                      </a:r>
                    </a:p>
                    <a:p>
                      <a:pPr marL="285750" indent="-285750">
                        <a:buFontTx/>
                        <a:buChar char="-"/>
                      </a:pPr>
                      <a:r>
                        <a:rPr kumimoji="0" lang="en-US" sz="1800" kern="1200" dirty="0" smtClean="0">
                          <a:effectLst/>
                        </a:rPr>
                        <a:t>Crystalline </a:t>
                      </a:r>
                      <a:r>
                        <a:rPr kumimoji="0" lang="en-US" sz="1800" kern="1200" dirty="0">
                          <a:effectLst/>
                        </a:rPr>
                        <a:t>salts of </a:t>
                      </a:r>
                      <a:r>
                        <a:rPr kumimoji="0" lang="en-US" sz="1800" kern="1200" dirty="0">
                          <a:solidFill>
                            <a:srgbClr val="FF0000"/>
                          </a:solidFill>
                          <a:effectLst/>
                        </a:rPr>
                        <a:t>Ca++ &amp; PO4</a:t>
                      </a:r>
                      <a:r>
                        <a:rPr kumimoji="0" lang="en-US" sz="1800" kern="1200" baseline="0" dirty="0">
                          <a:solidFill>
                            <a:srgbClr val="FF0000"/>
                          </a:solidFill>
                          <a:effectLst/>
                        </a:rPr>
                        <a:t> </a:t>
                      </a:r>
                      <a:r>
                        <a:rPr kumimoji="0" lang="en-US" sz="1800" kern="1200" dirty="0">
                          <a:effectLst/>
                        </a:rPr>
                        <a:t>(Hydroxyapatite). </a:t>
                      </a:r>
                      <a:endParaRPr kumimoji="0" lang="en-US" sz="1800" kern="1200" dirty="0" smtClean="0">
                        <a:effectLst/>
                      </a:endParaRPr>
                    </a:p>
                    <a:p>
                      <a:pPr marL="285750" indent="-285750">
                        <a:buFontTx/>
                        <a:buChar char="-"/>
                      </a:pPr>
                      <a:r>
                        <a:rPr kumimoji="0" lang="en-US" sz="1800" kern="1200" dirty="0" smtClean="0">
                          <a:effectLst/>
                        </a:rPr>
                        <a:t>The </a:t>
                      </a:r>
                      <a:r>
                        <a:rPr kumimoji="0" lang="en-US" sz="1800" kern="1200" dirty="0">
                          <a:effectLst/>
                        </a:rPr>
                        <a:t>ratio of Ca/P ratio is </a:t>
                      </a:r>
                      <a:r>
                        <a:rPr kumimoji="0" lang="en-US" sz="1800" kern="1200" dirty="0">
                          <a:solidFill>
                            <a:schemeClr val="accent4">
                              <a:lumMod val="75000"/>
                            </a:schemeClr>
                          </a:solidFill>
                          <a:effectLst/>
                        </a:rPr>
                        <a:t>1.5 – 2</a:t>
                      </a:r>
                      <a:r>
                        <a:rPr kumimoji="0" lang="en-US" sz="1800" kern="1200" dirty="0">
                          <a:effectLst/>
                        </a:rPr>
                        <a:t>.</a:t>
                      </a:r>
                      <a:endParaRPr kumimoji="0" lang="en-US" sz="1800" kern="1200" baseline="0" dirty="0">
                        <a:effectLst/>
                      </a:endParaRPr>
                    </a:p>
                    <a:p>
                      <a:r>
                        <a:rPr kumimoji="0" lang="en-US" sz="1800" kern="1200" baseline="0" dirty="0" smtClean="0">
                          <a:effectLst/>
                        </a:rPr>
                        <a:t>- Other secondary components:  </a:t>
                      </a:r>
                    </a:p>
                    <a:p>
                      <a:pPr marL="0" indent="0">
                        <a:buFontTx/>
                        <a:buNone/>
                      </a:pPr>
                      <a:r>
                        <a:rPr kumimoji="0" lang="en-US" sz="1800" kern="1200" dirty="0" smtClean="0">
                          <a:effectLst/>
                        </a:rPr>
                        <a:t>Mg</a:t>
                      </a:r>
                      <a:r>
                        <a:rPr kumimoji="0" lang="en-US" sz="1800" kern="1200" dirty="0">
                          <a:effectLst/>
                        </a:rPr>
                        <a:t>+, Na+, K+, Carbonate </a:t>
                      </a:r>
                      <a:r>
                        <a:rPr kumimoji="0" lang="en-US" sz="1800" kern="1200" dirty="0" smtClean="0">
                          <a:effectLst/>
                        </a:rPr>
                        <a:t>ions</a:t>
                      </a:r>
                    </a:p>
                    <a:p>
                      <a:pPr marL="0" indent="0">
                        <a:buFontTx/>
                        <a:buNone/>
                      </a:pPr>
                      <a:endParaRPr kumimoji="0" lang="en-US" sz="1800" kern="1200" dirty="0">
                        <a:effectLst/>
                      </a:endParaRPr>
                    </a:p>
                    <a:p>
                      <a:pPr marL="0" indent="0">
                        <a:buFontTx/>
                        <a:buNone/>
                      </a:pPr>
                      <a:r>
                        <a:rPr kumimoji="0" lang="en-US" sz="1800" kern="1200" dirty="0">
                          <a:effectLst/>
                        </a:rPr>
                        <a:t>Exception</a:t>
                      </a:r>
                      <a:r>
                        <a:rPr kumimoji="0" lang="en-US" sz="1800" kern="1200" dirty="0">
                          <a:solidFill>
                            <a:srgbClr val="FF0000"/>
                          </a:solidFill>
                          <a:effectLst/>
                        </a:rPr>
                        <a:t>:</a:t>
                      </a:r>
                      <a:r>
                        <a:rPr kumimoji="0" lang="en-US" sz="1800" kern="1200" baseline="0" dirty="0">
                          <a:solidFill>
                            <a:srgbClr val="FF0000"/>
                          </a:solidFill>
                          <a:effectLst/>
                        </a:rPr>
                        <a:t>  </a:t>
                      </a:r>
                      <a:r>
                        <a:rPr kumimoji="0" lang="en-US" sz="1800" kern="1200" dirty="0">
                          <a:solidFill>
                            <a:srgbClr val="FF0000"/>
                          </a:solidFill>
                          <a:effectLst/>
                        </a:rPr>
                        <a:t>Newly formed bones have a</a:t>
                      </a:r>
                      <a:r>
                        <a:rPr kumimoji="0" lang="en-US" sz="1800" kern="1200" baseline="0" dirty="0">
                          <a:solidFill>
                            <a:srgbClr val="FF0000"/>
                          </a:solidFill>
                          <a:effectLst/>
                        </a:rPr>
                        <a:t> higher </a:t>
                      </a:r>
                      <a:r>
                        <a:rPr kumimoji="0" lang="en-US" sz="1800" kern="1200" baseline="0" dirty="0" smtClean="0">
                          <a:solidFill>
                            <a:srgbClr val="FF0000"/>
                          </a:solidFill>
                          <a:effectLst/>
                        </a:rPr>
                        <a:t>percentage </a:t>
                      </a:r>
                      <a:r>
                        <a:rPr kumimoji="0" lang="en-US" sz="1800" kern="1200" baseline="0" dirty="0">
                          <a:solidFill>
                            <a:srgbClr val="FF0000"/>
                          </a:solidFill>
                          <a:effectLst/>
                        </a:rPr>
                        <a:t>of  matrix (collagen) in relation to salts</a:t>
                      </a:r>
                      <a:r>
                        <a:rPr kumimoji="0" lang="en-US" sz="1800" kern="1200" baseline="0" dirty="0" smtClean="0">
                          <a:solidFill>
                            <a:srgbClr val="C00000"/>
                          </a:solidFill>
                          <a:effectLst/>
                        </a:rPr>
                        <a:t>.</a:t>
                      </a:r>
                      <a:endParaRPr lang="en-US"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3"/>
                  </a:ext>
                </a:extLst>
              </a:tr>
              <a:tr h="1153932">
                <a:tc>
                  <a:txBody>
                    <a:bodyPr/>
                    <a:lstStyle/>
                    <a:p>
                      <a:r>
                        <a:rPr lang="en-US" b="1" dirty="0"/>
                        <a:t>3) </a:t>
                      </a:r>
                      <a:r>
                        <a:rPr lang="en-US" sz="2000" b="1" u="sng" dirty="0"/>
                        <a:t>Osteoclasts</a:t>
                      </a:r>
                      <a:r>
                        <a:rPr lang="en-US" dirty="0"/>
                        <a:t>:</a:t>
                      </a:r>
                      <a:r>
                        <a:rPr lang="en-US" baseline="0" dirty="0"/>
                        <a:t> </a:t>
                      </a:r>
                      <a:r>
                        <a:rPr kumimoji="0" lang="en-US" sz="1800" kern="1200" dirty="0">
                          <a:effectLst/>
                        </a:rPr>
                        <a:t>multinuclear cells </a:t>
                      </a:r>
                      <a:r>
                        <a:rPr kumimoji="0" lang="en-US" sz="1800" b="1" kern="1200" dirty="0" smtClean="0">
                          <a:effectLst/>
                        </a:rPr>
                        <a:t>Function : </a:t>
                      </a:r>
                      <a:r>
                        <a:rPr kumimoji="0" lang="en-US" sz="1800" kern="1200" dirty="0" smtClean="0">
                          <a:effectLst/>
                        </a:rPr>
                        <a:t>that </a:t>
                      </a:r>
                      <a:r>
                        <a:rPr kumimoji="0" lang="en-US" sz="1800" kern="1200" dirty="0">
                          <a:effectLst/>
                        </a:rPr>
                        <a:t>erode and resorb previously formed bone,</a:t>
                      </a:r>
                      <a:r>
                        <a:rPr kumimoji="0" lang="en-US" sz="1800" kern="1200" baseline="0" dirty="0">
                          <a:effectLst/>
                        </a:rPr>
                        <a:t> by</a:t>
                      </a:r>
                      <a:r>
                        <a:rPr kumimoji="0" lang="en-US" sz="1800" kern="1200" dirty="0">
                          <a:effectLst/>
                        </a:rPr>
                        <a:t> phagocytosis</a:t>
                      </a:r>
                      <a:r>
                        <a:rPr kumimoji="0" lang="en-US" sz="1800" kern="1200" baseline="0" dirty="0">
                          <a:effectLst/>
                        </a:rPr>
                        <a:t> and </a:t>
                      </a:r>
                      <a:r>
                        <a:rPr kumimoji="0" lang="en-US" sz="1800" kern="1200" dirty="0">
                          <a:effectLst/>
                        </a:rPr>
                        <a:t>digesting it in their cytoplasm.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marL="0" indent="0">
                        <a:buFontTx/>
                        <a:buNone/>
                      </a:pPr>
                      <a:endParaRPr lang="en-US" b="0" dirty="0"/>
                    </a:p>
                  </a:txBody>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9366201" y="4653136"/>
            <a:ext cx="1386946" cy="523220"/>
          </a:xfrm>
          <a:prstGeom prst="rect">
            <a:avLst/>
          </a:prstGeom>
          <a:noFill/>
          <a:ln>
            <a:solidFill>
              <a:schemeClr val="tx1"/>
            </a:solidFill>
            <a:prstDash val="sysDash"/>
          </a:ln>
        </p:spPr>
        <p:txBody>
          <a:bodyPr wrap="square" rtlCol="0">
            <a:spAutoFit/>
          </a:bodyPr>
          <a:lstStyle/>
          <a:p>
            <a:r>
              <a:rPr lang="en-US" sz="1400" dirty="0">
                <a:solidFill>
                  <a:srgbClr val="FF0000"/>
                </a:solidFill>
              </a:rPr>
              <a:t>Ratio is </a:t>
            </a:r>
            <a:r>
              <a:rPr lang="en-US" sz="1400" dirty="0">
                <a:solidFill>
                  <a:schemeClr val="accent4">
                    <a:lumMod val="75000"/>
                  </a:schemeClr>
                </a:solidFill>
              </a:rPr>
              <a:t>1.3 – 2</a:t>
            </a:r>
            <a:r>
              <a:rPr lang="en-US" sz="1400" dirty="0">
                <a:solidFill>
                  <a:srgbClr val="FF0000"/>
                </a:solidFill>
              </a:rPr>
              <a:t/>
            </a:r>
            <a:br>
              <a:rPr lang="en-US" sz="1400" dirty="0">
                <a:solidFill>
                  <a:srgbClr val="FF0000"/>
                </a:solidFill>
              </a:rPr>
            </a:br>
            <a:r>
              <a:rPr lang="en-US" sz="1400" dirty="0">
                <a:solidFill>
                  <a:srgbClr val="FF0000"/>
                </a:solidFill>
              </a:rPr>
              <a:t>in boys slide . </a:t>
            </a:r>
            <a:endParaRPr lang="ar-SA" sz="1400" dirty="0">
              <a:solidFill>
                <a:srgbClr val="FF0000"/>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t>9</a:t>
            </a:fld>
            <a:endParaRPr lang="en-US" dirty="0"/>
          </a:p>
        </p:txBody>
      </p:sp>
    </p:spTree>
    <p:extLst>
      <p:ext uri="{BB962C8B-B14F-4D97-AF65-F5344CB8AC3E}">
        <p14:creationId xmlns:p14="http://schemas.microsoft.com/office/powerpoint/2010/main" val="1356252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5056</TotalTime>
  <Words>2820</Words>
  <Application>Microsoft Macintosh PowerPoint</Application>
  <PresentationFormat>Widescreen</PresentationFormat>
  <Paragraphs>324</Paragraphs>
  <Slides>30</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Arial Black</vt:lpstr>
      <vt:lpstr>ArialMT</vt:lpstr>
      <vt:lpstr>Bookman Old Style</vt:lpstr>
      <vt:lpstr>Calibri</vt:lpstr>
      <vt:lpstr>Corbel</vt:lpstr>
      <vt:lpstr>Courier New</vt:lpstr>
      <vt:lpstr>Gill Sans MT</vt:lpstr>
      <vt:lpstr>ＭＳ Ｐゴシック</vt:lpstr>
      <vt:lpstr>Times New Roman</vt:lpstr>
      <vt:lpstr>Tw Cen MT</vt:lpstr>
      <vt:lpstr>Wingdings</vt:lpstr>
      <vt:lpstr>Wingdings 3</vt:lpstr>
      <vt:lpstr>Arial</vt:lpstr>
      <vt:lpstr>Origin</vt:lpstr>
      <vt:lpstr>1_Origin</vt:lpstr>
      <vt:lpstr>2_Origin</vt:lpstr>
      <vt:lpstr>Physiology of Bone </vt:lpstr>
      <vt:lpstr>Objectives </vt:lpstr>
      <vt:lpstr>Physiology of Bone</vt:lpstr>
      <vt:lpstr>Functions of Bone: </vt:lpstr>
      <vt:lpstr> 1- Compact Bone (Cortical Bone) 80%</vt:lpstr>
      <vt:lpstr>Haversian System (Osteons)</vt:lpstr>
      <vt:lpstr>Extra Notes  “compact bone”</vt:lpstr>
      <vt:lpstr>2- Spongy Bone (Trabecular Bone) 20%</vt:lpstr>
      <vt:lpstr>Composition of Compact Bone (Cortical Bone)</vt:lpstr>
      <vt:lpstr>Mechanism of Bone Calcification</vt:lpstr>
      <vt:lpstr>Tensile and Compressional Strength of Bone </vt:lpstr>
      <vt:lpstr>Calcium Levels</vt:lpstr>
      <vt:lpstr>Calcium Homeostasis in Human Body</vt:lpstr>
      <vt:lpstr>Serum Calcium and Phosphate</vt:lpstr>
      <vt:lpstr>Exchangeable Calcium</vt:lpstr>
      <vt:lpstr>Deposition and Absorption of Bone (Bone Remodeling)   </vt:lpstr>
      <vt:lpstr>Bone Absorption or Resorption</vt:lpstr>
      <vt:lpstr>Value of Continual Bone Remodeling(أهمية إعادة تشكيل العظم) </vt:lpstr>
      <vt:lpstr>Control of the Rate of Bone Deposition by Bone “Stress”</vt:lpstr>
      <vt:lpstr>Repair of a Fracture Activates Osteoblasts</vt:lpstr>
      <vt:lpstr>Hormonal Control of Calcium Metabolism &amp; Physiology of Bone</vt:lpstr>
      <vt:lpstr>PowerPoint Presentation</vt:lpstr>
      <vt:lpstr>Vitamin D</vt:lpstr>
      <vt:lpstr>Parathyroid Hormone (PTH)</vt:lpstr>
      <vt:lpstr>Calcitonin Hormone</vt:lpstr>
      <vt:lpstr>Osteoporosis</vt:lpstr>
      <vt:lpstr>Complications of Osteoporosis</vt:lpstr>
      <vt:lpstr>Extra Slide: (Answer to one of Dr. Samy Azer’s questions regarding: Rank Ligand (RANKL) and Osteoprotegerin (OPG))</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Microsoft Office User</cp:lastModifiedBy>
  <cp:revision>613</cp:revision>
  <dcterms:created xsi:type="dcterms:W3CDTF">2016-09-07T16:15:34Z</dcterms:created>
  <dcterms:modified xsi:type="dcterms:W3CDTF">2016-12-30T11:22:04Z</dcterms:modified>
</cp:coreProperties>
</file>