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2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396" r:id="rId2"/>
    <p:sldId id="337" r:id="rId3"/>
    <p:sldId id="338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93" r:id="rId13"/>
    <p:sldId id="398" r:id="rId14"/>
    <p:sldId id="392" r:id="rId15"/>
    <p:sldId id="389" r:id="rId16"/>
    <p:sldId id="390" r:id="rId17"/>
    <p:sldId id="397" r:id="rId18"/>
    <p:sldId id="394" r:id="rId19"/>
    <p:sldId id="3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BB7A0"/>
    <a:srgbClr val="FFFFFF"/>
    <a:srgbClr val="CC0000"/>
    <a:srgbClr val="FF40FD"/>
    <a:srgbClr val="933B95"/>
    <a:srgbClr val="660033"/>
    <a:srgbClr val="660066"/>
    <a:srgbClr val="D6EAF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2365"/>
  </p:normalViewPr>
  <p:slideViewPr>
    <p:cSldViewPr>
      <p:cViewPr>
        <p:scale>
          <a:sx n="108" d="100"/>
          <a:sy n="108" d="100"/>
        </p:scale>
        <p:origin x="792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eg"/><Relationship Id="rId8" Type="http://schemas.openxmlformats.org/officeDocument/2006/relationships/image" Target="../media/image29.png"/><Relationship Id="rId9" Type="http://schemas.openxmlformats.org/officeDocument/2006/relationships/image" Target="../media/image30.emf"/><Relationship Id="rId1" Type="http://schemas.openxmlformats.org/officeDocument/2006/relationships/image" Target="../media/image22.jpg"/><Relationship Id="rId2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eg"/><Relationship Id="rId8" Type="http://schemas.openxmlformats.org/officeDocument/2006/relationships/image" Target="../media/image29.png"/><Relationship Id="rId9" Type="http://schemas.openxmlformats.org/officeDocument/2006/relationships/image" Target="../media/image30.emf"/><Relationship Id="rId1" Type="http://schemas.openxmlformats.org/officeDocument/2006/relationships/image" Target="../media/image22.jpg"/><Relationship Id="rId2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60441-9B8C-0C4A-A06F-DAE2881895C5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3FF3DA-CDE1-3841-A544-C1F54250989D}">
      <dgm:prSet phldrT="[Text]" custT="1"/>
      <dgm:spPr/>
      <dgm:t>
        <a:bodyPr/>
        <a:lstStyle/>
        <a:p>
          <a:r>
            <a:rPr lang="en-US" sz="1400" spc="-5" dirty="0" smtClean="0">
              <a:cs typeface="Century Gothic"/>
            </a:rPr>
            <a:t>Increase </a:t>
          </a:r>
          <a:r>
            <a:rPr lang="en-US" sz="1400" spc="-5" dirty="0" smtClean="0">
              <a:cs typeface="Century Gothic"/>
            </a:rPr>
            <a:t>in </a:t>
          </a:r>
          <a:r>
            <a:rPr lang="en-US" sz="1400" dirty="0" smtClean="0">
              <a:cs typeface="Century Gothic"/>
            </a:rPr>
            <a:t>number of contractile </a:t>
          </a:r>
          <a:r>
            <a:rPr lang="en-US" sz="1400" spc="-5" dirty="0" smtClean="0">
              <a:cs typeface="Century Gothic"/>
            </a:rPr>
            <a:t>proteins</a:t>
          </a:r>
          <a:endParaRPr lang="en-US" sz="1400" dirty="0"/>
        </a:p>
      </dgm:t>
    </dgm:pt>
    <dgm:pt modelId="{6F9A05CB-711F-5A4E-850F-AF1F62382BF3}" type="parTrans" cxnId="{D9705139-37EF-7847-A45C-813A2D8A6B1D}">
      <dgm:prSet/>
      <dgm:spPr/>
      <dgm:t>
        <a:bodyPr/>
        <a:lstStyle/>
        <a:p>
          <a:endParaRPr lang="en-US"/>
        </a:p>
      </dgm:t>
    </dgm:pt>
    <dgm:pt modelId="{7F1E96A7-62C7-B249-BF70-ECFE0E26D427}" type="sibTrans" cxnId="{D9705139-37EF-7847-A45C-813A2D8A6B1D}">
      <dgm:prSet/>
      <dgm:spPr/>
      <dgm:t>
        <a:bodyPr/>
        <a:lstStyle/>
        <a:p>
          <a:endParaRPr lang="en-US"/>
        </a:p>
      </dgm:t>
    </dgm:pt>
    <dgm:pt modelId="{4C75A640-1995-3548-BD17-8C84A8072242}">
      <dgm:prSet phldrT="[Text]" custT="1"/>
      <dgm:spPr/>
      <dgm:t>
        <a:bodyPr/>
        <a:lstStyle/>
        <a:p>
          <a:r>
            <a:rPr lang="en-US" sz="1200" dirty="0" smtClean="0">
              <a:cs typeface="Century Gothic"/>
            </a:rPr>
            <a:t>Myofibrils split </a:t>
          </a:r>
          <a:r>
            <a:rPr lang="en-US" sz="1200" spc="-5" dirty="0" smtClean="0">
              <a:cs typeface="Century Gothic"/>
            </a:rPr>
            <a:t>within </a:t>
          </a:r>
          <a:r>
            <a:rPr lang="en-US" sz="1200" dirty="0" smtClean="0">
              <a:cs typeface="Century Gothic"/>
            </a:rPr>
            <a:t>each muscle </a:t>
          </a:r>
          <a:r>
            <a:rPr lang="en-US" sz="1200" spc="-5" dirty="0" smtClean="0">
              <a:cs typeface="Century Gothic"/>
            </a:rPr>
            <a:t>fiber </a:t>
          </a:r>
          <a:r>
            <a:rPr lang="en-US" sz="1200" dirty="0" smtClean="0">
              <a:cs typeface="Century Gothic"/>
            </a:rPr>
            <a:t>to </a:t>
          </a:r>
          <a:r>
            <a:rPr lang="en-US" sz="1200" spc="5" dirty="0" smtClean="0">
              <a:cs typeface="Century Gothic"/>
            </a:rPr>
            <a:t>form </a:t>
          </a:r>
          <a:r>
            <a:rPr lang="en-US" sz="1200" dirty="0" smtClean="0">
              <a:cs typeface="Century Gothic"/>
            </a:rPr>
            <a:t>new </a:t>
          </a:r>
          <a:r>
            <a:rPr lang="en-US" sz="1200" spc="-5" dirty="0" smtClean="0">
              <a:cs typeface="Century Gothic"/>
            </a:rPr>
            <a:t>myofibrils.</a:t>
          </a:r>
          <a:endParaRPr lang="en-US" sz="1200" dirty="0"/>
        </a:p>
      </dgm:t>
    </dgm:pt>
    <dgm:pt modelId="{D91EEA6B-D7FD-1C49-90BA-FC3A0665B47C}" type="parTrans" cxnId="{6F8796D1-AC2A-0940-B245-33BF3BC4E508}">
      <dgm:prSet/>
      <dgm:spPr/>
      <dgm:t>
        <a:bodyPr/>
        <a:lstStyle/>
        <a:p>
          <a:endParaRPr lang="en-US"/>
        </a:p>
      </dgm:t>
    </dgm:pt>
    <dgm:pt modelId="{DD35FE50-E04C-D145-BF24-79E2106008F3}" type="sibTrans" cxnId="{6F8796D1-AC2A-0940-B245-33BF3BC4E508}">
      <dgm:prSet/>
      <dgm:spPr/>
      <dgm:t>
        <a:bodyPr/>
        <a:lstStyle/>
        <a:p>
          <a:endParaRPr lang="en-US"/>
        </a:p>
      </dgm:t>
    </dgm:pt>
    <dgm:pt modelId="{317725A8-F6B0-0245-9B2A-CE9A267EA645}">
      <dgm:prSet phldrT="[Text]" custT="1"/>
      <dgm:spPr/>
      <dgm:t>
        <a:bodyPr/>
        <a:lstStyle/>
        <a:p>
          <a:r>
            <a:rPr lang="en-US" sz="1400" spc="-5" dirty="0" smtClean="0">
              <a:cs typeface="Century Gothic"/>
            </a:rPr>
            <a:t>GREAT</a:t>
          </a:r>
          <a:r>
            <a:rPr lang="en-US" sz="1400" spc="-5" baseline="0" dirty="0" smtClean="0">
              <a:cs typeface="Century Gothic"/>
            </a:rPr>
            <a:t> </a:t>
          </a:r>
          <a:r>
            <a:rPr lang="en-US" sz="1400" spc="-5" dirty="0" smtClean="0">
              <a:cs typeface="Century Gothic"/>
            </a:rPr>
            <a:t>increase </a:t>
          </a:r>
          <a:r>
            <a:rPr lang="en-US" sz="1400" dirty="0" smtClean="0">
              <a:cs typeface="Century Gothic"/>
            </a:rPr>
            <a:t>in the number of  additional myofibrils </a:t>
          </a:r>
          <a:endParaRPr lang="en-US" sz="1400" dirty="0"/>
        </a:p>
      </dgm:t>
    </dgm:pt>
    <dgm:pt modelId="{FD9A72E1-B936-0944-BFD8-D421C88B3C5F}" type="parTrans" cxnId="{9B29370B-8A5E-234E-A52C-D48C58215A9A}">
      <dgm:prSet/>
      <dgm:spPr/>
      <dgm:t>
        <a:bodyPr/>
        <a:lstStyle/>
        <a:p>
          <a:endParaRPr lang="en-US"/>
        </a:p>
      </dgm:t>
    </dgm:pt>
    <dgm:pt modelId="{CB218A56-7BF6-0448-BE45-15EEC8FD1598}" type="sibTrans" cxnId="{9B29370B-8A5E-234E-A52C-D48C58215A9A}">
      <dgm:prSet/>
      <dgm:spPr/>
      <dgm:t>
        <a:bodyPr/>
        <a:lstStyle/>
        <a:p>
          <a:endParaRPr lang="en-US"/>
        </a:p>
      </dgm:t>
    </dgm:pt>
    <dgm:pt modelId="{0AC5D987-7F19-0245-9749-6AC8A0D580B4}">
      <dgm:prSet custT="1"/>
      <dgm:spPr/>
      <dgm:t>
        <a:bodyPr/>
        <a:lstStyle/>
        <a:p>
          <a:pPr rtl="1"/>
          <a:r>
            <a:rPr lang="en-US" sz="1600" spc="-5" dirty="0" smtClean="0">
              <a:cs typeface="Century Gothic"/>
            </a:rPr>
            <a:t>Hypertrophy</a:t>
          </a:r>
          <a:endParaRPr lang="en-US" sz="1600" dirty="0"/>
        </a:p>
      </dgm:t>
    </dgm:pt>
    <dgm:pt modelId="{01926F61-2DE5-DB47-A8F5-E50C2027EC11}" type="parTrans" cxnId="{2227E804-1E42-2F42-A289-23DF5FD1D1E8}">
      <dgm:prSet/>
      <dgm:spPr/>
      <dgm:t>
        <a:bodyPr/>
        <a:lstStyle/>
        <a:p>
          <a:endParaRPr lang="en-US"/>
        </a:p>
      </dgm:t>
    </dgm:pt>
    <dgm:pt modelId="{F9C42BE7-770E-3C47-8F97-37E7A683F998}" type="sibTrans" cxnId="{2227E804-1E42-2F42-A289-23DF5FD1D1E8}">
      <dgm:prSet/>
      <dgm:spPr/>
      <dgm:t>
        <a:bodyPr/>
        <a:lstStyle/>
        <a:p>
          <a:endParaRPr lang="en-US"/>
        </a:p>
      </dgm:t>
    </dgm:pt>
    <dgm:pt modelId="{0086B94E-900C-ED4C-AF04-2DB80929986E}" type="pres">
      <dgm:prSet presAssocID="{8F860441-9B8C-0C4A-A06F-DAE2881895C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CC0AF-2623-C44C-8FC6-90B556D37404}" type="pres">
      <dgm:prSet presAssocID="{263FF3DA-CDE1-3841-A544-C1F54250989D}" presName="node" presStyleLbl="node1" presStyleIdx="0" presStyleCnt="4" custScaleX="234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93C05-5DF5-B748-A6E7-6ACA6E5EE41F}" type="pres">
      <dgm:prSet presAssocID="{7F1E96A7-62C7-B249-BF70-ECFE0E26D42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B05306F-5961-974C-B76D-53A91D59FA27}" type="pres">
      <dgm:prSet presAssocID="{7F1E96A7-62C7-B249-BF70-ECFE0E26D42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0B17635-B9A0-0F45-A5DA-319D62822BD3}" type="pres">
      <dgm:prSet presAssocID="{4C75A640-1995-3548-BD17-8C84A8072242}" presName="node" presStyleLbl="node1" presStyleIdx="1" presStyleCnt="4" custScaleX="234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ECD03-BD8C-5B4A-9067-59C1FB374F45}" type="pres">
      <dgm:prSet presAssocID="{DD35FE50-E04C-D145-BF24-79E2106008F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BB23376-C190-4748-BC3A-009004D24C42}" type="pres">
      <dgm:prSet presAssocID="{DD35FE50-E04C-D145-BF24-79E2106008F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EEA0D04-75BB-3244-9D3F-EEC858090383}" type="pres">
      <dgm:prSet presAssocID="{317725A8-F6B0-0245-9B2A-CE9A267EA645}" presName="node" presStyleLbl="node1" presStyleIdx="2" presStyleCnt="4" custScaleX="234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41FA1-0F9C-CE45-AA99-F128C2294BAC}" type="pres">
      <dgm:prSet presAssocID="{CB218A56-7BF6-0448-BE45-15EEC8FD159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449F19C-17C3-C54F-B2FF-BA2B575DFCF2}" type="pres">
      <dgm:prSet presAssocID="{CB218A56-7BF6-0448-BE45-15EEC8FD159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080FAB7-67C3-FD47-B308-F6F98088221D}" type="pres">
      <dgm:prSet presAssocID="{0AC5D987-7F19-0245-9749-6AC8A0D580B4}" presName="node" presStyleLbl="node1" presStyleIdx="3" presStyleCnt="4" custScaleX="234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9370B-8A5E-234E-A52C-D48C58215A9A}" srcId="{8F860441-9B8C-0C4A-A06F-DAE2881895C5}" destId="{317725A8-F6B0-0245-9B2A-CE9A267EA645}" srcOrd="2" destOrd="0" parTransId="{FD9A72E1-B936-0944-BFD8-D421C88B3C5F}" sibTransId="{CB218A56-7BF6-0448-BE45-15EEC8FD1598}"/>
    <dgm:cxn modelId="{EB66DCEC-FE96-9944-BE2B-F29CAE2F5AED}" type="presOf" srcId="{263FF3DA-CDE1-3841-A544-C1F54250989D}" destId="{96ACC0AF-2623-C44C-8FC6-90B556D37404}" srcOrd="0" destOrd="0" presId="urn:microsoft.com/office/officeart/2005/8/layout/process2"/>
    <dgm:cxn modelId="{D9705139-37EF-7847-A45C-813A2D8A6B1D}" srcId="{8F860441-9B8C-0C4A-A06F-DAE2881895C5}" destId="{263FF3DA-CDE1-3841-A544-C1F54250989D}" srcOrd="0" destOrd="0" parTransId="{6F9A05CB-711F-5A4E-850F-AF1F62382BF3}" sibTransId="{7F1E96A7-62C7-B249-BF70-ECFE0E26D427}"/>
    <dgm:cxn modelId="{2227E804-1E42-2F42-A289-23DF5FD1D1E8}" srcId="{8F860441-9B8C-0C4A-A06F-DAE2881895C5}" destId="{0AC5D987-7F19-0245-9749-6AC8A0D580B4}" srcOrd="3" destOrd="0" parTransId="{01926F61-2DE5-DB47-A8F5-E50C2027EC11}" sibTransId="{F9C42BE7-770E-3C47-8F97-37E7A683F998}"/>
    <dgm:cxn modelId="{6F8796D1-AC2A-0940-B245-33BF3BC4E508}" srcId="{8F860441-9B8C-0C4A-A06F-DAE2881895C5}" destId="{4C75A640-1995-3548-BD17-8C84A8072242}" srcOrd="1" destOrd="0" parTransId="{D91EEA6B-D7FD-1C49-90BA-FC3A0665B47C}" sibTransId="{DD35FE50-E04C-D145-BF24-79E2106008F3}"/>
    <dgm:cxn modelId="{29F42520-AE6F-5F4C-8B95-6C05979413C9}" type="presOf" srcId="{8F860441-9B8C-0C4A-A06F-DAE2881895C5}" destId="{0086B94E-900C-ED4C-AF04-2DB80929986E}" srcOrd="0" destOrd="0" presId="urn:microsoft.com/office/officeart/2005/8/layout/process2"/>
    <dgm:cxn modelId="{B47041E4-5F76-7846-8461-38F1CFB90AAA}" type="presOf" srcId="{DD35FE50-E04C-D145-BF24-79E2106008F3}" destId="{5BB23376-C190-4748-BC3A-009004D24C42}" srcOrd="1" destOrd="0" presId="urn:microsoft.com/office/officeart/2005/8/layout/process2"/>
    <dgm:cxn modelId="{D9787D52-1DFA-1F4C-8144-058705B651AE}" type="presOf" srcId="{CB218A56-7BF6-0448-BE45-15EEC8FD1598}" destId="{C8A41FA1-0F9C-CE45-AA99-F128C2294BAC}" srcOrd="0" destOrd="0" presId="urn:microsoft.com/office/officeart/2005/8/layout/process2"/>
    <dgm:cxn modelId="{A292B0B2-F3B8-8F48-8384-C1C94577B986}" type="presOf" srcId="{0AC5D987-7F19-0245-9749-6AC8A0D580B4}" destId="{6080FAB7-67C3-FD47-B308-F6F98088221D}" srcOrd="0" destOrd="0" presId="urn:microsoft.com/office/officeart/2005/8/layout/process2"/>
    <dgm:cxn modelId="{C61BB5C6-5DDC-964F-BCE2-4FD3F084F14E}" type="presOf" srcId="{7F1E96A7-62C7-B249-BF70-ECFE0E26D427}" destId="{B3693C05-5DF5-B748-A6E7-6ACA6E5EE41F}" srcOrd="0" destOrd="0" presId="urn:microsoft.com/office/officeart/2005/8/layout/process2"/>
    <dgm:cxn modelId="{36D176D7-7A9C-DC40-8DE5-1086BA5822A3}" type="presOf" srcId="{DD35FE50-E04C-D145-BF24-79E2106008F3}" destId="{DB6ECD03-BD8C-5B4A-9067-59C1FB374F45}" srcOrd="0" destOrd="0" presId="urn:microsoft.com/office/officeart/2005/8/layout/process2"/>
    <dgm:cxn modelId="{53FB33FD-08AA-DF41-B159-7CA355931B2A}" type="presOf" srcId="{CB218A56-7BF6-0448-BE45-15EEC8FD1598}" destId="{1449F19C-17C3-C54F-B2FF-BA2B575DFCF2}" srcOrd="1" destOrd="0" presId="urn:microsoft.com/office/officeart/2005/8/layout/process2"/>
    <dgm:cxn modelId="{4A7DDBA1-3A48-8041-8FBF-47CDC9881D85}" type="presOf" srcId="{4C75A640-1995-3548-BD17-8C84A8072242}" destId="{50B17635-B9A0-0F45-A5DA-319D62822BD3}" srcOrd="0" destOrd="0" presId="urn:microsoft.com/office/officeart/2005/8/layout/process2"/>
    <dgm:cxn modelId="{F79FDF36-874C-7B43-8746-F8A5209F26C9}" type="presOf" srcId="{7F1E96A7-62C7-B249-BF70-ECFE0E26D427}" destId="{FB05306F-5961-974C-B76D-53A91D59FA27}" srcOrd="1" destOrd="0" presId="urn:microsoft.com/office/officeart/2005/8/layout/process2"/>
    <dgm:cxn modelId="{C2FB8FD7-C5C4-6C48-8E32-4BF6AC576C45}" type="presOf" srcId="{317725A8-F6B0-0245-9B2A-CE9A267EA645}" destId="{7EEA0D04-75BB-3244-9D3F-EEC858090383}" srcOrd="0" destOrd="0" presId="urn:microsoft.com/office/officeart/2005/8/layout/process2"/>
    <dgm:cxn modelId="{9B477E36-20E4-B347-8C3B-B16B56F9B436}" type="presParOf" srcId="{0086B94E-900C-ED4C-AF04-2DB80929986E}" destId="{96ACC0AF-2623-C44C-8FC6-90B556D37404}" srcOrd="0" destOrd="0" presId="urn:microsoft.com/office/officeart/2005/8/layout/process2"/>
    <dgm:cxn modelId="{28D65358-A266-A144-843C-F80B26180DC3}" type="presParOf" srcId="{0086B94E-900C-ED4C-AF04-2DB80929986E}" destId="{B3693C05-5DF5-B748-A6E7-6ACA6E5EE41F}" srcOrd="1" destOrd="0" presId="urn:microsoft.com/office/officeart/2005/8/layout/process2"/>
    <dgm:cxn modelId="{9030FD2A-B359-5248-94A7-063C5DEEC0CE}" type="presParOf" srcId="{B3693C05-5DF5-B748-A6E7-6ACA6E5EE41F}" destId="{FB05306F-5961-974C-B76D-53A91D59FA27}" srcOrd="0" destOrd="0" presId="urn:microsoft.com/office/officeart/2005/8/layout/process2"/>
    <dgm:cxn modelId="{CE902C8D-753C-1A45-8677-E29C1AEE2A33}" type="presParOf" srcId="{0086B94E-900C-ED4C-AF04-2DB80929986E}" destId="{50B17635-B9A0-0F45-A5DA-319D62822BD3}" srcOrd="2" destOrd="0" presId="urn:microsoft.com/office/officeart/2005/8/layout/process2"/>
    <dgm:cxn modelId="{BCD358E0-A16A-6443-AD1E-7D4403618AA1}" type="presParOf" srcId="{0086B94E-900C-ED4C-AF04-2DB80929986E}" destId="{DB6ECD03-BD8C-5B4A-9067-59C1FB374F45}" srcOrd="3" destOrd="0" presId="urn:microsoft.com/office/officeart/2005/8/layout/process2"/>
    <dgm:cxn modelId="{50B2F649-AC11-8440-A59D-AB6B325CAE22}" type="presParOf" srcId="{DB6ECD03-BD8C-5B4A-9067-59C1FB374F45}" destId="{5BB23376-C190-4748-BC3A-009004D24C42}" srcOrd="0" destOrd="0" presId="urn:microsoft.com/office/officeart/2005/8/layout/process2"/>
    <dgm:cxn modelId="{0CAA53F6-C6BC-BB4B-9A6B-5252425F4D9C}" type="presParOf" srcId="{0086B94E-900C-ED4C-AF04-2DB80929986E}" destId="{7EEA0D04-75BB-3244-9D3F-EEC858090383}" srcOrd="4" destOrd="0" presId="urn:microsoft.com/office/officeart/2005/8/layout/process2"/>
    <dgm:cxn modelId="{C6674DD0-149F-5D4B-9402-385E706DCACC}" type="presParOf" srcId="{0086B94E-900C-ED4C-AF04-2DB80929986E}" destId="{C8A41FA1-0F9C-CE45-AA99-F128C2294BAC}" srcOrd="5" destOrd="0" presId="urn:microsoft.com/office/officeart/2005/8/layout/process2"/>
    <dgm:cxn modelId="{39CB560B-9194-6949-9C37-F9EF6BD4CA9E}" type="presParOf" srcId="{C8A41FA1-0F9C-CE45-AA99-F128C2294BAC}" destId="{1449F19C-17C3-C54F-B2FF-BA2B575DFCF2}" srcOrd="0" destOrd="0" presId="urn:microsoft.com/office/officeart/2005/8/layout/process2"/>
    <dgm:cxn modelId="{BCBB893F-3029-5A47-94E3-0E4145566DC7}" type="presParOf" srcId="{0086B94E-900C-ED4C-AF04-2DB80929986E}" destId="{6080FAB7-67C3-FD47-B308-F6F98088221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670C7-F5F1-4B46-9797-4356E9BCF90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35E069-B9C9-4532-BAB0-606A0717863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C00000"/>
              </a:solidFill>
            </a:rPr>
            <a:t>Un</a:t>
          </a:r>
          <a:r>
            <a:rPr lang="en-US" sz="1600" dirty="0" smtClean="0"/>
            <a:t>trained average male</a:t>
          </a:r>
          <a:endParaRPr lang="en-US" sz="1600" dirty="0"/>
        </a:p>
      </dgm:t>
    </dgm:pt>
    <dgm:pt modelId="{BF9469DC-8E97-462F-9CEF-23DB283F1BA8}" type="parTrans" cxnId="{BCA587C3-A0F4-4711-9331-6611681286A7}">
      <dgm:prSet/>
      <dgm:spPr/>
      <dgm:t>
        <a:bodyPr/>
        <a:lstStyle/>
        <a:p>
          <a:endParaRPr lang="en-US" sz="3600"/>
        </a:p>
      </dgm:t>
    </dgm:pt>
    <dgm:pt modelId="{230D2E1D-9840-4966-884D-69F2D55A1681}" type="sibTrans" cxnId="{BCA587C3-A0F4-4711-9331-6611681286A7}">
      <dgm:prSet/>
      <dgm:spPr/>
      <dgm:t>
        <a:bodyPr/>
        <a:lstStyle/>
        <a:p>
          <a:endParaRPr lang="en-US" sz="3600"/>
        </a:p>
      </dgm:t>
    </dgm:pt>
    <dgm:pt modelId="{EEB6DC04-91FD-4F31-B3FC-CBDEF179A59D}">
      <dgm:prSet phldrT="[Text]" custT="1"/>
      <dgm:spPr/>
      <dgm:t>
        <a:bodyPr/>
        <a:lstStyle/>
        <a:p>
          <a:r>
            <a:rPr lang="en-US" sz="1600" dirty="0" smtClean="0"/>
            <a:t>3600 ml/min</a:t>
          </a:r>
          <a:endParaRPr lang="en-US" sz="1600" dirty="0"/>
        </a:p>
      </dgm:t>
    </dgm:pt>
    <dgm:pt modelId="{A07303B2-D7DC-4D18-A081-CDF0AFCCECE8}" type="parTrans" cxnId="{D96C577A-C33D-483F-A76B-740BC4753E83}">
      <dgm:prSet/>
      <dgm:spPr/>
      <dgm:t>
        <a:bodyPr/>
        <a:lstStyle/>
        <a:p>
          <a:endParaRPr lang="en-US" sz="3600"/>
        </a:p>
      </dgm:t>
    </dgm:pt>
    <dgm:pt modelId="{1A84243A-741C-4231-A4AC-D7AC26A34BC7}" type="sibTrans" cxnId="{D96C577A-C33D-483F-A76B-740BC4753E83}">
      <dgm:prSet/>
      <dgm:spPr/>
      <dgm:t>
        <a:bodyPr/>
        <a:lstStyle/>
        <a:p>
          <a:endParaRPr lang="en-US" sz="3600"/>
        </a:p>
      </dgm:t>
    </dgm:pt>
    <dgm:pt modelId="{7026652A-A2B9-4133-A057-C4EE07B45A5C}">
      <dgm:prSet phldrT="[Text]" custT="1"/>
      <dgm:spPr/>
      <dgm:t>
        <a:bodyPr/>
        <a:lstStyle/>
        <a:p>
          <a:r>
            <a:rPr lang="en-US" sz="1600" dirty="0" smtClean="0"/>
            <a:t>Athletically </a:t>
          </a:r>
          <a:r>
            <a:rPr lang="en-US" sz="1600" dirty="0" smtClean="0">
              <a:solidFill>
                <a:srgbClr val="C00000"/>
              </a:solidFill>
            </a:rPr>
            <a:t>trained </a:t>
          </a:r>
          <a:r>
            <a:rPr lang="en-US" sz="1600" dirty="0" smtClean="0"/>
            <a:t>average male</a:t>
          </a:r>
          <a:endParaRPr lang="en-US" sz="1600" dirty="0"/>
        </a:p>
      </dgm:t>
    </dgm:pt>
    <dgm:pt modelId="{3E166A13-79D0-47A5-A372-E799F4319098}" type="parTrans" cxnId="{63D3F4A2-DBCF-4938-AA2F-8D79A0099E04}">
      <dgm:prSet/>
      <dgm:spPr/>
      <dgm:t>
        <a:bodyPr/>
        <a:lstStyle/>
        <a:p>
          <a:endParaRPr lang="en-US" sz="3600"/>
        </a:p>
      </dgm:t>
    </dgm:pt>
    <dgm:pt modelId="{6212D606-1F87-4E19-8131-D2B3FD4D6470}" type="sibTrans" cxnId="{63D3F4A2-DBCF-4938-AA2F-8D79A0099E04}">
      <dgm:prSet/>
      <dgm:spPr/>
      <dgm:t>
        <a:bodyPr/>
        <a:lstStyle/>
        <a:p>
          <a:endParaRPr lang="en-US" sz="3600"/>
        </a:p>
      </dgm:t>
    </dgm:pt>
    <dgm:pt modelId="{56BF6D1F-94CF-432B-9059-B01942BB4CF7}">
      <dgm:prSet phldrT="[Text]" custT="1"/>
      <dgm:spPr/>
      <dgm:t>
        <a:bodyPr/>
        <a:lstStyle/>
        <a:p>
          <a:r>
            <a:rPr lang="en-US" sz="1600" dirty="0" smtClean="0"/>
            <a:t>4000 ml/min</a:t>
          </a:r>
          <a:endParaRPr lang="en-US" sz="1600" dirty="0"/>
        </a:p>
      </dgm:t>
    </dgm:pt>
    <dgm:pt modelId="{5393688A-EF33-43E4-B42A-E2F50D2C588E}" type="parTrans" cxnId="{7A76741D-32B3-431C-B81F-C12ECD768ABF}">
      <dgm:prSet/>
      <dgm:spPr/>
      <dgm:t>
        <a:bodyPr/>
        <a:lstStyle/>
        <a:p>
          <a:endParaRPr lang="en-US" sz="3600"/>
        </a:p>
      </dgm:t>
    </dgm:pt>
    <dgm:pt modelId="{A383A9DD-081C-46C7-82EA-900E98720BF2}" type="sibTrans" cxnId="{7A76741D-32B3-431C-B81F-C12ECD768ABF}">
      <dgm:prSet/>
      <dgm:spPr/>
      <dgm:t>
        <a:bodyPr/>
        <a:lstStyle/>
        <a:p>
          <a:endParaRPr lang="en-US" sz="3600"/>
        </a:p>
      </dgm:t>
    </dgm:pt>
    <dgm:pt modelId="{D595BCAC-9165-4067-B751-BACFE7757849}">
      <dgm:prSet phldrT="[Text]" custT="1"/>
      <dgm:spPr/>
      <dgm:t>
        <a:bodyPr/>
        <a:lstStyle/>
        <a:p>
          <a:r>
            <a:rPr lang="en-US" sz="1600" dirty="0" smtClean="0"/>
            <a:t>Male </a:t>
          </a:r>
          <a:r>
            <a:rPr lang="en-US" sz="1600" dirty="0" smtClean="0">
              <a:solidFill>
                <a:srgbClr val="C00000"/>
              </a:solidFill>
            </a:rPr>
            <a:t>marathon</a:t>
          </a:r>
          <a:r>
            <a:rPr lang="en-US" sz="1600" dirty="0" smtClean="0"/>
            <a:t> runner</a:t>
          </a:r>
          <a:endParaRPr lang="en-US" sz="1600" dirty="0"/>
        </a:p>
      </dgm:t>
    </dgm:pt>
    <dgm:pt modelId="{42490CED-D27A-4FA1-AF47-D2B5A2578ED5}" type="parTrans" cxnId="{EA933938-8375-4414-88E4-ACE48EE8B24F}">
      <dgm:prSet/>
      <dgm:spPr/>
      <dgm:t>
        <a:bodyPr/>
        <a:lstStyle/>
        <a:p>
          <a:endParaRPr lang="en-US" sz="3600"/>
        </a:p>
      </dgm:t>
    </dgm:pt>
    <dgm:pt modelId="{F8FDD304-9983-472C-BE4B-C01950A16C0E}" type="sibTrans" cxnId="{EA933938-8375-4414-88E4-ACE48EE8B24F}">
      <dgm:prSet/>
      <dgm:spPr/>
      <dgm:t>
        <a:bodyPr/>
        <a:lstStyle/>
        <a:p>
          <a:endParaRPr lang="en-US" sz="3600"/>
        </a:p>
      </dgm:t>
    </dgm:pt>
    <dgm:pt modelId="{CE44CE25-CDD9-44E9-B151-46F7642A5B3E}">
      <dgm:prSet phldrT="[Text]" custT="1"/>
      <dgm:spPr/>
      <dgm:t>
        <a:bodyPr/>
        <a:lstStyle/>
        <a:p>
          <a:r>
            <a:rPr lang="en-US" sz="1600" dirty="0" smtClean="0"/>
            <a:t>5100 ml/min</a:t>
          </a:r>
          <a:endParaRPr lang="en-US" sz="1600" dirty="0"/>
        </a:p>
      </dgm:t>
    </dgm:pt>
    <dgm:pt modelId="{9BF62715-82D3-4A3F-AC8E-9711C71F76DA}" type="parTrans" cxnId="{E68CD1BF-2F61-473B-94FE-3EF2EAEA9BF5}">
      <dgm:prSet/>
      <dgm:spPr/>
      <dgm:t>
        <a:bodyPr/>
        <a:lstStyle/>
        <a:p>
          <a:endParaRPr lang="en-US" sz="3600"/>
        </a:p>
      </dgm:t>
    </dgm:pt>
    <dgm:pt modelId="{6FD61085-F2A8-4A22-BF28-99E5DE986C8F}" type="sibTrans" cxnId="{E68CD1BF-2F61-473B-94FE-3EF2EAEA9BF5}">
      <dgm:prSet/>
      <dgm:spPr/>
      <dgm:t>
        <a:bodyPr/>
        <a:lstStyle/>
        <a:p>
          <a:endParaRPr lang="en-US" sz="3600"/>
        </a:p>
      </dgm:t>
    </dgm:pt>
    <dgm:pt modelId="{D246041A-DCF1-48C8-84B5-24C9BBF365CB}" type="pres">
      <dgm:prSet presAssocID="{B4F670C7-F5F1-4B46-9797-4356E9BCF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A9B02-A358-4480-BB7B-D4C7336A7D72}" type="pres">
      <dgm:prSet presAssocID="{DE35E069-B9C9-4532-BAB0-606A07178639}" presName="linNode" presStyleCnt="0"/>
      <dgm:spPr/>
    </dgm:pt>
    <dgm:pt modelId="{6EC6AAB0-4549-42D9-AEF7-68043D2BEC9F}" type="pres">
      <dgm:prSet presAssocID="{DE35E069-B9C9-4532-BAB0-606A071786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018-EA7E-470B-B128-913B64815B2E}" type="pres">
      <dgm:prSet presAssocID="{DE35E069-B9C9-4532-BAB0-606A0717863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B5625-A060-4318-AEAE-996BBAC3C45A}" type="pres">
      <dgm:prSet presAssocID="{230D2E1D-9840-4966-884D-69F2D55A1681}" presName="sp" presStyleCnt="0"/>
      <dgm:spPr/>
    </dgm:pt>
    <dgm:pt modelId="{0695CDBF-2A0B-4B09-B2DA-9400AB010596}" type="pres">
      <dgm:prSet presAssocID="{7026652A-A2B9-4133-A057-C4EE07B45A5C}" presName="linNode" presStyleCnt="0"/>
      <dgm:spPr/>
    </dgm:pt>
    <dgm:pt modelId="{9E534ECC-A48A-48CF-AEDB-4654FED8EE63}" type="pres">
      <dgm:prSet presAssocID="{7026652A-A2B9-4133-A057-C4EE07B45A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503C2-4E14-4920-90F3-CE92C22E66E6}" type="pres">
      <dgm:prSet presAssocID="{7026652A-A2B9-4133-A057-C4EE07B45A5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DC349-FD12-4DA7-BC2A-B9A58AB290F9}" type="pres">
      <dgm:prSet presAssocID="{6212D606-1F87-4E19-8131-D2B3FD4D6470}" presName="sp" presStyleCnt="0"/>
      <dgm:spPr/>
    </dgm:pt>
    <dgm:pt modelId="{D868B298-FC4D-4E90-8EBA-72CF9D7EB63D}" type="pres">
      <dgm:prSet presAssocID="{D595BCAC-9165-4067-B751-BACFE7757849}" presName="linNode" presStyleCnt="0"/>
      <dgm:spPr/>
    </dgm:pt>
    <dgm:pt modelId="{776E4992-5440-4422-BA00-C5C19C380611}" type="pres">
      <dgm:prSet presAssocID="{D595BCAC-9165-4067-B751-BACFE77578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B3B84-A6B7-44CE-978B-00881F098E46}" type="pres">
      <dgm:prSet presAssocID="{D595BCAC-9165-4067-B751-BACFE77578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840F1-7E93-4227-A9F8-022B23863E2C}" type="presOf" srcId="{CE44CE25-CDD9-44E9-B151-46F7642A5B3E}" destId="{C1DB3B84-A6B7-44CE-978B-00881F098E46}" srcOrd="0" destOrd="0" presId="urn:microsoft.com/office/officeart/2005/8/layout/vList5"/>
    <dgm:cxn modelId="{5CEA5DD0-2B09-4376-AA1C-C2F3DE11D499}" type="presOf" srcId="{56BF6D1F-94CF-432B-9059-B01942BB4CF7}" destId="{13F503C2-4E14-4920-90F3-CE92C22E66E6}" srcOrd="0" destOrd="0" presId="urn:microsoft.com/office/officeart/2005/8/layout/vList5"/>
    <dgm:cxn modelId="{BD39318E-78E8-4E98-A7D3-DA18F44F2F95}" type="presOf" srcId="{EEB6DC04-91FD-4F31-B3FC-CBDEF179A59D}" destId="{445C4018-EA7E-470B-B128-913B64815B2E}" srcOrd="0" destOrd="0" presId="urn:microsoft.com/office/officeart/2005/8/layout/vList5"/>
    <dgm:cxn modelId="{97DC70D7-DAF6-4485-B81B-BB1D128285BF}" type="presOf" srcId="{D595BCAC-9165-4067-B751-BACFE7757849}" destId="{776E4992-5440-4422-BA00-C5C19C380611}" srcOrd="0" destOrd="0" presId="urn:microsoft.com/office/officeart/2005/8/layout/vList5"/>
    <dgm:cxn modelId="{AEF09897-9B27-4E9C-9638-955DD6B8FF13}" type="presOf" srcId="{DE35E069-B9C9-4532-BAB0-606A07178639}" destId="{6EC6AAB0-4549-42D9-AEF7-68043D2BEC9F}" srcOrd="0" destOrd="0" presId="urn:microsoft.com/office/officeart/2005/8/layout/vList5"/>
    <dgm:cxn modelId="{D96C577A-C33D-483F-A76B-740BC4753E83}" srcId="{DE35E069-B9C9-4532-BAB0-606A07178639}" destId="{EEB6DC04-91FD-4F31-B3FC-CBDEF179A59D}" srcOrd="0" destOrd="0" parTransId="{A07303B2-D7DC-4D18-A081-CDF0AFCCECE8}" sibTransId="{1A84243A-741C-4231-A4AC-D7AC26A34BC7}"/>
    <dgm:cxn modelId="{7A76741D-32B3-431C-B81F-C12ECD768ABF}" srcId="{7026652A-A2B9-4133-A057-C4EE07B45A5C}" destId="{56BF6D1F-94CF-432B-9059-B01942BB4CF7}" srcOrd="0" destOrd="0" parTransId="{5393688A-EF33-43E4-B42A-E2F50D2C588E}" sibTransId="{A383A9DD-081C-46C7-82EA-900E98720BF2}"/>
    <dgm:cxn modelId="{BCA587C3-A0F4-4711-9331-6611681286A7}" srcId="{B4F670C7-F5F1-4B46-9797-4356E9BCF907}" destId="{DE35E069-B9C9-4532-BAB0-606A07178639}" srcOrd="0" destOrd="0" parTransId="{BF9469DC-8E97-462F-9CEF-23DB283F1BA8}" sibTransId="{230D2E1D-9840-4966-884D-69F2D55A1681}"/>
    <dgm:cxn modelId="{63D3F4A2-DBCF-4938-AA2F-8D79A0099E04}" srcId="{B4F670C7-F5F1-4B46-9797-4356E9BCF907}" destId="{7026652A-A2B9-4133-A057-C4EE07B45A5C}" srcOrd="1" destOrd="0" parTransId="{3E166A13-79D0-47A5-A372-E799F4319098}" sibTransId="{6212D606-1F87-4E19-8131-D2B3FD4D6470}"/>
    <dgm:cxn modelId="{F71C2118-CFBC-4292-897C-26F3CD6814E0}" type="presOf" srcId="{B4F670C7-F5F1-4B46-9797-4356E9BCF907}" destId="{D246041A-DCF1-48C8-84B5-24C9BBF365CB}" srcOrd="0" destOrd="0" presId="urn:microsoft.com/office/officeart/2005/8/layout/vList5"/>
    <dgm:cxn modelId="{6F8CF5CB-A453-470C-B715-B74E854E71C8}" type="presOf" srcId="{7026652A-A2B9-4133-A057-C4EE07B45A5C}" destId="{9E534ECC-A48A-48CF-AEDB-4654FED8EE63}" srcOrd="0" destOrd="0" presId="urn:microsoft.com/office/officeart/2005/8/layout/vList5"/>
    <dgm:cxn modelId="{EA933938-8375-4414-88E4-ACE48EE8B24F}" srcId="{B4F670C7-F5F1-4B46-9797-4356E9BCF907}" destId="{D595BCAC-9165-4067-B751-BACFE7757849}" srcOrd="2" destOrd="0" parTransId="{42490CED-D27A-4FA1-AF47-D2B5A2578ED5}" sibTransId="{F8FDD304-9983-472C-BE4B-C01950A16C0E}"/>
    <dgm:cxn modelId="{E68CD1BF-2F61-473B-94FE-3EF2EAEA9BF5}" srcId="{D595BCAC-9165-4067-B751-BACFE7757849}" destId="{CE44CE25-CDD9-44E9-B151-46F7642A5B3E}" srcOrd="0" destOrd="0" parTransId="{9BF62715-82D3-4A3F-AC8E-9711C71F76DA}" sibTransId="{6FD61085-F2A8-4A22-BF28-99E5DE986C8F}"/>
    <dgm:cxn modelId="{C3757419-7343-4C8F-A5F6-3DAB60C7D14E}" type="presParOf" srcId="{D246041A-DCF1-48C8-84B5-24C9BBF365CB}" destId="{BB6A9B02-A358-4480-BB7B-D4C7336A7D72}" srcOrd="0" destOrd="0" presId="urn:microsoft.com/office/officeart/2005/8/layout/vList5"/>
    <dgm:cxn modelId="{1DFC349A-3053-4EE8-8AD9-D79DC03064AF}" type="presParOf" srcId="{BB6A9B02-A358-4480-BB7B-D4C7336A7D72}" destId="{6EC6AAB0-4549-42D9-AEF7-68043D2BEC9F}" srcOrd="0" destOrd="0" presId="urn:microsoft.com/office/officeart/2005/8/layout/vList5"/>
    <dgm:cxn modelId="{006C1E94-E794-4093-87FC-7B992589C830}" type="presParOf" srcId="{BB6A9B02-A358-4480-BB7B-D4C7336A7D72}" destId="{445C4018-EA7E-470B-B128-913B64815B2E}" srcOrd="1" destOrd="0" presId="urn:microsoft.com/office/officeart/2005/8/layout/vList5"/>
    <dgm:cxn modelId="{72738D8B-821B-4B97-89F8-6658453CFC5D}" type="presParOf" srcId="{D246041A-DCF1-48C8-84B5-24C9BBF365CB}" destId="{975B5625-A060-4318-AEAE-996BBAC3C45A}" srcOrd="1" destOrd="0" presId="urn:microsoft.com/office/officeart/2005/8/layout/vList5"/>
    <dgm:cxn modelId="{E96B341E-1CE8-4ACE-9FE0-48428BCE03D4}" type="presParOf" srcId="{D246041A-DCF1-48C8-84B5-24C9BBF365CB}" destId="{0695CDBF-2A0B-4B09-B2DA-9400AB010596}" srcOrd="2" destOrd="0" presId="urn:microsoft.com/office/officeart/2005/8/layout/vList5"/>
    <dgm:cxn modelId="{D83C6F7D-FEBA-4A9E-A598-ED2309229093}" type="presParOf" srcId="{0695CDBF-2A0B-4B09-B2DA-9400AB010596}" destId="{9E534ECC-A48A-48CF-AEDB-4654FED8EE63}" srcOrd="0" destOrd="0" presId="urn:microsoft.com/office/officeart/2005/8/layout/vList5"/>
    <dgm:cxn modelId="{653709B8-18B6-4D6F-88C3-23509489C3C6}" type="presParOf" srcId="{0695CDBF-2A0B-4B09-B2DA-9400AB010596}" destId="{13F503C2-4E14-4920-90F3-CE92C22E66E6}" srcOrd="1" destOrd="0" presId="urn:microsoft.com/office/officeart/2005/8/layout/vList5"/>
    <dgm:cxn modelId="{75359E72-4FE0-4E9C-9359-98153C4396A0}" type="presParOf" srcId="{D246041A-DCF1-48C8-84B5-24C9BBF365CB}" destId="{BE4DC349-FD12-4DA7-BC2A-B9A58AB290F9}" srcOrd="3" destOrd="0" presId="urn:microsoft.com/office/officeart/2005/8/layout/vList5"/>
    <dgm:cxn modelId="{64FC5A7C-772C-4FDE-976D-92AE9A677F67}" type="presParOf" srcId="{D246041A-DCF1-48C8-84B5-24C9BBF365CB}" destId="{D868B298-FC4D-4E90-8EBA-72CF9D7EB63D}" srcOrd="4" destOrd="0" presId="urn:microsoft.com/office/officeart/2005/8/layout/vList5"/>
    <dgm:cxn modelId="{252DFC1E-70D6-42B1-B611-1906F9EFF1A0}" type="presParOf" srcId="{D868B298-FC4D-4E90-8EBA-72CF9D7EB63D}" destId="{776E4992-5440-4422-BA00-C5C19C380611}" srcOrd="0" destOrd="0" presId="urn:microsoft.com/office/officeart/2005/8/layout/vList5"/>
    <dgm:cxn modelId="{8E22C822-6CDA-48EA-8957-1202FAF67580}" type="presParOf" srcId="{D868B298-FC4D-4E90-8EBA-72CF9D7EB63D}" destId="{C1DB3B84-A6B7-44CE-978B-00881F098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9B7D14-F6C9-FF44-95A4-20E400961DB8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EF39FD4E-F712-FA41-9748-1C4375F6326F}">
      <dgm:prSet phldrT="[Text]" custT="1"/>
      <dgm:spPr/>
      <dgm:t>
        <a:bodyPr/>
        <a:lstStyle/>
        <a:p>
          <a:r>
            <a:rPr lang="en-US" sz="1400" dirty="0" smtClean="0"/>
            <a:t>Muscle work output (training) </a:t>
          </a:r>
          <a:endParaRPr lang="en-US" sz="1400" dirty="0"/>
        </a:p>
      </dgm:t>
    </dgm:pt>
    <dgm:pt modelId="{CD4B784C-3092-9146-83AB-9FB9AB6F12F1}" type="parTrans" cxnId="{09A43F02-6612-8F46-98C6-5286236A580B}">
      <dgm:prSet/>
      <dgm:spPr/>
      <dgm:t>
        <a:bodyPr/>
        <a:lstStyle/>
        <a:p>
          <a:endParaRPr lang="en-US"/>
        </a:p>
      </dgm:t>
    </dgm:pt>
    <dgm:pt modelId="{3646E467-C2FD-9E47-AEAD-224398A65CB0}" type="sibTrans" cxnId="{09A43F02-6612-8F46-98C6-5286236A580B}">
      <dgm:prSet/>
      <dgm:spPr/>
      <dgm:t>
        <a:bodyPr/>
        <a:lstStyle/>
        <a:p>
          <a:endParaRPr lang="en-US"/>
        </a:p>
      </dgm:t>
    </dgm:pt>
    <dgm:pt modelId="{756FD321-4E27-EB42-A307-C1635EA7B2C8}">
      <dgm:prSet phldrT="[Text]" custT="1"/>
      <dgm:spPr/>
      <dgm:t>
        <a:bodyPr/>
        <a:lstStyle/>
        <a:p>
          <a:r>
            <a:rPr lang="en-US" sz="1600" dirty="0" smtClean="0"/>
            <a:t>dilates the muscle blood vessels</a:t>
          </a:r>
          <a:endParaRPr lang="en-US" sz="1600" dirty="0"/>
        </a:p>
      </dgm:t>
    </dgm:pt>
    <dgm:pt modelId="{50C8A32A-468A-4A4A-AEFA-A8FA8B291717}" type="parTrans" cxnId="{8A347782-AF8A-D141-B66C-E9DC1F77C076}">
      <dgm:prSet/>
      <dgm:spPr/>
      <dgm:t>
        <a:bodyPr/>
        <a:lstStyle/>
        <a:p>
          <a:endParaRPr lang="en-US"/>
        </a:p>
      </dgm:t>
    </dgm:pt>
    <dgm:pt modelId="{CAF54ADA-1C73-AE4A-BC31-3F5A570FB0CD}" type="sibTrans" cxnId="{8A347782-AF8A-D141-B66C-E9DC1F77C076}">
      <dgm:prSet/>
      <dgm:spPr/>
      <dgm:t>
        <a:bodyPr/>
        <a:lstStyle/>
        <a:p>
          <a:endParaRPr lang="en-US"/>
        </a:p>
      </dgm:t>
    </dgm:pt>
    <dgm:pt modelId="{1A56A85A-B471-7D4D-8F87-BC67B0AEC3B1}">
      <dgm:prSet phldrT="[Text]" custT="1"/>
      <dgm:spPr/>
      <dgm:t>
        <a:bodyPr/>
        <a:lstStyle/>
        <a:p>
          <a:r>
            <a:rPr lang="en-US" sz="1400" dirty="0" smtClean="0"/>
            <a:t>increasing </a:t>
          </a:r>
          <a:r>
            <a:rPr lang="en-US" sz="1400" dirty="0" smtClean="0"/>
            <a:t>venous activity </a:t>
          </a:r>
          <a:endParaRPr lang="en-US" sz="1400" dirty="0"/>
        </a:p>
      </dgm:t>
    </dgm:pt>
    <dgm:pt modelId="{147BB4CA-E653-0C40-88A2-0A0AC9636ADD}" type="parTrans" cxnId="{9E7DC63C-0445-7340-86E4-87A213A994D1}">
      <dgm:prSet/>
      <dgm:spPr/>
      <dgm:t>
        <a:bodyPr/>
        <a:lstStyle/>
        <a:p>
          <a:endParaRPr lang="en-US"/>
        </a:p>
      </dgm:t>
    </dgm:pt>
    <dgm:pt modelId="{3D9CF1AC-0497-D244-B05F-0AA63A95F9A8}" type="sibTrans" cxnId="{9E7DC63C-0445-7340-86E4-87A213A994D1}">
      <dgm:prSet/>
      <dgm:spPr/>
      <dgm:t>
        <a:bodyPr/>
        <a:lstStyle/>
        <a:p>
          <a:endParaRPr lang="en-US"/>
        </a:p>
      </dgm:t>
    </dgm:pt>
    <dgm:pt modelId="{440E83AD-1A31-5F48-BF8A-3C3860958487}">
      <dgm:prSet custT="1"/>
      <dgm:spPr/>
      <dgm:t>
        <a:bodyPr/>
        <a:lstStyle/>
        <a:p>
          <a:r>
            <a:rPr lang="en-US" sz="1600" dirty="0" smtClean="0"/>
            <a:t>increases oxygen consumption</a:t>
          </a:r>
          <a:endParaRPr lang="en-US" sz="1600" dirty="0"/>
        </a:p>
      </dgm:t>
    </dgm:pt>
    <dgm:pt modelId="{F5B4F52D-917D-BE4B-A57E-D6A3CBE9CD63}" type="parTrans" cxnId="{A26FA52C-7FC9-9141-93D1-23E9E8313493}">
      <dgm:prSet/>
      <dgm:spPr/>
      <dgm:t>
        <a:bodyPr/>
        <a:lstStyle/>
        <a:p>
          <a:endParaRPr lang="en-US"/>
        </a:p>
      </dgm:t>
    </dgm:pt>
    <dgm:pt modelId="{1364659A-AB3A-EE47-9494-37CC38D67ACF}" type="sibTrans" cxnId="{A26FA52C-7FC9-9141-93D1-23E9E8313493}">
      <dgm:prSet/>
      <dgm:spPr/>
      <dgm:t>
        <a:bodyPr/>
        <a:lstStyle/>
        <a:p>
          <a:endParaRPr lang="en-US"/>
        </a:p>
      </dgm:t>
    </dgm:pt>
    <dgm:pt modelId="{F6686CB6-0E51-8B41-B82D-7506AA8957CC}">
      <dgm:prSet custT="1"/>
      <dgm:spPr/>
      <dgm:t>
        <a:bodyPr/>
        <a:lstStyle/>
        <a:p>
          <a:r>
            <a:rPr lang="en-US" sz="1400" dirty="0" smtClean="0"/>
            <a:t>increasing cardiac output C.O. P (about 40%)</a:t>
          </a:r>
          <a:endParaRPr lang="en-US" sz="1400" dirty="0"/>
        </a:p>
      </dgm:t>
    </dgm:pt>
    <dgm:pt modelId="{86864A81-4782-9948-95E2-1DB99B6B72C9}" type="parTrans" cxnId="{21797E96-3B70-E34F-A6B8-3774DC0D3B13}">
      <dgm:prSet/>
      <dgm:spPr/>
      <dgm:t>
        <a:bodyPr/>
        <a:lstStyle/>
        <a:p>
          <a:endParaRPr lang="en-US"/>
        </a:p>
      </dgm:t>
    </dgm:pt>
    <dgm:pt modelId="{C51290A8-38D2-5645-82A1-70BD61CE6674}" type="sibTrans" cxnId="{21797E96-3B70-E34F-A6B8-3774DC0D3B13}">
      <dgm:prSet/>
      <dgm:spPr/>
      <dgm:t>
        <a:bodyPr/>
        <a:lstStyle/>
        <a:p>
          <a:endParaRPr lang="en-US"/>
        </a:p>
      </dgm:t>
    </dgm:pt>
    <dgm:pt modelId="{20A7E47F-2408-C247-BEEF-AE39B335C368}" type="pres">
      <dgm:prSet presAssocID="{6A9B7D14-F6C9-FF44-95A4-20E400961DB8}" presName="linearFlow" presStyleCnt="0">
        <dgm:presLayoutVars>
          <dgm:resizeHandles val="exact"/>
        </dgm:presLayoutVars>
      </dgm:prSet>
      <dgm:spPr/>
    </dgm:pt>
    <dgm:pt modelId="{2772A734-B994-9549-9C3A-E1F068C74375}" type="pres">
      <dgm:prSet presAssocID="{EF39FD4E-F712-FA41-9748-1C4375F6326F}" presName="node" presStyleLbl="node1" presStyleIdx="0" presStyleCnt="5" custScaleX="30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D2323-D4F7-7C45-949B-E7393C72E1E5}" type="pres">
      <dgm:prSet presAssocID="{3646E467-C2FD-9E47-AEAD-224398A65CB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07F26C6-DCC3-7249-9949-1D739564C4F6}" type="pres">
      <dgm:prSet presAssocID="{3646E467-C2FD-9E47-AEAD-224398A65CB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23D0DCC-CF99-114F-BC4D-ADE1A6ED8D79}" type="pres">
      <dgm:prSet presAssocID="{440E83AD-1A31-5F48-BF8A-3C3860958487}" presName="node" presStyleLbl="node1" presStyleIdx="1" presStyleCnt="5" custScaleX="30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9E03F-E737-A94C-9E96-4D6C6F4140CC}" type="pres">
      <dgm:prSet presAssocID="{1364659A-AB3A-EE47-9494-37CC38D67AC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E6E0889-6E93-A742-B9C0-D2250FDC245D}" type="pres">
      <dgm:prSet presAssocID="{1364659A-AB3A-EE47-9494-37CC38D67AC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14313C7-B98B-D34F-AD05-D13405F5A626}" type="pres">
      <dgm:prSet presAssocID="{756FD321-4E27-EB42-A307-C1635EA7B2C8}" presName="node" presStyleLbl="node1" presStyleIdx="2" presStyleCnt="5" custScaleX="30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81C7E-FFC1-394A-A7D4-C59D4B07B6B9}" type="pres">
      <dgm:prSet presAssocID="{CAF54ADA-1C73-AE4A-BC31-3F5A570FB0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74107F4-AD99-784D-9955-88536EA06EEE}" type="pres">
      <dgm:prSet presAssocID="{CAF54ADA-1C73-AE4A-BC31-3F5A570FB0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9EBC60B-5BDD-CC44-ACA7-644AC31A53B8}" type="pres">
      <dgm:prSet presAssocID="{1A56A85A-B471-7D4D-8F87-BC67B0AEC3B1}" presName="node" presStyleLbl="node1" presStyleIdx="3" presStyleCnt="5" custScaleX="30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DE748-5225-8B40-BBE3-72C61C522DA6}" type="pres">
      <dgm:prSet presAssocID="{3D9CF1AC-0497-D244-B05F-0AA63A95F9A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2D68E7F-A6D2-274A-9E6A-B52FE819445A}" type="pres">
      <dgm:prSet presAssocID="{3D9CF1AC-0497-D244-B05F-0AA63A95F9A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625E51C-9EAB-5D48-A7CB-453B1F6CBDA8}" type="pres">
      <dgm:prSet presAssocID="{F6686CB6-0E51-8B41-B82D-7506AA8957CC}" presName="node" presStyleLbl="node1" presStyleIdx="4" presStyleCnt="5" custScaleX="30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C260D-6F48-FB41-B9B7-91D76BD85870}" type="presOf" srcId="{756FD321-4E27-EB42-A307-C1635EA7B2C8}" destId="{714313C7-B98B-D34F-AD05-D13405F5A626}" srcOrd="0" destOrd="0" presId="urn:microsoft.com/office/officeart/2005/8/layout/process2"/>
    <dgm:cxn modelId="{10A92533-B62F-A646-BEC1-BD837E2ABB9A}" type="presOf" srcId="{1A56A85A-B471-7D4D-8F87-BC67B0AEC3B1}" destId="{09EBC60B-5BDD-CC44-ACA7-644AC31A53B8}" srcOrd="0" destOrd="0" presId="urn:microsoft.com/office/officeart/2005/8/layout/process2"/>
    <dgm:cxn modelId="{A97DA3F7-1AA1-4940-A209-C82341750512}" type="presOf" srcId="{3646E467-C2FD-9E47-AEAD-224398A65CB0}" destId="{27ED2323-D4F7-7C45-949B-E7393C72E1E5}" srcOrd="0" destOrd="0" presId="urn:microsoft.com/office/officeart/2005/8/layout/process2"/>
    <dgm:cxn modelId="{20290E5E-5469-EC40-9977-3EC016D91466}" type="presOf" srcId="{F6686CB6-0E51-8B41-B82D-7506AA8957CC}" destId="{A625E51C-9EAB-5D48-A7CB-453B1F6CBDA8}" srcOrd="0" destOrd="0" presId="urn:microsoft.com/office/officeart/2005/8/layout/process2"/>
    <dgm:cxn modelId="{9E7DC63C-0445-7340-86E4-87A213A994D1}" srcId="{6A9B7D14-F6C9-FF44-95A4-20E400961DB8}" destId="{1A56A85A-B471-7D4D-8F87-BC67B0AEC3B1}" srcOrd="3" destOrd="0" parTransId="{147BB4CA-E653-0C40-88A2-0A0AC9636ADD}" sibTransId="{3D9CF1AC-0497-D244-B05F-0AA63A95F9A8}"/>
    <dgm:cxn modelId="{53121739-BB52-DE4C-A58F-3DFD22C77ECE}" type="presOf" srcId="{440E83AD-1A31-5F48-BF8A-3C3860958487}" destId="{123D0DCC-CF99-114F-BC4D-ADE1A6ED8D79}" srcOrd="0" destOrd="0" presId="urn:microsoft.com/office/officeart/2005/8/layout/process2"/>
    <dgm:cxn modelId="{0B95184E-4A21-BC4C-809F-11F6FEC4DE42}" type="presOf" srcId="{CAF54ADA-1C73-AE4A-BC31-3F5A570FB0CD}" destId="{274107F4-AD99-784D-9955-88536EA06EEE}" srcOrd="1" destOrd="0" presId="urn:microsoft.com/office/officeart/2005/8/layout/process2"/>
    <dgm:cxn modelId="{A26FA52C-7FC9-9141-93D1-23E9E8313493}" srcId="{6A9B7D14-F6C9-FF44-95A4-20E400961DB8}" destId="{440E83AD-1A31-5F48-BF8A-3C3860958487}" srcOrd="1" destOrd="0" parTransId="{F5B4F52D-917D-BE4B-A57E-D6A3CBE9CD63}" sibTransId="{1364659A-AB3A-EE47-9494-37CC38D67ACF}"/>
    <dgm:cxn modelId="{8C2293B8-1EAF-D945-A312-BFE783B9F442}" type="presOf" srcId="{6A9B7D14-F6C9-FF44-95A4-20E400961DB8}" destId="{20A7E47F-2408-C247-BEEF-AE39B335C368}" srcOrd="0" destOrd="0" presId="urn:microsoft.com/office/officeart/2005/8/layout/process2"/>
    <dgm:cxn modelId="{DBCC72F5-95AC-F948-AA6E-F63EABF68473}" type="presOf" srcId="{1364659A-AB3A-EE47-9494-37CC38D67ACF}" destId="{CE6E0889-6E93-A742-B9C0-D2250FDC245D}" srcOrd="1" destOrd="0" presId="urn:microsoft.com/office/officeart/2005/8/layout/process2"/>
    <dgm:cxn modelId="{DE0BB666-F225-C74A-B7FF-ACD642A2A965}" type="presOf" srcId="{3D9CF1AC-0497-D244-B05F-0AA63A95F9A8}" destId="{12D68E7F-A6D2-274A-9E6A-B52FE819445A}" srcOrd="1" destOrd="0" presId="urn:microsoft.com/office/officeart/2005/8/layout/process2"/>
    <dgm:cxn modelId="{16229FD6-EFB2-804F-A7CB-1446026509B8}" type="presOf" srcId="{3646E467-C2FD-9E47-AEAD-224398A65CB0}" destId="{907F26C6-DCC3-7249-9949-1D739564C4F6}" srcOrd="1" destOrd="0" presId="urn:microsoft.com/office/officeart/2005/8/layout/process2"/>
    <dgm:cxn modelId="{8A347782-AF8A-D141-B66C-E9DC1F77C076}" srcId="{6A9B7D14-F6C9-FF44-95A4-20E400961DB8}" destId="{756FD321-4E27-EB42-A307-C1635EA7B2C8}" srcOrd="2" destOrd="0" parTransId="{50C8A32A-468A-4A4A-AEFA-A8FA8B291717}" sibTransId="{CAF54ADA-1C73-AE4A-BC31-3F5A570FB0CD}"/>
    <dgm:cxn modelId="{09A43F02-6612-8F46-98C6-5286236A580B}" srcId="{6A9B7D14-F6C9-FF44-95A4-20E400961DB8}" destId="{EF39FD4E-F712-FA41-9748-1C4375F6326F}" srcOrd="0" destOrd="0" parTransId="{CD4B784C-3092-9146-83AB-9FB9AB6F12F1}" sibTransId="{3646E467-C2FD-9E47-AEAD-224398A65CB0}"/>
    <dgm:cxn modelId="{1D4443A7-C00B-2046-AB7A-456E29F71FE3}" type="presOf" srcId="{3D9CF1AC-0497-D244-B05F-0AA63A95F9A8}" destId="{E5DDE748-5225-8B40-BBE3-72C61C522DA6}" srcOrd="0" destOrd="0" presId="urn:microsoft.com/office/officeart/2005/8/layout/process2"/>
    <dgm:cxn modelId="{21797E96-3B70-E34F-A6B8-3774DC0D3B13}" srcId="{6A9B7D14-F6C9-FF44-95A4-20E400961DB8}" destId="{F6686CB6-0E51-8B41-B82D-7506AA8957CC}" srcOrd="4" destOrd="0" parTransId="{86864A81-4782-9948-95E2-1DB99B6B72C9}" sibTransId="{C51290A8-38D2-5645-82A1-70BD61CE6674}"/>
    <dgm:cxn modelId="{8CF58A16-AF28-714E-8BE6-9885865D80C5}" type="presOf" srcId="{EF39FD4E-F712-FA41-9748-1C4375F6326F}" destId="{2772A734-B994-9549-9C3A-E1F068C74375}" srcOrd="0" destOrd="0" presId="urn:microsoft.com/office/officeart/2005/8/layout/process2"/>
    <dgm:cxn modelId="{63A4E49E-C87D-9245-8665-96EB40D82233}" type="presOf" srcId="{1364659A-AB3A-EE47-9494-37CC38D67ACF}" destId="{9A19E03F-E737-A94C-9E96-4D6C6F4140CC}" srcOrd="0" destOrd="0" presId="urn:microsoft.com/office/officeart/2005/8/layout/process2"/>
    <dgm:cxn modelId="{7D08FA05-4B37-7843-8F07-2E12D3450928}" type="presOf" srcId="{CAF54ADA-1C73-AE4A-BC31-3F5A570FB0CD}" destId="{8A781C7E-FFC1-394A-A7D4-C59D4B07B6B9}" srcOrd="0" destOrd="0" presId="urn:microsoft.com/office/officeart/2005/8/layout/process2"/>
    <dgm:cxn modelId="{A76DFBCB-AD7B-A143-84A4-A299631A45DF}" type="presParOf" srcId="{20A7E47F-2408-C247-BEEF-AE39B335C368}" destId="{2772A734-B994-9549-9C3A-E1F068C74375}" srcOrd="0" destOrd="0" presId="urn:microsoft.com/office/officeart/2005/8/layout/process2"/>
    <dgm:cxn modelId="{7CFA89FB-3FC3-B149-81BE-10CBFBAF5911}" type="presParOf" srcId="{20A7E47F-2408-C247-BEEF-AE39B335C368}" destId="{27ED2323-D4F7-7C45-949B-E7393C72E1E5}" srcOrd="1" destOrd="0" presId="urn:microsoft.com/office/officeart/2005/8/layout/process2"/>
    <dgm:cxn modelId="{95F0DABF-0357-804F-99CB-E073CCB88557}" type="presParOf" srcId="{27ED2323-D4F7-7C45-949B-E7393C72E1E5}" destId="{907F26C6-DCC3-7249-9949-1D739564C4F6}" srcOrd="0" destOrd="0" presId="urn:microsoft.com/office/officeart/2005/8/layout/process2"/>
    <dgm:cxn modelId="{12DBFCA6-63C5-694C-803B-17C020F44FEE}" type="presParOf" srcId="{20A7E47F-2408-C247-BEEF-AE39B335C368}" destId="{123D0DCC-CF99-114F-BC4D-ADE1A6ED8D79}" srcOrd="2" destOrd="0" presId="urn:microsoft.com/office/officeart/2005/8/layout/process2"/>
    <dgm:cxn modelId="{251DA9B4-A4CF-6F48-8513-396633D0BB22}" type="presParOf" srcId="{20A7E47F-2408-C247-BEEF-AE39B335C368}" destId="{9A19E03F-E737-A94C-9E96-4D6C6F4140CC}" srcOrd="3" destOrd="0" presId="urn:microsoft.com/office/officeart/2005/8/layout/process2"/>
    <dgm:cxn modelId="{C6699B24-D9D2-1A48-93DB-943721C201EF}" type="presParOf" srcId="{9A19E03F-E737-A94C-9E96-4D6C6F4140CC}" destId="{CE6E0889-6E93-A742-B9C0-D2250FDC245D}" srcOrd="0" destOrd="0" presId="urn:microsoft.com/office/officeart/2005/8/layout/process2"/>
    <dgm:cxn modelId="{E484FAC7-35A9-204C-9B63-0CF223991E06}" type="presParOf" srcId="{20A7E47F-2408-C247-BEEF-AE39B335C368}" destId="{714313C7-B98B-D34F-AD05-D13405F5A626}" srcOrd="4" destOrd="0" presId="urn:microsoft.com/office/officeart/2005/8/layout/process2"/>
    <dgm:cxn modelId="{A492B326-AA23-1040-A71B-11C9C0D7EBCC}" type="presParOf" srcId="{20A7E47F-2408-C247-BEEF-AE39B335C368}" destId="{8A781C7E-FFC1-394A-A7D4-C59D4B07B6B9}" srcOrd="5" destOrd="0" presId="urn:microsoft.com/office/officeart/2005/8/layout/process2"/>
    <dgm:cxn modelId="{1AC6B1BC-D3B6-AD4C-973E-864498069A89}" type="presParOf" srcId="{8A781C7E-FFC1-394A-A7D4-C59D4B07B6B9}" destId="{274107F4-AD99-784D-9955-88536EA06EEE}" srcOrd="0" destOrd="0" presId="urn:microsoft.com/office/officeart/2005/8/layout/process2"/>
    <dgm:cxn modelId="{B2E759A9-8B0F-FE44-A37F-C47A7EB55CA5}" type="presParOf" srcId="{20A7E47F-2408-C247-BEEF-AE39B335C368}" destId="{09EBC60B-5BDD-CC44-ACA7-644AC31A53B8}" srcOrd="6" destOrd="0" presId="urn:microsoft.com/office/officeart/2005/8/layout/process2"/>
    <dgm:cxn modelId="{B08DBFDC-C457-894C-A948-4CF183632823}" type="presParOf" srcId="{20A7E47F-2408-C247-BEEF-AE39B335C368}" destId="{E5DDE748-5225-8B40-BBE3-72C61C522DA6}" srcOrd="7" destOrd="0" presId="urn:microsoft.com/office/officeart/2005/8/layout/process2"/>
    <dgm:cxn modelId="{CB3953BE-A221-FA47-9358-507E87A1598E}" type="presParOf" srcId="{E5DDE748-5225-8B40-BBE3-72C61C522DA6}" destId="{12D68E7F-A6D2-274A-9E6A-B52FE819445A}" srcOrd="0" destOrd="0" presId="urn:microsoft.com/office/officeart/2005/8/layout/process2"/>
    <dgm:cxn modelId="{0D711DBE-62B4-C140-A5CE-01F32E162479}" type="presParOf" srcId="{20A7E47F-2408-C247-BEEF-AE39B335C368}" destId="{A625E51C-9EAB-5D48-A7CB-453B1F6CBDA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959F0-D6B8-4445-9666-8EBAF7FEF80F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2367D-FBB9-F949-A6A9-EFAAD3208956}">
      <dgm:prSet phldrT="[Text]"/>
      <dgm:spPr/>
      <dgm:t>
        <a:bodyPr/>
        <a:lstStyle/>
        <a:p>
          <a:r>
            <a:rPr lang="ar-SA" dirty="0" smtClean="0"/>
            <a:t> </a:t>
          </a:r>
          <a:endParaRPr lang="en-US" dirty="0"/>
        </a:p>
      </dgm:t>
    </dgm:pt>
    <dgm:pt modelId="{DAC866CA-8543-B746-8A7F-C5502172B629}" type="parTrans" cxnId="{40425641-A424-824E-AC79-5FA23A2CE08E}">
      <dgm:prSet/>
      <dgm:spPr/>
      <dgm:t>
        <a:bodyPr/>
        <a:lstStyle/>
        <a:p>
          <a:endParaRPr lang="en-US"/>
        </a:p>
      </dgm:t>
    </dgm:pt>
    <dgm:pt modelId="{3DD2287B-678D-3044-80B5-8AAFE3A30FEF}" type="sibTrans" cxnId="{40425641-A424-824E-AC79-5FA23A2CE08E}">
      <dgm:prSet/>
      <dgm:spPr/>
      <dgm:t>
        <a:bodyPr/>
        <a:lstStyle/>
        <a:p>
          <a:endParaRPr lang="en-US"/>
        </a:p>
      </dgm:t>
    </dgm:pt>
    <dgm:pt modelId="{701E8E4B-913F-3740-93AA-2E33C8BF2E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Resistance to the movement of the muscles and joints.</a:t>
          </a:r>
          <a:endParaRPr lang="en-US" dirty="0">
            <a:solidFill>
              <a:schemeClr val="tx1"/>
            </a:solidFill>
          </a:endParaRPr>
        </a:p>
      </dgm:t>
    </dgm:pt>
    <dgm:pt modelId="{8BF232BD-7F16-544C-8307-022CCA074B51}" type="parTrans" cxnId="{99802B27-9893-B445-A75D-FD71AF533BA4}">
      <dgm:prSet/>
      <dgm:spPr/>
      <dgm:t>
        <a:bodyPr/>
        <a:lstStyle/>
        <a:p>
          <a:endParaRPr lang="en-US"/>
        </a:p>
      </dgm:t>
    </dgm:pt>
    <dgm:pt modelId="{DF2AEFB8-08BB-D843-8D5B-BAA675F6BB75}" type="sibTrans" cxnId="{99802B27-9893-B445-A75D-FD71AF533BA4}">
      <dgm:prSet/>
      <dgm:spPr/>
      <dgm:t>
        <a:bodyPr/>
        <a:lstStyle/>
        <a:p>
          <a:endParaRPr lang="en-US"/>
        </a:p>
      </dgm:t>
    </dgm:pt>
    <dgm:pt modelId="{2E12038B-ED8E-E34E-B53E-D90500065BBE}">
      <dgm:prSet phldrT="[Text]"/>
      <dgm:spPr/>
      <dgm:t>
        <a:bodyPr/>
        <a:lstStyle/>
        <a:p>
          <a:r>
            <a:rPr lang="ar-SA" dirty="0" smtClean="0"/>
            <a:t> </a:t>
          </a:r>
          <a:endParaRPr lang="en-US" dirty="0"/>
        </a:p>
      </dgm:t>
    </dgm:pt>
    <dgm:pt modelId="{91CA1913-2928-4E4D-A347-9E7E955FB15B}" type="parTrans" cxnId="{C57C51E8-F59F-0C48-835D-28353853C1E2}">
      <dgm:prSet/>
      <dgm:spPr/>
      <dgm:t>
        <a:bodyPr/>
        <a:lstStyle/>
        <a:p>
          <a:endParaRPr lang="en-US"/>
        </a:p>
      </dgm:t>
    </dgm:pt>
    <dgm:pt modelId="{E1A9A3B5-DAE0-7F43-9EB4-64A86613C7A6}" type="sibTrans" cxnId="{C57C51E8-F59F-0C48-835D-28353853C1E2}">
      <dgm:prSet/>
      <dgm:spPr/>
      <dgm:t>
        <a:bodyPr/>
        <a:lstStyle/>
        <a:p>
          <a:endParaRPr lang="en-US"/>
        </a:p>
      </dgm:t>
    </dgm:pt>
    <dgm:pt modelId="{E2FE7326-4A52-5340-94AE-F5F898AB4F1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Friction of the blood flowing through the blood vessels</a:t>
          </a:r>
          <a:endParaRPr lang="en-US" dirty="0">
            <a:solidFill>
              <a:schemeClr val="tx1"/>
            </a:solidFill>
          </a:endParaRPr>
        </a:p>
      </dgm:t>
    </dgm:pt>
    <dgm:pt modelId="{D2856A22-1E5E-A84A-A1BB-6D3DDD13FD52}" type="parTrans" cxnId="{A118881B-0D0C-9344-87FA-9219C3825E75}">
      <dgm:prSet/>
      <dgm:spPr/>
      <dgm:t>
        <a:bodyPr/>
        <a:lstStyle/>
        <a:p>
          <a:endParaRPr lang="en-US"/>
        </a:p>
      </dgm:t>
    </dgm:pt>
    <dgm:pt modelId="{A6F1C512-FF8A-2941-A91F-BE88D60CA9FE}" type="sibTrans" cxnId="{A118881B-0D0C-9344-87FA-9219C3825E75}">
      <dgm:prSet/>
      <dgm:spPr/>
      <dgm:t>
        <a:bodyPr/>
        <a:lstStyle/>
        <a:p>
          <a:endParaRPr lang="en-US"/>
        </a:p>
      </dgm:t>
    </dgm:pt>
    <dgm:pt modelId="{A04C1841-D178-E44D-A5E5-8D093311E749}">
      <dgm:prSet phldrT="[Text]"/>
      <dgm:spPr/>
      <dgm:t>
        <a:bodyPr/>
        <a:lstStyle/>
        <a:p>
          <a:r>
            <a:rPr lang="ar-SA" dirty="0" smtClean="0"/>
            <a:t> </a:t>
          </a:r>
          <a:endParaRPr lang="en-US" dirty="0"/>
        </a:p>
      </dgm:t>
    </dgm:pt>
    <dgm:pt modelId="{38532674-29EE-F84D-8F9E-08BE799C5A8D}" type="parTrans" cxnId="{916E989A-40C7-484D-B2A9-57D4BDF78CC1}">
      <dgm:prSet/>
      <dgm:spPr/>
      <dgm:t>
        <a:bodyPr/>
        <a:lstStyle/>
        <a:p>
          <a:endParaRPr lang="en-US"/>
        </a:p>
      </dgm:t>
    </dgm:pt>
    <dgm:pt modelId="{C7A67B14-ADFC-BC45-AB32-20C9345BFE57}" type="sibTrans" cxnId="{916E989A-40C7-484D-B2A9-57D4BDF78CC1}">
      <dgm:prSet/>
      <dgm:spPr/>
      <dgm:t>
        <a:bodyPr/>
        <a:lstStyle/>
        <a:p>
          <a:endParaRPr lang="en-US"/>
        </a:p>
      </dgm:t>
    </dgm:pt>
    <dgm:pt modelId="{80207543-1EC9-6243-BBBC-B4CA03EBD8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Muscle contractile converted into heat</a:t>
          </a:r>
          <a:endParaRPr lang="en-US" dirty="0">
            <a:solidFill>
              <a:schemeClr val="tx1"/>
            </a:solidFill>
          </a:endParaRPr>
        </a:p>
      </dgm:t>
    </dgm:pt>
    <dgm:pt modelId="{7FEF94D9-4711-A94F-9489-A3160362E539}" type="parTrans" cxnId="{E209B31E-4945-944B-8B86-342194BA9F0F}">
      <dgm:prSet/>
      <dgm:spPr/>
      <dgm:t>
        <a:bodyPr/>
        <a:lstStyle/>
        <a:p>
          <a:endParaRPr lang="en-US"/>
        </a:p>
      </dgm:t>
    </dgm:pt>
    <dgm:pt modelId="{BB8E5B7A-D2A0-4944-A492-3713AF1DA21A}" type="sibTrans" cxnId="{E209B31E-4945-944B-8B86-342194BA9F0F}">
      <dgm:prSet/>
      <dgm:spPr/>
      <dgm:t>
        <a:bodyPr/>
        <a:lstStyle/>
        <a:p>
          <a:endParaRPr lang="en-US"/>
        </a:p>
      </dgm:t>
    </dgm:pt>
    <dgm:pt modelId="{95F9099A-0155-C844-AB34-B9974ECEE0F4}" type="pres">
      <dgm:prSet presAssocID="{743959F0-D6B8-4445-9666-8EBAF7FEF80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3498E60-0FEC-A94E-BF5C-DCDABC3FD7EC}" type="pres">
      <dgm:prSet presAssocID="{E612367D-FBB9-F949-A6A9-EFAAD3208956}" presName="parenttextcomposite" presStyleCnt="0"/>
      <dgm:spPr/>
    </dgm:pt>
    <dgm:pt modelId="{5E951129-2D81-1145-AA36-DB1FEBC47D51}" type="pres">
      <dgm:prSet presAssocID="{E612367D-FBB9-F949-A6A9-EFAAD320895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1DD10-2C1C-E74D-9BF7-8C0B86F523D8}" type="pres">
      <dgm:prSet presAssocID="{E612367D-FBB9-F949-A6A9-EFAAD3208956}" presName="composite" presStyleCnt="0"/>
      <dgm:spPr/>
    </dgm:pt>
    <dgm:pt modelId="{6974B5D0-8529-0046-B889-46F872CD061B}" type="pres">
      <dgm:prSet presAssocID="{E612367D-FBB9-F949-A6A9-EFAAD3208956}" presName="chevron1" presStyleLbl="alignNode1" presStyleIdx="0" presStyleCnt="21"/>
      <dgm:spPr/>
    </dgm:pt>
    <dgm:pt modelId="{81EC78F7-4459-914F-9946-069B70777026}" type="pres">
      <dgm:prSet presAssocID="{E612367D-FBB9-F949-A6A9-EFAAD3208956}" presName="chevron2" presStyleLbl="alignNode1" presStyleIdx="1" presStyleCnt="21"/>
      <dgm:spPr/>
    </dgm:pt>
    <dgm:pt modelId="{90C8A3AE-6F81-B347-8EBA-A68AB5D93E36}" type="pres">
      <dgm:prSet presAssocID="{E612367D-FBB9-F949-A6A9-EFAAD3208956}" presName="chevron3" presStyleLbl="alignNode1" presStyleIdx="2" presStyleCnt="21"/>
      <dgm:spPr/>
    </dgm:pt>
    <dgm:pt modelId="{D19A7E6F-0FFD-F44B-895E-FF4C2C494C87}" type="pres">
      <dgm:prSet presAssocID="{E612367D-FBB9-F949-A6A9-EFAAD3208956}" presName="chevron4" presStyleLbl="alignNode1" presStyleIdx="3" presStyleCnt="21"/>
      <dgm:spPr/>
    </dgm:pt>
    <dgm:pt modelId="{44D10F65-50AA-544D-9ADB-096B6AFF4935}" type="pres">
      <dgm:prSet presAssocID="{E612367D-FBB9-F949-A6A9-EFAAD3208956}" presName="chevron5" presStyleLbl="alignNode1" presStyleIdx="4" presStyleCnt="21"/>
      <dgm:spPr/>
    </dgm:pt>
    <dgm:pt modelId="{A40693F8-E8CB-1640-9726-86FC33BE2877}" type="pres">
      <dgm:prSet presAssocID="{E612367D-FBB9-F949-A6A9-EFAAD3208956}" presName="chevron6" presStyleLbl="alignNode1" presStyleIdx="5" presStyleCnt="21"/>
      <dgm:spPr/>
    </dgm:pt>
    <dgm:pt modelId="{8993B4DA-3F56-3745-AC64-8144D0523B44}" type="pres">
      <dgm:prSet presAssocID="{E612367D-FBB9-F949-A6A9-EFAAD3208956}" presName="chevron7" presStyleLbl="alignNode1" presStyleIdx="6" presStyleCnt="21"/>
      <dgm:spPr/>
    </dgm:pt>
    <dgm:pt modelId="{32099B08-F83B-0E4E-9DBA-DE91807CE924}" type="pres">
      <dgm:prSet presAssocID="{E612367D-FBB9-F949-A6A9-EFAAD320895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54BB-46F8-1C4E-A584-88CD594ED9B7}" type="pres">
      <dgm:prSet presAssocID="{3DD2287B-678D-3044-80B5-8AAFE3A30FEF}" presName="sibTrans" presStyleCnt="0"/>
      <dgm:spPr/>
    </dgm:pt>
    <dgm:pt modelId="{3012C985-35D4-4349-B40D-1769B2CB2BB8}" type="pres">
      <dgm:prSet presAssocID="{2E12038B-ED8E-E34E-B53E-D90500065BBE}" presName="parenttextcomposite" presStyleCnt="0"/>
      <dgm:spPr/>
    </dgm:pt>
    <dgm:pt modelId="{260BFE16-B01A-6C42-83BD-739BE5EE384A}" type="pres">
      <dgm:prSet presAssocID="{2E12038B-ED8E-E34E-B53E-D90500065BB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71ECD-FED5-6045-81A4-083DE9DEBC97}" type="pres">
      <dgm:prSet presAssocID="{2E12038B-ED8E-E34E-B53E-D90500065BBE}" presName="composite" presStyleCnt="0"/>
      <dgm:spPr/>
    </dgm:pt>
    <dgm:pt modelId="{284B0776-309B-6D48-B5C6-D833AC1A5053}" type="pres">
      <dgm:prSet presAssocID="{2E12038B-ED8E-E34E-B53E-D90500065BBE}" presName="chevron1" presStyleLbl="alignNode1" presStyleIdx="7" presStyleCnt="21"/>
      <dgm:spPr/>
    </dgm:pt>
    <dgm:pt modelId="{32EF6BB5-90AB-7547-A528-A77D6D5EC168}" type="pres">
      <dgm:prSet presAssocID="{2E12038B-ED8E-E34E-B53E-D90500065BBE}" presName="chevron2" presStyleLbl="alignNode1" presStyleIdx="8" presStyleCnt="21"/>
      <dgm:spPr/>
    </dgm:pt>
    <dgm:pt modelId="{3B2749D5-B1DB-B349-BD8F-B05E431CAF78}" type="pres">
      <dgm:prSet presAssocID="{2E12038B-ED8E-E34E-B53E-D90500065BBE}" presName="chevron3" presStyleLbl="alignNode1" presStyleIdx="9" presStyleCnt="21"/>
      <dgm:spPr/>
    </dgm:pt>
    <dgm:pt modelId="{F8A4C166-CED4-944B-8896-000E29418E13}" type="pres">
      <dgm:prSet presAssocID="{2E12038B-ED8E-E34E-B53E-D90500065BBE}" presName="chevron4" presStyleLbl="alignNode1" presStyleIdx="10" presStyleCnt="21"/>
      <dgm:spPr/>
    </dgm:pt>
    <dgm:pt modelId="{92672335-2C96-1542-8347-EE85BD6B2AA0}" type="pres">
      <dgm:prSet presAssocID="{2E12038B-ED8E-E34E-B53E-D90500065BBE}" presName="chevron5" presStyleLbl="alignNode1" presStyleIdx="11" presStyleCnt="21"/>
      <dgm:spPr/>
    </dgm:pt>
    <dgm:pt modelId="{9565C818-6719-0B4E-9928-5F2D4D2DE102}" type="pres">
      <dgm:prSet presAssocID="{2E12038B-ED8E-E34E-B53E-D90500065BBE}" presName="chevron6" presStyleLbl="alignNode1" presStyleIdx="12" presStyleCnt="21"/>
      <dgm:spPr/>
    </dgm:pt>
    <dgm:pt modelId="{8BB0375E-51A3-7049-82E4-D883304679BD}" type="pres">
      <dgm:prSet presAssocID="{2E12038B-ED8E-E34E-B53E-D90500065BBE}" presName="chevron7" presStyleLbl="alignNode1" presStyleIdx="13" presStyleCnt="21"/>
      <dgm:spPr/>
    </dgm:pt>
    <dgm:pt modelId="{B7F005C5-F921-3341-A259-571C9F175261}" type="pres">
      <dgm:prSet presAssocID="{2E12038B-ED8E-E34E-B53E-D90500065BB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5D91D-1ECD-C24D-8E02-DD9D79A797FB}" type="pres">
      <dgm:prSet presAssocID="{E1A9A3B5-DAE0-7F43-9EB4-64A86613C7A6}" presName="sibTrans" presStyleCnt="0"/>
      <dgm:spPr/>
    </dgm:pt>
    <dgm:pt modelId="{C765858B-E8CD-6444-B008-7A1EE4F4BD3B}" type="pres">
      <dgm:prSet presAssocID="{A04C1841-D178-E44D-A5E5-8D093311E749}" presName="parenttextcomposite" presStyleCnt="0"/>
      <dgm:spPr/>
    </dgm:pt>
    <dgm:pt modelId="{1EC157F4-24AF-3449-9E31-032C05B6EBA1}" type="pres">
      <dgm:prSet presAssocID="{A04C1841-D178-E44D-A5E5-8D093311E74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F63CA-565A-2F40-9C76-7D16B3A72792}" type="pres">
      <dgm:prSet presAssocID="{A04C1841-D178-E44D-A5E5-8D093311E749}" presName="composite" presStyleCnt="0"/>
      <dgm:spPr/>
    </dgm:pt>
    <dgm:pt modelId="{3AE5477C-4E22-B340-8EA1-A1C1A44600AB}" type="pres">
      <dgm:prSet presAssocID="{A04C1841-D178-E44D-A5E5-8D093311E749}" presName="chevron1" presStyleLbl="alignNode1" presStyleIdx="14" presStyleCnt="21"/>
      <dgm:spPr/>
    </dgm:pt>
    <dgm:pt modelId="{1BF4EF53-8583-CF42-BBC1-CF13333D8DE8}" type="pres">
      <dgm:prSet presAssocID="{A04C1841-D178-E44D-A5E5-8D093311E749}" presName="chevron2" presStyleLbl="alignNode1" presStyleIdx="15" presStyleCnt="21"/>
      <dgm:spPr/>
    </dgm:pt>
    <dgm:pt modelId="{B19B894F-7620-2F4C-A1D4-CAD51595E01E}" type="pres">
      <dgm:prSet presAssocID="{A04C1841-D178-E44D-A5E5-8D093311E749}" presName="chevron3" presStyleLbl="alignNode1" presStyleIdx="16" presStyleCnt="21"/>
      <dgm:spPr/>
    </dgm:pt>
    <dgm:pt modelId="{81C9F93E-0BF8-4F4F-BC8F-70CBA9E4071F}" type="pres">
      <dgm:prSet presAssocID="{A04C1841-D178-E44D-A5E5-8D093311E749}" presName="chevron4" presStyleLbl="alignNode1" presStyleIdx="17" presStyleCnt="21"/>
      <dgm:spPr/>
    </dgm:pt>
    <dgm:pt modelId="{C483B63A-E198-C04E-9C7B-B9D670F226D5}" type="pres">
      <dgm:prSet presAssocID="{A04C1841-D178-E44D-A5E5-8D093311E749}" presName="chevron5" presStyleLbl="alignNode1" presStyleIdx="18" presStyleCnt="21"/>
      <dgm:spPr/>
    </dgm:pt>
    <dgm:pt modelId="{28563F70-1C5C-A146-BAC6-50DDA8894017}" type="pres">
      <dgm:prSet presAssocID="{A04C1841-D178-E44D-A5E5-8D093311E749}" presName="chevron6" presStyleLbl="alignNode1" presStyleIdx="19" presStyleCnt="21"/>
      <dgm:spPr/>
    </dgm:pt>
    <dgm:pt modelId="{D9E14D6C-4483-A544-81A6-ED05ED14AED9}" type="pres">
      <dgm:prSet presAssocID="{A04C1841-D178-E44D-A5E5-8D093311E749}" presName="chevron7" presStyleLbl="alignNode1" presStyleIdx="20" presStyleCnt="21"/>
      <dgm:spPr/>
    </dgm:pt>
    <dgm:pt modelId="{0F1D1EA7-6C6D-604C-8841-AA94BBDD639B}" type="pres">
      <dgm:prSet presAssocID="{A04C1841-D178-E44D-A5E5-8D093311E74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B89D8-BA48-D349-8600-A560D23C3EEE}" type="presOf" srcId="{2E12038B-ED8E-E34E-B53E-D90500065BBE}" destId="{260BFE16-B01A-6C42-83BD-739BE5EE384A}" srcOrd="0" destOrd="0" presId="urn:microsoft.com/office/officeart/2008/layout/VerticalAccentList"/>
    <dgm:cxn modelId="{2F9C1F58-7CC4-9E4D-964C-F133024DF2C8}" type="presOf" srcId="{E2FE7326-4A52-5340-94AE-F5F898AB4F18}" destId="{B7F005C5-F921-3341-A259-571C9F175261}" srcOrd="0" destOrd="0" presId="urn:microsoft.com/office/officeart/2008/layout/VerticalAccentList"/>
    <dgm:cxn modelId="{F1F9D225-D88B-5C42-ABC2-3B7B827D9B0E}" type="presOf" srcId="{80207543-1EC9-6243-BBBC-B4CA03EBD843}" destId="{0F1D1EA7-6C6D-604C-8841-AA94BBDD639B}" srcOrd="0" destOrd="0" presId="urn:microsoft.com/office/officeart/2008/layout/VerticalAccentList"/>
    <dgm:cxn modelId="{C57C51E8-F59F-0C48-835D-28353853C1E2}" srcId="{743959F0-D6B8-4445-9666-8EBAF7FEF80F}" destId="{2E12038B-ED8E-E34E-B53E-D90500065BBE}" srcOrd="1" destOrd="0" parTransId="{91CA1913-2928-4E4D-A347-9E7E955FB15B}" sibTransId="{E1A9A3B5-DAE0-7F43-9EB4-64A86613C7A6}"/>
    <dgm:cxn modelId="{A118881B-0D0C-9344-87FA-9219C3825E75}" srcId="{2E12038B-ED8E-E34E-B53E-D90500065BBE}" destId="{E2FE7326-4A52-5340-94AE-F5F898AB4F18}" srcOrd="0" destOrd="0" parTransId="{D2856A22-1E5E-A84A-A1BB-6D3DDD13FD52}" sibTransId="{A6F1C512-FF8A-2941-A91F-BE88D60CA9FE}"/>
    <dgm:cxn modelId="{0A341BF2-BE2B-E948-ACA2-E1DFA912C660}" type="presOf" srcId="{A04C1841-D178-E44D-A5E5-8D093311E749}" destId="{1EC157F4-24AF-3449-9E31-032C05B6EBA1}" srcOrd="0" destOrd="0" presId="urn:microsoft.com/office/officeart/2008/layout/VerticalAccentList"/>
    <dgm:cxn modelId="{916E989A-40C7-484D-B2A9-57D4BDF78CC1}" srcId="{743959F0-D6B8-4445-9666-8EBAF7FEF80F}" destId="{A04C1841-D178-E44D-A5E5-8D093311E749}" srcOrd="2" destOrd="0" parTransId="{38532674-29EE-F84D-8F9E-08BE799C5A8D}" sibTransId="{C7A67B14-ADFC-BC45-AB32-20C9345BFE57}"/>
    <dgm:cxn modelId="{E209B31E-4945-944B-8B86-342194BA9F0F}" srcId="{A04C1841-D178-E44D-A5E5-8D093311E749}" destId="{80207543-1EC9-6243-BBBC-B4CA03EBD843}" srcOrd="0" destOrd="0" parTransId="{7FEF94D9-4711-A94F-9489-A3160362E539}" sibTransId="{BB8E5B7A-D2A0-4944-A492-3713AF1DA21A}"/>
    <dgm:cxn modelId="{9FF36868-9F66-C342-A3AF-BEB64E3FD16A}" type="presOf" srcId="{E612367D-FBB9-F949-A6A9-EFAAD3208956}" destId="{5E951129-2D81-1145-AA36-DB1FEBC47D51}" srcOrd="0" destOrd="0" presId="urn:microsoft.com/office/officeart/2008/layout/VerticalAccentList"/>
    <dgm:cxn modelId="{99802B27-9893-B445-A75D-FD71AF533BA4}" srcId="{E612367D-FBB9-F949-A6A9-EFAAD3208956}" destId="{701E8E4B-913F-3740-93AA-2E33C8BF2EF3}" srcOrd="0" destOrd="0" parTransId="{8BF232BD-7F16-544C-8307-022CCA074B51}" sibTransId="{DF2AEFB8-08BB-D843-8D5B-BAA675F6BB75}"/>
    <dgm:cxn modelId="{4661502D-E513-BA40-AE5E-404BEE963A42}" type="presOf" srcId="{743959F0-D6B8-4445-9666-8EBAF7FEF80F}" destId="{95F9099A-0155-C844-AB34-B9974ECEE0F4}" srcOrd="0" destOrd="0" presId="urn:microsoft.com/office/officeart/2008/layout/VerticalAccentList"/>
    <dgm:cxn modelId="{40425641-A424-824E-AC79-5FA23A2CE08E}" srcId="{743959F0-D6B8-4445-9666-8EBAF7FEF80F}" destId="{E612367D-FBB9-F949-A6A9-EFAAD3208956}" srcOrd="0" destOrd="0" parTransId="{DAC866CA-8543-B746-8A7F-C5502172B629}" sibTransId="{3DD2287B-678D-3044-80B5-8AAFE3A30FEF}"/>
    <dgm:cxn modelId="{092AEABB-6D86-9D47-8B55-177376525B50}" type="presOf" srcId="{701E8E4B-913F-3740-93AA-2E33C8BF2EF3}" destId="{32099B08-F83B-0E4E-9DBA-DE91807CE924}" srcOrd="0" destOrd="0" presId="urn:microsoft.com/office/officeart/2008/layout/VerticalAccentList"/>
    <dgm:cxn modelId="{D7602EE3-F2B3-074E-AA62-D93C69C30581}" type="presParOf" srcId="{95F9099A-0155-C844-AB34-B9974ECEE0F4}" destId="{23498E60-0FEC-A94E-BF5C-DCDABC3FD7EC}" srcOrd="0" destOrd="0" presId="urn:microsoft.com/office/officeart/2008/layout/VerticalAccentList"/>
    <dgm:cxn modelId="{EA8CA1FB-5277-C543-B6BC-773280A22753}" type="presParOf" srcId="{23498E60-0FEC-A94E-BF5C-DCDABC3FD7EC}" destId="{5E951129-2D81-1145-AA36-DB1FEBC47D51}" srcOrd="0" destOrd="0" presId="urn:microsoft.com/office/officeart/2008/layout/VerticalAccentList"/>
    <dgm:cxn modelId="{7F16DE8C-B3CE-E542-955F-B5F09EDD164D}" type="presParOf" srcId="{95F9099A-0155-C844-AB34-B9974ECEE0F4}" destId="{48A1DD10-2C1C-E74D-9BF7-8C0B86F523D8}" srcOrd="1" destOrd="0" presId="urn:microsoft.com/office/officeart/2008/layout/VerticalAccentList"/>
    <dgm:cxn modelId="{BDC14A21-8891-B746-B1AE-EC2681C1024A}" type="presParOf" srcId="{48A1DD10-2C1C-E74D-9BF7-8C0B86F523D8}" destId="{6974B5D0-8529-0046-B889-46F872CD061B}" srcOrd="0" destOrd="0" presId="urn:microsoft.com/office/officeart/2008/layout/VerticalAccentList"/>
    <dgm:cxn modelId="{0DD72F18-9ADE-9340-B597-CABEBF28FD3B}" type="presParOf" srcId="{48A1DD10-2C1C-E74D-9BF7-8C0B86F523D8}" destId="{81EC78F7-4459-914F-9946-069B70777026}" srcOrd="1" destOrd="0" presId="urn:microsoft.com/office/officeart/2008/layout/VerticalAccentList"/>
    <dgm:cxn modelId="{588A8FB1-30F5-0B4B-9F98-9B96A656F6A0}" type="presParOf" srcId="{48A1DD10-2C1C-E74D-9BF7-8C0B86F523D8}" destId="{90C8A3AE-6F81-B347-8EBA-A68AB5D93E36}" srcOrd="2" destOrd="0" presId="urn:microsoft.com/office/officeart/2008/layout/VerticalAccentList"/>
    <dgm:cxn modelId="{8CE3304B-848C-FF40-AFEA-98758564FF45}" type="presParOf" srcId="{48A1DD10-2C1C-E74D-9BF7-8C0B86F523D8}" destId="{D19A7E6F-0FFD-F44B-895E-FF4C2C494C87}" srcOrd="3" destOrd="0" presId="urn:microsoft.com/office/officeart/2008/layout/VerticalAccentList"/>
    <dgm:cxn modelId="{81889769-EEBD-1847-BCB8-1EAEFE1EE57A}" type="presParOf" srcId="{48A1DD10-2C1C-E74D-9BF7-8C0B86F523D8}" destId="{44D10F65-50AA-544D-9ADB-096B6AFF4935}" srcOrd="4" destOrd="0" presId="urn:microsoft.com/office/officeart/2008/layout/VerticalAccentList"/>
    <dgm:cxn modelId="{FAD0DC3C-BE64-FB43-8F57-64FEFBA467F2}" type="presParOf" srcId="{48A1DD10-2C1C-E74D-9BF7-8C0B86F523D8}" destId="{A40693F8-E8CB-1640-9726-86FC33BE2877}" srcOrd="5" destOrd="0" presId="urn:microsoft.com/office/officeart/2008/layout/VerticalAccentList"/>
    <dgm:cxn modelId="{6F8ECBE1-0DD7-BE44-85C6-5D966489D43E}" type="presParOf" srcId="{48A1DD10-2C1C-E74D-9BF7-8C0B86F523D8}" destId="{8993B4DA-3F56-3745-AC64-8144D0523B44}" srcOrd="6" destOrd="0" presId="urn:microsoft.com/office/officeart/2008/layout/VerticalAccentList"/>
    <dgm:cxn modelId="{11629075-8F6F-BD44-A5B1-4D854DD48DC5}" type="presParOf" srcId="{48A1DD10-2C1C-E74D-9BF7-8C0B86F523D8}" destId="{32099B08-F83B-0E4E-9DBA-DE91807CE924}" srcOrd="7" destOrd="0" presId="urn:microsoft.com/office/officeart/2008/layout/VerticalAccentList"/>
    <dgm:cxn modelId="{3ECB2638-C71C-6A48-BDBC-C842D731B36B}" type="presParOf" srcId="{95F9099A-0155-C844-AB34-B9974ECEE0F4}" destId="{2CEE54BB-46F8-1C4E-A584-88CD594ED9B7}" srcOrd="2" destOrd="0" presId="urn:microsoft.com/office/officeart/2008/layout/VerticalAccentList"/>
    <dgm:cxn modelId="{80C5D272-764D-7249-90D9-42080A516EE8}" type="presParOf" srcId="{95F9099A-0155-C844-AB34-B9974ECEE0F4}" destId="{3012C985-35D4-4349-B40D-1769B2CB2BB8}" srcOrd="3" destOrd="0" presId="urn:microsoft.com/office/officeart/2008/layout/VerticalAccentList"/>
    <dgm:cxn modelId="{5CB072B5-EAC4-9448-8503-AAF100EEAE56}" type="presParOf" srcId="{3012C985-35D4-4349-B40D-1769B2CB2BB8}" destId="{260BFE16-B01A-6C42-83BD-739BE5EE384A}" srcOrd="0" destOrd="0" presId="urn:microsoft.com/office/officeart/2008/layout/VerticalAccentList"/>
    <dgm:cxn modelId="{8B482376-E489-2C41-BA8A-A95E80A5E18E}" type="presParOf" srcId="{95F9099A-0155-C844-AB34-B9974ECEE0F4}" destId="{AF571ECD-FED5-6045-81A4-083DE9DEBC97}" srcOrd="4" destOrd="0" presId="urn:microsoft.com/office/officeart/2008/layout/VerticalAccentList"/>
    <dgm:cxn modelId="{2BC9B2D8-BBDE-384E-84E0-AFA9EAF1DC8E}" type="presParOf" srcId="{AF571ECD-FED5-6045-81A4-083DE9DEBC97}" destId="{284B0776-309B-6D48-B5C6-D833AC1A5053}" srcOrd="0" destOrd="0" presId="urn:microsoft.com/office/officeart/2008/layout/VerticalAccentList"/>
    <dgm:cxn modelId="{44B5F6AE-0722-304A-BB84-26978F14B8C2}" type="presParOf" srcId="{AF571ECD-FED5-6045-81A4-083DE9DEBC97}" destId="{32EF6BB5-90AB-7547-A528-A77D6D5EC168}" srcOrd="1" destOrd="0" presId="urn:microsoft.com/office/officeart/2008/layout/VerticalAccentList"/>
    <dgm:cxn modelId="{F7583F29-6228-1F42-8372-4159CCA86828}" type="presParOf" srcId="{AF571ECD-FED5-6045-81A4-083DE9DEBC97}" destId="{3B2749D5-B1DB-B349-BD8F-B05E431CAF78}" srcOrd="2" destOrd="0" presId="urn:microsoft.com/office/officeart/2008/layout/VerticalAccentList"/>
    <dgm:cxn modelId="{020184BE-C2AD-1A40-B0BA-F4ECC8B76095}" type="presParOf" srcId="{AF571ECD-FED5-6045-81A4-083DE9DEBC97}" destId="{F8A4C166-CED4-944B-8896-000E29418E13}" srcOrd="3" destOrd="0" presId="urn:microsoft.com/office/officeart/2008/layout/VerticalAccentList"/>
    <dgm:cxn modelId="{F186CF39-49C5-8848-A30C-F32C61F1F3E7}" type="presParOf" srcId="{AF571ECD-FED5-6045-81A4-083DE9DEBC97}" destId="{92672335-2C96-1542-8347-EE85BD6B2AA0}" srcOrd="4" destOrd="0" presId="urn:microsoft.com/office/officeart/2008/layout/VerticalAccentList"/>
    <dgm:cxn modelId="{D49823FE-EE5F-C947-B71E-FB49D7985E64}" type="presParOf" srcId="{AF571ECD-FED5-6045-81A4-083DE9DEBC97}" destId="{9565C818-6719-0B4E-9928-5F2D4D2DE102}" srcOrd="5" destOrd="0" presId="urn:microsoft.com/office/officeart/2008/layout/VerticalAccentList"/>
    <dgm:cxn modelId="{6FF7F95D-7C54-5A49-8D15-28364FAF12CF}" type="presParOf" srcId="{AF571ECD-FED5-6045-81A4-083DE9DEBC97}" destId="{8BB0375E-51A3-7049-82E4-D883304679BD}" srcOrd="6" destOrd="0" presId="urn:microsoft.com/office/officeart/2008/layout/VerticalAccentList"/>
    <dgm:cxn modelId="{3D75C28A-919E-4949-87F7-24956BBA0D49}" type="presParOf" srcId="{AF571ECD-FED5-6045-81A4-083DE9DEBC97}" destId="{B7F005C5-F921-3341-A259-571C9F175261}" srcOrd="7" destOrd="0" presId="urn:microsoft.com/office/officeart/2008/layout/VerticalAccentList"/>
    <dgm:cxn modelId="{4E2FCB2E-6963-EF4B-AA28-3EC49BE1624D}" type="presParOf" srcId="{95F9099A-0155-C844-AB34-B9974ECEE0F4}" destId="{3CF5D91D-1ECD-C24D-8E02-DD9D79A797FB}" srcOrd="5" destOrd="0" presId="urn:microsoft.com/office/officeart/2008/layout/VerticalAccentList"/>
    <dgm:cxn modelId="{3A5A3864-815A-9A4F-9DF0-8AEC23C42A43}" type="presParOf" srcId="{95F9099A-0155-C844-AB34-B9974ECEE0F4}" destId="{C765858B-E8CD-6444-B008-7A1EE4F4BD3B}" srcOrd="6" destOrd="0" presId="urn:microsoft.com/office/officeart/2008/layout/VerticalAccentList"/>
    <dgm:cxn modelId="{E9491EC6-730D-7A40-9966-1B848ECAA940}" type="presParOf" srcId="{C765858B-E8CD-6444-B008-7A1EE4F4BD3B}" destId="{1EC157F4-24AF-3449-9E31-032C05B6EBA1}" srcOrd="0" destOrd="0" presId="urn:microsoft.com/office/officeart/2008/layout/VerticalAccentList"/>
    <dgm:cxn modelId="{CFCDCCEA-9CE2-D546-95D8-45EE02E4AE3E}" type="presParOf" srcId="{95F9099A-0155-C844-AB34-B9974ECEE0F4}" destId="{7F5F63CA-565A-2F40-9C76-7D16B3A72792}" srcOrd="7" destOrd="0" presId="urn:microsoft.com/office/officeart/2008/layout/VerticalAccentList"/>
    <dgm:cxn modelId="{63BD82AB-5E66-AA47-B32C-FD0BF88CB1D9}" type="presParOf" srcId="{7F5F63CA-565A-2F40-9C76-7D16B3A72792}" destId="{3AE5477C-4E22-B340-8EA1-A1C1A44600AB}" srcOrd="0" destOrd="0" presId="urn:microsoft.com/office/officeart/2008/layout/VerticalAccentList"/>
    <dgm:cxn modelId="{9F14DCFD-89C1-C946-8B8B-1BAC0948AA62}" type="presParOf" srcId="{7F5F63CA-565A-2F40-9C76-7D16B3A72792}" destId="{1BF4EF53-8583-CF42-BBC1-CF13333D8DE8}" srcOrd="1" destOrd="0" presId="urn:microsoft.com/office/officeart/2008/layout/VerticalAccentList"/>
    <dgm:cxn modelId="{0A56377F-B524-5D40-A0A1-974D6D5CEA1D}" type="presParOf" srcId="{7F5F63CA-565A-2F40-9C76-7D16B3A72792}" destId="{B19B894F-7620-2F4C-A1D4-CAD51595E01E}" srcOrd="2" destOrd="0" presId="urn:microsoft.com/office/officeart/2008/layout/VerticalAccentList"/>
    <dgm:cxn modelId="{36D98F55-3E7E-0946-9039-2806AF2ED2F5}" type="presParOf" srcId="{7F5F63CA-565A-2F40-9C76-7D16B3A72792}" destId="{81C9F93E-0BF8-4F4F-BC8F-70CBA9E4071F}" srcOrd="3" destOrd="0" presId="urn:microsoft.com/office/officeart/2008/layout/VerticalAccentList"/>
    <dgm:cxn modelId="{012B6772-253D-9D46-8186-F35174A520CB}" type="presParOf" srcId="{7F5F63CA-565A-2F40-9C76-7D16B3A72792}" destId="{C483B63A-E198-C04E-9C7B-B9D670F226D5}" srcOrd="4" destOrd="0" presId="urn:microsoft.com/office/officeart/2008/layout/VerticalAccentList"/>
    <dgm:cxn modelId="{1F477991-431E-364F-8415-22869E870C81}" type="presParOf" srcId="{7F5F63CA-565A-2F40-9C76-7D16B3A72792}" destId="{28563F70-1C5C-A146-BAC6-50DDA8894017}" srcOrd="5" destOrd="0" presId="urn:microsoft.com/office/officeart/2008/layout/VerticalAccentList"/>
    <dgm:cxn modelId="{77D5C0B0-6062-BA4D-869C-98DFE9EBD60C}" type="presParOf" srcId="{7F5F63CA-565A-2F40-9C76-7D16B3A72792}" destId="{D9E14D6C-4483-A544-81A6-ED05ED14AED9}" srcOrd="6" destOrd="0" presId="urn:microsoft.com/office/officeart/2008/layout/VerticalAccentList"/>
    <dgm:cxn modelId="{92C8F7E6-FBA7-9D43-B80C-7EE472520E88}" type="presParOf" srcId="{7F5F63CA-565A-2F40-9C76-7D16B3A72792}" destId="{0F1D1EA7-6C6D-604C-8841-AA94BBDD639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A61BCA-DDE6-491D-BC72-1EDA6BFB8538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A8344E-9C01-4BC6-86A8-FA64842F37B6}">
      <dgm:prSet phldrT="[Text]" custT="1"/>
      <dgm:spPr/>
      <dgm:t>
        <a:bodyPr/>
        <a:lstStyle/>
        <a:p>
          <a:endParaRPr lang="en-US" sz="1600" b="1" dirty="0" smtClean="0"/>
        </a:p>
        <a:p>
          <a:r>
            <a:rPr lang="en-US" sz="1600" b="1" dirty="0" smtClean="0"/>
            <a:t>Body </a:t>
          </a:r>
          <a:r>
            <a:rPr lang="en-US" sz="1200" b="1" dirty="0" smtClean="0"/>
            <a:t>weakness</a:t>
          </a:r>
          <a:endParaRPr lang="en-US" sz="1600" b="1" dirty="0"/>
        </a:p>
      </dgm:t>
    </dgm:pt>
    <dgm:pt modelId="{D8AE68F0-857A-4D62-A183-2F42432AA1DD}" type="parTrans" cxnId="{CDFD9BF3-57FF-460E-A2AB-9E357929F8B8}">
      <dgm:prSet/>
      <dgm:spPr/>
      <dgm:t>
        <a:bodyPr/>
        <a:lstStyle/>
        <a:p>
          <a:endParaRPr lang="en-US" sz="1400" b="1"/>
        </a:p>
      </dgm:t>
    </dgm:pt>
    <dgm:pt modelId="{61D9B03A-898C-42F2-A4EA-A16809AA442F}" type="sibTrans" cxnId="{CDFD9BF3-57FF-460E-A2AB-9E357929F8B8}">
      <dgm:prSet/>
      <dgm:spPr/>
      <dgm:t>
        <a:bodyPr/>
        <a:lstStyle/>
        <a:p>
          <a:endParaRPr lang="en-US" sz="1400" b="1"/>
        </a:p>
      </dgm:t>
    </dgm:pt>
    <dgm:pt modelId="{438B2FE3-C4E5-4EC9-A86D-91CC3F9A2788}">
      <dgm:prSet phldrT="[Text]" custT="1"/>
      <dgm:spPr/>
      <dgm:t>
        <a:bodyPr/>
        <a:lstStyle/>
        <a:p>
          <a:endParaRPr lang="ar-SA" sz="1100" b="1" dirty="0" smtClean="0"/>
        </a:p>
        <a:p>
          <a:r>
            <a:rPr lang="en-US" sz="1100" b="1" dirty="0" smtClean="0"/>
            <a:t>Headache</a:t>
          </a:r>
          <a:r>
            <a:rPr lang="en-US" sz="1200" b="1" dirty="0" smtClean="0"/>
            <a:t> </a:t>
          </a:r>
          <a:endParaRPr lang="en-US" sz="1200" b="1" dirty="0"/>
        </a:p>
      </dgm:t>
    </dgm:pt>
    <dgm:pt modelId="{E4552625-B269-4C72-91BE-C2D057773F77}" type="parTrans" cxnId="{CBA9476E-058C-4B6E-9E14-531D6A1A172F}">
      <dgm:prSet/>
      <dgm:spPr/>
      <dgm:t>
        <a:bodyPr/>
        <a:lstStyle/>
        <a:p>
          <a:endParaRPr lang="en-US" sz="1400" b="1"/>
        </a:p>
      </dgm:t>
    </dgm:pt>
    <dgm:pt modelId="{E81733B8-3248-409F-BCD5-97A3C2D7F7FF}" type="sibTrans" cxnId="{CBA9476E-058C-4B6E-9E14-531D6A1A172F}">
      <dgm:prSet/>
      <dgm:spPr/>
      <dgm:t>
        <a:bodyPr/>
        <a:lstStyle/>
        <a:p>
          <a:endParaRPr lang="en-US" sz="1400" b="1"/>
        </a:p>
      </dgm:t>
    </dgm:pt>
    <dgm:pt modelId="{5F63B512-D10B-4631-B5AF-D6E6299765B4}">
      <dgm:prSet phldrT="[Text]" custT="1"/>
      <dgm:spPr/>
      <dgm:t>
        <a:bodyPr/>
        <a:lstStyle/>
        <a:p>
          <a:endParaRPr lang="en-US" sz="1200" b="1" dirty="0" smtClean="0"/>
        </a:p>
        <a:p>
          <a:r>
            <a:rPr lang="en-US" sz="1200" b="1" dirty="0" smtClean="0"/>
            <a:t>Exhaustion   </a:t>
          </a:r>
          <a:endParaRPr lang="en-US" sz="1200" b="1" dirty="0"/>
        </a:p>
      </dgm:t>
    </dgm:pt>
    <dgm:pt modelId="{3EDC908A-EF57-4BB4-BEE1-7FAB1DA4DD1D}" type="parTrans" cxnId="{548FAF64-C7B8-4067-B44F-A87001413E3E}">
      <dgm:prSet/>
      <dgm:spPr/>
      <dgm:t>
        <a:bodyPr/>
        <a:lstStyle/>
        <a:p>
          <a:endParaRPr lang="en-US" sz="1400" b="1"/>
        </a:p>
      </dgm:t>
    </dgm:pt>
    <dgm:pt modelId="{F7F0CD35-C96C-4C34-A7F0-6DB3196167DD}" type="sibTrans" cxnId="{548FAF64-C7B8-4067-B44F-A87001413E3E}">
      <dgm:prSet/>
      <dgm:spPr/>
      <dgm:t>
        <a:bodyPr/>
        <a:lstStyle/>
        <a:p>
          <a:endParaRPr lang="en-US" sz="1400" b="1"/>
        </a:p>
      </dgm:t>
    </dgm:pt>
    <dgm:pt modelId="{C5EB328E-84C5-43DE-BFA9-19351EC8D113}">
      <dgm:prSet custT="1"/>
      <dgm:spPr/>
      <dgm:t>
        <a:bodyPr/>
        <a:lstStyle/>
        <a:p>
          <a:endParaRPr lang="en-US" sz="1200" b="1" dirty="0" smtClean="0"/>
        </a:p>
        <a:p>
          <a:r>
            <a:rPr lang="en-US" sz="1200" b="1" dirty="0" smtClean="0"/>
            <a:t>Uncontrolled gait </a:t>
          </a:r>
          <a:endParaRPr lang="en-US" sz="1200" b="1" dirty="0"/>
        </a:p>
      </dgm:t>
    </dgm:pt>
    <dgm:pt modelId="{8F47D020-ACC5-4B29-A0DD-63FD58599697}" type="parTrans" cxnId="{093178A4-D378-4611-9BD7-8BD386FBE781}">
      <dgm:prSet/>
      <dgm:spPr/>
      <dgm:t>
        <a:bodyPr/>
        <a:lstStyle/>
        <a:p>
          <a:endParaRPr lang="en-US" sz="1400" b="1"/>
        </a:p>
      </dgm:t>
    </dgm:pt>
    <dgm:pt modelId="{4434A869-4F3D-4F81-B39C-697DEE05C69F}" type="sibTrans" cxnId="{093178A4-D378-4611-9BD7-8BD386FBE781}">
      <dgm:prSet/>
      <dgm:spPr/>
      <dgm:t>
        <a:bodyPr/>
        <a:lstStyle/>
        <a:p>
          <a:endParaRPr lang="en-US" sz="1400" b="1"/>
        </a:p>
      </dgm:t>
    </dgm:pt>
    <dgm:pt modelId="{FB749CF1-352C-4F61-B542-A6317FA3DBE2}">
      <dgm:prSet custT="1"/>
      <dgm:spPr/>
      <dgm:t>
        <a:bodyPr/>
        <a:lstStyle/>
        <a:p>
          <a:endParaRPr lang="en-US" sz="1200" b="1" dirty="0" smtClean="0"/>
        </a:p>
        <a:p>
          <a:r>
            <a:rPr lang="en-US" sz="1200" b="1" dirty="0" smtClean="0"/>
            <a:t>Dizziness </a:t>
          </a:r>
          <a:endParaRPr lang="en-US" sz="1200" b="1" dirty="0"/>
        </a:p>
      </dgm:t>
    </dgm:pt>
    <dgm:pt modelId="{B42CC037-CCF3-433D-838D-04773A690678}" type="parTrans" cxnId="{B65E5265-67F7-4F0E-951F-84590F1E5F8C}">
      <dgm:prSet/>
      <dgm:spPr/>
      <dgm:t>
        <a:bodyPr/>
        <a:lstStyle/>
        <a:p>
          <a:endParaRPr lang="en-US" sz="1400" b="1"/>
        </a:p>
      </dgm:t>
    </dgm:pt>
    <dgm:pt modelId="{36EC0D2F-ED5C-4993-9A7C-2136B4585DD0}" type="sibTrans" cxnId="{B65E5265-67F7-4F0E-951F-84590F1E5F8C}">
      <dgm:prSet/>
      <dgm:spPr/>
      <dgm:t>
        <a:bodyPr/>
        <a:lstStyle/>
        <a:p>
          <a:endParaRPr lang="en-US" sz="1400" b="1"/>
        </a:p>
      </dgm:t>
    </dgm:pt>
    <dgm:pt modelId="{FA3356F6-EB47-4ABF-9E29-D1C8A2ADFB6B}">
      <dgm:prSet custT="1"/>
      <dgm:spPr/>
      <dgm:t>
        <a:bodyPr/>
        <a:lstStyle/>
        <a:p>
          <a:r>
            <a:rPr lang="en-US" sz="1600" b="1" dirty="0" smtClean="0"/>
            <a:t>Unconsciousness</a:t>
          </a:r>
          <a:r>
            <a:rPr lang="en-US" sz="1050" b="1" dirty="0" smtClean="0"/>
            <a:t> </a:t>
          </a:r>
          <a:r>
            <a:rPr lang="en-US" sz="1600" b="1" dirty="0" smtClean="0"/>
            <a:t>or </a:t>
          </a:r>
          <a:r>
            <a:rPr lang="en-US" sz="1600" b="1" dirty="0" smtClean="0"/>
            <a:t>collapsing</a:t>
          </a:r>
          <a:endParaRPr lang="en-US" sz="1050" b="1" dirty="0"/>
        </a:p>
      </dgm:t>
    </dgm:pt>
    <dgm:pt modelId="{C1226B60-162A-4BE3-B90C-BF49628A32A5}" type="parTrans" cxnId="{071189A5-9091-4C39-B3C3-2973FC3F5A1A}">
      <dgm:prSet/>
      <dgm:spPr/>
      <dgm:t>
        <a:bodyPr/>
        <a:lstStyle/>
        <a:p>
          <a:endParaRPr lang="en-US" sz="1400" b="1"/>
        </a:p>
      </dgm:t>
    </dgm:pt>
    <dgm:pt modelId="{B9C9EF73-ADF7-44E4-A86D-EFA59AA1058B}" type="sibTrans" cxnId="{071189A5-9091-4C39-B3C3-2973FC3F5A1A}">
      <dgm:prSet/>
      <dgm:spPr/>
      <dgm:t>
        <a:bodyPr/>
        <a:lstStyle/>
        <a:p>
          <a:endParaRPr lang="en-US" sz="1400" b="1"/>
        </a:p>
      </dgm:t>
    </dgm:pt>
    <dgm:pt modelId="{B5FEA57E-23C3-44EB-B13D-C0DBA599833D}">
      <dgm:prSet custT="1"/>
      <dgm:spPr/>
      <dgm:t>
        <a:bodyPr/>
        <a:lstStyle/>
        <a:p>
          <a:r>
            <a:rPr lang="en-US" altLang="en-US" sz="1600" b="1" dirty="0" smtClean="0"/>
            <a:t>nausea (</a:t>
          </a:r>
          <a:r>
            <a:rPr lang="en-US" altLang="en-US" sz="1600" b="1" dirty="0" smtClean="0"/>
            <a:t>disgust)</a:t>
          </a:r>
          <a:endParaRPr lang="en-US" sz="1600" b="1" dirty="0"/>
        </a:p>
      </dgm:t>
    </dgm:pt>
    <dgm:pt modelId="{E406AA50-27F3-4340-8084-A97D1B05FD8F}" type="parTrans" cxnId="{4CF0A7D8-8408-42E5-86A2-5E19DB623B68}">
      <dgm:prSet/>
      <dgm:spPr/>
      <dgm:t>
        <a:bodyPr/>
        <a:lstStyle/>
        <a:p>
          <a:endParaRPr lang="en-US" sz="1400" b="1"/>
        </a:p>
      </dgm:t>
    </dgm:pt>
    <dgm:pt modelId="{A9004191-159B-4F7C-A0A8-656E87363633}" type="sibTrans" cxnId="{4CF0A7D8-8408-42E5-86A2-5E19DB623B68}">
      <dgm:prSet/>
      <dgm:spPr/>
      <dgm:t>
        <a:bodyPr/>
        <a:lstStyle/>
        <a:p>
          <a:endParaRPr lang="en-US" sz="1400" b="1"/>
        </a:p>
      </dgm:t>
    </dgm:pt>
    <dgm:pt modelId="{204B0E6C-2596-401F-92A9-A393C2B2AB4B}">
      <dgm:prSet custT="1"/>
      <dgm:spPr/>
      <dgm:t>
        <a:bodyPr/>
        <a:lstStyle/>
        <a:p>
          <a:r>
            <a:rPr lang="en-US" sz="1600" b="1" dirty="0" smtClean="0"/>
            <a:t>Sweating</a:t>
          </a:r>
          <a:r>
            <a:rPr lang="en-US" sz="1600" b="1" baseline="0" dirty="0" smtClean="0"/>
            <a:t> </a:t>
          </a:r>
          <a:endParaRPr lang="en-US" sz="1600" b="1" dirty="0"/>
        </a:p>
      </dgm:t>
    </dgm:pt>
    <dgm:pt modelId="{11C3B57D-43EA-426E-B1D6-4FEB07A5FFB4}" type="parTrans" cxnId="{DE51EA34-12AB-48F2-A84C-E6E544159F3A}">
      <dgm:prSet/>
      <dgm:spPr/>
      <dgm:t>
        <a:bodyPr/>
        <a:lstStyle/>
        <a:p>
          <a:endParaRPr lang="en-US" sz="1400" b="1"/>
        </a:p>
      </dgm:t>
    </dgm:pt>
    <dgm:pt modelId="{4860BBD2-AD4A-41FA-A0DF-34A333343D3D}" type="sibTrans" cxnId="{DE51EA34-12AB-48F2-A84C-E6E544159F3A}">
      <dgm:prSet/>
      <dgm:spPr/>
      <dgm:t>
        <a:bodyPr/>
        <a:lstStyle/>
        <a:p>
          <a:endParaRPr lang="en-US" sz="1400" b="1"/>
        </a:p>
      </dgm:t>
    </dgm:pt>
    <dgm:pt modelId="{1C748A0A-0AE8-A24D-85A2-6DC441973239}">
      <dgm:prSet custT="1"/>
      <dgm:spPr/>
      <dgm:t>
        <a:bodyPr/>
        <a:lstStyle/>
        <a:p>
          <a:r>
            <a:rPr lang="en-US" sz="1100" b="1" dirty="0" smtClean="0"/>
            <a:t>Death </a:t>
          </a:r>
          <a:endParaRPr lang="en-US" sz="1100" b="1" dirty="0" smtClean="0"/>
        </a:p>
        <a:p>
          <a:r>
            <a:rPr lang="en-US" sz="1100" b="1" dirty="0" smtClean="0"/>
            <a:t>(in Extreme conditions) </a:t>
          </a:r>
          <a:endParaRPr lang="en-US" sz="1100" b="1" dirty="0"/>
        </a:p>
      </dgm:t>
    </dgm:pt>
    <dgm:pt modelId="{BC734FB3-0072-5541-A8E2-63841B77C6D0}" type="parTrans" cxnId="{AC862469-4CD1-5D4F-9EDF-0AC3C23B865D}">
      <dgm:prSet/>
      <dgm:spPr/>
      <dgm:t>
        <a:bodyPr/>
        <a:lstStyle/>
        <a:p>
          <a:endParaRPr lang="en-US" sz="1400" b="1"/>
        </a:p>
      </dgm:t>
    </dgm:pt>
    <dgm:pt modelId="{A7A2D201-234B-EE42-86C1-9F2473959859}" type="sibTrans" cxnId="{AC862469-4CD1-5D4F-9EDF-0AC3C23B865D}">
      <dgm:prSet/>
      <dgm:spPr/>
      <dgm:t>
        <a:bodyPr/>
        <a:lstStyle/>
        <a:p>
          <a:endParaRPr lang="en-US" sz="1400" b="1"/>
        </a:p>
      </dgm:t>
    </dgm:pt>
    <dgm:pt modelId="{B6391136-133A-4FD5-B4D6-956B9AD5F2F6}" type="pres">
      <dgm:prSet presAssocID="{DAA61BCA-DDE6-491D-BC72-1EDA6BFB85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90AA59-9C01-4CA1-ADE0-DDB976A015F4}" type="pres">
      <dgm:prSet presAssocID="{DAA61BCA-DDE6-491D-BC72-1EDA6BFB8538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04801EEC-79D3-4E9E-9D2C-4F24397E043D}" type="pres">
      <dgm:prSet presAssocID="{DAA61BCA-DDE6-491D-BC72-1EDA6BFB8538}" presName="linComp" presStyleCnt="0"/>
      <dgm:spPr/>
      <dgm:t>
        <a:bodyPr/>
        <a:lstStyle/>
        <a:p>
          <a:endParaRPr lang="en-US"/>
        </a:p>
      </dgm:t>
    </dgm:pt>
    <dgm:pt modelId="{486F222C-2810-4F5C-A382-598EE588DDEE}" type="pres">
      <dgm:prSet presAssocID="{36A8344E-9C01-4BC6-86A8-FA64842F37B6}" presName="compNode" presStyleCnt="0"/>
      <dgm:spPr/>
      <dgm:t>
        <a:bodyPr/>
        <a:lstStyle/>
        <a:p>
          <a:endParaRPr lang="en-US"/>
        </a:p>
      </dgm:t>
    </dgm:pt>
    <dgm:pt modelId="{DC87549B-FA6E-46C3-8D2B-7A506E6DDA97}" type="pres">
      <dgm:prSet presAssocID="{36A8344E-9C01-4BC6-86A8-FA64842F37B6}" presName="node" presStyleLbl="node1" presStyleIdx="0" presStyleCnt="9" custScaleX="133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1CB6D-4F01-4A9D-99C5-2DC0F94ABFB7}" type="pres">
      <dgm:prSet presAssocID="{36A8344E-9C01-4BC6-86A8-FA64842F37B6}" presName="invisiNode" presStyleLbl="node1" presStyleIdx="0" presStyleCnt="9"/>
      <dgm:spPr/>
      <dgm:t>
        <a:bodyPr/>
        <a:lstStyle/>
        <a:p>
          <a:endParaRPr lang="en-US"/>
        </a:p>
      </dgm:t>
    </dgm:pt>
    <dgm:pt modelId="{21E4080E-0F46-412A-9903-6FC5D3762102}" type="pres">
      <dgm:prSet presAssocID="{36A8344E-9C01-4BC6-86A8-FA64842F37B6}" presName="imagNode" presStyleLbl="fgImgPlac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F7D14FAC-05A6-4948-B60C-2B2CA4292E16}" type="pres">
      <dgm:prSet presAssocID="{61D9B03A-898C-42F2-A4EA-A16809AA442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AA411B-69DB-4A2A-A7F4-59282794C627}" type="pres">
      <dgm:prSet presAssocID="{438B2FE3-C4E5-4EC9-A86D-91CC3F9A2788}" presName="compNode" presStyleCnt="0"/>
      <dgm:spPr/>
      <dgm:t>
        <a:bodyPr/>
        <a:lstStyle/>
        <a:p>
          <a:endParaRPr lang="en-US"/>
        </a:p>
      </dgm:t>
    </dgm:pt>
    <dgm:pt modelId="{BB4786C1-888F-4968-A234-9D2A37A8E06A}" type="pres">
      <dgm:prSet presAssocID="{438B2FE3-C4E5-4EC9-A86D-91CC3F9A278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D53A9-8DAB-43AB-A421-81750CF189C0}" type="pres">
      <dgm:prSet presAssocID="{438B2FE3-C4E5-4EC9-A86D-91CC3F9A2788}" presName="invisiNode" presStyleLbl="node1" presStyleIdx="1" presStyleCnt="9"/>
      <dgm:spPr/>
      <dgm:t>
        <a:bodyPr/>
        <a:lstStyle/>
        <a:p>
          <a:endParaRPr lang="en-US"/>
        </a:p>
      </dgm:t>
    </dgm:pt>
    <dgm:pt modelId="{9CD77B14-219E-46F4-A2B3-373EEF6A28C5}" type="pres">
      <dgm:prSet presAssocID="{438B2FE3-C4E5-4EC9-A86D-91CC3F9A2788}" presName="imagNode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32709EF8-6391-442E-9533-D2A965E310A7}" type="pres">
      <dgm:prSet presAssocID="{E81733B8-3248-409F-BCD5-97A3C2D7F7F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716973-D023-4C75-B381-896BBE66D7F0}" type="pres">
      <dgm:prSet presAssocID="{5F63B512-D10B-4631-B5AF-D6E6299765B4}" presName="compNode" presStyleCnt="0"/>
      <dgm:spPr/>
      <dgm:t>
        <a:bodyPr/>
        <a:lstStyle/>
        <a:p>
          <a:endParaRPr lang="en-US"/>
        </a:p>
      </dgm:t>
    </dgm:pt>
    <dgm:pt modelId="{3222F490-306A-449D-8AA6-F03DE47D9E00}" type="pres">
      <dgm:prSet presAssocID="{5F63B512-D10B-4631-B5AF-D6E6299765B4}" presName="node" presStyleLbl="node1" presStyleIdx="2" presStyleCnt="9" custScaleX="12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573F5-7E21-4685-B69F-C16E16F191CC}" type="pres">
      <dgm:prSet presAssocID="{5F63B512-D10B-4631-B5AF-D6E6299765B4}" presName="invisiNode" presStyleLbl="node1" presStyleIdx="2" presStyleCnt="9"/>
      <dgm:spPr/>
      <dgm:t>
        <a:bodyPr/>
        <a:lstStyle/>
        <a:p>
          <a:endParaRPr lang="en-US"/>
        </a:p>
      </dgm:t>
    </dgm:pt>
    <dgm:pt modelId="{5ED9FB5C-6734-4CFF-93B7-13A62E6D13E8}" type="pres">
      <dgm:prSet presAssocID="{5F63B512-D10B-4631-B5AF-D6E6299765B4}" presName="imagNode" presStyleLbl="fgImgPlac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31A04D93-A742-4CEF-9519-65E7516D3698}" type="pres">
      <dgm:prSet presAssocID="{F7F0CD35-C96C-4C34-A7F0-6DB3196167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E7DB88-88D3-4E22-9277-0A678E956415}" type="pres">
      <dgm:prSet presAssocID="{FB749CF1-352C-4F61-B542-A6317FA3DBE2}" presName="compNode" presStyleCnt="0"/>
      <dgm:spPr/>
      <dgm:t>
        <a:bodyPr/>
        <a:lstStyle/>
        <a:p>
          <a:endParaRPr lang="en-US"/>
        </a:p>
      </dgm:t>
    </dgm:pt>
    <dgm:pt modelId="{B629FD8B-039D-41C7-A39F-FEC199A93C8F}" type="pres">
      <dgm:prSet presAssocID="{FB749CF1-352C-4F61-B542-A6317FA3DBE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52E5E-4906-4A91-A986-D0704D3F7251}" type="pres">
      <dgm:prSet presAssocID="{FB749CF1-352C-4F61-B542-A6317FA3DBE2}" presName="invisiNode" presStyleLbl="node1" presStyleIdx="3" presStyleCnt="9"/>
      <dgm:spPr/>
      <dgm:t>
        <a:bodyPr/>
        <a:lstStyle/>
        <a:p>
          <a:endParaRPr lang="en-US"/>
        </a:p>
      </dgm:t>
    </dgm:pt>
    <dgm:pt modelId="{991FB426-E36C-4185-B525-48980567BF88}" type="pres">
      <dgm:prSet presAssocID="{FB749CF1-352C-4F61-B542-A6317FA3DBE2}" presName="imagNode" presStyleLbl="fgImgPlace1" presStyleIdx="3" presStyleCnt="9" custScaleY="9983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5FA4ED45-A02E-4804-91EB-977837395DA1}" type="pres">
      <dgm:prSet presAssocID="{36EC0D2F-ED5C-4993-9A7C-2136B4585D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D78F41-4963-4938-865F-5874B64A2BC8}" type="pres">
      <dgm:prSet presAssocID="{B5FEA57E-23C3-44EB-B13D-C0DBA599833D}" presName="compNode" presStyleCnt="0"/>
      <dgm:spPr/>
      <dgm:t>
        <a:bodyPr/>
        <a:lstStyle/>
        <a:p>
          <a:endParaRPr lang="en-US"/>
        </a:p>
      </dgm:t>
    </dgm:pt>
    <dgm:pt modelId="{DD1561E6-9814-4112-A3B3-63817D5575CB}" type="pres">
      <dgm:prSet presAssocID="{B5FEA57E-23C3-44EB-B13D-C0DBA599833D}" presName="node" presStyleLbl="node1" presStyleIdx="4" presStyleCnt="9" custScaleX="139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D7F1E-8BDF-4A0C-A9B1-EF89630C6978}" type="pres">
      <dgm:prSet presAssocID="{B5FEA57E-23C3-44EB-B13D-C0DBA599833D}" presName="invisiNode" presStyleLbl="node1" presStyleIdx="4" presStyleCnt="9"/>
      <dgm:spPr/>
      <dgm:t>
        <a:bodyPr/>
        <a:lstStyle/>
        <a:p>
          <a:endParaRPr lang="en-US"/>
        </a:p>
      </dgm:t>
    </dgm:pt>
    <dgm:pt modelId="{EB294F9E-5736-4063-B967-342E06767D4D}" type="pres">
      <dgm:prSet presAssocID="{B5FEA57E-23C3-44EB-B13D-C0DBA599833D}" presName="imagNode" presStyleLbl="fgImgPlac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BAE4860D-1840-4C9A-AA9C-45772CBD0302}" type="pres">
      <dgm:prSet presAssocID="{A9004191-159B-4F7C-A0A8-656E873636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FD517D-357B-4A9E-B5E6-CAC77A7260CD}" type="pres">
      <dgm:prSet presAssocID="{FA3356F6-EB47-4ABF-9E29-D1C8A2ADFB6B}" presName="compNode" presStyleCnt="0"/>
      <dgm:spPr/>
      <dgm:t>
        <a:bodyPr/>
        <a:lstStyle/>
        <a:p>
          <a:endParaRPr lang="en-US"/>
        </a:p>
      </dgm:t>
    </dgm:pt>
    <dgm:pt modelId="{683D055E-803E-424C-B32B-AA8E7B6AC968}" type="pres">
      <dgm:prSet presAssocID="{FA3356F6-EB47-4ABF-9E29-D1C8A2ADFB6B}" presName="node" presStyleLbl="node1" presStyleIdx="5" presStyleCnt="9" custScaleX="152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7E63A-EFC6-4992-98E9-64686F387724}" type="pres">
      <dgm:prSet presAssocID="{FA3356F6-EB47-4ABF-9E29-D1C8A2ADFB6B}" presName="invisiNode" presStyleLbl="node1" presStyleIdx="5" presStyleCnt="9"/>
      <dgm:spPr/>
      <dgm:t>
        <a:bodyPr/>
        <a:lstStyle/>
        <a:p>
          <a:endParaRPr lang="en-US"/>
        </a:p>
      </dgm:t>
    </dgm:pt>
    <dgm:pt modelId="{F2273CE5-6A0B-4FE4-8B1D-2FB2ABAAD262}" type="pres">
      <dgm:prSet presAssocID="{FA3356F6-EB47-4ABF-9E29-D1C8A2ADFB6B}" presName="imagNode" presStyleLbl="fgImgPlace1" presStyleIdx="5" presStyleCnt="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7ED75197-905E-4BA4-8E85-DFC5D1051310}" type="pres">
      <dgm:prSet presAssocID="{B9C9EF73-ADF7-44E4-A86D-EFA59AA105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A4871A-D86D-4231-B7AA-C3981A8CF86B}" type="pres">
      <dgm:prSet presAssocID="{C5EB328E-84C5-43DE-BFA9-19351EC8D113}" presName="compNode" presStyleCnt="0"/>
      <dgm:spPr/>
      <dgm:t>
        <a:bodyPr/>
        <a:lstStyle/>
        <a:p>
          <a:endParaRPr lang="en-US"/>
        </a:p>
      </dgm:t>
    </dgm:pt>
    <dgm:pt modelId="{E2F4E853-676D-4714-8D01-C9938CF08282}" type="pres">
      <dgm:prSet presAssocID="{C5EB328E-84C5-43DE-BFA9-19351EC8D113}" presName="node" presStyleLbl="node1" presStyleIdx="6" presStyleCnt="9" custScaleX="134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D32F-E720-4ADE-B493-5791AB899AE6}" type="pres">
      <dgm:prSet presAssocID="{C5EB328E-84C5-43DE-BFA9-19351EC8D113}" presName="invisiNode" presStyleLbl="node1" presStyleIdx="6" presStyleCnt="9"/>
      <dgm:spPr/>
      <dgm:t>
        <a:bodyPr/>
        <a:lstStyle/>
        <a:p>
          <a:endParaRPr lang="en-US"/>
        </a:p>
      </dgm:t>
    </dgm:pt>
    <dgm:pt modelId="{D2560338-015F-4988-BB5F-363DD12CBCCF}" type="pres">
      <dgm:prSet presAssocID="{C5EB328E-84C5-43DE-BFA9-19351EC8D113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B204382B-5FBB-416B-AD9D-4650C54CF458}" type="pres">
      <dgm:prSet presAssocID="{4434A869-4F3D-4F81-B39C-697DEE05C6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CDB8762-209B-469C-9CC5-18CA44CF2FA9}" type="pres">
      <dgm:prSet presAssocID="{204B0E6C-2596-401F-92A9-A393C2B2AB4B}" presName="compNode" presStyleCnt="0"/>
      <dgm:spPr/>
      <dgm:t>
        <a:bodyPr/>
        <a:lstStyle/>
        <a:p>
          <a:endParaRPr lang="en-US"/>
        </a:p>
      </dgm:t>
    </dgm:pt>
    <dgm:pt modelId="{9438141C-71AE-4FEA-911C-F62F5DF397B3}" type="pres">
      <dgm:prSet presAssocID="{204B0E6C-2596-401F-92A9-A393C2B2AB4B}" presName="node" presStyleLbl="node1" presStyleIdx="7" presStyleCnt="9" custScaleX="13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9CE5D-A152-4AF6-85B4-C43D495FF8D4}" type="pres">
      <dgm:prSet presAssocID="{204B0E6C-2596-401F-92A9-A393C2B2AB4B}" presName="invisiNode" presStyleLbl="node1" presStyleIdx="7" presStyleCnt="9"/>
      <dgm:spPr/>
      <dgm:t>
        <a:bodyPr/>
        <a:lstStyle/>
        <a:p>
          <a:endParaRPr lang="en-US"/>
        </a:p>
      </dgm:t>
    </dgm:pt>
    <dgm:pt modelId="{ED287153-254C-443D-8B5D-F60738A6C0E7}" type="pres">
      <dgm:prSet presAssocID="{204B0E6C-2596-401F-92A9-A393C2B2AB4B}" presName="imagNode" presStyleLbl="fgImgPlace1" presStyleIdx="7" presStyleCnt="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  <dgm:t>
        <a:bodyPr/>
        <a:lstStyle/>
        <a:p>
          <a:endParaRPr lang="en-US"/>
        </a:p>
      </dgm:t>
    </dgm:pt>
    <dgm:pt modelId="{7644B713-070B-1249-9703-9DE3CD1B08F7}" type="pres">
      <dgm:prSet presAssocID="{4860BBD2-AD4A-41FA-A0DF-34A333343D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531207-4450-3C40-AA08-D85C0A5E6BBE}" type="pres">
      <dgm:prSet presAssocID="{1C748A0A-0AE8-A24D-85A2-6DC441973239}" presName="compNode" presStyleCnt="0"/>
      <dgm:spPr/>
    </dgm:pt>
    <dgm:pt modelId="{8DA8D237-7E50-1A4E-8203-47DBF8E45C36}" type="pres">
      <dgm:prSet presAssocID="{1C748A0A-0AE8-A24D-85A2-6DC44197323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0339C-BB5A-3E42-86A5-8FCA168F41AD}" type="pres">
      <dgm:prSet presAssocID="{1C748A0A-0AE8-A24D-85A2-6DC441973239}" presName="invisiNode" presStyleLbl="node1" presStyleIdx="8" presStyleCnt="9"/>
      <dgm:spPr/>
    </dgm:pt>
    <dgm:pt modelId="{A943B959-80A2-BB43-BDFC-C2BB1858A7B5}" type="pres">
      <dgm:prSet presAssocID="{1C748A0A-0AE8-A24D-85A2-6DC441973239}" presName="imagNode" presStyleLbl="fgImgPlace1" presStyleIdx="8" presStyleCnt="9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66D8FFF-DAD4-4A8F-A91D-9969EE3A2BA2}" type="presOf" srcId="{5F63B512-D10B-4631-B5AF-D6E6299765B4}" destId="{3222F490-306A-449D-8AA6-F03DE47D9E00}" srcOrd="0" destOrd="0" presId="urn:microsoft.com/office/officeart/2005/8/layout/pList2"/>
    <dgm:cxn modelId="{33DC1F04-FC66-4440-848C-93396A3763C7}" type="presOf" srcId="{4434A869-4F3D-4F81-B39C-697DEE05C69F}" destId="{B204382B-5FBB-416B-AD9D-4650C54CF458}" srcOrd="0" destOrd="0" presId="urn:microsoft.com/office/officeart/2005/8/layout/pList2"/>
    <dgm:cxn modelId="{093178A4-D378-4611-9BD7-8BD386FBE781}" srcId="{DAA61BCA-DDE6-491D-BC72-1EDA6BFB8538}" destId="{C5EB328E-84C5-43DE-BFA9-19351EC8D113}" srcOrd="6" destOrd="0" parTransId="{8F47D020-ACC5-4B29-A0DD-63FD58599697}" sibTransId="{4434A869-4F3D-4F81-B39C-697DEE05C69F}"/>
    <dgm:cxn modelId="{E5FA2065-B3A4-4401-8896-A45F5D8C0DE3}" type="presOf" srcId="{DAA61BCA-DDE6-491D-BC72-1EDA6BFB8538}" destId="{B6391136-133A-4FD5-B4D6-956B9AD5F2F6}" srcOrd="0" destOrd="0" presId="urn:microsoft.com/office/officeart/2005/8/layout/pList2"/>
    <dgm:cxn modelId="{20A6ED8C-FD6E-46BA-BA7B-21C317FE13D3}" type="presOf" srcId="{F7F0CD35-C96C-4C34-A7F0-6DB3196167DD}" destId="{31A04D93-A742-4CEF-9519-65E7516D3698}" srcOrd="0" destOrd="0" presId="urn:microsoft.com/office/officeart/2005/8/layout/pList2"/>
    <dgm:cxn modelId="{8DF6D288-C4CD-4341-8A78-81B62FB564E4}" type="presOf" srcId="{36A8344E-9C01-4BC6-86A8-FA64842F37B6}" destId="{DC87549B-FA6E-46C3-8D2B-7A506E6DDA97}" srcOrd="0" destOrd="0" presId="urn:microsoft.com/office/officeart/2005/8/layout/pList2"/>
    <dgm:cxn modelId="{F8841DBC-4E50-154C-AAA9-55EFDBF0A91C}" type="presOf" srcId="{4860BBD2-AD4A-41FA-A0DF-34A333343D3D}" destId="{7644B713-070B-1249-9703-9DE3CD1B08F7}" srcOrd="0" destOrd="0" presId="urn:microsoft.com/office/officeart/2005/8/layout/pList2"/>
    <dgm:cxn modelId="{5E9C17C0-79D4-4A88-908E-E481ACABEE16}" type="presOf" srcId="{FB749CF1-352C-4F61-B542-A6317FA3DBE2}" destId="{B629FD8B-039D-41C7-A39F-FEC199A93C8F}" srcOrd="0" destOrd="0" presId="urn:microsoft.com/office/officeart/2005/8/layout/pList2"/>
    <dgm:cxn modelId="{BC21AD05-59C0-1A43-8FC9-A1080CF9FB20}" type="presOf" srcId="{1C748A0A-0AE8-A24D-85A2-6DC441973239}" destId="{8DA8D237-7E50-1A4E-8203-47DBF8E45C36}" srcOrd="0" destOrd="0" presId="urn:microsoft.com/office/officeart/2005/8/layout/pList2"/>
    <dgm:cxn modelId="{7FD1BA37-1DA6-412C-89F0-3F23DBE07ACA}" type="presOf" srcId="{A9004191-159B-4F7C-A0A8-656E87363633}" destId="{BAE4860D-1840-4C9A-AA9C-45772CBD0302}" srcOrd="0" destOrd="0" presId="urn:microsoft.com/office/officeart/2005/8/layout/pList2"/>
    <dgm:cxn modelId="{CDFD9BF3-57FF-460E-A2AB-9E357929F8B8}" srcId="{DAA61BCA-DDE6-491D-BC72-1EDA6BFB8538}" destId="{36A8344E-9C01-4BC6-86A8-FA64842F37B6}" srcOrd="0" destOrd="0" parTransId="{D8AE68F0-857A-4D62-A183-2F42432AA1DD}" sibTransId="{61D9B03A-898C-42F2-A4EA-A16809AA442F}"/>
    <dgm:cxn modelId="{8695CD29-2454-404F-9122-EA48899770F6}" type="presOf" srcId="{E81733B8-3248-409F-BCD5-97A3C2D7F7FF}" destId="{32709EF8-6391-442E-9533-D2A965E310A7}" srcOrd="0" destOrd="0" presId="urn:microsoft.com/office/officeart/2005/8/layout/pList2"/>
    <dgm:cxn modelId="{071189A5-9091-4C39-B3C3-2973FC3F5A1A}" srcId="{DAA61BCA-DDE6-491D-BC72-1EDA6BFB8538}" destId="{FA3356F6-EB47-4ABF-9E29-D1C8A2ADFB6B}" srcOrd="5" destOrd="0" parTransId="{C1226B60-162A-4BE3-B90C-BF49628A32A5}" sibTransId="{B9C9EF73-ADF7-44E4-A86D-EFA59AA1058B}"/>
    <dgm:cxn modelId="{4CF0A7D8-8408-42E5-86A2-5E19DB623B68}" srcId="{DAA61BCA-DDE6-491D-BC72-1EDA6BFB8538}" destId="{B5FEA57E-23C3-44EB-B13D-C0DBA599833D}" srcOrd="4" destOrd="0" parTransId="{E406AA50-27F3-4340-8084-A97D1B05FD8F}" sibTransId="{A9004191-159B-4F7C-A0A8-656E87363633}"/>
    <dgm:cxn modelId="{8FAC6FA1-0A1E-468D-A04C-01FF45A68BA8}" type="presOf" srcId="{438B2FE3-C4E5-4EC9-A86D-91CC3F9A2788}" destId="{BB4786C1-888F-4968-A234-9D2A37A8E06A}" srcOrd="0" destOrd="0" presId="urn:microsoft.com/office/officeart/2005/8/layout/pList2"/>
    <dgm:cxn modelId="{CBA9476E-058C-4B6E-9E14-531D6A1A172F}" srcId="{DAA61BCA-DDE6-491D-BC72-1EDA6BFB8538}" destId="{438B2FE3-C4E5-4EC9-A86D-91CC3F9A2788}" srcOrd="1" destOrd="0" parTransId="{E4552625-B269-4C72-91BE-C2D057773F77}" sibTransId="{E81733B8-3248-409F-BCD5-97A3C2D7F7FF}"/>
    <dgm:cxn modelId="{5B63A65B-5788-4E8D-8AAF-0567450D0CC3}" type="presOf" srcId="{FA3356F6-EB47-4ABF-9E29-D1C8A2ADFB6B}" destId="{683D055E-803E-424C-B32B-AA8E7B6AC968}" srcOrd="0" destOrd="0" presId="urn:microsoft.com/office/officeart/2005/8/layout/pList2"/>
    <dgm:cxn modelId="{0118C5E6-72B0-44A9-984A-70F652D474FF}" type="presOf" srcId="{61D9B03A-898C-42F2-A4EA-A16809AA442F}" destId="{F7D14FAC-05A6-4948-B60C-2B2CA4292E16}" srcOrd="0" destOrd="0" presId="urn:microsoft.com/office/officeart/2005/8/layout/pList2"/>
    <dgm:cxn modelId="{DE3C5C71-4A54-4B3C-8784-8C83F053B732}" type="presOf" srcId="{204B0E6C-2596-401F-92A9-A393C2B2AB4B}" destId="{9438141C-71AE-4FEA-911C-F62F5DF397B3}" srcOrd="0" destOrd="0" presId="urn:microsoft.com/office/officeart/2005/8/layout/pList2"/>
    <dgm:cxn modelId="{6CBD14A5-2C54-499A-A2F0-062805A40D48}" type="presOf" srcId="{B9C9EF73-ADF7-44E4-A86D-EFA59AA1058B}" destId="{7ED75197-905E-4BA4-8E85-DFC5D1051310}" srcOrd="0" destOrd="0" presId="urn:microsoft.com/office/officeart/2005/8/layout/pList2"/>
    <dgm:cxn modelId="{B65E5265-67F7-4F0E-951F-84590F1E5F8C}" srcId="{DAA61BCA-DDE6-491D-BC72-1EDA6BFB8538}" destId="{FB749CF1-352C-4F61-B542-A6317FA3DBE2}" srcOrd="3" destOrd="0" parTransId="{B42CC037-CCF3-433D-838D-04773A690678}" sibTransId="{36EC0D2F-ED5C-4993-9A7C-2136B4585DD0}"/>
    <dgm:cxn modelId="{548FAF64-C7B8-4067-B44F-A87001413E3E}" srcId="{DAA61BCA-DDE6-491D-BC72-1EDA6BFB8538}" destId="{5F63B512-D10B-4631-B5AF-D6E6299765B4}" srcOrd="2" destOrd="0" parTransId="{3EDC908A-EF57-4BB4-BEE1-7FAB1DA4DD1D}" sibTransId="{F7F0CD35-C96C-4C34-A7F0-6DB3196167DD}"/>
    <dgm:cxn modelId="{BF7260E2-8797-430E-BB34-867D0C572556}" type="presOf" srcId="{B5FEA57E-23C3-44EB-B13D-C0DBA599833D}" destId="{DD1561E6-9814-4112-A3B3-63817D5575CB}" srcOrd="0" destOrd="0" presId="urn:microsoft.com/office/officeart/2005/8/layout/pList2"/>
    <dgm:cxn modelId="{BEB23FA9-6293-4500-BF13-26D9C7352756}" type="presOf" srcId="{C5EB328E-84C5-43DE-BFA9-19351EC8D113}" destId="{E2F4E853-676D-4714-8D01-C9938CF08282}" srcOrd="0" destOrd="0" presId="urn:microsoft.com/office/officeart/2005/8/layout/pList2"/>
    <dgm:cxn modelId="{AC862469-4CD1-5D4F-9EDF-0AC3C23B865D}" srcId="{DAA61BCA-DDE6-491D-BC72-1EDA6BFB8538}" destId="{1C748A0A-0AE8-A24D-85A2-6DC441973239}" srcOrd="8" destOrd="0" parTransId="{BC734FB3-0072-5541-A8E2-63841B77C6D0}" sibTransId="{A7A2D201-234B-EE42-86C1-9F2473959859}"/>
    <dgm:cxn modelId="{BB1E16C7-5C6F-4F78-BC37-A569636C8B23}" type="presOf" srcId="{36EC0D2F-ED5C-4993-9A7C-2136B4585DD0}" destId="{5FA4ED45-A02E-4804-91EB-977837395DA1}" srcOrd="0" destOrd="0" presId="urn:microsoft.com/office/officeart/2005/8/layout/pList2"/>
    <dgm:cxn modelId="{DE51EA34-12AB-48F2-A84C-E6E544159F3A}" srcId="{DAA61BCA-DDE6-491D-BC72-1EDA6BFB8538}" destId="{204B0E6C-2596-401F-92A9-A393C2B2AB4B}" srcOrd="7" destOrd="0" parTransId="{11C3B57D-43EA-426E-B1D6-4FEB07A5FFB4}" sibTransId="{4860BBD2-AD4A-41FA-A0DF-34A333343D3D}"/>
    <dgm:cxn modelId="{25B8E304-527B-45C0-9C37-E8225B40B1CA}" type="presParOf" srcId="{B6391136-133A-4FD5-B4D6-956B9AD5F2F6}" destId="{6990AA59-9C01-4CA1-ADE0-DDB976A015F4}" srcOrd="0" destOrd="0" presId="urn:microsoft.com/office/officeart/2005/8/layout/pList2"/>
    <dgm:cxn modelId="{A1800A1E-5E8C-4869-8A52-98B778198FC6}" type="presParOf" srcId="{B6391136-133A-4FD5-B4D6-956B9AD5F2F6}" destId="{04801EEC-79D3-4E9E-9D2C-4F24397E043D}" srcOrd="1" destOrd="0" presId="urn:microsoft.com/office/officeart/2005/8/layout/pList2"/>
    <dgm:cxn modelId="{35A1BB79-4826-48DA-AE92-276B9AD6ABA5}" type="presParOf" srcId="{04801EEC-79D3-4E9E-9D2C-4F24397E043D}" destId="{486F222C-2810-4F5C-A382-598EE588DDEE}" srcOrd="0" destOrd="0" presId="urn:microsoft.com/office/officeart/2005/8/layout/pList2"/>
    <dgm:cxn modelId="{0D66A81E-AEEB-4EB9-B344-C2CE77EA8CBB}" type="presParOf" srcId="{486F222C-2810-4F5C-A382-598EE588DDEE}" destId="{DC87549B-FA6E-46C3-8D2B-7A506E6DDA97}" srcOrd="0" destOrd="0" presId="urn:microsoft.com/office/officeart/2005/8/layout/pList2"/>
    <dgm:cxn modelId="{3684770C-7FD3-4793-A070-1E68AD2E1B8F}" type="presParOf" srcId="{486F222C-2810-4F5C-A382-598EE588DDEE}" destId="{C231CB6D-4F01-4A9D-99C5-2DC0F94ABFB7}" srcOrd="1" destOrd="0" presId="urn:microsoft.com/office/officeart/2005/8/layout/pList2"/>
    <dgm:cxn modelId="{F26E0D75-FF67-4437-89F8-7CEEA55C3F3B}" type="presParOf" srcId="{486F222C-2810-4F5C-A382-598EE588DDEE}" destId="{21E4080E-0F46-412A-9903-6FC5D3762102}" srcOrd="2" destOrd="0" presId="urn:microsoft.com/office/officeart/2005/8/layout/pList2"/>
    <dgm:cxn modelId="{64436A79-F04B-4081-930C-8832CB6E29FE}" type="presParOf" srcId="{04801EEC-79D3-4E9E-9D2C-4F24397E043D}" destId="{F7D14FAC-05A6-4948-B60C-2B2CA4292E16}" srcOrd="1" destOrd="0" presId="urn:microsoft.com/office/officeart/2005/8/layout/pList2"/>
    <dgm:cxn modelId="{97AE6D6C-FDBC-4622-9EA4-291A68834559}" type="presParOf" srcId="{04801EEC-79D3-4E9E-9D2C-4F24397E043D}" destId="{E7AA411B-69DB-4A2A-A7F4-59282794C627}" srcOrd="2" destOrd="0" presId="urn:microsoft.com/office/officeart/2005/8/layout/pList2"/>
    <dgm:cxn modelId="{B032D027-53E3-479D-B85C-F2DECECABC0F}" type="presParOf" srcId="{E7AA411B-69DB-4A2A-A7F4-59282794C627}" destId="{BB4786C1-888F-4968-A234-9D2A37A8E06A}" srcOrd="0" destOrd="0" presId="urn:microsoft.com/office/officeart/2005/8/layout/pList2"/>
    <dgm:cxn modelId="{1B6E6BC3-7B79-48FB-BC15-EDE9996DE5F9}" type="presParOf" srcId="{E7AA411B-69DB-4A2A-A7F4-59282794C627}" destId="{35AD53A9-8DAB-43AB-A421-81750CF189C0}" srcOrd="1" destOrd="0" presId="urn:microsoft.com/office/officeart/2005/8/layout/pList2"/>
    <dgm:cxn modelId="{E6FF44F2-B8CD-43C5-A2D6-290BB172904C}" type="presParOf" srcId="{E7AA411B-69DB-4A2A-A7F4-59282794C627}" destId="{9CD77B14-219E-46F4-A2B3-373EEF6A28C5}" srcOrd="2" destOrd="0" presId="urn:microsoft.com/office/officeart/2005/8/layout/pList2"/>
    <dgm:cxn modelId="{A8D47C45-2C19-4D8B-8E02-1301F46EB4D5}" type="presParOf" srcId="{04801EEC-79D3-4E9E-9D2C-4F24397E043D}" destId="{32709EF8-6391-442E-9533-D2A965E310A7}" srcOrd="3" destOrd="0" presId="urn:microsoft.com/office/officeart/2005/8/layout/pList2"/>
    <dgm:cxn modelId="{1305A355-AD33-4F17-BDBB-42D20675D964}" type="presParOf" srcId="{04801EEC-79D3-4E9E-9D2C-4F24397E043D}" destId="{AE716973-D023-4C75-B381-896BBE66D7F0}" srcOrd="4" destOrd="0" presId="urn:microsoft.com/office/officeart/2005/8/layout/pList2"/>
    <dgm:cxn modelId="{196E3AAB-F18C-48C2-972F-B8B9FEE4740A}" type="presParOf" srcId="{AE716973-D023-4C75-B381-896BBE66D7F0}" destId="{3222F490-306A-449D-8AA6-F03DE47D9E00}" srcOrd="0" destOrd="0" presId="urn:microsoft.com/office/officeart/2005/8/layout/pList2"/>
    <dgm:cxn modelId="{BF1DD397-3BDC-41EE-8BAC-BC8C60E9BFD8}" type="presParOf" srcId="{AE716973-D023-4C75-B381-896BBE66D7F0}" destId="{936573F5-7E21-4685-B69F-C16E16F191CC}" srcOrd="1" destOrd="0" presId="urn:microsoft.com/office/officeart/2005/8/layout/pList2"/>
    <dgm:cxn modelId="{0180DA0E-1C03-4BAE-A376-82846EB9D2F7}" type="presParOf" srcId="{AE716973-D023-4C75-B381-896BBE66D7F0}" destId="{5ED9FB5C-6734-4CFF-93B7-13A62E6D13E8}" srcOrd="2" destOrd="0" presId="urn:microsoft.com/office/officeart/2005/8/layout/pList2"/>
    <dgm:cxn modelId="{4370CBA0-DD2A-4D0F-8F9B-0C6288841F9F}" type="presParOf" srcId="{04801EEC-79D3-4E9E-9D2C-4F24397E043D}" destId="{31A04D93-A742-4CEF-9519-65E7516D3698}" srcOrd="5" destOrd="0" presId="urn:microsoft.com/office/officeart/2005/8/layout/pList2"/>
    <dgm:cxn modelId="{93ED6B9B-D667-4487-B363-F7F14F08113A}" type="presParOf" srcId="{04801EEC-79D3-4E9E-9D2C-4F24397E043D}" destId="{2CE7DB88-88D3-4E22-9277-0A678E956415}" srcOrd="6" destOrd="0" presId="urn:microsoft.com/office/officeart/2005/8/layout/pList2"/>
    <dgm:cxn modelId="{8394CCF7-CBF1-4691-A295-226C0ED3AEE8}" type="presParOf" srcId="{2CE7DB88-88D3-4E22-9277-0A678E956415}" destId="{B629FD8B-039D-41C7-A39F-FEC199A93C8F}" srcOrd="0" destOrd="0" presId="urn:microsoft.com/office/officeart/2005/8/layout/pList2"/>
    <dgm:cxn modelId="{7D33C4D2-DAFA-4381-83CF-72C3BA29EA9D}" type="presParOf" srcId="{2CE7DB88-88D3-4E22-9277-0A678E956415}" destId="{C1352E5E-4906-4A91-A986-D0704D3F7251}" srcOrd="1" destOrd="0" presId="urn:microsoft.com/office/officeart/2005/8/layout/pList2"/>
    <dgm:cxn modelId="{C9C859C1-CA7E-4A0D-AA39-31BC68AA3921}" type="presParOf" srcId="{2CE7DB88-88D3-4E22-9277-0A678E956415}" destId="{991FB426-E36C-4185-B525-48980567BF88}" srcOrd="2" destOrd="0" presId="urn:microsoft.com/office/officeart/2005/8/layout/pList2"/>
    <dgm:cxn modelId="{29C69135-7628-4314-BD1C-5141B2969ED8}" type="presParOf" srcId="{04801EEC-79D3-4E9E-9D2C-4F24397E043D}" destId="{5FA4ED45-A02E-4804-91EB-977837395DA1}" srcOrd="7" destOrd="0" presId="urn:microsoft.com/office/officeart/2005/8/layout/pList2"/>
    <dgm:cxn modelId="{4A62DF64-BC2D-4687-A24B-E1D203E41741}" type="presParOf" srcId="{04801EEC-79D3-4E9E-9D2C-4F24397E043D}" destId="{8BD78F41-4963-4938-865F-5874B64A2BC8}" srcOrd="8" destOrd="0" presId="urn:microsoft.com/office/officeart/2005/8/layout/pList2"/>
    <dgm:cxn modelId="{DB6AC981-803A-4B3D-A67E-FCDD7FC177E3}" type="presParOf" srcId="{8BD78F41-4963-4938-865F-5874B64A2BC8}" destId="{DD1561E6-9814-4112-A3B3-63817D5575CB}" srcOrd="0" destOrd="0" presId="urn:microsoft.com/office/officeart/2005/8/layout/pList2"/>
    <dgm:cxn modelId="{24451CAD-746F-4316-A6BF-A650BFFC58CC}" type="presParOf" srcId="{8BD78F41-4963-4938-865F-5874B64A2BC8}" destId="{8EFD7F1E-8BDF-4A0C-A9B1-EF89630C6978}" srcOrd="1" destOrd="0" presId="urn:microsoft.com/office/officeart/2005/8/layout/pList2"/>
    <dgm:cxn modelId="{E70F3BC2-A8E1-4639-A468-3FD538B3094C}" type="presParOf" srcId="{8BD78F41-4963-4938-865F-5874B64A2BC8}" destId="{EB294F9E-5736-4063-B967-342E06767D4D}" srcOrd="2" destOrd="0" presId="urn:microsoft.com/office/officeart/2005/8/layout/pList2"/>
    <dgm:cxn modelId="{415F6139-5D51-4CDA-B27B-6F1E8E97E866}" type="presParOf" srcId="{04801EEC-79D3-4E9E-9D2C-4F24397E043D}" destId="{BAE4860D-1840-4C9A-AA9C-45772CBD0302}" srcOrd="9" destOrd="0" presId="urn:microsoft.com/office/officeart/2005/8/layout/pList2"/>
    <dgm:cxn modelId="{3FCAA32B-7AAD-43E9-B17A-AA760A673320}" type="presParOf" srcId="{04801EEC-79D3-4E9E-9D2C-4F24397E043D}" destId="{A8FD517D-357B-4A9E-B5E6-CAC77A7260CD}" srcOrd="10" destOrd="0" presId="urn:microsoft.com/office/officeart/2005/8/layout/pList2"/>
    <dgm:cxn modelId="{6C8B7BE3-6CD0-491B-9E36-A7A168226442}" type="presParOf" srcId="{A8FD517D-357B-4A9E-B5E6-CAC77A7260CD}" destId="{683D055E-803E-424C-B32B-AA8E7B6AC968}" srcOrd="0" destOrd="0" presId="urn:microsoft.com/office/officeart/2005/8/layout/pList2"/>
    <dgm:cxn modelId="{2C35B75B-517C-443A-93C7-5C49599A5D12}" type="presParOf" srcId="{A8FD517D-357B-4A9E-B5E6-CAC77A7260CD}" destId="{1147E63A-EFC6-4992-98E9-64686F387724}" srcOrd="1" destOrd="0" presId="urn:microsoft.com/office/officeart/2005/8/layout/pList2"/>
    <dgm:cxn modelId="{90D16614-3369-4BA9-9863-54F3DAEF6708}" type="presParOf" srcId="{A8FD517D-357B-4A9E-B5E6-CAC77A7260CD}" destId="{F2273CE5-6A0B-4FE4-8B1D-2FB2ABAAD262}" srcOrd="2" destOrd="0" presId="urn:microsoft.com/office/officeart/2005/8/layout/pList2"/>
    <dgm:cxn modelId="{0F8DFB21-5057-43F3-83C1-F317BCE52E40}" type="presParOf" srcId="{04801EEC-79D3-4E9E-9D2C-4F24397E043D}" destId="{7ED75197-905E-4BA4-8E85-DFC5D1051310}" srcOrd="11" destOrd="0" presId="urn:microsoft.com/office/officeart/2005/8/layout/pList2"/>
    <dgm:cxn modelId="{16976AAA-2C13-4793-8628-CF3E665E9839}" type="presParOf" srcId="{04801EEC-79D3-4E9E-9D2C-4F24397E043D}" destId="{5CA4871A-D86D-4231-B7AA-C3981A8CF86B}" srcOrd="12" destOrd="0" presId="urn:microsoft.com/office/officeart/2005/8/layout/pList2"/>
    <dgm:cxn modelId="{6EAC112A-75AD-4E14-990D-CFF9DF0DC8D1}" type="presParOf" srcId="{5CA4871A-D86D-4231-B7AA-C3981A8CF86B}" destId="{E2F4E853-676D-4714-8D01-C9938CF08282}" srcOrd="0" destOrd="0" presId="urn:microsoft.com/office/officeart/2005/8/layout/pList2"/>
    <dgm:cxn modelId="{3CB7F278-CEAD-47E4-AED6-1BC6DF839323}" type="presParOf" srcId="{5CA4871A-D86D-4231-B7AA-C3981A8CF86B}" destId="{3E75D32F-E720-4ADE-B493-5791AB899AE6}" srcOrd="1" destOrd="0" presId="urn:microsoft.com/office/officeart/2005/8/layout/pList2"/>
    <dgm:cxn modelId="{7D4F61A9-DD83-4D1F-8C8D-68B09D0ACEBD}" type="presParOf" srcId="{5CA4871A-D86D-4231-B7AA-C3981A8CF86B}" destId="{D2560338-015F-4988-BB5F-363DD12CBCCF}" srcOrd="2" destOrd="0" presId="urn:microsoft.com/office/officeart/2005/8/layout/pList2"/>
    <dgm:cxn modelId="{E4430170-211D-46C8-8741-E644226CD72E}" type="presParOf" srcId="{04801EEC-79D3-4E9E-9D2C-4F24397E043D}" destId="{B204382B-5FBB-416B-AD9D-4650C54CF458}" srcOrd="13" destOrd="0" presId="urn:microsoft.com/office/officeart/2005/8/layout/pList2"/>
    <dgm:cxn modelId="{F1EB2A6B-A04F-4A7F-BD3B-167BA227FC72}" type="presParOf" srcId="{04801EEC-79D3-4E9E-9D2C-4F24397E043D}" destId="{4CDB8762-209B-469C-9CC5-18CA44CF2FA9}" srcOrd="14" destOrd="0" presId="urn:microsoft.com/office/officeart/2005/8/layout/pList2"/>
    <dgm:cxn modelId="{F8DA17EC-85F2-4DB1-BD26-1FEB31A49C2D}" type="presParOf" srcId="{4CDB8762-209B-469C-9CC5-18CA44CF2FA9}" destId="{9438141C-71AE-4FEA-911C-F62F5DF397B3}" srcOrd="0" destOrd="0" presId="urn:microsoft.com/office/officeart/2005/8/layout/pList2"/>
    <dgm:cxn modelId="{68D74BDA-724D-4BBD-96DC-269E7EAAC73D}" type="presParOf" srcId="{4CDB8762-209B-469C-9CC5-18CA44CF2FA9}" destId="{B689CE5D-A152-4AF6-85B4-C43D495FF8D4}" srcOrd="1" destOrd="0" presId="urn:microsoft.com/office/officeart/2005/8/layout/pList2"/>
    <dgm:cxn modelId="{B9B94B52-344D-4F31-9CBA-19386B208A87}" type="presParOf" srcId="{4CDB8762-209B-469C-9CC5-18CA44CF2FA9}" destId="{ED287153-254C-443D-8B5D-F60738A6C0E7}" srcOrd="2" destOrd="0" presId="urn:microsoft.com/office/officeart/2005/8/layout/pList2"/>
    <dgm:cxn modelId="{7227F534-C9A7-0645-B8B2-1E09FD2EEA02}" type="presParOf" srcId="{04801EEC-79D3-4E9E-9D2C-4F24397E043D}" destId="{7644B713-070B-1249-9703-9DE3CD1B08F7}" srcOrd="15" destOrd="0" presId="urn:microsoft.com/office/officeart/2005/8/layout/pList2"/>
    <dgm:cxn modelId="{E6465E06-827C-7443-866A-303638A52FD5}" type="presParOf" srcId="{04801EEC-79D3-4E9E-9D2C-4F24397E043D}" destId="{6F531207-4450-3C40-AA08-D85C0A5E6BBE}" srcOrd="16" destOrd="0" presId="urn:microsoft.com/office/officeart/2005/8/layout/pList2"/>
    <dgm:cxn modelId="{21E2066A-64AF-8D4E-B877-6BD8A1096285}" type="presParOf" srcId="{6F531207-4450-3C40-AA08-D85C0A5E6BBE}" destId="{8DA8D237-7E50-1A4E-8203-47DBF8E45C36}" srcOrd="0" destOrd="0" presId="urn:microsoft.com/office/officeart/2005/8/layout/pList2"/>
    <dgm:cxn modelId="{145EB65C-981A-3B44-9615-0B5D74CD5BD9}" type="presParOf" srcId="{6F531207-4450-3C40-AA08-D85C0A5E6BBE}" destId="{BB10339C-BB5A-3E42-86A5-8FCA168F41AD}" srcOrd="1" destOrd="0" presId="urn:microsoft.com/office/officeart/2005/8/layout/pList2"/>
    <dgm:cxn modelId="{9B847842-E1A4-9644-B380-2842C5DE3CA5}" type="presParOf" srcId="{6F531207-4450-3C40-AA08-D85C0A5E6BBE}" destId="{A943B959-80A2-BB43-BDFC-C2BB1858A7B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E64B08-3396-4F9A-B3BD-00A78A05542A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4B721-A564-4F52-9B14-480893A9899F}">
      <dgm:prSet phldrT="[Text]"/>
      <dgm:spPr/>
      <dgm:t>
        <a:bodyPr/>
        <a:lstStyle/>
        <a:p>
          <a:r>
            <a:rPr lang="en-US" altLang="en-US" dirty="0" smtClean="0"/>
            <a:t>Remove all clothing</a:t>
          </a:r>
          <a:endParaRPr lang="en-US" dirty="0"/>
        </a:p>
      </dgm:t>
    </dgm:pt>
    <dgm:pt modelId="{546845AB-3AD7-4358-809C-FD421CF48449}" type="parTrans" cxnId="{CBE5CD6F-5BB7-4927-BCD0-72F4D9C7DCDE}">
      <dgm:prSet/>
      <dgm:spPr/>
      <dgm:t>
        <a:bodyPr/>
        <a:lstStyle/>
        <a:p>
          <a:endParaRPr lang="en-US"/>
        </a:p>
      </dgm:t>
    </dgm:pt>
    <dgm:pt modelId="{1145444B-BC35-400F-BE06-579B0C9E9978}" type="sibTrans" cxnId="{CBE5CD6F-5BB7-4927-BCD0-72F4D9C7DCDE}">
      <dgm:prSet/>
      <dgm:spPr/>
      <dgm:t>
        <a:bodyPr/>
        <a:lstStyle/>
        <a:p>
          <a:endParaRPr lang="en-US"/>
        </a:p>
      </dgm:t>
    </dgm:pt>
    <dgm:pt modelId="{0081BD01-7C80-488F-AC2D-7A0CE3E75EDF}">
      <dgm:prSet phldrT="[Text]"/>
      <dgm:spPr/>
      <dgm:t>
        <a:bodyPr/>
        <a:lstStyle/>
        <a:p>
          <a:r>
            <a:rPr lang="en-US" altLang="en-US" dirty="0" smtClean="0"/>
            <a:t>Maintain a spray of cool water on all surfaces of the body </a:t>
          </a:r>
          <a:endParaRPr lang="en-US" dirty="0"/>
        </a:p>
      </dgm:t>
    </dgm:pt>
    <dgm:pt modelId="{C5F5F0E8-6B7A-48EB-ADD3-3C1F44640C66}" type="parTrans" cxnId="{FA582C7B-AC85-4536-B634-143C059C5758}">
      <dgm:prSet/>
      <dgm:spPr/>
      <dgm:t>
        <a:bodyPr/>
        <a:lstStyle/>
        <a:p>
          <a:endParaRPr lang="en-US"/>
        </a:p>
      </dgm:t>
    </dgm:pt>
    <dgm:pt modelId="{B7DC269C-355E-4BAC-8AB9-DEE2D630E673}" type="sibTrans" cxnId="{FA582C7B-AC85-4536-B634-143C059C5758}">
      <dgm:prSet/>
      <dgm:spPr/>
      <dgm:t>
        <a:bodyPr/>
        <a:lstStyle/>
        <a:p>
          <a:endParaRPr lang="en-US"/>
        </a:p>
      </dgm:t>
    </dgm:pt>
    <dgm:pt modelId="{D5B7A3FA-D1FB-4ADF-802C-1B9AACBBDAB4}">
      <dgm:prSet phldrT="[Text]"/>
      <dgm:spPr/>
      <dgm:t>
        <a:bodyPr/>
        <a:lstStyle/>
        <a:p>
          <a:r>
            <a:rPr lang="en-US" altLang="en-US" dirty="0" smtClean="0"/>
            <a:t>Blow air over the body with a fan</a:t>
          </a:r>
          <a:endParaRPr lang="en-US" dirty="0"/>
        </a:p>
      </dgm:t>
    </dgm:pt>
    <dgm:pt modelId="{2B6CC044-ADA9-425B-B14C-CAE20E1785A4}" type="parTrans" cxnId="{8909F088-F479-4B9D-9FF8-AD9E09D372F9}">
      <dgm:prSet/>
      <dgm:spPr/>
      <dgm:t>
        <a:bodyPr/>
        <a:lstStyle/>
        <a:p>
          <a:endParaRPr lang="en-US"/>
        </a:p>
      </dgm:t>
    </dgm:pt>
    <dgm:pt modelId="{7EE731F0-D098-490F-A5BB-59D4637BAF63}" type="sibTrans" cxnId="{8909F088-F479-4B9D-9FF8-AD9E09D372F9}">
      <dgm:prSet/>
      <dgm:spPr/>
      <dgm:t>
        <a:bodyPr/>
        <a:lstStyle/>
        <a:p>
          <a:endParaRPr lang="en-US"/>
        </a:p>
      </dgm:t>
    </dgm:pt>
    <dgm:pt modelId="{1BECB404-96E4-4A76-B1DF-4E8D5B71229B}" type="pres">
      <dgm:prSet presAssocID="{F7E64B08-3396-4F9A-B3BD-00A78A0554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AF85-0339-428C-8605-711EEC3C9F6C}" type="pres">
      <dgm:prSet presAssocID="{0254B721-A564-4F52-9B14-480893A9899F}" presName="compNode" presStyleCnt="0"/>
      <dgm:spPr/>
    </dgm:pt>
    <dgm:pt modelId="{977D53F6-CC1C-4B1D-9AE8-753598A082F1}" type="pres">
      <dgm:prSet presAssocID="{0254B721-A564-4F52-9B14-480893A9899F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52EE36D-7107-4873-82D1-2E663F1D7D5C}" type="pres">
      <dgm:prSet presAssocID="{0254B721-A564-4F52-9B14-480893A9899F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608DB-16C7-4DA3-9840-81B5734C2D64}" type="pres">
      <dgm:prSet presAssocID="{1145444B-BC35-400F-BE06-579B0C9E99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A24A66-1090-4C16-BDEE-7E44A9DEA3C6}" type="pres">
      <dgm:prSet presAssocID="{0081BD01-7C80-488F-AC2D-7A0CE3E75EDF}" presName="compNode" presStyleCnt="0"/>
      <dgm:spPr/>
    </dgm:pt>
    <dgm:pt modelId="{0F6DC981-2DED-4099-89E4-A2D7C44A1DBB}" type="pres">
      <dgm:prSet presAssocID="{0081BD01-7C80-488F-AC2D-7A0CE3E75EDF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F7FB1F2-73E6-482F-8E4E-3024DBADD9DB}" type="pres">
      <dgm:prSet presAssocID="{0081BD01-7C80-488F-AC2D-7A0CE3E75EDF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A4098-1CE6-4A51-A1A7-0FC789C0AF44}" type="pres">
      <dgm:prSet presAssocID="{B7DC269C-355E-4BAC-8AB9-DEE2D630E6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0289B4-17EE-4959-989D-1F88206ED3C4}" type="pres">
      <dgm:prSet presAssocID="{D5B7A3FA-D1FB-4ADF-802C-1B9AACBBDAB4}" presName="compNode" presStyleCnt="0"/>
      <dgm:spPr/>
    </dgm:pt>
    <dgm:pt modelId="{5B0FE369-8D83-47CD-9FBD-4CCF9A84BEB1}" type="pres">
      <dgm:prSet presAssocID="{D5B7A3FA-D1FB-4ADF-802C-1B9AACBBDAB4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4B50EF5-E384-4E56-8BD8-90E5279989C0}" type="pres">
      <dgm:prSet presAssocID="{D5B7A3FA-D1FB-4ADF-802C-1B9AACBBDAB4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E76D7-9E40-488D-9A56-1F8D9BF8738F}" type="presOf" srcId="{D5B7A3FA-D1FB-4ADF-802C-1B9AACBBDAB4}" destId="{B4B50EF5-E384-4E56-8BD8-90E5279989C0}" srcOrd="0" destOrd="0" presId="urn:microsoft.com/office/officeart/2005/8/layout/pList1"/>
    <dgm:cxn modelId="{16FC012B-FD55-43FF-9FE6-4F5AC3AB57CC}" type="presOf" srcId="{F7E64B08-3396-4F9A-B3BD-00A78A05542A}" destId="{1BECB404-96E4-4A76-B1DF-4E8D5B71229B}" srcOrd="0" destOrd="0" presId="urn:microsoft.com/office/officeart/2005/8/layout/pList1"/>
    <dgm:cxn modelId="{8909F088-F479-4B9D-9FF8-AD9E09D372F9}" srcId="{F7E64B08-3396-4F9A-B3BD-00A78A05542A}" destId="{D5B7A3FA-D1FB-4ADF-802C-1B9AACBBDAB4}" srcOrd="2" destOrd="0" parTransId="{2B6CC044-ADA9-425B-B14C-CAE20E1785A4}" sibTransId="{7EE731F0-D098-490F-A5BB-59D4637BAF63}"/>
    <dgm:cxn modelId="{D3E63C05-1818-4D08-9583-850F178E443A}" type="presOf" srcId="{0254B721-A564-4F52-9B14-480893A9899F}" destId="{B52EE36D-7107-4873-82D1-2E663F1D7D5C}" srcOrd="0" destOrd="0" presId="urn:microsoft.com/office/officeart/2005/8/layout/pList1"/>
    <dgm:cxn modelId="{49A0975F-EBD2-4DA1-9BF1-CB1D4C063081}" type="presOf" srcId="{B7DC269C-355E-4BAC-8AB9-DEE2D630E673}" destId="{79BA4098-1CE6-4A51-A1A7-0FC789C0AF44}" srcOrd="0" destOrd="0" presId="urn:microsoft.com/office/officeart/2005/8/layout/pList1"/>
    <dgm:cxn modelId="{FA582C7B-AC85-4536-B634-143C059C5758}" srcId="{F7E64B08-3396-4F9A-B3BD-00A78A05542A}" destId="{0081BD01-7C80-488F-AC2D-7A0CE3E75EDF}" srcOrd="1" destOrd="0" parTransId="{C5F5F0E8-6B7A-48EB-ADD3-3C1F44640C66}" sibTransId="{B7DC269C-355E-4BAC-8AB9-DEE2D630E673}"/>
    <dgm:cxn modelId="{CBE5CD6F-5BB7-4927-BCD0-72F4D9C7DCDE}" srcId="{F7E64B08-3396-4F9A-B3BD-00A78A05542A}" destId="{0254B721-A564-4F52-9B14-480893A9899F}" srcOrd="0" destOrd="0" parTransId="{546845AB-3AD7-4358-809C-FD421CF48449}" sibTransId="{1145444B-BC35-400F-BE06-579B0C9E9978}"/>
    <dgm:cxn modelId="{42A2B642-451F-4DC6-8245-284FC1CB7A7D}" type="presOf" srcId="{0081BD01-7C80-488F-AC2D-7A0CE3E75EDF}" destId="{CF7FB1F2-73E6-482F-8E4E-3024DBADD9DB}" srcOrd="0" destOrd="0" presId="urn:microsoft.com/office/officeart/2005/8/layout/pList1"/>
    <dgm:cxn modelId="{DA3FCAAC-38A5-4264-8C64-68D138C33CA2}" type="presOf" srcId="{1145444B-BC35-400F-BE06-579B0C9E9978}" destId="{581608DB-16C7-4DA3-9840-81B5734C2D64}" srcOrd="0" destOrd="0" presId="urn:microsoft.com/office/officeart/2005/8/layout/pList1"/>
    <dgm:cxn modelId="{DFDC767A-2E9C-481F-B1BB-9BE6C3AFCCAE}" type="presParOf" srcId="{1BECB404-96E4-4A76-B1DF-4E8D5B71229B}" destId="{1B93AF85-0339-428C-8605-711EEC3C9F6C}" srcOrd="0" destOrd="0" presId="urn:microsoft.com/office/officeart/2005/8/layout/pList1"/>
    <dgm:cxn modelId="{ECF4288E-D45E-4031-8C79-78E971E985D7}" type="presParOf" srcId="{1B93AF85-0339-428C-8605-711EEC3C9F6C}" destId="{977D53F6-CC1C-4B1D-9AE8-753598A082F1}" srcOrd="0" destOrd="0" presId="urn:microsoft.com/office/officeart/2005/8/layout/pList1"/>
    <dgm:cxn modelId="{F249D2B5-9656-48E0-8F63-93957AB1F008}" type="presParOf" srcId="{1B93AF85-0339-428C-8605-711EEC3C9F6C}" destId="{B52EE36D-7107-4873-82D1-2E663F1D7D5C}" srcOrd="1" destOrd="0" presId="urn:microsoft.com/office/officeart/2005/8/layout/pList1"/>
    <dgm:cxn modelId="{447C6977-9FAC-42F2-93F1-94CEE4B3DE9C}" type="presParOf" srcId="{1BECB404-96E4-4A76-B1DF-4E8D5B71229B}" destId="{581608DB-16C7-4DA3-9840-81B5734C2D64}" srcOrd="1" destOrd="0" presId="urn:microsoft.com/office/officeart/2005/8/layout/pList1"/>
    <dgm:cxn modelId="{5345878A-5D20-45F4-B698-FBCB3FB272EF}" type="presParOf" srcId="{1BECB404-96E4-4A76-B1DF-4E8D5B71229B}" destId="{B5A24A66-1090-4C16-BDEE-7E44A9DEA3C6}" srcOrd="2" destOrd="0" presId="urn:microsoft.com/office/officeart/2005/8/layout/pList1"/>
    <dgm:cxn modelId="{96B1ED15-84BC-4568-9E5B-5A3611C321B1}" type="presParOf" srcId="{B5A24A66-1090-4C16-BDEE-7E44A9DEA3C6}" destId="{0F6DC981-2DED-4099-89E4-A2D7C44A1DBB}" srcOrd="0" destOrd="0" presId="urn:microsoft.com/office/officeart/2005/8/layout/pList1"/>
    <dgm:cxn modelId="{AF89B7A7-6B16-408E-989F-1918699E75C5}" type="presParOf" srcId="{B5A24A66-1090-4C16-BDEE-7E44A9DEA3C6}" destId="{CF7FB1F2-73E6-482F-8E4E-3024DBADD9DB}" srcOrd="1" destOrd="0" presId="urn:microsoft.com/office/officeart/2005/8/layout/pList1"/>
    <dgm:cxn modelId="{C9FE25B8-2009-49F5-BCBB-A9F765AD9E42}" type="presParOf" srcId="{1BECB404-96E4-4A76-B1DF-4E8D5B71229B}" destId="{79BA4098-1CE6-4A51-A1A7-0FC789C0AF44}" srcOrd="3" destOrd="0" presId="urn:microsoft.com/office/officeart/2005/8/layout/pList1"/>
    <dgm:cxn modelId="{10E523FE-994F-4B0F-A338-FF4011CEEA8D}" type="presParOf" srcId="{1BECB404-96E4-4A76-B1DF-4E8D5B71229B}" destId="{000289B4-17EE-4959-989D-1F88206ED3C4}" srcOrd="4" destOrd="0" presId="urn:microsoft.com/office/officeart/2005/8/layout/pList1"/>
    <dgm:cxn modelId="{2607AF35-B060-4759-9A23-96275FF6027F}" type="presParOf" srcId="{000289B4-17EE-4959-989D-1F88206ED3C4}" destId="{5B0FE369-8D83-47CD-9FBD-4CCF9A84BEB1}" srcOrd="0" destOrd="0" presId="urn:microsoft.com/office/officeart/2005/8/layout/pList1"/>
    <dgm:cxn modelId="{5E4883D1-BA06-43D0-BCE9-F4C037CC1564}" type="presParOf" srcId="{000289B4-17EE-4959-989D-1F88206ED3C4}" destId="{B4B50EF5-E384-4E56-8BD8-90E5279989C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C0AF-2623-C44C-8FC6-90B556D37404}">
      <dsp:nvSpPr>
        <dsp:cNvPr id="0" name=""/>
        <dsp:cNvSpPr/>
      </dsp:nvSpPr>
      <dsp:spPr>
        <a:xfrm>
          <a:off x="1954498" y="2515"/>
          <a:ext cx="4383933" cy="46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5" dirty="0" smtClean="0">
              <a:cs typeface="Century Gothic"/>
            </a:rPr>
            <a:t>Increase </a:t>
          </a:r>
          <a:r>
            <a:rPr lang="en-US" sz="1400" kern="1200" spc="-5" dirty="0" smtClean="0">
              <a:cs typeface="Century Gothic"/>
            </a:rPr>
            <a:t>in </a:t>
          </a:r>
          <a:r>
            <a:rPr lang="en-US" sz="1400" kern="1200" dirty="0" smtClean="0">
              <a:cs typeface="Century Gothic"/>
            </a:rPr>
            <a:t>number of contractile </a:t>
          </a:r>
          <a:r>
            <a:rPr lang="en-US" sz="1400" kern="1200" spc="-5" dirty="0" smtClean="0">
              <a:cs typeface="Century Gothic"/>
            </a:rPr>
            <a:t>proteins</a:t>
          </a:r>
          <a:endParaRPr lang="en-US" sz="1400" kern="1200" dirty="0"/>
        </a:p>
      </dsp:txBody>
      <dsp:txXfrm>
        <a:off x="1968195" y="16212"/>
        <a:ext cx="4356539" cy="440269"/>
      </dsp:txXfrm>
    </dsp:sp>
    <dsp:sp modelId="{B3693C05-5DF5-B748-A6E7-6ACA6E5EE41F}">
      <dsp:nvSpPr>
        <dsp:cNvPr id="0" name=""/>
        <dsp:cNvSpPr/>
      </dsp:nvSpPr>
      <dsp:spPr>
        <a:xfrm rot="5400000">
          <a:off x="4058778" y="481870"/>
          <a:ext cx="175373" cy="2104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83331" y="499407"/>
        <a:ext cx="126268" cy="122761"/>
      </dsp:txXfrm>
    </dsp:sp>
    <dsp:sp modelId="{50B17635-B9A0-0F45-A5DA-319D62822BD3}">
      <dsp:nvSpPr>
        <dsp:cNvPr id="0" name=""/>
        <dsp:cNvSpPr/>
      </dsp:nvSpPr>
      <dsp:spPr>
        <a:xfrm>
          <a:off x="1954498" y="704010"/>
          <a:ext cx="4383933" cy="46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847830"/>
                <a:satOff val="8321"/>
                <a:lumOff val="-1569"/>
                <a:alphaOff val="0"/>
                <a:shade val="63000"/>
              </a:schemeClr>
            </a:gs>
            <a:gs pos="30000">
              <a:schemeClr val="accent2">
                <a:hueOff val="-2847830"/>
                <a:satOff val="8321"/>
                <a:lumOff val="-1569"/>
                <a:alphaOff val="0"/>
                <a:shade val="90000"/>
                <a:satMod val="110000"/>
              </a:schemeClr>
            </a:gs>
            <a:gs pos="45000">
              <a:schemeClr val="accent2">
                <a:hueOff val="-2847830"/>
                <a:satOff val="8321"/>
                <a:lumOff val="-1569"/>
                <a:alphaOff val="0"/>
                <a:shade val="100000"/>
                <a:satMod val="118000"/>
              </a:schemeClr>
            </a:gs>
            <a:gs pos="55000">
              <a:schemeClr val="accent2">
                <a:hueOff val="-2847830"/>
                <a:satOff val="8321"/>
                <a:lumOff val="-1569"/>
                <a:alphaOff val="0"/>
                <a:shade val="100000"/>
                <a:satMod val="118000"/>
              </a:schemeClr>
            </a:gs>
            <a:gs pos="73000">
              <a:schemeClr val="accent2">
                <a:hueOff val="-2847830"/>
                <a:satOff val="8321"/>
                <a:lumOff val="-1569"/>
                <a:alphaOff val="0"/>
                <a:shade val="90000"/>
                <a:satMod val="110000"/>
              </a:schemeClr>
            </a:gs>
            <a:gs pos="100000">
              <a:schemeClr val="accent2">
                <a:hueOff val="-2847830"/>
                <a:satOff val="8321"/>
                <a:lumOff val="-156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2847830"/>
              <a:satOff val="8321"/>
              <a:lumOff val="-1569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Century Gothic"/>
            </a:rPr>
            <a:t>Myofibrils split </a:t>
          </a:r>
          <a:r>
            <a:rPr lang="en-US" sz="1200" kern="1200" spc="-5" dirty="0" smtClean="0">
              <a:cs typeface="Century Gothic"/>
            </a:rPr>
            <a:t>within </a:t>
          </a:r>
          <a:r>
            <a:rPr lang="en-US" sz="1200" kern="1200" dirty="0" smtClean="0">
              <a:cs typeface="Century Gothic"/>
            </a:rPr>
            <a:t>each muscle </a:t>
          </a:r>
          <a:r>
            <a:rPr lang="en-US" sz="1200" kern="1200" spc="-5" dirty="0" smtClean="0">
              <a:cs typeface="Century Gothic"/>
            </a:rPr>
            <a:t>fiber </a:t>
          </a:r>
          <a:r>
            <a:rPr lang="en-US" sz="1200" kern="1200" dirty="0" smtClean="0">
              <a:cs typeface="Century Gothic"/>
            </a:rPr>
            <a:t>to </a:t>
          </a:r>
          <a:r>
            <a:rPr lang="en-US" sz="1200" kern="1200" spc="5" dirty="0" smtClean="0">
              <a:cs typeface="Century Gothic"/>
            </a:rPr>
            <a:t>form </a:t>
          </a:r>
          <a:r>
            <a:rPr lang="en-US" sz="1200" kern="1200" dirty="0" smtClean="0">
              <a:cs typeface="Century Gothic"/>
            </a:rPr>
            <a:t>new </a:t>
          </a:r>
          <a:r>
            <a:rPr lang="en-US" sz="1200" kern="1200" spc="-5" dirty="0" smtClean="0">
              <a:cs typeface="Century Gothic"/>
            </a:rPr>
            <a:t>myofibrils.</a:t>
          </a:r>
          <a:endParaRPr lang="en-US" sz="1200" kern="1200" dirty="0"/>
        </a:p>
      </dsp:txBody>
      <dsp:txXfrm>
        <a:off x="1968195" y="717707"/>
        <a:ext cx="4356539" cy="440269"/>
      </dsp:txXfrm>
    </dsp:sp>
    <dsp:sp modelId="{DB6ECD03-BD8C-5B4A-9067-59C1FB374F45}">
      <dsp:nvSpPr>
        <dsp:cNvPr id="0" name=""/>
        <dsp:cNvSpPr/>
      </dsp:nvSpPr>
      <dsp:spPr>
        <a:xfrm rot="5400000">
          <a:off x="4058778" y="1183365"/>
          <a:ext cx="175373" cy="2104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271744"/>
                <a:satOff val="12481"/>
                <a:lumOff val="-2353"/>
                <a:alphaOff val="0"/>
                <a:shade val="63000"/>
              </a:schemeClr>
            </a:gs>
            <a:gs pos="30000">
              <a:schemeClr val="accent2">
                <a:hueOff val="-4271744"/>
                <a:satOff val="12481"/>
                <a:lumOff val="-2353"/>
                <a:alphaOff val="0"/>
                <a:shade val="90000"/>
                <a:satMod val="110000"/>
              </a:schemeClr>
            </a:gs>
            <a:gs pos="45000">
              <a:schemeClr val="accent2">
                <a:hueOff val="-4271744"/>
                <a:satOff val="12481"/>
                <a:lumOff val="-2353"/>
                <a:alphaOff val="0"/>
                <a:shade val="100000"/>
                <a:satMod val="118000"/>
              </a:schemeClr>
            </a:gs>
            <a:gs pos="55000">
              <a:schemeClr val="accent2">
                <a:hueOff val="-4271744"/>
                <a:satOff val="12481"/>
                <a:lumOff val="-2353"/>
                <a:alphaOff val="0"/>
                <a:shade val="100000"/>
                <a:satMod val="118000"/>
              </a:schemeClr>
            </a:gs>
            <a:gs pos="73000">
              <a:schemeClr val="accent2">
                <a:hueOff val="-4271744"/>
                <a:satOff val="12481"/>
                <a:lumOff val="-2353"/>
                <a:alphaOff val="0"/>
                <a:shade val="90000"/>
                <a:satMod val="110000"/>
              </a:schemeClr>
            </a:gs>
            <a:gs pos="100000">
              <a:schemeClr val="accent2">
                <a:hueOff val="-4271744"/>
                <a:satOff val="12481"/>
                <a:lumOff val="-235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4271744"/>
              <a:satOff val="12481"/>
              <a:lumOff val="-2353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83331" y="1200902"/>
        <a:ext cx="126268" cy="122761"/>
      </dsp:txXfrm>
    </dsp:sp>
    <dsp:sp modelId="{7EEA0D04-75BB-3244-9D3F-EEC858090383}">
      <dsp:nvSpPr>
        <dsp:cNvPr id="0" name=""/>
        <dsp:cNvSpPr/>
      </dsp:nvSpPr>
      <dsp:spPr>
        <a:xfrm>
          <a:off x="1954498" y="1405505"/>
          <a:ext cx="4383933" cy="46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695659"/>
                <a:satOff val="16641"/>
                <a:lumOff val="-3137"/>
                <a:alphaOff val="0"/>
                <a:shade val="63000"/>
              </a:schemeClr>
            </a:gs>
            <a:gs pos="30000">
              <a:schemeClr val="accent2">
                <a:hueOff val="-5695659"/>
                <a:satOff val="16641"/>
                <a:lumOff val="-3137"/>
                <a:alphaOff val="0"/>
                <a:shade val="90000"/>
                <a:satMod val="110000"/>
              </a:schemeClr>
            </a:gs>
            <a:gs pos="45000">
              <a:schemeClr val="accent2">
                <a:hueOff val="-5695659"/>
                <a:satOff val="16641"/>
                <a:lumOff val="-3137"/>
                <a:alphaOff val="0"/>
                <a:shade val="100000"/>
                <a:satMod val="118000"/>
              </a:schemeClr>
            </a:gs>
            <a:gs pos="55000">
              <a:schemeClr val="accent2">
                <a:hueOff val="-5695659"/>
                <a:satOff val="16641"/>
                <a:lumOff val="-3137"/>
                <a:alphaOff val="0"/>
                <a:shade val="100000"/>
                <a:satMod val="118000"/>
              </a:schemeClr>
            </a:gs>
            <a:gs pos="73000">
              <a:schemeClr val="accent2">
                <a:hueOff val="-5695659"/>
                <a:satOff val="16641"/>
                <a:lumOff val="-3137"/>
                <a:alphaOff val="0"/>
                <a:shade val="90000"/>
                <a:satMod val="110000"/>
              </a:schemeClr>
            </a:gs>
            <a:gs pos="100000">
              <a:schemeClr val="accent2">
                <a:hueOff val="-5695659"/>
                <a:satOff val="16641"/>
                <a:lumOff val="-3137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5695659"/>
              <a:satOff val="16641"/>
              <a:lumOff val="-3137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5" dirty="0" smtClean="0">
              <a:cs typeface="Century Gothic"/>
            </a:rPr>
            <a:t>GREAT</a:t>
          </a:r>
          <a:r>
            <a:rPr lang="en-US" sz="1400" kern="1200" spc="-5" baseline="0" dirty="0" smtClean="0">
              <a:cs typeface="Century Gothic"/>
            </a:rPr>
            <a:t> </a:t>
          </a:r>
          <a:r>
            <a:rPr lang="en-US" sz="1400" kern="1200" spc="-5" dirty="0" smtClean="0">
              <a:cs typeface="Century Gothic"/>
            </a:rPr>
            <a:t>increase </a:t>
          </a:r>
          <a:r>
            <a:rPr lang="en-US" sz="1400" kern="1200" dirty="0" smtClean="0">
              <a:cs typeface="Century Gothic"/>
            </a:rPr>
            <a:t>in the number of  additional myofibrils </a:t>
          </a:r>
          <a:endParaRPr lang="en-US" sz="1400" kern="1200" dirty="0"/>
        </a:p>
      </dsp:txBody>
      <dsp:txXfrm>
        <a:off x="1968195" y="1419202"/>
        <a:ext cx="4356539" cy="440269"/>
      </dsp:txXfrm>
    </dsp:sp>
    <dsp:sp modelId="{C8A41FA1-0F9C-CE45-AA99-F128C2294BAC}">
      <dsp:nvSpPr>
        <dsp:cNvPr id="0" name=""/>
        <dsp:cNvSpPr/>
      </dsp:nvSpPr>
      <dsp:spPr>
        <a:xfrm rot="5400000">
          <a:off x="4058778" y="1884860"/>
          <a:ext cx="175373" cy="2104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  <a:gs pos="30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4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5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73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10000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8543489"/>
              <a:satOff val="24962"/>
              <a:lumOff val="-4706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83331" y="1902397"/>
        <a:ext cx="126268" cy="122761"/>
      </dsp:txXfrm>
    </dsp:sp>
    <dsp:sp modelId="{6080FAB7-67C3-FD47-B308-F6F98088221D}">
      <dsp:nvSpPr>
        <dsp:cNvPr id="0" name=""/>
        <dsp:cNvSpPr/>
      </dsp:nvSpPr>
      <dsp:spPr>
        <a:xfrm>
          <a:off x="1954498" y="2107001"/>
          <a:ext cx="4383933" cy="46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  <a:gs pos="30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4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5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73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10000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8543489"/>
              <a:satOff val="24962"/>
              <a:lumOff val="-4706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5" dirty="0" smtClean="0">
              <a:cs typeface="Century Gothic"/>
            </a:rPr>
            <a:t>Hypertrophy</a:t>
          </a:r>
          <a:endParaRPr lang="en-US" sz="1600" kern="1200" dirty="0"/>
        </a:p>
      </dsp:txBody>
      <dsp:txXfrm>
        <a:off x="1968195" y="2120698"/>
        <a:ext cx="4356539" cy="440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C4018-EA7E-470B-B128-913B64815B2E}">
      <dsp:nvSpPr>
        <dsp:cNvPr id="0" name=""/>
        <dsp:cNvSpPr/>
      </dsp:nvSpPr>
      <dsp:spPr>
        <a:xfrm rot="5400000">
          <a:off x="3335872" y="-1383893"/>
          <a:ext cx="474793" cy="336307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3600 ml/min</a:t>
          </a:r>
          <a:endParaRPr lang="en-US" sz="1600" kern="1200" dirty="0"/>
        </a:p>
      </dsp:txBody>
      <dsp:txXfrm rot="-5400000">
        <a:off x="1891731" y="83425"/>
        <a:ext cx="3339900" cy="428439"/>
      </dsp:txXfrm>
    </dsp:sp>
    <dsp:sp modelId="{6EC6AAB0-4549-42D9-AEF7-68043D2BEC9F}">
      <dsp:nvSpPr>
        <dsp:cNvPr id="0" name=""/>
        <dsp:cNvSpPr/>
      </dsp:nvSpPr>
      <dsp:spPr>
        <a:xfrm>
          <a:off x="0" y="899"/>
          <a:ext cx="1891730" cy="593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C00000"/>
              </a:solidFill>
            </a:rPr>
            <a:t>Un</a:t>
          </a:r>
          <a:r>
            <a:rPr lang="en-US" sz="1600" kern="1200" dirty="0" smtClean="0"/>
            <a:t>trained average male</a:t>
          </a:r>
          <a:endParaRPr lang="en-US" sz="1600" kern="1200" dirty="0"/>
        </a:p>
      </dsp:txBody>
      <dsp:txXfrm>
        <a:off x="28972" y="29871"/>
        <a:ext cx="1833786" cy="535548"/>
      </dsp:txXfrm>
    </dsp:sp>
    <dsp:sp modelId="{13F503C2-4E14-4920-90F3-CE92C22E66E6}">
      <dsp:nvSpPr>
        <dsp:cNvPr id="0" name=""/>
        <dsp:cNvSpPr/>
      </dsp:nvSpPr>
      <dsp:spPr>
        <a:xfrm rot="5400000">
          <a:off x="3335872" y="-760726"/>
          <a:ext cx="474793" cy="336307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4000 ml/min</a:t>
          </a:r>
          <a:endParaRPr lang="en-US" sz="1600" kern="1200" dirty="0"/>
        </a:p>
      </dsp:txBody>
      <dsp:txXfrm rot="-5400000">
        <a:off x="1891731" y="706592"/>
        <a:ext cx="3339900" cy="428439"/>
      </dsp:txXfrm>
    </dsp:sp>
    <dsp:sp modelId="{9E534ECC-A48A-48CF-AEDB-4654FED8EE63}">
      <dsp:nvSpPr>
        <dsp:cNvPr id="0" name=""/>
        <dsp:cNvSpPr/>
      </dsp:nvSpPr>
      <dsp:spPr>
        <a:xfrm>
          <a:off x="0" y="624065"/>
          <a:ext cx="1891730" cy="593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Athletically </a:t>
          </a:r>
          <a:r>
            <a:rPr lang="en-US" sz="1600" kern="1200" dirty="0" smtClean="0">
              <a:solidFill>
                <a:srgbClr val="C00000"/>
              </a:solidFill>
            </a:rPr>
            <a:t>trained </a:t>
          </a:r>
          <a:r>
            <a:rPr lang="en-US" sz="1600" kern="1200" dirty="0" smtClean="0"/>
            <a:t>average male</a:t>
          </a:r>
          <a:endParaRPr lang="en-US" sz="1600" kern="1200" dirty="0"/>
        </a:p>
      </dsp:txBody>
      <dsp:txXfrm>
        <a:off x="28972" y="653037"/>
        <a:ext cx="1833786" cy="535548"/>
      </dsp:txXfrm>
    </dsp:sp>
    <dsp:sp modelId="{C1DB3B84-A6B7-44CE-978B-00881F098E46}">
      <dsp:nvSpPr>
        <dsp:cNvPr id="0" name=""/>
        <dsp:cNvSpPr/>
      </dsp:nvSpPr>
      <dsp:spPr>
        <a:xfrm rot="5400000">
          <a:off x="3335872" y="-137559"/>
          <a:ext cx="474793" cy="336307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5100 ml/min</a:t>
          </a:r>
          <a:endParaRPr lang="en-US" sz="1600" kern="1200" dirty="0"/>
        </a:p>
      </dsp:txBody>
      <dsp:txXfrm rot="-5400000">
        <a:off x="1891731" y="1329759"/>
        <a:ext cx="3339900" cy="428439"/>
      </dsp:txXfrm>
    </dsp:sp>
    <dsp:sp modelId="{776E4992-5440-4422-BA00-C5C19C380611}">
      <dsp:nvSpPr>
        <dsp:cNvPr id="0" name=""/>
        <dsp:cNvSpPr/>
      </dsp:nvSpPr>
      <dsp:spPr>
        <a:xfrm>
          <a:off x="0" y="1247232"/>
          <a:ext cx="1891730" cy="593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Male </a:t>
          </a:r>
          <a:r>
            <a:rPr lang="en-US" sz="1600" kern="1200" dirty="0" smtClean="0">
              <a:solidFill>
                <a:srgbClr val="C00000"/>
              </a:solidFill>
            </a:rPr>
            <a:t>marathon</a:t>
          </a:r>
          <a:r>
            <a:rPr lang="en-US" sz="1600" kern="1200" dirty="0" smtClean="0"/>
            <a:t> runner</a:t>
          </a:r>
          <a:endParaRPr lang="en-US" sz="1600" kern="1200" dirty="0"/>
        </a:p>
      </dsp:txBody>
      <dsp:txXfrm>
        <a:off x="28972" y="1276204"/>
        <a:ext cx="1833786" cy="535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2A734-B994-9549-9C3A-E1F068C74375}">
      <dsp:nvSpPr>
        <dsp:cNvPr id="0" name=""/>
        <dsp:cNvSpPr/>
      </dsp:nvSpPr>
      <dsp:spPr>
        <a:xfrm>
          <a:off x="375179" y="1646"/>
          <a:ext cx="4720129" cy="38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Muscle work output (training) </a:t>
          </a:r>
          <a:endParaRPr lang="en-US" sz="1400" kern="1200" dirty="0"/>
        </a:p>
      </dsp:txBody>
      <dsp:txXfrm>
        <a:off x="386453" y="12920"/>
        <a:ext cx="4697581" cy="362380"/>
      </dsp:txXfrm>
    </dsp:sp>
    <dsp:sp modelId="{27ED2323-D4F7-7C45-949B-E7393C72E1E5}">
      <dsp:nvSpPr>
        <dsp:cNvPr id="0" name=""/>
        <dsp:cNvSpPr/>
      </dsp:nvSpPr>
      <dsp:spPr>
        <a:xfrm rot="5400000">
          <a:off x="2663069" y="396197"/>
          <a:ext cx="144348" cy="173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2683278" y="410631"/>
        <a:ext cx="103931" cy="101044"/>
      </dsp:txXfrm>
    </dsp:sp>
    <dsp:sp modelId="{123D0DCC-CF99-114F-BC4D-ADE1A6ED8D79}">
      <dsp:nvSpPr>
        <dsp:cNvPr id="0" name=""/>
        <dsp:cNvSpPr/>
      </dsp:nvSpPr>
      <dsp:spPr>
        <a:xfrm>
          <a:off x="375179" y="579038"/>
          <a:ext cx="4720129" cy="38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135872"/>
                <a:satOff val="6241"/>
                <a:lumOff val="-1176"/>
                <a:alphaOff val="0"/>
                <a:shade val="63000"/>
              </a:schemeClr>
            </a:gs>
            <a:gs pos="30000">
              <a:schemeClr val="accent2">
                <a:hueOff val="-2135872"/>
                <a:satOff val="6241"/>
                <a:lumOff val="-1176"/>
                <a:alphaOff val="0"/>
                <a:shade val="90000"/>
                <a:satMod val="110000"/>
              </a:schemeClr>
            </a:gs>
            <a:gs pos="45000">
              <a:schemeClr val="accent2">
                <a:hueOff val="-2135872"/>
                <a:satOff val="6241"/>
                <a:lumOff val="-1176"/>
                <a:alphaOff val="0"/>
                <a:shade val="100000"/>
                <a:satMod val="118000"/>
              </a:schemeClr>
            </a:gs>
            <a:gs pos="55000">
              <a:schemeClr val="accent2">
                <a:hueOff val="-2135872"/>
                <a:satOff val="6241"/>
                <a:lumOff val="-1176"/>
                <a:alphaOff val="0"/>
                <a:shade val="100000"/>
                <a:satMod val="118000"/>
              </a:schemeClr>
            </a:gs>
            <a:gs pos="73000">
              <a:schemeClr val="accent2">
                <a:hueOff val="-2135872"/>
                <a:satOff val="6241"/>
                <a:lumOff val="-1176"/>
                <a:alphaOff val="0"/>
                <a:shade val="90000"/>
                <a:satMod val="110000"/>
              </a:schemeClr>
            </a:gs>
            <a:gs pos="100000">
              <a:schemeClr val="accent2">
                <a:hueOff val="-2135872"/>
                <a:satOff val="6241"/>
                <a:lumOff val="-117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2135872"/>
              <a:satOff val="6241"/>
              <a:lumOff val="-1176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increases oxygen consumption</a:t>
          </a:r>
          <a:endParaRPr lang="en-US" sz="1600" kern="1200" dirty="0"/>
        </a:p>
      </dsp:txBody>
      <dsp:txXfrm>
        <a:off x="386453" y="590312"/>
        <a:ext cx="4697581" cy="362380"/>
      </dsp:txXfrm>
    </dsp:sp>
    <dsp:sp modelId="{9A19E03F-E737-A94C-9E96-4D6C6F4140CC}">
      <dsp:nvSpPr>
        <dsp:cNvPr id="0" name=""/>
        <dsp:cNvSpPr/>
      </dsp:nvSpPr>
      <dsp:spPr>
        <a:xfrm rot="5400000">
          <a:off x="2663069" y="973590"/>
          <a:ext cx="144348" cy="173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847830"/>
                <a:satOff val="8321"/>
                <a:lumOff val="-1569"/>
                <a:alphaOff val="0"/>
                <a:shade val="63000"/>
              </a:schemeClr>
            </a:gs>
            <a:gs pos="30000">
              <a:schemeClr val="accent2">
                <a:hueOff val="-2847830"/>
                <a:satOff val="8321"/>
                <a:lumOff val="-1569"/>
                <a:alphaOff val="0"/>
                <a:shade val="90000"/>
                <a:satMod val="110000"/>
              </a:schemeClr>
            </a:gs>
            <a:gs pos="45000">
              <a:schemeClr val="accent2">
                <a:hueOff val="-2847830"/>
                <a:satOff val="8321"/>
                <a:lumOff val="-1569"/>
                <a:alphaOff val="0"/>
                <a:shade val="100000"/>
                <a:satMod val="118000"/>
              </a:schemeClr>
            </a:gs>
            <a:gs pos="55000">
              <a:schemeClr val="accent2">
                <a:hueOff val="-2847830"/>
                <a:satOff val="8321"/>
                <a:lumOff val="-1569"/>
                <a:alphaOff val="0"/>
                <a:shade val="100000"/>
                <a:satMod val="118000"/>
              </a:schemeClr>
            </a:gs>
            <a:gs pos="73000">
              <a:schemeClr val="accent2">
                <a:hueOff val="-2847830"/>
                <a:satOff val="8321"/>
                <a:lumOff val="-1569"/>
                <a:alphaOff val="0"/>
                <a:shade val="90000"/>
                <a:satMod val="110000"/>
              </a:schemeClr>
            </a:gs>
            <a:gs pos="100000">
              <a:schemeClr val="accent2">
                <a:hueOff val="-2847830"/>
                <a:satOff val="8321"/>
                <a:lumOff val="-156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2847830"/>
              <a:satOff val="8321"/>
              <a:lumOff val="-1569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2683278" y="988024"/>
        <a:ext cx="103931" cy="101044"/>
      </dsp:txXfrm>
    </dsp:sp>
    <dsp:sp modelId="{714313C7-B98B-D34F-AD05-D13405F5A626}">
      <dsp:nvSpPr>
        <dsp:cNvPr id="0" name=""/>
        <dsp:cNvSpPr/>
      </dsp:nvSpPr>
      <dsp:spPr>
        <a:xfrm>
          <a:off x="375179" y="1156431"/>
          <a:ext cx="4720129" cy="38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271744"/>
                <a:satOff val="12481"/>
                <a:lumOff val="-2353"/>
                <a:alphaOff val="0"/>
                <a:shade val="63000"/>
              </a:schemeClr>
            </a:gs>
            <a:gs pos="30000">
              <a:schemeClr val="accent2">
                <a:hueOff val="-4271744"/>
                <a:satOff val="12481"/>
                <a:lumOff val="-2353"/>
                <a:alphaOff val="0"/>
                <a:shade val="90000"/>
                <a:satMod val="110000"/>
              </a:schemeClr>
            </a:gs>
            <a:gs pos="45000">
              <a:schemeClr val="accent2">
                <a:hueOff val="-4271744"/>
                <a:satOff val="12481"/>
                <a:lumOff val="-2353"/>
                <a:alphaOff val="0"/>
                <a:shade val="100000"/>
                <a:satMod val="118000"/>
              </a:schemeClr>
            </a:gs>
            <a:gs pos="55000">
              <a:schemeClr val="accent2">
                <a:hueOff val="-4271744"/>
                <a:satOff val="12481"/>
                <a:lumOff val="-2353"/>
                <a:alphaOff val="0"/>
                <a:shade val="100000"/>
                <a:satMod val="118000"/>
              </a:schemeClr>
            </a:gs>
            <a:gs pos="73000">
              <a:schemeClr val="accent2">
                <a:hueOff val="-4271744"/>
                <a:satOff val="12481"/>
                <a:lumOff val="-2353"/>
                <a:alphaOff val="0"/>
                <a:shade val="90000"/>
                <a:satMod val="110000"/>
              </a:schemeClr>
            </a:gs>
            <a:gs pos="100000">
              <a:schemeClr val="accent2">
                <a:hueOff val="-4271744"/>
                <a:satOff val="12481"/>
                <a:lumOff val="-235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4271744"/>
              <a:satOff val="12481"/>
              <a:lumOff val="-2353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dilates the muscle blood vessels</a:t>
          </a:r>
          <a:endParaRPr lang="en-US" sz="1600" kern="1200" dirty="0"/>
        </a:p>
      </dsp:txBody>
      <dsp:txXfrm>
        <a:off x="386453" y="1167705"/>
        <a:ext cx="4697581" cy="362380"/>
      </dsp:txXfrm>
    </dsp:sp>
    <dsp:sp modelId="{8A781C7E-FFC1-394A-A7D4-C59D4B07B6B9}">
      <dsp:nvSpPr>
        <dsp:cNvPr id="0" name=""/>
        <dsp:cNvSpPr/>
      </dsp:nvSpPr>
      <dsp:spPr>
        <a:xfrm rot="5400000">
          <a:off x="2663069" y="1550982"/>
          <a:ext cx="144348" cy="173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695659"/>
                <a:satOff val="16641"/>
                <a:lumOff val="-3137"/>
                <a:alphaOff val="0"/>
                <a:shade val="63000"/>
              </a:schemeClr>
            </a:gs>
            <a:gs pos="30000">
              <a:schemeClr val="accent2">
                <a:hueOff val="-5695659"/>
                <a:satOff val="16641"/>
                <a:lumOff val="-3137"/>
                <a:alphaOff val="0"/>
                <a:shade val="90000"/>
                <a:satMod val="110000"/>
              </a:schemeClr>
            </a:gs>
            <a:gs pos="45000">
              <a:schemeClr val="accent2">
                <a:hueOff val="-5695659"/>
                <a:satOff val="16641"/>
                <a:lumOff val="-3137"/>
                <a:alphaOff val="0"/>
                <a:shade val="100000"/>
                <a:satMod val="118000"/>
              </a:schemeClr>
            </a:gs>
            <a:gs pos="55000">
              <a:schemeClr val="accent2">
                <a:hueOff val="-5695659"/>
                <a:satOff val="16641"/>
                <a:lumOff val="-3137"/>
                <a:alphaOff val="0"/>
                <a:shade val="100000"/>
                <a:satMod val="118000"/>
              </a:schemeClr>
            </a:gs>
            <a:gs pos="73000">
              <a:schemeClr val="accent2">
                <a:hueOff val="-5695659"/>
                <a:satOff val="16641"/>
                <a:lumOff val="-3137"/>
                <a:alphaOff val="0"/>
                <a:shade val="90000"/>
                <a:satMod val="110000"/>
              </a:schemeClr>
            </a:gs>
            <a:gs pos="100000">
              <a:schemeClr val="accent2">
                <a:hueOff val="-5695659"/>
                <a:satOff val="16641"/>
                <a:lumOff val="-3137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5695659"/>
              <a:satOff val="16641"/>
              <a:lumOff val="-3137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2683278" y="1565416"/>
        <a:ext cx="103931" cy="101044"/>
      </dsp:txXfrm>
    </dsp:sp>
    <dsp:sp modelId="{09EBC60B-5BDD-CC44-ACA7-644AC31A53B8}">
      <dsp:nvSpPr>
        <dsp:cNvPr id="0" name=""/>
        <dsp:cNvSpPr/>
      </dsp:nvSpPr>
      <dsp:spPr>
        <a:xfrm>
          <a:off x="375179" y="1733823"/>
          <a:ext cx="4720129" cy="38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407617"/>
                <a:satOff val="18722"/>
                <a:lumOff val="-3529"/>
                <a:alphaOff val="0"/>
                <a:shade val="63000"/>
              </a:schemeClr>
            </a:gs>
            <a:gs pos="30000">
              <a:schemeClr val="accent2">
                <a:hueOff val="-6407617"/>
                <a:satOff val="18722"/>
                <a:lumOff val="-3529"/>
                <a:alphaOff val="0"/>
                <a:shade val="90000"/>
                <a:satMod val="110000"/>
              </a:schemeClr>
            </a:gs>
            <a:gs pos="45000">
              <a:schemeClr val="accent2">
                <a:hueOff val="-6407617"/>
                <a:satOff val="18722"/>
                <a:lumOff val="-3529"/>
                <a:alphaOff val="0"/>
                <a:shade val="100000"/>
                <a:satMod val="118000"/>
              </a:schemeClr>
            </a:gs>
            <a:gs pos="55000">
              <a:schemeClr val="accent2">
                <a:hueOff val="-6407617"/>
                <a:satOff val="18722"/>
                <a:lumOff val="-3529"/>
                <a:alphaOff val="0"/>
                <a:shade val="100000"/>
                <a:satMod val="118000"/>
              </a:schemeClr>
            </a:gs>
            <a:gs pos="73000">
              <a:schemeClr val="accent2">
                <a:hueOff val="-6407617"/>
                <a:satOff val="18722"/>
                <a:lumOff val="-3529"/>
                <a:alphaOff val="0"/>
                <a:shade val="90000"/>
                <a:satMod val="110000"/>
              </a:schemeClr>
            </a:gs>
            <a:gs pos="100000">
              <a:schemeClr val="accent2">
                <a:hueOff val="-6407617"/>
                <a:satOff val="18722"/>
                <a:lumOff val="-352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6407617"/>
              <a:satOff val="18722"/>
              <a:lumOff val="-3529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increasing </a:t>
          </a:r>
          <a:r>
            <a:rPr lang="en-US" sz="1400" kern="1200" dirty="0" smtClean="0"/>
            <a:t>venous activity </a:t>
          </a:r>
          <a:endParaRPr lang="en-US" sz="1400" kern="1200" dirty="0"/>
        </a:p>
      </dsp:txBody>
      <dsp:txXfrm>
        <a:off x="386453" y="1745097"/>
        <a:ext cx="4697581" cy="362380"/>
      </dsp:txXfrm>
    </dsp:sp>
    <dsp:sp modelId="{E5DDE748-5225-8B40-BBE3-72C61C522DA6}">
      <dsp:nvSpPr>
        <dsp:cNvPr id="0" name=""/>
        <dsp:cNvSpPr/>
      </dsp:nvSpPr>
      <dsp:spPr>
        <a:xfrm rot="5400000">
          <a:off x="2663069" y="2128375"/>
          <a:ext cx="144348" cy="173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  <a:gs pos="30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4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5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73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10000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8543489"/>
              <a:satOff val="24962"/>
              <a:lumOff val="-4706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2683278" y="2142809"/>
        <a:ext cx="103931" cy="101044"/>
      </dsp:txXfrm>
    </dsp:sp>
    <dsp:sp modelId="{A625E51C-9EAB-5D48-A7CB-453B1F6CBDA8}">
      <dsp:nvSpPr>
        <dsp:cNvPr id="0" name=""/>
        <dsp:cNvSpPr/>
      </dsp:nvSpPr>
      <dsp:spPr>
        <a:xfrm>
          <a:off x="375179" y="2311216"/>
          <a:ext cx="4720129" cy="384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  <a:gs pos="30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4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55000">
              <a:schemeClr val="accent2">
                <a:hueOff val="-8543489"/>
                <a:satOff val="24962"/>
                <a:lumOff val="-4706"/>
                <a:alphaOff val="0"/>
                <a:shade val="100000"/>
                <a:satMod val="118000"/>
              </a:schemeClr>
            </a:gs>
            <a:gs pos="73000">
              <a:schemeClr val="accent2">
                <a:hueOff val="-8543489"/>
                <a:satOff val="24962"/>
                <a:lumOff val="-4706"/>
                <a:alphaOff val="0"/>
                <a:shade val="90000"/>
                <a:satMod val="110000"/>
              </a:schemeClr>
            </a:gs>
            <a:gs pos="100000">
              <a:schemeClr val="accent2">
                <a:hueOff val="-8543489"/>
                <a:satOff val="24962"/>
                <a:lumOff val="-470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-8543489"/>
              <a:satOff val="24962"/>
              <a:lumOff val="-4706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increasing cardiac output C.O. P (about 40%)</a:t>
          </a:r>
          <a:endParaRPr lang="en-US" sz="1400" kern="1200" dirty="0"/>
        </a:p>
      </dsp:txBody>
      <dsp:txXfrm>
        <a:off x="386453" y="2322490"/>
        <a:ext cx="4697581" cy="362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51129-2D81-1145-AA36-DB1FEBC47D51}">
      <dsp:nvSpPr>
        <dsp:cNvPr id="0" name=""/>
        <dsp:cNvSpPr/>
      </dsp:nvSpPr>
      <dsp:spPr>
        <a:xfrm>
          <a:off x="1748826" y="1113"/>
          <a:ext cx="3569770" cy="32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dirty="0" smtClean="0"/>
            <a:t> </a:t>
          </a:r>
          <a:endParaRPr lang="en-US" sz="1500" kern="1200" dirty="0"/>
        </a:p>
      </dsp:txBody>
      <dsp:txXfrm>
        <a:off x="1748826" y="1113"/>
        <a:ext cx="3569770" cy="324524"/>
      </dsp:txXfrm>
    </dsp:sp>
    <dsp:sp modelId="{6974B5D0-8529-0046-B889-46F872CD061B}">
      <dsp:nvSpPr>
        <dsp:cNvPr id="0" name=""/>
        <dsp:cNvSpPr/>
      </dsp:nvSpPr>
      <dsp:spPr>
        <a:xfrm>
          <a:off x="1748826" y="325637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EC78F7-4459-914F-9946-069B70777026}">
      <dsp:nvSpPr>
        <dsp:cNvPr id="0" name=""/>
        <dsp:cNvSpPr/>
      </dsp:nvSpPr>
      <dsp:spPr>
        <a:xfrm>
          <a:off x="2250577" y="325637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8A3AE-6F81-B347-8EBA-A68AB5D93E36}">
      <dsp:nvSpPr>
        <dsp:cNvPr id="0" name=""/>
        <dsp:cNvSpPr/>
      </dsp:nvSpPr>
      <dsp:spPr>
        <a:xfrm>
          <a:off x="2752725" y="325637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A7E6F-0FFD-F44B-895E-FF4C2C494C87}">
      <dsp:nvSpPr>
        <dsp:cNvPr id="0" name=""/>
        <dsp:cNvSpPr/>
      </dsp:nvSpPr>
      <dsp:spPr>
        <a:xfrm>
          <a:off x="3254476" y="325637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10F65-50AA-544D-9ADB-096B6AFF4935}">
      <dsp:nvSpPr>
        <dsp:cNvPr id="0" name=""/>
        <dsp:cNvSpPr/>
      </dsp:nvSpPr>
      <dsp:spPr>
        <a:xfrm>
          <a:off x="3756623" y="325637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0693F8-E8CB-1640-9726-86FC33BE2877}">
      <dsp:nvSpPr>
        <dsp:cNvPr id="0" name=""/>
        <dsp:cNvSpPr/>
      </dsp:nvSpPr>
      <dsp:spPr>
        <a:xfrm>
          <a:off x="4258374" y="325637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3B4DA-3F56-3745-AC64-8144D0523B44}">
      <dsp:nvSpPr>
        <dsp:cNvPr id="0" name=""/>
        <dsp:cNvSpPr/>
      </dsp:nvSpPr>
      <dsp:spPr>
        <a:xfrm>
          <a:off x="4760522" y="325637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099B08-F83B-0E4E-9DBA-DE91807CE924}">
      <dsp:nvSpPr>
        <dsp:cNvPr id="0" name=""/>
        <dsp:cNvSpPr/>
      </dsp:nvSpPr>
      <dsp:spPr>
        <a:xfrm>
          <a:off x="1748826" y="391744"/>
          <a:ext cx="3616177" cy="528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Resistance to the movement of the muscles and joints.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748826" y="391744"/>
        <a:ext cx="3616177" cy="528854"/>
      </dsp:txXfrm>
    </dsp:sp>
    <dsp:sp modelId="{260BFE16-B01A-6C42-83BD-739BE5EE384A}">
      <dsp:nvSpPr>
        <dsp:cNvPr id="0" name=""/>
        <dsp:cNvSpPr/>
      </dsp:nvSpPr>
      <dsp:spPr>
        <a:xfrm>
          <a:off x="1748826" y="1019371"/>
          <a:ext cx="3569770" cy="32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dirty="0" smtClean="0"/>
            <a:t> </a:t>
          </a:r>
          <a:endParaRPr lang="en-US" sz="1500" kern="1200" dirty="0"/>
        </a:p>
      </dsp:txBody>
      <dsp:txXfrm>
        <a:off x="1748826" y="1019371"/>
        <a:ext cx="3569770" cy="324524"/>
      </dsp:txXfrm>
    </dsp:sp>
    <dsp:sp modelId="{284B0776-309B-6D48-B5C6-D833AC1A5053}">
      <dsp:nvSpPr>
        <dsp:cNvPr id="0" name=""/>
        <dsp:cNvSpPr/>
      </dsp:nvSpPr>
      <dsp:spPr>
        <a:xfrm>
          <a:off x="1748826" y="1343896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EF6BB5-90AB-7547-A528-A77D6D5EC168}">
      <dsp:nvSpPr>
        <dsp:cNvPr id="0" name=""/>
        <dsp:cNvSpPr/>
      </dsp:nvSpPr>
      <dsp:spPr>
        <a:xfrm>
          <a:off x="2250577" y="1343896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2749D5-B1DB-B349-BD8F-B05E431CAF78}">
      <dsp:nvSpPr>
        <dsp:cNvPr id="0" name=""/>
        <dsp:cNvSpPr/>
      </dsp:nvSpPr>
      <dsp:spPr>
        <a:xfrm>
          <a:off x="2752725" y="1343896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4C166-CED4-944B-8896-000E29418E13}">
      <dsp:nvSpPr>
        <dsp:cNvPr id="0" name=""/>
        <dsp:cNvSpPr/>
      </dsp:nvSpPr>
      <dsp:spPr>
        <a:xfrm>
          <a:off x="3254476" y="1343896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672335-2C96-1542-8347-EE85BD6B2AA0}">
      <dsp:nvSpPr>
        <dsp:cNvPr id="0" name=""/>
        <dsp:cNvSpPr/>
      </dsp:nvSpPr>
      <dsp:spPr>
        <a:xfrm>
          <a:off x="3756623" y="1343896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5C818-6719-0B4E-9928-5F2D4D2DE102}">
      <dsp:nvSpPr>
        <dsp:cNvPr id="0" name=""/>
        <dsp:cNvSpPr/>
      </dsp:nvSpPr>
      <dsp:spPr>
        <a:xfrm>
          <a:off x="4258374" y="1343896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B0375E-51A3-7049-82E4-D883304679BD}">
      <dsp:nvSpPr>
        <dsp:cNvPr id="0" name=""/>
        <dsp:cNvSpPr/>
      </dsp:nvSpPr>
      <dsp:spPr>
        <a:xfrm>
          <a:off x="4760522" y="1343896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005C5-F921-3341-A259-571C9F175261}">
      <dsp:nvSpPr>
        <dsp:cNvPr id="0" name=""/>
        <dsp:cNvSpPr/>
      </dsp:nvSpPr>
      <dsp:spPr>
        <a:xfrm>
          <a:off x="1748826" y="1410002"/>
          <a:ext cx="3616177" cy="528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Friction of the blood flowing through the blood vessels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748826" y="1410002"/>
        <a:ext cx="3616177" cy="528854"/>
      </dsp:txXfrm>
    </dsp:sp>
    <dsp:sp modelId="{1EC157F4-24AF-3449-9E31-032C05B6EBA1}">
      <dsp:nvSpPr>
        <dsp:cNvPr id="0" name=""/>
        <dsp:cNvSpPr/>
      </dsp:nvSpPr>
      <dsp:spPr>
        <a:xfrm>
          <a:off x="1748826" y="2037629"/>
          <a:ext cx="3569770" cy="32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dirty="0" smtClean="0"/>
            <a:t> </a:t>
          </a:r>
          <a:endParaRPr lang="en-US" sz="1500" kern="1200" dirty="0"/>
        </a:p>
      </dsp:txBody>
      <dsp:txXfrm>
        <a:off x="1748826" y="2037629"/>
        <a:ext cx="3569770" cy="324524"/>
      </dsp:txXfrm>
    </dsp:sp>
    <dsp:sp modelId="{3AE5477C-4E22-B340-8EA1-A1C1A44600AB}">
      <dsp:nvSpPr>
        <dsp:cNvPr id="0" name=""/>
        <dsp:cNvSpPr/>
      </dsp:nvSpPr>
      <dsp:spPr>
        <a:xfrm>
          <a:off x="1748826" y="2362154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4EF53-8583-CF42-BBC1-CF13333D8DE8}">
      <dsp:nvSpPr>
        <dsp:cNvPr id="0" name=""/>
        <dsp:cNvSpPr/>
      </dsp:nvSpPr>
      <dsp:spPr>
        <a:xfrm>
          <a:off x="2250577" y="2362154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9B894F-7620-2F4C-A1D4-CAD51595E01E}">
      <dsp:nvSpPr>
        <dsp:cNvPr id="0" name=""/>
        <dsp:cNvSpPr/>
      </dsp:nvSpPr>
      <dsp:spPr>
        <a:xfrm>
          <a:off x="2752725" y="2362154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9F93E-0BF8-4F4F-BC8F-70CBA9E4071F}">
      <dsp:nvSpPr>
        <dsp:cNvPr id="0" name=""/>
        <dsp:cNvSpPr/>
      </dsp:nvSpPr>
      <dsp:spPr>
        <a:xfrm>
          <a:off x="3254476" y="2362154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3B63A-E198-C04E-9C7B-B9D670F226D5}">
      <dsp:nvSpPr>
        <dsp:cNvPr id="0" name=""/>
        <dsp:cNvSpPr/>
      </dsp:nvSpPr>
      <dsp:spPr>
        <a:xfrm>
          <a:off x="3756623" y="2362154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63F70-1C5C-A146-BAC6-50DDA8894017}">
      <dsp:nvSpPr>
        <dsp:cNvPr id="0" name=""/>
        <dsp:cNvSpPr/>
      </dsp:nvSpPr>
      <dsp:spPr>
        <a:xfrm>
          <a:off x="4258374" y="2362154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14D6C-4483-A544-81A6-ED05ED14AED9}">
      <dsp:nvSpPr>
        <dsp:cNvPr id="0" name=""/>
        <dsp:cNvSpPr/>
      </dsp:nvSpPr>
      <dsp:spPr>
        <a:xfrm>
          <a:off x="4760522" y="2362154"/>
          <a:ext cx="835326" cy="6610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D1EA7-6C6D-604C-8841-AA94BBDD639B}">
      <dsp:nvSpPr>
        <dsp:cNvPr id="0" name=""/>
        <dsp:cNvSpPr/>
      </dsp:nvSpPr>
      <dsp:spPr>
        <a:xfrm>
          <a:off x="1748826" y="2428261"/>
          <a:ext cx="3616177" cy="528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Muscle contractile converted into heat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748826" y="2428261"/>
        <a:ext cx="3616177" cy="528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0AA59-9C01-4CA1-ADE0-DDB976A015F4}">
      <dsp:nvSpPr>
        <dsp:cNvPr id="0" name=""/>
        <dsp:cNvSpPr/>
      </dsp:nvSpPr>
      <dsp:spPr>
        <a:xfrm>
          <a:off x="0" y="0"/>
          <a:ext cx="11463064" cy="10266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4080E-0F46-412A-9903-6FC5D3762102}">
      <dsp:nvSpPr>
        <dsp:cNvPr id="0" name=""/>
        <dsp:cNvSpPr/>
      </dsp:nvSpPr>
      <dsp:spPr>
        <a:xfrm>
          <a:off x="498907" y="136881"/>
          <a:ext cx="901009" cy="75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7549B-FA6E-46C3-8D2B-7A506E6DDA97}">
      <dsp:nvSpPr>
        <dsp:cNvPr id="0" name=""/>
        <dsp:cNvSpPr/>
      </dsp:nvSpPr>
      <dsp:spPr>
        <a:xfrm rot="10800000">
          <a:off x="347930" y="1026609"/>
          <a:ext cx="1202964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Body </a:t>
          </a:r>
          <a:r>
            <a:rPr lang="en-US" sz="1200" b="1" kern="1200" dirty="0" smtClean="0"/>
            <a:t>weakness</a:t>
          </a:r>
          <a:endParaRPr lang="en-US" sz="1600" b="1" kern="1200" dirty="0"/>
        </a:p>
      </dsp:txBody>
      <dsp:txXfrm rot="10800000">
        <a:off x="384925" y="1026609"/>
        <a:ext cx="1128974" cy="1217749"/>
      </dsp:txXfrm>
    </dsp:sp>
    <dsp:sp modelId="{9CD77B14-219E-46F4-A2B3-373EEF6A28C5}">
      <dsp:nvSpPr>
        <dsp:cNvPr id="0" name=""/>
        <dsp:cNvSpPr/>
      </dsp:nvSpPr>
      <dsp:spPr>
        <a:xfrm>
          <a:off x="1640995" y="136881"/>
          <a:ext cx="901009" cy="75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786C1-888F-4968-A234-9D2A37A8E06A}">
      <dsp:nvSpPr>
        <dsp:cNvPr id="0" name=""/>
        <dsp:cNvSpPr/>
      </dsp:nvSpPr>
      <dsp:spPr>
        <a:xfrm rot="10800000">
          <a:off x="1640995" y="1026609"/>
          <a:ext cx="901009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1067936"/>
            <a:satOff val="3120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Headache</a:t>
          </a:r>
          <a:r>
            <a:rPr lang="en-US" sz="1200" b="1" kern="1200" dirty="0" smtClean="0"/>
            <a:t> </a:t>
          </a:r>
          <a:endParaRPr lang="en-US" sz="1200" b="1" kern="1200" dirty="0"/>
        </a:p>
      </dsp:txBody>
      <dsp:txXfrm rot="10800000">
        <a:off x="1668704" y="1026609"/>
        <a:ext cx="845591" cy="1227035"/>
      </dsp:txXfrm>
    </dsp:sp>
    <dsp:sp modelId="{5ED9FB5C-6734-4CFF-93B7-13A62E6D13E8}">
      <dsp:nvSpPr>
        <dsp:cNvPr id="0" name=""/>
        <dsp:cNvSpPr/>
      </dsp:nvSpPr>
      <dsp:spPr>
        <a:xfrm>
          <a:off x="2734392" y="136881"/>
          <a:ext cx="901009" cy="75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2F490-306A-449D-8AA6-F03DE47D9E00}">
      <dsp:nvSpPr>
        <dsp:cNvPr id="0" name=""/>
        <dsp:cNvSpPr/>
      </dsp:nvSpPr>
      <dsp:spPr>
        <a:xfrm rot="10800000">
          <a:off x="2632105" y="1026609"/>
          <a:ext cx="1105583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Exhaustion   </a:t>
          </a:r>
          <a:endParaRPr lang="en-US" sz="1200" b="1" kern="1200" dirty="0"/>
        </a:p>
      </dsp:txBody>
      <dsp:txXfrm rot="10800000">
        <a:off x="2666105" y="1026609"/>
        <a:ext cx="1037583" cy="1220744"/>
      </dsp:txXfrm>
    </dsp:sp>
    <dsp:sp modelId="{991FB426-E36C-4185-B525-48980567BF88}">
      <dsp:nvSpPr>
        <dsp:cNvPr id="0" name=""/>
        <dsp:cNvSpPr/>
      </dsp:nvSpPr>
      <dsp:spPr>
        <a:xfrm>
          <a:off x="3827789" y="137494"/>
          <a:ext cx="901009" cy="7516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FD8B-039D-41C7-A39F-FEC199A93C8F}">
      <dsp:nvSpPr>
        <dsp:cNvPr id="0" name=""/>
        <dsp:cNvSpPr/>
      </dsp:nvSpPr>
      <dsp:spPr>
        <a:xfrm rot="10800000">
          <a:off x="3827789" y="1026609"/>
          <a:ext cx="901009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3203808"/>
            <a:satOff val="9361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Dizziness </a:t>
          </a:r>
          <a:endParaRPr lang="en-US" sz="1200" b="1" kern="1200" dirty="0"/>
        </a:p>
      </dsp:txBody>
      <dsp:txXfrm rot="10800000">
        <a:off x="3855498" y="1026609"/>
        <a:ext cx="845591" cy="1227035"/>
      </dsp:txXfrm>
    </dsp:sp>
    <dsp:sp modelId="{EB294F9E-5736-4063-B967-342E06767D4D}">
      <dsp:nvSpPr>
        <dsp:cNvPr id="0" name=""/>
        <dsp:cNvSpPr/>
      </dsp:nvSpPr>
      <dsp:spPr>
        <a:xfrm>
          <a:off x="4998840" y="136881"/>
          <a:ext cx="901009" cy="75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561E6-9814-4112-A3B3-63817D5575CB}">
      <dsp:nvSpPr>
        <dsp:cNvPr id="0" name=""/>
        <dsp:cNvSpPr/>
      </dsp:nvSpPr>
      <dsp:spPr>
        <a:xfrm rot="10800000">
          <a:off x="4818899" y="1026609"/>
          <a:ext cx="1260890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4271744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/>
            <a:t>nausea (</a:t>
          </a:r>
          <a:r>
            <a:rPr lang="en-US" altLang="en-US" sz="1600" b="1" kern="1200" dirty="0" smtClean="0"/>
            <a:t>disgust)</a:t>
          </a:r>
          <a:endParaRPr lang="en-US" sz="1600" b="1" kern="1200" dirty="0"/>
        </a:p>
      </dsp:txBody>
      <dsp:txXfrm rot="10800000">
        <a:off x="4857487" y="1026609"/>
        <a:ext cx="1183714" cy="1216156"/>
      </dsp:txXfrm>
    </dsp:sp>
    <dsp:sp modelId="{F2273CE5-6A0B-4FE4-8B1D-2FB2ABAAD262}">
      <dsp:nvSpPr>
        <dsp:cNvPr id="0" name=""/>
        <dsp:cNvSpPr/>
      </dsp:nvSpPr>
      <dsp:spPr>
        <a:xfrm>
          <a:off x="6405396" y="136881"/>
          <a:ext cx="901009" cy="75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D055E-803E-424C-B32B-AA8E7B6AC968}">
      <dsp:nvSpPr>
        <dsp:cNvPr id="0" name=""/>
        <dsp:cNvSpPr/>
      </dsp:nvSpPr>
      <dsp:spPr>
        <a:xfrm rot="10800000">
          <a:off x="6169890" y="1026609"/>
          <a:ext cx="1372020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5339680"/>
            <a:satOff val="15601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Unconsciousness</a:t>
          </a:r>
          <a:r>
            <a:rPr lang="en-US" sz="1050" b="1" kern="1200" dirty="0" smtClean="0"/>
            <a:t> </a:t>
          </a:r>
          <a:r>
            <a:rPr lang="en-US" sz="1600" b="1" kern="1200" dirty="0" smtClean="0"/>
            <a:t>or </a:t>
          </a:r>
          <a:r>
            <a:rPr lang="en-US" sz="1600" b="1" kern="1200" dirty="0" smtClean="0"/>
            <a:t>collapsing</a:t>
          </a:r>
          <a:endParaRPr lang="en-US" sz="1050" b="1" kern="1200" dirty="0"/>
        </a:p>
      </dsp:txBody>
      <dsp:txXfrm rot="10800000">
        <a:off x="6208478" y="1026609"/>
        <a:ext cx="1294844" cy="1216156"/>
      </dsp:txXfrm>
    </dsp:sp>
    <dsp:sp modelId="{D2560338-015F-4988-BB5F-363DD12CBCCF}">
      <dsp:nvSpPr>
        <dsp:cNvPr id="0" name=""/>
        <dsp:cNvSpPr/>
      </dsp:nvSpPr>
      <dsp:spPr>
        <a:xfrm>
          <a:off x="7787351" y="136881"/>
          <a:ext cx="901009" cy="75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4E853-676D-4714-8D01-C9938CF08282}">
      <dsp:nvSpPr>
        <dsp:cNvPr id="0" name=""/>
        <dsp:cNvSpPr/>
      </dsp:nvSpPr>
      <dsp:spPr>
        <a:xfrm rot="10800000">
          <a:off x="7632012" y="1026609"/>
          <a:ext cx="1211686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6407617"/>
            <a:satOff val="18722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Uncontrolled gait </a:t>
          </a:r>
          <a:endParaRPr lang="en-US" sz="1200" b="1" kern="1200" dirty="0"/>
        </a:p>
      </dsp:txBody>
      <dsp:txXfrm rot="10800000">
        <a:off x="7669276" y="1026609"/>
        <a:ext cx="1137158" cy="1217480"/>
      </dsp:txXfrm>
    </dsp:sp>
    <dsp:sp modelId="{ED287153-254C-443D-8B5D-F60738A6C0E7}">
      <dsp:nvSpPr>
        <dsp:cNvPr id="0" name=""/>
        <dsp:cNvSpPr/>
      </dsp:nvSpPr>
      <dsp:spPr>
        <a:xfrm>
          <a:off x="9078407" y="136881"/>
          <a:ext cx="901009" cy="75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8141C-71AE-4FEA-911C-F62F5DF397B3}">
      <dsp:nvSpPr>
        <dsp:cNvPr id="0" name=""/>
        <dsp:cNvSpPr/>
      </dsp:nvSpPr>
      <dsp:spPr>
        <a:xfrm rot="10800000">
          <a:off x="8933799" y="1026609"/>
          <a:ext cx="1190224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7475553"/>
            <a:satOff val="21842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Sweating</a:t>
          </a:r>
          <a:r>
            <a:rPr lang="en-US" sz="1600" b="1" kern="1200" baseline="0" dirty="0" smtClean="0"/>
            <a:t> </a:t>
          </a:r>
          <a:endParaRPr lang="en-US" sz="1600" b="1" kern="1200" dirty="0"/>
        </a:p>
      </dsp:txBody>
      <dsp:txXfrm rot="10800000">
        <a:off x="8970402" y="1026609"/>
        <a:ext cx="1117018" cy="1218141"/>
      </dsp:txXfrm>
    </dsp:sp>
    <dsp:sp modelId="{A943B959-80A2-BB43-BDFC-C2BB1858A7B5}">
      <dsp:nvSpPr>
        <dsp:cNvPr id="0" name=""/>
        <dsp:cNvSpPr/>
      </dsp:nvSpPr>
      <dsp:spPr>
        <a:xfrm>
          <a:off x="10214124" y="136881"/>
          <a:ext cx="901009" cy="752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8D237-7E50-1A4E-8203-47DBF8E45C36}">
      <dsp:nvSpPr>
        <dsp:cNvPr id="0" name=""/>
        <dsp:cNvSpPr/>
      </dsp:nvSpPr>
      <dsp:spPr>
        <a:xfrm rot="10800000">
          <a:off x="10214124" y="1026609"/>
          <a:ext cx="901009" cy="12547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Death 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(in Extreme conditions) </a:t>
          </a:r>
          <a:endParaRPr lang="en-US" sz="1100" b="1" kern="1200" dirty="0"/>
        </a:p>
      </dsp:txBody>
      <dsp:txXfrm rot="10800000">
        <a:off x="10241833" y="1026609"/>
        <a:ext cx="845591" cy="1227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D53F6-CC1C-4B1D-9AE8-753598A082F1}">
      <dsp:nvSpPr>
        <dsp:cNvPr id="0" name=""/>
        <dsp:cNvSpPr/>
      </dsp:nvSpPr>
      <dsp:spPr>
        <a:xfrm>
          <a:off x="2875782" y="184"/>
          <a:ext cx="1630020" cy="112308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EE36D-7107-4873-82D1-2E663F1D7D5C}">
      <dsp:nvSpPr>
        <dsp:cNvPr id="0" name=""/>
        <dsp:cNvSpPr/>
      </dsp:nvSpPr>
      <dsp:spPr>
        <a:xfrm>
          <a:off x="2875782" y="1123269"/>
          <a:ext cx="1630020" cy="60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Remove all clothing</a:t>
          </a:r>
          <a:endParaRPr lang="en-US" sz="1200" kern="1200" dirty="0"/>
        </a:p>
      </dsp:txBody>
      <dsp:txXfrm>
        <a:off x="2875782" y="1123269"/>
        <a:ext cx="1630020" cy="604737"/>
      </dsp:txXfrm>
    </dsp:sp>
    <dsp:sp modelId="{0F6DC981-2DED-4099-89E4-A2D7C44A1DBB}">
      <dsp:nvSpPr>
        <dsp:cNvPr id="0" name=""/>
        <dsp:cNvSpPr/>
      </dsp:nvSpPr>
      <dsp:spPr>
        <a:xfrm>
          <a:off x="4668873" y="184"/>
          <a:ext cx="1630020" cy="1123084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FB1F2-73E6-482F-8E4E-3024DBADD9DB}">
      <dsp:nvSpPr>
        <dsp:cNvPr id="0" name=""/>
        <dsp:cNvSpPr/>
      </dsp:nvSpPr>
      <dsp:spPr>
        <a:xfrm>
          <a:off x="4668873" y="1123269"/>
          <a:ext cx="1630020" cy="60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Maintain a spray of cool water on all surfaces of the body </a:t>
          </a:r>
          <a:endParaRPr lang="en-US" sz="1200" kern="1200" dirty="0"/>
        </a:p>
      </dsp:txBody>
      <dsp:txXfrm>
        <a:off x="4668873" y="1123269"/>
        <a:ext cx="1630020" cy="604737"/>
      </dsp:txXfrm>
    </dsp:sp>
    <dsp:sp modelId="{5B0FE369-8D83-47CD-9FBD-4CCF9A84BEB1}">
      <dsp:nvSpPr>
        <dsp:cNvPr id="0" name=""/>
        <dsp:cNvSpPr/>
      </dsp:nvSpPr>
      <dsp:spPr>
        <a:xfrm>
          <a:off x="6461964" y="184"/>
          <a:ext cx="1630020" cy="1123084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50EF5-E384-4E56-8BD8-90E5279989C0}">
      <dsp:nvSpPr>
        <dsp:cNvPr id="0" name=""/>
        <dsp:cNvSpPr/>
      </dsp:nvSpPr>
      <dsp:spPr>
        <a:xfrm>
          <a:off x="6461964" y="1123269"/>
          <a:ext cx="1630020" cy="60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/>
            <a:t>Blow air over the body with a fan</a:t>
          </a:r>
          <a:endParaRPr lang="en-US" sz="1200" kern="1200" dirty="0"/>
        </a:p>
      </dsp:txBody>
      <dsp:txXfrm>
        <a:off x="6461964" y="1123269"/>
        <a:ext cx="1630020" cy="604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pPr/>
              <a:t>1/8/17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7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From 434 Team</a:t>
            </a:r>
            <a:endParaRPr lang="ar-SA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6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2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6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9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2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1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E4E2386-A580-CF4C-96B5-E6FC665932DE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7A8F-A6E8-4645-8C53-3FCBDB54D0EC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1F24-55F7-6A47-83F4-E6EB21682D29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89EB-8B2E-0745-B806-198717D33214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ED272E1A-166A-694D-9878-1FBC34207486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6185-6168-504E-9944-81E91889D45E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22A-9CA8-FA47-A497-6D53D07AD777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DE9A-66CD-7C46-A7FC-B12B432BA3FF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F32-A836-4142-AF0F-48EF6541D19A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778-1118-0747-8FDC-2902F521E0E7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E74E-C291-C34F-ABD9-23824F01C517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4421FF-6876-6949-B02D-E9F075E53B5A}" type="datetime1">
              <a:rPr lang="en-US" smtClean="0"/>
              <a:t>1/8/17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s://www.youtube.com/watch?v=4u8XIMQb1Og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cs.google.com/document/d/1LoawAdvXBg92MWvPPuFp3LEG0jDWJYd6_cMBV_9aNww/edi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Physiology436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Tjnwo2S2A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5.png"/><Relationship Id="rId9" Type="http://schemas.openxmlformats.org/officeDocument/2006/relationships/image" Target="../media/image9.jpg"/><Relationship Id="rId10" Type="http://schemas.openxmlformats.org/officeDocument/2006/relationships/hyperlink" Target="https://www.youtube.com/watch?v=t6d2JEZy55U" TargetMode="External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798" y="1614436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Muscle Adaption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to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Exercise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1924" y="5183474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Musculoskeletal Block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Lecture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12508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0" y="364439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2667" y="3668835"/>
            <a:ext cx="647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dirty="0">
                <a:solidFill>
                  <a:srgbClr val="FF0000"/>
                </a:solidFill>
              </a:rPr>
              <a:t>Red: very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defTabSz="914363"/>
            <a:r>
              <a:rPr lang="en-US" dirty="0">
                <a:solidFill>
                  <a:srgbClr val="DDE9EC">
                    <a:lumMod val="50000"/>
                  </a:srgbClr>
                </a:solidFill>
              </a:rPr>
              <a:t>Green:  </a:t>
            </a:r>
            <a:r>
              <a:rPr lang="en-US" dirty="0">
                <a:solidFill>
                  <a:srgbClr val="DDE9EC">
                    <a:lumMod val="50000"/>
                  </a:srgbClr>
                </a:solidFill>
              </a:rPr>
              <a:t>Doctor’s notes.</a:t>
            </a:r>
          </a:p>
          <a:p>
            <a:pPr defTabSz="914363"/>
            <a:r>
              <a:rPr lang="en-US" dirty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Gray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: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and explanation.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42" y="364441"/>
            <a:ext cx="1795082" cy="1061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9549" y="6137850"/>
            <a:ext cx="424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Lecture:  If work is intended for initial studying.</a:t>
            </a:r>
          </a:p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Review:  If work is intended for revision.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46" y="1682536"/>
            <a:ext cx="2015475" cy="16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801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Training on VO2 Max</a:t>
            </a:r>
            <a:r>
              <a:rPr lang="ar-SA" dirty="0" smtClean="0"/>
              <a:t>  </a:t>
            </a:r>
            <a:r>
              <a:rPr lang="en-US" dirty="0" smtClean="0"/>
              <a:t>(Max Oxygen consumption)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7407" y="1346736"/>
            <a:ext cx="5100209" cy="223224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 the study below, </a:t>
            </a:r>
            <a:r>
              <a:rPr lang="ar-SA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VO2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Max increased only about 10 percent by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training.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Depending on number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factors: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Chest sizes in relation to body size.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Increase respiratory muscles’ strength.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7" y="3596992"/>
            <a:ext cx="5100209" cy="2591383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600056" y="1363839"/>
            <a:ext cx="5040560" cy="4824536"/>
          </a:xfrm>
          <a:prstGeom prst="rect">
            <a:avLst/>
          </a:prstGeom>
          <a:solidFill>
            <a:schemeClr val="accent2">
              <a:alpha val="27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>
              <a:lnSpc>
                <a:spcPct val="150000"/>
              </a:lnSpc>
            </a:pPr>
            <a:r>
              <a:rPr lang="ar-SA" sz="2000" dirty="0" smtClean="0">
                <a:solidFill>
                  <a:schemeClr val="tx1"/>
                </a:solidFill>
              </a:rPr>
              <a:t>شرح الرسمة:</a:t>
            </a:r>
          </a:p>
          <a:p>
            <a:pPr marL="342900" indent="-342900" algn="r" defTabSz="914400" rtl="1"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lang="ar-SA" sz="2000" dirty="0">
                <a:solidFill>
                  <a:schemeClr val="tx1"/>
                </a:solidFill>
              </a:rPr>
              <a:t>ا</a:t>
            </a:r>
            <a:r>
              <a:rPr lang="ar-SA" sz="2000" dirty="0" smtClean="0">
                <a:solidFill>
                  <a:schemeClr val="tx1"/>
                </a:solidFill>
              </a:rPr>
              <a:t>لرسمة تقارن بين استهلاك الاكسجين وعدد أسابيع التمرين لثلاث أشخاص: واحد يتمرن ٥ أيام بالأسبوع وواحد ٤ وواحد ٢.</a:t>
            </a:r>
            <a:endParaRPr lang="ar-SA" sz="2000" dirty="0">
              <a:solidFill>
                <a:schemeClr val="tx1"/>
              </a:solidFill>
            </a:endParaRPr>
          </a:p>
          <a:p>
            <a:pPr marL="342900" indent="-342900" algn="r" defTabSz="914400" rtl="1"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من الرسمة نقدر نشوف انه الي تمرن مرتين بالأسبوع هو أكثر واحد زاد عنده استهلاك الاكسجين.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2000" dirty="0" smtClean="0">
                <a:solidFill>
                  <a:srgbClr val="FF0000"/>
                </a:solidFill>
              </a:rPr>
              <a:t>(مب شرط انه الي يتمرن اكثر أحسن)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 algn="r" defTabSz="914400" rtl="1" eaLnBrk="1" latinLnBrk="0" hangingPunct="1">
              <a:lnSpc>
                <a:spcPct val="150000"/>
              </a:lnSpc>
              <a:buFont typeface="Arial" charset="0"/>
              <a:buChar char="•"/>
            </a:pPr>
            <a:r>
              <a:rPr lang="ar-SA" sz="2000" dirty="0">
                <a:solidFill>
                  <a:schemeClr val="tx1"/>
                </a:solidFill>
              </a:rPr>
              <a:t>ا</a:t>
            </a:r>
            <a:r>
              <a:rPr lang="ar-SA" sz="2000" dirty="0" smtClean="0">
                <a:solidFill>
                  <a:schemeClr val="tx1"/>
                </a:solidFill>
              </a:rPr>
              <a:t>لرياضة ما تزود </a:t>
            </a:r>
            <a:r>
              <a:rPr lang="en-US" sz="2000" dirty="0" smtClean="0">
                <a:solidFill>
                  <a:schemeClr val="tx1"/>
                </a:solidFill>
              </a:rPr>
              <a:t>VO2</a:t>
            </a:r>
            <a:r>
              <a:rPr lang="ar-SA" sz="2000" dirty="0" smtClean="0">
                <a:solidFill>
                  <a:schemeClr val="tx1"/>
                </a:solidFill>
              </a:rPr>
              <a:t> كثير.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ar-SA" sz="2000" dirty="0" smtClean="0">
              <a:solidFill>
                <a:schemeClr val="tx1"/>
              </a:solidFill>
            </a:endParaRPr>
          </a:p>
          <a:p>
            <a:pPr marL="342900" indent="-342900" algn="r" defTabSz="914400" rtl="1" eaLnBrk="1" latinLnBrk="0" hangingPunct="1">
              <a:lnSpc>
                <a:spcPct val="150000"/>
              </a:lnSpc>
              <a:buFont typeface="Arial" charset="0"/>
              <a:buChar char="•"/>
            </a:pPr>
            <a:endParaRPr lang="ar-SA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088" y="5680277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Pulmonary Ventilation = VE / Oxygen Consumption = VO2</a:t>
            </a:r>
          </a:p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كلهم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يزيدون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مع قوة نشاط العضلات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5" y="43086"/>
            <a:ext cx="10972800" cy="990600"/>
          </a:xfrm>
        </p:spPr>
        <p:txBody>
          <a:bodyPr/>
          <a:lstStyle/>
          <a:p>
            <a:r>
              <a:rPr lang="en-US" dirty="0" smtClean="0"/>
              <a:t>       Cardiovascular System In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376" y="1219200"/>
            <a:ext cx="5774432" cy="49377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0000"/>
                </a:solidFill>
              </a:rPr>
              <a:t>Work </a:t>
            </a:r>
            <a:r>
              <a:rPr lang="en-US" sz="1800" dirty="0" smtClean="0">
                <a:solidFill>
                  <a:srgbClr val="FF0000"/>
                </a:solidFill>
              </a:rPr>
              <a:t>Output , </a:t>
            </a:r>
            <a:r>
              <a:rPr lang="en-US" sz="1800" dirty="0">
                <a:solidFill>
                  <a:srgbClr val="FF0000"/>
                </a:solidFill>
              </a:rPr>
              <a:t>Oxygen </a:t>
            </a:r>
            <a:r>
              <a:rPr lang="en-US" sz="1800" dirty="0" smtClean="0">
                <a:solidFill>
                  <a:srgbClr val="FF0000"/>
                </a:solidFill>
              </a:rPr>
              <a:t>Consumption , </a:t>
            </a:r>
            <a:r>
              <a:rPr lang="en-US" sz="1800" dirty="0">
                <a:solidFill>
                  <a:srgbClr val="FF0000"/>
                </a:solidFill>
              </a:rPr>
              <a:t>and Cardiac Output During Exercise: 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All are directly related to one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another by :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800" u="sng" dirty="0">
                <a:solidFill>
                  <a:schemeClr val="tx2">
                    <a:lumMod val="75000"/>
                  </a:schemeClr>
                </a:solidFill>
              </a:rPr>
              <a:t>heart </a:t>
            </a:r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</a:rPr>
              <a:t>chambers (Heart size)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marathoners enlarge about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40%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contrast to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non-trained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individuals.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1460004"/>
            <a:ext cx="5200762" cy="4456152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6" name="رابط مستقيم 5"/>
          <p:cNvCxnSpPr/>
          <p:nvPr/>
        </p:nvCxnSpPr>
        <p:spPr>
          <a:xfrm flipH="1">
            <a:off x="11208568" y="4509120"/>
            <a:ext cx="216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7248128" y="450912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b="1" dirty="0" err="1" smtClean="0">
                <a:solidFill>
                  <a:schemeClr val="bg1">
                    <a:lumMod val="65000"/>
                  </a:schemeClr>
                </a:solidFill>
              </a:rPr>
              <a:t>السيمباثاتك</a:t>
            </a:r>
            <a:r>
              <a:rPr lang="ar-SA" sz="1400" b="1" dirty="0" smtClean="0">
                <a:solidFill>
                  <a:schemeClr val="bg1">
                    <a:lumMod val="65000"/>
                  </a:schemeClr>
                </a:solidFill>
              </a:rPr>
              <a:t> اقل عندهم فلذلك يقل ال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  HR </a:t>
            </a:r>
            <a:r>
              <a:rPr lang="ar-SA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ar-SA" sz="1400" b="1" dirty="0" smtClean="0">
                <a:solidFill>
                  <a:schemeClr val="bg1">
                    <a:lumMod val="65000"/>
                  </a:schemeClr>
                </a:solidFill>
              </a:rPr>
              <a:t>يكونون مروقين 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رابط منحني 11"/>
          <p:cNvCxnSpPr/>
          <p:nvPr/>
        </p:nvCxnSpPr>
        <p:spPr>
          <a:xfrm rot="10800000" flipV="1">
            <a:off x="10776520" y="4293096"/>
            <a:ext cx="432048" cy="216024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0971498"/>
              </p:ext>
            </p:extLst>
          </p:nvPr>
        </p:nvGraphicFramePr>
        <p:xfrm>
          <a:off x="537318" y="2243377"/>
          <a:ext cx="5470488" cy="269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bject 23"/>
          <p:cNvSpPr/>
          <p:nvPr/>
        </p:nvSpPr>
        <p:spPr>
          <a:xfrm>
            <a:off x="479376" y="158502"/>
            <a:ext cx="1090612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2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" y="27275"/>
            <a:ext cx="12160714" cy="5994013"/>
          </a:xfrm>
        </p:spPr>
      </p:pic>
    </p:spTree>
    <p:extLst>
      <p:ext uri="{BB962C8B-B14F-4D97-AF65-F5344CB8AC3E}">
        <p14:creationId xmlns:p14="http://schemas.microsoft.com/office/powerpoint/2010/main" val="140326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07368" y="2077847"/>
            <a:ext cx="7010400" cy="3511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7176120" y="2060848"/>
            <a:ext cx="4824535" cy="3528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67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5903" y="394604"/>
            <a:ext cx="10094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Cardiovascular </a:t>
            </a:r>
            <a:r>
              <a:rPr lang="en-US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 in Exercise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779" y="1220008"/>
            <a:ext cx="5031577" cy="304698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 The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cardiac output </a:t>
            </a:r>
            <a:r>
              <a:rPr lang="en-US" sz="1600" dirty="0" smtClean="0"/>
              <a:t>increases from its resting level of about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5.5 L/min to 30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L/min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 The 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stroke volume</a:t>
            </a:r>
            <a:r>
              <a:rPr lang="en-US" sz="1600" dirty="0" smtClean="0"/>
              <a:t> increases from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105 to 162 milliliters</a:t>
            </a:r>
            <a:r>
              <a:rPr lang="en-US" sz="1600" dirty="0" smtClean="0"/>
              <a:t>, an increase of about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50%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 rate </a:t>
            </a:r>
            <a:r>
              <a:rPr lang="en-US" sz="1600" dirty="0" smtClean="0"/>
              <a:t>increases from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 to 185 beats/min</a:t>
            </a:r>
            <a:r>
              <a:rPr lang="en-US" sz="1600" dirty="0" smtClean="0"/>
              <a:t>, an increase of </a:t>
            </a:r>
            <a:r>
              <a:rPr lang="en-US" sz="1600" dirty="0" smtClean="0"/>
              <a:t>about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270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  The </a:t>
            </a:r>
            <a:r>
              <a:rPr lang="en-US" sz="1600" u="sng" dirty="0" smtClean="0"/>
              <a:t>heart rate</a:t>
            </a:r>
            <a:r>
              <a:rPr lang="en-US" sz="1600" dirty="0" smtClean="0"/>
              <a:t> increase </a:t>
            </a:r>
            <a:r>
              <a:rPr lang="en-US" sz="1600" dirty="0" smtClean="0"/>
              <a:t>is a </a:t>
            </a:r>
            <a:r>
              <a:rPr lang="en-US" sz="1600" dirty="0" smtClean="0"/>
              <a:t>greater proportion of the increase in </a:t>
            </a:r>
            <a:r>
              <a:rPr lang="en-US" sz="1600" u="sng" dirty="0" smtClean="0"/>
              <a:t>cardiac output</a:t>
            </a:r>
            <a:r>
              <a:rPr lang="en-US" sz="1600" dirty="0" smtClean="0"/>
              <a:t> than </a:t>
            </a:r>
            <a:r>
              <a:rPr lang="en-US" sz="1600" dirty="0" smtClean="0"/>
              <a:t>the </a:t>
            </a:r>
            <a:r>
              <a:rPr lang="en-US" sz="1600" dirty="0" smtClean="0"/>
              <a:t>increase in </a:t>
            </a:r>
            <a:r>
              <a:rPr lang="en-US" sz="1600" u="sng" dirty="0" smtClean="0"/>
              <a:t>stroke volume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Why?????) </a:t>
            </a:r>
            <a:endParaRPr lang="en-US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1" descr="D:\SCContent\9781416045748\graphics\fullsize\S9781416045748-084-f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3" y="4274524"/>
            <a:ext cx="4274053" cy="1658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0477" y="5933357"/>
            <a:ext cx="4792592" cy="446276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</a:defRPr>
            </a:lvl9pPr>
          </a:lstStyle>
          <a:p>
            <a:r>
              <a:rPr lang="en-US" altLang="en-US" sz="1200" b="1" dirty="0"/>
              <a:t> </a:t>
            </a:r>
            <a:r>
              <a:rPr lang="en-US" altLang="en-US" sz="1100" b="1" dirty="0"/>
              <a:t>Approximate stroke volume output and </a:t>
            </a:r>
            <a:r>
              <a:rPr lang="en-US" altLang="en-US" sz="1100" b="1"/>
              <a:t>heart </a:t>
            </a:r>
            <a:r>
              <a:rPr lang="en-US" altLang="en-US" sz="1100" b="1" smtClean="0"/>
              <a:t>rate </a:t>
            </a:r>
            <a:r>
              <a:rPr lang="en-US" altLang="en-US" sz="1100" b="1" dirty="0"/>
              <a:t>at different levels of cardiac output in </a:t>
            </a:r>
            <a:r>
              <a:rPr lang="en-US" altLang="en-US" sz="1100" b="1"/>
              <a:t>a </a:t>
            </a:r>
            <a:r>
              <a:rPr lang="en-US" altLang="en-US" sz="1100" b="1" smtClean="0"/>
              <a:t>marathon </a:t>
            </a:r>
            <a:r>
              <a:rPr lang="en-US" altLang="en-US" sz="1100" b="1" dirty="0"/>
              <a:t>athlete.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"/>
          </p:nvPr>
        </p:nvSpPr>
        <p:spPr>
          <a:xfrm>
            <a:off x="5958533" y="1211677"/>
            <a:ext cx="5821833" cy="5095506"/>
          </a:xfrm>
          <a:solidFill>
            <a:schemeClr val="accent1">
              <a:lumMod val="60000"/>
              <a:lumOff val="40000"/>
              <a:alpha val="61000"/>
            </a:schemeClr>
          </a:solidFill>
        </p:spPr>
        <p:txBody>
          <a:bodyPr>
            <a:normAutofit/>
          </a:bodyPr>
          <a:lstStyle/>
          <a:p>
            <a: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800" dirty="0" smtClean="0"/>
          </a:p>
          <a:p>
            <a: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 smtClean="0"/>
              <a:t>Cardiac output = heart rate x stroke volume </a:t>
            </a:r>
          </a:p>
          <a:p>
            <a:r>
              <a:rPr lang="en-US" sz="1600" dirty="0" smtClean="0"/>
              <a:t>Stroke Volume= volume</a:t>
            </a:r>
            <a:r>
              <a:rPr lang="en-US" sz="1600" dirty="0"/>
              <a:t> of blood pumped </a:t>
            </a:r>
            <a:r>
              <a:rPr lang="en-US" sz="1600" dirty="0" smtClean="0"/>
              <a:t> (ml per </a:t>
            </a:r>
            <a:r>
              <a:rPr lang="en-US" sz="1600" dirty="0"/>
              <a:t>beat</a:t>
            </a:r>
            <a:r>
              <a:rPr lang="en-US" sz="1600" dirty="0" smtClean="0"/>
              <a:t>.)</a:t>
            </a:r>
            <a:endParaRPr lang="en-US" sz="1600" dirty="0"/>
          </a:p>
          <a:p>
            <a:pPr algn="r" rtl="1"/>
            <a:r>
              <a:rPr lang="ar-SA" sz="1600" dirty="0" smtClean="0"/>
              <a:t>اذا زاد الجهد تزيد نبضات القلب ويزيد الستروك فوليوم. في مرحلة معينة تستمر نبضات القلب بالزيادة ولكن الستروك فوليوم ما يزيد </a:t>
            </a:r>
            <a:r>
              <a:rPr lang="en-US" sz="1600" dirty="0" smtClean="0"/>
              <a:t>.(steady state stroke volume)</a:t>
            </a:r>
            <a:r>
              <a:rPr lang="ar-SA" sz="1600" dirty="0" smtClean="0"/>
              <a:t> ليش؟ </a:t>
            </a:r>
            <a:endParaRPr lang="en-US" sz="1600" dirty="0"/>
          </a:p>
          <a:p>
            <a:r>
              <a:rPr lang="en-US" sz="1600" dirty="0" smtClean="0"/>
              <a:t>Because Stroke Volume depends on </a:t>
            </a:r>
            <a:r>
              <a:rPr lang="en-US" sz="1600" u="sng" dirty="0" smtClean="0"/>
              <a:t>venous return</a:t>
            </a:r>
            <a:r>
              <a:rPr lang="ar-SA" sz="1600" dirty="0" smtClean="0"/>
              <a:t>(عودة الدم الى القلب) 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r>
              <a:rPr lang="en-US" sz="1600" dirty="0" smtClean="0"/>
              <a:t>When Venous return reaches its </a:t>
            </a:r>
            <a:r>
              <a:rPr lang="en-US" sz="1600" u="sng" dirty="0" smtClean="0"/>
              <a:t>max</a:t>
            </a:r>
            <a:r>
              <a:rPr lang="en-US" sz="1600" dirty="0" smtClean="0"/>
              <a:t>, Stroke volume </a:t>
            </a:r>
            <a:r>
              <a:rPr lang="en-US" sz="1600" u="sng" dirty="0" smtClean="0"/>
              <a:t>does not </a:t>
            </a:r>
            <a:r>
              <a:rPr lang="en-US" sz="1600" u="sng" dirty="0" smtClean="0"/>
              <a:t>increase </a:t>
            </a:r>
          </a:p>
          <a:p>
            <a:r>
              <a:rPr lang="en-US" sz="1600" dirty="0" smtClean="0"/>
              <a:t>Girls’ </a:t>
            </a:r>
            <a:r>
              <a:rPr lang="en-US" sz="1600" dirty="0" smtClean="0"/>
              <a:t>doctor: Because Stroke volume is restricted by the size of the heart</a:t>
            </a:r>
            <a:endParaRPr lang="en-US" sz="1600" dirty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20960" y="474001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At the  beginning the increase in cardiac output is due to heart rate and stroke volume but later </a:t>
            </a:r>
            <a:r>
              <a:rPr lang="en-US" sz="1600" dirty="0" smtClean="0">
                <a:solidFill>
                  <a:srgbClr val="FF0000"/>
                </a:solidFill>
              </a:rPr>
              <a:t>it is </a:t>
            </a:r>
            <a:r>
              <a:rPr lang="en-US" sz="1600" dirty="0" smtClean="0">
                <a:solidFill>
                  <a:srgbClr val="FF0000"/>
                </a:solidFill>
              </a:rPr>
              <a:t>due to heart rate only.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60495" y="1196752"/>
            <a:ext cx="1185135" cy="426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شرح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bject 23"/>
          <p:cNvSpPr/>
          <p:nvPr/>
        </p:nvSpPr>
        <p:spPr>
          <a:xfrm>
            <a:off x="584002" y="250872"/>
            <a:ext cx="1090612" cy="910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71864" y="3932048"/>
            <a:ext cx="1043344" cy="14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17800" y="5506172"/>
            <a:ext cx="552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 </a:t>
            </a:r>
            <a:r>
              <a:rPr lang="en-US" sz="1600" dirty="0" smtClean="0">
                <a:solidFill>
                  <a:srgbClr val="FF0000"/>
                </a:solidFill>
              </a:rPr>
              <a:t>Again: The increase in heart rate </a:t>
            </a:r>
            <a:r>
              <a:rPr lang="en-US" sz="1600" dirty="0" smtClean="0">
                <a:solidFill>
                  <a:srgbClr val="FF0000"/>
                </a:solidFill>
              </a:rPr>
              <a:t>holds </a:t>
            </a:r>
            <a:r>
              <a:rPr lang="en-US" sz="1600" dirty="0" smtClean="0">
                <a:solidFill>
                  <a:srgbClr val="FF0000"/>
                </a:solidFill>
              </a:rPr>
              <a:t>a </a:t>
            </a:r>
            <a:r>
              <a:rPr lang="en-US" sz="1600" dirty="0">
                <a:solidFill>
                  <a:srgbClr val="FF0000"/>
                </a:solidFill>
              </a:rPr>
              <a:t>greater proportion of the </a:t>
            </a:r>
            <a:r>
              <a:rPr lang="en-US" sz="1600" dirty="0" smtClean="0">
                <a:solidFill>
                  <a:srgbClr val="FF0000"/>
                </a:solidFill>
              </a:rPr>
              <a:t>increase in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cardiac </a:t>
            </a:r>
            <a:r>
              <a:rPr lang="en-US" sz="1600" dirty="0">
                <a:solidFill>
                  <a:srgbClr val="FF0000"/>
                </a:solidFill>
              </a:rPr>
              <a:t>output </a:t>
            </a:r>
            <a:r>
              <a:rPr lang="en-US" sz="1600" dirty="0" smtClean="0">
                <a:solidFill>
                  <a:srgbClr val="FF0000"/>
                </a:solidFill>
              </a:rPr>
              <a:t>than the </a:t>
            </a:r>
            <a:r>
              <a:rPr lang="en-US" sz="1600" dirty="0">
                <a:solidFill>
                  <a:srgbClr val="FF0000"/>
                </a:solidFill>
              </a:rPr>
              <a:t>increase </a:t>
            </a:r>
            <a:r>
              <a:rPr lang="en-US" sz="1600" dirty="0" smtClean="0">
                <a:solidFill>
                  <a:srgbClr val="FF0000"/>
                </a:solidFill>
              </a:rPr>
              <a:t>in</a:t>
            </a:r>
            <a:r>
              <a:rPr lang="ar-SA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stroke </a:t>
            </a:r>
            <a:r>
              <a:rPr lang="en-US" sz="1600" dirty="0" smtClean="0">
                <a:solidFill>
                  <a:srgbClr val="FF0000"/>
                </a:solidFill>
              </a:rPr>
              <a:t>volume does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-13929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20807" y="1859315"/>
            <a:ext cx="4883836" cy="3657917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834"/>
            <a:ext cx="10972800" cy="990600"/>
          </a:xfrm>
        </p:spPr>
        <p:txBody>
          <a:bodyPr/>
          <a:lstStyle/>
          <a:p>
            <a:r>
              <a:rPr lang="en-US" dirty="0" smtClean="0"/>
              <a:t>       Body </a:t>
            </a:r>
            <a:r>
              <a:rPr lang="en-US" dirty="0" smtClean="0"/>
              <a:t>Heat </a:t>
            </a:r>
            <a:r>
              <a:rPr lang="en-US" smtClean="0"/>
              <a:t>in </a:t>
            </a:r>
            <a:r>
              <a:rPr lang="en-US" smtClean="0"/>
              <a:t>Exercise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7368" y="1325880"/>
            <a:ext cx="6645724" cy="3865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the energy released by the body's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converted into body heat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muscle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20-25% of that energy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rest is converted into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result 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ar-SA" altLang="en-US" sz="1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ar-SA" altLang="en-US" sz="1800" dirty="0">
              <a:solidFill>
                <a:srgbClr val="FF0000"/>
              </a:solidFill>
            </a:endParaRPr>
          </a:p>
          <a:p>
            <a:pPr>
              <a:defRPr/>
            </a:pPr>
            <a:endParaRPr lang="ar-S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828605"/>
            <a:ext cx="68407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sweating mechanism cannot eliminate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heat,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Heatstroke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occur.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6142" y="1957785"/>
            <a:ext cx="45454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During endurance training </a:t>
            </a:r>
            <a:r>
              <a:rPr lang="en-US" altLang="en-US" sz="2400" dirty="0"/>
              <a:t>body temperature rises  from 98.6° to 102° or 103°F (37° to 40°C) </a:t>
            </a:r>
            <a:r>
              <a:rPr lang="en-US" altLang="en-US" sz="2400" dirty="0">
                <a:solidFill>
                  <a:srgbClr val="FF0000"/>
                </a:solidFill>
              </a:rPr>
              <a:t>with</a:t>
            </a:r>
            <a:r>
              <a:rPr lang="en-US" altLang="en-US" sz="2400" dirty="0"/>
              <a:t> very </a:t>
            </a:r>
            <a:r>
              <a:rPr lang="en-US" altLang="en-US" sz="2400" dirty="0" smtClean="0"/>
              <a:t>high heat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humidity </a:t>
            </a:r>
            <a:r>
              <a:rPr lang="en-US" altLang="en-US" sz="2400" dirty="0"/>
              <a:t>body </a:t>
            </a:r>
            <a:r>
              <a:rPr lang="en-US" altLang="en-US" sz="2400" dirty="0" smtClean="0"/>
              <a:t>temperatures </a:t>
            </a:r>
            <a:r>
              <a:rPr lang="en-US" altLang="en-US" sz="2400" dirty="0"/>
              <a:t>could easily rise to 106° to </a:t>
            </a:r>
            <a:r>
              <a:rPr lang="en-US" altLang="en-US" sz="2400" dirty="0" smtClean="0"/>
              <a:t>108°F (41</a:t>
            </a:r>
            <a:r>
              <a:rPr lang="en-US" altLang="en-US" sz="2400" dirty="0"/>
              <a:t>° to 42°C)  </a:t>
            </a:r>
          </a:p>
          <a:p>
            <a:pPr algn="just">
              <a:defRPr/>
            </a:pPr>
            <a:r>
              <a:rPr lang="en-US" altLang="en-US" sz="2400" dirty="0"/>
              <a:t>High temperature is destructive </a:t>
            </a:r>
            <a:endParaRPr lang="en-US" altLang="en-US" sz="2400" dirty="0" smtClean="0"/>
          </a:p>
          <a:p>
            <a:pPr algn="just">
              <a:defRPr/>
            </a:pPr>
            <a:r>
              <a:rPr lang="en-US" altLang="en-US" sz="2400" dirty="0" smtClean="0"/>
              <a:t>(-</a:t>
            </a:r>
            <a:r>
              <a:rPr lang="en-US" altLang="en-US" sz="2400" dirty="0" err="1" smtClean="0"/>
              <a:t>ve</a:t>
            </a:r>
            <a:r>
              <a:rPr lang="en-US" altLang="en-US" sz="2400" dirty="0" smtClean="0"/>
              <a:t>) to </a:t>
            </a:r>
            <a:r>
              <a:rPr lang="en-US" altLang="en-US" sz="2400" dirty="0"/>
              <a:t>tissue cells mainly </a:t>
            </a:r>
            <a:r>
              <a:rPr lang="en-US" altLang="en-US" sz="2400" b="1" u="sng" dirty="0">
                <a:solidFill>
                  <a:srgbClr val="FF0000"/>
                </a:solidFill>
              </a:rPr>
              <a:t>(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brain cells</a:t>
            </a:r>
            <a:r>
              <a:rPr lang="en-US" altLang="en-US" sz="2400" b="1" u="sng" dirty="0">
                <a:solidFill>
                  <a:srgbClr val="FF0000"/>
                </a:solidFill>
              </a:rPr>
              <a:t>)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8899817"/>
              </p:ext>
            </p:extLst>
          </p:nvPr>
        </p:nvGraphicFramePr>
        <p:xfrm>
          <a:off x="-672752" y="2533750"/>
          <a:ext cx="734467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ject 22"/>
          <p:cNvSpPr/>
          <p:nvPr/>
        </p:nvSpPr>
        <p:spPr>
          <a:xfrm>
            <a:off x="438276" y="152400"/>
            <a:ext cx="11430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and </a:t>
            </a:r>
            <a:r>
              <a:rPr lang="en-US" dirty="0" smtClean="0"/>
              <a:t>Treatment </a:t>
            </a:r>
            <a:r>
              <a:rPr lang="en-US" dirty="0" smtClean="0"/>
              <a:t>of </a:t>
            </a:r>
            <a:r>
              <a:rPr lang="en-US" dirty="0" smtClean="0"/>
              <a:t>Heatstroke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772086"/>
              </p:ext>
            </p:extLst>
          </p:nvPr>
        </p:nvGraphicFramePr>
        <p:xfrm>
          <a:off x="609600" y="1507686"/>
          <a:ext cx="11463064" cy="228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56658057"/>
              </p:ext>
            </p:extLst>
          </p:nvPr>
        </p:nvGraphicFramePr>
        <p:xfrm>
          <a:off x="1056015" y="4219418"/>
          <a:ext cx="1096776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3312" y="5937457"/>
            <a:ext cx="98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sng" dirty="0"/>
              <a:t>Physicians prefer total immersion of the body in water containing a mush of crushed ice if available</a:t>
            </a:r>
            <a:r>
              <a:rPr lang="en-US" altLang="en-US" u="sng" dirty="0" smtClean="0"/>
              <a:t>.</a:t>
            </a:r>
            <a:endParaRPr lang="en-US" alt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184624" y="37873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Treatment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5707" y="105015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Symptoms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6015" y="4197780"/>
            <a:ext cx="2030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If body temperature reaches 41 &gt; damage of brain cells &gt; highly fragile cells &gt;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زيادة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الحرارة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تسبب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تلف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في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البروتينات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وبما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أنها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خلايا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ضعيفة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إذاً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تتلف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البروتينات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داخلها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Heatstroke Cont.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object 5"/>
          <p:cNvSpPr/>
          <p:nvPr/>
        </p:nvSpPr>
        <p:spPr>
          <a:xfrm>
            <a:off x="609600" y="1535724"/>
            <a:ext cx="10972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81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29" y="2780928"/>
            <a:ext cx="10972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Link to Editing File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/>
            </a:r>
            <a:br>
              <a:rPr lang="en-US" sz="20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</a:br>
            <a:r>
              <a:rPr lang="en-US" sz="2000" dirty="0"/>
              <a:t>(Please be sure to check this file frequently for any edits or updates on all of our lectures.)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829" y="5445242"/>
            <a:ext cx="662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You are done! 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14" y="0"/>
            <a:ext cx="8227457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7668" y="4385091"/>
            <a:ext cx="3167527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977" y="2451761"/>
            <a:ext cx="449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7668" y="3200770"/>
            <a:ext cx="2015699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4608" y="1735769"/>
            <a:ext cx="8227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9660" y="3200773"/>
            <a:ext cx="2879569" cy="93357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Mohammad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Almutlaq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Faisal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Alfawaz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Ali Al-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Subaie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Rectangle 8"/>
          <p:cNvSpPr/>
          <p:nvPr/>
        </p:nvSpPr>
        <p:spPr>
          <a:xfrm>
            <a:off x="767413" y="3198580"/>
            <a:ext cx="2879569" cy="2041574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Munirah</a:t>
            </a:r>
            <a:r>
              <a:rPr lang="en-US" dirty="0"/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Aldofyan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en-US" dirty="0" err="1" smtClean="0">
                <a:solidFill>
                  <a:srgbClr val="DDE9EC">
                    <a:lumMod val="75000"/>
                  </a:srgbClr>
                </a:solidFill>
              </a:rPr>
              <a:t>Rana</a:t>
            </a:r>
            <a:r>
              <a:rPr lang="en-US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Barasain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Leena</a:t>
            </a:r>
            <a:r>
              <a:rPr lang="en-US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alwakeel</a:t>
            </a:r>
            <a:endParaRPr lang="ar-SA" dirty="0">
              <a:solidFill>
                <a:srgbClr val="DDE9EC">
                  <a:lumMod val="75000"/>
                </a:srgbClr>
              </a:solidFill>
            </a:endParaRPr>
          </a:p>
          <a:p>
            <a:r>
              <a:rPr lang="en-US" dirty="0">
                <a:solidFill>
                  <a:srgbClr val="DDE9EC">
                    <a:lumMod val="75000"/>
                  </a:srgbClr>
                </a:solidFill>
              </a:rPr>
              <a:t>Laila </a:t>
            </a:r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Mathkour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Buthaina</a:t>
            </a:r>
            <a:r>
              <a:rPr lang="en-US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Almajed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Wateen</a:t>
            </a:r>
            <a:r>
              <a:rPr lang="en-US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Alhamoud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Shoag</a:t>
            </a:r>
            <a:r>
              <a:rPr lang="en-US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DDE9EC">
                    <a:lumMod val="75000"/>
                  </a:srgbClr>
                </a:solidFill>
              </a:rPr>
              <a:t>Albogami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28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48475"/>
            <a:ext cx="9793088" cy="4456152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Define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strength, power, and endurance of muscles.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Analyze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effect of athletic training on muscle structure and muscle performance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Discuss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mechanism of muscle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hypertrophy.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Contrast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Fast-twitch and slow-twitch muscle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fibers.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Explain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respiratory changes in exercise (Oxygen consumption, pulmonary ventilation and VO2 max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Identify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cardiovascular changes in exercise (Work output, oxygen consumption, and cardiac output , heart hypertrophy).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Interpret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role of stroke volume and heart rate in increasing the cardiac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output.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Explain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body heat in exercise &amp; the heatstroke.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199662"/>
            <a:ext cx="8229600" cy="9144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7200" y="1143522"/>
            <a:ext cx="4968552" cy="5212828"/>
          </a:xfrm>
          <a:prstGeom prst="rect">
            <a:avLst/>
          </a:prstGeom>
          <a:solidFill>
            <a:schemeClr val="accent2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7200" y="212494"/>
            <a:ext cx="9178372" cy="914400"/>
          </a:xfrm>
        </p:spPr>
        <p:txBody>
          <a:bodyPr>
            <a:noAutofit/>
          </a:bodyPr>
          <a:lstStyle/>
          <a:p>
            <a:r>
              <a:rPr lang="en-US" dirty="0" smtClean="0"/>
              <a:t>Strength</a:t>
            </a:r>
            <a:r>
              <a:rPr lang="en-US" dirty="0"/>
              <a:t> </a:t>
            </a:r>
            <a:r>
              <a:rPr lang="en-US" dirty="0" smtClean="0"/>
              <a:t>&amp; Power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00" y="1279261"/>
            <a:ext cx="479230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Muscle </a:t>
            </a:r>
            <a:r>
              <a:rPr lang="en-US" dirty="0">
                <a:solidFill>
                  <a:srgbClr val="FF0000"/>
                </a:solidFill>
              </a:rPr>
              <a:t>Strength: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amount of force a muscle can produce</a:t>
            </a:r>
            <a:r>
              <a:rPr lang="en-US" dirty="0" smtClean="0"/>
              <a:t>.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Also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known as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maximal overload of this muscle.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Size</a:t>
            </a:r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dirty="0" smtClean="0">
                <a:solidFill>
                  <a:srgbClr val="FF0000"/>
                </a:solidFill>
              </a:rPr>
              <a:t>muscles:  </a:t>
            </a:r>
            <a:r>
              <a:rPr lang="en-US" dirty="0" smtClean="0"/>
              <a:t>Influences </a:t>
            </a:r>
            <a:r>
              <a:rPr lang="en-US" dirty="0"/>
              <a:t>the maximal contractile </a:t>
            </a:r>
            <a:r>
              <a:rPr lang="en-US" b="1" dirty="0" smtClean="0"/>
              <a:t>force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increased muscle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diameter -&gt;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increased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muscle strength ) </a:t>
            </a:r>
            <a:r>
              <a:rPr lang="en-US" dirty="0"/>
              <a:t>Normally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- 4 kg/c</a:t>
            </a:r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sk-SK" baseline="30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sk-SK" baseline="30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Example : </a:t>
            </a:r>
            <a:r>
              <a:rPr lang="en-US" dirty="0" smtClean="0"/>
              <a:t>a </a:t>
            </a:r>
            <a:r>
              <a:rPr lang="en-US" dirty="0"/>
              <a:t>cross-sectional area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150 c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sk-SK" baseline="30000" dirty="0">
                <a:solidFill>
                  <a:schemeClr val="accent3">
                    <a:lumMod val="7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cause maximal contractile strength of </a:t>
            </a:r>
            <a:r>
              <a:rPr lang="en-US" dirty="0" smtClean="0"/>
              <a:t>525 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150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c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sk-SK" baseline="30000" dirty="0">
                <a:solidFill>
                  <a:schemeClr val="accent3">
                    <a:lumMod val="75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x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3.5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= 525) 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*3.5 is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average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of size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SA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Mechanical </a:t>
            </a:r>
            <a:r>
              <a:rPr lang="en-US" dirty="0">
                <a:solidFill>
                  <a:srgbClr val="FF0000"/>
                </a:solidFill>
              </a:rPr>
              <a:t>work of muscle </a:t>
            </a:r>
            <a:r>
              <a:rPr lang="en-US" dirty="0" smtClean="0"/>
              <a:t>=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W= F x D</a:t>
            </a:r>
          </a:p>
          <a:p>
            <a:r>
              <a:rPr lang="en-US" dirty="0" smtClean="0"/>
              <a:t>force </a:t>
            </a:r>
            <a:r>
              <a:rPr lang="en-US" dirty="0"/>
              <a:t>applied by the muscle X distance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Muscles Power: </a:t>
            </a:r>
            <a:r>
              <a:rPr lang="en-US" dirty="0"/>
              <a:t>amount of work that the muscle performs in period of </a:t>
            </a:r>
            <a:r>
              <a:rPr lang="en-US" b="1" dirty="0"/>
              <a:t>time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(kg-m/min</a:t>
            </a:r>
            <a:r>
              <a:rPr lang="en-US" dirty="0"/>
              <a:t>) </a:t>
            </a:r>
            <a:endParaRPr lang="ar-SA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56" y="4141803"/>
            <a:ext cx="5857560" cy="208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82456" y="1202700"/>
            <a:ext cx="5857560" cy="1952066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37372" y="1143522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Strength refers to </a:t>
            </a:r>
            <a:r>
              <a:rPr lang="en-US" sz="2000" b="1" u="sng" dirty="0">
                <a:solidFill>
                  <a:srgbClr val="DDE9EC">
                    <a:lumMod val="50000"/>
                  </a:srgbClr>
                </a:solidFill>
              </a:rPr>
              <a:t>FORCE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Work refers to </a:t>
            </a:r>
            <a:r>
              <a:rPr lang="en-US" sz="2000" b="1" u="sng" dirty="0">
                <a:solidFill>
                  <a:srgbClr val="DDE9EC">
                    <a:lumMod val="50000"/>
                  </a:srgbClr>
                </a:solidFill>
              </a:rPr>
              <a:t>FORCE &amp; </a:t>
            </a:r>
            <a:r>
              <a:rPr lang="en-US" sz="2000" b="1" u="sng" dirty="0" smtClean="0">
                <a:solidFill>
                  <a:srgbClr val="DDE9EC">
                    <a:lumMod val="50000"/>
                  </a:srgbClr>
                </a:solidFill>
              </a:rPr>
              <a:t>DISTANCE</a:t>
            </a:r>
            <a:endParaRPr lang="en-US" sz="2000" b="1" u="sng" dirty="0">
              <a:solidFill>
                <a:srgbClr val="DDE9EC">
                  <a:lumMod val="50000"/>
                </a:srgbClr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Power refers to </a:t>
            </a:r>
            <a:r>
              <a:rPr lang="en-US" sz="2000" b="1" u="sng" dirty="0">
                <a:solidFill>
                  <a:srgbClr val="DDE9EC">
                    <a:lumMod val="50000"/>
                  </a:srgbClr>
                </a:solidFill>
              </a:rPr>
              <a:t>WORK</a:t>
            </a: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 ( force </a:t>
            </a:r>
            <a:r>
              <a:rPr lang="en-US" sz="2000" dirty="0" smtClean="0">
                <a:solidFill>
                  <a:srgbClr val="DDE9EC">
                    <a:lumMod val="50000"/>
                  </a:srgbClr>
                </a:solidFill>
              </a:rPr>
              <a:t>&amp; </a:t>
            </a: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distance</a:t>
            </a: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) &amp; TIME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5572" y="1279261"/>
            <a:ext cx="156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smtClean="0">
                <a:solidFill>
                  <a:srgbClr val="FF0000"/>
                </a:solidFill>
              </a:rPr>
              <a:t>مهمة جدا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7420" y="3481657"/>
            <a:ext cx="534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maximal </a:t>
            </a:r>
            <a:r>
              <a:rPr lang="en-US" sz="2000" b="1" dirty="0" smtClean="0"/>
              <a:t>Power</a:t>
            </a:r>
            <a:r>
              <a:rPr lang="en-US" sz="2000" dirty="0" smtClean="0"/>
              <a:t> achieved by all the muscles working together of a highly trained athlete: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782456" y="3481657"/>
            <a:ext cx="5857560" cy="2813425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80176" y="5806493"/>
            <a:ext cx="1512168" cy="347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Anabolic pathway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709580" y="4809245"/>
            <a:ext cx="1512168" cy="347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Can’t do it twice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141" y="6404182"/>
            <a:ext cx="704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Physics recall:  Work= Force x Distance - Power= Work (FD) x Time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3392" y="1278149"/>
            <a:ext cx="4216920" cy="4926792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391" y="229122"/>
            <a:ext cx="9233639" cy="914400"/>
          </a:xfrm>
        </p:spPr>
        <p:txBody>
          <a:bodyPr>
            <a:noAutofit/>
          </a:bodyPr>
          <a:lstStyle/>
          <a:p>
            <a:r>
              <a:rPr lang="en-US" dirty="0" smtClean="0"/>
              <a:t>Endurance </a:t>
            </a:r>
            <a:r>
              <a:rPr lang="en-US" dirty="0"/>
              <a:t>of Muscles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289" y="1517181"/>
            <a:ext cx="376949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GB" dirty="0">
                <a:solidFill>
                  <a:srgbClr val="FF0000"/>
                </a:solidFill>
              </a:rPr>
              <a:t>Muscles Endurance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smtClean="0"/>
              <a:t>Ability </a:t>
            </a:r>
            <a:r>
              <a:rPr lang="en-GB" dirty="0"/>
              <a:t>of muscles to sustain </a:t>
            </a:r>
            <a:r>
              <a:rPr lang="en-GB" b="1" dirty="0"/>
              <a:t>repeated</a:t>
            </a:r>
            <a:r>
              <a:rPr lang="en-GB" dirty="0"/>
              <a:t> contractions against a resistance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(e.g. gravity) </a:t>
            </a:r>
            <a:r>
              <a:rPr lang="en-GB" dirty="0" smtClean="0"/>
              <a:t>for a </a:t>
            </a:r>
            <a:r>
              <a:rPr lang="en-GB" dirty="0"/>
              <a:t>period of </a:t>
            </a:r>
            <a:r>
              <a:rPr lang="en-GB" dirty="0" smtClean="0"/>
              <a:t>time. 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en-GB" dirty="0" smtClean="0"/>
              <a:t>It depends on </a:t>
            </a:r>
            <a:r>
              <a:rPr lang="en-GB" b="1" dirty="0" smtClean="0"/>
              <a:t>glycogen</a:t>
            </a:r>
            <a:r>
              <a:rPr lang="en-GB" dirty="0" smtClean="0"/>
              <a:t> stored in the muscle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Dynamic Endurance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is defined as a muscle’s ability to </a:t>
            </a:r>
            <a:r>
              <a:rPr lang="en-US" u="sng" dirty="0"/>
              <a:t>contract and relax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repeatedly. 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Static Endurance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/>
              <a:t>is a </a:t>
            </a:r>
            <a:r>
              <a:rPr lang="en-US" dirty="0" smtClean="0"/>
              <a:t>muscle’s </a:t>
            </a:r>
            <a:r>
              <a:rPr lang="en-US" dirty="0"/>
              <a:t>ability to </a:t>
            </a:r>
            <a:r>
              <a:rPr lang="en-US" u="sng" dirty="0"/>
              <a:t>remain </a:t>
            </a:r>
            <a:r>
              <a:rPr lang="en-US" b="1" u="sng" dirty="0"/>
              <a:t>contracted</a:t>
            </a:r>
            <a:r>
              <a:rPr lang="en-US" u="sng" dirty="0"/>
              <a:t> for a long period</a:t>
            </a:r>
            <a:r>
              <a:rPr lang="en-US" u="sng" dirty="0" smtClean="0"/>
              <a:t>.</a:t>
            </a:r>
            <a:endParaRPr lang="en-US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8326171" y="4450615"/>
            <a:ext cx="3330460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قدرة تحمل العضلة هي القدرة على تحمل الانقباضات المتكررة </a:t>
            </a:r>
            <a:r>
              <a:rPr lang="ar-SA" b="1" u="sng" dirty="0" smtClean="0">
                <a:solidFill>
                  <a:schemeClr val="accent1">
                    <a:lumMod val="50000"/>
                  </a:schemeClr>
                </a:solidFill>
              </a:rPr>
              <a:t>ضد المقاومة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لوقت محدد وتعتمد على كمية الجلايكوجين في العضلة.</a:t>
            </a:r>
          </a:p>
          <a:p>
            <a:pPr algn="r"/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اللي يسوون تمارين مقاومة عارفين هالكلام زين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نتيجة بحث الصور عن ‪muscle endurance exercise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77" y="4178911"/>
            <a:ext cx="2431728" cy="19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4840312" y="4270261"/>
            <a:ext cx="6816319" cy="16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33784" y="1278149"/>
            <a:ext cx="6622847" cy="2874565"/>
          </a:xfrm>
          <a:prstGeom prst="rect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DDE9EC">
                    <a:lumMod val="50000"/>
                  </a:srgbClr>
                </a:solidFill>
              </a:rPr>
              <a:t>The difference </a:t>
            </a: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between </a:t>
            </a:r>
            <a:r>
              <a:rPr lang="en-US" sz="2000" dirty="0" smtClean="0">
                <a:solidFill>
                  <a:srgbClr val="DDE9EC">
                    <a:lumMod val="50000"/>
                  </a:srgbClr>
                </a:solidFill>
              </a:rPr>
              <a:t>Endurance </a:t>
            </a: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and </a:t>
            </a:r>
            <a:r>
              <a:rPr lang="en-US" sz="2000" dirty="0" smtClean="0">
                <a:solidFill>
                  <a:srgbClr val="DDE9EC">
                    <a:lumMod val="50000"/>
                  </a:srgbClr>
                </a:solidFill>
              </a:rPr>
              <a:t>strength</a:t>
            </a:r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  <a:p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  <a:p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  <a:p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  <a:p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  <a:p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  <a:p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  <a:p>
            <a:endParaRPr lang="en-US" sz="2000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1401" y="1230463"/>
            <a:ext cx="156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smtClean="0">
                <a:solidFill>
                  <a:srgbClr val="FF0000"/>
                </a:solidFill>
              </a:rPr>
              <a:t>مهمة جدا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26356" y="5303370"/>
            <a:ext cx="707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6632"/>
              </p:ext>
            </p:extLst>
          </p:nvPr>
        </p:nvGraphicFramePr>
        <p:xfrm>
          <a:off x="5333152" y="1921441"/>
          <a:ext cx="6024109" cy="2080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7387"/>
                <a:gridCol w="3386722"/>
              </a:tblGrid>
              <a:tr h="3445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Endurance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Strength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7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increased</a:t>
                      </a:r>
                      <a:r>
                        <a:rPr lang="en-US" sz="1800" dirty="0" smtClean="0"/>
                        <a:t> repetition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decreased</a:t>
                      </a:r>
                      <a:r>
                        <a:rPr lang="en-US" sz="1800" dirty="0" smtClean="0"/>
                        <a:t> repetition</a:t>
                      </a:r>
                      <a:endParaRPr lang="en-US" dirty="0"/>
                    </a:p>
                  </a:txBody>
                  <a:tcPr/>
                </a:tc>
              </a:tr>
              <a:tr h="537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decreased</a:t>
                      </a:r>
                      <a:r>
                        <a:rPr lang="en-US" sz="1800" dirty="0" smtClean="0"/>
                        <a:t> resistance</a:t>
                      </a:r>
                      <a:endParaRPr lang="en-US" sz="1800" dirty="0" smtClean="0">
                        <a:solidFill>
                          <a:srgbClr val="DDE9EC">
                            <a:lumMod val="50000"/>
                          </a:srgb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increased </a:t>
                      </a:r>
                      <a:r>
                        <a:rPr lang="en-US" sz="1800" dirty="0" smtClean="0"/>
                        <a:t>resistance </a:t>
                      </a:r>
                      <a:endParaRPr lang="en-US" sz="1800" dirty="0" smtClean="0">
                        <a:solidFill>
                          <a:srgbClr val="DDE9EC">
                            <a:lumMod val="50000"/>
                          </a:srgbClr>
                        </a:solidFill>
                      </a:endParaRPr>
                    </a:p>
                  </a:txBody>
                  <a:tcPr/>
                </a:tc>
              </a:tr>
              <a:tr h="537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increase in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cardiovascular fitness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increase in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muscle mass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6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Exercise on The Body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object 16"/>
          <p:cNvSpPr/>
          <p:nvPr/>
        </p:nvSpPr>
        <p:spPr>
          <a:xfrm>
            <a:off x="1323070" y="3919042"/>
            <a:ext cx="6072452" cy="2156807"/>
          </a:xfrm>
          <a:custGeom>
            <a:avLst/>
            <a:gdLst/>
            <a:ahLst/>
            <a:cxnLst/>
            <a:rect l="l" t="t" r="r" b="b"/>
            <a:pathLst>
              <a:path w="3886200" h="2752725">
                <a:moveTo>
                  <a:pt x="0" y="0"/>
                </a:moveTo>
                <a:lnTo>
                  <a:pt x="3886197" y="0"/>
                </a:lnTo>
                <a:lnTo>
                  <a:pt x="3886197" y="2752717"/>
                </a:lnTo>
                <a:lnTo>
                  <a:pt x="0" y="275271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CD665F"/>
            </a:solidFill>
          </a:ln>
        </p:spPr>
        <p:txBody>
          <a:bodyPr wrap="square" lIns="0" tIns="0" rIns="0" bIns="0" rtlCol="0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" name="object 19"/>
          <p:cNvSpPr/>
          <p:nvPr/>
        </p:nvSpPr>
        <p:spPr>
          <a:xfrm>
            <a:off x="2224533" y="3302814"/>
            <a:ext cx="451649" cy="631437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381000" y="419100"/>
                </a:moveTo>
                <a:lnTo>
                  <a:pt x="0" y="419100"/>
                </a:lnTo>
                <a:lnTo>
                  <a:pt x="190500" y="609600"/>
                </a:lnTo>
                <a:lnTo>
                  <a:pt x="381000" y="419100"/>
                </a:lnTo>
                <a:close/>
              </a:path>
              <a:path w="381000" h="609600">
                <a:moveTo>
                  <a:pt x="285750" y="0"/>
                </a:moveTo>
                <a:lnTo>
                  <a:pt x="95250" y="0"/>
                </a:lnTo>
                <a:lnTo>
                  <a:pt x="95250" y="419100"/>
                </a:lnTo>
                <a:lnTo>
                  <a:pt x="285750" y="419100"/>
                </a:lnTo>
                <a:lnTo>
                  <a:pt x="285750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FF0000"/>
              </a:solidFill>
            </a:endParaRPr>
          </a:p>
        </p:txBody>
      </p:sp>
      <p:sp>
        <p:nvSpPr>
          <p:cNvPr id="40" name="object 22"/>
          <p:cNvSpPr/>
          <p:nvPr/>
        </p:nvSpPr>
        <p:spPr>
          <a:xfrm>
            <a:off x="3829956" y="1237681"/>
            <a:ext cx="1143000" cy="986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3"/>
          <p:cNvSpPr/>
          <p:nvPr/>
        </p:nvSpPr>
        <p:spPr>
          <a:xfrm>
            <a:off x="5815206" y="1237681"/>
            <a:ext cx="1090612" cy="1062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4"/>
          <p:cNvSpPr/>
          <p:nvPr/>
        </p:nvSpPr>
        <p:spPr>
          <a:xfrm>
            <a:off x="7808349" y="1206151"/>
            <a:ext cx="1173162" cy="1082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5"/>
          <p:cNvSpPr/>
          <p:nvPr/>
        </p:nvSpPr>
        <p:spPr>
          <a:xfrm>
            <a:off x="1792414" y="1237681"/>
            <a:ext cx="1147762" cy="986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422856" y="3877007"/>
            <a:ext cx="5962083" cy="250581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41300" marR="5080" indent="-228600">
              <a:lnSpc>
                <a:spcPts val="2000"/>
              </a:lnSpc>
              <a:spcBef>
                <a:spcPts val="85"/>
              </a:spcBef>
              <a:buClr>
                <a:srgbClr val="4F81B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dirty="0" smtClean="0">
                <a:cs typeface="Century Gothic"/>
              </a:rPr>
              <a:t>6 Maximal muscle </a:t>
            </a:r>
            <a:r>
              <a:rPr lang="en-US" sz="1600" dirty="0" smtClean="0">
                <a:cs typeface="Century Gothic"/>
              </a:rPr>
              <a:t>contraction </a:t>
            </a:r>
            <a:r>
              <a:rPr lang="en-US" sz="1600" spc="-5" dirty="0" smtClean="0">
                <a:cs typeface="Century Gothic"/>
              </a:rPr>
              <a:t>sets </a:t>
            </a:r>
            <a:r>
              <a:rPr lang="en-US" sz="1600" dirty="0" smtClean="0">
                <a:solidFill>
                  <a:srgbClr val="C00000"/>
                </a:solidFill>
                <a:cs typeface="Century Gothic"/>
              </a:rPr>
              <a:t>against a </a:t>
            </a:r>
            <a:r>
              <a:rPr lang="en-US" sz="1600" spc="-5" dirty="0" smtClean="0">
                <a:solidFill>
                  <a:srgbClr val="C00000"/>
                </a:solidFill>
                <a:cs typeface="Century Gothic"/>
              </a:rPr>
              <a:t>load </a:t>
            </a:r>
            <a:r>
              <a:rPr lang="en-US" sz="1600" b="1" dirty="0" smtClean="0">
                <a:cs typeface="Century Gothic"/>
              </a:rPr>
              <a:t>X</a:t>
            </a:r>
            <a:r>
              <a:rPr lang="en-US" sz="1600" dirty="0" smtClean="0">
                <a:cs typeface="Century Gothic"/>
              </a:rPr>
              <a:t> 3 days a week = </a:t>
            </a:r>
            <a:r>
              <a:rPr lang="en-US" sz="1600" spc="-5" dirty="0" smtClean="0">
                <a:solidFill>
                  <a:srgbClr val="C00000"/>
                </a:solidFill>
                <a:cs typeface="Century Gothic"/>
              </a:rPr>
              <a:t>great</a:t>
            </a:r>
            <a:r>
              <a:rPr lang="en-US" sz="1600" spc="-5" dirty="0" smtClean="0">
                <a:cs typeface="Century Gothic"/>
              </a:rPr>
              <a:t> </a:t>
            </a:r>
            <a:r>
              <a:rPr lang="en-US" sz="1600" spc="-5" dirty="0" smtClean="0">
                <a:cs typeface="Century Gothic"/>
              </a:rPr>
              <a:t>increase</a:t>
            </a:r>
            <a:r>
              <a:rPr lang="en-US" sz="1600" spc="-40" dirty="0" smtClean="0">
                <a:cs typeface="Century Gothic"/>
              </a:rPr>
              <a:t> </a:t>
            </a:r>
            <a:r>
              <a:rPr lang="en-US" sz="1600" dirty="0" smtClean="0">
                <a:cs typeface="Century Gothic"/>
              </a:rPr>
              <a:t>in muscle </a:t>
            </a:r>
            <a:r>
              <a:rPr lang="en-US" sz="1600" spc="-5" dirty="0" smtClean="0">
                <a:cs typeface="Century Gothic"/>
              </a:rPr>
              <a:t>strength, </a:t>
            </a:r>
            <a:r>
              <a:rPr lang="en-US" sz="1600" dirty="0" smtClean="0">
                <a:solidFill>
                  <a:srgbClr val="C00000"/>
                </a:solidFill>
                <a:cs typeface="Century Gothic"/>
              </a:rPr>
              <a:t>No</a:t>
            </a:r>
            <a:r>
              <a:rPr lang="en-US" sz="1600" spc="-60" dirty="0" smtClean="0">
                <a:cs typeface="Century Gothic"/>
              </a:rPr>
              <a:t> </a:t>
            </a:r>
            <a:r>
              <a:rPr lang="en-US" sz="1600" dirty="0" smtClean="0">
                <a:cs typeface="Century Gothic"/>
              </a:rPr>
              <a:t>muscle fatigue.</a:t>
            </a:r>
          </a:p>
          <a:p>
            <a:pPr marL="241300" marR="5080" indent="-228600">
              <a:lnSpc>
                <a:spcPts val="2000"/>
              </a:lnSpc>
              <a:spcBef>
                <a:spcPts val="85"/>
              </a:spcBef>
              <a:buClr>
                <a:srgbClr val="4F81B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1600" dirty="0" smtClean="0">
              <a:cs typeface="Century Gothic"/>
            </a:endParaRPr>
          </a:p>
          <a:p>
            <a:pPr marL="241300" marR="567055" indent="-228600">
              <a:lnSpc>
                <a:spcPct val="100299"/>
              </a:lnSpc>
              <a:spcBef>
                <a:spcPts val="300"/>
              </a:spcBef>
              <a:buClr>
                <a:srgbClr val="4F81B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dirty="0"/>
              <a:t>Muscles that function under </a:t>
            </a:r>
            <a:r>
              <a:rPr lang="en-US" sz="1600" dirty="0">
                <a:solidFill>
                  <a:srgbClr val="C00000"/>
                </a:solidFill>
              </a:rPr>
              <a:t>no load</a:t>
            </a:r>
            <a:r>
              <a:rPr lang="en-US" sz="1600" dirty="0"/>
              <a:t>, even if they are exercised for hours on end, increase </a:t>
            </a:r>
            <a:r>
              <a:rPr lang="en-US" sz="1600" dirty="0" smtClean="0">
                <a:solidFill>
                  <a:srgbClr val="C00000"/>
                </a:solidFill>
              </a:rPr>
              <a:t>little </a:t>
            </a:r>
            <a:r>
              <a:rPr lang="en-US" sz="1600" dirty="0" smtClean="0"/>
              <a:t>in strength</a:t>
            </a:r>
          </a:p>
          <a:p>
            <a:pPr marL="241300" marR="567055" indent="-228600">
              <a:lnSpc>
                <a:spcPct val="100299"/>
              </a:lnSpc>
              <a:spcBef>
                <a:spcPts val="300"/>
              </a:spcBef>
              <a:buClr>
                <a:srgbClr val="4F81B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1600" dirty="0">
              <a:cs typeface="Century Gothic"/>
            </a:endParaRPr>
          </a:p>
          <a:p>
            <a:pPr marL="241300" marR="567055" indent="-228600">
              <a:lnSpc>
                <a:spcPct val="100299"/>
              </a:lnSpc>
              <a:spcBef>
                <a:spcPts val="300"/>
              </a:spcBef>
              <a:buClr>
                <a:srgbClr val="4F81B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dirty="0">
                <a:cs typeface="Century Gothic"/>
              </a:rPr>
              <a:t>10 weeks training</a:t>
            </a:r>
            <a:r>
              <a:rPr lang="en-US" sz="1600" spc="-70" dirty="0">
                <a:cs typeface="Century Gothic"/>
              </a:rPr>
              <a:t> </a:t>
            </a:r>
            <a:r>
              <a:rPr lang="en-US" sz="1600" spc="-70" dirty="0" smtClean="0">
                <a:cs typeface="Century Gothic"/>
              </a:rPr>
              <a:t>against load </a:t>
            </a:r>
            <a:r>
              <a:rPr lang="en-US" sz="1600" spc="-5" dirty="0" smtClean="0">
                <a:cs typeface="Century Gothic"/>
              </a:rPr>
              <a:t>increases </a:t>
            </a:r>
            <a:r>
              <a:rPr lang="en-US" sz="1600" spc="-5" dirty="0" smtClean="0">
                <a:cs typeface="Century Gothic"/>
              </a:rPr>
              <a:t>muscle’s </a:t>
            </a:r>
            <a:r>
              <a:rPr lang="en-US" sz="1600" spc="-5" dirty="0">
                <a:cs typeface="Century Gothic"/>
              </a:rPr>
              <a:t>strength</a:t>
            </a:r>
            <a:r>
              <a:rPr lang="en-US" sz="1600" spc="-70" dirty="0">
                <a:cs typeface="Century Gothic"/>
              </a:rPr>
              <a:t> </a:t>
            </a:r>
            <a:r>
              <a:rPr lang="en-US" sz="1600" spc="-70" dirty="0" smtClean="0">
                <a:cs typeface="Century Gothic"/>
              </a:rPr>
              <a:t>up to </a:t>
            </a:r>
            <a:r>
              <a:rPr lang="en-US" sz="1600" spc="-5" dirty="0" smtClean="0">
                <a:cs typeface="Century Gothic"/>
              </a:rPr>
              <a:t>30</a:t>
            </a:r>
            <a:r>
              <a:rPr lang="en-US" sz="1600" spc="-5" dirty="0">
                <a:cs typeface="Century Gothic"/>
              </a:rPr>
              <a:t>%</a:t>
            </a:r>
          </a:p>
          <a:p>
            <a:pPr marL="241300" marR="567055" indent="-228600">
              <a:lnSpc>
                <a:spcPct val="100299"/>
              </a:lnSpc>
              <a:spcBef>
                <a:spcPts val="300"/>
              </a:spcBef>
              <a:buClr>
                <a:srgbClr val="4F81B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1600" dirty="0">
              <a:cs typeface="Century Gothic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66678" y="3532946"/>
            <a:ext cx="42380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Maximal Resistance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raining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Picture 34" descr="D:\SCContent\9781416045748\graphics\fullsize\S9781416045748-084-f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45" y="3710964"/>
            <a:ext cx="3531755" cy="2427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5424716" y="2646724"/>
            <a:ext cx="207519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marR="73660" indent="-462915">
              <a:lnSpc>
                <a:spcPts val="1900"/>
              </a:lnSpc>
            </a:pPr>
            <a:r>
              <a:rPr lang="en-US" b="1" dirty="0">
                <a:solidFill>
                  <a:schemeClr val="bg1"/>
                </a:solidFill>
                <a:latin typeface="Century Gothic"/>
                <a:cs typeface="Century Gothic"/>
              </a:rPr>
              <a:t>Ca</a:t>
            </a:r>
            <a:r>
              <a:rPr lang="en-US" b="1" spc="-15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lang="en-US" b="1" dirty="0">
                <a:solidFill>
                  <a:schemeClr val="bg1"/>
                </a:solidFill>
                <a:latin typeface="Century Gothic"/>
                <a:cs typeface="Century Gothic"/>
              </a:rPr>
              <a:t>diovascular  System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44072" y="4941168"/>
            <a:ext cx="2304256" cy="700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747199" y="1305691"/>
            <a:ext cx="1835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مثل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تمارين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المقاومة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"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استخدام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أثقال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تزيد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من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قوة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تحمل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العضلة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اعتماداً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على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كمية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الجلايكوجين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أما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التمارين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الهوائية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"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مثل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الجري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لا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تتطلب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مقاومة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بالتالي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لا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تعمل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على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تقوية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العضلات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بالمقدار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الكافي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مثل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تمارين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المقاومة</a:t>
            </a:r>
            <a:r>
              <a:rPr lang="en-US"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4967" y="2288634"/>
            <a:ext cx="1728192" cy="10141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54967" y="24546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Muscle Performance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37360" y="2288634"/>
            <a:ext cx="1728192" cy="10141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37360" y="24546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Body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99906" y="2288634"/>
            <a:ext cx="1728192" cy="10141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530834" y="24546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Respiratory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19753" y="2288634"/>
            <a:ext cx="1728192" cy="10141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451256" y="2471877"/>
            <a:ext cx="186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Cardiovascular System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7686"/>
            <a:ext cx="10972800" cy="990600"/>
          </a:xfrm>
        </p:spPr>
        <p:txBody>
          <a:bodyPr/>
          <a:lstStyle/>
          <a:p>
            <a:r>
              <a:rPr lang="en-US" dirty="0" smtClean="0"/>
              <a:t>     Muscle Hypertrophy</a:t>
            </a:r>
            <a:endParaRPr lang="ar-SA" dirty="0"/>
          </a:p>
        </p:txBody>
      </p:sp>
      <p:grpSp>
        <p:nvGrpSpPr>
          <p:cNvPr id="7" name="Group 6"/>
          <p:cNvGrpSpPr/>
          <p:nvPr/>
        </p:nvGrpSpPr>
        <p:grpSpPr>
          <a:xfrm>
            <a:off x="377081" y="1272404"/>
            <a:ext cx="5748405" cy="5180932"/>
            <a:chOff x="1543724" y="1333"/>
            <a:chExt cx="5040551" cy="3472095"/>
          </a:xfrm>
        </p:grpSpPr>
        <p:sp>
          <p:nvSpPr>
            <p:cNvPr id="8" name="Rectangle 7"/>
            <p:cNvSpPr/>
            <p:nvPr/>
          </p:nvSpPr>
          <p:spPr>
            <a:xfrm>
              <a:off x="1543724" y="1333"/>
              <a:ext cx="5040550" cy="33490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543725" y="1333"/>
              <a:ext cx="5040550" cy="3472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spc="-5" dirty="0" smtClean="0">
                  <a:solidFill>
                    <a:schemeClr val="tx1"/>
                  </a:solidFill>
                  <a:cs typeface="Century Gothic"/>
                </a:rPr>
                <a:t>Exercise </a:t>
              </a:r>
              <a:r>
                <a:rPr lang="en-US" sz="2000" b="1" kern="1200" spc="-5" dirty="0" smtClean="0">
                  <a:solidFill>
                    <a:schemeClr val="tx1"/>
                  </a:solidFill>
                  <a:cs typeface="Century Gothic"/>
                </a:rPr>
                <a:t>Hypertrophy</a:t>
              </a:r>
              <a:r>
                <a:rPr lang="en-US" sz="2000" kern="1200" spc="-5" dirty="0" smtClean="0">
                  <a:solidFill>
                    <a:schemeClr val="tx1"/>
                  </a:solidFill>
                  <a:cs typeface="Century Gothic"/>
                </a:rPr>
                <a:t>: </a:t>
              </a:r>
              <a:r>
                <a:rPr lang="en-US" sz="2000" kern="1200" dirty="0" smtClean="0">
                  <a:solidFill>
                    <a:schemeClr val="tx1"/>
                  </a:solidFill>
                  <a:cs typeface="Century Gothic"/>
                </a:rPr>
                <a:t>is due to </a:t>
              </a:r>
              <a:r>
                <a:rPr lang="en-US" sz="2000" kern="1200" dirty="0" smtClean="0">
                  <a:solidFill>
                    <a:schemeClr val="tx1"/>
                  </a:solidFill>
                  <a:cs typeface="Century Gothic"/>
                </a:rPr>
                <a:t>an </a:t>
              </a:r>
              <a:r>
                <a:rPr lang="en-US" sz="2000" kern="1200" spc="-5" dirty="0" smtClean="0">
                  <a:solidFill>
                    <a:schemeClr val="tx1"/>
                  </a:solidFill>
                  <a:cs typeface="Century Gothic"/>
                </a:rPr>
                <a:t>increase </a:t>
              </a:r>
              <a:r>
                <a:rPr lang="en-US" sz="2000" kern="1200" dirty="0" smtClean="0">
                  <a:solidFill>
                    <a:schemeClr val="tx1"/>
                  </a:solidFill>
                  <a:cs typeface="Century Gothic"/>
                </a:rPr>
                <a:t>in contractile </a:t>
              </a:r>
              <a:r>
                <a:rPr lang="en-US" sz="2000" kern="1200" spc="-5" dirty="0" smtClean="0">
                  <a:solidFill>
                    <a:schemeClr val="tx1"/>
                  </a:solidFill>
                  <a:cs typeface="Century Gothic"/>
                </a:rPr>
                <a:t>protein </a:t>
              </a: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(number of actin</a:t>
              </a:r>
              <a:r>
                <a:rPr lang="en-US" kern="1200" spc="-75" dirty="0" smtClean="0">
                  <a:solidFill>
                    <a:schemeClr val="bg1"/>
                  </a:solidFill>
                  <a:cs typeface="Century Gothic"/>
                </a:rPr>
                <a:t>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&amp;myosin filaments in each muscle </a:t>
              </a:r>
              <a:r>
                <a:rPr lang="en-US" kern="1200" spc="-5" dirty="0" smtClean="0">
                  <a:solidFill>
                    <a:schemeClr val="bg1"/>
                  </a:solidFill>
                  <a:cs typeface="Century Gothic"/>
                </a:rPr>
                <a:t>fiber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= muscle</a:t>
              </a:r>
              <a:r>
                <a:rPr lang="en-US" kern="1200" spc="-80" dirty="0" smtClean="0">
                  <a:solidFill>
                    <a:schemeClr val="bg1"/>
                  </a:solidFill>
                  <a:cs typeface="Century Gothic"/>
                </a:rPr>
                <a:t>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cell)</a:t>
              </a:r>
              <a:endParaRPr lang="en-US" sz="2000" kern="1200" dirty="0" smtClean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solidFill>
                  <a:schemeClr val="bg1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pc="-5" dirty="0">
                  <a:solidFill>
                    <a:schemeClr val="bg1"/>
                  </a:solidFill>
                  <a:cs typeface="Century Gothic"/>
                </a:rPr>
                <a:t>H</a:t>
              </a:r>
              <a:r>
                <a:rPr lang="en-US" kern="1200" spc="-5" dirty="0" smtClean="0">
                  <a:solidFill>
                    <a:schemeClr val="bg1"/>
                  </a:solidFill>
                  <a:cs typeface="Century Gothic"/>
                </a:rPr>
                <a:t>ypertrophy results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primarily </a:t>
              </a:r>
              <a:r>
                <a:rPr lang="en-US" kern="1200" spc="-5" dirty="0" smtClean="0">
                  <a:solidFill>
                    <a:schemeClr val="bg1"/>
                  </a:solidFill>
                  <a:cs typeface="Century Gothic"/>
                </a:rPr>
                <a:t>from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the  </a:t>
              </a:r>
              <a:r>
                <a:rPr lang="en-US" kern="1200" spc="-5" dirty="0" smtClean="0">
                  <a:solidFill>
                    <a:srgbClr val="FF0000"/>
                  </a:solidFill>
                  <a:cs typeface="Century Gothic"/>
                </a:rPr>
                <a:t>growth </a:t>
              </a:r>
              <a:r>
                <a:rPr lang="en-US" kern="1200" dirty="0" smtClean="0">
                  <a:solidFill>
                    <a:srgbClr val="FF0000"/>
                  </a:solidFill>
                  <a:cs typeface="Century Gothic"/>
                </a:rPr>
                <a:t>of each muscle </a:t>
              </a:r>
              <a:r>
                <a:rPr lang="en-US" kern="1200" spc="-5" dirty="0" smtClean="0">
                  <a:solidFill>
                    <a:srgbClr val="FF0000"/>
                  </a:solidFill>
                  <a:cs typeface="Century Gothic"/>
                </a:rPr>
                <a:t>cell,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rather than </a:t>
              </a:r>
              <a:r>
                <a:rPr lang="en-US" kern="1200" spc="-5" dirty="0" smtClean="0">
                  <a:solidFill>
                    <a:schemeClr val="bg1"/>
                  </a:solidFill>
                  <a:cs typeface="Century Gothic"/>
                </a:rPr>
                <a:t>an </a:t>
              </a:r>
              <a:r>
                <a:rPr lang="en-US" kern="1200" spc="-5" dirty="0" smtClean="0">
                  <a:solidFill>
                    <a:schemeClr val="bg1"/>
                  </a:solidFill>
                  <a:cs typeface="Century Gothic"/>
                </a:rPr>
                <a:t>increase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in the number of</a:t>
              </a:r>
              <a:r>
                <a:rPr lang="en-US" kern="1200" spc="-65" dirty="0" smtClean="0">
                  <a:solidFill>
                    <a:schemeClr val="bg1"/>
                  </a:solidFill>
                  <a:cs typeface="Century Gothic"/>
                </a:rPr>
                <a:t> </a:t>
              </a:r>
              <a:r>
                <a:rPr lang="en-US" kern="1200" dirty="0" smtClean="0">
                  <a:solidFill>
                    <a:schemeClr val="bg1"/>
                  </a:solidFill>
                  <a:cs typeface="Century Gothic"/>
                </a:rPr>
                <a:t>cells.</a:t>
              </a:r>
              <a:endParaRPr lang="en-US" kern="1200" dirty="0" smtClean="0">
                <a:solidFill>
                  <a:srgbClr val="FF0000"/>
                </a:solidFill>
                <a:cs typeface="Century Gothic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rgbClr val="FF0000"/>
                  </a:solidFill>
                  <a:cs typeface="Century Gothic"/>
                </a:rPr>
                <a:t>With training, muscles </a:t>
              </a:r>
              <a:r>
                <a:rPr lang="en-US" kern="1200" dirty="0" smtClean="0">
                  <a:solidFill>
                    <a:srgbClr val="FF0000"/>
                  </a:solidFill>
                  <a:cs typeface="Century Gothic"/>
                </a:rPr>
                <a:t>are </a:t>
              </a:r>
              <a:r>
                <a:rPr lang="en-US" kern="1200" spc="-5" dirty="0" smtClean="0">
                  <a:solidFill>
                    <a:srgbClr val="FF0000"/>
                  </a:solidFill>
                  <a:cs typeface="Century Gothic"/>
                </a:rPr>
                <a:t>hypertrophied by </a:t>
              </a:r>
              <a:r>
                <a:rPr lang="en-US" kern="1200" dirty="0" smtClean="0">
                  <a:solidFill>
                    <a:srgbClr val="FF0000"/>
                  </a:solidFill>
                  <a:cs typeface="Century Gothic"/>
                </a:rPr>
                <a:t>30 - </a:t>
              </a:r>
              <a:r>
                <a:rPr lang="en-US" kern="1200" dirty="0" smtClean="0">
                  <a:solidFill>
                    <a:srgbClr val="FF0000"/>
                  </a:solidFill>
                  <a:cs typeface="Century Gothic"/>
                </a:rPr>
                <a:t>60</a:t>
              </a:r>
              <a:r>
                <a:rPr lang="en-US" kern="1200" spc="-40" dirty="0" smtClean="0">
                  <a:solidFill>
                    <a:srgbClr val="FF0000"/>
                  </a:solidFill>
                  <a:cs typeface="Century Gothic"/>
                </a:rPr>
                <a:t> </a:t>
              </a:r>
              <a:r>
                <a:rPr lang="en-US" kern="1200" dirty="0" smtClean="0">
                  <a:solidFill>
                    <a:srgbClr val="FF0000"/>
                  </a:solidFill>
                  <a:cs typeface="Century Gothic"/>
                </a:rPr>
                <a:t>%</a:t>
              </a: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41850" y="3023002"/>
            <a:ext cx="5269422" cy="3324935"/>
            <a:chOff x="788634" y="622721"/>
            <a:chExt cx="7417410" cy="3984169"/>
          </a:xfrm>
          <a:solidFill>
            <a:schemeClr val="accent2">
              <a:lumMod val="5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788634" y="622721"/>
              <a:ext cx="7095242" cy="398416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788634" y="622721"/>
              <a:ext cx="7417410" cy="39841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kern="1200" dirty="0" smtClean="0">
                  <a:solidFill>
                    <a:schemeClr val="bg1"/>
                  </a:solidFill>
                </a:rPr>
                <a:t>Increased </a:t>
              </a:r>
              <a:r>
                <a:rPr lang="en-US" kern="1200" dirty="0" smtClean="0">
                  <a:solidFill>
                    <a:srgbClr val="FBB7A0"/>
                  </a:solidFill>
                </a:rPr>
                <a:t>myofibrils</a:t>
              </a:r>
              <a:r>
                <a:rPr lang="en-US" kern="1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 </a:t>
              </a:r>
            </a:p>
            <a:p>
              <a:pPr marL="34290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kern="1200" dirty="0" smtClean="0">
                  <a:solidFill>
                    <a:schemeClr val="bg1"/>
                  </a:solidFill>
                </a:rPr>
                <a:t>Increased </a:t>
              </a:r>
              <a:r>
                <a:rPr lang="en-US" kern="1200" dirty="0" smtClean="0">
                  <a:solidFill>
                    <a:schemeClr val="bg1"/>
                  </a:solidFill>
                </a:rPr>
                <a:t>120 % in </a:t>
              </a:r>
              <a:r>
                <a:rPr lang="en-US" kern="1200" dirty="0" smtClean="0">
                  <a:solidFill>
                    <a:srgbClr val="FBB7A0"/>
                  </a:solidFill>
                </a:rPr>
                <a:t>mitochondrial enzymes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 tricarboxylic acid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kern="1200" dirty="0" smtClean="0">
                  <a:solidFill>
                    <a:schemeClr val="bg1"/>
                  </a:solidFill>
                </a:rPr>
                <a:t> 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kern="1200" dirty="0" smtClean="0">
                  <a:solidFill>
                    <a:schemeClr val="bg1"/>
                  </a:solidFill>
                </a:rPr>
                <a:t>Increased </a:t>
              </a:r>
              <a:r>
                <a:rPr lang="en-US" kern="1200" dirty="0" smtClean="0">
                  <a:solidFill>
                    <a:srgbClr val="FBB7A0"/>
                  </a:solidFill>
                </a:rPr>
                <a:t>ATP</a:t>
              </a:r>
              <a:r>
                <a:rPr lang="en-US" kern="1200" dirty="0" smtClean="0">
                  <a:solidFill>
                    <a:schemeClr val="bg1"/>
                  </a:solidFill>
                </a:rPr>
                <a:t> and </a:t>
              </a:r>
              <a:r>
                <a:rPr lang="en-US" kern="1200" dirty="0" smtClean="0">
                  <a:solidFill>
                    <a:srgbClr val="FBB7A0"/>
                  </a:solidFill>
                </a:rPr>
                <a:t>phosphocreatine 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kern="1200" dirty="0" smtClean="0">
                  <a:solidFill>
                    <a:schemeClr val="bg1"/>
                  </a:solidFill>
                </a:rPr>
                <a:t>Increased 50 % in </a:t>
              </a:r>
              <a:r>
                <a:rPr lang="en-US" kern="1200" dirty="0" smtClean="0">
                  <a:solidFill>
                    <a:srgbClr val="FBB7A0"/>
                  </a:solidFill>
                </a:rPr>
                <a:t>stored glycogen 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kern="1200" dirty="0" smtClean="0">
                  <a:solidFill>
                    <a:schemeClr val="bg1"/>
                  </a:solidFill>
                </a:rPr>
                <a:t>Increased 75 -100 % in </a:t>
              </a:r>
              <a:r>
                <a:rPr lang="en-US" kern="1200" dirty="0" smtClean="0">
                  <a:solidFill>
                    <a:srgbClr val="FBB7A0"/>
                  </a:solidFill>
                </a:rPr>
                <a:t>stored triglyceride 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kern="1200" dirty="0" smtClean="0">
                  <a:solidFill>
                    <a:schemeClr val="bg1"/>
                  </a:solidFill>
                </a:rPr>
                <a:t>Increased </a:t>
              </a:r>
              <a:r>
                <a:rPr lang="en-US" dirty="0">
                  <a:solidFill>
                    <a:srgbClr val="FBB7A0"/>
                  </a:solidFill>
                  <a:cs typeface="Times New Roman" panose="02020603050405020304" pitchFamily="18" charset="0"/>
                </a:rPr>
                <a:t>oxidative metabolic </a:t>
              </a:r>
              <a:r>
                <a:rPr lang="en-US" dirty="0" smtClean="0">
                  <a:solidFill>
                    <a:srgbClr val="FBB7A0"/>
                  </a:solidFill>
                  <a:cs typeface="Times New Roman" panose="02020603050405020304" pitchFamily="18" charset="0"/>
                </a:rPr>
                <a:t>system</a:t>
              </a:r>
              <a:r>
                <a:rPr lang="en-US" dirty="0" smtClean="0">
                  <a:cs typeface="Times New Roman" panose="02020603050405020304" pitchFamily="18" charset="0"/>
                </a:rPr>
                <a:t> </a:t>
              </a:r>
              <a:r>
                <a:rPr lang="en-US" kern="1200" dirty="0" smtClean="0">
                  <a:solidFill>
                    <a:schemeClr val="bg1"/>
                  </a:solidFill>
                </a:rPr>
                <a:t>rate by 45 % </a:t>
              </a:r>
            </a:p>
            <a:p>
              <a:pPr marL="342900" lvl="0" indent="-34290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kern="1200" dirty="0" smtClean="0">
                  <a:solidFill>
                    <a:schemeClr val="bg1"/>
                  </a:solidFill>
                </a:rPr>
                <a:t>Increased capability of </a:t>
              </a:r>
              <a:r>
                <a:rPr lang="en-US" kern="1200" dirty="0" smtClean="0">
                  <a:solidFill>
                    <a:srgbClr val="FBB7A0"/>
                  </a:solidFill>
                </a:rPr>
                <a:t>aerobic and anaerobic metabolic systems </a:t>
              </a:r>
              <a:endParaRPr lang="ar-SA" kern="1200" dirty="0">
                <a:solidFill>
                  <a:srgbClr val="FBB7A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47467" y="2565459"/>
            <a:ext cx="52293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Changes in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Hypertrophied Muscle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object 7"/>
          <p:cNvSpPr/>
          <p:nvPr/>
        </p:nvSpPr>
        <p:spPr>
          <a:xfrm>
            <a:off x="6308219" y="1268204"/>
            <a:ext cx="1394792" cy="106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7885746" y="243870"/>
            <a:ext cx="4119293" cy="2293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966252"/>
              </p:ext>
            </p:extLst>
          </p:nvPr>
        </p:nvGraphicFramePr>
        <p:xfrm>
          <a:off x="-900787" y="2508004"/>
          <a:ext cx="8292931" cy="257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object 25"/>
          <p:cNvSpPr/>
          <p:nvPr/>
        </p:nvSpPr>
        <p:spPr>
          <a:xfrm>
            <a:off x="188449" y="107184"/>
            <a:ext cx="1147762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2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Twitch and Slow Twitch Muscles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376" y="1268760"/>
            <a:ext cx="11582400" cy="493776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000" dirty="0"/>
              <a:t>Muscles in the human body are usually composed of </a:t>
            </a:r>
            <a:r>
              <a:rPr lang="en-US" sz="2000" u="sng" dirty="0"/>
              <a:t>two types </a:t>
            </a:r>
            <a:r>
              <a:rPr lang="en-US" sz="2000" dirty="0"/>
              <a:t>of Fibers: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30615"/>
              </p:ext>
            </p:extLst>
          </p:nvPr>
        </p:nvGraphicFramePr>
        <p:xfrm>
          <a:off x="1091444" y="2020406"/>
          <a:ext cx="10009112" cy="3434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4556"/>
                <a:gridCol w="5004556"/>
              </a:tblGrid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rgbClr val="FF0000"/>
                          </a:solidFill>
                        </a:rPr>
                        <a:t>Fast</a:t>
                      </a:r>
                      <a:r>
                        <a:rPr lang="en-US" sz="2000" u="sng" dirty="0" smtClean="0"/>
                        <a:t>-twitch fibers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rgbClr val="FF0000"/>
                          </a:solidFill>
                        </a:rPr>
                        <a:t>Slow</a:t>
                      </a:r>
                      <a:r>
                        <a:rPr lang="en-US" sz="2000" u="sng" dirty="0" smtClean="0"/>
                        <a:t>-twitch fibers</a:t>
                      </a:r>
                      <a:endParaRPr lang="en-US" sz="2000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forceful and </a:t>
                      </a:r>
                      <a:r>
                        <a:rPr lang="en-US" sz="1800" u="sng" dirty="0" smtClean="0"/>
                        <a:t>rapid</a:t>
                      </a:r>
                      <a:r>
                        <a:rPr lang="en-US" sz="1800" dirty="0" smtClean="0"/>
                        <a:t> contraction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</a:t>
                      </a:r>
                      <a:r>
                        <a:rPr lang="en-US" sz="1800" u="sng" dirty="0" smtClean="0"/>
                        <a:t>prolonged</a:t>
                      </a:r>
                      <a:r>
                        <a:rPr lang="en-US" sz="1800" dirty="0" smtClean="0"/>
                        <a:t> muscle activity </a:t>
                      </a:r>
                      <a:endParaRPr lang="en-US" dirty="0"/>
                    </a:p>
                  </a:txBody>
                  <a:tcPr/>
                </a:tc>
              </a:tr>
              <a:tr h="788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e.g. </a:t>
                      </a:r>
                      <a:r>
                        <a:rPr lang="en-US" sz="1800" u="sng" dirty="0" smtClean="0"/>
                        <a:t>Gastrocnemius muscle </a:t>
                      </a:r>
                      <a:r>
                        <a:rPr lang="en-US" sz="1800" dirty="0" smtClean="0"/>
                        <a:t>used for jumping.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e.g. </a:t>
                      </a:r>
                      <a:r>
                        <a:rPr lang="en-US" sz="1800" u="sng" dirty="0" smtClean="0"/>
                        <a:t>Soleus muscle </a:t>
                      </a:r>
                      <a:r>
                        <a:rPr lang="en-US" sz="1800" dirty="0" smtClean="0"/>
                        <a:t>in the lower leg </a:t>
                      </a:r>
                      <a:r>
                        <a:rPr lang="en-US" sz="1800" dirty="0" smtClean="0"/>
                        <a:t>muscles for </a:t>
                      </a:r>
                      <a:r>
                        <a:rPr lang="en-US" sz="1800" dirty="0" smtClean="0"/>
                        <a:t>standing.</a:t>
                      </a:r>
                    </a:p>
                  </a:txBody>
                  <a:tcPr/>
                </a:tc>
              </a:tr>
              <a:tr h="81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Achieves </a:t>
                      </a:r>
                      <a:r>
                        <a:rPr lang="en-US" sz="1800" dirty="0" smtClean="0"/>
                        <a:t>maximal </a:t>
                      </a:r>
                      <a:r>
                        <a:rPr lang="en-US" sz="1800" dirty="0" smtClean="0"/>
                        <a:t>power: </a:t>
                      </a:r>
                      <a:r>
                        <a:rPr lang="en-US" sz="1800" dirty="0" smtClean="0"/>
                        <a:t>in very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short periods </a:t>
                      </a:r>
                      <a:r>
                        <a:rPr lang="en-US" sz="1800" dirty="0" smtClean="0"/>
                        <a:t>of time (few seconds to a minute).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Prolonged</a:t>
                      </a:r>
                      <a:r>
                        <a:rPr lang="en-US" sz="1800" dirty="0" smtClean="0"/>
                        <a:t> strength of contraction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(minutes to hours)</a:t>
                      </a: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Organized </a:t>
                      </a:r>
                      <a:r>
                        <a:rPr lang="en-US" sz="1800" dirty="0" smtClean="0"/>
                        <a:t>for (provides) </a:t>
                      </a:r>
                      <a:r>
                        <a:rPr lang="en-US" sz="1800" dirty="0" smtClean="0"/>
                        <a:t>endurance</a:t>
                      </a: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Organized for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Anaerobic</a:t>
                      </a:r>
                      <a:r>
                        <a:rPr lang="en-US" sz="1800" dirty="0" smtClean="0"/>
                        <a:t> energy</a:t>
                      </a:r>
                      <a:endParaRPr lang="en-US" sz="1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Aerobic</a:t>
                      </a:r>
                      <a:r>
                        <a:rPr lang="en-US" sz="1800" dirty="0" smtClean="0"/>
                        <a:t> energy</a:t>
                      </a:r>
                      <a:endParaRPr lang="en-US" sz="1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55" y="-117648"/>
            <a:ext cx="1458416" cy="1458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4392" y="1188114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b="1" u="sng" dirty="0">
                <a:solidFill>
                  <a:srgbClr val="FF0000"/>
                </a:solidFill>
              </a:rPr>
              <a:t>الفيديو بطل ويختصر عليكم</a:t>
            </a:r>
            <a:r>
              <a:rPr lang="ar-SA" sz="2400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23" y="5609005"/>
            <a:ext cx="1216935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 marR="5080" indent="-256540" algn="ctr">
              <a:lnSpc>
                <a:spcPct val="100000"/>
              </a:lnSpc>
              <a:spcBef>
                <a:spcPts val="600"/>
              </a:spcBef>
              <a:tabLst>
                <a:tab pos="268605" algn="l"/>
              </a:tabLst>
            </a:pPr>
            <a:r>
              <a:rPr lang="en-US" sz="12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lang="en-US" b="1" dirty="0">
                <a:latin typeface="Times New Roman"/>
                <a:cs typeface="Times New Roman"/>
              </a:rPr>
              <a:t>In </a:t>
            </a:r>
            <a:r>
              <a:rPr lang="en-US" b="1" spc="-10" dirty="0">
                <a:latin typeface="Times New Roman"/>
                <a:cs typeface="Times New Roman"/>
              </a:rPr>
              <a:t>summary, </a:t>
            </a:r>
            <a:r>
              <a:rPr lang="en-US" dirty="0">
                <a:latin typeface="Times New Roman"/>
                <a:cs typeface="Times New Roman"/>
              </a:rPr>
              <a:t>fast-twitch fibers can deliver </a:t>
            </a:r>
            <a:r>
              <a:rPr lang="en-US" b="1" spc="-5" dirty="0">
                <a:latin typeface="Times New Roman"/>
                <a:cs typeface="Times New Roman"/>
              </a:rPr>
              <a:t>extreme </a:t>
            </a:r>
            <a:r>
              <a:rPr lang="en-US" spc="-5" dirty="0">
                <a:latin typeface="Times New Roman"/>
                <a:cs typeface="Times New Roman"/>
              </a:rPr>
              <a:t>amounts </a:t>
            </a:r>
            <a:r>
              <a:rPr lang="en-US" dirty="0">
                <a:latin typeface="Times New Roman"/>
                <a:cs typeface="Times New Roman"/>
              </a:rPr>
              <a:t>of power</a:t>
            </a:r>
            <a:r>
              <a:rPr lang="en-US" spc="-20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  </a:t>
            </a:r>
            <a:r>
              <a:rPr lang="en-US" b="1" dirty="0">
                <a:latin typeface="Times New Roman"/>
                <a:cs typeface="Times New Roman"/>
              </a:rPr>
              <a:t>few seconds to a minute </a:t>
            </a:r>
            <a:r>
              <a:rPr lang="en-US" dirty="0">
                <a:latin typeface="Times New Roman"/>
                <a:cs typeface="Times New Roman"/>
              </a:rPr>
              <a:t>or so. </a:t>
            </a:r>
            <a:endParaRPr lang="en-US" dirty="0" smtClean="0">
              <a:latin typeface="Times New Roman"/>
              <a:cs typeface="Times New Roman"/>
            </a:endParaRPr>
          </a:p>
          <a:p>
            <a:pPr marL="268605" marR="5080" indent="-256540" algn="ctr">
              <a:lnSpc>
                <a:spcPct val="100000"/>
              </a:lnSpc>
              <a:spcBef>
                <a:spcPts val="600"/>
              </a:spcBef>
              <a:tabLst>
                <a:tab pos="268605" algn="l"/>
              </a:tabLst>
            </a:pPr>
            <a:r>
              <a:rPr lang="en-US" spc="-15" dirty="0" smtClean="0">
                <a:latin typeface="Times New Roman"/>
                <a:cs typeface="Times New Roman"/>
              </a:rPr>
              <a:t>Conversely</a:t>
            </a:r>
            <a:r>
              <a:rPr lang="en-US" spc="-15" dirty="0">
                <a:latin typeface="Times New Roman"/>
                <a:cs typeface="Times New Roman"/>
              </a:rPr>
              <a:t>, </a:t>
            </a:r>
            <a:r>
              <a:rPr lang="en-US" b="1" spc="-5" dirty="0">
                <a:latin typeface="Times New Roman"/>
                <a:cs typeface="Times New Roman"/>
              </a:rPr>
              <a:t>slow-twitch </a:t>
            </a:r>
            <a:r>
              <a:rPr lang="en-US" b="1" dirty="0">
                <a:latin typeface="Times New Roman"/>
                <a:cs typeface="Times New Roman"/>
              </a:rPr>
              <a:t>fibers </a:t>
            </a:r>
            <a:r>
              <a:rPr lang="en-US" dirty="0">
                <a:latin typeface="Times New Roman"/>
                <a:cs typeface="Times New Roman"/>
              </a:rPr>
              <a:t>provide  endurance, delivering </a:t>
            </a:r>
            <a:r>
              <a:rPr lang="en-US" b="1" spc="-5" dirty="0">
                <a:latin typeface="Times New Roman"/>
                <a:cs typeface="Times New Roman"/>
              </a:rPr>
              <a:t>prolonged strength </a:t>
            </a:r>
            <a:r>
              <a:rPr lang="en-US" dirty="0">
                <a:latin typeface="Times New Roman"/>
                <a:cs typeface="Times New Roman"/>
              </a:rPr>
              <a:t>of contraction over </a:t>
            </a:r>
            <a:r>
              <a:rPr lang="en-US" b="1" dirty="0">
                <a:latin typeface="Times New Roman"/>
                <a:cs typeface="Times New Roman"/>
              </a:rPr>
              <a:t>many</a:t>
            </a:r>
            <a:r>
              <a:rPr lang="en-US" b="1" spc="-19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minutes  to</a:t>
            </a:r>
            <a:r>
              <a:rPr lang="en-US" b="1" spc="-9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hours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2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0366"/>
            <a:ext cx="10972800" cy="990600"/>
          </a:xfrm>
        </p:spPr>
        <p:txBody>
          <a:bodyPr/>
          <a:lstStyle/>
          <a:p>
            <a:r>
              <a:rPr lang="en-US" dirty="0" smtClean="0"/>
              <a:t>Fast Twitch and Slow Twitch (Extra.)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84784"/>
            <a:ext cx="10972800" cy="4937760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srgbClr val="727CA3"/>
              </a:buClr>
            </a:pPr>
            <a:r>
              <a:rPr lang="en-US" sz="6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These are the differences between fast and slow twitch fibers found in </a:t>
            </a:r>
            <a:r>
              <a:rPr lang="en-US" sz="6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Guyton &amp; Hall Textbook </a:t>
            </a:r>
            <a:r>
              <a:rPr lang="en-US" sz="62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Medical Physiology 12E Unit XV chapter 84 page 1036</a:t>
            </a:r>
            <a:r>
              <a:rPr lang="en-US" sz="6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0">
              <a:buClr>
                <a:srgbClr val="727CA3"/>
              </a:buClr>
            </a:pPr>
            <a:endParaRPr lang="en-US" sz="62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Clr>
                <a:srgbClr val="727CA3"/>
              </a:buClr>
              <a:buNone/>
            </a:pP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1. Fast-twitch fibers are about twice as large in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diameter than Slow-twitch fibers.</a:t>
            </a:r>
          </a:p>
          <a:p>
            <a:pPr lvl="0">
              <a:buClr>
                <a:srgbClr val="727CA3"/>
              </a:buClr>
            </a:pPr>
            <a:endParaRPr lang="en-US" sz="62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Clr>
                <a:srgbClr val="727CA3"/>
              </a:buClr>
              <a:buNone/>
            </a:pP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The enzymes that promote rapid release of energy from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phosphagen and glycogen-lactic acid energy systems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are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two to three times as active in fast-twitch fibers as in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slow-twitch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fibers, thus making the maximal power that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can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be achieved for very short periods of time by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fast-twitch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fibers about twice as great as that of slow-twitch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fibers.</a:t>
            </a:r>
          </a:p>
          <a:p>
            <a:pPr lvl="0">
              <a:buClr>
                <a:srgbClr val="727CA3"/>
              </a:buClr>
            </a:pPr>
            <a:endParaRPr lang="en-US" sz="6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Clr>
                <a:srgbClr val="727CA3"/>
              </a:buClr>
              <a:buNone/>
            </a:pP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3. Slow-twitch fibers are mainly organized for endurance,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especially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 generation of aerobic energy. They have far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more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mitochondria than the fast-twitch fibers. In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addition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they contain considerably more myoglobin, a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hemoglobin-like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protein that combines with oxygen within the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muscle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fiber; the extra myoglobin increases the rate of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diffusion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of oxygen throughout the fiber by shuttling oxygen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from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one molecule of myoglobin to the next. In addition,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enzymes of the aerobic metabolic system are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considerably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more active in slow-twitch fibers than in fast-twitch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fibers.</a:t>
            </a:r>
          </a:p>
          <a:p>
            <a:pPr lvl="0">
              <a:buClr>
                <a:srgbClr val="727CA3"/>
              </a:buClr>
            </a:pPr>
            <a:endParaRPr lang="en-US" sz="6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Clr>
                <a:srgbClr val="727CA3"/>
              </a:buClr>
              <a:buNone/>
            </a:pP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4. The number of capillaries is greater in the vicinity of </a:t>
            </a:r>
            <a:r>
              <a:rPr lang="en-US" sz="6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slow-twitch </a:t>
            </a:r>
            <a:r>
              <a:rPr lang="en-US" sz="6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fibers than in the vicinity of fast-twitch fibers.</a:t>
            </a:r>
            <a:endParaRPr lang="en-US" sz="62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0">
              <a:buClr>
                <a:srgbClr val="727CA3"/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5257" y="19978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smtClean="0">
                <a:solidFill>
                  <a:srgbClr val="FF0000"/>
                </a:solidFill>
              </a:rPr>
              <a:t>مب موجود في السلايدات بس الدكتور عاد أكثر من مره انه نقراه</a:t>
            </a: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ومطلوب مننا بالباثولوجي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48677" y="4608132"/>
            <a:ext cx="5135954" cy="1646312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57" y="-30945"/>
            <a:ext cx="10972800" cy="990600"/>
          </a:xfrm>
        </p:spPr>
        <p:txBody>
          <a:bodyPr/>
          <a:lstStyle/>
          <a:p>
            <a:r>
              <a:rPr lang="en-US" dirty="0" smtClean="0"/>
              <a:t>        Respiration </a:t>
            </a:r>
            <a:r>
              <a:rPr lang="en-US" dirty="0"/>
              <a:t>I</a:t>
            </a:r>
            <a:r>
              <a:rPr lang="en-US" dirty="0" smtClean="0"/>
              <a:t>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112" y="1143000"/>
            <a:ext cx="5494888" cy="235800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Oxygen consumption (</a:t>
            </a:r>
            <a:r>
              <a:rPr lang="en-US" sz="1800" dirty="0"/>
              <a:t>VO2) at rest is about </a:t>
            </a:r>
            <a:r>
              <a:rPr lang="en-US" sz="1800" dirty="0">
                <a:solidFill>
                  <a:srgbClr val="FFC000"/>
                </a:solidFill>
              </a:rPr>
              <a:t>250 </a:t>
            </a:r>
            <a:r>
              <a:rPr lang="en-US" sz="1800" dirty="0" smtClean="0">
                <a:solidFill>
                  <a:srgbClr val="FFC000"/>
                </a:solidFill>
              </a:rPr>
              <a:t>ml/min.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However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dirty="0"/>
              <a:t> at maximal efforts, this can be increased to </a:t>
            </a:r>
            <a:r>
              <a:rPr lang="en-US" sz="1800" dirty="0" smtClean="0"/>
              <a:t>the </a:t>
            </a:r>
            <a:r>
              <a:rPr lang="en-US" sz="1800" dirty="0"/>
              <a:t>following </a:t>
            </a:r>
            <a:r>
              <a:rPr lang="en-US" sz="1800" dirty="0" smtClean="0"/>
              <a:t>levels</a:t>
            </a:r>
            <a:r>
              <a:rPr lang="en-US" sz="1800" dirty="0"/>
              <a:t>: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7096424"/>
              </p:ext>
            </p:extLst>
          </p:nvPr>
        </p:nvGraphicFramePr>
        <p:xfrm>
          <a:off x="713325" y="3257105"/>
          <a:ext cx="5254808" cy="184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711" y="1865791"/>
            <a:ext cx="4913887" cy="2312126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709348" y="4610582"/>
            <a:ext cx="4691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Both Oxygen </a:t>
            </a:r>
            <a:r>
              <a:rPr lang="en-US" dirty="0" smtClean="0"/>
              <a:t>Consumption (</a:t>
            </a:r>
            <a:r>
              <a:rPr lang="en-US" dirty="0"/>
              <a:t>VO2) and Pulmonary </a:t>
            </a:r>
            <a:r>
              <a:rPr lang="en-US" dirty="0" smtClean="0"/>
              <a:t>Ventilation (</a:t>
            </a:r>
            <a:r>
              <a:rPr lang="en-US" dirty="0"/>
              <a:t>VE) increase about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20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folds</a:t>
            </a:r>
            <a:r>
              <a:rPr lang="en-US" dirty="0" smtClean="0"/>
              <a:t> </a:t>
            </a:r>
            <a:r>
              <a:rPr lang="en-US" dirty="0"/>
              <a:t>between resting state and maximal intensity as shown in the graph</a:t>
            </a:r>
            <a:r>
              <a:rPr lang="en-US" dirty="0" smtClean="0"/>
              <a:t>.</a:t>
            </a:r>
          </a:p>
          <a:p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>لازم الاثنين يزيدون مع بعض –علاقة طردية-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40016" y="198884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7633" y="5300337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O2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consumption :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amount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oxygen needed to meet the metabolic needs of the tissues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Pulmonary ventilation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refers to the total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exchange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air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between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lungs and the ambient 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9536" y="12687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Oxygen Consumption (VO2) and Pulmonary Ventilation </a:t>
            </a:r>
            <a:r>
              <a:rPr lang="en-US" b="1" dirty="0" smtClean="0"/>
              <a:t>(VE) </a:t>
            </a:r>
            <a:r>
              <a:rPr lang="en-US" b="1" dirty="0"/>
              <a:t>in </a:t>
            </a:r>
            <a:r>
              <a:rPr lang="en-US" b="1" dirty="0" smtClean="0"/>
              <a:t>Exercise 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object 24"/>
          <p:cNvSpPr/>
          <p:nvPr/>
        </p:nvSpPr>
        <p:spPr>
          <a:xfrm>
            <a:off x="541929" y="152400"/>
            <a:ext cx="1173162" cy="11350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92" y="-144094"/>
            <a:ext cx="1246320" cy="1246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45616" y="8148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u="sng" dirty="0" smtClean="0">
                <a:solidFill>
                  <a:srgbClr val="FF0000"/>
                </a:solidFill>
              </a:rPr>
              <a:t>تنبيه: الفيديو يحتوي على موسيقى </a:t>
            </a:r>
            <a:endParaRPr lang="ar-SA" sz="1600" dirty="0" smtClean="0"/>
          </a:p>
        </p:txBody>
      </p:sp>
    </p:spTree>
    <p:extLst>
      <p:ext uri="{BB962C8B-B14F-4D97-AF65-F5344CB8AC3E}">
        <p14:creationId xmlns:p14="http://schemas.microsoft.com/office/powerpoint/2010/main" val="2029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9017</TotalTime>
  <Words>1802</Words>
  <Application>Microsoft Macintosh PowerPoint</Application>
  <PresentationFormat>Widescreen</PresentationFormat>
  <Paragraphs>318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 Black</vt:lpstr>
      <vt:lpstr>ArialMT</vt:lpstr>
      <vt:lpstr>Bookman Old Style</vt:lpstr>
      <vt:lpstr>Calibri</vt:lpstr>
      <vt:lpstr>Century Gothic</vt:lpstr>
      <vt:lpstr>Courier New</vt:lpstr>
      <vt:lpstr>Gill Sans MT</vt:lpstr>
      <vt:lpstr>Lucida Sans Unicode</vt:lpstr>
      <vt:lpstr>Times New Roman</vt:lpstr>
      <vt:lpstr>Wingdings</vt:lpstr>
      <vt:lpstr>Wingdings 3</vt:lpstr>
      <vt:lpstr>Arial</vt:lpstr>
      <vt:lpstr>Origin</vt:lpstr>
      <vt:lpstr>Muscle Adaption to Exercise </vt:lpstr>
      <vt:lpstr>Objectives </vt:lpstr>
      <vt:lpstr>Strength &amp; Power</vt:lpstr>
      <vt:lpstr>Endurance of Muscles</vt:lpstr>
      <vt:lpstr>Effects of Exercise on The Body</vt:lpstr>
      <vt:lpstr>     Muscle Hypertrophy</vt:lpstr>
      <vt:lpstr>Fast Twitch and Slow Twitch Muscles Fibers</vt:lpstr>
      <vt:lpstr>Fast Twitch and Slow Twitch (Extra.)</vt:lpstr>
      <vt:lpstr>        Respiration In Exercise</vt:lpstr>
      <vt:lpstr>Effect of Training on VO2 Max  (Max Oxygen consumption)</vt:lpstr>
      <vt:lpstr>       Cardiovascular System In Exercise</vt:lpstr>
      <vt:lpstr>PowerPoint Presentation</vt:lpstr>
      <vt:lpstr>Cont.</vt:lpstr>
      <vt:lpstr>PowerPoint Presentation</vt:lpstr>
      <vt:lpstr>       Body Heat in Exercise </vt:lpstr>
      <vt:lpstr>Symptoms and Treatment of Heatstroke </vt:lpstr>
      <vt:lpstr>Heatstroke Cont.</vt:lpstr>
      <vt:lpstr>Link to Editing File  (Please be sure to check this file frequently for any edits or updates on all of our lectures.) 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604</cp:revision>
  <dcterms:created xsi:type="dcterms:W3CDTF">2016-09-07T16:15:34Z</dcterms:created>
  <dcterms:modified xsi:type="dcterms:W3CDTF">2017-01-10T17:47:26Z</dcterms:modified>
</cp:coreProperties>
</file>