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5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6.jpeg" />
	<Relationship Id="rId3" Type="http://schemas.openxmlformats.org/officeDocument/2006/relationships/image" Target="../media/image27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8.jpeg" />
	<Relationship Id="rId3" Type="http://schemas.openxmlformats.org/officeDocument/2006/relationships/image" Target="../media/image29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0.jpeg" />
	<Relationship Id="rId3" Type="http://schemas.openxmlformats.org/officeDocument/2006/relationships/image" Target="../media/image31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2.jpeg" />
	<Relationship Id="rId3" Type="http://schemas.openxmlformats.org/officeDocument/2006/relationships/image" Target="../media/image33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4.jpeg" />
	<Relationship Id="rId3" Type="http://schemas.openxmlformats.org/officeDocument/2006/relationships/image" Target="../media/image35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6.jpeg" />
	<Relationship Id="rId3" Type="http://schemas.openxmlformats.org/officeDocument/2006/relationships/image" Target="../media/image37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8.jpeg" />
	<Relationship Id="rId3" Type="http://schemas.openxmlformats.org/officeDocument/2006/relationships/image" Target="../media/image39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0.jpeg" />
	<Relationship Id="rId3" Type="http://schemas.openxmlformats.org/officeDocument/2006/relationships/image" Target="../media/image41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	<Relationship Id="rId3" Type="http://schemas.openxmlformats.org/officeDocument/2006/relationships/image" Target="../media/image11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	<Relationship Id="rId3" Type="http://schemas.openxmlformats.org/officeDocument/2006/relationships/image" Target="../media/image13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	<Relationship Id="rId3" Type="http://schemas.openxmlformats.org/officeDocument/2006/relationships/image" Target="../media/image15.jpeg" />
	<Relationship Id="rId4" Type="http://schemas.openxmlformats.org/officeDocument/2006/relationships/image" Target="../media/image16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	<Relationship Id="rId3" Type="http://schemas.openxmlformats.org/officeDocument/2006/relationships/image" Target="../media/image18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	<Relationship Id="rId3" Type="http://schemas.openxmlformats.org/officeDocument/2006/relationships/image" Target="../media/image20.jpeg" />
	<Relationship Id="rId4" Type="http://schemas.openxmlformats.org/officeDocument/2006/relationships/image" Target="../media/image21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2.jpeg" />
	<Relationship Id="rId3" Type="http://schemas.openxmlformats.org/officeDocument/2006/relationships/image" Target="../media/image23.jpeg" />
	<Relationship Id="rId4" Type="http://schemas.openxmlformats.org/officeDocument/2006/relationships/image" Target="../media/image24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249801" y="6019800"/>
            <a:ext cx="295275" cy="627062"/>
          </a:xfrm>
          <a:custGeom>
            <a:avLst/>
            <a:gdLst>
              <a:gd name="connsiteX0" fmla="*/ 57150 w 295275"/>
              <a:gd name="connsiteY0" fmla="*/ 0 h 627062"/>
              <a:gd name="connsiteX1" fmla="*/ 85725 w 295275"/>
              <a:gd name="connsiteY1" fmla="*/ 31978 h 627062"/>
              <a:gd name="connsiteX2" fmla="*/ 38100 w 295275"/>
              <a:gd name="connsiteY2" fmla="*/ 53289 h 627062"/>
              <a:gd name="connsiteX3" fmla="*/ 28575 w 295275"/>
              <a:gd name="connsiteY3" fmla="*/ 117246 h 627062"/>
              <a:gd name="connsiteX4" fmla="*/ 66675 w 295275"/>
              <a:gd name="connsiteY4" fmla="*/ 202501 h 627062"/>
              <a:gd name="connsiteX5" fmla="*/ 76200 w 295275"/>
              <a:gd name="connsiteY5" fmla="*/ 287769 h 627062"/>
              <a:gd name="connsiteX6" fmla="*/ 0 w 295275"/>
              <a:gd name="connsiteY6" fmla="*/ 627062 h 627062"/>
              <a:gd name="connsiteX7" fmla="*/ 85725 w 295275"/>
              <a:gd name="connsiteY7" fmla="*/ 413892 h 627062"/>
              <a:gd name="connsiteX8" fmla="*/ 133350 w 295275"/>
              <a:gd name="connsiteY8" fmla="*/ 383692 h 627062"/>
              <a:gd name="connsiteX9" fmla="*/ 200025 w 295275"/>
              <a:gd name="connsiteY9" fmla="*/ 223824 h 627062"/>
              <a:gd name="connsiteX10" fmla="*/ 228600 w 295275"/>
              <a:gd name="connsiteY10" fmla="*/ 213169 h 627062"/>
              <a:gd name="connsiteX11" fmla="*/ 228600 w 295275"/>
              <a:gd name="connsiteY11" fmla="*/ 159880 h 627062"/>
              <a:gd name="connsiteX12" fmla="*/ 295275 w 295275"/>
              <a:gd name="connsiteY12" fmla="*/ 117246 h 627062"/>
              <a:gd name="connsiteX13" fmla="*/ 257175 w 295275"/>
              <a:gd name="connsiteY13" fmla="*/ 106578 h 627062"/>
              <a:gd name="connsiteX14" fmla="*/ 57150 w 295275"/>
              <a:gd name="connsiteY14" fmla="*/ 0 h 6270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95275" h="627062">
                <a:moveTo>
                  <a:pt x="57150" y="0"/>
                </a:moveTo>
                <a:lnTo>
                  <a:pt x="85725" y="31978"/>
                </a:lnTo>
                <a:lnTo>
                  <a:pt x="38100" y="53289"/>
                </a:lnTo>
                <a:lnTo>
                  <a:pt x="28575" y="117246"/>
                </a:lnTo>
                <a:lnTo>
                  <a:pt x="66675" y="202501"/>
                </a:lnTo>
                <a:lnTo>
                  <a:pt x="76200" y="287769"/>
                </a:lnTo>
                <a:lnTo>
                  <a:pt x="0" y="627062"/>
                </a:lnTo>
                <a:lnTo>
                  <a:pt x="85725" y="413892"/>
                </a:lnTo>
                <a:lnTo>
                  <a:pt x="133350" y="383692"/>
                </a:lnTo>
                <a:lnTo>
                  <a:pt x="200025" y="223824"/>
                </a:lnTo>
                <a:lnTo>
                  <a:pt x="228600" y="213169"/>
                </a:lnTo>
                <a:lnTo>
                  <a:pt x="228600" y="159880"/>
                </a:lnTo>
                <a:lnTo>
                  <a:pt x="295275" y="117246"/>
                </a:lnTo>
                <a:lnTo>
                  <a:pt x="257175" y="106578"/>
                </a:lnTo>
                <a:lnTo>
                  <a:pt x="57150" y="0"/>
                </a:lnTo>
              </a:path>
            </a:pathLst>
          </a:custGeom>
          <a:solidFill>
            <a:srgbClr val="46341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10125" y="6180137"/>
            <a:ext cx="600075" cy="430212"/>
          </a:xfrm>
          <a:custGeom>
            <a:avLst/>
            <a:gdLst>
              <a:gd name="connsiteX0" fmla="*/ 28575 w 600075"/>
              <a:gd name="connsiteY0" fmla="*/ 0 h 430212"/>
              <a:gd name="connsiteX1" fmla="*/ 19050 w 600075"/>
              <a:gd name="connsiteY1" fmla="*/ 20637 h 430212"/>
              <a:gd name="connsiteX2" fmla="*/ 0 w 600075"/>
              <a:gd name="connsiteY2" fmla="*/ 63500 h 430212"/>
              <a:gd name="connsiteX3" fmla="*/ 95250 w 600075"/>
              <a:gd name="connsiteY3" fmla="*/ 192087 h 430212"/>
              <a:gd name="connsiteX4" fmla="*/ 492125 w 600075"/>
              <a:gd name="connsiteY4" fmla="*/ 430212 h 430212"/>
              <a:gd name="connsiteX5" fmla="*/ 460375 w 600075"/>
              <a:gd name="connsiteY5" fmla="*/ 220662 h 430212"/>
              <a:gd name="connsiteX6" fmla="*/ 600075 w 600075"/>
              <a:gd name="connsiteY6" fmla="*/ 120650 h 430212"/>
              <a:gd name="connsiteX7" fmla="*/ 398398 w 600075"/>
              <a:gd name="connsiteY7" fmla="*/ 149225 h 430212"/>
              <a:gd name="connsiteX8" fmla="*/ 142875 w 600075"/>
              <a:gd name="connsiteY8" fmla="*/ 85725 h 430212"/>
              <a:gd name="connsiteX9" fmla="*/ 28575 w 600075"/>
              <a:gd name="connsiteY9" fmla="*/ 0 h 430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600075" h="430212">
                <a:moveTo>
                  <a:pt x="28575" y="0"/>
                </a:moveTo>
                <a:lnTo>
                  <a:pt x="19050" y="20637"/>
                </a:lnTo>
                <a:lnTo>
                  <a:pt x="0" y="63500"/>
                </a:lnTo>
                <a:lnTo>
                  <a:pt x="95250" y="192087"/>
                </a:lnTo>
                <a:lnTo>
                  <a:pt x="492125" y="430212"/>
                </a:lnTo>
                <a:lnTo>
                  <a:pt x="460375" y="220662"/>
                </a:lnTo>
                <a:lnTo>
                  <a:pt x="600075" y="120650"/>
                </a:lnTo>
                <a:lnTo>
                  <a:pt x="398398" y="149225"/>
                </a:lnTo>
                <a:lnTo>
                  <a:pt x="142875" y="85725"/>
                </a:lnTo>
                <a:lnTo>
                  <a:pt x="28575" y="0"/>
                </a:lnTo>
              </a:path>
            </a:pathLst>
          </a:custGeom>
          <a:solidFill>
            <a:srgbClr val="46341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59450" y="6137275"/>
            <a:ext cx="246126" cy="117475"/>
          </a:xfrm>
          <a:custGeom>
            <a:avLst/>
            <a:gdLst>
              <a:gd name="connsiteX0" fmla="*/ 180975 w 246126"/>
              <a:gd name="connsiteY0" fmla="*/ 0 h 117475"/>
              <a:gd name="connsiteX1" fmla="*/ 0 w 246126"/>
              <a:gd name="connsiteY1" fmla="*/ 0 h 117475"/>
              <a:gd name="connsiteX2" fmla="*/ 9525 w 246126"/>
              <a:gd name="connsiteY2" fmla="*/ 10680 h 117475"/>
              <a:gd name="connsiteX3" fmla="*/ 9525 w 246126"/>
              <a:gd name="connsiteY3" fmla="*/ 32042 h 117475"/>
              <a:gd name="connsiteX4" fmla="*/ 0 w 246126"/>
              <a:gd name="connsiteY4" fmla="*/ 42722 h 117475"/>
              <a:gd name="connsiteX5" fmla="*/ 123825 w 246126"/>
              <a:gd name="connsiteY5" fmla="*/ 106794 h 117475"/>
              <a:gd name="connsiteX6" fmla="*/ 152400 w 246126"/>
              <a:gd name="connsiteY6" fmla="*/ 74752 h 117475"/>
              <a:gd name="connsiteX7" fmla="*/ 246126 w 246126"/>
              <a:gd name="connsiteY7" fmla="*/ 117475 h 117475"/>
              <a:gd name="connsiteX8" fmla="*/ 200025 w 246126"/>
              <a:gd name="connsiteY8" fmla="*/ 42722 h 117475"/>
              <a:gd name="connsiteX9" fmla="*/ 236601 w 246126"/>
              <a:gd name="connsiteY9" fmla="*/ 0 h 117475"/>
              <a:gd name="connsiteX10" fmla="*/ 180975 w 246126"/>
              <a:gd name="connsiteY10" fmla="*/ 0 h 1174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126" h="117475">
                <a:moveTo>
                  <a:pt x="180975" y="0"/>
                </a:moveTo>
                <a:lnTo>
                  <a:pt x="0" y="0"/>
                </a:lnTo>
                <a:lnTo>
                  <a:pt x="9525" y="10680"/>
                </a:lnTo>
                <a:lnTo>
                  <a:pt x="9525" y="32042"/>
                </a:lnTo>
                <a:lnTo>
                  <a:pt x="0" y="42722"/>
                </a:lnTo>
                <a:lnTo>
                  <a:pt x="123825" y="106794"/>
                </a:lnTo>
                <a:lnTo>
                  <a:pt x="152400" y="74752"/>
                </a:lnTo>
                <a:lnTo>
                  <a:pt x="246126" y="117475"/>
                </a:lnTo>
                <a:lnTo>
                  <a:pt x="200025" y="42722"/>
                </a:lnTo>
                <a:lnTo>
                  <a:pt x="236601" y="0"/>
                </a:lnTo>
                <a:lnTo>
                  <a:pt x="180975" y="0"/>
                </a:lnTo>
              </a:path>
            </a:pathLst>
          </a:custGeom>
          <a:solidFill>
            <a:srgbClr val="46341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46525" y="6126162"/>
            <a:ext cx="66675" cy="128587"/>
          </a:xfrm>
          <a:custGeom>
            <a:avLst/>
            <a:gdLst>
              <a:gd name="connsiteX0" fmla="*/ 9525 w 66675"/>
              <a:gd name="connsiteY0" fmla="*/ 64299 h 128587"/>
              <a:gd name="connsiteX1" fmla="*/ 0 w 66675"/>
              <a:gd name="connsiteY1" fmla="*/ 32143 h 128587"/>
              <a:gd name="connsiteX2" fmla="*/ 19050 w 66675"/>
              <a:gd name="connsiteY2" fmla="*/ 10718 h 128587"/>
              <a:gd name="connsiteX3" fmla="*/ 0 w 66675"/>
              <a:gd name="connsiteY3" fmla="*/ 10718 h 128587"/>
              <a:gd name="connsiteX4" fmla="*/ 19050 w 66675"/>
              <a:gd name="connsiteY4" fmla="*/ 10718 h 128587"/>
              <a:gd name="connsiteX5" fmla="*/ 38100 w 66675"/>
              <a:gd name="connsiteY5" fmla="*/ 10718 h 128587"/>
              <a:gd name="connsiteX6" fmla="*/ 57150 w 66675"/>
              <a:gd name="connsiteY6" fmla="*/ 10718 h 128587"/>
              <a:gd name="connsiteX7" fmla="*/ 66675 w 66675"/>
              <a:gd name="connsiteY7" fmla="*/ 0 h 128587"/>
              <a:gd name="connsiteX8" fmla="*/ 47625 w 66675"/>
              <a:gd name="connsiteY8" fmla="*/ 32143 h 128587"/>
              <a:gd name="connsiteX9" fmla="*/ 66675 w 66675"/>
              <a:gd name="connsiteY9" fmla="*/ 85725 h 128587"/>
              <a:gd name="connsiteX10" fmla="*/ 19050 w 66675"/>
              <a:gd name="connsiteY10" fmla="*/ 128587 h 128587"/>
              <a:gd name="connsiteX11" fmla="*/ 9525 w 66675"/>
              <a:gd name="connsiteY11" fmla="*/ 64299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66675" h="128587">
                <a:moveTo>
                  <a:pt x="9525" y="64299"/>
                </a:moveTo>
                <a:lnTo>
                  <a:pt x="0" y="32143"/>
                </a:lnTo>
                <a:lnTo>
                  <a:pt x="19050" y="10718"/>
                </a:lnTo>
                <a:lnTo>
                  <a:pt x="0" y="10718"/>
                </a:lnTo>
                <a:lnTo>
                  <a:pt x="19050" y="10718"/>
                </a:lnTo>
                <a:lnTo>
                  <a:pt x="38100" y="10718"/>
                </a:lnTo>
                <a:lnTo>
                  <a:pt x="57150" y="10718"/>
                </a:lnTo>
                <a:lnTo>
                  <a:pt x="66675" y="0"/>
                </a:lnTo>
                <a:lnTo>
                  <a:pt x="47625" y="32143"/>
                </a:lnTo>
                <a:lnTo>
                  <a:pt x="66675" y="85725"/>
                </a:lnTo>
                <a:lnTo>
                  <a:pt x="19050" y="128587"/>
                </a:lnTo>
                <a:lnTo>
                  <a:pt x="9525" y="64299"/>
                </a:lnTo>
              </a:path>
            </a:pathLst>
          </a:custGeom>
          <a:solidFill>
            <a:srgbClr val="46341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98650" y="6021387"/>
            <a:ext cx="579373" cy="461962"/>
          </a:xfrm>
          <a:custGeom>
            <a:avLst/>
            <a:gdLst>
              <a:gd name="connsiteX0" fmla="*/ 38100 w 579373"/>
              <a:gd name="connsiteY0" fmla="*/ 38633 h 461962"/>
              <a:gd name="connsiteX1" fmla="*/ 0 w 579373"/>
              <a:gd name="connsiteY1" fmla="*/ 96583 h 461962"/>
              <a:gd name="connsiteX2" fmla="*/ 104775 w 579373"/>
              <a:gd name="connsiteY2" fmla="*/ 173837 h 461962"/>
              <a:gd name="connsiteX3" fmla="*/ 226948 w 579373"/>
              <a:gd name="connsiteY3" fmla="*/ 289737 h 461962"/>
              <a:gd name="connsiteX4" fmla="*/ 303148 w 579373"/>
              <a:gd name="connsiteY4" fmla="*/ 270421 h 461962"/>
              <a:gd name="connsiteX5" fmla="*/ 541273 w 579373"/>
              <a:gd name="connsiteY5" fmla="*/ 461962 h 461962"/>
              <a:gd name="connsiteX6" fmla="*/ 484123 w 579373"/>
              <a:gd name="connsiteY6" fmla="*/ 280073 h 461962"/>
              <a:gd name="connsiteX7" fmla="*/ 579373 w 579373"/>
              <a:gd name="connsiteY7" fmla="*/ 212471 h 461962"/>
              <a:gd name="connsiteX8" fmla="*/ 569848 w 579373"/>
              <a:gd name="connsiteY8" fmla="*/ 202806 h 461962"/>
              <a:gd name="connsiteX9" fmla="*/ 531748 w 579373"/>
              <a:gd name="connsiteY9" fmla="*/ 183502 h 461962"/>
              <a:gd name="connsiteX10" fmla="*/ 474598 w 579373"/>
              <a:gd name="connsiteY10" fmla="*/ 144869 h 461962"/>
              <a:gd name="connsiteX11" fmla="*/ 407923 w 579373"/>
              <a:gd name="connsiteY11" fmla="*/ 115887 h 461962"/>
              <a:gd name="connsiteX12" fmla="*/ 341248 w 579373"/>
              <a:gd name="connsiteY12" fmla="*/ 86918 h 461962"/>
              <a:gd name="connsiteX13" fmla="*/ 274573 w 579373"/>
              <a:gd name="connsiteY13" fmla="*/ 57949 h 461962"/>
              <a:gd name="connsiteX14" fmla="*/ 226948 w 579373"/>
              <a:gd name="connsiteY14" fmla="*/ 38633 h 461962"/>
              <a:gd name="connsiteX15" fmla="*/ 207898 w 579373"/>
              <a:gd name="connsiteY15" fmla="*/ 28968 h 461962"/>
              <a:gd name="connsiteX16" fmla="*/ 169798 w 579373"/>
              <a:gd name="connsiteY16" fmla="*/ 28968 h 461962"/>
              <a:gd name="connsiteX17" fmla="*/ 150748 w 579373"/>
              <a:gd name="connsiteY17" fmla="*/ 28968 h 461962"/>
              <a:gd name="connsiteX18" fmla="*/ 114300 w 579373"/>
              <a:gd name="connsiteY18" fmla="*/ 19316 h 461962"/>
              <a:gd name="connsiteX19" fmla="*/ 104775 w 579373"/>
              <a:gd name="connsiteY19" fmla="*/ 19316 h 461962"/>
              <a:gd name="connsiteX20" fmla="*/ 85725 w 579373"/>
              <a:gd name="connsiteY20" fmla="*/ 9652 h 461962"/>
              <a:gd name="connsiteX21" fmla="*/ 66675 w 579373"/>
              <a:gd name="connsiteY21" fmla="*/ 0 h 461962"/>
              <a:gd name="connsiteX22" fmla="*/ 47625 w 579373"/>
              <a:gd name="connsiteY22" fmla="*/ 0 h 461962"/>
              <a:gd name="connsiteX23" fmla="*/ 38100 w 579373"/>
              <a:gd name="connsiteY23" fmla="*/ 38633 h 461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579373" h="461962">
                <a:moveTo>
                  <a:pt x="38100" y="38633"/>
                </a:moveTo>
                <a:lnTo>
                  <a:pt x="0" y="96583"/>
                </a:lnTo>
                <a:lnTo>
                  <a:pt x="104775" y="173837"/>
                </a:lnTo>
                <a:lnTo>
                  <a:pt x="226948" y="289737"/>
                </a:lnTo>
                <a:lnTo>
                  <a:pt x="303148" y="270421"/>
                </a:lnTo>
                <a:lnTo>
                  <a:pt x="541273" y="461962"/>
                </a:lnTo>
                <a:lnTo>
                  <a:pt x="484123" y="280073"/>
                </a:lnTo>
                <a:lnTo>
                  <a:pt x="579373" y="212471"/>
                </a:lnTo>
                <a:lnTo>
                  <a:pt x="569848" y="202806"/>
                </a:lnTo>
                <a:lnTo>
                  <a:pt x="531748" y="183502"/>
                </a:lnTo>
                <a:lnTo>
                  <a:pt x="474598" y="144869"/>
                </a:lnTo>
                <a:lnTo>
                  <a:pt x="407923" y="115887"/>
                </a:lnTo>
                <a:lnTo>
                  <a:pt x="341248" y="86918"/>
                </a:lnTo>
                <a:lnTo>
                  <a:pt x="274573" y="57949"/>
                </a:lnTo>
                <a:lnTo>
                  <a:pt x="226948" y="38633"/>
                </a:lnTo>
                <a:lnTo>
                  <a:pt x="207898" y="28968"/>
                </a:lnTo>
                <a:lnTo>
                  <a:pt x="169798" y="28968"/>
                </a:lnTo>
                <a:lnTo>
                  <a:pt x="150748" y="28968"/>
                </a:lnTo>
                <a:lnTo>
                  <a:pt x="114300" y="19316"/>
                </a:lnTo>
                <a:lnTo>
                  <a:pt x="104775" y="19316"/>
                </a:lnTo>
                <a:lnTo>
                  <a:pt x="85725" y="9652"/>
                </a:lnTo>
                <a:lnTo>
                  <a:pt x="66675" y="0"/>
                </a:lnTo>
                <a:lnTo>
                  <a:pt x="47625" y="0"/>
                </a:lnTo>
                <a:lnTo>
                  <a:pt x="38100" y="38633"/>
                </a:lnTo>
              </a:path>
            </a:pathLst>
          </a:custGeom>
          <a:solidFill>
            <a:srgbClr val="46341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905125" y="6069012"/>
            <a:ext cx="112648" cy="96837"/>
          </a:xfrm>
          <a:custGeom>
            <a:avLst/>
            <a:gdLst>
              <a:gd name="connsiteX0" fmla="*/ 0 w 112648"/>
              <a:gd name="connsiteY0" fmla="*/ 29044 h 96837"/>
              <a:gd name="connsiteX1" fmla="*/ 9525 w 112648"/>
              <a:gd name="connsiteY1" fmla="*/ 29044 h 96837"/>
              <a:gd name="connsiteX2" fmla="*/ 19050 w 112648"/>
              <a:gd name="connsiteY2" fmla="*/ 19367 h 96837"/>
              <a:gd name="connsiteX3" fmla="*/ 9525 w 112648"/>
              <a:gd name="connsiteY3" fmla="*/ 9677 h 96837"/>
              <a:gd name="connsiteX4" fmla="*/ 0 w 112648"/>
              <a:gd name="connsiteY4" fmla="*/ 0 h 96837"/>
              <a:gd name="connsiteX5" fmla="*/ 45973 w 112648"/>
              <a:gd name="connsiteY5" fmla="*/ 29044 h 96837"/>
              <a:gd name="connsiteX6" fmla="*/ 84073 w 112648"/>
              <a:gd name="connsiteY6" fmla="*/ 29044 h 96837"/>
              <a:gd name="connsiteX7" fmla="*/ 93598 w 112648"/>
              <a:gd name="connsiteY7" fmla="*/ 48412 h 96837"/>
              <a:gd name="connsiteX8" fmla="*/ 103123 w 112648"/>
              <a:gd name="connsiteY8" fmla="*/ 67779 h 96837"/>
              <a:gd name="connsiteX9" fmla="*/ 112648 w 112648"/>
              <a:gd name="connsiteY9" fmla="*/ 87147 h 96837"/>
              <a:gd name="connsiteX10" fmla="*/ 112648 w 112648"/>
              <a:gd name="connsiteY10" fmla="*/ 96837 h 96837"/>
              <a:gd name="connsiteX11" fmla="*/ 93598 w 112648"/>
              <a:gd name="connsiteY11" fmla="*/ 87147 h 96837"/>
              <a:gd name="connsiteX12" fmla="*/ 74548 w 112648"/>
              <a:gd name="connsiteY12" fmla="*/ 67779 h 96837"/>
              <a:gd name="connsiteX13" fmla="*/ 36448 w 112648"/>
              <a:gd name="connsiteY13" fmla="*/ 48412 h 96837"/>
              <a:gd name="connsiteX14" fmla="*/ 36448 w 112648"/>
              <a:gd name="connsiteY14" fmla="*/ 58102 h 96837"/>
              <a:gd name="connsiteX15" fmla="*/ 28575 w 112648"/>
              <a:gd name="connsiteY15" fmla="*/ 67779 h 96837"/>
              <a:gd name="connsiteX16" fmla="*/ 19050 w 112648"/>
              <a:gd name="connsiteY16" fmla="*/ 77470 h 96837"/>
              <a:gd name="connsiteX17" fmla="*/ 9525 w 112648"/>
              <a:gd name="connsiteY17" fmla="*/ 77470 h 96837"/>
              <a:gd name="connsiteX18" fmla="*/ 9525 w 112648"/>
              <a:gd name="connsiteY18" fmla="*/ 58102 h 96837"/>
              <a:gd name="connsiteX19" fmla="*/ 0 w 112648"/>
              <a:gd name="connsiteY19" fmla="*/ 29044 h 96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12648" h="96837">
                <a:moveTo>
                  <a:pt x="0" y="29044"/>
                </a:moveTo>
                <a:lnTo>
                  <a:pt x="9525" y="29044"/>
                </a:lnTo>
                <a:lnTo>
                  <a:pt x="19050" y="19367"/>
                </a:lnTo>
                <a:lnTo>
                  <a:pt x="9525" y="9677"/>
                </a:lnTo>
                <a:lnTo>
                  <a:pt x="0" y="0"/>
                </a:lnTo>
                <a:lnTo>
                  <a:pt x="45973" y="29044"/>
                </a:lnTo>
                <a:lnTo>
                  <a:pt x="84073" y="29044"/>
                </a:lnTo>
                <a:lnTo>
                  <a:pt x="93598" y="48412"/>
                </a:lnTo>
                <a:lnTo>
                  <a:pt x="103123" y="67779"/>
                </a:lnTo>
                <a:lnTo>
                  <a:pt x="112648" y="87147"/>
                </a:lnTo>
                <a:lnTo>
                  <a:pt x="112648" y="96837"/>
                </a:lnTo>
                <a:lnTo>
                  <a:pt x="93598" y="87147"/>
                </a:lnTo>
                <a:lnTo>
                  <a:pt x="74548" y="67779"/>
                </a:lnTo>
                <a:lnTo>
                  <a:pt x="36448" y="48412"/>
                </a:lnTo>
                <a:lnTo>
                  <a:pt x="36448" y="58102"/>
                </a:lnTo>
                <a:lnTo>
                  <a:pt x="28575" y="67779"/>
                </a:lnTo>
                <a:lnTo>
                  <a:pt x="19050" y="77470"/>
                </a:lnTo>
                <a:lnTo>
                  <a:pt x="9525" y="77470"/>
                </a:lnTo>
                <a:lnTo>
                  <a:pt x="9525" y="58102"/>
                </a:lnTo>
                <a:lnTo>
                  <a:pt x="0" y="29044"/>
                </a:lnTo>
              </a:path>
            </a:pathLst>
          </a:custGeom>
          <a:solidFill>
            <a:srgbClr val="46341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57376" y="6099175"/>
            <a:ext cx="255524" cy="260350"/>
          </a:xfrm>
          <a:custGeom>
            <a:avLst/>
            <a:gdLst>
              <a:gd name="connsiteX0" fmla="*/ 47625 w 255524"/>
              <a:gd name="connsiteY0" fmla="*/ 0 h 260350"/>
              <a:gd name="connsiteX1" fmla="*/ 76200 w 255524"/>
              <a:gd name="connsiteY1" fmla="*/ 9639 h 260350"/>
              <a:gd name="connsiteX2" fmla="*/ 114300 w 255524"/>
              <a:gd name="connsiteY2" fmla="*/ 9639 h 260350"/>
              <a:gd name="connsiteX3" fmla="*/ 180848 w 255524"/>
              <a:gd name="connsiteY3" fmla="*/ 19278 h 260350"/>
              <a:gd name="connsiteX4" fmla="*/ 152400 w 255524"/>
              <a:gd name="connsiteY4" fmla="*/ 86779 h 260350"/>
              <a:gd name="connsiteX5" fmla="*/ 152400 w 255524"/>
              <a:gd name="connsiteY5" fmla="*/ 96430 h 260350"/>
              <a:gd name="connsiteX6" fmla="*/ 161925 w 255524"/>
              <a:gd name="connsiteY6" fmla="*/ 115709 h 260350"/>
              <a:gd name="connsiteX7" fmla="*/ 171323 w 255524"/>
              <a:gd name="connsiteY7" fmla="*/ 135001 h 260350"/>
              <a:gd name="connsiteX8" fmla="*/ 190373 w 255524"/>
              <a:gd name="connsiteY8" fmla="*/ 154279 h 260350"/>
              <a:gd name="connsiteX9" fmla="*/ 226949 w 255524"/>
              <a:gd name="connsiteY9" fmla="*/ 183210 h 260350"/>
              <a:gd name="connsiteX10" fmla="*/ 245999 w 255524"/>
              <a:gd name="connsiteY10" fmla="*/ 221780 h 260350"/>
              <a:gd name="connsiteX11" fmla="*/ 255524 w 255524"/>
              <a:gd name="connsiteY11" fmla="*/ 250710 h 260350"/>
              <a:gd name="connsiteX12" fmla="*/ 255524 w 255524"/>
              <a:gd name="connsiteY12" fmla="*/ 260350 h 260350"/>
              <a:gd name="connsiteX13" fmla="*/ 152400 w 255524"/>
              <a:gd name="connsiteY13" fmla="*/ 163919 h 260350"/>
              <a:gd name="connsiteX14" fmla="*/ 47625 w 255524"/>
              <a:gd name="connsiteY14" fmla="*/ 86779 h 260350"/>
              <a:gd name="connsiteX15" fmla="*/ 0 w 255524"/>
              <a:gd name="connsiteY15" fmla="*/ 0 h 260350"/>
              <a:gd name="connsiteX16" fmla="*/ 47625 w 255524"/>
              <a:gd name="connsiteY16" fmla="*/ 0 h 260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55524" h="260350">
                <a:moveTo>
                  <a:pt x="47625" y="0"/>
                </a:moveTo>
                <a:lnTo>
                  <a:pt x="76200" y="9639"/>
                </a:lnTo>
                <a:lnTo>
                  <a:pt x="114300" y="9639"/>
                </a:lnTo>
                <a:lnTo>
                  <a:pt x="180848" y="19278"/>
                </a:lnTo>
                <a:lnTo>
                  <a:pt x="152400" y="86779"/>
                </a:lnTo>
                <a:lnTo>
                  <a:pt x="152400" y="96430"/>
                </a:lnTo>
                <a:lnTo>
                  <a:pt x="161925" y="115709"/>
                </a:lnTo>
                <a:lnTo>
                  <a:pt x="171323" y="135001"/>
                </a:lnTo>
                <a:lnTo>
                  <a:pt x="190373" y="154279"/>
                </a:lnTo>
                <a:lnTo>
                  <a:pt x="226949" y="183210"/>
                </a:lnTo>
                <a:lnTo>
                  <a:pt x="245999" y="221780"/>
                </a:lnTo>
                <a:lnTo>
                  <a:pt x="255524" y="250710"/>
                </a:lnTo>
                <a:lnTo>
                  <a:pt x="255524" y="260350"/>
                </a:lnTo>
                <a:lnTo>
                  <a:pt x="152400" y="163919"/>
                </a:lnTo>
                <a:lnTo>
                  <a:pt x="47625" y="86779"/>
                </a:lnTo>
                <a:lnTo>
                  <a:pt x="0" y="0"/>
                </a:lnTo>
                <a:lnTo>
                  <a:pt x="47625" y="0"/>
                </a:lnTo>
              </a:path>
            </a:pathLst>
          </a:custGeom>
          <a:solidFill>
            <a:srgbClr val="46341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20775" y="6118225"/>
            <a:ext cx="93662" cy="96837"/>
          </a:xfrm>
          <a:custGeom>
            <a:avLst/>
            <a:gdLst>
              <a:gd name="connsiteX0" fmla="*/ 93662 w 93662"/>
              <a:gd name="connsiteY0" fmla="*/ 9677 h 96837"/>
              <a:gd name="connsiteX1" fmla="*/ 65087 w 93662"/>
              <a:gd name="connsiteY1" fmla="*/ 48412 h 96837"/>
              <a:gd name="connsiteX2" fmla="*/ 65087 w 93662"/>
              <a:gd name="connsiteY2" fmla="*/ 58102 h 96837"/>
              <a:gd name="connsiteX3" fmla="*/ 74612 w 93662"/>
              <a:gd name="connsiteY3" fmla="*/ 67779 h 96837"/>
              <a:gd name="connsiteX4" fmla="*/ 84137 w 93662"/>
              <a:gd name="connsiteY4" fmla="*/ 87147 h 96837"/>
              <a:gd name="connsiteX5" fmla="*/ 84137 w 93662"/>
              <a:gd name="connsiteY5" fmla="*/ 96837 h 96837"/>
              <a:gd name="connsiteX6" fmla="*/ 74612 w 93662"/>
              <a:gd name="connsiteY6" fmla="*/ 87147 h 96837"/>
              <a:gd name="connsiteX7" fmla="*/ 55562 w 93662"/>
              <a:gd name="connsiteY7" fmla="*/ 77470 h 96837"/>
              <a:gd name="connsiteX8" fmla="*/ 36512 w 93662"/>
              <a:gd name="connsiteY8" fmla="*/ 58102 h 96837"/>
              <a:gd name="connsiteX9" fmla="*/ 26987 w 93662"/>
              <a:gd name="connsiteY9" fmla="*/ 48412 h 96837"/>
              <a:gd name="connsiteX10" fmla="*/ 0 w 93662"/>
              <a:gd name="connsiteY10" fmla="*/ 0 h 96837"/>
              <a:gd name="connsiteX11" fmla="*/ 93662 w 93662"/>
              <a:gd name="connsiteY11" fmla="*/ 9677 h 96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3662" h="96837">
                <a:moveTo>
                  <a:pt x="93662" y="9677"/>
                </a:moveTo>
                <a:lnTo>
                  <a:pt x="65087" y="48412"/>
                </a:lnTo>
                <a:lnTo>
                  <a:pt x="65087" y="58102"/>
                </a:lnTo>
                <a:lnTo>
                  <a:pt x="74612" y="67779"/>
                </a:lnTo>
                <a:lnTo>
                  <a:pt x="84137" y="87147"/>
                </a:lnTo>
                <a:lnTo>
                  <a:pt x="84137" y="96837"/>
                </a:lnTo>
                <a:lnTo>
                  <a:pt x="74612" y="87147"/>
                </a:lnTo>
                <a:lnTo>
                  <a:pt x="55562" y="77470"/>
                </a:lnTo>
                <a:lnTo>
                  <a:pt x="36512" y="58102"/>
                </a:lnTo>
                <a:lnTo>
                  <a:pt x="26987" y="48412"/>
                </a:lnTo>
                <a:lnTo>
                  <a:pt x="0" y="0"/>
                </a:lnTo>
                <a:lnTo>
                  <a:pt x="93662" y="9677"/>
                </a:lnTo>
              </a:path>
            </a:pathLst>
          </a:custGeom>
          <a:solidFill>
            <a:srgbClr val="46341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7062" y="6049962"/>
            <a:ext cx="388937" cy="328612"/>
          </a:xfrm>
          <a:custGeom>
            <a:avLst/>
            <a:gdLst>
              <a:gd name="connsiteX0" fmla="*/ 369887 w 388937"/>
              <a:gd name="connsiteY0" fmla="*/ 57988 h 328612"/>
              <a:gd name="connsiteX1" fmla="*/ 388937 w 388937"/>
              <a:gd name="connsiteY1" fmla="*/ 67652 h 328612"/>
              <a:gd name="connsiteX2" fmla="*/ 331787 w 388937"/>
              <a:gd name="connsiteY2" fmla="*/ 135305 h 328612"/>
              <a:gd name="connsiteX3" fmla="*/ 227012 w 388937"/>
              <a:gd name="connsiteY3" fmla="*/ 212636 h 328612"/>
              <a:gd name="connsiteX4" fmla="*/ 265112 w 388937"/>
              <a:gd name="connsiteY4" fmla="*/ 251294 h 328612"/>
              <a:gd name="connsiteX5" fmla="*/ 284162 w 388937"/>
              <a:gd name="connsiteY5" fmla="*/ 328612 h 328612"/>
              <a:gd name="connsiteX6" fmla="*/ 122237 w 388937"/>
              <a:gd name="connsiteY6" fmla="*/ 212636 h 328612"/>
              <a:gd name="connsiteX7" fmla="*/ 74612 w 388937"/>
              <a:gd name="connsiteY7" fmla="*/ 135305 h 328612"/>
              <a:gd name="connsiteX8" fmla="*/ 141287 w 388937"/>
              <a:gd name="connsiteY8" fmla="*/ 106311 h 328612"/>
              <a:gd name="connsiteX9" fmla="*/ 93662 w 388937"/>
              <a:gd name="connsiteY9" fmla="*/ 57988 h 328612"/>
              <a:gd name="connsiteX10" fmla="*/ 0 w 388937"/>
              <a:gd name="connsiteY10" fmla="*/ 19329 h 328612"/>
              <a:gd name="connsiteX11" fmla="*/ 0 w 388937"/>
              <a:gd name="connsiteY11" fmla="*/ 0 h 328612"/>
              <a:gd name="connsiteX12" fmla="*/ 9525 w 388937"/>
              <a:gd name="connsiteY12" fmla="*/ 0 h 328612"/>
              <a:gd name="connsiteX13" fmla="*/ 19050 w 388937"/>
              <a:gd name="connsiteY13" fmla="*/ 0 h 328612"/>
              <a:gd name="connsiteX14" fmla="*/ 74612 w 388937"/>
              <a:gd name="connsiteY14" fmla="*/ 9664 h 328612"/>
              <a:gd name="connsiteX15" fmla="*/ 122237 w 388937"/>
              <a:gd name="connsiteY15" fmla="*/ 9664 h 328612"/>
              <a:gd name="connsiteX16" fmla="*/ 131762 w 388937"/>
              <a:gd name="connsiteY16" fmla="*/ 9664 h 328612"/>
              <a:gd name="connsiteX17" fmla="*/ 141287 w 388937"/>
              <a:gd name="connsiteY17" fmla="*/ 9664 h 328612"/>
              <a:gd name="connsiteX18" fmla="*/ 160337 w 388937"/>
              <a:gd name="connsiteY18" fmla="*/ 19329 h 328612"/>
              <a:gd name="connsiteX19" fmla="*/ 198437 w 388937"/>
              <a:gd name="connsiteY19" fmla="*/ 19329 h 328612"/>
              <a:gd name="connsiteX20" fmla="*/ 227012 w 388937"/>
              <a:gd name="connsiteY20" fmla="*/ 28993 h 328612"/>
              <a:gd name="connsiteX21" fmla="*/ 236537 w 388937"/>
              <a:gd name="connsiteY21" fmla="*/ 28993 h 328612"/>
              <a:gd name="connsiteX22" fmla="*/ 322262 w 388937"/>
              <a:gd name="connsiteY22" fmla="*/ 38658 h 328612"/>
              <a:gd name="connsiteX23" fmla="*/ 369887 w 388937"/>
              <a:gd name="connsiteY23" fmla="*/ 57988 h 328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388937" h="328612">
                <a:moveTo>
                  <a:pt x="369887" y="57988"/>
                </a:moveTo>
                <a:lnTo>
                  <a:pt x="388937" y="67652"/>
                </a:lnTo>
                <a:lnTo>
                  <a:pt x="331787" y="135305"/>
                </a:lnTo>
                <a:lnTo>
                  <a:pt x="227012" y="212636"/>
                </a:lnTo>
                <a:lnTo>
                  <a:pt x="265112" y="251294"/>
                </a:lnTo>
                <a:lnTo>
                  <a:pt x="284162" y="328612"/>
                </a:lnTo>
                <a:lnTo>
                  <a:pt x="122237" y="212636"/>
                </a:lnTo>
                <a:lnTo>
                  <a:pt x="74612" y="135305"/>
                </a:lnTo>
                <a:lnTo>
                  <a:pt x="141287" y="106311"/>
                </a:lnTo>
                <a:lnTo>
                  <a:pt x="93662" y="57988"/>
                </a:lnTo>
                <a:lnTo>
                  <a:pt x="0" y="19329"/>
                </a:lnTo>
                <a:lnTo>
                  <a:pt x="0" y="0"/>
                </a:lnTo>
                <a:lnTo>
                  <a:pt x="9525" y="0"/>
                </a:lnTo>
                <a:lnTo>
                  <a:pt x="19050" y="0"/>
                </a:lnTo>
                <a:lnTo>
                  <a:pt x="74612" y="9664"/>
                </a:lnTo>
                <a:lnTo>
                  <a:pt x="122237" y="9664"/>
                </a:lnTo>
                <a:lnTo>
                  <a:pt x="131762" y="9664"/>
                </a:lnTo>
                <a:lnTo>
                  <a:pt x="141287" y="9664"/>
                </a:lnTo>
                <a:lnTo>
                  <a:pt x="160337" y="19329"/>
                </a:lnTo>
                <a:lnTo>
                  <a:pt x="198437" y="19329"/>
                </a:lnTo>
                <a:lnTo>
                  <a:pt x="227012" y="28993"/>
                </a:lnTo>
                <a:lnTo>
                  <a:pt x="236537" y="28993"/>
                </a:lnTo>
                <a:lnTo>
                  <a:pt x="322262" y="38658"/>
                </a:lnTo>
                <a:lnTo>
                  <a:pt x="369887" y="57988"/>
                </a:lnTo>
              </a:path>
            </a:pathLst>
          </a:custGeom>
          <a:solidFill>
            <a:srgbClr val="46341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930390" y="741045"/>
            <a:ext cx="78485" cy="273050"/>
          </a:xfrm>
          <a:custGeom>
            <a:avLst/>
            <a:gdLst>
              <a:gd name="connsiteX0" fmla="*/ 39878 w 78485"/>
              <a:gd name="connsiteY0" fmla="*/ 6350 h 273050"/>
              <a:gd name="connsiteX1" fmla="*/ 6350 w 78485"/>
              <a:gd name="connsiteY1" fmla="*/ 266700 h 273050"/>
              <a:gd name="connsiteX2" fmla="*/ 72135 w 78485"/>
              <a:gd name="connsiteY2" fmla="*/ 260858 h 273050"/>
              <a:gd name="connsiteX3" fmla="*/ 39878 w 78485"/>
              <a:gd name="connsiteY3" fmla="*/ 6350 h 273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8485" h="273050">
                <a:moveTo>
                  <a:pt x="39878" y="6350"/>
                </a:moveTo>
                <a:cubicBezTo>
                  <a:pt x="28702" y="93344"/>
                  <a:pt x="17526" y="180086"/>
                  <a:pt x="6350" y="266700"/>
                </a:cubicBezTo>
                <a:cubicBezTo>
                  <a:pt x="28320" y="264794"/>
                  <a:pt x="50165" y="262890"/>
                  <a:pt x="72135" y="260858"/>
                </a:cubicBezTo>
                <a:cubicBezTo>
                  <a:pt x="61341" y="175894"/>
                  <a:pt x="50672" y="91058"/>
                  <a:pt x="3987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95544" y="871982"/>
            <a:ext cx="78613" cy="242189"/>
          </a:xfrm>
          <a:custGeom>
            <a:avLst/>
            <a:gdLst>
              <a:gd name="connsiteX0" fmla="*/ 41275 w 78613"/>
              <a:gd name="connsiteY0" fmla="*/ 6350 h 242189"/>
              <a:gd name="connsiteX1" fmla="*/ 6350 w 78613"/>
              <a:gd name="connsiteY1" fmla="*/ 235839 h 242189"/>
              <a:gd name="connsiteX2" fmla="*/ 72263 w 78613"/>
              <a:gd name="connsiteY2" fmla="*/ 232409 h 242189"/>
              <a:gd name="connsiteX3" fmla="*/ 41275 w 78613"/>
              <a:gd name="connsiteY3" fmla="*/ 6350 h 2421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8613" h="242189">
                <a:moveTo>
                  <a:pt x="41275" y="6350"/>
                </a:moveTo>
                <a:cubicBezTo>
                  <a:pt x="29717" y="83057"/>
                  <a:pt x="18034" y="159511"/>
                  <a:pt x="6350" y="235839"/>
                </a:cubicBezTo>
                <a:cubicBezTo>
                  <a:pt x="28321" y="234695"/>
                  <a:pt x="50291" y="233553"/>
                  <a:pt x="72263" y="232409"/>
                </a:cubicBezTo>
                <a:cubicBezTo>
                  <a:pt x="61976" y="156844"/>
                  <a:pt x="51689" y="81533"/>
                  <a:pt x="4127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64662" y="969517"/>
            <a:ext cx="78740" cy="189865"/>
          </a:xfrm>
          <a:custGeom>
            <a:avLst/>
            <a:gdLst>
              <a:gd name="connsiteX0" fmla="*/ 41528 w 78740"/>
              <a:gd name="connsiteY0" fmla="*/ 6350 h 189865"/>
              <a:gd name="connsiteX1" fmla="*/ 6350 w 78740"/>
              <a:gd name="connsiteY1" fmla="*/ 182753 h 189865"/>
              <a:gd name="connsiteX2" fmla="*/ 72390 w 78740"/>
              <a:gd name="connsiteY2" fmla="*/ 183515 h 189865"/>
              <a:gd name="connsiteX3" fmla="*/ 41528 w 78740"/>
              <a:gd name="connsiteY3" fmla="*/ 6350 h 1898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8740" h="189865">
                <a:moveTo>
                  <a:pt x="41528" y="6350"/>
                </a:moveTo>
                <a:cubicBezTo>
                  <a:pt x="29845" y="65278"/>
                  <a:pt x="18160" y="124079"/>
                  <a:pt x="6350" y="182753"/>
                </a:cubicBezTo>
                <a:cubicBezTo>
                  <a:pt x="28321" y="183007"/>
                  <a:pt x="50419" y="183261"/>
                  <a:pt x="72390" y="183515"/>
                </a:cubicBezTo>
                <a:cubicBezTo>
                  <a:pt x="62103" y="124333"/>
                  <a:pt x="51816" y="65278"/>
                  <a:pt x="4152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11168" y="929259"/>
            <a:ext cx="138430" cy="320167"/>
          </a:xfrm>
          <a:custGeom>
            <a:avLst/>
            <a:gdLst>
              <a:gd name="connsiteX0" fmla="*/ 70485 w 138430"/>
              <a:gd name="connsiteY0" fmla="*/ 6350 h 320167"/>
              <a:gd name="connsiteX1" fmla="*/ 25019 w 138430"/>
              <a:gd name="connsiteY1" fmla="*/ 43561 h 320167"/>
              <a:gd name="connsiteX2" fmla="*/ 6350 w 138430"/>
              <a:gd name="connsiteY2" fmla="*/ 161544 h 320167"/>
              <a:gd name="connsiteX3" fmla="*/ 21716 w 138430"/>
              <a:gd name="connsiteY3" fmla="*/ 278257 h 320167"/>
              <a:gd name="connsiteX4" fmla="*/ 67183 w 138430"/>
              <a:gd name="connsiteY4" fmla="*/ 313817 h 320167"/>
              <a:gd name="connsiteX5" fmla="*/ 113919 w 138430"/>
              <a:gd name="connsiteY5" fmla="*/ 278511 h 320167"/>
              <a:gd name="connsiteX6" fmla="*/ 132079 w 138430"/>
              <a:gd name="connsiteY6" fmla="*/ 151765 h 320167"/>
              <a:gd name="connsiteX7" fmla="*/ 116459 w 138430"/>
              <a:gd name="connsiteY7" fmla="*/ 40005 h 320167"/>
              <a:gd name="connsiteX8" fmla="*/ 70485 w 138430"/>
              <a:gd name="connsiteY8" fmla="*/ 6350 h 3201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8430" h="320167">
                <a:moveTo>
                  <a:pt x="70485" y="6350"/>
                </a:moveTo>
                <a:cubicBezTo>
                  <a:pt x="51816" y="6985"/>
                  <a:pt x="36703" y="19430"/>
                  <a:pt x="25019" y="43561"/>
                </a:cubicBezTo>
                <a:cubicBezTo>
                  <a:pt x="13335" y="67564"/>
                  <a:pt x="7111" y="106933"/>
                  <a:pt x="6350" y="161544"/>
                </a:cubicBezTo>
                <a:cubicBezTo>
                  <a:pt x="5588" y="215773"/>
                  <a:pt x="10667" y="254635"/>
                  <a:pt x="21716" y="278257"/>
                </a:cubicBezTo>
                <a:cubicBezTo>
                  <a:pt x="32639" y="302006"/>
                  <a:pt x="47752" y="313817"/>
                  <a:pt x="67183" y="313817"/>
                </a:cubicBezTo>
                <a:cubicBezTo>
                  <a:pt x="87122" y="313817"/>
                  <a:pt x="102742" y="302133"/>
                  <a:pt x="113919" y="278511"/>
                </a:cubicBezTo>
                <a:cubicBezTo>
                  <a:pt x="125222" y="255016"/>
                  <a:pt x="131191" y="212725"/>
                  <a:pt x="132079" y="151765"/>
                </a:cubicBezTo>
                <a:cubicBezTo>
                  <a:pt x="132715" y="100457"/>
                  <a:pt x="127635" y="63246"/>
                  <a:pt x="116459" y="40005"/>
                </a:cubicBezTo>
                <a:cubicBezTo>
                  <a:pt x="105410" y="16763"/>
                  <a:pt x="90042" y="5588"/>
                  <a:pt x="7048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61179" y="881253"/>
            <a:ext cx="84836" cy="146177"/>
          </a:xfrm>
          <a:custGeom>
            <a:avLst/>
            <a:gdLst>
              <a:gd name="connsiteX0" fmla="*/ 8001 w 84836"/>
              <a:gd name="connsiteY0" fmla="*/ 8000 h 146177"/>
              <a:gd name="connsiteX1" fmla="*/ 6350 w 84836"/>
              <a:gd name="connsiteY1" fmla="*/ 139827 h 146177"/>
              <a:gd name="connsiteX2" fmla="*/ 29083 w 84836"/>
              <a:gd name="connsiteY2" fmla="*/ 138811 h 146177"/>
              <a:gd name="connsiteX3" fmla="*/ 67055 w 84836"/>
              <a:gd name="connsiteY3" fmla="*/ 118618 h 146177"/>
              <a:gd name="connsiteX4" fmla="*/ 78486 w 84836"/>
              <a:gd name="connsiteY4" fmla="*/ 70739 h 146177"/>
              <a:gd name="connsiteX5" fmla="*/ 69596 w 84836"/>
              <a:gd name="connsiteY5" fmla="*/ 23749 h 146177"/>
              <a:gd name="connsiteX6" fmla="*/ 34417 w 84836"/>
              <a:gd name="connsiteY6" fmla="*/ 6350 h 146177"/>
              <a:gd name="connsiteX7" fmla="*/ 8001 w 84836"/>
              <a:gd name="connsiteY7" fmla="*/ 8000 h 1461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4836" h="146177">
                <a:moveTo>
                  <a:pt x="8001" y="8000"/>
                </a:moveTo>
                <a:cubicBezTo>
                  <a:pt x="7492" y="51943"/>
                  <a:pt x="6985" y="95885"/>
                  <a:pt x="6350" y="139827"/>
                </a:cubicBezTo>
                <a:cubicBezTo>
                  <a:pt x="13970" y="139572"/>
                  <a:pt x="21590" y="139191"/>
                  <a:pt x="29083" y="138811"/>
                </a:cubicBezTo>
                <a:cubicBezTo>
                  <a:pt x="46990" y="138049"/>
                  <a:pt x="59690" y="131191"/>
                  <a:pt x="67055" y="118618"/>
                </a:cubicBezTo>
                <a:cubicBezTo>
                  <a:pt x="74422" y="105918"/>
                  <a:pt x="78232" y="89916"/>
                  <a:pt x="78486" y="70739"/>
                </a:cubicBezTo>
                <a:cubicBezTo>
                  <a:pt x="78613" y="51943"/>
                  <a:pt x="75692" y="36322"/>
                  <a:pt x="69596" y="23749"/>
                </a:cubicBezTo>
                <a:cubicBezTo>
                  <a:pt x="63500" y="11049"/>
                  <a:pt x="51689" y="5333"/>
                  <a:pt x="34417" y="6350"/>
                </a:cubicBezTo>
                <a:cubicBezTo>
                  <a:pt x="25654" y="6985"/>
                  <a:pt x="16764" y="7493"/>
                  <a:pt x="8001" y="800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65705" y="941450"/>
            <a:ext cx="84582" cy="112395"/>
          </a:xfrm>
          <a:custGeom>
            <a:avLst/>
            <a:gdLst>
              <a:gd name="connsiteX0" fmla="*/ 7366 w 84582"/>
              <a:gd name="connsiteY0" fmla="*/ 6350 h 112395"/>
              <a:gd name="connsiteX1" fmla="*/ 6350 w 84582"/>
              <a:gd name="connsiteY1" fmla="*/ 105410 h 112395"/>
              <a:gd name="connsiteX2" fmla="*/ 29083 w 84582"/>
              <a:gd name="connsiteY2" fmla="*/ 106045 h 112395"/>
              <a:gd name="connsiteX3" fmla="*/ 66929 w 84582"/>
              <a:gd name="connsiteY3" fmla="*/ 93091 h 112395"/>
              <a:gd name="connsiteX4" fmla="*/ 78232 w 84582"/>
              <a:gd name="connsiteY4" fmla="*/ 57785 h 112395"/>
              <a:gd name="connsiteX5" fmla="*/ 69088 w 84582"/>
              <a:gd name="connsiteY5" fmla="*/ 21971 h 112395"/>
              <a:gd name="connsiteX6" fmla="*/ 33782 w 84582"/>
              <a:gd name="connsiteY6" fmla="*/ 6731 h 112395"/>
              <a:gd name="connsiteX7" fmla="*/ 7366 w 84582"/>
              <a:gd name="connsiteY7" fmla="*/ 6350 h 1123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4582" h="112395">
                <a:moveTo>
                  <a:pt x="7366" y="6350"/>
                </a:moveTo>
                <a:cubicBezTo>
                  <a:pt x="6985" y="39370"/>
                  <a:pt x="6730" y="72390"/>
                  <a:pt x="6350" y="105410"/>
                </a:cubicBezTo>
                <a:cubicBezTo>
                  <a:pt x="13970" y="105537"/>
                  <a:pt x="21590" y="105791"/>
                  <a:pt x="29083" y="106045"/>
                </a:cubicBezTo>
                <a:cubicBezTo>
                  <a:pt x="46990" y="106426"/>
                  <a:pt x="59690" y="102108"/>
                  <a:pt x="66929" y="93091"/>
                </a:cubicBezTo>
                <a:cubicBezTo>
                  <a:pt x="74295" y="83947"/>
                  <a:pt x="78105" y="72263"/>
                  <a:pt x="78232" y="57785"/>
                </a:cubicBezTo>
                <a:cubicBezTo>
                  <a:pt x="78359" y="43688"/>
                  <a:pt x="75311" y="31750"/>
                  <a:pt x="69088" y="21971"/>
                </a:cubicBezTo>
                <a:cubicBezTo>
                  <a:pt x="62865" y="12065"/>
                  <a:pt x="51180" y="6985"/>
                  <a:pt x="33782" y="6731"/>
                </a:cubicBezTo>
                <a:cubicBezTo>
                  <a:pt x="24892" y="6604"/>
                  <a:pt x="16129" y="6477"/>
                  <a:pt x="736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66360" y="859536"/>
            <a:ext cx="97917" cy="139700"/>
          </a:xfrm>
          <a:custGeom>
            <a:avLst/>
            <a:gdLst>
              <a:gd name="connsiteX0" fmla="*/ 7747 w 97917"/>
              <a:gd name="connsiteY0" fmla="*/ 9144 h 139700"/>
              <a:gd name="connsiteX1" fmla="*/ 6350 w 97917"/>
              <a:gd name="connsiteY1" fmla="*/ 133350 h 139700"/>
              <a:gd name="connsiteX2" fmla="*/ 45466 w 97917"/>
              <a:gd name="connsiteY2" fmla="*/ 131191 h 139700"/>
              <a:gd name="connsiteX3" fmla="*/ 70104 w 97917"/>
              <a:gd name="connsiteY3" fmla="*/ 121285 h 139700"/>
              <a:gd name="connsiteX4" fmla="*/ 85344 w 97917"/>
              <a:gd name="connsiteY4" fmla="*/ 101091 h 139700"/>
              <a:gd name="connsiteX5" fmla="*/ 91567 w 97917"/>
              <a:gd name="connsiteY5" fmla="*/ 65024 h 139700"/>
              <a:gd name="connsiteX6" fmla="*/ 82804 w 97917"/>
              <a:gd name="connsiteY6" fmla="*/ 19938 h 139700"/>
              <a:gd name="connsiteX7" fmla="*/ 48386 w 97917"/>
              <a:gd name="connsiteY7" fmla="*/ 6350 h 139700"/>
              <a:gd name="connsiteX8" fmla="*/ 7747 w 97917"/>
              <a:gd name="connsiteY8" fmla="*/ 9144 h 139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7917" h="139700">
                <a:moveTo>
                  <a:pt x="7747" y="9144"/>
                </a:moveTo>
                <a:cubicBezTo>
                  <a:pt x="7239" y="50546"/>
                  <a:pt x="6730" y="91947"/>
                  <a:pt x="6350" y="133350"/>
                </a:cubicBezTo>
                <a:cubicBezTo>
                  <a:pt x="19304" y="132588"/>
                  <a:pt x="32385" y="131825"/>
                  <a:pt x="45466" y="131191"/>
                </a:cubicBezTo>
                <a:cubicBezTo>
                  <a:pt x="49657" y="130936"/>
                  <a:pt x="57911" y="127635"/>
                  <a:pt x="70104" y="121285"/>
                </a:cubicBezTo>
                <a:cubicBezTo>
                  <a:pt x="76200" y="118491"/>
                  <a:pt x="81280" y="111760"/>
                  <a:pt x="85344" y="101091"/>
                </a:cubicBezTo>
                <a:cubicBezTo>
                  <a:pt x="89280" y="90550"/>
                  <a:pt x="91440" y="78486"/>
                  <a:pt x="91567" y="65024"/>
                </a:cubicBezTo>
                <a:cubicBezTo>
                  <a:pt x="91821" y="45211"/>
                  <a:pt x="88900" y="30099"/>
                  <a:pt x="82804" y="19938"/>
                </a:cubicBezTo>
                <a:cubicBezTo>
                  <a:pt x="76835" y="9652"/>
                  <a:pt x="65405" y="5206"/>
                  <a:pt x="48386" y="6350"/>
                </a:cubicBezTo>
                <a:cubicBezTo>
                  <a:pt x="34798" y="7366"/>
                  <a:pt x="21336" y="8255"/>
                  <a:pt x="7747" y="914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934970" y="943991"/>
            <a:ext cx="97917" cy="108711"/>
          </a:xfrm>
          <a:custGeom>
            <a:avLst/>
            <a:gdLst>
              <a:gd name="connsiteX0" fmla="*/ 7492 w 97917"/>
              <a:gd name="connsiteY0" fmla="*/ 6350 h 108711"/>
              <a:gd name="connsiteX1" fmla="*/ 6350 w 97917"/>
              <a:gd name="connsiteY1" fmla="*/ 101980 h 108711"/>
              <a:gd name="connsiteX2" fmla="*/ 45465 w 97917"/>
              <a:gd name="connsiteY2" fmla="*/ 102361 h 108711"/>
              <a:gd name="connsiteX3" fmla="*/ 70103 w 97917"/>
              <a:gd name="connsiteY3" fmla="*/ 96139 h 108711"/>
              <a:gd name="connsiteX4" fmla="*/ 85344 w 97917"/>
              <a:gd name="connsiteY4" fmla="*/ 81280 h 108711"/>
              <a:gd name="connsiteX5" fmla="*/ 91566 w 97917"/>
              <a:gd name="connsiteY5" fmla="*/ 53847 h 108711"/>
              <a:gd name="connsiteX6" fmla="*/ 82803 w 97917"/>
              <a:gd name="connsiteY6" fmla="*/ 18541 h 108711"/>
              <a:gd name="connsiteX7" fmla="*/ 48259 w 97917"/>
              <a:gd name="connsiteY7" fmla="*/ 6350 h 108711"/>
              <a:gd name="connsiteX8" fmla="*/ 7492 w 97917"/>
              <a:gd name="connsiteY8" fmla="*/ 6350 h 1087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7917" h="108711">
                <a:moveTo>
                  <a:pt x="7492" y="6350"/>
                </a:moveTo>
                <a:cubicBezTo>
                  <a:pt x="7111" y="38226"/>
                  <a:pt x="6730" y="70103"/>
                  <a:pt x="6350" y="101980"/>
                </a:cubicBezTo>
                <a:cubicBezTo>
                  <a:pt x="19303" y="102108"/>
                  <a:pt x="32384" y="102234"/>
                  <a:pt x="45465" y="102361"/>
                </a:cubicBezTo>
                <a:cubicBezTo>
                  <a:pt x="49656" y="102361"/>
                  <a:pt x="57911" y="100330"/>
                  <a:pt x="70103" y="96139"/>
                </a:cubicBezTo>
                <a:cubicBezTo>
                  <a:pt x="76326" y="94233"/>
                  <a:pt x="81406" y="89280"/>
                  <a:pt x="85344" y="81280"/>
                </a:cubicBezTo>
                <a:cubicBezTo>
                  <a:pt x="89407" y="73405"/>
                  <a:pt x="91439" y="64134"/>
                  <a:pt x="91566" y="53847"/>
                </a:cubicBezTo>
                <a:cubicBezTo>
                  <a:pt x="91820" y="38480"/>
                  <a:pt x="88772" y="26669"/>
                  <a:pt x="82803" y="18541"/>
                </a:cubicBezTo>
                <a:cubicBezTo>
                  <a:pt x="76707" y="10286"/>
                  <a:pt x="65150" y="6222"/>
                  <a:pt x="48259" y="6350"/>
                </a:cubicBezTo>
                <a:cubicBezTo>
                  <a:pt x="34670" y="6350"/>
                  <a:pt x="21081" y="6350"/>
                  <a:pt x="749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34541" y="910844"/>
            <a:ext cx="97408" cy="95884"/>
          </a:xfrm>
          <a:custGeom>
            <a:avLst/>
            <a:gdLst>
              <a:gd name="connsiteX0" fmla="*/ 6476 w 97408"/>
              <a:gd name="connsiteY0" fmla="*/ 6350 h 95884"/>
              <a:gd name="connsiteX1" fmla="*/ 6350 w 97408"/>
              <a:gd name="connsiteY1" fmla="*/ 87248 h 95884"/>
              <a:gd name="connsiteX2" fmla="*/ 45466 w 97408"/>
              <a:gd name="connsiteY2" fmla="*/ 89534 h 95884"/>
              <a:gd name="connsiteX3" fmla="*/ 70103 w 97408"/>
              <a:gd name="connsiteY3" fmla="*/ 85470 h 95884"/>
              <a:gd name="connsiteX4" fmla="*/ 85216 w 97408"/>
              <a:gd name="connsiteY4" fmla="*/ 73659 h 95884"/>
              <a:gd name="connsiteX5" fmla="*/ 91058 w 97408"/>
              <a:gd name="connsiteY5" fmla="*/ 50672 h 95884"/>
              <a:gd name="connsiteX6" fmla="*/ 81914 w 97408"/>
              <a:gd name="connsiteY6" fmla="*/ 20447 h 95884"/>
              <a:gd name="connsiteX7" fmla="*/ 47244 w 97408"/>
              <a:gd name="connsiteY7" fmla="*/ 8381 h 95884"/>
              <a:gd name="connsiteX8" fmla="*/ 6476 w 97408"/>
              <a:gd name="connsiteY8" fmla="*/ 6350 h 958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7408" h="95884">
                <a:moveTo>
                  <a:pt x="6476" y="6350"/>
                </a:moveTo>
                <a:cubicBezTo>
                  <a:pt x="6476" y="33273"/>
                  <a:pt x="6476" y="60325"/>
                  <a:pt x="6350" y="87248"/>
                </a:cubicBezTo>
                <a:cubicBezTo>
                  <a:pt x="19430" y="88011"/>
                  <a:pt x="32511" y="88772"/>
                  <a:pt x="45466" y="89534"/>
                </a:cubicBezTo>
                <a:cubicBezTo>
                  <a:pt x="49783" y="89661"/>
                  <a:pt x="57911" y="88391"/>
                  <a:pt x="70103" y="85470"/>
                </a:cubicBezTo>
                <a:cubicBezTo>
                  <a:pt x="76200" y="84073"/>
                  <a:pt x="81280" y="80264"/>
                  <a:pt x="85216" y="73659"/>
                </a:cubicBezTo>
                <a:cubicBezTo>
                  <a:pt x="89026" y="67183"/>
                  <a:pt x="91058" y="59436"/>
                  <a:pt x="91058" y="50672"/>
                </a:cubicBezTo>
                <a:cubicBezTo>
                  <a:pt x="91058" y="37719"/>
                  <a:pt x="88011" y="27686"/>
                  <a:pt x="81914" y="20447"/>
                </a:cubicBezTo>
                <a:cubicBezTo>
                  <a:pt x="75691" y="13208"/>
                  <a:pt x="64261" y="9270"/>
                  <a:pt x="47244" y="8381"/>
                </a:cubicBezTo>
                <a:cubicBezTo>
                  <a:pt x="33655" y="7747"/>
                  <a:pt x="20066" y="7111"/>
                  <a:pt x="647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55434" y="520446"/>
            <a:ext cx="249936" cy="750062"/>
          </a:xfrm>
          <a:custGeom>
            <a:avLst/>
            <a:gdLst>
              <a:gd name="connsiteX0" fmla="*/ 8001 w 249936"/>
              <a:gd name="connsiteY0" fmla="*/ 17780 h 750062"/>
              <a:gd name="connsiteX1" fmla="*/ 100330 w 249936"/>
              <a:gd name="connsiteY1" fmla="*/ 6350 h 750062"/>
              <a:gd name="connsiteX2" fmla="*/ 99186 w 249936"/>
              <a:gd name="connsiteY2" fmla="*/ 556895 h 750062"/>
              <a:gd name="connsiteX3" fmla="*/ 243585 w 249936"/>
              <a:gd name="connsiteY3" fmla="*/ 543814 h 750062"/>
              <a:gd name="connsiteX4" fmla="*/ 243332 w 249936"/>
              <a:gd name="connsiteY4" fmla="*/ 725296 h 750062"/>
              <a:gd name="connsiteX5" fmla="*/ 6350 w 249936"/>
              <a:gd name="connsiteY5" fmla="*/ 743712 h 750062"/>
              <a:gd name="connsiteX6" fmla="*/ 8001 w 249936"/>
              <a:gd name="connsiteY6" fmla="*/ 17780 h 7500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49936" h="750062">
                <a:moveTo>
                  <a:pt x="8001" y="17780"/>
                </a:moveTo>
                <a:cubicBezTo>
                  <a:pt x="38734" y="13970"/>
                  <a:pt x="69469" y="10159"/>
                  <a:pt x="100330" y="6350"/>
                </a:cubicBezTo>
                <a:cubicBezTo>
                  <a:pt x="99948" y="189865"/>
                  <a:pt x="99568" y="373379"/>
                  <a:pt x="99186" y="556895"/>
                </a:cubicBezTo>
                <a:cubicBezTo>
                  <a:pt x="147320" y="552577"/>
                  <a:pt x="195453" y="548259"/>
                  <a:pt x="243585" y="543814"/>
                </a:cubicBezTo>
                <a:cubicBezTo>
                  <a:pt x="243459" y="604266"/>
                  <a:pt x="243459" y="664845"/>
                  <a:pt x="243332" y="725296"/>
                </a:cubicBezTo>
                <a:cubicBezTo>
                  <a:pt x="164338" y="731646"/>
                  <a:pt x="85344" y="737870"/>
                  <a:pt x="6350" y="743712"/>
                </a:cubicBezTo>
                <a:cubicBezTo>
                  <a:pt x="6858" y="501776"/>
                  <a:pt x="7493" y="259715"/>
                  <a:pt x="8001" y="1778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00215" y="549148"/>
            <a:ext cx="338963" cy="745997"/>
          </a:xfrm>
          <a:custGeom>
            <a:avLst/>
            <a:gdLst>
              <a:gd name="connsiteX0" fmla="*/ 121411 w 338963"/>
              <a:gd name="connsiteY0" fmla="*/ 18541 h 745997"/>
              <a:gd name="connsiteX1" fmla="*/ 222122 w 338963"/>
              <a:gd name="connsiteY1" fmla="*/ 6350 h 745997"/>
              <a:gd name="connsiteX2" fmla="*/ 332613 w 338963"/>
              <a:gd name="connsiteY2" fmla="*/ 717168 h 745997"/>
              <a:gd name="connsiteX3" fmla="*/ 235711 w 338963"/>
              <a:gd name="connsiteY3" fmla="*/ 724154 h 745997"/>
              <a:gd name="connsiteX4" fmla="*/ 220979 w 338963"/>
              <a:gd name="connsiteY4" fmla="*/ 606552 h 745997"/>
              <a:gd name="connsiteX5" fmla="*/ 115951 w 338963"/>
              <a:gd name="connsiteY5" fmla="*/ 614680 h 745997"/>
              <a:gd name="connsiteX6" fmla="*/ 100965 w 338963"/>
              <a:gd name="connsiteY6" fmla="*/ 733424 h 745997"/>
              <a:gd name="connsiteX7" fmla="*/ 6350 w 338963"/>
              <a:gd name="connsiteY7" fmla="*/ 739648 h 745997"/>
              <a:gd name="connsiteX8" fmla="*/ 121411 w 338963"/>
              <a:gd name="connsiteY8" fmla="*/ 18541 h 745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38963" h="745997">
                <a:moveTo>
                  <a:pt x="121411" y="18541"/>
                </a:moveTo>
                <a:cubicBezTo>
                  <a:pt x="154940" y="14477"/>
                  <a:pt x="188594" y="10413"/>
                  <a:pt x="222122" y="6350"/>
                </a:cubicBezTo>
                <a:cubicBezTo>
                  <a:pt x="258953" y="242061"/>
                  <a:pt x="295782" y="479043"/>
                  <a:pt x="332613" y="717168"/>
                </a:cubicBezTo>
                <a:cubicBezTo>
                  <a:pt x="300354" y="719455"/>
                  <a:pt x="267969" y="721868"/>
                  <a:pt x="235711" y="724154"/>
                </a:cubicBezTo>
                <a:cubicBezTo>
                  <a:pt x="230758" y="684910"/>
                  <a:pt x="225932" y="645668"/>
                  <a:pt x="220979" y="606552"/>
                </a:cubicBezTo>
                <a:cubicBezTo>
                  <a:pt x="185928" y="609218"/>
                  <a:pt x="151003" y="612013"/>
                  <a:pt x="115951" y="614680"/>
                </a:cubicBezTo>
                <a:cubicBezTo>
                  <a:pt x="110870" y="654304"/>
                  <a:pt x="105917" y="693801"/>
                  <a:pt x="100965" y="733424"/>
                </a:cubicBezTo>
                <a:cubicBezTo>
                  <a:pt x="69341" y="735457"/>
                  <a:pt x="37845" y="737616"/>
                  <a:pt x="6350" y="739648"/>
                </a:cubicBezTo>
                <a:cubicBezTo>
                  <a:pt x="44957" y="500634"/>
                  <a:pt x="83311" y="260222"/>
                  <a:pt x="121411" y="1854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45174" y="615950"/>
            <a:ext cx="109473" cy="705485"/>
          </a:xfrm>
          <a:custGeom>
            <a:avLst/>
            <a:gdLst>
              <a:gd name="connsiteX0" fmla="*/ 10414 w 109473"/>
              <a:gd name="connsiteY0" fmla="*/ 16509 h 705485"/>
              <a:gd name="connsiteX1" fmla="*/ 103123 w 109473"/>
              <a:gd name="connsiteY1" fmla="*/ 6350 h 705485"/>
              <a:gd name="connsiteX2" fmla="*/ 99186 w 109473"/>
              <a:gd name="connsiteY2" fmla="*/ 694182 h 705485"/>
              <a:gd name="connsiteX3" fmla="*/ 6350 w 109473"/>
              <a:gd name="connsiteY3" fmla="*/ 699135 h 705485"/>
              <a:gd name="connsiteX4" fmla="*/ 10414 w 109473"/>
              <a:gd name="connsiteY4" fmla="*/ 16509 h 705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473" h="705485">
                <a:moveTo>
                  <a:pt x="10414" y="16509"/>
                </a:moveTo>
                <a:cubicBezTo>
                  <a:pt x="41402" y="13080"/>
                  <a:pt x="72263" y="9651"/>
                  <a:pt x="103123" y="6350"/>
                </a:cubicBezTo>
                <a:cubicBezTo>
                  <a:pt x="101854" y="235585"/>
                  <a:pt x="100584" y="464947"/>
                  <a:pt x="99186" y="694182"/>
                </a:cubicBezTo>
                <a:cubicBezTo>
                  <a:pt x="68326" y="695833"/>
                  <a:pt x="37338" y="697484"/>
                  <a:pt x="6350" y="699135"/>
                </a:cubicBezTo>
                <a:cubicBezTo>
                  <a:pt x="7747" y="471550"/>
                  <a:pt x="9144" y="243966"/>
                  <a:pt x="10414" y="1650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20943" y="631063"/>
            <a:ext cx="295021" cy="701548"/>
          </a:xfrm>
          <a:custGeom>
            <a:avLst/>
            <a:gdLst>
              <a:gd name="connsiteX0" fmla="*/ 7620 w 295021"/>
              <a:gd name="connsiteY0" fmla="*/ 35813 h 701548"/>
              <a:gd name="connsiteX1" fmla="*/ 288671 w 295021"/>
              <a:gd name="connsiteY1" fmla="*/ 6350 h 701548"/>
              <a:gd name="connsiteX2" fmla="*/ 287654 w 295021"/>
              <a:gd name="connsiteY2" fmla="*/ 174244 h 701548"/>
              <a:gd name="connsiteX3" fmla="*/ 193294 w 295021"/>
              <a:gd name="connsiteY3" fmla="*/ 183007 h 701548"/>
              <a:gd name="connsiteX4" fmla="*/ 189865 w 295021"/>
              <a:gd name="connsiteY4" fmla="*/ 691007 h 701548"/>
              <a:gd name="connsiteX5" fmla="*/ 97154 w 295021"/>
              <a:gd name="connsiteY5" fmla="*/ 695198 h 701548"/>
              <a:gd name="connsiteX6" fmla="*/ 100710 w 295021"/>
              <a:gd name="connsiteY6" fmla="*/ 191389 h 701548"/>
              <a:gd name="connsiteX7" fmla="*/ 6350 w 295021"/>
              <a:gd name="connsiteY7" fmla="*/ 199644 h 701548"/>
              <a:gd name="connsiteX8" fmla="*/ 7620 w 295021"/>
              <a:gd name="connsiteY8" fmla="*/ 35813 h 701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5021" h="701548">
                <a:moveTo>
                  <a:pt x="7620" y="35813"/>
                </a:moveTo>
                <a:cubicBezTo>
                  <a:pt x="101346" y="26288"/>
                  <a:pt x="195072" y="16383"/>
                  <a:pt x="288671" y="6350"/>
                </a:cubicBezTo>
                <a:cubicBezTo>
                  <a:pt x="288416" y="62357"/>
                  <a:pt x="288035" y="118237"/>
                  <a:pt x="287654" y="174244"/>
                </a:cubicBezTo>
                <a:cubicBezTo>
                  <a:pt x="256159" y="177165"/>
                  <a:pt x="224790" y="180086"/>
                  <a:pt x="193294" y="183007"/>
                </a:cubicBezTo>
                <a:cubicBezTo>
                  <a:pt x="192151" y="352298"/>
                  <a:pt x="191008" y="521589"/>
                  <a:pt x="189865" y="691007"/>
                </a:cubicBezTo>
                <a:cubicBezTo>
                  <a:pt x="159003" y="692404"/>
                  <a:pt x="128016" y="693801"/>
                  <a:pt x="97154" y="695198"/>
                </a:cubicBezTo>
                <a:cubicBezTo>
                  <a:pt x="98297" y="527304"/>
                  <a:pt x="99567" y="359283"/>
                  <a:pt x="100710" y="191389"/>
                </a:cubicBezTo>
                <a:cubicBezTo>
                  <a:pt x="69341" y="194183"/>
                  <a:pt x="37846" y="196976"/>
                  <a:pt x="6350" y="199644"/>
                </a:cubicBezTo>
                <a:cubicBezTo>
                  <a:pt x="6730" y="145034"/>
                  <a:pt x="7239" y="90424"/>
                  <a:pt x="7620" y="3581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69078" y="703072"/>
            <a:ext cx="634110" cy="661035"/>
          </a:xfrm>
          <a:custGeom>
            <a:avLst/>
            <a:gdLst>
              <a:gd name="connsiteX0" fmla="*/ 13207 w 634110"/>
              <a:gd name="connsiteY0" fmla="*/ 49783 h 661035"/>
              <a:gd name="connsiteX1" fmla="*/ 167766 w 634110"/>
              <a:gd name="connsiteY1" fmla="*/ 37337 h 661035"/>
              <a:gd name="connsiteX2" fmla="*/ 233171 w 634110"/>
              <a:gd name="connsiteY2" fmla="*/ 46990 h 661035"/>
              <a:gd name="connsiteX3" fmla="*/ 269239 w 634110"/>
              <a:gd name="connsiteY3" fmla="*/ 100457 h 661035"/>
              <a:gd name="connsiteX4" fmla="*/ 282066 w 634110"/>
              <a:gd name="connsiteY4" fmla="*/ 200152 h 661035"/>
              <a:gd name="connsiteX5" fmla="*/ 270509 w 634110"/>
              <a:gd name="connsiteY5" fmla="*/ 290067 h 661035"/>
              <a:gd name="connsiteX6" fmla="*/ 240537 w 634110"/>
              <a:gd name="connsiteY6" fmla="*/ 352425 h 661035"/>
              <a:gd name="connsiteX7" fmla="*/ 207771 w 634110"/>
              <a:gd name="connsiteY7" fmla="*/ 378586 h 661035"/>
              <a:gd name="connsiteX8" fmla="*/ 231647 w 634110"/>
              <a:gd name="connsiteY8" fmla="*/ 400177 h 661035"/>
              <a:gd name="connsiteX9" fmla="*/ 246125 w 634110"/>
              <a:gd name="connsiteY9" fmla="*/ 432053 h 661035"/>
              <a:gd name="connsiteX10" fmla="*/ 258698 w 634110"/>
              <a:gd name="connsiteY10" fmla="*/ 470027 h 661035"/>
              <a:gd name="connsiteX11" fmla="*/ 301243 w 634110"/>
              <a:gd name="connsiteY11" fmla="*/ 646811 h 661035"/>
              <a:gd name="connsiteX12" fmla="*/ 419988 w 634110"/>
              <a:gd name="connsiteY12" fmla="*/ 15494 h 661035"/>
              <a:gd name="connsiteX13" fmla="*/ 521081 w 634110"/>
              <a:gd name="connsiteY13" fmla="*/ 6350 h 661035"/>
              <a:gd name="connsiteX14" fmla="*/ 627760 w 634110"/>
              <a:gd name="connsiteY14" fmla="*/ 639572 h 661035"/>
              <a:gd name="connsiteX15" fmla="*/ 530606 w 634110"/>
              <a:gd name="connsiteY15" fmla="*/ 642620 h 661035"/>
              <a:gd name="connsiteX16" fmla="*/ 516635 w 634110"/>
              <a:gd name="connsiteY16" fmla="*/ 537972 h 661035"/>
              <a:gd name="connsiteX17" fmla="*/ 411352 w 634110"/>
              <a:gd name="connsiteY17" fmla="*/ 542036 h 661035"/>
              <a:gd name="connsiteX18" fmla="*/ 395604 w 634110"/>
              <a:gd name="connsiteY18" fmla="*/ 646556 h 661035"/>
              <a:gd name="connsiteX19" fmla="*/ 301751 w 634110"/>
              <a:gd name="connsiteY19" fmla="*/ 648842 h 661035"/>
              <a:gd name="connsiteX20" fmla="*/ 300862 w 634110"/>
              <a:gd name="connsiteY20" fmla="*/ 648842 h 661035"/>
              <a:gd name="connsiteX21" fmla="*/ 196850 w 634110"/>
              <a:gd name="connsiteY21" fmla="*/ 651128 h 661035"/>
              <a:gd name="connsiteX22" fmla="*/ 149351 w 634110"/>
              <a:gd name="connsiteY22" fmla="*/ 464566 h 661035"/>
              <a:gd name="connsiteX23" fmla="*/ 133095 w 634110"/>
              <a:gd name="connsiteY23" fmla="*/ 418083 h 661035"/>
              <a:gd name="connsiteX24" fmla="*/ 110489 w 634110"/>
              <a:gd name="connsiteY24" fmla="*/ 404875 h 661035"/>
              <a:gd name="connsiteX25" fmla="*/ 102361 w 634110"/>
              <a:gd name="connsiteY25" fmla="*/ 405130 h 661035"/>
              <a:gd name="connsiteX26" fmla="*/ 99567 w 634110"/>
              <a:gd name="connsiteY26" fmla="*/ 653034 h 661035"/>
              <a:gd name="connsiteX27" fmla="*/ 6350 w 634110"/>
              <a:gd name="connsiteY27" fmla="*/ 654685 h 661035"/>
              <a:gd name="connsiteX28" fmla="*/ 13207 w 634110"/>
              <a:gd name="connsiteY28" fmla="*/ 49783 h 661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634110" h="661035">
                <a:moveTo>
                  <a:pt x="13207" y="49783"/>
                </a:moveTo>
                <a:cubicBezTo>
                  <a:pt x="64769" y="45719"/>
                  <a:pt x="116204" y="41529"/>
                  <a:pt x="167766" y="37337"/>
                </a:cubicBezTo>
                <a:cubicBezTo>
                  <a:pt x="196341" y="34925"/>
                  <a:pt x="218185" y="38100"/>
                  <a:pt x="233171" y="46990"/>
                </a:cubicBezTo>
                <a:cubicBezTo>
                  <a:pt x="248284" y="55879"/>
                  <a:pt x="260222" y="73659"/>
                  <a:pt x="269239" y="100457"/>
                </a:cubicBezTo>
                <a:cubicBezTo>
                  <a:pt x="278256" y="127253"/>
                  <a:pt x="282575" y="160528"/>
                  <a:pt x="282066" y="200152"/>
                </a:cubicBezTo>
                <a:cubicBezTo>
                  <a:pt x="281685" y="234569"/>
                  <a:pt x="277875" y="264667"/>
                  <a:pt x="270509" y="290067"/>
                </a:cubicBezTo>
                <a:cubicBezTo>
                  <a:pt x="263143" y="315467"/>
                  <a:pt x="253237" y="336295"/>
                  <a:pt x="240537" y="352425"/>
                </a:cubicBezTo>
                <a:cubicBezTo>
                  <a:pt x="232536" y="362711"/>
                  <a:pt x="221614" y="371347"/>
                  <a:pt x="207771" y="378586"/>
                </a:cubicBezTo>
                <a:cubicBezTo>
                  <a:pt x="218693" y="385572"/>
                  <a:pt x="226694" y="392811"/>
                  <a:pt x="231647" y="400177"/>
                </a:cubicBezTo>
                <a:cubicBezTo>
                  <a:pt x="234950" y="405130"/>
                  <a:pt x="239775" y="415670"/>
                  <a:pt x="246125" y="432053"/>
                </a:cubicBezTo>
                <a:cubicBezTo>
                  <a:pt x="252475" y="448436"/>
                  <a:pt x="256666" y="461136"/>
                  <a:pt x="258698" y="470027"/>
                </a:cubicBezTo>
                <a:cubicBezTo>
                  <a:pt x="272922" y="528828"/>
                  <a:pt x="287146" y="587628"/>
                  <a:pt x="301243" y="646811"/>
                </a:cubicBezTo>
                <a:cubicBezTo>
                  <a:pt x="341121" y="438022"/>
                  <a:pt x="380618" y="227583"/>
                  <a:pt x="419988" y="15494"/>
                </a:cubicBezTo>
                <a:cubicBezTo>
                  <a:pt x="453643" y="12445"/>
                  <a:pt x="487298" y="9397"/>
                  <a:pt x="521081" y="6350"/>
                </a:cubicBezTo>
                <a:cubicBezTo>
                  <a:pt x="556640" y="215900"/>
                  <a:pt x="592200" y="426974"/>
                  <a:pt x="627760" y="639572"/>
                </a:cubicBezTo>
                <a:cubicBezTo>
                  <a:pt x="595375" y="640714"/>
                  <a:pt x="562990" y="641731"/>
                  <a:pt x="530606" y="642620"/>
                </a:cubicBezTo>
                <a:cubicBezTo>
                  <a:pt x="525906" y="607695"/>
                  <a:pt x="521334" y="572897"/>
                  <a:pt x="516635" y="537972"/>
                </a:cubicBezTo>
                <a:cubicBezTo>
                  <a:pt x="481456" y="539369"/>
                  <a:pt x="446404" y="540766"/>
                  <a:pt x="411352" y="542036"/>
                </a:cubicBezTo>
                <a:cubicBezTo>
                  <a:pt x="406018" y="576961"/>
                  <a:pt x="400811" y="611759"/>
                  <a:pt x="395604" y="646556"/>
                </a:cubicBezTo>
                <a:cubicBezTo>
                  <a:pt x="364362" y="647319"/>
                  <a:pt x="332993" y="648081"/>
                  <a:pt x="301751" y="648842"/>
                </a:cubicBezTo>
                <a:cubicBezTo>
                  <a:pt x="301497" y="648842"/>
                  <a:pt x="301116" y="648842"/>
                  <a:pt x="300862" y="648842"/>
                </a:cubicBezTo>
                <a:cubicBezTo>
                  <a:pt x="266191" y="649731"/>
                  <a:pt x="231520" y="650494"/>
                  <a:pt x="196850" y="651128"/>
                </a:cubicBezTo>
                <a:cubicBezTo>
                  <a:pt x="181101" y="588772"/>
                  <a:pt x="165226" y="526542"/>
                  <a:pt x="149351" y="464566"/>
                </a:cubicBezTo>
                <a:cubicBezTo>
                  <a:pt x="143382" y="440563"/>
                  <a:pt x="137921" y="425069"/>
                  <a:pt x="133095" y="418083"/>
                </a:cubicBezTo>
                <a:cubicBezTo>
                  <a:pt x="126491" y="408813"/>
                  <a:pt x="118998" y="404494"/>
                  <a:pt x="110489" y="404875"/>
                </a:cubicBezTo>
                <a:cubicBezTo>
                  <a:pt x="107822" y="405003"/>
                  <a:pt x="105028" y="405130"/>
                  <a:pt x="102361" y="405130"/>
                </a:cubicBezTo>
                <a:cubicBezTo>
                  <a:pt x="101345" y="487806"/>
                  <a:pt x="100456" y="570484"/>
                  <a:pt x="99567" y="653034"/>
                </a:cubicBezTo>
                <a:cubicBezTo>
                  <a:pt x="68452" y="653669"/>
                  <a:pt x="37464" y="654177"/>
                  <a:pt x="6350" y="654685"/>
                </a:cubicBezTo>
                <a:cubicBezTo>
                  <a:pt x="8635" y="453008"/>
                  <a:pt x="10921" y="251460"/>
                  <a:pt x="13207" y="4978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3897" y="758190"/>
            <a:ext cx="272415" cy="609218"/>
          </a:xfrm>
          <a:custGeom>
            <a:avLst/>
            <a:gdLst>
              <a:gd name="connsiteX0" fmla="*/ 13589 w 272415"/>
              <a:gd name="connsiteY0" fmla="*/ 17652 h 609218"/>
              <a:gd name="connsiteX1" fmla="*/ 167767 w 272415"/>
              <a:gd name="connsiteY1" fmla="*/ 6350 h 609218"/>
              <a:gd name="connsiteX2" fmla="*/ 242570 w 272415"/>
              <a:gd name="connsiteY2" fmla="*/ 48513 h 609218"/>
              <a:gd name="connsiteX3" fmla="*/ 266065 w 272415"/>
              <a:gd name="connsiteY3" fmla="*/ 183260 h 609218"/>
              <a:gd name="connsiteX4" fmla="*/ 237109 w 272415"/>
              <a:gd name="connsiteY4" fmla="*/ 326898 h 609218"/>
              <a:gd name="connsiteX5" fmla="*/ 153035 w 272415"/>
              <a:gd name="connsiteY5" fmla="*/ 380999 h 609218"/>
              <a:gd name="connsiteX6" fmla="*/ 102235 w 272415"/>
              <a:gd name="connsiteY6" fmla="*/ 382777 h 609218"/>
              <a:gd name="connsiteX7" fmla="*/ 99568 w 272415"/>
              <a:gd name="connsiteY7" fmla="*/ 602107 h 609218"/>
              <a:gd name="connsiteX8" fmla="*/ 6350 w 272415"/>
              <a:gd name="connsiteY8" fmla="*/ 602868 h 609218"/>
              <a:gd name="connsiteX9" fmla="*/ 13589 w 272415"/>
              <a:gd name="connsiteY9" fmla="*/ 17652 h 60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72415" h="609218">
                <a:moveTo>
                  <a:pt x="13589" y="17652"/>
                </a:moveTo>
                <a:cubicBezTo>
                  <a:pt x="65024" y="13969"/>
                  <a:pt x="116332" y="10159"/>
                  <a:pt x="167767" y="6350"/>
                </a:cubicBezTo>
                <a:cubicBezTo>
                  <a:pt x="201295" y="3809"/>
                  <a:pt x="226314" y="17779"/>
                  <a:pt x="242570" y="48513"/>
                </a:cubicBezTo>
                <a:cubicBezTo>
                  <a:pt x="258953" y="79248"/>
                  <a:pt x="266827" y="124206"/>
                  <a:pt x="266065" y="183260"/>
                </a:cubicBezTo>
                <a:cubicBezTo>
                  <a:pt x="265430" y="244093"/>
                  <a:pt x="255778" y="291973"/>
                  <a:pt x="237109" y="326898"/>
                </a:cubicBezTo>
                <a:cubicBezTo>
                  <a:pt x="218440" y="361696"/>
                  <a:pt x="190500" y="379729"/>
                  <a:pt x="153035" y="380999"/>
                </a:cubicBezTo>
                <a:cubicBezTo>
                  <a:pt x="136144" y="381635"/>
                  <a:pt x="119126" y="382143"/>
                  <a:pt x="102235" y="382777"/>
                </a:cubicBezTo>
                <a:cubicBezTo>
                  <a:pt x="101346" y="455802"/>
                  <a:pt x="100457" y="528955"/>
                  <a:pt x="99568" y="602107"/>
                </a:cubicBezTo>
                <a:cubicBezTo>
                  <a:pt x="68453" y="602360"/>
                  <a:pt x="37465" y="602615"/>
                  <a:pt x="6350" y="602868"/>
                </a:cubicBezTo>
                <a:cubicBezTo>
                  <a:pt x="8763" y="407796"/>
                  <a:pt x="11176" y="212724"/>
                  <a:pt x="13589" y="1765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76725" y="783082"/>
            <a:ext cx="307340" cy="585089"/>
          </a:xfrm>
          <a:custGeom>
            <a:avLst/>
            <a:gdLst>
              <a:gd name="connsiteX0" fmla="*/ 13715 w 307340"/>
              <a:gd name="connsiteY0" fmla="*/ 24002 h 585089"/>
              <a:gd name="connsiteX1" fmla="*/ 100457 w 307340"/>
              <a:gd name="connsiteY1" fmla="*/ 18923 h 585089"/>
              <a:gd name="connsiteX2" fmla="*/ 209422 w 307340"/>
              <a:gd name="connsiteY2" fmla="*/ 325501 h 585089"/>
              <a:gd name="connsiteX3" fmla="*/ 213486 w 307340"/>
              <a:gd name="connsiteY3" fmla="*/ 12065 h 585089"/>
              <a:gd name="connsiteX4" fmla="*/ 300990 w 307340"/>
              <a:gd name="connsiteY4" fmla="*/ 6350 h 585089"/>
              <a:gd name="connsiteX5" fmla="*/ 293623 w 307340"/>
              <a:gd name="connsiteY5" fmla="*/ 578739 h 585089"/>
              <a:gd name="connsiteX6" fmla="*/ 206121 w 307340"/>
              <a:gd name="connsiteY6" fmla="*/ 578739 h 585089"/>
              <a:gd name="connsiteX7" fmla="*/ 97663 w 307340"/>
              <a:gd name="connsiteY7" fmla="*/ 271145 h 585089"/>
              <a:gd name="connsiteX8" fmla="*/ 93598 w 307340"/>
              <a:gd name="connsiteY8" fmla="*/ 578357 h 585089"/>
              <a:gd name="connsiteX9" fmla="*/ 6350 w 307340"/>
              <a:gd name="connsiteY9" fmla="*/ 577850 h 585089"/>
              <a:gd name="connsiteX10" fmla="*/ 13715 w 307340"/>
              <a:gd name="connsiteY10" fmla="*/ 24002 h 5850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7340" h="585089">
                <a:moveTo>
                  <a:pt x="13715" y="24002"/>
                </a:moveTo>
                <a:cubicBezTo>
                  <a:pt x="42671" y="22351"/>
                  <a:pt x="71501" y="20701"/>
                  <a:pt x="100457" y="18923"/>
                </a:cubicBezTo>
                <a:cubicBezTo>
                  <a:pt x="136905" y="120268"/>
                  <a:pt x="173228" y="222504"/>
                  <a:pt x="209422" y="325501"/>
                </a:cubicBezTo>
                <a:cubicBezTo>
                  <a:pt x="210820" y="220979"/>
                  <a:pt x="212090" y="116459"/>
                  <a:pt x="213486" y="12065"/>
                </a:cubicBezTo>
                <a:cubicBezTo>
                  <a:pt x="242696" y="10159"/>
                  <a:pt x="271779" y="8255"/>
                  <a:pt x="300990" y="6350"/>
                </a:cubicBezTo>
                <a:cubicBezTo>
                  <a:pt x="298577" y="197231"/>
                  <a:pt x="296036" y="387985"/>
                  <a:pt x="293623" y="578739"/>
                </a:cubicBezTo>
                <a:cubicBezTo>
                  <a:pt x="264414" y="578739"/>
                  <a:pt x="235330" y="578739"/>
                  <a:pt x="206121" y="578739"/>
                </a:cubicBezTo>
                <a:cubicBezTo>
                  <a:pt x="170053" y="475360"/>
                  <a:pt x="133984" y="372871"/>
                  <a:pt x="97663" y="271145"/>
                </a:cubicBezTo>
                <a:cubicBezTo>
                  <a:pt x="96265" y="373634"/>
                  <a:pt x="94996" y="475996"/>
                  <a:pt x="93598" y="578357"/>
                </a:cubicBezTo>
                <a:cubicBezTo>
                  <a:pt x="64515" y="578231"/>
                  <a:pt x="35433" y="578104"/>
                  <a:pt x="6350" y="577850"/>
                </a:cubicBezTo>
                <a:cubicBezTo>
                  <a:pt x="8763" y="393318"/>
                  <a:pt x="11303" y="208660"/>
                  <a:pt x="13715" y="2400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66439" y="821944"/>
            <a:ext cx="112903" cy="540004"/>
          </a:xfrm>
          <a:custGeom>
            <a:avLst/>
            <a:gdLst>
              <a:gd name="connsiteX0" fmla="*/ 13461 w 112903"/>
              <a:gd name="connsiteY0" fmla="*/ 10413 h 540004"/>
              <a:gd name="connsiteX1" fmla="*/ 106552 w 112903"/>
              <a:gd name="connsiteY1" fmla="*/ 6350 h 540004"/>
              <a:gd name="connsiteX2" fmla="*/ 99314 w 112903"/>
              <a:gd name="connsiteY2" fmla="*/ 533653 h 540004"/>
              <a:gd name="connsiteX3" fmla="*/ 6350 w 112903"/>
              <a:gd name="connsiteY3" fmla="*/ 531748 h 540004"/>
              <a:gd name="connsiteX4" fmla="*/ 13461 w 112903"/>
              <a:gd name="connsiteY4" fmla="*/ 10413 h 540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2903" h="540004">
                <a:moveTo>
                  <a:pt x="13461" y="10413"/>
                </a:moveTo>
                <a:cubicBezTo>
                  <a:pt x="44450" y="9144"/>
                  <a:pt x="75564" y="7747"/>
                  <a:pt x="106552" y="6350"/>
                </a:cubicBezTo>
                <a:cubicBezTo>
                  <a:pt x="104139" y="182117"/>
                  <a:pt x="101726" y="357886"/>
                  <a:pt x="99314" y="533653"/>
                </a:cubicBezTo>
                <a:cubicBezTo>
                  <a:pt x="68326" y="533019"/>
                  <a:pt x="37338" y="532384"/>
                  <a:pt x="6350" y="531748"/>
                </a:cubicBezTo>
                <a:cubicBezTo>
                  <a:pt x="8763" y="357886"/>
                  <a:pt x="11048" y="184150"/>
                  <a:pt x="13461" y="1041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43224" y="827913"/>
            <a:ext cx="296799" cy="528828"/>
          </a:xfrm>
          <a:custGeom>
            <a:avLst/>
            <a:gdLst>
              <a:gd name="connsiteX0" fmla="*/ 8001 w 296799"/>
              <a:gd name="connsiteY0" fmla="*/ 16255 h 528828"/>
              <a:gd name="connsiteX1" fmla="*/ 290448 w 296799"/>
              <a:gd name="connsiteY1" fmla="*/ 6350 h 528828"/>
              <a:gd name="connsiteX2" fmla="*/ 288671 w 296799"/>
              <a:gd name="connsiteY2" fmla="*/ 134365 h 528828"/>
              <a:gd name="connsiteX3" fmla="*/ 193929 w 296799"/>
              <a:gd name="connsiteY3" fmla="*/ 136525 h 528828"/>
              <a:gd name="connsiteX4" fmla="*/ 188722 w 296799"/>
              <a:gd name="connsiteY4" fmla="*/ 522478 h 528828"/>
              <a:gd name="connsiteX5" fmla="*/ 95885 w 296799"/>
              <a:gd name="connsiteY5" fmla="*/ 519937 h 528828"/>
              <a:gd name="connsiteX6" fmla="*/ 101091 w 296799"/>
              <a:gd name="connsiteY6" fmla="*/ 138303 h 528828"/>
              <a:gd name="connsiteX7" fmla="*/ 6350 w 296799"/>
              <a:gd name="connsiteY7" fmla="*/ 139953 h 528828"/>
              <a:gd name="connsiteX8" fmla="*/ 8001 w 296799"/>
              <a:gd name="connsiteY8" fmla="*/ 16255 h 528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6799" h="528828">
                <a:moveTo>
                  <a:pt x="8001" y="16255"/>
                </a:moveTo>
                <a:cubicBezTo>
                  <a:pt x="102108" y="13461"/>
                  <a:pt x="196341" y="10033"/>
                  <a:pt x="290448" y="6350"/>
                </a:cubicBezTo>
                <a:cubicBezTo>
                  <a:pt x="289814" y="49022"/>
                  <a:pt x="289306" y="91694"/>
                  <a:pt x="288671" y="134365"/>
                </a:cubicBezTo>
                <a:cubicBezTo>
                  <a:pt x="257175" y="135128"/>
                  <a:pt x="225552" y="135762"/>
                  <a:pt x="193929" y="136525"/>
                </a:cubicBezTo>
                <a:cubicBezTo>
                  <a:pt x="192278" y="265175"/>
                  <a:pt x="190500" y="393826"/>
                  <a:pt x="188722" y="522478"/>
                </a:cubicBezTo>
                <a:cubicBezTo>
                  <a:pt x="157734" y="521589"/>
                  <a:pt x="126872" y="520826"/>
                  <a:pt x="95885" y="519937"/>
                </a:cubicBezTo>
                <a:cubicBezTo>
                  <a:pt x="97663" y="392683"/>
                  <a:pt x="99314" y="265556"/>
                  <a:pt x="101091" y="138303"/>
                </a:cubicBezTo>
                <a:cubicBezTo>
                  <a:pt x="69469" y="138937"/>
                  <a:pt x="37972" y="139445"/>
                  <a:pt x="6350" y="139953"/>
                </a:cubicBezTo>
                <a:cubicBezTo>
                  <a:pt x="6858" y="98805"/>
                  <a:pt x="7366" y="57530"/>
                  <a:pt x="8001" y="1625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38450" y="840486"/>
            <a:ext cx="633857" cy="511556"/>
          </a:xfrm>
          <a:custGeom>
            <a:avLst/>
            <a:gdLst>
              <a:gd name="connsiteX0" fmla="*/ 11683 w 633857"/>
              <a:gd name="connsiteY0" fmla="*/ 16002 h 511556"/>
              <a:gd name="connsiteX1" fmla="*/ 166623 w 633857"/>
              <a:gd name="connsiteY1" fmla="*/ 14097 h 511556"/>
              <a:gd name="connsiteX2" fmla="*/ 232410 w 633857"/>
              <a:gd name="connsiteY2" fmla="*/ 24764 h 511556"/>
              <a:gd name="connsiteX3" fmla="*/ 268604 w 633857"/>
              <a:gd name="connsiteY3" fmla="*/ 67817 h 511556"/>
              <a:gd name="connsiteX4" fmla="*/ 281558 w 633857"/>
              <a:gd name="connsiteY4" fmla="*/ 145541 h 511556"/>
              <a:gd name="connsiteX5" fmla="*/ 270001 w 633857"/>
              <a:gd name="connsiteY5" fmla="*/ 214503 h 511556"/>
              <a:gd name="connsiteX6" fmla="*/ 240157 w 633857"/>
              <a:gd name="connsiteY6" fmla="*/ 261111 h 511556"/>
              <a:gd name="connsiteX7" fmla="*/ 207264 w 633857"/>
              <a:gd name="connsiteY7" fmla="*/ 279527 h 511556"/>
              <a:gd name="connsiteX8" fmla="*/ 231267 w 633857"/>
              <a:gd name="connsiteY8" fmla="*/ 297561 h 511556"/>
              <a:gd name="connsiteX9" fmla="*/ 245745 w 633857"/>
              <a:gd name="connsiteY9" fmla="*/ 322961 h 511556"/>
              <a:gd name="connsiteX10" fmla="*/ 258445 w 633857"/>
              <a:gd name="connsiteY10" fmla="*/ 353060 h 511556"/>
              <a:gd name="connsiteX11" fmla="*/ 301117 w 633857"/>
              <a:gd name="connsiteY11" fmla="*/ 492125 h 511556"/>
              <a:gd name="connsiteX12" fmla="*/ 419861 w 633857"/>
              <a:gd name="connsiteY12" fmla="*/ 9016 h 511556"/>
              <a:gd name="connsiteX13" fmla="*/ 521208 w 633857"/>
              <a:gd name="connsiteY13" fmla="*/ 6350 h 511556"/>
              <a:gd name="connsiteX14" fmla="*/ 627507 w 633857"/>
              <a:gd name="connsiteY14" fmla="*/ 505206 h 511556"/>
              <a:gd name="connsiteX15" fmla="*/ 530352 w 633857"/>
              <a:gd name="connsiteY15" fmla="*/ 502158 h 511556"/>
              <a:gd name="connsiteX16" fmla="*/ 516382 w 633857"/>
              <a:gd name="connsiteY16" fmla="*/ 419861 h 511556"/>
              <a:gd name="connsiteX17" fmla="*/ 411098 w 633857"/>
              <a:gd name="connsiteY17" fmla="*/ 417194 h 511556"/>
              <a:gd name="connsiteX18" fmla="*/ 395351 w 633857"/>
              <a:gd name="connsiteY18" fmla="*/ 497458 h 511556"/>
              <a:gd name="connsiteX19" fmla="*/ 301625 w 633857"/>
              <a:gd name="connsiteY19" fmla="*/ 493775 h 511556"/>
              <a:gd name="connsiteX20" fmla="*/ 300735 w 633857"/>
              <a:gd name="connsiteY20" fmla="*/ 493775 h 511556"/>
              <a:gd name="connsiteX21" fmla="*/ 196723 w 633857"/>
              <a:gd name="connsiteY21" fmla="*/ 489458 h 511556"/>
              <a:gd name="connsiteX22" fmla="*/ 148970 w 633857"/>
              <a:gd name="connsiteY22" fmla="*/ 342772 h 511556"/>
              <a:gd name="connsiteX23" fmla="*/ 132588 w 633857"/>
              <a:gd name="connsiteY23" fmla="*/ 305942 h 511556"/>
              <a:gd name="connsiteX24" fmla="*/ 109982 w 633857"/>
              <a:gd name="connsiteY24" fmla="*/ 294513 h 511556"/>
              <a:gd name="connsiteX25" fmla="*/ 101726 w 633857"/>
              <a:gd name="connsiteY25" fmla="*/ 294386 h 511556"/>
              <a:gd name="connsiteX26" fmla="*/ 99567 w 633857"/>
              <a:gd name="connsiteY26" fmla="*/ 485267 h 511556"/>
              <a:gd name="connsiteX27" fmla="*/ 6350 w 633857"/>
              <a:gd name="connsiteY27" fmla="*/ 480949 h 511556"/>
              <a:gd name="connsiteX28" fmla="*/ 11683 w 633857"/>
              <a:gd name="connsiteY28" fmla="*/ 16002 h 511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633857" h="511556">
                <a:moveTo>
                  <a:pt x="11683" y="16002"/>
                </a:moveTo>
                <a:cubicBezTo>
                  <a:pt x="63373" y="15494"/>
                  <a:pt x="114935" y="14858"/>
                  <a:pt x="166623" y="14097"/>
                </a:cubicBezTo>
                <a:cubicBezTo>
                  <a:pt x="195326" y="13588"/>
                  <a:pt x="217297" y="17144"/>
                  <a:pt x="232410" y="24764"/>
                </a:cubicBezTo>
                <a:cubicBezTo>
                  <a:pt x="247523" y="32258"/>
                  <a:pt x="259588" y="46608"/>
                  <a:pt x="268604" y="67817"/>
                </a:cubicBezTo>
                <a:cubicBezTo>
                  <a:pt x="277622" y="89027"/>
                  <a:pt x="281939" y="114935"/>
                  <a:pt x="281558" y="145541"/>
                </a:cubicBezTo>
                <a:cubicBezTo>
                  <a:pt x="281178" y="172211"/>
                  <a:pt x="277367" y="195199"/>
                  <a:pt x="270001" y="214503"/>
                </a:cubicBezTo>
                <a:cubicBezTo>
                  <a:pt x="262635" y="233806"/>
                  <a:pt x="252729" y="249300"/>
                  <a:pt x="240157" y="261111"/>
                </a:cubicBezTo>
                <a:cubicBezTo>
                  <a:pt x="232029" y="268605"/>
                  <a:pt x="221107" y="274828"/>
                  <a:pt x="207264" y="279527"/>
                </a:cubicBezTo>
                <a:cubicBezTo>
                  <a:pt x="218313" y="285622"/>
                  <a:pt x="226186" y="291592"/>
                  <a:pt x="231267" y="297561"/>
                </a:cubicBezTo>
                <a:cubicBezTo>
                  <a:pt x="234569" y="301497"/>
                  <a:pt x="239395" y="310006"/>
                  <a:pt x="245745" y="322961"/>
                </a:cubicBezTo>
                <a:cubicBezTo>
                  <a:pt x="252095" y="336042"/>
                  <a:pt x="256285" y="345947"/>
                  <a:pt x="258445" y="353060"/>
                </a:cubicBezTo>
                <a:cubicBezTo>
                  <a:pt x="272669" y="399288"/>
                  <a:pt x="286892" y="445642"/>
                  <a:pt x="301117" y="492125"/>
                </a:cubicBezTo>
                <a:cubicBezTo>
                  <a:pt x="340741" y="332739"/>
                  <a:pt x="380364" y="171703"/>
                  <a:pt x="419861" y="9016"/>
                </a:cubicBezTo>
                <a:cubicBezTo>
                  <a:pt x="453644" y="8255"/>
                  <a:pt x="487426" y="7366"/>
                  <a:pt x="521208" y="6350"/>
                </a:cubicBezTo>
                <a:cubicBezTo>
                  <a:pt x="556895" y="171196"/>
                  <a:pt x="592328" y="337439"/>
                  <a:pt x="627507" y="505206"/>
                </a:cubicBezTo>
                <a:cubicBezTo>
                  <a:pt x="595121" y="504189"/>
                  <a:pt x="562737" y="503174"/>
                  <a:pt x="530352" y="502158"/>
                </a:cubicBezTo>
                <a:cubicBezTo>
                  <a:pt x="525779" y="474725"/>
                  <a:pt x="521081" y="447294"/>
                  <a:pt x="516382" y="419861"/>
                </a:cubicBezTo>
                <a:cubicBezTo>
                  <a:pt x="481329" y="419100"/>
                  <a:pt x="446151" y="418211"/>
                  <a:pt x="411098" y="417194"/>
                </a:cubicBezTo>
                <a:cubicBezTo>
                  <a:pt x="405892" y="443992"/>
                  <a:pt x="400557" y="470661"/>
                  <a:pt x="395351" y="497458"/>
                </a:cubicBezTo>
                <a:cubicBezTo>
                  <a:pt x="364108" y="496189"/>
                  <a:pt x="332867" y="495046"/>
                  <a:pt x="301625" y="493775"/>
                </a:cubicBezTo>
                <a:cubicBezTo>
                  <a:pt x="301244" y="493775"/>
                  <a:pt x="300989" y="493775"/>
                  <a:pt x="300735" y="493775"/>
                </a:cubicBezTo>
                <a:cubicBezTo>
                  <a:pt x="266064" y="492378"/>
                  <a:pt x="231394" y="490981"/>
                  <a:pt x="196723" y="489458"/>
                </a:cubicBezTo>
                <a:cubicBezTo>
                  <a:pt x="180848" y="440436"/>
                  <a:pt x="164973" y="391541"/>
                  <a:pt x="148970" y="342772"/>
                </a:cubicBezTo>
                <a:cubicBezTo>
                  <a:pt x="142875" y="323977"/>
                  <a:pt x="137414" y="311658"/>
                  <a:pt x="132588" y="305942"/>
                </a:cubicBezTo>
                <a:cubicBezTo>
                  <a:pt x="125983" y="298577"/>
                  <a:pt x="118491" y="294767"/>
                  <a:pt x="109982" y="294513"/>
                </a:cubicBezTo>
                <a:cubicBezTo>
                  <a:pt x="107188" y="294513"/>
                  <a:pt x="104520" y="294386"/>
                  <a:pt x="101726" y="294386"/>
                </a:cubicBezTo>
                <a:cubicBezTo>
                  <a:pt x="100964" y="358013"/>
                  <a:pt x="100202" y="421639"/>
                  <a:pt x="99567" y="485267"/>
                </a:cubicBezTo>
                <a:cubicBezTo>
                  <a:pt x="68452" y="483869"/>
                  <a:pt x="37464" y="482346"/>
                  <a:pt x="6350" y="480949"/>
                </a:cubicBezTo>
                <a:cubicBezTo>
                  <a:pt x="8127" y="325881"/>
                  <a:pt x="9905" y="170941"/>
                  <a:pt x="11683" y="1600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77414" y="850773"/>
            <a:ext cx="110743" cy="473583"/>
          </a:xfrm>
          <a:custGeom>
            <a:avLst/>
            <a:gdLst>
              <a:gd name="connsiteX0" fmla="*/ 11175 w 110743"/>
              <a:gd name="connsiteY0" fmla="*/ 6858 h 473583"/>
              <a:gd name="connsiteX1" fmla="*/ 104393 w 110743"/>
              <a:gd name="connsiteY1" fmla="*/ 6350 h 473583"/>
              <a:gd name="connsiteX2" fmla="*/ 99313 w 110743"/>
              <a:gd name="connsiteY2" fmla="*/ 467233 h 473583"/>
              <a:gd name="connsiteX3" fmla="*/ 6350 w 110743"/>
              <a:gd name="connsiteY3" fmla="*/ 462534 h 473583"/>
              <a:gd name="connsiteX4" fmla="*/ 11175 w 110743"/>
              <a:gd name="connsiteY4" fmla="*/ 6858 h 473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0743" h="473583">
                <a:moveTo>
                  <a:pt x="11175" y="6858"/>
                </a:moveTo>
                <a:cubicBezTo>
                  <a:pt x="42290" y="6730"/>
                  <a:pt x="73405" y="6604"/>
                  <a:pt x="104393" y="6350"/>
                </a:cubicBezTo>
                <a:cubicBezTo>
                  <a:pt x="102742" y="160019"/>
                  <a:pt x="100964" y="313563"/>
                  <a:pt x="99313" y="467233"/>
                </a:cubicBezTo>
                <a:cubicBezTo>
                  <a:pt x="68325" y="465709"/>
                  <a:pt x="37337" y="464185"/>
                  <a:pt x="6350" y="462534"/>
                </a:cubicBezTo>
                <a:cubicBezTo>
                  <a:pt x="8000" y="310642"/>
                  <a:pt x="9651" y="158750"/>
                  <a:pt x="11175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70328" y="850773"/>
            <a:ext cx="270383" cy="456946"/>
          </a:xfrm>
          <a:custGeom>
            <a:avLst/>
            <a:gdLst>
              <a:gd name="connsiteX0" fmla="*/ 10160 w 270383"/>
              <a:gd name="connsiteY0" fmla="*/ 6350 h 456946"/>
              <a:gd name="connsiteX1" fmla="*/ 164719 w 270383"/>
              <a:gd name="connsiteY1" fmla="*/ 7112 h 456946"/>
              <a:gd name="connsiteX2" fmla="*/ 240029 w 270383"/>
              <a:gd name="connsiteY2" fmla="*/ 43052 h 456946"/>
              <a:gd name="connsiteX3" fmla="*/ 264032 w 270383"/>
              <a:gd name="connsiteY3" fmla="*/ 146050 h 456946"/>
              <a:gd name="connsiteX4" fmla="*/ 235585 w 270383"/>
              <a:gd name="connsiteY4" fmla="*/ 252349 h 456946"/>
              <a:gd name="connsiteX5" fmla="*/ 151764 w 270383"/>
              <a:gd name="connsiteY5" fmla="*/ 287909 h 456946"/>
              <a:gd name="connsiteX6" fmla="*/ 100964 w 270383"/>
              <a:gd name="connsiteY6" fmla="*/ 286004 h 456946"/>
              <a:gd name="connsiteX7" fmla="*/ 99441 w 270383"/>
              <a:gd name="connsiteY7" fmla="*/ 450596 h 456946"/>
              <a:gd name="connsiteX8" fmla="*/ 6350 w 270383"/>
              <a:gd name="connsiteY8" fmla="*/ 445008 h 456946"/>
              <a:gd name="connsiteX9" fmla="*/ 10160 w 270383"/>
              <a:gd name="connsiteY9" fmla="*/ 6350 h 4569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70383" h="456946">
                <a:moveTo>
                  <a:pt x="10160" y="6350"/>
                </a:moveTo>
                <a:cubicBezTo>
                  <a:pt x="61595" y="6730"/>
                  <a:pt x="113157" y="6985"/>
                  <a:pt x="164719" y="7112"/>
                </a:cubicBezTo>
                <a:cubicBezTo>
                  <a:pt x="198373" y="7112"/>
                  <a:pt x="223520" y="19050"/>
                  <a:pt x="240029" y="43052"/>
                </a:cubicBezTo>
                <a:cubicBezTo>
                  <a:pt x="256539" y="67183"/>
                  <a:pt x="264541" y="101473"/>
                  <a:pt x="264032" y="146050"/>
                </a:cubicBezTo>
                <a:cubicBezTo>
                  <a:pt x="263525" y="191643"/>
                  <a:pt x="254126" y="227203"/>
                  <a:pt x="235585" y="252349"/>
                </a:cubicBezTo>
                <a:cubicBezTo>
                  <a:pt x="217170" y="277368"/>
                  <a:pt x="189103" y="289179"/>
                  <a:pt x="151764" y="287909"/>
                </a:cubicBezTo>
                <a:cubicBezTo>
                  <a:pt x="134747" y="287274"/>
                  <a:pt x="117855" y="286639"/>
                  <a:pt x="100964" y="286004"/>
                </a:cubicBezTo>
                <a:cubicBezTo>
                  <a:pt x="100457" y="340868"/>
                  <a:pt x="99948" y="395732"/>
                  <a:pt x="99441" y="450596"/>
                </a:cubicBezTo>
                <a:cubicBezTo>
                  <a:pt x="68326" y="448818"/>
                  <a:pt x="37338" y="446913"/>
                  <a:pt x="6350" y="445008"/>
                </a:cubicBezTo>
                <a:cubicBezTo>
                  <a:pt x="7620" y="298831"/>
                  <a:pt x="8889" y="152527"/>
                  <a:pt x="1016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64792" y="838962"/>
            <a:ext cx="265938" cy="439801"/>
          </a:xfrm>
          <a:custGeom>
            <a:avLst/>
            <a:gdLst>
              <a:gd name="connsiteX0" fmla="*/ 7873 w 265938"/>
              <a:gd name="connsiteY0" fmla="*/ 6350 h 439801"/>
              <a:gd name="connsiteX1" fmla="*/ 256920 w 265938"/>
              <a:gd name="connsiteY1" fmla="*/ 12954 h 439801"/>
              <a:gd name="connsiteX2" fmla="*/ 256412 w 265938"/>
              <a:gd name="connsiteY2" fmla="*/ 102616 h 439801"/>
              <a:gd name="connsiteX3" fmla="*/ 100583 w 265938"/>
              <a:gd name="connsiteY3" fmla="*/ 97155 h 439801"/>
              <a:gd name="connsiteX4" fmla="*/ 100329 w 265938"/>
              <a:gd name="connsiteY4" fmla="*/ 162814 h 439801"/>
              <a:gd name="connsiteX5" fmla="*/ 244728 w 265938"/>
              <a:gd name="connsiteY5" fmla="*/ 169037 h 439801"/>
              <a:gd name="connsiteX6" fmla="*/ 244220 w 265938"/>
              <a:gd name="connsiteY6" fmla="*/ 254508 h 439801"/>
              <a:gd name="connsiteX7" fmla="*/ 99948 w 265938"/>
              <a:gd name="connsiteY7" fmla="*/ 246888 h 439801"/>
              <a:gd name="connsiteX8" fmla="*/ 99567 w 265938"/>
              <a:gd name="connsiteY8" fmla="*/ 328168 h 439801"/>
              <a:gd name="connsiteX9" fmla="*/ 259587 w 265938"/>
              <a:gd name="connsiteY9" fmla="*/ 338201 h 439801"/>
              <a:gd name="connsiteX10" fmla="*/ 258953 w 265938"/>
              <a:gd name="connsiteY10" fmla="*/ 433451 h 439801"/>
              <a:gd name="connsiteX11" fmla="*/ 6350 w 265938"/>
              <a:gd name="connsiteY11" fmla="*/ 414401 h 439801"/>
              <a:gd name="connsiteX12" fmla="*/ 7873 w 265938"/>
              <a:gd name="connsiteY12" fmla="*/ 6350 h 4398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65938" h="439801">
                <a:moveTo>
                  <a:pt x="7873" y="6350"/>
                </a:moveTo>
                <a:cubicBezTo>
                  <a:pt x="90804" y="9016"/>
                  <a:pt x="173862" y="11176"/>
                  <a:pt x="256920" y="12954"/>
                </a:cubicBezTo>
                <a:cubicBezTo>
                  <a:pt x="256793" y="42926"/>
                  <a:pt x="256539" y="72771"/>
                  <a:pt x="256412" y="102616"/>
                </a:cubicBezTo>
                <a:cubicBezTo>
                  <a:pt x="204469" y="100965"/>
                  <a:pt x="152526" y="99187"/>
                  <a:pt x="100583" y="97155"/>
                </a:cubicBezTo>
                <a:cubicBezTo>
                  <a:pt x="100456" y="119126"/>
                  <a:pt x="100456" y="140970"/>
                  <a:pt x="100329" y="162814"/>
                </a:cubicBezTo>
                <a:cubicBezTo>
                  <a:pt x="148462" y="164973"/>
                  <a:pt x="196595" y="167005"/>
                  <a:pt x="244728" y="169037"/>
                </a:cubicBezTo>
                <a:cubicBezTo>
                  <a:pt x="244601" y="197485"/>
                  <a:pt x="244475" y="226060"/>
                  <a:pt x="244220" y="254508"/>
                </a:cubicBezTo>
                <a:cubicBezTo>
                  <a:pt x="196087" y="252095"/>
                  <a:pt x="148081" y="249555"/>
                  <a:pt x="99948" y="246888"/>
                </a:cubicBezTo>
                <a:cubicBezTo>
                  <a:pt x="99822" y="274066"/>
                  <a:pt x="99694" y="301117"/>
                  <a:pt x="99567" y="328168"/>
                </a:cubicBezTo>
                <a:cubicBezTo>
                  <a:pt x="152907" y="331724"/>
                  <a:pt x="206247" y="335026"/>
                  <a:pt x="259587" y="338201"/>
                </a:cubicBezTo>
                <a:cubicBezTo>
                  <a:pt x="259333" y="369951"/>
                  <a:pt x="259206" y="401701"/>
                  <a:pt x="258953" y="433451"/>
                </a:cubicBezTo>
                <a:cubicBezTo>
                  <a:pt x="174751" y="427355"/>
                  <a:pt x="90550" y="421132"/>
                  <a:pt x="6350" y="414401"/>
                </a:cubicBezTo>
                <a:cubicBezTo>
                  <a:pt x="6857" y="278384"/>
                  <a:pt x="7365" y="142366"/>
                  <a:pt x="787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41450" y="826642"/>
            <a:ext cx="307213" cy="430784"/>
          </a:xfrm>
          <a:custGeom>
            <a:avLst/>
            <a:gdLst>
              <a:gd name="connsiteX0" fmla="*/ 6350 w 307213"/>
              <a:gd name="connsiteY0" fmla="*/ 6350 h 430784"/>
              <a:gd name="connsiteX1" fmla="*/ 161163 w 307213"/>
              <a:gd name="connsiteY1" fmla="*/ 12700 h 430784"/>
              <a:gd name="connsiteX2" fmla="*/ 227076 w 307213"/>
              <a:gd name="connsiteY2" fmla="*/ 25146 h 430784"/>
              <a:gd name="connsiteX3" fmla="*/ 263651 w 307213"/>
              <a:gd name="connsiteY3" fmla="*/ 63246 h 430784"/>
              <a:gd name="connsiteX4" fmla="*/ 277367 w 307213"/>
              <a:gd name="connsiteY4" fmla="*/ 129540 h 430784"/>
              <a:gd name="connsiteX5" fmla="*/ 266573 w 307213"/>
              <a:gd name="connsiteY5" fmla="*/ 187198 h 430784"/>
              <a:gd name="connsiteX6" fmla="*/ 237108 w 307213"/>
              <a:gd name="connsiteY6" fmla="*/ 225171 h 430784"/>
              <a:gd name="connsiteX7" fmla="*/ 204597 w 307213"/>
              <a:gd name="connsiteY7" fmla="*/ 239141 h 430784"/>
              <a:gd name="connsiteX8" fmla="*/ 228600 w 307213"/>
              <a:gd name="connsiteY8" fmla="*/ 255524 h 430784"/>
              <a:gd name="connsiteX9" fmla="*/ 243458 w 307213"/>
              <a:gd name="connsiteY9" fmla="*/ 277622 h 430784"/>
              <a:gd name="connsiteX10" fmla="*/ 256285 w 307213"/>
              <a:gd name="connsiteY10" fmla="*/ 303657 h 430784"/>
              <a:gd name="connsiteX11" fmla="*/ 300863 w 307213"/>
              <a:gd name="connsiteY11" fmla="*/ 424434 h 430784"/>
              <a:gd name="connsiteX12" fmla="*/ 196214 w 307213"/>
              <a:gd name="connsiteY12" fmla="*/ 416052 h 430784"/>
              <a:gd name="connsiteX13" fmla="*/ 147066 w 307213"/>
              <a:gd name="connsiteY13" fmla="*/ 289814 h 430784"/>
              <a:gd name="connsiteX14" fmla="*/ 130302 w 307213"/>
              <a:gd name="connsiteY14" fmla="*/ 257810 h 430784"/>
              <a:gd name="connsiteX15" fmla="*/ 107569 w 307213"/>
              <a:gd name="connsiteY15" fmla="*/ 247142 h 430784"/>
              <a:gd name="connsiteX16" fmla="*/ 99441 w 307213"/>
              <a:gd name="connsiteY16" fmla="*/ 246507 h 430784"/>
              <a:gd name="connsiteX17" fmla="*/ 99186 w 307213"/>
              <a:gd name="connsiteY17" fmla="*/ 407924 h 430784"/>
              <a:gd name="connsiteX18" fmla="*/ 6350 w 307213"/>
              <a:gd name="connsiteY18" fmla="*/ 399923 h 430784"/>
              <a:gd name="connsiteX19" fmla="*/ 6350 w 307213"/>
              <a:gd name="connsiteY19" fmla="*/ 6350 h 4307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07213" h="430784">
                <a:moveTo>
                  <a:pt x="6350" y="6350"/>
                </a:moveTo>
                <a:cubicBezTo>
                  <a:pt x="57911" y="8636"/>
                  <a:pt x="109600" y="10795"/>
                  <a:pt x="161163" y="12700"/>
                </a:cubicBezTo>
                <a:cubicBezTo>
                  <a:pt x="189864" y="13843"/>
                  <a:pt x="211835" y="17907"/>
                  <a:pt x="227076" y="25146"/>
                </a:cubicBezTo>
                <a:cubicBezTo>
                  <a:pt x="242189" y="32258"/>
                  <a:pt x="254380" y="44958"/>
                  <a:pt x="263651" y="63246"/>
                </a:cubicBezTo>
                <a:cubicBezTo>
                  <a:pt x="272923" y="81661"/>
                  <a:pt x="277495" y="103759"/>
                  <a:pt x="277367" y="129540"/>
                </a:cubicBezTo>
                <a:cubicBezTo>
                  <a:pt x="277367" y="152019"/>
                  <a:pt x="273685" y="171323"/>
                  <a:pt x="266573" y="187198"/>
                </a:cubicBezTo>
                <a:cubicBezTo>
                  <a:pt x="259460" y="203200"/>
                  <a:pt x="249554" y="215773"/>
                  <a:pt x="237108" y="225171"/>
                </a:cubicBezTo>
                <a:cubicBezTo>
                  <a:pt x="229235" y="231140"/>
                  <a:pt x="218313" y="235839"/>
                  <a:pt x="204597" y="239141"/>
                </a:cubicBezTo>
                <a:cubicBezTo>
                  <a:pt x="215645" y="244729"/>
                  <a:pt x="223647" y="250190"/>
                  <a:pt x="228600" y="255524"/>
                </a:cubicBezTo>
                <a:cubicBezTo>
                  <a:pt x="232029" y="259080"/>
                  <a:pt x="236982" y="266446"/>
                  <a:pt x="243458" y="277622"/>
                </a:cubicBezTo>
                <a:cubicBezTo>
                  <a:pt x="249808" y="288925"/>
                  <a:pt x="254126" y="297561"/>
                  <a:pt x="256285" y="303657"/>
                </a:cubicBezTo>
                <a:cubicBezTo>
                  <a:pt x="271145" y="343789"/>
                  <a:pt x="286004" y="384048"/>
                  <a:pt x="300863" y="424434"/>
                </a:cubicBezTo>
                <a:cubicBezTo>
                  <a:pt x="265938" y="421767"/>
                  <a:pt x="231139" y="418846"/>
                  <a:pt x="196214" y="416052"/>
                </a:cubicBezTo>
                <a:cubicBezTo>
                  <a:pt x="179958" y="373761"/>
                  <a:pt x="163449" y="331724"/>
                  <a:pt x="147066" y="289814"/>
                </a:cubicBezTo>
                <a:cubicBezTo>
                  <a:pt x="140716" y="273558"/>
                  <a:pt x="135255" y="262890"/>
                  <a:pt x="130302" y="257810"/>
                </a:cubicBezTo>
                <a:cubicBezTo>
                  <a:pt x="123571" y="251206"/>
                  <a:pt x="116077" y="247650"/>
                  <a:pt x="107569" y="247142"/>
                </a:cubicBezTo>
                <a:cubicBezTo>
                  <a:pt x="104902" y="246888"/>
                  <a:pt x="102108" y="246761"/>
                  <a:pt x="99441" y="246507"/>
                </a:cubicBezTo>
                <a:cubicBezTo>
                  <a:pt x="99314" y="300355"/>
                  <a:pt x="99314" y="354076"/>
                  <a:pt x="99186" y="407924"/>
                </a:cubicBezTo>
                <a:cubicBezTo>
                  <a:pt x="68325" y="405257"/>
                  <a:pt x="37338" y="402590"/>
                  <a:pt x="6350" y="399923"/>
                </a:cubicBezTo>
                <a:cubicBezTo>
                  <a:pt x="6350" y="268732"/>
                  <a:pt x="6350" y="137541"/>
                  <a:pt x="63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418451" y="468376"/>
            <a:ext cx="283971" cy="782701"/>
          </a:xfrm>
          <a:custGeom>
            <a:avLst/>
            <a:gdLst>
              <a:gd name="connsiteX0" fmla="*/ 145033 w 283971"/>
              <a:gd name="connsiteY0" fmla="*/ 6350 h 782701"/>
              <a:gd name="connsiteX1" fmla="*/ 232155 w 283971"/>
              <a:gd name="connsiteY1" fmla="*/ 48259 h 782701"/>
              <a:gd name="connsiteX2" fmla="*/ 267969 w 283971"/>
              <a:gd name="connsiteY2" fmla="*/ 213740 h 782701"/>
              <a:gd name="connsiteX3" fmla="*/ 180975 w 283971"/>
              <a:gd name="connsiteY3" fmla="*/ 236728 h 782701"/>
              <a:gd name="connsiteX4" fmla="*/ 166369 w 283971"/>
              <a:gd name="connsiteY4" fmla="*/ 165226 h 782701"/>
              <a:gd name="connsiteX5" fmla="*/ 135763 w 283971"/>
              <a:gd name="connsiteY5" fmla="*/ 146176 h 782701"/>
              <a:gd name="connsiteX6" fmla="*/ 111505 w 283971"/>
              <a:gd name="connsiteY6" fmla="*/ 166115 h 782701"/>
              <a:gd name="connsiteX7" fmla="*/ 103378 w 283971"/>
              <a:gd name="connsiteY7" fmla="*/ 208407 h 782701"/>
              <a:gd name="connsiteX8" fmla="*/ 109981 w 283971"/>
              <a:gd name="connsiteY8" fmla="*/ 239522 h 782701"/>
              <a:gd name="connsiteX9" fmla="*/ 140969 w 283971"/>
              <a:gd name="connsiteY9" fmla="*/ 263271 h 782701"/>
              <a:gd name="connsiteX10" fmla="*/ 227710 w 283971"/>
              <a:gd name="connsiteY10" fmla="*/ 319278 h 782701"/>
              <a:gd name="connsiteX11" fmla="*/ 265810 w 283971"/>
              <a:gd name="connsiteY11" fmla="*/ 398145 h 782701"/>
              <a:gd name="connsiteX12" fmla="*/ 277621 w 283971"/>
              <a:gd name="connsiteY12" fmla="*/ 507873 h 782701"/>
              <a:gd name="connsiteX13" fmla="*/ 261746 w 283971"/>
              <a:gd name="connsiteY13" fmla="*/ 642493 h 782701"/>
              <a:gd name="connsiteX14" fmla="*/ 217296 w 283971"/>
              <a:gd name="connsiteY14" fmla="*/ 738759 h 782701"/>
              <a:gd name="connsiteX15" fmla="*/ 145160 w 283971"/>
              <a:gd name="connsiteY15" fmla="*/ 776351 h 782701"/>
              <a:gd name="connsiteX16" fmla="*/ 39496 w 283971"/>
              <a:gd name="connsiteY16" fmla="*/ 712470 h 782701"/>
              <a:gd name="connsiteX17" fmla="*/ 6350 w 283971"/>
              <a:gd name="connsiteY17" fmla="*/ 530987 h 782701"/>
              <a:gd name="connsiteX18" fmla="*/ 94360 w 283971"/>
              <a:gd name="connsiteY18" fmla="*/ 508635 h 782701"/>
              <a:gd name="connsiteX19" fmla="*/ 105917 w 283971"/>
              <a:gd name="connsiteY19" fmla="*/ 588645 h 782701"/>
              <a:gd name="connsiteX20" fmla="*/ 146684 w 283971"/>
              <a:gd name="connsiteY20" fmla="*/ 629920 h 782701"/>
              <a:gd name="connsiteX21" fmla="*/ 177165 w 283971"/>
              <a:gd name="connsiteY21" fmla="*/ 603885 h 782701"/>
              <a:gd name="connsiteX22" fmla="*/ 187959 w 283971"/>
              <a:gd name="connsiteY22" fmla="*/ 549148 h 782701"/>
              <a:gd name="connsiteX23" fmla="*/ 177800 w 283971"/>
              <a:gd name="connsiteY23" fmla="*/ 498221 h 782701"/>
              <a:gd name="connsiteX24" fmla="*/ 130429 w 283971"/>
              <a:gd name="connsiteY24" fmla="*/ 459866 h 782701"/>
              <a:gd name="connsiteX25" fmla="*/ 43815 w 283971"/>
              <a:gd name="connsiteY25" fmla="*/ 378968 h 782701"/>
              <a:gd name="connsiteX26" fmla="*/ 17906 w 283971"/>
              <a:gd name="connsiteY26" fmla="*/ 239014 h 782701"/>
              <a:gd name="connsiteX27" fmla="*/ 31368 w 283971"/>
              <a:gd name="connsiteY27" fmla="*/ 129793 h 782701"/>
              <a:gd name="connsiteX28" fmla="*/ 71628 w 283971"/>
              <a:gd name="connsiteY28" fmla="*/ 44957 h 782701"/>
              <a:gd name="connsiteX29" fmla="*/ 145033 w 283971"/>
              <a:gd name="connsiteY29" fmla="*/ 6350 h 7827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283971" h="782701">
                <a:moveTo>
                  <a:pt x="145033" y="6350"/>
                </a:moveTo>
                <a:cubicBezTo>
                  <a:pt x="183133" y="1397"/>
                  <a:pt x="212217" y="15240"/>
                  <a:pt x="232155" y="48259"/>
                </a:cubicBezTo>
                <a:cubicBezTo>
                  <a:pt x="252221" y="81279"/>
                  <a:pt x="264159" y="136397"/>
                  <a:pt x="267969" y="213740"/>
                </a:cubicBezTo>
                <a:cubicBezTo>
                  <a:pt x="238886" y="221487"/>
                  <a:pt x="209930" y="229107"/>
                  <a:pt x="180975" y="236728"/>
                </a:cubicBezTo>
                <a:cubicBezTo>
                  <a:pt x="178689" y="203454"/>
                  <a:pt x="173735" y="179578"/>
                  <a:pt x="166369" y="165226"/>
                </a:cubicBezTo>
                <a:cubicBezTo>
                  <a:pt x="159004" y="150875"/>
                  <a:pt x="148843" y="144525"/>
                  <a:pt x="135763" y="146176"/>
                </a:cubicBezTo>
                <a:cubicBezTo>
                  <a:pt x="124967" y="147447"/>
                  <a:pt x="116967" y="154050"/>
                  <a:pt x="111505" y="166115"/>
                </a:cubicBezTo>
                <a:cubicBezTo>
                  <a:pt x="106044" y="178054"/>
                  <a:pt x="103378" y="192150"/>
                  <a:pt x="103378" y="208407"/>
                </a:cubicBezTo>
                <a:cubicBezTo>
                  <a:pt x="103378" y="220218"/>
                  <a:pt x="105536" y="230504"/>
                  <a:pt x="109981" y="239522"/>
                </a:cubicBezTo>
                <a:cubicBezTo>
                  <a:pt x="114427" y="248793"/>
                  <a:pt x="124714" y="256666"/>
                  <a:pt x="140969" y="263271"/>
                </a:cubicBezTo>
                <a:cubicBezTo>
                  <a:pt x="181355" y="280289"/>
                  <a:pt x="210184" y="298957"/>
                  <a:pt x="227710" y="319278"/>
                </a:cubicBezTo>
                <a:cubicBezTo>
                  <a:pt x="245109" y="339597"/>
                  <a:pt x="257809" y="365887"/>
                  <a:pt x="265810" y="398145"/>
                </a:cubicBezTo>
                <a:cubicBezTo>
                  <a:pt x="273684" y="430276"/>
                  <a:pt x="277621" y="466979"/>
                  <a:pt x="277621" y="507873"/>
                </a:cubicBezTo>
                <a:cubicBezTo>
                  <a:pt x="277621" y="556006"/>
                  <a:pt x="272415" y="600837"/>
                  <a:pt x="261746" y="642493"/>
                </a:cubicBezTo>
                <a:cubicBezTo>
                  <a:pt x="251205" y="684021"/>
                  <a:pt x="236346" y="716152"/>
                  <a:pt x="217296" y="738759"/>
                </a:cubicBezTo>
                <a:cubicBezTo>
                  <a:pt x="198246" y="761365"/>
                  <a:pt x="174117" y="773938"/>
                  <a:pt x="145160" y="776351"/>
                </a:cubicBezTo>
                <a:cubicBezTo>
                  <a:pt x="94233" y="780668"/>
                  <a:pt x="59055" y="759332"/>
                  <a:pt x="39496" y="712470"/>
                </a:cubicBezTo>
                <a:cubicBezTo>
                  <a:pt x="19939" y="665734"/>
                  <a:pt x="8890" y="605282"/>
                  <a:pt x="6350" y="530987"/>
                </a:cubicBezTo>
                <a:cubicBezTo>
                  <a:pt x="35686" y="523621"/>
                  <a:pt x="65023" y="516127"/>
                  <a:pt x="94360" y="508635"/>
                </a:cubicBezTo>
                <a:cubicBezTo>
                  <a:pt x="96266" y="543941"/>
                  <a:pt x="100076" y="570610"/>
                  <a:pt x="105917" y="588645"/>
                </a:cubicBezTo>
                <a:cubicBezTo>
                  <a:pt x="115442" y="617727"/>
                  <a:pt x="129031" y="631571"/>
                  <a:pt x="146684" y="629920"/>
                </a:cubicBezTo>
                <a:cubicBezTo>
                  <a:pt x="159892" y="628649"/>
                  <a:pt x="170053" y="620013"/>
                  <a:pt x="177165" y="603885"/>
                </a:cubicBezTo>
                <a:cubicBezTo>
                  <a:pt x="184404" y="587756"/>
                  <a:pt x="187959" y="569468"/>
                  <a:pt x="187959" y="549148"/>
                </a:cubicBezTo>
                <a:cubicBezTo>
                  <a:pt x="187959" y="529843"/>
                  <a:pt x="184530" y="512826"/>
                  <a:pt x="177800" y="498221"/>
                </a:cubicBezTo>
                <a:cubicBezTo>
                  <a:pt x="170942" y="483615"/>
                  <a:pt x="155193" y="470915"/>
                  <a:pt x="130429" y="459866"/>
                </a:cubicBezTo>
                <a:cubicBezTo>
                  <a:pt x="89916" y="441451"/>
                  <a:pt x="61086" y="414401"/>
                  <a:pt x="43815" y="378968"/>
                </a:cubicBezTo>
                <a:cubicBezTo>
                  <a:pt x="26542" y="343407"/>
                  <a:pt x="17906" y="296799"/>
                  <a:pt x="17906" y="239014"/>
                </a:cubicBezTo>
                <a:cubicBezTo>
                  <a:pt x="18033" y="201040"/>
                  <a:pt x="22479" y="164718"/>
                  <a:pt x="31368" y="129793"/>
                </a:cubicBezTo>
                <a:cubicBezTo>
                  <a:pt x="40385" y="94868"/>
                  <a:pt x="53720" y="66675"/>
                  <a:pt x="71628" y="44957"/>
                </a:cubicBezTo>
                <a:cubicBezTo>
                  <a:pt x="89407" y="23240"/>
                  <a:pt x="113918" y="10413"/>
                  <a:pt x="14503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95923" y="580644"/>
            <a:ext cx="303403" cy="735711"/>
          </a:xfrm>
          <a:custGeom>
            <a:avLst/>
            <a:gdLst>
              <a:gd name="connsiteX0" fmla="*/ 159384 w 303403"/>
              <a:gd name="connsiteY0" fmla="*/ 6350 h 735711"/>
              <a:gd name="connsiteX1" fmla="*/ 247904 w 303403"/>
              <a:gd name="connsiteY1" fmla="*/ 49783 h 735711"/>
              <a:gd name="connsiteX2" fmla="*/ 295275 w 303403"/>
              <a:gd name="connsiteY2" fmla="*/ 210184 h 735711"/>
              <a:gd name="connsiteX3" fmla="*/ 213486 w 303403"/>
              <a:gd name="connsiteY3" fmla="*/ 261111 h 735711"/>
              <a:gd name="connsiteX4" fmla="*/ 204723 w 303403"/>
              <a:gd name="connsiteY4" fmla="*/ 215011 h 735711"/>
              <a:gd name="connsiteX5" fmla="*/ 185928 w 303403"/>
              <a:gd name="connsiteY5" fmla="*/ 178689 h 735711"/>
              <a:gd name="connsiteX6" fmla="*/ 160908 w 303403"/>
              <a:gd name="connsiteY6" fmla="*/ 167893 h 735711"/>
              <a:gd name="connsiteX7" fmla="*/ 112395 w 303403"/>
              <a:gd name="connsiteY7" fmla="*/ 231647 h 735711"/>
              <a:gd name="connsiteX8" fmla="*/ 99059 w 303403"/>
              <a:gd name="connsiteY8" fmla="*/ 369950 h 735711"/>
              <a:gd name="connsiteX9" fmla="*/ 113410 w 303403"/>
              <a:gd name="connsiteY9" fmla="*/ 527558 h 735711"/>
              <a:gd name="connsiteX10" fmla="*/ 155702 w 303403"/>
              <a:gd name="connsiteY10" fmla="*/ 567436 h 735711"/>
              <a:gd name="connsiteX11" fmla="*/ 196088 w 303403"/>
              <a:gd name="connsiteY11" fmla="*/ 529589 h 735711"/>
              <a:gd name="connsiteX12" fmla="*/ 216281 w 303403"/>
              <a:gd name="connsiteY12" fmla="*/ 426592 h 735711"/>
              <a:gd name="connsiteX13" fmla="*/ 297053 w 303403"/>
              <a:gd name="connsiteY13" fmla="*/ 477519 h 735711"/>
              <a:gd name="connsiteX14" fmla="*/ 270764 w 303403"/>
              <a:gd name="connsiteY14" fmla="*/ 613917 h 735711"/>
              <a:gd name="connsiteX15" fmla="*/ 226821 w 303403"/>
              <a:gd name="connsiteY15" fmla="*/ 697992 h 735711"/>
              <a:gd name="connsiteX16" fmla="*/ 160273 w 303403"/>
              <a:gd name="connsiteY16" fmla="*/ 729361 h 735711"/>
              <a:gd name="connsiteX17" fmla="*/ 80645 w 303403"/>
              <a:gd name="connsiteY17" fmla="*/ 701039 h 735711"/>
              <a:gd name="connsiteX18" fmla="*/ 27685 w 303403"/>
              <a:gd name="connsiteY18" fmla="*/ 588772 h 735711"/>
              <a:gd name="connsiteX19" fmla="*/ 6350 w 303403"/>
              <a:gd name="connsiteY19" fmla="*/ 379222 h 735711"/>
              <a:gd name="connsiteX20" fmla="*/ 47244 w 303403"/>
              <a:gd name="connsiteY20" fmla="*/ 111505 h 735711"/>
              <a:gd name="connsiteX21" fmla="*/ 159384 w 303403"/>
              <a:gd name="connsiteY21" fmla="*/ 6350 h 7357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303403" h="735711">
                <a:moveTo>
                  <a:pt x="159384" y="6350"/>
                </a:moveTo>
                <a:cubicBezTo>
                  <a:pt x="197104" y="2031"/>
                  <a:pt x="226568" y="16382"/>
                  <a:pt x="247904" y="49783"/>
                </a:cubicBezTo>
                <a:cubicBezTo>
                  <a:pt x="269367" y="83311"/>
                  <a:pt x="285115" y="136779"/>
                  <a:pt x="295275" y="210184"/>
                </a:cubicBezTo>
                <a:cubicBezTo>
                  <a:pt x="268096" y="227203"/>
                  <a:pt x="240792" y="244220"/>
                  <a:pt x="213486" y="261111"/>
                </a:cubicBezTo>
                <a:cubicBezTo>
                  <a:pt x="210693" y="239903"/>
                  <a:pt x="207771" y="224536"/>
                  <a:pt x="204723" y="215011"/>
                </a:cubicBezTo>
                <a:cubicBezTo>
                  <a:pt x="199644" y="198882"/>
                  <a:pt x="193420" y="186816"/>
                  <a:pt x="185928" y="178689"/>
                </a:cubicBezTo>
                <a:cubicBezTo>
                  <a:pt x="178434" y="170433"/>
                  <a:pt x="170180" y="166878"/>
                  <a:pt x="160908" y="167893"/>
                </a:cubicBezTo>
                <a:cubicBezTo>
                  <a:pt x="139954" y="170053"/>
                  <a:pt x="123825" y="191261"/>
                  <a:pt x="112395" y="231647"/>
                </a:cubicBezTo>
                <a:cubicBezTo>
                  <a:pt x="103885" y="261619"/>
                  <a:pt x="99441" y="307720"/>
                  <a:pt x="99059" y="369950"/>
                </a:cubicBezTo>
                <a:cubicBezTo>
                  <a:pt x="98679" y="447167"/>
                  <a:pt x="103505" y="499617"/>
                  <a:pt x="113410" y="527558"/>
                </a:cubicBezTo>
                <a:cubicBezTo>
                  <a:pt x="123444" y="555498"/>
                  <a:pt x="137541" y="568833"/>
                  <a:pt x="155702" y="567436"/>
                </a:cubicBezTo>
                <a:cubicBezTo>
                  <a:pt x="173482" y="566166"/>
                  <a:pt x="186944" y="553592"/>
                  <a:pt x="196088" y="529589"/>
                </a:cubicBezTo>
                <a:cubicBezTo>
                  <a:pt x="205232" y="505714"/>
                  <a:pt x="211963" y="471297"/>
                  <a:pt x="216281" y="426592"/>
                </a:cubicBezTo>
                <a:cubicBezTo>
                  <a:pt x="243205" y="443483"/>
                  <a:pt x="270129" y="460502"/>
                  <a:pt x="297053" y="477519"/>
                </a:cubicBezTo>
                <a:cubicBezTo>
                  <a:pt x="291465" y="531622"/>
                  <a:pt x="282702" y="577088"/>
                  <a:pt x="270764" y="613917"/>
                </a:cubicBezTo>
                <a:cubicBezTo>
                  <a:pt x="258953" y="650620"/>
                  <a:pt x="244347" y="678688"/>
                  <a:pt x="226821" y="697992"/>
                </a:cubicBezTo>
                <a:cubicBezTo>
                  <a:pt x="209422" y="717295"/>
                  <a:pt x="187197" y="727837"/>
                  <a:pt x="160273" y="729361"/>
                </a:cubicBezTo>
                <a:cubicBezTo>
                  <a:pt x="127761" y="731266"/>
                  <a:pt x="101219" y="721867"/>
                  <a:pt x="80645" y="701039"/>
                </a:cubicBezTo>
                <a:cubicBezTo>
                  <a:pt x="60070" y="680339"/>
                  <a:pt x="42418" y="642873"/>
                  <a:pt x="27685" y="588772"/>
                </a:cubicBezTo>
                <a:cubicBezTo>
                  <a:pt x="13081" y="534797"/>
                  <a:pt x="5842" y="464947"/>
                  <a:pt x="6350" y="379222"/>
                </a:cubicBezTo>
                <a:cubicBezTo>
                  <a:pt x="6984" y="264922"/>
                  <a:pt x="20701" y="175768"/>
                  <a:pt x="47244" y="111505"/>
                </a:cubicBezTo>
                <a:cubicBezTo>
                  <a:pt x="73914" y="46989"/>
                  <a:pt x="111252" y="11937"/>
                  <a:pt x="15938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04586" y="665734"/>
            <a:ext cx="303529" cy="688594"/>
          </a:xfrm>
          <a:custGeom>
            <a:avLst/>
            <a:gdLst>
              <a:gd name="connsiteX0" fmla="*/ 160782 w 303529"/>
              <a:gd name="connsiteY0" fmla="*/ 6350 h 688594"/>
              <a:gd name="connsiteX1" fmla="*/ 249301 w 303529"/>
              <a:gd name="connsiteY1" fmla="*/ 47752 h 688594"/>
              <a:gd name="connsiteX2" fmla="*/ 296164 w 303529"/>
              <a:gd name="connsiteY2" fmla="*/ 198374 h 688594"/>
              <a:gd name="connsiteX3" fmla="*/ 214122 w 303529"/>
              <a:gd name="connsiteY3" fmla="*/ 245110 h 688594"/>
              <a:gd name="connsiteX4" fmla="*/ 205485 w 303529"/>
              <a:gd name="connsiteY4" fmla="*/ 201930 h 688594"/>
              <a:gd name="connsiteX5" fmla="*/ 186817 w 303529"/>
              <a:gd name="connsiteY5" fmla="*/ 167640 h 688594"/>
              <a:gd name="connsiteX6" fmla="*/ 161671 w 303529"/>
              <a:gd name="connsiteY6" fmla="*/ 157353 h 688594"/>
              <a:gd name="connsiteX7" fmla="*/ 113029 w 303529"/>
              <a:gd name="connsiteY7" fmla="*/ 216408 h 688594"/>
              <a:gd name="connsiteX8" fmla="*/ 99186 w 303529"/>
              <a:gd name="connsiteY8" fmla="*/ 345440 h 688594"/>
              <a:gd name="connsiteX9" fmla="*/ 113157 w 303529"/>
              <a:gd name="connsiteY9" fmla="*/ 492760 h 688594"/>
              <a:gd name="connsiteX10" fmla="*/ 155321 w 303529"/>
              <a:gd name="connsiteY10" fmla="*/ 530860 h 688594"/>
              <a:gd name="connsiteX11" fmla="*/ 195834 w 303529"/>
              <a:gd name="connsiteY11" fmla="*/ 496062 h 688594"/>
              <a:gd name="connsiteX12" fmla="*/ 216280 w 303529"/>
              <a:gd name="connsiteY12" fmla="*/ 399923 h 688594"/>
              <a:gd name="connsiteX13" fmla="*/ 297179 w 303529"/>
              <a:gd name="connsiteY13" fmla="*/ 448818 h 688594"/>
              <a:gd name="connsiteX14" fmla="*/ 270383 w 303529"/>
              <a:gd name="connsiteY14" fmla="*/ 576199 h 688594"/>
              <a:gd name="connsiteX15" fmla="*/ 226060 w 303529"/>
              <a:gd name="connsiteY15" fmla="*/ 654177 h 688594"/>
              <a:gd name="connsiteX16" fmla="*/ 159385 w 303529"/>
              <a:gd name="connsiteY16" fmla="*/ 682244 h 688594"/>
              <a:gd name="connsiteX17" fmla="*/ 79755 w 303529"/>
              <a:gd name="connsiteY17" fmla="*/ 654304 h 688594"/>
              <a:gd name="connsiteX18" fmla="*/ 27051 w 303529"/>
              <a:gd name="connsiteY18" fmla="*/ 548640 h 688594"/>
              <a:gd name="connsiteX19" fmla="*/ 6350 w 303529"/>
              <a:gd name="connsiteY19" fmla="*/ 352806 h 688594"/>
              <a:gd name="connsiteX20" fmla="*/ 48133 w 303529"/>
              <a:gd name="connsiteY20" fmla="*/ 103505 h 688594"/>
              <a:gd name="connsiteX21" fmla="*/ 160782 w 303529"/>
              <a:gd name="connsiteY21" fmla="*/ 6350 h 6885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303529" h="688594">
                <a:moveTo>
                  <a:pt x="160782" y="6350"/>
                </a:moveTo>
                <a:cubicBezTo>
                  <a:pt x="198501" y="2667"/>
                  <a:pt x="227965" y="16383"/>
                  <a:pt x="249301" y="47752"/>
                </a:cubicBezTo>
                <a:cubicBezTo>
                  <a:pt x="270636" y="79248"/>
                  <a:pt x="286258" y="129540"/>
                  <a:pt x="296164" y="198374"/>
                </a:cubicBezTo>
                <a:cubicBezTo>
                  <a:pt x="268859" y="214122"/>
                  <a:pt x="241554" y="229616"/>
                  <a:pt x="214122" y="245110"/>
                </a:cubicBezTo>
                <a:cubicBezTo>
                  <a:pt x="211454" y="225298"/>
                  <a:pt x="208534" y="210947"/>
                  <a:pt x="205485" y="201930"/>
                </a:cubicBezTo>
                <a:cubicBezTo>
                  <a:pt x="200405" y="186816"/>
                  <a:pt x="194183" y="175387"/>
                  <a:pt x="186817" y="167640"/>
                </a:cubicBezTo>
                <a:cubicBezTo>
                  <a:pt x="179323" y="160019"/>
                  <a:pt x="170942" y="156591"/>
                  <a:pt x="161671" y="157353"/>
                </a:cubicBezTo>
                <a:cubicBezTo>
                  <a:pt x="140716" y="159130"/>
                  <a:pt x="124460" y="178816"/>
                  <a:pt x="113029" y="216408"/>
                </a:cubicBezTo>
                <a:cubicBezTo>
                  <a:pt x="104394" y="244221"/>
                  <a:pt x="99695" y="287274"/>
                  <a:pt x="99186" y="345440"/>
                </a:cubicBezTo>
                <a:cubicBezTo>
                  <a:pt x="98679" y="417449"/>
                  <a:pt x="103251" y="466598"/>
                  <a:pt x="113157" y="492760"/>
                </a:cubicBezTo>
                <a:cubicBezTo>
                  <a:pt x="122935" y="519049"/>
                  <a:pt x="137033" y="531749"/>
                  <a:pt x="155321" y="530860"/>
                </a:cubicBezTo>
                <a:cubicBezTo>
                  <a:pt x="173101" y="529844"/>
                  <a:pt x="186563" y="518287"/>
                  <a:pt x="195834" y="496062"/>
                </a:cubicBezTo>
                <a:cubicBezTo>
                  <a:pt x="205104" y="473837"/>
                  <a:pt x="211963" y="441706"/>
                  <a:pt x="216280" y="399923"/>
                </a:cubicBezTo>
                <a:cubicBezTo>
                  <a:pt x="243332" y="416179"/>
                  <a:pt x="270256" y="432435"/>
                  <a:pt x="297179" y="448818"/>
                </a:cubicBezTo>
                <a:cubicBezTo>
                  <a:pt x="291338" y="499491"/>
                  <a:pt x="282321" y="541909"/>
                  <a:pt x="270383" y="576199"/>
                </a:cubicBezTo>
                <a:cubicBezTo>
                  <a:pt x="258317" y="610362"/>
                  <a:pt x="243585" y="636397"/>
                  <a:pt x="226060" y="654177"/>
                </a:cubicBezTo>
                <a:cubicBezTo>
                  <a:pt x="208534" y="671830"/>
                  <a:pt x="186309" y="681228"/>
                  <a:pt x="159385" y="682244"/>
                </a:cubicBezTo>
                <a:cubicBezTo>
                  <a:pt x="126746" y="683387"/>
                  <a:pt x="100203" y="673989"/>
                  <a:pt x="79755" y="654304"/>
                </a:cubicBezTo>
                <a:cubicBezTo>
                  <a:pt x="59182" y="634619"/>
                  <a:pt x="41655" y="599313"/>
                  <a:pt x="27051" y="548640"/>
                </a:cubicBezTo>
                <a:cubicBezTo>
                  <a:pt x="12573" y="497967"/>
                  <a:pt x="5588" y="432816"/>
                  <a:pt x="6350" y="352806"/>
                </a:cubicBezTo>
                <a:cubicBezTo>
                  <a:pt x="7366" y="246253"/>
                  <a:pt x="21335" y="163194"/>
                  <a:pt x="48133" y="103505"/>
                </a:cubicBezTo>
                <a:cubicBezTo>
                  <a:pt x="75057" y="43561"/>
                  <a:pt x="112522" y="11176"/>
                  <a:pt x="16078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18331" y="802767"/>
            <a:ext cx="324104" cy="571754"/>
          </a:xfrm>
          <a:custGeom>
            <a:avLst/>
            <a:gdLst>
              <a:gd name="connsiteX0" fmla="*/ 165353 w 324104"/>
              <a:gd name="connsiteY0" fmla="*/ 6350 h 571754"/>
              <a:gd name="connsiteX1" fmla="*/ 279908 w 324104"/>
              <a:gd name="connsiteY1" fmla="*/ 73533 h 571754"/>
              <a:gd name="connsiteX2" fmla="*/ 317753 w 324104"/>
              <a:gd name="connsiteY2" fmla="*/ 278383 h 571754"/>
              <a:gd name="connsiteX3" fmla="*/ 297815 w 324104"/>
              <a:gd name="connsiteY3" fmla="*/ 436753 h 571754"/>
              <a:gd name="connsiteX4" fmla="*/ 245364 w 324104"/>
              <a:gd name="connsiteY4" fmla="*/ 532384 h 571754"/>
              <a:gd name="connsiteX5" fmla="*/ 161416 w 324104"/>
              <a:gd name="connsiteY5" fmla="*/ 565404 h 571754"/>
              <a:gd name="connsiteX6" fmla="*/ 77723 w 324104"/>
              <a:gd name="connsiteY6" fmla="*/ 535305 h 571754"/>
              <a:gd name="connsiteX7" fmla="*/ 24891 w 324104"/>
              <a:gd name="connsiteY7" fmla="*/ 443738 h 571754"/>
              <a:gd name="connsiteX8" fmla="*/ 6350 w 324104"/>
              <a:gd name="connsiteY8" fmla="*/ 288797 h 571754"/>
              <a:gd name="connsiteX9" fmla="*/ 50165 w 324104"/>
              <a:gd name="connsiteY9" fmla="*/ 84836 h 571754"/>
              <a:gd name="connsiteX10" fmla="*/ 165353 w 324104"/>
              <a:gd name="connsiteY10" fmla="*/ 6350 h 5717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24104" h="571754">
                <a:moveTo>
                  <a:pt x="165353" y="6350"/>
                </a:moveTo>
                <a:cubicBezTo>
                  <a:pt x="215391" y="3683"/>
                  <a:pt x="253619" y="25908"/>
                  <a:pt x="279908" y="73533"/>
                </a:cubicBezTo>
                <a:cubicBezTo>
                  <a:pt x="306323" y="121285"/>
                  <a:pt x="318897" y="189738"/>
                  <a:pt x="317753" y="278383"/>
                </a:cubicBezTo>
                <a:cubicBezTo>
                  <a:pt x="316865" y="342772"/>
                  <a:pt x="310260" y="395605"/>
                  <a:pt x="297815" y="436753"/>
                </a:cubicBezTo>
                <a:cubicBezTo>
                  <a:pt x="285496" y="477900"/>
                  <a:pt x="267970" y="509778"/>
                  <a:pt x="245364" y="532384"/>
                </a:cubicBezTo>
                <a:cubicBezTo>
                  <a:pt x="222758" y="554863"/>
                  <a:pt x="194690" y="565912"/>
                  <a:pt x="161416" y="565404"/>
                </a:cubicBezTo>
                <a:cubicBezTo>
                  <a:pt x="127508" y="564896"/>
                  <a:pt x="99567" y="554863"/>
                  <a:pt x="77723" y="535305"/>
                </a:cubicBezTo>
                <a:cubicBezTo>
                  <a:pt x="55753" y="515747"/>
                  <a:pt x="38227" y="485267"/>
                  <a:pt x="24891" y="443738"/>
                </a:cubicBezTo>
                <a:cubicBezTo>
                  <a:pt x="11684" y="402463"/>
                  <a:pt x="5460" y="350774"/>
                  <a:pt x="6350" y="288797"/>
                </a:cubicBezTo>
                <a:cubicBezTo>
                  <a:pt x="7492" y="202183"/>
                  <a:pt x="22225" y="134239"/>
                  <a:pt x="50165" y="84836"/>
                </a:cubicBezTo>
                <a:cubicBezTo>
                  <a:pt x="78232" y="35052"/>
                  <a:pt x="116459" y="8890"/>
                  <a:pt x="16535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52447" y="841502"/>
            <a:ext cx="284988" cy="456438"/>
          </a:xfrm>
          <a:custGeom>
            <a:avLst/>
            <a:gdLst>
              <a:gd name="connsiteX0" fmla="*/ 147320 w 284988"/>
              <a:gd name="connsiteY0" fmla="*/ 6350 h 456438"/>
              <a:gd name="connsiteX1" fmla="*/ 235076 w 284988"/>
              <a:gd name="connsiteY1" fmla="*/ 38226 h 456438"/>
              <a:gd name="connsiteX2" fmla="*/ 270256 w 284988"/>
              <a:gd name="connsiteY2" fmla="*/ 137540 h 456438"/>
              <a:gd name="connsiteX3" fmla="*/ 182626 w 284988"/>
              <a:gd name="connsiteY3" fmla="*/ 142620 h 456438"/>
              <a:gd name="connsiteX4" fmla="*/ 168275 w 284988"/>
              <a:gd name="connsiteY4" fmla="*/ 99948 h 456438"/>
              <a:gd name="connsiteX5" fmla="*/ 137541 w 284988"/>
              <a:gd name="connsiteY5" fmla="*/ 85978 h 456438"/>
              <a:gd name="connsiteX6" fmla="*/ 113029 w 284988"/>
              <a:gd name="connsiteY6" fmla="*/ 95250 h 456438"/>
              <a:gd name="connsiteX7" fmla="*/ 104648 w 284988"/>
              <a:gd name="connsiteY7" fmla="*/ 118744 h 456438"/>
              <a:gd name="connsiteX8" fmla="*/ 111379 w 284988"/>
              <a:gd name="connsiteY8" fmla="*/ 137286 h 456438"/>
              <a:gd name="connsiteX9" fmla="*/ 142367 w 284988"/>
              <a:gd name="connsiteY9" fmla="*/ 154050 h 456438"/>
              <a:gd name="connsiteX10" fmla="*/ 229361 w 284988"/>
              <a:gd name="connsiteY10" fmla="*/ 194944 h 456438"/>
              <a:gd name="connsiteX11" fmla="*/ 267207 w 284988"/>
              <a:gd name="connsiteY11" fmla="*/ 244475 h 456438"/>
              <a:gd name="connsiteX12" fmla="*/ 278638 w 284988"/>
              <a:gd name="connsiteY12" fmla="*/ 309498 h 456438"/>
              <a:gd name="connsiteX13" fmla="*/ 262001 w 284988"/>
              <a:gd name="connsiteY13" fmla="*/ 385953 h 456438"/>
              <a:gd name="connsiteX14" fmla="*/ 217042 w 284988"/>
              <a:gd name="connsiteY14" fmla="*/ 436753 h 456438"/>
              <a:gd name="connsiteX15" fmla="*/ 144653 w 284988"/>
              <a:gd name="connsiteY15" fmla="*/ 450087 h 456438"/>
              <a:gd name="connsiteX16" fmla="*/ 39116 w 284988"/>
              <a:gd name="connsiteY16" fmla="*/ 401192 h 456438"/>
              <a:gd name="connsiteX17" fmla="*/ 6350 w 284988"/>
              <a:gd name="connsiteY17" fmla="*/ 293623 h 456438"/>
              <a:gd name="connsiteX18" fmla="*/ 94742 w 284988"/>
              <a:gd name="connsiteY18" fmla="*/ 290448 h 456438"/>
              <a:gd name="connsiteX19" fmla="*/ 106045 w 284988"/>
              <a:gd name="connsiteY19" fmla="*/ 337565 h 456438"/>
              <a:gd name="connsiteX20" fmla="*/ 146811 w 284988"/>
              <a:gd name="connsiteY20" fmla="*/ 365886 h 456438"/>
              <a:gd name="connsiteX21" fmla="*/ 177419 w 284988"/>
              <a:gd name="connsiteY21" fmla="*/ 354330 h 456438"/>
              <a:gd name="connsiteX22" fmla="*/ 188467 w 284988"/>
              <a:gd name="connsiteY22" fmla="*/ 323850 h 456438"/>
              <a:gd name="connsiteX23" fmla="*/ 178435 w 284988"/>
              <a:gd name="connsiteY23" fmla="*/ 293369 h 456438"/>
              <a:gd name="connsiteX24" fmla="*/ 131063 w 284988"/>
              <a:gd name="connsiteY24" fmla="*/ 266192 h 456438"/>
              <a:gd name="connsiteX25" fmla="*/ 44450 w 284988"/>
              <a:gd name="connsiteY25" fmla="*/ 210692 h 456438"/>
              <a:gd name="connsiteX26" fmla="*/ 18669 w 284988"/>
              <a:gd name="connsiteY26" fmla="*/ 127889 h 456438"/>
              <a:gd name="connsiteX27" fmla="*/ 32511 w 284988"/>
              <a:gd name="connsiteY27" fmla="*/ 66675 h 456438"/>
              <a:gd name="connsiteX28" fmla="*/ 73279 w 284988"/>
              <a:gd name="connsiteY28" fmla="*/ 21844 h 456438"/>
              <a:gd name="connsiteX29" fmla="*/ 147320 w 284988"/>
              <a:gd name="connsiteY29" fmla="*/ 6350 h 456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284988" h="456438">
                <a:moveTo>
                  <a:pt x="147320" y="6350"/>
                </a:moveTo>
                <a:cubicBezTo>
                  <a:pt x="185801" y="6858"/>
                  <a:pt x="215138" y="17398"/>
                  <a:pt x="235076" y="38226"/>
                </a:cubicBezTo>
                <a:cubicBezTo>
                  <a:pt x="255142" y="59181"/>
                  <a:pt x="266826" y="92328"/>
                  <a:pt x="270256" y="137540"/>
                </a:cubicBezTo>
                <a:cubicBezTo>
                  <a:pt x="241045" y="139319"/>
                  <a:pt x="211835" y="140969"/>
                  <a:pt x="182626" y="142620"/>
                </a:cubicBezTo>
                <a:cubicBezTo>
                  <a:pt x="180467" y="123189"/>
                  <a:pt x="175767" y="108965"/>
                  <a:pt x="168275" y="99948"/>
                </a:cubicBezTo>
                <a:cubicBezTo>
                  <a:pt x="160908" y="90931"/>
                  <a:pt x="150622" y="86359"/>
                  <a:pt x="137541" y="85978"/>
                </a:cubicBezTo>
                <a:cubicBezTo>
                  <a:pt x="126745" y="85725"/>
                  <a:pt x="118617" y="88772"/>
                  <a:pt x="113029" y="95250"/>
                </a:cubicBezTo>
                <a:cubicBezTo>
                  <a:pt x="107569" y="101600"/>
                  <a:pt x="104775" y="109347"/>
                  <a:pt x="104648" y="118744"/>
                </a:cubicBezTo>
                <a:cubicBezTo>
                  <a:pt x="104648" y="125475"/>
                  <a:pt x="106807" y="131698"/>
                  <a:pt x="111379" y="137286"/>
                </a:cubicBezTo>
                <a:cubicBezTo>
                  <a:pt x="115697" y="143001"/>
                  <a:pt x="125983" y="148589"/>
                  <a:pt x="142367" y="154050"/>
                </a:cubicBezTo>
                <a:cubicBezTo>
                  <a:pt x="182879" y="167766"/>
                  <a:pt x="211835" y="181483"/>
                  <a:pt x="229361" y="194944"/>
                </a:cubicBezTo>
                <a:cubicBezTo>
                  <a:pt x="246760" y="208406"/>
                  <a:pt x="259460" y="224916"/>
                  <a:pt x="267207" y="244475"/>
                </a:cubicBezTo>
                <a:cubicBezTo>
                  <a:pt x="275082" y="264033"/>
                  <a:pt x="278892" y="285622"/>
                  <a:pt x="278638" y="309498"/>
                </a:cubicBezTo>
                <a:cubicBezTo>
                  <a:pt x="278383" y="337439"/>
                  <a:pt x="272923" y="362965"/>
                  <a:pt x="262001" y="385953"/>
                </a:cubicBezTo>
                <a:cubicBezTo>
                  <a:pt x="251205" y="408939"/>
                  <a:pt x="236220" y="425831"/>
                  <a:pt x="217042" y="436753"/>
                </a:cubicBezTo>
                <a:cubicBezTo>
                  <a:pt x="197866" y="447675"/>
                  <a:pt x="173735" y="452119"/>
                  <a:pt x="144653" y="450087"/>
                </a:cubicBezTo>
                <a:cubicBezTo>
                  <a:pt x="93726" y="446658"/>
                  <a:pt x="58547" y="430275"/>
                  <a:pt x="39116" y="401192"/>
                </a:cubicBezTo>
                <a:cubicBezTo>
                  <a:pt x="19685" y="372236"/>
                  <a:pt x="8763" y="336422"/>
                  <a:pt x="6350" y="293623"/>
                </a:cubicBezTo>
                <a:cubicBezTo>
                  <a:pt x="35813" y="292608"/>
                  <a:pt x="65277" y="291592"/>
                  <a:pt x="94742" y="290448"/>
                </a:cubicBezTo>
                <a:cubicBezTo>
                  <a:pt x="96520" y="310895"/>
                  <a:pt x="100202" y="326644"/>
                  <a:pt x="106045" y="337565"/>
                </a:cubicBezTo>
                <a:cubicBezTo>
                  <a:pt x="115442" y="355472"/>
                  <a:pt x="129032" y="364870"/>
                  <a:pt x="146811" y="365886"/>
                </a:cubicBezTo>
                <a:cubicBezTo>
                  <a:pt x="160020" y="366648"/>
                  <a:pt x="170179" y="362839"/>
                  <a:pt x="177419" y="354330"/>
                </a:cubicBezTo>
                <a:cubicBezTo>
                  <a:pt x="184657" y="345694"/>
                  <a:pt x="188341" y="335533"/>
                  <a:pt x="188467" y="323850"/>
                </a:cubicBezTo>
                <a:cubicBezTo>
                  <a:pt x="188467" y="312673"/>
                  <a:pt x="185166" y="302514"/>
                  <a:pt x="178435" y="293369"/>
                </a:cubicBezTo>
                <a:cubicBezTo>
                  <a:pt x="171704" y="284225"/>
                  <a:pt x="155955" y="275081"/>
                  <a:pt x="131063" y="266192"/>
                </a:cubicBezTo>
                <a:cubicBezTo>
                  <a:pt x="90551" y="251333"/>
                  <a:pt x="61595" y="232790"/>
                  <a:pt x="44450" y="210692"/>
                </a:cubicBezTo>
                <a:cubicBezTo>
                  <a:pt x="27051" y="188467"/>
                  <a:pt x="18542" y="161036"/>
                  <a:pt x="18669" y="127889"/>
                </a:cubicBezTo>
                <a:cubicBezTo>
                  <a:pt x="18795" y="106172"/>
                  <a:pt x="23495" y="85851"/>
                  <a:pt x="32511" y="66675"/>
                </a:cubicBezTo>
                <a:cubicBezTo>
                  <a:pt x="41655" y="47625"/>
                  <a:pt x="55245" y="32638"/>
                  <a:pt x="73279" y="21844"/>
                </a:cubicBezTo>
                <a:cubicBezTo>
                  <a:pt x="91313" y="11048"/>
                  <a:pt x="116077" y="5841"/>
                  <a:pt x="14732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67733" y="5420106"/>
            <a:ext cx="36067" cy="36195"/>
          </a:xfrm>
          <a:custGeom>
            <a:avLst/>
            <a:gdLst>
              <a:gd name="connsiteX0" fmla="*/ 18033 w 36067"/>
              <a:gd name="connsiteY0" fmla="*/ 0 h 36195"/>
              <a:gd name="connsiteX1" fmla="*/ 30733 w 36067"/>
              <a:gd name="connsiteY1" fmla="*/ 5334 h 36195"/>
              <a:gd name="connsiteX2" fmla="*/ 36067 w 36067"/>
              <a:gd name="connsiteY2" fmla="*/ 18160 h 36195"/>
              <a:gd name="connsiteX3" fmla="*/ 30733 w 36067"/>
              <a:gd name="connsiteY3" fmla="*/ 30860 h 36195"/>
              <a:gd name="connsiteX4" fmla="*/ 18033 w 36067"/>
              <a:gd name="connsiteY4" fmla="*/ 36195 h 36195"/>
              <a:gd name="connsiteX5" fmla="*/ 5333 w 36067"/>
              <a:gd name="connsiteY5" fmla="*/ 30860 h 36195"/>
              <a:gd name="connsiteX6" fmla="*/ 0 w 36067"/>
              <a:gd name="connsiteY6" fmla="*/ 18160 h 36195"/>
              <a:gd name="connsiteX7" fmla="*/ 5333 w 36067"/>
              <a:gd name="connsiteY7" fmla="*/ 5334 h 36195"/>
              <a:gd name="connsiteX8" fmla="*/ 18033 w 36067"/>
              <a:gd name="connsiteY8" fmla="*/ 0 h 361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6067" h="36195">
                <a:moveTo>
                  <a:pt x="18033" y="0"/>
                </a:moveTo>
                <a:cubicBezTo>
                  <a:pt x="22986" y="0"/>
                  <a:pt x="27177" y="1778"/>
                  <a:pt x="30733" y="5334"/>
                </a:cubicBezTo>
                <a:cubicBezTo>
                  <a:pt x="34289" y="8763"/>
                  <a:pt x="36067" y="13080"/>
                  <a:pt x="36067" y="18160"/>
                </a:cubicBezTo>
                <a:cubicBezTo>
                  <a:pt x="36067" y="23114"/>
                  <a:pt x="34289" y="27304"/>
                  <a:pt x="30733" y="30860"/>
                </a:cubicBezTo>
                <a:cubicBezTo>
                  <a:pt x="27177" y="34416"/>
                  <a:pt x="22986" y="36195"/>
                  <a:pt x="18033" y="36195"/>
                </a:cubicBezTo>
                <a:cubicBezTo>
                  <a:pt x="13080" y="36195"/>
                  <a:pt x="8889" y="34416"/>
                  <a:pt x="5333" y="30860"/>
                </a:cubicBezTo>
                <a:cubicBezTo>
                  <a:pt x="1777" y="27304"/>
                  <a:pt x="0" y="23114"/>
                  <a:pt x="0" y="18160"/>
                </a:cubicBezTo>
                <a:cubicBezTo>
                  <a:pt x="0" y="13080"/>
                  <a:pt x="1777" y="8763"/>
                  <a:pt x="5333" y="5334"/>
                </a:cubicBezTo>
                <a:cubicBezTo>
                  <a:pt x="8889" y="1778"/>
                  <a:pt x="13080" y="0"/>
                  <a:pt x="18033" y="0"/>
                </a:cubicBezTo>
              </a:path>
            </a:pathLst>
          </a:custGeom>
          <a:solidFill>
            <a:srgbClr val="00b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469900"/>
            <a:ext cx="63246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5700" y="2413000"/>
            <a:ext cx="6794500" cy="1866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64100"/>
            <a:ext cx="9144000" cy="1993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488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90600" y="3327400"/>
            <a:ext cx="8255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77800" algn="l"/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2006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Total</a:t>
            </a:r>
          </a:p>
          <a:p>
            <a:pPr>
              <a:lnSpc>
                <a:spcPts val="2300"/>
              </a:lnSpc>
              <a:tabLst>
                <a:tab pos="177800" algn="l"/>
                <a:tab pos="1905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lung</a:t>
            </a:r>
          </a:p>
          <a:p>
            <a:pPr>
              <a:lnSpc>
                <a:spcPts val="2400"/>
              </a:lnSpc>
              <a:tabLst>
                <a:tab pos="177800" algn="l"/>
                <a:tab pos="190500" algn="l"/>
              </a:tabLst>
            </a:pPr>
            <a:r>
              <a:rPr lang="en-US" altLang="zh-CN" sz="2004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capacity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71700" y="2374900"/>
            <a:ext cx="1943100" cy="344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63500" algn="l"/>
                <a:tab pos="190500" algn="l"/>
                <a:tab pos="368300" algn="l"/>
                <a:tab pos="5461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Inspiratory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reserve</a:t>
            </a:r>
          </a:p>
          <a:p>
            <a:pPr>
              <a:lnSpc>
                <a:spcPts val="2400"/>
              </a:lnSpc>
              <a:tabLst>
                <a:tab pos="63500" algn="l"/>
                <a:tab pos="190500" algn="l"/>
                <a:tab pos="368300" algn="l"/>
                <a:tab pos="546100" algn="l"/>
                <a:tab pos="635000" algn="l"/>
              </a:tabLst>
            </a:pPr>
            <a:r>
              <a:rPr lang="en-US" altLang="zh-CN" dirty="0" smtClean="0"/>
              <a:t>					</a:t>
            </a:r>
            <a:r>
              <a:rPr lang="en-US" altLang="zh-CN" sz="2004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volume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63500" algn="l"/>
                <a:tab pos="190500" algn="l"/>
                <a:tab pos="368300" algn="l"/>
                <a:tab pos="546100" algn="l"/>
                <a:tab pos="635000" algn="l"/>
              </a:tabLst>
            </a:pPr>
            <a:r>
              <a:rPr lang="en-US" altLang="zh-CN" dirty="0" smtClean="0"/>
              <a:t>			</a:t>
            </a:r>
            <a:r>
              <a:rPr lang="en-US" altLang="zh-CN" sz="2006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Tidal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volume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63500" algn="l"/>
                <a:tab pos="190500" algn="l"/>
                <a:tab pos="368300" algn="l"/>
                <a:tab pos="546100" algn="l"/>
                <a:tab pos="635000" algn="l"/>
              </a:tabLst>
            </a:pPr>
            <a:r>
              <a:rPr lang="en-US" altLang="zh-CN" sz="2006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Expiratory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reserve</a:t>
            </a:r>
          </a:p>
          <a:p>
            <a:pPr>
              <a:lnSpc>
                <a:spcPts val="2300"/>
              </a:lnSpc>
              <a:tabLst>
                <a:tab pos="63500" algn="l"/>
                <a:tab pos="190500" algn="l"/>
                <a:tab pos="368300" algn="l"/>
                <a:tab pos="546100" algn="l"/>
                <a:tab pos="635000" algn="l"/>
              </a:tabLst>
            </a:pPr>
            <a:r>
              <a:rPr lang="en-US" altLang="zh-CN" dirty="0" smtClean="0"/>
              <a:t>				</a:t>
            </a:r>
            <a:r>
              <a:rPr lang="en-US" altLang="zh-CN" sz="2004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volume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63500" algn="l"/>
                <a:tab pos="190500" algn="l"/>
                <a:tab pos="368300" algn="l"/>
                <a:tab pos="546100" algn="l"/>
                <a:tab pos="6350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Residual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volume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65700" y="2451100"/>
            <a:ext cx="1841500" cy="236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39700" algn="l"/>
                <a:tab pos="1016000" algn="l"/>
                <a:tab pos="1358900" algn="l"/>
              </a:tabLst>
            </a:pPr>
            <a:r>
              <a:rPr lang="en-US" altLang="zh-CN" sz="2006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Inspiratory</a:t>
            </a:r>
          </a:p>
          <a:p>
            <a:pPr>
              <a:lnSpc>
                <a:spcPts val="2300"/>
              </a:lnSpc>
              <a:tabLst>
                <a:tab pos="139700" algn="l"/>
                <a:tab pos="1016000" algn="l"/>
                <a:tab pos="1358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capacity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39700" algn="l"/>
                <a:tab pos="1016000" algn="l"/>
                <a:tab pos="13589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Vital</a:t>
            </a:r>
          </a:p>
          <a:p>
            <a:pPr>
              <a:lnSpc>
                <a:spcPts val="2400"/>
              </a:lnSpc>
              <a:tabLst>
                <a:tab pos="139700" algn="l"/>
                <a:tab pos="1016000" algn="l"/>
                <a:tab pos="13589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993300"/>
                </a:solidFill>
                <a:latin typeface="Arial Narrow" pitchFamily="18" charset="0"/>
                <a:cs typeface="Arial Narrow" pitchFamily="18" charset="0"/>
              </a:rPr>
              <a:t>capacity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0" y="20161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3850" y="20796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841500"/>
            <a:ext cx="78867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342900" algn="l"/>
              </a:tabLst>
            </a:pP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lungs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subdivided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diagram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volumes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capacities: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0" y="20161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3850" y="20796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774700"/>
            <a:ext cx="8001000" cy="295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2336800" algn="l"/>
              </a:tabLst>
            </a:pPr>
            <a:r>
              <a:rPr lang="en-US" altLang="zh-CN" dirty="0" smtClean="0"/>
              <a:t>		</a:t>
            </a:r>
            <a:r>
              <a:rPr lang="en-US" altLang="zh-CN" sz="4404" b="1" dirty="0" smtClean="0">
                <a:solidFill>
                  <a:srgbClr val="feec94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 smtClean="0">
                <a:solidFill>
                  <a:srgbClr val="feec94"/>
                </a:solidFill>
                <a:latin typeface="Times New Roman" pitchFamily="18" charset="0"/>
                <a:cs typeface="Times New Roman" pitchFamily="18" charset="0"/>
              </a:rPr>
              <a:t>volumes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342900" algn="l"/>
                <a:tab pos="23368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Tidal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  <a:tab pos="2336800" algn="l"/>
              </a:tabLst>
            </a:pP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moves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lungs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42900" algn="l"/>
                <a:tab pos="23368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inspiration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(or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42900" algn="l"/>
                <a:tab pos="23368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moves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expiration)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500ml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597400"/>
            <a:ext cx="79883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Inspiratory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reserve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</a:tabLst>
            </a:pP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extra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inspired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tidal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3000ml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0" y="20161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3850" y="20796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31800" y="698500"/>
            <a:ext cx="55626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998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Expiratory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reserve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1371600"/>
            <a:ext cx="68580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expelled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1917700"/>
            <a:ext cx="60198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expiratory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effort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passive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2489200"/>
            <a:ext cx="74803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expiration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tidal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expiration)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1100ml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4356100"/>
            <a:ext cx="3568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996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Residual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5029200"/>
            <a:ext cx="76708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lungs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5575300"/>
            <a:ext cx="58801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forceful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expiration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1200ml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616200" y="685800"/>
            <a:ext cx="3898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4404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Capacities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1397000"/>
            <a:ext cx="4483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inspiratory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capacity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32100" y="1866900"/>
            <a:ext cx="2438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4" b="1" dirty="0" smtClean="0">
                <a:solidFill>
                  <a:srgbClr val="ff9900"/>
                </a:solidFill>
                <a:latin typeface="Rockwell" pitchFamily="18" charset="0"/>
                <a:cs typeface="Rockwell" pitchFamily="18" charset="0"/>
              </a:rPr>
              <a:t>IC=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9900"/>
                </a:solidFill>
                <a:latin typeface="Rockwell" pitchFamily="18" charset="0"/>
                <a:cs typeface="Rockwell" pitchFamily="18" charset="0"/>
              </a:rPr>
              <a:t>TV+IRV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2400300"/>
            <a:ext cx="6807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amount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air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person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can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breathe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2806700"/>
            <a:ext cx="79248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beginning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normal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expiratory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level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and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distending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lungs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maximum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amount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=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3500ml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4483100"/>
            <a:ext cx="58674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functional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residual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capacity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32100" y="4965700"/>
            <a:ext cx="2946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4" b="1" dirty="0" smtClean="0">
                <a:solidFill>
                  <a:srgbClr val="ff9900"/>
                </a:solidFill>
                <a:latin typeface="Rockwell" pitchFamily="18" charset="0"/>
                <a:cs typeface="Rockwell" pitchFamily="18" charset="0"/>
              </a:rPr>
              <a:t>FRC=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9900"/>
                </a:solidFill>
                <a:latin typeface="Rockwell" pitchFamily="18" charset="0"/>
                <a:cs typeface="Rockwell" pitchFamily="18" charset="0"/>
              </a:rPr>
              <a:t>ERV+RV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5499100"/>
            <a:ext cx="7937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amount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air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remains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lungs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5880100"/>
            <a:ext cx="6527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end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normal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expiration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=</a:t>
            </a: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2300ml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0" y="20161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3850" y="20796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31800" y="419100"/>
            <a:ext cx="32258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vital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capacity</a:t>
            </a: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17700" y="952500"/>
            <a:ext cx="3683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4" b="1" dirty="0" smtClean="0">
                <a:solidFill>
                  <a:srgbClr val="ff9900"/>
                </a:solidFill>
                <a:latin typeface="Rockwell" pitchFamily="18" charset="0"/>
                <a:cs typeface="Rockwell" pitchFamily="18" charset="0"/>
              </a:rPr>
              <a:t>VC=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9900"/>
                </a:solidFill>
                <a:latin typeface="Rockwell" pitchFamily="18" charset="0"/>
                <a:cs typeface="Rockwell" pitchFamily="18" charset="0"/>
              </a:rPr>
              <a:t>IRV+TV+ERV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1562100"/>
            <a:ext cx="81026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342900" algn="l"/>
              </a:tabLst>
            </a:pP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maximum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amount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air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person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can</a:t>
            </a:r>
          </a:p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expel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after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maximal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inspiration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=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4600ml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3251200"/>
            <a:ext cx="41021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total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lung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capacity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17700" y="3784600"/>
            <a:ext cx="26797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6" b="1" dirty="0" smtClean="0">
                <a:solidFill>
                  <a:srgbClr val="ff9900"/>
                </a:solidFill>
                <a:latin typeface="Rockwell" pitchFamily="18" charset="0"/>
                <a:cs typeface="Rockwell" pitchFamily="18" charset="0"/>
              </a:rPr>
              <a:t>TLC=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ff9900"/>
                </a:solidFill>
                <a:latin typeface="Rockwell" pitchFamily="18" charset="0"/>
                <a:cs typeface="Rockwell" pitchFamily="18" charset="0"/>
              </a:rPr>
              <a:t>VC+RV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4368800"/>
            <a:ext cx="7912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max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volume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which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lungs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can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be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4876800"/>
            <a:ext cx="68072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expanded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with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greatest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possible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inspiratory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effort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=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ff66"/>
                </a:solidFill>
                <a:latin typeface="Rockwell" pitchFamily="18" charset="0"/>
                <a:cs typeface="Rockwell" pitchFamily="18" charset="0"/>
              </a:rPr>
              <a:t>5800ml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8900" y="2603500"/>
            <a:ext cx="215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2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469900"/>
            <a:ext cx="7645400" cy="259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622300" algn="l"/>
                <a:tab pos="1104900" algn="l"/>
              </a:tabLst>
            </a:pPr>
            <a:r>
              <a:rPr lang="en-US" altLang="zh-CN" dirty="0" smtClean="0"/>
              <a:t>	</a:t>
            </a:r>
            <a:r>
              <a:rPr lang="en-US" altLang="zh-CN" sz="3996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Physiological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influencing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622300" algn="l"/>
                <a:tab pos="1104900" algn="l"/>
              </a:tabLst>
            </a:pPr>
            <a:r>
              <a:rPr lang="en-US" altLang="zh-CN" dirty="0" smtClean="0"/>
              <a:t>		</a:t>
            </a:r>
            <a:r>
              <a:rPr lang="en-US" altLang="zh-CN" sz="3996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volumes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capacities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000"/>
              </a:lnSpc>
              <a:tabLst>
                <a:tab pos="622300" algn="l"/>
                <a:tab pos="1104900" algn="l"/>
              </a:tabLst>
            </a:pPr>
            <a:r>
              <a:rPr lang="en-US" altLang="zh-CN" sz="3998" b="1" dirty="0" smtClean="0">
                <a:solidFill>
                  <a:srgbClr val="000066"/>
                </a:solidFill>
                <a:latin typeface="Rockwell" pitchFamily="18" charset="0"/>
                <a:cs typeface="Rockwell" pitchFamily="18" charset="0"/>
              </a:rPr>
              <a:t>Sex: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000066"/>
                </a:solidFill>
                <a:latin typeface="Rockwell" pitchFamily="18" charset="0"/>
                <a:cs typeface="Rockwell" pitchFamily="18" charset="0"/>
              </a:rPr>
              <a:t>female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000066"/>
                </a:solidFill>
                <a:latin typeface="Rockwell" pitchFamily="18" charset="0"/>
                <a:cs typeface="Rockwell" pitchFamily="18" charset="0"/>
              </a:rPr>
              <a:t>20-25%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000066"/>
                </a:solidFill>
                <a:latin typeface="Rockwell" pitchFamily="18" charset="0"/>
                <a:cs typeface="Rockwell" pitchFamily="18" charset="0"/>
              </a:rPr>
              <a:t>less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3187700"/>
            <a:ext cx="2476500" cy="204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6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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000066"/>
                </a:solidFill>
                <a:latin typeface="Rockwell" pitchFamily="18" charset="0"/>
                <a:cs typeface="Rockwell" pitchFamily="18" charset="0"/>
              </a:rPr>
              <a:t>Age: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2402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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000066"/>
                </a:solidFill>
                <a:latin typeface="Rockwell" pitchFamily="18" charset="0"/>
                <a:cs typeface="Rockwell" pitchFamily="18" charset="0"/>
              </a:rPr>
              <a:t>Obesity: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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000066"/>
                </a:solidFill>
                <a:latin typeface="Rockwell" pitchFamily="18" charset="0"/>
                <a:cs typeface="Rockwell" pitchFamily="18" charset="0"/>
              </a:rPr>
              <a:t>Height: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32100" y="3187700"/>
            <a:ext cx="1257300" cy="204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6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3996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000066"/>
                </a:solidFill>
                <a:latin typeface="Rockwell" pitchFamily="18" charset="0"/>
                <a:cs typeface="Rockwell" pitchFamily="18" charset="0"/>
              </a:rPr>
              <a:t>VC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3998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000066"/>
                </a:solidFill>
                <a:latin typeface="Rockwell" pitchFamily="18" charset="0"/>
                <a:cs typeface="Rockwell" pitchFamily="18" charset="0"/>
              </a:rPr>
              <a:t>VC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127000" algn="l"/>
              </a:tabLst>
            </a:pPr>
            <a:r>
              <a:rPr lang="en-US" altLang="zh-CN" sz="3996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altLang="zh-CN" sz="3996" b="1" dirty="0" smtClean="0">
                <a:solidFill>
                  <a:srgbClr val="000066"/>
                </a:solidFill>
                <a:latin typeface="Rockwell" pitchFamily="18" charset="0"/>
                <a:cs typeface="Rockwell" pitchFamily="18" charset="0"/>
              </a:rPr>
              <a:t>VC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5334000"/>
            <a:ext cx="38227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600"/>
              </a:lnSpc>
              <a:tabLst>
							</a:tabLst>
            </a:pPr>
            <a:r>
              <a:rPr lang="en-US" altLang="zh-CN" sz="2402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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000066"/>
                </a:solidFill>
                <a:latin typeface="Rockwell" pitchFamily="18" charset="0"/>
                <a:cs typeface="Rockwell" pitchFamily="18" charset="0"/>
              </a:rPr>
              <a:t>Athletes: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000066"/>
                </a:solidFill>
                <a:latin typeface="Rockwell" pitchFamily="18" charset="0"/>
                <a:cs typeface="Rockwell" pitchFamily="18" charset="0"/>
              </a:rPr>
              <a:t>VC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413000" y="393700"/>
            <a:ext cx="42926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996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Pathological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825500"/>
            <a:ext cx="53721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Vital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capacity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decreased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: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lung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volume: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1663700"/>
            <a:ext cx="5765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eg: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surgical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removal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lung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tissues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0700" y="2095500"/>
            <a:ext cx="2070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8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large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tumors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2959100"/>
            <a:ext cx="79375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Restrictive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lung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disease: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inability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fully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expand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lungs.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3721100"/>
            <a:ext cx="7721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8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eg: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Pneumonia,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pulmonary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edema,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broken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ribs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4572000"/>
            <a:ext cx="40767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Obstructive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lung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disease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5003800"/>
            <a:ext cx="7340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eg: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Chronic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bronchitis,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asthma,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foreign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body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9600" y="5854700"/>
            <a:ext cx="32893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Loss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elastic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recoil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6273800"/>
            <a:ext cx="2616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eg: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emphysema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002651" y="0"/>
            <a:ext cx="1141349" cy="1341501"/>
          </a:xfrm>
          <a:custGeom>
            <a:avLst/>
            <a:gdLst>
              <a:gd name="connsiteX0" fmla="*/ 1141349 w 1141349"/>
              <a:gd name="connsiteY0" fmla="*/ 1341501 h 1341501"/>
              <a:gd name="connsiteX1" fmla="*/ 1141349 w 1141349"/>
              <a:gd name="connsiteY1" fmla="*/ 1303401 h 1341501"/>
              <a:gd name="connsiteX2" fmla="*/ 913765 w 1141349"/>
              <a:gd name="connsiteY2" fmla="*/ 960500 h 1341501"/>
              <a:gd name="connsiteX3" fmla="*/ 646303 w 1141349"/>
              <a:gd name="connsiteY3" fmla="*/ 628650 h 1341501"/>
              <a:gd name="connsiteX4" fmla="*/ 351790 w 1141349"/>
              <a:gd name="connsiteY4" fmla="*/ 304800 h 1341501"/>
              <a:gd name="connsiteX5" fmla="*/ 27051 w 1141349"/>
              <a:gd name="connsiteY5" fmla="*/ 0 h 1341501"/>
              <a:gd name="connsiteX6" fmla="*/ 0 w 1141349"/>
              <a:gd name="connsiteY6" fmla="*/ 0 h 1341501"/>
              <a:gd name="connsiteX7" fmla="*/ 332613 w 1141349"/>
              <a:gd name="connsiteY7" fmla="*/ 314325 h 1341501"/>
              <a:gd name="connsiteX8" fmla="*/ 636651 w 1141349"/>
              <a:gd name="connsiteY8" fmla="*/ 647700 h 1341501"/>
              <a:gd name="connsiteX9" fmla="*/ 904113 w 1141349"/>
              <a:gd name="connsiteY9" fmla="*/ 989075 h 1341501"/>
              <a:gd name="connsiteX10" fmla="*/ 1141349 w 1141349"/>
              <a:gd name="connsiteY10" fmla="*/ 1341501 h 13415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141349" h="1341501">
                <a:moveTo>
                  <a:pt x="1141349" y="1341501"/>
                </a:moveTo>
                <a:lnTo>
                  <a:pt x="1141349" y="1303401"/>
                </a:lnTo>
                <a:lnTo>
                  <a:pt x="913765" y="960500"/>
                </a:lnTo>
                <a:lnTo>
                  <a:pt x="646303" y="628650"/>
                </a:lnTo>
                <a:lnTo>
                  <a:pt x="351790" y="304800"/>
                </a:lnTo>
                <a:lnTo>
                  <a:pt x="27051" y="0"/>
                </a:lnTo>
                <a:lnTo>
                  <a:pt x="0" y="0"/>
                </a:lnTo>
                <a:lnTo>
                  <a:pt x="332613" y="314325"/>
                </a:lnTo>
                <a:lnTo>
                  <a:pt x="636651" y="647700"/>
                </a:lnTo>
                <a:lnTo>
                  <a:pt x="904113" y="989075"/>
                </a:lnTo>
                <a:lnTo>
                  <a:pt x="1141349" y="1341501"/>
                </a:lnTo>
              </a:path>
            </a:pathLst>
          </a:custGeom>
          <a:solidFill>
            <a:srgbClr val="0066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96300" y="0"/>
            <a:ext cx="647700" cy="657225"/>
          </a:xfrm>
          <a:custGeom>
            <a:avLst/>
            <a:gdLst>
              <a:gd name="connsiteX0" fmla="*/ 647700 w 647700"/>
              <a:gd name="connsiteY0" fmla="*/ 657225 h 657225"/>
              <a:gd name="connsiteX1" fmla="*/ 647700 w 647700"/>
              <a:gd name="connsiteY1" fmla="*/ 628650 h 657225"/>
              <a:gd name="connsiteX2" fmla="*/ 353314 w 647700"/>
              <a:gd name="connsiteY2" fmla="*/ 304800 h 657225"/>
              <a:gd name="connsiteX3" fmla="*/ 19050 w 647700"/>
              <a:gd name="connsiteY3" fmla="*/ 0 h 657225"/>
              <a:gd name="connsiteX4" fmla="*/ 0 w 647700"/>
              <a:gd name="connsiteY4" fmla="*/ 0 h 657225"/>
              <a:gd name="connsiteX5" fmla="*/ 171831 w 647700"/>
              <a:gd name="connsiteY5" fmla="*/ 161925 h 657225"/>
              <a:gd name="connsiteX6" fmla="*/ 343789 w 647700"/>
              <a:gd name="connsiteY6" fmla="*/ 323850 h 657225"/>
              <a:gd name="connsiteX7" fmla="*/ 647700 w 647700"/>
              <a:gd name="connsiteY7" fmla="*/ 657225 h 657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47700" h="657225">
                <a:moveTo>
                  <a:pt x="647700" y="657225"/>
                </a:moveTo>
                <a:lnTo>
                  <a:pt x="647700" y="628650"/>
                </a:lnTo>
                <a:lnTo>
                  <a:pt x="353314" y="304800"/>
                </a:lnTo>
                <a:lnTo>
                  <a:pt x="19050" y="0"/>
                </a:lnTo>
                <a:lnTo>
                  <a:pt x="0" y="0"/>
                </a:lnTo>
                <a:lnTo>
                  <a:pt x="171831" y="161925"/>
                </a:lnTo>
                <a:lnTo>
                  <a:pt x="343789" y="323850"/>
                </a:lnTo>
                <a:lnTo>
                  <a:pt x="647700" y="657225"/>
                </a:lnTo>
              </a:path>
            </a:pathLst>
          </a:custGeom>
          <a:solidFill>
            <a:srgbClr val="0066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25" y="0"/>
            <a:ext cx="933450" cy="950975"/>
          </a:xfrm>
          <a:custGeom>
            <a:avLst/>
            <a:gdLst>
              <a:gd name="connsiteX0" fmla="*/ 933450 w 933450"/>
              <a:gd name="connsiteY0" fmla="*/ 0 h 950975"/>
              <a:gd name="connsiteX1" fmla="*/ 904773 w 933450"/>
              <a:gd name="connsiteY1" fmla="*/ 0 h 950975"/>
              <a:gd name="connsiteX2" fmla="*/ 648322 w 933450"/>
              <a:gd name="connsiteY2" fmla="*/ 209550 h 950975"/>
              <a:gd name="connsiteX3" fmla="*/ 409384 w 933450"/>
              <a:gd name="connsiteY3" fmla="*/ 428625 h 950975"/>
              <a:gd name="connsiteX4" fmla="*/ 191147 w 933450"/>
              <a:gd name="connsiteY4" fmla="*/ 666750 h 950975"/>
              <a:gd name="connsiteX5" fmla="*/ 0 w 933450"/>
              <a:gd name="connsiteY5" fmla="*/ 912875 h 950975"/>
              <a:gd name="connsiteX6" fmla="*/ 0 w 933450"/>
              <a:gd name="connsiteY6" fmla="*/ 950975 h 950975"/>
              <a:gd name="connsiteX7" fmla="*/ 191147 w 933450"/>
              <a:gd name="connsiteY7" fmla="*/ 685800 h 950975"/>
              <a:gd name="connsiteX8" fmla="*/ 409384 w 933450"/>
              <a:gd name="connsiteY8" fmla="*/ 447675 h 950975"/>
              <a:gd name="connsiteX9" fmla="*/ 657872 w 933450"/>
              <a:gd name="connsiteY9" fmla="*/ 219075 h 950975"/>
              <a:gd name="connsiteX10" fmla="*/ 933450 w 933450"/>
              <a:gd name="connsiteY10" fmla="*/ 0 h 950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33450" h="950975">
                <a:moveTo>
                  <a:pt x="933450" y="0"/>
                </a:moveTo>
                <a:lnTo>
                  <a:pt x="904773" y="0"/>
                </a:lnTo>
                <a:lnTo>
                  <a:pt x="648322" y="209550"/>
                </a:lnTo>
                <a:lnTo>
                  <a:pt x="409384" y="428625"/>
                </a:lnTo>
                <a:lnTo>
                  <a:pt x="191147" y="666750"/>
                </a:lnTo>
                <a:lnTo>
                  <a:pt x="0" y="912875"/>
                </a:lnTo>
                <a:lnTo>
                  <a:pt x="0" y="950975"/>
                </a:lnTo>
                <a:lnTo>
                  <a:pt x="191147" y="685800"/>
                </a:lnTo>
                <a:lnTo>
                  <a:pt x="409384" y="447675"/>
                </a:lnTo>
                <a:lnTo>
                  <a:pt x="657872" y="219075"/>
                </a:lnTo>
                <a:lnTo>
                  <a:pt x="933450" y="0"/>
                </a:lnTo>
              </a:path>
            </a:pathLst>
          </a:custGeom>
          <a:solidFill>
            <a:srgbClr val="0066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25" y="0"/>
            <a:ext cx="428625" cy="400050"/>
          </a:xfrm>
          <a:custGeom>
            <a:avLst/>
            <a:gdLst>
              <a:gd name="connsiteX0" fmla="*/ 428625 w 428625"/>
              <a:gd name="connsiteY0" fmla="*/ 0 h 400050"/>
              <a:gd name="connsiteX1" fmla="*/ 399948 w 428625"/>
              <a:gd name="connsiteY1" fmla="*/ 0 h 400050"/>
              <a:gd name="connsiteX2" fmla="*/ 191211 w 428625"/>
              <a:gd name="connsiteY2" fmla="*/ 180975 h 400050"/>
              <a:gd name="connsiteX3" fmla="*/ 95604 w 428625"/>
              <a:gd name="connsiteY3" fmla="*/ 276225 h 400050"/>
              <a:gd name="connsiteX4" fmla="*/ 0 w 428625"/>
              <a:gd name="connsiteY4" fmla="*/ 371475 h 400050"/>
              <a:gd name="connsiteX5" fmla="*/ 0 w 428625"/>
              <a:gd name="connsiteY5" fmla="*/ 400050 h 400050"/>
              <a:gd name="connsiteX6" fmla="*/ 200774 w 428625"/>
              <a:gd name="connsiteY6" fmla="*/ 190500 h 400050"/>
              <a:gd name="connsiteX7" fmla="*/ 428625 w 428625"/>
              <a:gd name="connsiteY7" fmla="*/ 0 h 400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28625" h="400050">
                <a:moveTo>
                  <a:pt x="428625" y="0"/>
                </a:moveTo>
                <a:lnTo>
                  <a:pt x="399948" y="0"/>
                </a:lnTo>
                <a:lnTo>
                  <a:pt x="191211" y="180975"/>
                </a:lnTo>
                <a:lnTo>
                  <a:pt x="95604" y="276225"/>
                </a:lnTo>
                <a:lnTo>
                  <a:pt x="0" y="371475"/>
                </a:lnTo>
                <a:lnTo>
                  <a:pt x="0" y="400050"/>
                </a:lnTo>
                <a:lnTo>
                  <a:pt x="200774" y="190500"/>
                </a:lnTo>
                <a:lnTo>
                  <a:pt x="428625" y="0"/>
                </a:lnTo>
              </a:path>
            </a:pathLst>
          </a:custGeom>
          <a:solidFill>
            <a:srgbClr val="0066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49" y="4356163"/>
            <a:ext cx="9156763" cy="31750"/>
          </a:xfrm>
          <a:custGeom>
            <a:avLst/>
            <a:gdLst>
              <a:gd name="connsiteX0" fmla="*/ 7937 w 9156763"/>
              <a:gd name="connsiteY0" fmla="*/ 7937 h 31750"/>
              <a:gd name="connsiteX1" fmla="*/ 9148825 w 9156763"/>
              <a:gd name="connsiteY1" fmla="*/ 7937 h 31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63" h="31750">
                <a:moveTo>
                  <a:pt x="7937" y="7937"/>
                </a:moveTo>
                <a:lnTo>
                  <a:pt x="9148825" y="7937"/>
                </a:lnTo>
              </a:path>
            </a:pathLst>
          </a:custGeom>
          <a:ln w="12700">
            <a:solidFill>
              <a:srgbClr val="0066c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49" y="3732212"/>
            <a:ext cx="9156763" cy="31750"/>
          </a:xfrm>
          <a:custGeom>
            <a:avLst/>
            <a:gdLst>
              <a:gd name="connsiteX0" fmla="*/ 7937 w 9156763"/>
              <a:gd name="connsiteY0" fmla="*/ 7937 h 31750"/>
              <a:gd name="connsiteX1" fmla="*/ 9148825 w 9156763"/>
              <a:gd name="connsiteY1" fmla="*/ 7937 h 31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63" h="31750">
                <a:moveTo>
                  <a:pt x="7937" y="7937"/>
                </a:moveTo>
                <a:lnTo>
                  <a:pt x="9148825" y="7937"/>
                </a:lnTo>
              </a:path>
            </a:pathLst>
          </a:custGeom>
          <a:ln w="12700">
            <a:solidFill>
              <a:srgbClr val="0066c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49" y="4979987"/>
            <a:ext cx="9156763" cy="31750"/>
          </a:xfrm>
          <a:custGeom>
            <a:avLst/>
            <a:gdLst>
              <a:gd name="connsiteX0" fmla="*/ 7937 w 9156763"/>
              <a:gd name="connsiteY0" fmla="*/ 7937 h 31750"/>
              <a:gd name="connsiteX1" fmla="*/ 9148825 w 9156763"/>
              <a:gd name="connsiteY1" fmla="*/ 7937 h 31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63" h="31750">
                <a:moveTo>
                  <a:pt x="7937" y="7937"/>
                </a:moveTo>
                <a:lnTo>
                  <a:pt x="9148825" y="7937"/>
                </a:lnTo>
              </a:path>
            </a:pathLst>
          </a:custGeom>
          <a:ln w="12700">
            <a:solidFill>
              <a:srgbClr val="003b7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49" y="1236662"/>
            <a:ext cx="9156763" cy="31750"/>
          </a:xfrm>
          <a:custGeom>
            <a:avLst/>
            <a:gdLst>
              <a:gd name="connsiteX0" fmla="*/ 7937 w 9156763"/>
              <a:gd name="connsiteY0" fmla="*/ 7937 h 31750"/>
              <a:gd name="connsiteX1" fmla="*/ 9148825 w 9156763"/>
              <a:gd name="connsiteY1" fmla="*/ 7937 h 31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63" h="31750">
                <a:moveTo>
                  <a:pt x="7937" y="7937"/>
                </a:moveTo>
                <a:lnTo>
                  <a:pt x="9148825" y="7937"/>
                </a:lnTo>
              </a:path>
            </a:pathLst>
          </a:custGeom>
          <a:ln w="12700">
            <a:solidFill>
              <a:srgbClr val="0066c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49" y="3108388"/>
            <a:ext cx="9156763" cy="31750"/>
          </a:xfrm>
          <a:custGeom>
            <a:avLst/>
            <a:gdLst>
              <a:gd name="connsiteX0" fmla="*/ 7937 w 9156763"/>
              <a:gd name="connsiteY0" fmla="*/ 7937 h 31750"/>
              <a:gd name="connsiteX1" fmla="*/ 9148825 w 9156763"/>
              <a:gd name="connsiteY1" fmla="*/ 7937 h 31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63" h="31750">
                <a:moveTo>
                  <a:pt x="7937" y="7937"/>
                </a:moveTo>
                <a:lnTo>
                  <a:pt x="9148825" y="7937"/>
                </a:lnTo>
              </a:path>
            </a:pathLst>
          </a:custGeom>
          <a:ln w="12700">
            <a:solidFill>
              <a:srgbClr val="0066c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49" y="2484437"/>
            <a:ext cx="9156763" cy="31750"/>
          </a:xfrm>
          <a:custGeom>
            <a:avLst/>
            <a:gdLst>
              <a:gd name="connsiteX0" fmla="*/ 7937 w 9156763"/>
              <a:gd name="connsiteY0" fmla="*/ 7937 h 31750"/>
              <a:gd name="connsiteX1" fmla="*/ 9148825 w 9156763"/>
              <a:gd name="connsiteY1" fmla="*/ 7937 h 31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63" h="31750">
                <a:moveTo>
                  <a:pt x="7937" y="7937"/>
                </a:moveTo>
                <a:lnTo>
                  <a:pt x="9148825" y="7937"/>
                </a:lnTo>
              </a:path>
            </a:pathLst>
          </a:custGeom>
          <a:ln w="12700">
            <a:solidFill>
              <a:srgbClr val="0066c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49" y="1860613"/>
            <a:ext cx="9156763" cy="31750"/>
          </a:xfrm>
          <a:custGeom>
            <a:avLst/>
            <a:gdLst>
              <a:gd name="connsiteX0" fmla="*/ 7937 w 9156763"/>
              <a:gd name="connsiteY0" fmla="*/ 7937 h 31750"/>
              <a:gd name="connsiteX1" fmla="*/ 9148825 w 9156763"/>
              <a:gd name="connsiteY1" fmla="*/ 7937 h 31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63" h="31750">
                <a:moveTo>
                  <a:pt x="7937" y="7937"/>
                </a:moveTo>
                <a:lnTo>
                  <a:pt x="9148825" y="7937"/>
                </a:lnTo>
              </a:path>
            </a:pathLst>
          </a:custGeom>
          <a:ln w="12700">
            <a:solidFill>
              <a:srgbClr val="0066c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49" y="614362"/>
            <a:ext cx="9156763" cy="31750"/>
          </a:xfrm>
          <a:custGeom>
            <a:avLst/>
            <a:gdLst>
              <a:gd name="connsiteX0" fmla="*/ 7937 w 9156763"/>
              <a:gd name="connsiteY0" fmla="*/ 7937 h 31750"/>
              <a:gd name="connsiteX1" fmla="*/ 9148825 w 9156763"/>
              <a:gd name="connsiteY1" fmla="*/ 7937 h 31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63" h="31750">
                <a:moveTo>
                  <a:pt x="7937" y="7937"/>
                </a:moveTo>
                <a:lnTo>
                  <a:pt x="9148825" y="7937"/>
                </a:lnTo>
              </a:path>
            </a:pathLst>
          </a:custGeom>
          <a:ln w="12700">
            <a:solidFill>
              <a:srgbClr val="0066c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49" y="6227762"/>
            <a:ext cx="9156763" cy="31750"/>
          </a:xfrm>
          <a:custGeom>
            <a:avLst/>
            <a:gdLst>
              <a:gd name="connsiteX0" fmla="*/ 7937 w 9156763"/>
              <a:gd name="connsiteY0" fmla="*/ 7937 h 31750"/>
              <a:gd name="connsiteX1" fmla="*/ 9148825 w 9156763"/>
              <a:gd name="connsiteY1" fmla="*/ 7937 h 31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63" h="31750">
                <a:moveTo>
                  <a:pt x="7937" y="7937"/>
                </a:moveTo>
                <a:lnTo>
                  <a:pt x="9148825" y="7937"/>
                </a:lnTo>
              </a:path>
            </a:pathLst>
          </a:custGeom>
          <a:ln w="12700">
            <a:solidFill>
              <a:srgbClr val="003b7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49" y="5603875"/>
            <a:ext cx="9156763" cy="31750"/>
          </a:xfrm>
          <a:custGeom>
            <a:avLst/>
            <a:gdLst>
              <a:gd name="connsiteX0" fmla="*/ 7937 w 9156763"/>
              <a:gd name="connsiteY0" fmla="*/ 7937 h 31750"/>
              <a:gd name="connsiteX1" fmla="*/ 9148825 w 9156763"/>
              <a:gd name="connsiteY1" fmla="*/ 7937 h 31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63" h="31750">
                <a:moveTo>
                  <a:pt x="7937" y="7937"/>
                </a:moveTo>
                <a:lnTo>
                  <a:pt x="9148825" y="7937"/>
                </a:lnTo>
              </a:path>
            </a:pathLst>
          </a:custGeom>
          <a:ln w="12700">
            <a:solidFill>
              <a:srgbClr val="003b7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42734" y="3727577"/>
            <a:ext cx="178816" cy="443357"/>
          </a:xfrm>
          <a:custGeom>
            <a:avLst/>
            <a:gdLst>
              <a:gd name="connsiteX0" fmla="*/ 6350 w 178816"/>
              <a:gd name="connsiteY0" fmla="*/ 6350 h 443357"/>
              <a:gd name="connsiteX1" fmla="*/ 172466 w 178816"/>
              <a:gd name="connsiteY1" fmla="*/ 6350 h 443357"/>
              <a:gd name="connsiteX2" fmla="*/ 172466 w 178816"/>
              <a:gd name="connsiteY2" fmla="*/ 437007 h 443357"/>
              <a:gd name="connsiteX3" fmla="*/ 6350 w 178816"/>
              <a:gd name="connsiteY3" fmla="*/ 437007 h 443357"/>
              <a:gd name="connsiteX4" fmla="*/ 6350 w 178816"/>
              <a:gd name="connsiteY4" fmla="*/ 6350 h 4433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8816" h="443357">
                <a:moveTo>
                  <a:pt x="6350" y="6350"/>
                </a:moveTo>
                <a:cubicBezTo>
                  <a:pt x="61722" y="6350"/>
                  <a:pt x="117094" y="6350"/>
                  <a:pt x="172466" y="6350"/>
                </a:cubicBezTo>
                <a:cubicBezTo>
                  <a:pt x="172466" y="149986"/>
                  <a:pt x="172466" y="293496"/>
                  <a:pt x="172466" y="437007"/>
                </a:cubicBezTo>
                <a:cubicBezTo>
                  <a:pt x="117094" y="437007"/>
                  <a:pt x="61722" y="437007"/>
                  <a:pt x="6350" y="437007"/>
                </a:cubicBezTo>
                <a:cubicBezTo>
                  <a:pt x="6350" y="293496"/>
                  <a:pt x="6350" y="149986"/>
                  <a:pt x="63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bebe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82003" y="3727577"/>
            <a:ext cx="178816" cy="443357"/>
          </a:xfrm>
          <a:custGeom>
            <a:avLst/>
            <a:gdLst>
              <a:gd name="connsiteX0" fmla="*/ 6350 w 178816"/>
              <a:gd name="connsiteY0" fmla="*/ 6350 h 443357"/>
              <a:gd name="connsiteX1" fmla="*/ 172465 w 178816"/>
              <a:gd name="connsiteY1" fmla="*/ 6350 h 443357"/>
              <a:gd name="connsiteX2" fmla="*/ 172465 w 178816"/>
              <a:gd name="connsiteY2" fmla="*/ 437007 h 443357"/>
              <a:gd name="connsiteX3" fmla="*/ 6350 w 178816"/>
              <a:gd name="connsiteY3" fmla="*/ 437007 h 443357"/>
              <a:gd name="connsiteX4" fmla="*/ 6350 w 178816"/>
              <a:gd name="connsiteY4" fmla="*/ 6350 h 4433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8816" h="443357">
                <a:moveTo>
                  <a:pt x="6350" y="6350"/>
                </a:moveTo>
                <a:cubicBezTo>
                  <a:pt x="61721" y="6350"/>
                  <a:pt x="117093" y="6350"/>
                  <a:pt x="172465" y="6350"/>
                </a:cubicBezTo>
                <a:cubicBezTo>
                  <a:pt x="172465" y="149986"/>
                  <a:pt x="172465" y="293496"/>
                  <a:pt x="172465" y="437007"/>
                </a:cubicBezTo>
                <a:cubicBezTo>
                  <a:pt x="117093" y="437007"/>
                  <a:pt x="61721" y="437007"/>
                  <a:pt x="6350" y="437007"/>
                </a:cubicBezTo>
                <a:cubicBezTo>
                  <a:pt x="6350" y="293496"/>
                  <a:pt x="6350" y="149986"/>
                  <a:pt x="63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bebe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621399" y="3727577"/>
            <a:ext cx="178816" cy="443357"/>
          </a:xfrm>
          <a:custGeom>
            <a:avLst/>
            <a:gdLst>
              <a:gd name="connsiteX0" fmla="*/ 6350 w 178816"/>
              <a:gd name="connsiteY0" fmla="*/ 6350 h 443357"/>
              <a:gd name="connsiteX1" fmla="*/ 172466 w 178816"/>
              <a:gd name="connsiteY1" fmla="*/ 6350 h 443357"/>
              <a:gd name="connsiteX2" fmla="*/ 172466 w 178816"/>
              <a:gd name="connsiteY2" fmla="*/ 437007 h 443357"/>
              <a:gd name="connsiteX3" fmla="*/ 6350 w 178816"/>
              <a:gd name="connsiteY3" fmla="*/ 437007 h 443357"/>
              <a:gd name="connsiteX4" fmla="*/ 6350 w 178816"/>
              <a:gd name="connsiteY4" fmla="*/ 6350 h 4433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8816" h="443357">
                <a:moveTo>
                  <a:pt x="6350" y="6350"/>
                </a:moveTo>
                <a:cubicBezTo>
                  <a:pt x="61721" y="6350"/>
                  <a:pt x="117094" y="6350"/>
                  <a:pt x="172466" y="6350"/>
                </a:cubicBezTo>
                <a:cubicBezTo>
                  <a:pt x="172466" y="149986"/>
                  <a:pt x="172466" y="293496"/>
                  <a:pt x="172466" y="437007"/>
                </a:cubicBezTo>
                <a:cubicBezTo>
                  <a:pt x="117094" y="437007"/>
                  <a:pt x="61721" y="437007"/>
                  <a:pt x="6350" y="437007"/>
                </a:cubicBezTo>
                <a:cubicBezTo>
                  <a:pt x="6350" y="293496"/>
                  <a:pt x="6350" y="149986"/>
                  <a:pt x="63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bebe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07335" y="3011932"/>
            <a:ext cx="135636" cy="568959"/>
          </a:xfrm>
          <a:custGeom>
            <a:avLst/>
            <a:gdLst>
              <a:gd name="connsiteX0" fmla="*/ 67436 w 135636"/>
              <a:gd name="connsiteY0" fmla="*/ 6350 h 568959"/>
              <a:gd name="connsiteX1" fmla="*/ 6350 w 135636"/>
              <a:gd name="connsiteY1" fmla="*/ 562609 h 568959"/>
              <a:gd name="connsiteX2" fmla="*/ 129285 w 135636"/>
              <a:gd name="connsiteY2" fmla="*/ 562609 h 568959"/>
              <a:gd name="connsiteX3" fmla="*/ 67436 w 135636"/>
              <a:gd name="connsiteY3" fmla="*/ 6350 h 5689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5636" h="568959">
                <a:moveTo>
                  <a:pt x="67436" y="6350"/>
                </a:moveTo>
                <a:cubicBezTo>
                  <a:pt x="47116" y="191769"/>
                  <a:pt x="26669" y="377189"/>
                  <a:pt x="6350" y="562609"/>
                </a:cubicBezTo>
                <a:cubicBezTo>
                  <a:pt x="47370" y="562609"/>
                  <a:pt x="88264" y="562609"/>
                  <a:pt x="129285" y="562609"/>
                </a:cubicBezTo>
                <a:cubicBezTo>
                  <a:pt x="108711" y="377189"/>
                  <a:pt x="88138" y="191769"/>
                  <a:pt x="6743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bebe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05196" y="2946527"/>
            <a:ext cx="246760" cy="892937"/>
          </a:xfrm>
          <a:custGeom>
            <a:avLst/>
            <a:gdLst>
              <a:gd name="connsiteX0" fmla="*/ 122046 w 246760"/>
              <a:gd name="connsiteY0" fmla="*/ 6350 h 892937"/>
              <a:gd name="connsiteX1" fmla="*/ 37972 w 246760"/>
              <a:gd name="connsiteY1" fmla="*/ 108712 h 892937"/>
              <a:gd name="connsiteX2" fmla="*/ 6350 w 246760"/>
              <a:gd name="connsiteY2" fmla="*/ 447548 h 892937"/>
              <a:gd name="connsiteX3" fmla="*/ 37845 w 246760"/>
              <a:gd name="connsiteY3" fmla="*/ 784225 h 892937"/>
              <a:gd name="connsiteX4" fmla="*/ 123570 w 246760"/>
              <a:gd name="connsiteY4" fmla="*/ 886587 h 892937"/>
              <a:gd name="connsiteX5" fmla="*/ 209803 w 246760"/>
              <a:gd name="connsiteY5" fmla="*/ 786384 h 892937"/>
              <a:gd name="connsiteX6" fmla="*/ 240410 w 246760"/>
              <a:gd name="connsiteY6" fmla="*/ 426466 h 892937"/>
              <a:gd name="connsiteX7" fmla="*/ 208533 w 246760"/>
              <a:gd name="connsiteY7" fmla="*/ 107188 h 892937"/>
              <a:gd name="connsiteX8" fmla="*/ 122046 w 246760"/>
              <a:gd name="connsiteY8" fmla="*/ 6350 h 8929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46760" h="892937">
                <a:moveTo>
                  <a:pt x="122046" y="6350"/>
                </a:moveTo>
                <a:cubicBezTo>
                  <a:pt x="87121" y="6350"/>
                  <a:pt x="59182" y="40513"/>
                  <a:pt x="37972" y="108712"/>
                </a:cubicBezTo>
                <a:cubicBezTo>
                  <a:pt x="16890" y="176911"/>
                  <a:pt x="6350" y="289941"/>
                  <a:pt x="6350" y="447548"/>
                </a:cubicBezTo>
                <a:cubicBezTo>
                  <a:pt x="6350" y="603757"/>
                  <a:pt x="16763" y="716026"/>
                  <a:pt x="37845" y="784225"/>
                </a:cubicBezTo>
                <a:cubicBezTo>
                  <a:pt x="58800" y="852551"/>
                  <a:pt x="87375" y="886587"/>
                  <a:pt x="123570" y="886587"/>
                </a:cubicBezTo>
                <a:cubicBezTo>
                  <a:pt x="160654" y="886587"/>
                  <a:pt x="189483" y="853186"/>
                  <a:pt x="209803" y="786384"/>
                </a:cubicBezTo>
                <a:cubicBezTo>
                  <a:pt x="230250" y="719455"/>
                  <a:pt x="240410" y="599567"/>
                  <a:pt x="240410" y="426466"/>
                </a:cubicBezTo>
                <a:cubicBezTo>
                  <a:pt x="240410" y="280797"/>
                  <a:pt x="229742" y="174371"/>
                  <a:pt x="208533" y="107188"/>
                </a:cubicBezTo>
                <a:cubicBezTo>
                  <a:pt x="187197" y="39877"/>
                  <a:pt x="158369" y="6350"/>
                  <a:pt x="12204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bebe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06084" y="2610866"/>
            <a:ext cx="549148" cy="1586484"/>
          </a:xfrm>
          <a:custGeom>
            <a:avLst/>
            <a:gdLst>
              <a:gd name="connsiteX0" fmla="*/ 6350 w 549148"/>
              <a:gd name="connsiteY0" fmla="*/ 6350 h 1586484"/>
              <a:gd name="connsiteX1" fmla="*/ 178942 w 549148"/>
              <a:gd name="connsiteY1" fmla="*/ 6350 h 1586484"/>
              <a:gd name="connsiteX2" fmla="*/ 178942 w 549148"/>
              <a:gd name="connsiteY2" fmla="*/ 950213 h 1586484"/>
              <a:gd name="connsiteX3" fmla="*/ 204342 w 549148"/>
              <a:gd name="connsiteY3" fmla="*/ 1147953 h 1586484"/>
              <a:gd name="connsiteX4" fmla="*/ 274700 w 549148"/>
              <a:gd name="connsiteY4" fmla="*/ 1219199 h 1586484"/>
              <a:gd name="connsiteX5" fmla="*/ 344804 w 549148"/>
              <a:gd name="connsiteY5" fmla="*/ 1148968 h 1586484"/>
              <a:gd name="connsiteX6" fmla="*/ 370204 w 549148"/>
              <a:gd name="connsiteY6" fmla="*/ 950213 h 1586484"/>
              <a:gd name="connsiteX7" fmla="*/ 370204 w 549148"/>
              <a:gd name="connsiteY7" fmla="*/ 6350 h 1586484"/>
              <a:gd name="connsiteX8" fmla="*/ 542797 w 549148"/>
              <a:gd name="connsiteY8" fmla="*/ 6350 h 1586484"/>
              <a:gd name="connsiteX9" fmla="*/ 542797 w 549148"/>
              <a:gd name="connsiteY9" fmla="*/ 928243 h 1586484"/>
              <a:gd name="connsiteX10" fmla="*/ 527303 w 549148"/>
              <a:gd name="connsiteY10" fmla="*/ 1187196 h 1586484"/>
              <a:gd name="connsiteX11" fmla="*/ 478916 w 549148"/>
              <a:gd name="connsiteY11" fmla="*/ 1400301 h 1586484"/>
              <a:gd name="connsiteX12" fmla="*/ 409575 w 549148"/>
              <a:gd name="connsiteY12" fmla="*/ 1528444 h 1586484"/>
              <a:gd name="connsiteX13" fmla="*/ 288544 w 549148"/>
              <a:gd name="connsiteY13" fmla="*/ 1580134 h 1586484"/>
              <a:gd name="connsiteX14" fmla="*/ 199389 w 549148"/>
              <a:gd name="connsiteY14" fmla="*/ 1564259 h 1586484"/>
              <a:gd name="connsiteX15" fmla="*/ 118617 w 549148"/>
              <a:gd name="connsiteY15" fmla="*/ 1501521 h 1586484"/>
              <a:gd name="connsiteX16" fmla="*/ 59181 w 549148"/>
              <a:gd name="connsiteY16" fmla="*/ 1368171 h 1586484"/>
              <a:gd name="connsiteX17" fmla="*/ 22351 w 549148"/>
              <a:gd name="connsiteY17" fmla="*/ 1189862 h 1586484"/>
              <a:gd name="connsiteX18" fmla="*/ 6350 w 549148"/>
              <a:gd name="connsiteY18" fmla="*/ 928243 h 1586484"/>
              <a:gd name="connsiteX19" fmla="*/ 6350 w 549148"/>
              <a:gd name="connsiteY19" fmla="*/ 6350 h 15864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549148" h="1586484">
                <a:moveTo>
                  <a:pt x="6350" y="6350"/>
                </a:moveTo>
                <a:cubicBezTo>
                  <a:pt x="63880" y="6350"/>
                  <a:pt x="121411" y="6350"/>
                  <a:pt x="178942" y="6350"/>
                </a:cubicBezTo>
                <a:cubicBezTo>
                  <a:pt x="178942" y="320929"/>
                  <a:pt x="178942" y="635635"/>
                  <a:pt x="178942" y="950213"/>
                </a:cubicBezTo>
                <a:cubicBezTo>
                  <a:pt x="178942" y="1034542"/>
                  <a:pt x="187325" y="1100455"/>
                  <a:pt x="204342" y="1147953"/>
                </a:cubicBezTo>
                <a:cubicBezTo>
                  <a:pt x="221233" y="1195450"/>
                  <a:pt x="244728" y="1219199"/>
                  <a:pt x="274700" y="1219199"/>
                </a:cubicBezTo>
                <a:cubicBezTo>
                  <a:pt x="304545" y="1219199"/>
                  <a:pt x="327913" y="1195705"/>
                  <a:pt x="344804" y="1148968"/>
                </a:cubicBezTo>
                <a:cubicBezTo>
                  <a:pt x="361695" y="1102232"/>
                  <a:pt x="370204" y="1035938"/>
                  <a:pt x="370204" y="950213"/>
                </a:cubicBezTo>
                <a:cubicBezTo>
                  <a:pt x="370204" y="635635"/>
                  <a:pt x="370204" y="320929"/>
                  <a:pt x="370204" y="6350"/>
                </a:cubicBezTo>
                <a:cubicBezTo>
                  <a:pt x="427735" y="6350"/>
                  <a:pt x="485266" y="6350"/>
                  <a:pt x="542797" y="6350"/>
                </a:cubicBezTo>
                <a:cubicBezTo>
                  <a:pt x="542797" y="313689"/>
                  <a:pt x="542797" y="620903"/>
                  <a:pt x="542797" y="928243"/>
                </a:cubicBezTo>
                <a:cubicBezTo>
                  <a:pt x="542797" y="1019682"/>
                  <a:pt x="537717" y="1106043"/>
                  <a:pt x="527303" y="1187196"/>
                </a:cubicBezTo>
                <a:cubicBezTo>
                  <a:pt x="517016" y="1268475"/>
                  <a:pt x="500887" y="1339468"/>
                  <a:pt x="478916" y="1400301"/>
                </a:cubicBezTo>
                <a:cubicBezTo>
                  <a:pt x="456819" y="1461135"/>
                  <a:pt x="433704" y="1503806"/>
                  <a:pt x="409575" y="1528444"/>
                </a:cubicBezTo>
                <a:cubicBezTo>
                  <a:pt x="375919" y="1562862"/>
                  <a:pt x="335660" y="1580134"/>
                  <a:pt x="288544" y="1580134"/>
                </a:cubicBezTo>
                <a:cubicBezTo>
                  <a:pt x="261238" y="1580134"/>
                  <a:pt x="231520" y="1574799"/>
                  <a:pt x="199389" y="1564259"/>
                </a:cubicBezTo>
                <a:cubicBezTo>
                  <a:pt x="167131" y="1553718"/>
                  <a:pt x="140207" y="1532890"/>
                  <a:pt x="118617" y="1501521"/>
                </a:cubicBezTo>
                <a:cubicBezTo>
                  <a:pt x="96900" y="1470279"/>
                  <a:pt x="77088" y="1425829"/>
                  <a:pt x="59181" y="1368171"/>
                </a:cubicBezTo>
                <a:cubicBezTo>
                  <a:pt x="41275" y="1310386"/>
                  <a:pt x="28955" y="1251076"/>
                  <a:pt x="22351" y="1189862"/>
                </a:cubicBezTo>
                <a:cubicBezTo>
                  <a:pt x="11683" y="1091437"/>
                  <a:pt x="6350" y="1004188"/>
                  <a:pt x="6350" y="928243"/>
                </a:cubicBezTo>
                <a:cubicBezTo>
                  <a:pt x="6350" y="620903"/>
                  <a:pt x="6350" y="313689"/>
                  <a:pt x="63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bebe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36973" y="2610866"/>
            <a:ext cx="621792" cy="1560068"/>
          </a:xfrm>
          <a:custGeom>
            <a:avLst/>
            <a:gdLst>
              <a:gd name="connsiteX0" fmla="*/ 6350 w 621792"/>
              <a:gd name="connsiteY0" fmla="*/ 6350 h 1560068"/>
              <a:gd name="connsiteX1" fmla="*/ 198501 w 621792"/>
              <a:gd name="connsiteY1" fmla="*/ 6350 h 1560068"/>
              <a:gd name="connsiteX2" fmla="*/ 311277 w 621792"/>
              <a:gd name="connsiteY2" fmla="*/ 528319 h 1560068"/>
              <a:gd name="connsiteX3" fmla="*/ 424307 w 621792"/>
              <a:gd name="connsiteY3" fmla="*/ 6350 h 1560068"/>
              <a:gd name="connsiteX4" fmla="*/ 615442 w 621792"/>
              <a:gd name="connsiteY4" fmla="*/ 6350 h 1560068"/>
              <a:gd name="connsiteX5" fmla="*/ 397764 w 621792"/>
              <a:gd name="connsiteY5" fmla="*/ 905637 h 1560068"/>
              <a:gd name="connsiteX6" fmla="*/ 397764 w 621792"/>
              <a:gd name="connsiteY6" fmla="*/ 1553718 h 1560068"/>
              <a:gd name="connsiteX7" fmla="*/ 224409 w 621792"/>
              <a:gd name="connsiteY7" fmla="*/ 1553718 h 1560068"/>
              <a:gd name="connsiteX8" fmla="*/ 224409 w 621792"/>
              <a:gd name="connsiteY8" fmla="*/ 905637 h 1560068"/>
              <a:gd name="connsiteX9" fmla="*/ 6350 w 621792"/>
              <a:gd name="connsiteY9" fmla="*/ 6350 h 1560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621792" h="1560068">
                <a:moveTo>
                  <a:pt x="6350" y="6350"/>
                </a:moveTo>
                <a:cubicBezTo>
                  <a:pt x="70358" y="6350"/>
                  <a:pt x="134492" y="6350"/>
                  <a:pt x="198501" y="6350"/>
                </a:cubicBezTo>
                <a:cubicBezTo>
                  <a:pt x="236092" y="180339"/>
                  <a:pt x="273685" y="354329"/>
                  <a:pt x="311277" y="528319"/>
                </a:cubicBezTo>
                <a:cubicBezTo>
                  <a:pt x="348996" y="354329"/>
                  <a:pt x="386588" y="180339"/>
                  <a:pt x="424307" y="6350"/>
                </a:cubicBezTo>
                <a:cubicBezTo>
                  <a:pt x="487934" y="6350"/>
                  <a:pt x="551688" y="6350"/>
                  <a:pt x="615442" y="6350"/>
                </a:cubicBezTo>
                <a:cubicBezTo>
                  <a:pt x="542798" y="306069"/>
                  <a:pt x="470281" y="605916"/>
                  <a:pt x="397764" y="905637"/>
                </a:cubicBezTo>
                <a:cubicBezTo>
                  <a:pt x="397764" y="1121663"/>
                  <a:pt x="397764" y="1337691"/>
                  <a:pt x="397764" y="1553718"/>
                </a:cubicBezTo>
                <a:cubicBezTo>
                  <a:pt x="339979" y="1553718"/>
                  <a:pt x="282194" y="1553718"/>
                  <a:pt x="224409" y="1553718"/>
                </a:cubicBezTo>
                <a:cubicBezTo>
                  <a:pt x="224409" y="1337691"/>
                  <a:pt x="224409" y="1121663"/>
                  <a:pt x="224409" y="905637"/>
                </a:cubicBezTo>
                <a:cubicBezTo>
                  <a:pt x="151638" y="605916"/>
                  <a:pt x="78994" y="306069"/>
                  <a:pt x="63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bebe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81882" y="2610866"/>
            <a:ext cx="606043" cy="1560068"/>
          </a:xfrm>
          <a:custGeom>
            <a:avLst/>
            <a:gdLst>
              <a:gd name="connsiteX0" fmla="*/ 6350 w 606043"/>
              <a:gd name="connsiteY0" fmla="*/ 6350 h 1560068"/>
              <a:gd name="connsiteX1" fmla="*/ 179323 w 606043"/>
              <a:gd name="connsiteY1" fmla="*/ 6350 h 1560068"/>
              <a:gd name="connsiteX2" fmla="*/ 179323 w 606043"/>
              <a:gd name="connsiteY2" fmla="*/ 591057 h 1560068"/>
              <a:gd name="connsiteX3" fmla="*/ 360552 w 606043"/>
              <a:gd name="connsiteY3" fmla="*/ 6350 h 1560068"/>
              <a:gd name="connsiteX4" fmla="*/ 590550 w 606043"/>
              <a:gd name="connsiteY4" fmla="*/ 6350 h 1560068"/>
              <a:gd name="connsiteX5" fmla="*/ 386333 w 606043"/>
              <a:gd name="connsiteY5" fmla="*/ 590423 h 1560068"/>
              <a:gd name="connsiteX6" fmla="*/ 599694 w 606043"/>
              <a:gd name="connsiteY6" fmla="*/ 1553718 h 1560068"/>
              <a:gd name="connsiteX7" fmla="*/ 386714 w 606043"/>
              <a:gd name="connsiteY7" fmla="*/ 1553718 h 1560068"/>
              <a:gd name="connsiteX8" fmla="*/ 268732 w 606043"/>
              <a:gd name="connsiteY8" fmla="*/ 917320 h 1560068"/>
              <a:gd name="connsiteX9" fmla="*/ 179323 w 606043"/>
              <a:gd name="connsiteY9" fmla="*/ 1176147 h 1560068"/>
              <a:gd name="connsiteX10" fmla="*/ 179323 w 606043"/>
              <a:gd name="connsiteY10" fmla="*/ 1553718 h 1560068"/>
              <a:gd name="connsiteX11" fmla="*/ 6350 w 606043"/>
              <a:gd name="connsiteY11" fmla="*/ 1553718 h 1560068"/>
              <a:gd name="connsiteX12" fmla="*/ 6350 w 606043"/>
              <a:gd name="connsiteY12" fmla="*/ 6350 h 1560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06043" h="1560068">
                <a:moveTo>
                  <a:pt x="6350" y="6350"/>
                </a:moveTo>
                <a:cubicBezTo>
                  <a:pt x="64008" y="6350"/>
                  <a:pt x="121665" y="6350"/>
                  <a:pt x="179323" y="6350"/>
                </a:cubicBezTo>
                <a:cubicBezTo>
                  <a:pt x="179323" y="201294"/>
                  <a:pt x="179323" y="396113"/>
                  <a:pt x="179323" y="591057"/>
                </a:cubicBezTo>
                <a:cubicBezTo>
                  <a:pt x="239648" y="396113"/>
                  <a:pt x="300101" y="201294"/>
                  <a:pt x="360552" y="6350"/>
                </a:cubicBezTo>
                <a:cubicBezTo>
                  <a:pt x="437133" y="6350"/>
                  <a:pt x="513841" y="6350"/>
                  <a:pt x="590550" y="6350"/>
                </a:cubicBezTo>
                <a:cubicBezTo>
                  <a:pt x="522477" y="201041"/>
                  <a:pt x="454406" y="395732"/>
                  <a:pt x="386333" y="590423"/>
                </a:cubicBezTo>
                <a:cubicBezTo>
                  <a:pt x="457453" y="911479"/>
                  <a:pt x="528573" y="1232662"/>
                  <a:pt x="599694" y="1553718"/>
                </a:cubicBezTo>
                <a:cubicBezTo>
                  <a:pt x="528701" y="1553718"/>
                  <a:pt x="457708" y="1553718"/>
                  <a:pt x="386714" y="1553718"/>
                </a:cubicBezTo>
                <a:cubicBezTo>
                  <a:pt x="347345" y="1341628"/>
                  <a:pt x="307975" y="1129537"/>
                  <a:pt x="268732" y="917320"/>
                </a:cubicBezTo>
                <a:cubicBezTo>
                  <a:pt x="238886" y="1003680"/>
                  <a:pt x="209041" y="1089913"/>
                  <a:pt x="179323" y="1176147"/>
                </a:cubicBezTo>
                <a:cubicBezTo>
                  <a:pt x="179323" y="1302004"/>
                  <a:pt x="179323" y="1427861"/>
                  <a:pt x="179323" y="1553718"/>
                </a:cubicBezTo>
                <a:cubicBezTo>
                  <a:pt x="121665" y="1553718"/>
                  <a:pt x="64008" y="1553718"/>
                  <a:pt x="6350" y="1553718"/>
                </a:cubicBezTo>
                <a:cubicBezTo>
                  <a:pt x="6350" y="1037970"/>
                  <a:pt x="6350" y="522097"/>
                  <a:pt x="63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bebe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30499" y="2610866"/>
            <a:ext cx="548132" cy="1560068"/>
          </a:xfrm>
          <a:custGeom>
            <a:avLst/>
            <a:gdLst>
              <a:gd name="connsiteX0" fmla="*/ 6350 w 548132"/>
              <a:gd name="connsiteY0" fmla="*/ 6350 h 1560068"/>
              <a:gd name="connsiteX1" fmla="*/ 167894 w 548132"/>
              <a:gd name="connsiteY1" fmla="*/ 6350 h 1560068"/>
              <a:gd name="connsiteX2" fmla="*/ 378714 w 548132"/>
              <a:gd name="connsiteY2" fmla="*/ 862456 h 1560068"/>
              <a:gd name="connsiteX3" fmla="*/ 378714 w 548132"/>
              <a:gd name="connsiteY3" fmla="*/ 6350 h 1560068"/>
              <a:gd name="connsiteX4" fmla="*/ 541782 w 548132"/>
              <a:gd name="connsiteY4" fmla="*/ 6350 h 1560068"/>
              <a:gd name="connsiteX5" fmla="*/ 541782 w 548132"/>
              <a:gd name="connsiteY5" fmla="*/ 1553718 h 1560068"/>
              <a:gd name="connsiteX6" fmla="*/ 378714 w 548132"/>
              <a:gd name="connsiteY6" fmla="*/ 1553718 h 1560068"/>
              <a:gd name="connsiteX7" fmla="*/ 169036 w 548132"/>
              <a:gd name="connsiteY7" fmla="*/ 704087 h 1560068"/>
              <a:gd name="connsiteX8" fmla="*/ 169036 w 548132"/>
              <a:gd name="connsiteY8" fmla="*/ 1553718 h 1560068"/>
              <a:gd name="connsiteX9" fmla="*/ 6350 w 548132"/>
              <a:gd name="connsiteY9" fmla="*/ 1553718 h 1560068"/>
              <a:gd name="connsiteX10" fmla="*/ 6350 w 548132"/>
              <a:gd name="connsiteY10" fmla="*/ 6350 h 1560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48132" h="1560068">
                <a:moveTo>
                  <a:pt x="6350" y="6350"/>
                </a:moveTo>
                <a:cubicBezTo>
                  <a:pt x="60197" y="6350"/>
                  <a:pt x="114046" y="6350"/>
                  <a:pt x="167894" y="6350"/>
                </a:cubicBezTo>
                <a:cubicBezTo>
                  <a:pt x="238125" y="291719"/>
                  <a:pt x="308483" y="577088"/>
                  <a:pt x="378714" y="862456"/>
                </a:cubicBezTo>
                <a:cubicBezTo>
                  <a:pt x="378714" y="577088"/>
                  <a:pt x="378714" y="291719"/>
                  <a:pt x="378714" y="6350"/>
                </a:cubicBezTo>
                <a:cubicBezTo>
                  <a:pt x="433070" y="6350"/>
                  <a:pt x="487426" y="6350"/>
                  <a:pt x="541782" y="6350"/>
                </a:cubicBezTo>
                <a:cubicBezTo>
                  <a:pt x="541782" y="522097"/>
                  <a:pt x="541782" y="1037970"/>
                  <a:pt x="541782" y="1553718"/>
                </a:cubicBezTo>
                <a:cubicBezTo>
                  <a:pt x="487426" y="1553718"/>
                  <a:pt x="433070" y="1553718"/>
                  <a:pt x="378714" y="1553718"/>
                </a:cubicBezTo>
                <a:cubicBezTo>
                  <a:pt x="308864" y="1270507"/>
                  <a:pt x="238886" y="987298"/>
                  <a:pt x="169036" y="704087"/>
                </a:cubicBezTo>
                <a:cubicBezTo>
                  <a:pt x="169036" y="987298"/>
                  <a:pt x="169036" y="1270507"/>
                  <a:pt x="169036" y="1553718"/>
                </a:cubicBezTo>
                <a:cubicBezTo>
                  <a:pt x="114808" y="1553718"/>
                  <a:pt x="60579" y="1553718"/>
                  <a:pt x="6350" y="1553718"/>
                </a:cubicBezTo>
                <a:cubicBezTo>
                  <a:pt x="6350" y="1037970"/>
                  <a:pt x="6350" y="522097"/>
                  <a:pt x="63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bebe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65781" y="2610866"/>
            <a:ext cx="622173" cy="1560068"/>
          </a:xfrm>
          <a:custGeom>
            <a:avLst/>
            <a:gdLst>
              <a:gd name="connsiteX0" fmla="*/ 216789 w 622173"/>
              <a:gd name="connsiteY0" fmla="*/ 6350 h 1560068"/>
              <a:gd name="connsiteX1" fmla="*/ 405511 w 622173"/>
              <a:gd name="connsiteY1" fmla="*/ 6350 h 1560068"/>
              <a:gd name="connsiteX2" fmla="*/ 615823 w 622173"/>
              <a:gd name="connsiteY2" fmla="*/ 1553718 h 1560068"/>
              <a:gd name="connsiteX3" fmla="*/ 434720 w 622173"/>
              <a:gd name="connsiteY3" fmla="*/ 1553718 h 1560068"/>
              <a:gd name="connsiteX4" fmla="*/ 406654 w 622173"/>
              <a:gd name="connsiteY4" fmla="*/ 1298321 h 1560068"/>
              <a:gd name="connsiteX5" fmla="*/ 210311 w 622173"/>
              <a:gd name="connsiteY5" fmla="*/ 1298321 h 1560068"/>
              <a:gd name="connsiteX6" fmla="*/ 183007 w 622173"/>
              <a:gd name="connsiteY6" fmla="*/ 1553718 h 1560068"/>
              <a:gd name="connsiteX7" fmla="*/ 6350 w 622173"/>
              <a:gd name="connsiteY7" fmla="*/ 1553718 h 1560068"/>
              <a:gd name="connsiteX8" fmla="*/ 216789 w 622173"/>
              <a:gd name="connsiteY8" fmla="*/ 6350 h 1560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22173" h="1560068">
                <a:moveTo>
                  <a:pt x="216789" y="6350"/>
                </a:moveTo>
                <a:cubicBezTo>
                  <a:pt x="279654" y="6350"/>
                  <a:pt x="342645" y="6350"/>
                  <a:pt x="405511" y="6350"/>
                </a:cubicBezTo>
                <a:cubicBezTo>
                  <a:pt x="475614" y="522097"/>
                  <a:pt x="545719" y="1037970"/>
                  <a:pt x="615823" y="1553718"/>
                </a:cubicBezTo>
                <a:cubicBezTo>
                  <a:pt x="555498" y="1553718"/>
                  <a:pt x="495045" y="1553718"/>
                  <a:pt x="434720" y="1553718"/>
                </a:cubicBezTo>
                <a:cubicBezTo>
                  <a:pt x="425323" y="1468628"/>
                  <a:pt x="416051" y="1383411"/>
                  <a:pt x="406654" y="1298321"/>
                </a:cubicBezTo>
                <a:cubicBezTo>
                  <a:pt x="341248" y="1298321"/>
                  <a:pt x="275844" y="1298321"/>
                  <a:pt x="210311" y="1298321"/>
                </a:cubicBezTo>
                <a:cubicBezTo>
                  <a:pt x="201167" y="1383411"/>
                  <a:pt x="192151" y="1468628"/>
                  <a:pt x="183007" y="1553718"/>
                </a:cubicBezTo>
                <a:cubicBezTo>
                  <a:pt x="124205" y="1553718"/>
                  <a:pt x="65277" y="1553718"/>
                  <a:pt x="6350" y="1553718"/>
                </a:cubicBezTo>
                <a:cubicBezTo>
                  <a:pt x="76580" y="1037970"/>
                  <a:pt x="146685" y="522097"/>
                  <a:pt x="216789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bebe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71040" y="2610866"/>
            <a:ext cx="548386" cy="1560068"/>
          </a:xfrm>
          <a:custGeom>
            <a:avLst/>
            <a:gdLst>
              <a:gd name="connsiteX0" fmla="*/ 6350 w 548386"/>
              <a:gd name="connsiteY0" fmla="*/ 6350 h 1560068"/>
              <a:gd name="connsiteX1" fmla="*/ 179324 w 548386"/>
              <a:gd name="connsiteY1" fmla="*/ 6350 h 1560068"/>
              <a:gd name="connsiteX2" fmla="*/ 179324 w 548386"/>
              <a:gd name="connsiteY2" fmla="*/ 547878 h 1560068"/>
              <a:gd name="connsiteX3" fmla="*/ 368300 w 548386"/>
              <a:gd name="connsiteY3" fmla="*/ 547878 h 1560068"/>
              <a:gd name="connsiteX4" fmla="*/ 368300 w 548386"/>
              <a:gd name="connsiteY4" fmla="*/ 6350 h 1560068"/>
              <a:gd name="connsiteX5" fmla="*/ 542036 w 548386"/>
              <a:gd name="connsiteY5" fmla="*/ 6350 h 1560068"/>
              <a:gd name="connsiteX6" fmla="*/ 542036 w 548386"/>
              <a:gd name="connsiteY6" fmla="*/ 1553718 h 1560068"/>
              <a:gd name="connsiteX7" fmla="*/ 368300 w 548386"/>
              <a:gd name="connsiteY7" fmla="*/ 1553718 h 1560068"/>
              <a:gd name="connsiteX8" fmla="*/ 368300 w 548386"/>
              <a:gd name="connsiteY8" fmla="*/ 927862 h 1560068"/>
              <a:gd name="connsiteX9" fmla="*/ 179324 w 548386"/>
              <a:gd name="connsiteY9" fmla="*/ 927862 h 1560068"/>
              <a:gd name="connsiteX10" fmla="*/ 179324 w 548386"/>
              <a:gd name="connsiteY10" fmla="*/ 1553718 h 1560068"/>
              <a:gd name="connsiteX11" fmla="*/ 6350 w 548386"/>
              <a:gd name="connsiteY11" fmla="*/ 1553718 h 1560068"/>
              <a:gd name="connsiteX12" fmla="*/ 6350 w 548386"/>
              <a:gd name="connsiteY12" fmla="*/ 6350 h 1560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548386" h="1560068">
                <a:moveTo>
                  <a:pt x="6350" y="6350"/>
                </a:moveTo>
                <a:cubicBezTo>
                  <a:pt x="64008" y="6350"/>
                  <a:pt x="121666" y="6350"/>
                  <a:pt x="179324" y="6350"/>
                </a:cubicBezTo>
                <a:cubicBezTo>
                  <a:pt x="179324" y="186816"/>
                  <a:pt x="179324" y="367283"/>
                  <a:pt x="179324" y="547878"/>
                </a:cubicBezTo>
                <a:cubicBezTo>
                  <a:pt x="242316" y="547878"/>
                  <a:pt x="305308" y="547878"/>
                  <a:pt x="368300" y="547878"/>
                </a:cubicBezTo>
                <a:cubicBezTo>
                  <a:pt x="368300" y="367283"/>
                  <a:pt x="368300" y="186816"/>
                  <a:pt x="368300" y="6350"/>
                </a:cubicBezTo>
                <a:cubicBezTo>
                  <a:pt x="426211" y="6350"/>
                  <a:pt x="484124" y="6350"/>
                  <a:pt x="542036" y="6350"/>
                </a:cubicBezTo>
                <a:cubicBezTo>
                  <a:pt x="542036" y="522097"/>
                  <a:pt x="542036" y="1037970"/>
                  <a:pt x="542036" y="1553718"/>
                </a:cubicBezTo>
                <a:cubicBezTo>
                  <a:pt x="484124" y="1553718"/>
                  <a:pt x="426211" y="1553718"/>
                  <a:pt x="368300" y="1553718"/>
                </a:cubicBezTo>
                <a:cubicBezTo>
                  <a:pt x="368300" y="1345056"/>
                  <a:pt x="368300" y="1136396"/>
                  <a:pt x="368300" y="927862"/>
                </a:cubicBezTo>
                <a:cubicBezTo>
                  <a:pt x="305308" y="927862"/>
                  <a:pt x="242316" y="927862"/>
                  <a:pt x="179324" y="927862"/>
                </a:cubicBezTo>
                <a:cubicBezTo>
                  <a:pt x="179324" y="1136396"/>
                  <a:pt x="179324" y="1345056"/>
                  <a:pt x="179324" y="1553718"/>
                </a:cubicBezTo>
                <a:cubicBezTo>
                  <a:pt x="121666" y="1553718"/>
                  <a:pt x="64008" y="1553718"/>
                  <a:pt x="6350" y="1553718"/>
                </a:cubicBezTo>
                <a:cubicBezTo>
                  <a:pt x="6350" y="1037970"/>
                  <a:pt x="6350" y="522097"/>
                  <a:pt x="63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bebe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65250" y="2610866"/>
            <a:ext cx="538479" cy="1560068"/>
          </a:xfrm>
          <a:custGeom>
            <a:avLst/>
            <a:gdLst>
              <a:gd name="connsiteX0" fmla="*/ 6350 w 538479"/>
              <a:gd name="connsiteY0" fmla="*/ 6350 h 1560068"/>
              <a:gd name="connsiteX1" fmla="*/ 532129 w 538479"/>
              <a:gd name="connsiteY1" fmla="*/ 6350 h 1560068"/>
              <a:gd name="connsiteX2" fmla="*/ 532129 w 538479"/>
              <a:gd name="connsiteY2" fmla="*/ 388366 h 1560068"/>
              <a:gd name="connsiteX3" fmla="*/ 355726 w 538479"/>
              <a:gd name="connsiteY3" fmla="*/ 388366 h 1560068"/>
              <a:gd name="connsiteX4" fmla="*/ 355726 w 538479"/>
              <a:gd name="connsiteY4" fmla="*/ 1553718 h 1560068"/>
              <a:gd name="connsiteX5" fmla="*/ 182753 w 538479"/>
              <a:gd name="connsiteY5" fmla="*/ 1553718 h 1560068"/>
              <a:gd name="connsiteX6" fmla="*/ 182753 w 538479"/>
              <a:gd name="connsiteY6" fmla="*/ 388366 h 1560068"/>
              <a:gd name="connsiteX7" fmla="*/ 6350 w 538479"/>
              <a:gd name="connsiteY7" fmla="*/ 388366 h 1560068"/>
              <a:gd name="connsiteX8" fmla="*/ 6350 w 538479"/>
              <a:gd name="connsiteY8" fmla="*/ 6350 h 1560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38479" h="1560068">
                <a:moveTo>
                  <a:pt x="6350" y="6350"/>
                </a:moveTo>
                <a:cubicBezTo>
                  <a:pt x="181610" y="6350"/>
                  <a:pt x="356870" y="6350"/>
                  <a:pt x="532129" y="6350"/>
                </a:cubicBezTo>
                <a:cubicBezTo>
                  <a:pt x="532129" y="133730"/>
                  <a:pt x="532129" y="261111"/>
                  <a:pt x="532129" y="388366"/>
                </a:cubicBezTo>
                <a:cubicBezTo>
                  <a:pt x="473329" y="388366"/>
                  <a:pt x="414528" y="388366"/>
                  <a:pt x="355726" y="388366"/>
                </a:cubicBezTo>
                <a:cubicBezTo>
                  <a:pt x="355726" y="776859"/>
                  <a:pt x="355726" y="1165351"/>
                  <a:pt x="355726" y="1553718"/>
                </a:cubicBezTo>
                <a:cubicBezTo>
                  <a:pt x="298069" y="1553718"/>
                  <a:pt x="240411" y="1553718"/>
                  <a:pt x="182753" y="1553718"/>
                </a:cubicBezTo>
                <a:cubicBezTo>
                  <a:pt x="182753" y="1165351"/>
                  <a:pt x="182753" y="776859"/>
                  <a:pt x="182753" y="388366"/>
                </a:cubicBezTo>
                <a:cubicBezTo>
                  <a:pt x="123952" y="388366"/>
                  <a:pt x="65150" y="388366"/>
                  <a:pt x="6350" y="388366"/>
                </a:cubicBezTo>
                <a:cubicBezTo>
                  <a:pt x="6350" y="261111"/>
                  <a:pt x="6350" y="133730"/>
                  <a:pt x="635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bebe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2222" y="2584450"/>
            <a:ext cx="592709" cy="1612900"/>
          </a:xfrm>
          <a:custGeom>
            <a:avLst/>
            <a:gdLst>
              <a:gd name="connsiteX0" fmla="*/ 295402 w 592709"/>
              <a:gd name="connsiteY0" fmla="*/ 6350 h 1612900"/>
              <a:gd name="connsiteX1" fmla="*/ 510794 w 592709"/>
              <a:gd name="connsiteY1" fmla="*/ 213741 h 1612900"/>
              <a:gd name="connsiteX2" fmla="*/ 586359 w 592709"/>
              <a:gd name="connsiteY2" fmla="*/ 794892 h 1612900"/>
              <a:gd name="connsiteX3" fmla="*/ 553339 w 592709"/>
              <a:gd name="connsiteY3" fmla="*/ 1239774 h 1612900"/>
              <a:gd name="connsiteX4" fmla="*/ 457835 w 592709"/>
              <a:gd name="connsiteY4" fmla="*/ 1510029 h 1612900"/>
              <a:gd name="connsiteX5" fmla="*/ 302260 w 592709"/>
              <a:gd name="connsiteY5" fmla="*/ 1606550 h 1612900"/>
              <a:gd name="connsiteX6" fmla="*/ 145542 w 592709"/>
              <a:gd name="connsiteY6" fmla="*/ 1523110 h 1612900"/>
              <a:gd name="connsiteX7" fmla="*/ 44831 w 592709"/>
              <a:gd name="connsiteY7" fmla="*/ 1259332 h 1612900"/>
              <a:gd name="connsiteX8" fmla="*/ 6350 w 592709"/>
              <a:gd name="connsiteY8" fmla="*/ 807465 h 1612900"/>
              <a:gd name="connsiteX9" fmla="*/ 82677 w 592709"/>
              <a:gd name="connsiteY9" fmla="*/ 217423 h 1612900"/>
              <a:gd name="connsiteX10" fmla="*/ 295402 w 592709"/>
              <a:gd name="connsiteY10" fmla="*/ 6350 h 1612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92709" h="1612900">
                <a:moveTo>
                  <a:pt x="295402" y="6350"/>
                </a:moveTo>
                <a:cubicBezTo>
                  <a:pt x="388493" y="6350"/>
                  <a:pt x="460375" y="75438"/>
                  <a:pt x="510794" y="213741"/>
                </a:cubicBezTo>
                <a:cubicBezTo>
                  <a:pt x="561213" y="352044"/>
                  <a:pt x="586359" y="545719"/>
                  <a:pt x="586359" y="794892"/>
                </a:cubicBezTo>
                <a:cubicBezTo>
                  <a:pt x="586359" y="975740"/>
                  <a:pt x="575310" y="1123950"/>
                  <a:pt x="553339" y="1239774"/>
                </a:cubicBezTo>
                <a:cubicBezTo>
                  <a:pt x="531368" y="1355471"/>
                  <a:pt x="499491" y="1445640"/>
                  <a:pt x="457835" y="1510029"/>
                </a:cubicBezTo>
                <a:cubicBezTo>
                  <a:pt x="416179" y="1574419"/>
                  <a:pt x="364363" y="1606550"/>
                  <a:pt x="302260" y="1606550"/>
                </a:cubicBezTo>
                <a:cubicBezTo>
                  <a:pt x="239141" y="1606550"/>
                  <a:pt x="186817" y="1578737"/>
                  <a:pt x="145542" y="1523110"/>
                </a:cubicBezTo>
                <a:cubicBezTo>
                  <a:pt x="104140" y="1467612"/>
                  <a:pt x="70612" y="1379601"/>
                  <a:pt x="44831" y="1259332"/>
                </a:cubicBezTo>
                <a:cubicBezTo>
                  <a:pt x="19177" y="1138935"/>
                  <a:pt x="6350" y="988314"/>
                  <a:pt x="6350" y="807465"/>
                </a:cubicBezTo>
                <a:cubicBezTo>
                  <a:pt x="6350" y="554863"/>
                  <a:pt x="31750" y="358139"/>
                  <a:pt x="82677" y="217423"/>
                </a:cubicBezTo>
                <a:cubicBezTo>
                  <a:pt x="133604" y="76707"/>
                  <a:pt x="204470" y="6350"/>
                  <a:pt x="29540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bebe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098800" y="533400"/>
            <a:ext cx="30734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>
							</a:tabLst>
            </a:pPr>
            <a:r>
              <a:rPr lang="en-US" altLang="zh-CN" sz="5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1689100"/>
            <a:ext cx="6972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Use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spirometer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determine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lung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133600"/>
            <a:ext cx="4368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6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volumes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and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capacities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3200400"/>
            <a:ext cx="77089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Define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provide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values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for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various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644900"/>
            <a:ext cx="5308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6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lung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volumes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and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capacities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749800"/>
            <a:ext cx="74803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Recognize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physiological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some</a:t>
            </a:r>
          </a:p>
          <a:p>
            <a:pPr>
              <a:lnSpc>
                <a:spcPts val="3400"/>
              </a:lnSpc>
              <a:tabLst>
                <a:tab pos="304800" algn="l"/>
              </a:tabLst>
            </a:pPr>
            <a:r>
              <a:rPr lang="en-US" altLang="zh-CN" sz="3206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pathological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factors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that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modify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lung</a:t>
            </a:r>
          </a:p>
          <a:p>
            <a:pPr>
              <a:lnSpc>
                <a:spcPts val="3400"/>
              </a:lnSpc>
              <a:tabLst>
                <a:tab pos="304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volumes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capacities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0" y="20161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3850" y="20796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23900" y="2171700"/>
            <a:ext cx="7861300" cy="198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100"/>
              </a:lnSpc>
              <a:tabLst>
                <a:tab pos="101600" algn="l"/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4406" b="1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Spirometry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is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a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pulmonary</a:t>
            </a:r>
          </a:p>
          <a:p>
            <a:pPr>
              <a:lnSpc>
                <a:spcPts val="5200"/>
              </a:lnSpc>
              <a:tabLst>
                <a:tab pos="101600" algn="l"/>
                <a:tab pos="228600" algn="l"/>
              </a:tabLst>
            </a:pPr>
            <a:r>
              <a:rPr lang="en-US" altLang="zh-CN" dirty="0" smtClean="0"/>
              <a:t>		</a:t>
            </a:r>
            <a:r>
              <a:rPr lang="en-US" altLang="zh-CN" sz="4404" b="1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function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test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that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measures</a:t>
            </a:r>
          </a:p>
          <a:p>
            <a:pPr>
              <a:lnSpc>
                <a:spcPts val="5200"/>
              </a:lnSpc>
              <a:tabLst>
                <a:tab pos="101600" algn="l"/>
                <a:tab pos="228600" algn="l"/>
              </a:tabLst>
            </a:pPr>
            <a:r>
              <a:rPr lang="en-US" altLang="zh-CN" sz="4406" b="1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lung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volumes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and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000000"/>
                </a:solidFill>
                <a:latin typeface="Rockwell" pitchFamily="18" charset="0"/>
                <a:cs typeface="Rockwell" pitchFamily="18" charset="0"/>
              </a:rPr>
              <a:t>capacities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92300" y="749300"/>
            <a:ext cx="5029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440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spirometry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0" y="20161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3850" y="20796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955800"/>
            <a:ext cx="203200" cy="336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60" dirty="0" smtClean="0">
                <a:solidFill>
                  <a:srgbClr val="ffffcc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160" dirty="0" smtClean="0">
                <a:solidFill>
                  <a:srgbClr val="ffffcc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160" dirty="0" smtClean="0">
                <a:solidFill>
                  <a:srgbClr val="ffffcc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160" dirty="0" smtClean="0">
                <a:solidFill>
                  <a:srgbClr val="ffffcc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825500"/>
            <a:ext cx="7429500" cy="514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4800" b="1" dirty="0" smtClean="0">
                <a:solidFill>
                  <a:srgbClr val="fef4bf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fef4b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fef4bf"/>
                </a:solidFill>
                <a:latin typeface="Times New Roman" pitchFamily="18" charset="0"/>
                <a:cs typeface="Times New Roman" pitchFamily="18" charset="0"/>
              </a:rPr>
              <a:t>spirometry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fef4bf"/>
                </a:solidFill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fef4b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546100" algn="l"/>
              </a:tabLst>
            </a:pP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determine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shortness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546100" algn="l"/>
              </a:tabLst>
            </a:pPr>
            <a:r>
              <a:rPr lang="en-US" altLang="zh-CN" sz="36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breath.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546100" algn="l"/>
              </a:tabLst>
            </a:pP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rule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obstructive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546100" algn="l"/>
              </a:tabLst>
            </a:pP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restrictive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546100" algn="l"/>
              </a:tabLst>
            </a:pP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monitor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problems.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546100" algn="l"/>
              </a:tabLst>
            </a:pP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monitor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medications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546100" algn="l"/>
              </a:tabLst>
            </a:pPr>
            <a:r>
              <a:rPr lang="en-US" altLang="zh-CN" sz="36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133600" y="457200"/>
            <a:ext cx="44831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440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Spirometer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0" y="1752600"/>
            <a:ext cx="7708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Drum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inverted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over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chamber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water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with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2133600"/>
            <a:ext cx="6705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drum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counterbalanced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by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weight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3073400"/>
            <a:ext cx="4927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drum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air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Oxygen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4013200"/>
            <a:ext cx="6896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Tube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connects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mouth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gas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4394200"/>
            <a:ext cx="1562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chamber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5359400"/>
            <a:ext cx="82677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When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one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breathes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in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out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chamber,</a:t>
            </a:r>
          </a:p>
          <a:p>
            <a:pPr>
              <a:lnSpc>
                <a:spcPts val="3000"/>
              </a:lnSpc>
              <a:tabLst>
                <a:tab pos="292100" algn="l"/>
              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drum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rises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falls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appropriate</a:t>
            </a:r>
          </a:p>
          <a:p>
            <a:pPr>
              <a:lnSpc>
                <a:spcPts val="3000"/>
              </a:lnSpc>
              <a:tabLst>
                <a:tab pos="292100" algn="l"/>
              </a:tabLst>
            </a:pP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recording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made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moving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Rockwell" pitchFamily="18" charset="0"/>
                <a:cs typeface="Rockwell" pitchFamily="18" charset="0"/>
              </a:rPr>
              <a:t>paper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9575" y="134937"/>
            <a:ext cx="138112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7687" y="63"/>
            <a:ext cx="139700" cy="138112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7687" y="134937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4637" y="274637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1762" y="136588"/>
            <a:ext cx="141287" cy="138112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9575" y="271462"/>
            <a:ext cx="138112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4637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2100" cy="546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27000"/>
            <a:ext cx="8737600" cy="292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4300" y="2120900"/>
            <a:ext cx="3352800" cy="381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965200"/>
            <a:ext cx="27305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Spirometer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0" y="20161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3850" y="20796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416300" y="139700"/>
            <a:ext cx="22733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>
							</a:tabLst>
            </a:pPr>
            <a:r>
              <a:rPr lang="en-US" altLang="zh-CN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1295400"/>
            <a:ext cx="4178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sterilized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mouthpiece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1803400"/>
            <a:ext cx="4660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Close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nose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nose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clip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2374900"/>
            <a:ext cx="7658100" cy="210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breath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mouthpiece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inspiration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fill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lungs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completely,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breathe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time.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6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Expire,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forcibly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completely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possible,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breathe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time.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4648200"/>
            <a:ext cx="71755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forceful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inspiration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immediately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expire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forcibly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completely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possible,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8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breathe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normally.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5994400"/>
            <a:ext cx="6438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spirogram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recorded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moving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drum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0" y="20161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3850" y="20796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520700"/>
            <a:ext cx="8636000" cy="574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0" y="20161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3850" y="207961"/>
            <a:ext cx="1588" cy="1588"/>
          </a:xfrm>
          <a:custGeom>
            <a:avLst/>
            <a:gdLst>
              <a:gd name="connsiteX0" fmla="*/ 0 w 1588"/>
              <a:gd name="connsiteY0" fmla="*/ 1588 h 1588"/>
              <a:gd name="connsiteX1" fmla="*/ 1588 w 1588"/>
              <a:gd name="connsiteY1" fmla="*/ 1588 h 1588"/>
              <a:gd name="connsiteX2" fmla="*/ 1588 w 1588"/>
              <a:gd name="connsiteY2" fmla="*/ 0 h 1588"/>
              <a:gd name="connsiteX3" fmla="*/ 0 w 1588"/>
              <a:gd name="connsiteY3" fmla="*/ 0 h 1588"/>
              <a:gd name="connsiteX4" fmla="*/ 0 w 1588"/>
              <a:gd name="connsiteY4" fmla="*/ 1588 h 1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" h="1588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</a:path>
            </a:pathLst>
          </a:custGeom>
          <a:solidFill>
            <a:srgbClr val="9a1e8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" y="749300"/>
            <a:ext cx="8026400" cy="574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