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15/2/2017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3554" name="ShockwaveFlash1" r:id="rId2" imgW="3962953" imgH="2933333"/>
        </mc:Choice>
        <mc:Fallback>
          <p:control name="ShockwaveFlash1" r:id="rId2" imgW="3962953" imgH="29333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180</cp:revision>
  <dcterms:created xsi:type="dcterms:W3CDTF">2011-01-22T16:46:32Z</dcterms:created>
  <dcterms:modified xsi:type="dcterms:W3CDTF">2017-02-15T07:40:44Z</dcterms:modified>
</cp:coreProperties>
</file>