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7.jpg" ContentType="image/jpg"/>
  <Override PartName="/ppt/media/image2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8"/>
  </p:notesMasterIdLst>
  <p:sldIdLst>
    <p:sldId id="364" r:id="rId2"/>
    <p:sldId id="365" r:id="rId3"/>
    <p:sldId id="366" r:id="rId4"/>
    <p:sldId id="367" r:id="rId5"/>
    <p:sldId id="368" r:id="rId6"/>
    <p:sldId id="381" r:id="rId7"/>
    <p:sldId id="370" r:id="rId8"/>
    <p:sldId id="371" r:id="rId9"/>
    <p:sldId id="372" r:id="rId10"/>
    <p:sldId id="373" r:id="rId11"/>
    <p:sldId id="379" r:id="rId12"/>
    <p:sldId id="375" r:id="rId13"/>
    <p:sldId id="382" r:id="rId14"/>
    <p:sldId id="376" r:id="rId15"/>
    <p:sldId id="383" r:id="rId16"/>
    <p:sldId id="3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C"/>
    <a:srgbClr val="FFA39B"/>
    <a:srgbClr val="FDA69B"/>
    <a:srgbClr val="F6C9C7"/>
    <a:srgbClr val="EFD8D2"/>
    <a:srgbClr val="FF0066"/>
    <a:srgbClr val="4C9C6F"/>
    <a:srgbClr val="A18FCB"/>
    <a:srgbClr val="BCE3C9"/>
    <a:srgbClr val="77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2" autoAdjust="0"/>
    <p:restoredTop sz="94886" autoAdjust="0"/>
  </p:normalViewPr>
  <p:slideViewPr>
    <p:cSldViewPr>
      <p:cViewPr varScale="1">
        <p:scale>
          <a:sx n="108" d="100"/>
          <a:sy n="108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F58CC-EDE9-3247-8111-8CD70376CA33}" type="doc">
      <dgm:prSet loTypeId="urn:microsoft.com/office/officeart/2005/8/layout/chevron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4E9FEA-2070-0443-8EBF-C4DC3E742A88}">
      <dgm:prSet phldrT="[Text]" custT="1"/>
      <dgm:spPr/>
      <dgm:t>
        <a:bodyPr/>
        <a:lstStyle/>
        <a:p>
          <a:r>
            <a:rPr lang="en-US" sz="1800" b="1" i="1" dirty="0"/>
            <a:t>1</a:t>
          </a:r>
        </a:p>
      </dgm:t>
    </dgm:pt>
    <dgm:pt modelId="{3BB6C6D8-9DF8-344A-9F23-2D9D121FA5E1}" type="parTrans" cxnId="{D5D25043-F563-4B40-B301-66B784BE7ABA}">
      <dgm:prSet/>
      <dgm:spPr/>
      <dgm:t>
        <a:bodyPr/>
        <a:lstStyle/>
        <a:p>
          <a:endParaRPr lang="en-US" sz="1400" b="1" i="1"/>
        </a:p>
      </dgm:t>
    </dgm:pt>
    <dgm:pt modelId="{D6167DF8-ECB3-DB48-91B1-DF34CE6859A3}" type="sibTrans" cxnId="{D5D25043-F563-4B40-B301-66B784BE7ABA}">
      <dgm:prSet/>
      <dgm:spPr/>
      <dgm:t>
        <a:bodyPr/>
        <a:lstStyle/>
        <a:p>
          <a:endParaRPr lang="en-US" sz="1400" b="1" i="1"/>
        </a:p>
      </dgm:t>
    </dgm:pt>
    <dgm:pt modelId="{65FE37C7-E867-4748-A82F-C62CAC2948A5}">
      <dgm:prSet phldrT="[Text]" custT="1"/>
      <dgm:spPr/>
      <dgm:t>
        <a:bodyPr/>
        <a:lstStyle/>
        <a:p>
          <a:pPr marL="228600" lvl="1" indent="0" algn="l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i="1" dirty="0"/>
            <a:t>To determine the cause of shortness of breath</a:t>
          </a:r>
        </a:p>
      </dgm:t>
    </dgm:pt>
    <dgm:pt modelId="{F515DD55-000A-1F4C-B811-A7DC5995638D}" type="parTrans" cxnId="{B85BC99D-7301-9349-B813-A8E2B9644720}">
      <dgm:prSet/>
      <dgm:spPr/>
      <dgm:t>
        <a:bodyPr/>
        <a:lstStyle/>
        <a:p>
          <a:endParaRPr lang="en-US" sz="1400" b="1" i="1"/>
        </a:p>
      </dgm:t>
    </dgm:pt>
    <dgm:pt modelId="{202504A8-8A53-D04D-91B0-F3B615EA026B}" type="sibTrans" cxnId="{B85BC99D-7301-9349-B813-A8E2B9644720}">
      <dgm:prSet/>
      <dgm:spPr/>
      <dgm:t>
        <a:bodyPr/>
        <a:lstStyle/>
        <a:p>
          <a:endParaRPr lang="en-US" sz="1400" b="1" i="1"/>
        </a:p>
      </dgm:t>
    </dgm:pt>
    <dgm:pt modelId="{4B01129D-0AE8-6945-BAEA-E9F6E2248E06}">
      <dgm:prSet phldrT="[Text]" custT="1"/>
      <dgm:spPr/>
      <dgm:t>
        <a:bodyPr/>
        <a:lstStyle/>
        <a:p>
          <a:r>
            <a:rPr lang="en-US" sz="1800" b="1" i="1" dirty="0"/>
            <a:t>2</a:t>
          </a:r>
        </a:p>
      </dgm:t>
    </dgm:pt>
    <dgm:pt modelId="{E0A7A0D0-BD61-9E46-8BBF-48BD91F148D1}" type="parTrans" cxnId="{7C3525A2-3565-2742-896E-7BEE360C995A}">
      <dgm:prSet/>
      <dgm:spPr/>
      <dgm:t>
        <a:bodyPr/>
        <a:lstStyle/>
        <a:p>
          <a:endParaRPr lang="en-US" sz="1400" b="1" i="1"/>
        </a:p>
      </dgm:t>
    </dgm:pt>
    <dgm:pt modelId="{798B0203-B4BC-134E-909A-528655C598BF}" type="sibTrans" cxnId="{7C3525A2-3565-2742-896E-7BEE360C995A}">
      <dgm:prSet/>
      <dgm:spPr/>
      <dgm:t>
        <a:bodyPr/>
        <a:lstStyle/>
        <a:p>
          <a:endParaRPr lang="en-US" sz="1400" b="1" i="1"/>
        </a:p>
      </dgm:t>
    </dgm:pt>
    <dgm:pt modelId="{39AFF4C7-7FF9-1D4A-B8B0-D8579B195007}">
      <dgm:prSet phldrT="[Text]" custT="1"/>
      <dgm:spPr/>
      <dgm:t>
        <a:bodyPr/>
        <a:lstStyle/>
        <a:p>
          <a:pPr algn="l" rtl="1"/>
          <a:r>
            <a:rPr lang="en-US" sz="1800" b="1" i="1" dirty="0"/>
            <a:t>To rule out any kind of obstructive or restrictive disease</a:t>
          </a:r>
        </a:p>
      </dgm:t>
    </dgm:pt>
    <dgm:pt modelId="{DC7103F9-E917-844B-8E32-6ADA46C24A0E}" type="parTrans" cxnId="{8C61B516-90D6-014E-B800-FA0755082D47}">
      <dgm:prSet/>
      <dgm:spPr/>
      <dgm:t>
        <a:bodyPr/>
        <a:lstStyle/>
        <a:p>
          <a:endParaRPr lang="en-US" sz="1400" b="1" i="1"/>
        </a:p>
      </dgm:t>
    </dgm:pt>
    <dgm:pt modelId="{7A9A124E-D125-B64F-A250-3F6E0E53F628}" type="sibTrans" cxnId="{8C61B516-90D6-014E-B800-FA0755082D47}">
      <dgm:prSet/>
      <dgm:spPr/>
      <dgm:t>
        <a:bodyPr/>
        <a:lstStyle/>
        <a:p>
          <a:endParaRPr lang="en-US" sz="1400" b="1" i="1"/>
        </a:p>
      </dgm:t>
    </dgm:pt>
    <dgm:pt modelId="{A1A9CE31-2AB4-6941-9E83-7CE090ADE3CE}">
      <dgm:prSet phldrT="[Text]" custT="1"/>
      <dgm:spPr/>
      <dgm:t>
        <a:bodyPr/>
        <a:lstStyle/>
        <a:p>
          <a:r>
            <a:rPr lang="en-US" sz="1800" b="1" i="1" dirty="0"/>
            <a:t>3</a:t>
          </a:r>
        </a:p>
      </dgm:t>
    </dgm:pt>
    <dgm:pt modelId="{5310C45E-9ABC-0F44-8472-EC6EA2B9BD48}" type="parTrans" cxnId="{0AEBD852-2213-9F44-9237-F3478449AF89}">
      <dgm:prSet/>
      <dgm:spPr/>
      <dgm:t>
        <a:bodyPr/>
        <a:lstStyle/>
        <a:p>
          <a:endParaRPr lang="en-US" sz="1400" b="1" i="1"/>
        </a:p>
      </dgm:t>
    </dgm:pt>
    <dgm:pt modelId="{D9993E46-1812-AF44-9CE7-7B1AEA32D747}" type="sibTrans" cxnId="{0AEBD852-2213-9F44-9237-F3478449AF89}">
      <dgm:prSet/>
      <dgm:spPr/>
      <dgm:t>
        <a:bodyPr/>
        <a:lstStyle/>
        <a:p>
          <a:endParaRPr lang="en-US" sz="1400" b="1" i="1"/>
        </a:p>
      </dgm:t>
    </dgm:pt>
    <dgm:pt modelId="{BE2753DD-51CC-CA40-9B89-134B640D3C1F}">
      <dgm:prSet phldrT="[Text]" custT="1"/>
      <dgm:spPr/>
      <dgm:t>
        <a:bodyPr/>
        <a:lstStyle/>
        <a:p>
          <a:pPr marL="228600" lvl="1" indent="0" algn="l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i="1" dirty="0"/>
            <a:t>To diagnose and monitor lung problems</a:t>
          </a:r>
        </a:p>
      </dgm:t>
    </dgm:pt>
    <dgm:pt modelId="{58D5DD32-DDFA-C544-9165-D4524C85BFEC}" type="parTrans" cxnId="{0E715CAD-FA97-D544-B534-3DD6A194621B}">
      <dgm:prSet/>
      <dgm:spPr/>
      <dgm:t>
        <a:bodyPr/>
        <a:lstStyle/>
        <a:p>
          <a:endParaRPr lang="en-US" sz="1400" b="1" i="1"/>
        </a:p>
      </dgm:t>
    </dgm:pt>
    <dgm:pt modelId="{587B5926-2AFD-3443-8BCC-60AF15E48EFB}" type="sibTrans" cxnId="{0E715CAD-FA97-D544-B534-3DD6A194621B}">
      <dgm:prSet/>
      <dgm:spPr/>
      <dgm:t>
        <a:bodyPr/>
        <a:lstStyle/>
        <a:p>
          <a:endParaRPr lang="en-US" sz="1400" b="1" i="1"/>
        </a:p>
      </dgm:t>
    </dgm:pt>
    <dgm:pt modelId="{E1D2FA9F-74FC-3A42-B60E-88333D5CB255}">
      <dgm:prSet custT="1"/>
      <dgm:spPr/>
      <dgm:t>
        <a:bodyPr/>
        <a:lstStyle/>
        <a:p>
          <a:r>
            <a:rPr lang="en-US" sz="1800" b="1" i="1" dirty="0"/>
            <a:t>4</a:t>
          </a:r>
        </a:p>
      </dgm:t>
    </dgm:pt>
    <dgm:pt modelId="{24763E8B-8A64-AD4A-9084-445E93599F6B}" type="parTrans" cxnId="{BC99F355-3111-2C47-BFDE-9AD2C8400717}">
      <dgm:prSet/>
      <dgm:spPr/>
      <dgm:t>
        <a:bodyPr/>
        <a:lstStyle/>
        <a:p>
          <a:endParaRPr lang="en-US" sz="1400" b="1" i="1"/>
        </a:p>
      </dgm:t>
    </dgm:pt>
    <dgm:pt modelId="{19727CD6-9072-3945-958C-33D1F3F3E586}" type="sibTrans" cxnId="{BC99F355-3111-2C47-BFDE-9AD2C8400717}">
      <dgm:prSet/>
      <dgm:spPr/>
      <dgm:t>
        <a:bodyPr/>
        <a:lstStyle/>
        <a:p>
          <a:endParaRPr lang="en-US" sz="1400" b="1" i="1"/>
        </a:p>
      </dgm:t>
    </dgm:pt>
    <dgm:pt modelId="{9E9FDB2E-A08C-884C-B838-7027A5319DB9}">
      <dgm:prSet custT="1"/>
      <dgm:spPr/>
      <dgm:t>
        <a:bodyPr/>
        <a:lstStyle/>
        <a:p>
          <a:pPr algn="l" rtl="1"/>
          <a:r>
            <a:rPr lang="en-US" sz="1800" b="1" i="1" dirty="0"/>
            <a:t>To monitor how well medications for lung problems are working</a:t>
          </a:r>
        </a:p>
      </dgm:t>
    </dgm:pt>
    <dgm:pt modelId="{7BE4E168-63CB-824B-8BAE-C4692E939163}" type="parTrans" cxnId="{4BA14AF5-643F-504C-9B17-27EE32BBD7AB}">
      <dgm:prSet/>
      <dgm:spPr/>
      <dgm:t>
        <a:bodyPr/>
        <a:lstStyle/>
        <a:p>
          <a:endParaRPr lang="en-US" sz="1400" b="1" i="1"/>
        </a:p>
      </dgm:t>
    </dgm:pt>
    <dgm:pt modelId="{657D9B6F-198A-174D-9659-171364460757}" type="sibTrans" cxnId="{4BA14AF5-643F-504C-9B17-27EE32BBD7AB}">
      <dgm:prSet/>
      <dgm:spPr/>
      <dgm:t>
        <a:bodyPr/>
        <a:lstStyle/>
        <a:p>
          <a:endParaRPr lang="en-US" sz="1400" b="1" i="1"/>
        </a:p>
      </dgm:t>
    </dgm:pt>
    <dgm:pt modelId="{AAEAD541-EEF1-F44B-A2C9-C8E0730B5DCC}" type="pres">
      <dgm:prSet presAssocID="{F79F58CC-EDE9-3247-8111-8CD70376CA33}" presName="linearFlow" presStyleCnt="0">
        <dgm:presLayoutVars>
          <dgm:dir/>
          <dgm:animLvl val="lvl"/>
          <dgm:resizeHandles val="exact"/>
        </dgm:presLayoutVars>
      </dgm:prSet>
      <dgm:spPr/>
    </dgm:pt>
    <dgm:pt modelId="{52B27AC5-157A-364F-AE9B-46E94C0C64A6}" type="pres">
      <dgm:prSet presAssocID="{D34E9FEA-2070-0443-8EBF-C4DC3E742A88}" presName="composite" presStyleCnt="0"/>
      <dgm:spPr/>
    </dgm:pt>
    <dgm:pt modelId="{C499946F-F11E-0E4F-BF99-14EA6A6BFAC8}" type="pres">
      <dgm:prSet presAssocID="{D34E9FEA-2070-0443-8EBF-C4DC3E742A8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0F140F2-9B67-5E45-BA07-FE357992A2F9}" type="pres">
      <dgm:prSet presAssocID="{D34E9FEA-2070-0443-8EBF-C4DC3E742A88}" presName="descendantText" presStyleLbl="alignAcc1" presStyleIdx="0" presStyleCnt="4">
        <dgm:presLayoutVars>
          <dgm:bulletEnabled val="1"/>
        </dgm:presLayoutVars>
      </dgm:prSet>
      <dgm:spPr/>
    </dgm:pt>
    <dgm:pt modelId="{40BC88B7-09F7-834D-87B8-1643E30F1BD6}" type="pres">
      <dgm:prSet presAssocID="{D6167DF8-ECB3-DB48-91B1-DF34CE6859A3}" presName="sp" presStyleCnt="0"/>
      <dgm:spPr/>
    </dgm:pt>
    <dgm:pt modelId="{8EA62241-116C-2141-A841-0DF8E81AED25}" type="pres">
      <dgm:prSet presAssocID="{4B01129D-0AE8-6945-BAEA-E9F6E2248E06}" presName="composite" presStyleCnt="0"/>
      <dgm:spPr/>
    </dgm:pt>
    <dgm:pt modelId="{7826B2F2-C6CF-CE46-B26C-3DE6DDCD7FA5}" type="pres">
      <dgm:prSet presAssocID="{4B01129D-0AE8-6945-BAEA-E9F6E2248E0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6FFD074-D1E0-8F41-A456-7CA8DB30EC4E}" type="pres">
      <dgm:prSet presAssocID="{4B01129D-0AE8-6945-BAEA-E9F6E2248E06}" presName="descendantText" presStyleLbl="alignAcc1" presStyleIdx="1" presStyleCnt="4">
        <dgm:presLayoutVars>
          <dgm:bulletEnabled val="1"/>
        </dgm:presLayoutVars>
      </dgm:prSet>
      <dgm:spPr/>
    </dgm:pt>
    <dgm:pt modelId="{8120A846-5CB7-5B45-99C0-22DB4C06BB72}" type="pres">
      <dgm:prSet presAssocID="{798B0203-B4BC-134E-909A-528655C598BF}" presName="sp" presStyleCnt="0"/>
      <dgm:spPr/>
    </dgm:pt>
    <dgm:pt modelId="{08098C48-D277-9942-AA1A-4BC789E0C029}" type="pres">
      <dgm:prSet presAssocID="{A1A9CE31-2AB4-6941-9E83-7CE090ADE3CE}" presName="composite" presStyleCnt="0"/>
      <dgm:spPr/>
    </dgm:pt>
    <dgm:pt modelId="{7975424E-28B9-0D4A-BA6A-9060023130C9}" type="pres">
      <dgm:prSet presAssocID="{A1A9CE31-2AB4-6941-9E83-7CE090ADE3CE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1B02C4F-9D63-8246-AE19-AF409BBAF9DC}" type="pres">
      <dgm:prSet presAssocID="{A1A9CE31-2AB4-6941-9E83-7CE090ADE3CE}" presName="descendantText" presStyleLbl="alignAcc1" presStyleIdx="2" presStyleCnt="4">
        <dgm:presLayoutVars>
          <dgm:bulletEnabled val="1"/>
        </dgm:presLayoutVars>
      </dgm:prSet>
      <dgm:spPr/>
    </dgm:pt>
    <dgm:pt modelId="{701772DD-8D8E-5145-B22A-C8237D7912A5}" type="pres">
      <dgm:prSet presAssocID="{D9993E46-1812-AF44-9CE7-7B1AEA32D747}" presName="sp" presStyleCnt="0"/>
      <dgm:spPr/>
    </dgm:pt>
    <dgm:pt modelId="{E9F7AE12-7B6F-3C40-96C4-AB422E72F9EE}" type="pres">
      <dgm:prSet presAssocID="{E1D2FA9F-74FC-3A42-B60E-88333D5CB255}" presName="composite" presStyleCnt="0"/>
      <dgm:spPr/>
    </dgm:pt>
    <dgm:pt modelId="{A7CE0C0F-21B9-CC48-9A28-F9D78371413A}" type="pres">
      <dgm:prSet presAssocID="{E1D2FA9F-74FC-3A42-B60E-88333D5CB25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29D82D6-2BF0-DD4F-9EBA-8D163ABE9329}" type="pres">
      <dgm:prSet presAssocID="{E1D2FA9F-74FC-3A42-B60E-88333D5CB25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C61B516-90D6-014E-B800-FA0755082D47}" srcId="{4B01129D-0AE8-6945-BAEA-E9F6E2248E06}" destId="{39AFF4C7-7FF9-1D4A-B8B0-D8579B195007}" srcOrd="0" destOrd="0" parTransId="{DC7103F9-E917-844B-8E32-6ADA46C24A0E}" sibTransId="{7A9A124E-D125-B64F-A250-3F6E0E53F628}"/>
    <dgm:cxn modelId="{4BA14AF5-643F-504C-9B17-27EE32BBD7AB}" srcId="{E1D2FA9F-74FC-3A42-B60E-88333D5CB255}" destId="{9E9FDB2E-A08C-884C-B838-7027A5319DB9}" srcOrd="0" destOrd="0" parTransId="{7BE4E168-63CB-824B-8BAE-C4692E939163}" sibTransId="{657D9B6F-198A-174D-9659-171364460757}"/>
    <dgm:cxn modelId="{1DE782B7-6659-0647-A006-60D2FDB7DE4D}" type="presOf" srcId="{39AFF4C7-7FF9-1D4A-B8B0-D8579B195007}" destId="{36FFD074-D1E0-8F41-A456-7CA8DB30EC4E}" srcOrd="0" destOrd="0" presId="urn:microsoft.com/office/officeart/2005/8/layout/chevron2"/>
    <dgm:cxn modelId="{B85BC99D-7301-9349-B813-A8E2B9644720}" srcId="{D34E9FEA-2070-0443-8EBF-C4DC3E742A88}" destId="{65FE37C7-E867-4748-A82F-C62CAC2948A5}" srcOrd="0" destOrd="0" parTransId="{F515DD55-000A-1F4C-B811-A7DC5995638D}" sibTransId="{202504A8-8A53-D04D-91B0-F3B615EA026B}"/>
    <dgm:cxn modelId="{57FF30B6-169D-DC4F-A163-341844CE0709}" type="presOf" srcId="{A1A9CE31-2AB4-6941-9E83-7CE090ADE3CE}" destId="{7975424E-28B9-0D4A-BA6A-9060023130C9}" srcOrd="0" destOrd="0" presId="urn:microsoft.com/office/officeart/2005/8/layout/chevron2"/>
    <dgm:cxn modelId="{3441C3E2-F733-794D-8164-7C1D1DFDE106}" type="presOf" srcId="{D34E9FEA-2070-0443-8EBF-C4DC3E742A88}" destId="{C499946F-F11E-0E4F-BF99-14EA6A6BFAC8}" srcOrd="0" destOrd="0" presId="urn:microsoft.com/office/officeart/2005/8/layout/chevron2"/>
    <dgm:cxn modelId="{0E715CAD-FA97-D544-B534-3DD6A194621B}" srcId="{A1A9CE31-2AB4-6941-9E83-7CE090ADE3CE}" destId="{BE2753DD-51CC-CA40-9B89-134B640D3C1F}" srcOrd="0" destOrd="0" parTransId="{58D5DD32-DDFA-C544-9165-D4524C85BFEC}" sibTransId="{587B5926-2AFD-3443-8BCC-60AF15E48EFB}"/>
    <dgm:cxn modelId="{FE1533E6-6F5F-9D45-91E6-D87B19030962}" type="presOf" srcId="{F79F58CC-EDE9-3247-8111-8CD70376CA33}" destId="{AAEAD541-EEF1-F44B-A2C9-C8E0730B5DCC}" srcOrd="0" destOrd="0" presId="urn:microsoft.com/office/officeart/2005/8/layout/chevron2"/>
    <dgm:cxn modelId="{2B0FDE71-CC10-5541-AF2E-D0F0A7E58C9D}" type="presOf" srcId="{65FE37C7-E867-4748-A82F-C62CAC2948A5}" destId="{E0F140F2-9B67-5E45-BA07-FE357992A2F9}" srcOrd="0" destOrd="0" presId="urn:microsoft.com/office/officeart/2005/8/layout/chevron2"/>
    <dgm:cxn modelId="{2C7D4CA4-A687-C646-943B-DACEDCA24879}" type="presOf" srcId="{E1D2FA9F-74FC-3A42-B60E-88333D5CB255}" destId="{A7CE0C0F-21B9-CC48-9A28-F9D78371413A}" srcOrd="0" destOrd="0" presId="urn:microsoft.com/office/officeart/2005/8/layout/chevron2"/>
    <dgm:cxn modelId="{D5D25043-F563-4B40-B301-66B784BE7ABA}" srcId="{F79F58CC-EDE9-3247-8111-8CD70376CA33}" destId="{D34E9FEA-2070-0443-8EBF-C4DC3E742A88}" srcOrd="0" destOrd="0" parTransId="{3BB6C6D8-9DF8-344A-9F23-2D9D121FA5E1}" sibTransId="{D6167DF8-ECB3-DB48-91B1-DF34CE6859A3}"/>
    <dgm:cxn modelId="{0AEBD852-2213-9F44-9237-F3478449AF89}" srcId="{F79F58CC-EDE9-3247-8111-8CD70376CA33}" destId="{A1A9CE31-2AB4-6941-9E83-7CE090ADE3CE}" srcOrd="2" destOrd="0" parTransId="{5310C45E-9ABC-0F44-8472-EC6EA2B9BD48}" sibTransId="{D9993E46-1812-AF44-9CE7-7B1AEA32D747}"/>
    <dgm:cxn modelId="{BE127D90-39FF-F843-A8A6-A6C04812AFE5}" type="presOf" srcId="{BE2753DD-51CC-CA40-9B89-134B640D3C1F}" destId="{81B02C4F-9D63-8246-AE19-AF409BBAF9DC}" srcOrd="0" destOrd="0" presId="urn:microsoft.com/office/officeart/2005/8/layout/chevron2"/>
    <dgm:cxn modelId="{D76607CA-7290-9048-AAD1-AB1B00851C34}" type="presOf" srcId="{4B01129D-0AE8-6945-BAEA-E9F6E2248E06}" destId="{7826B2F2-C6CF-CE46-B26C-3DE6DDCD7FA5}" srcOrd="0" destOrd="0" presId="urn:microsoft.com/office/officeart/2005/8/layout/chevron2"/>
    <dgm:cxn modelId="{7C3525A2-3565-2742-896E-7BEE360C995A}" srcId="{F79F58CC-EDE9-3247-8111-8CD70376CA33}" destId="{4B01129D-0AE8-6945-BAEA-E9F6E2248E06}" srcOrd="1" destOrd="0" parTransId="{E0A7A0D0-BD61-9E46-8BBF-48BD91F148D1}" sibTransId="{798B0203-B4BC-134E-909A-528655C598BF}"/>
    <dgm:cxn modelId="{BC99F355-3111-2C47-BFDE-9AD2C8400717}" srcId="{F79F58CC-EDE9-3247-8111-8CD70376CA33}" destId="{E1D2FA9F-74FC-3A42-B60E-88333D5CB255}" srcOrd="3" destOrd="0" parTransId="{24763E8B-8A64-AD4A-9084-445E93599F6B}" sibTransId="{19727CD6-9072-3945-958C-33D1F3F3E586}"/>
    <dgm:cxn modelId="{20D957F9-943C-B048-B5C6-449202E0CA81}" type="presOf" srcId="{9E9FDB2E-A08C-884C-B838-7027A5319DB9}" destId="{229D82D6-2BF0-DD4F-9EBA-8D163ABE9329}" srcOrd="0" destOrd="0" presId="urn:microsoft.com/office/officeart/2005/8/layout/chevron2"/>
    <dgm:cxn modelId="{4A6AC045-790F-F347-915E-9C11929C616E}" type="presParOf" srcId="{AAEAD541-EEF1-F44B-A2C9-C8E0730B5DCC}" destId="{52B27AC5-157A-364F-AE9B-46E94C0C64A6}" srcOrd="0" destOrd="0" presId="urn:microsoft.com/office/officeart/2005/8/layout/chevron2"/>
    <dgm:cxn modelId="{8323A02D-6D5A-3046-8F51-D10890C58789}" type="presParOf" srcId="{52B27AC5-157A-364F-AE9B-46E94C0C64A6}" destId="{C499946F-F11E-0E4F-BF99-14EA6A6BFAC8}" srcOrd="0" destOrd="0" presId="urn:microsoft.com/office/officeart/2005/8/layout/chevron2"/>
    <dgm:cxn modelId="{67BEDB7E-9031-3444-AF75-199CD76418D1}" type="presParOf" srcId="{52B27AC5-157A-364F-AE9B-46E94C0C64A6}" destId="{E0F140F2-9B67-5E45-BA07-FE357992A2F9}" srcOrd="1" destOrd="0" presId="urn:microsoft.com/office/officeart/2005/8/layout/chevron2"/>
    <dgm:cxn modelId="{01B1CD29-380B-2544-8D8B-18CF0D1E4B55}" type="presParOf" srcId="{AAEAD541-EEF1-F44B-A2C9-C8E0730B5DCC}" destId="{40BC88B7-09F7-834D-87B8-1643E30F1BD6}" srcOrd="1" destOrd="0" presId="urn:microsoft.com/office/officeart/2005/8/layout/chevron2"/>
    <dgm:cxn modelId="{F04264F8-57FB-D34F-91A0-B92A5DA9C637}" type="presParOf" srcId="{AAEAD541-EEF1-F44B-A2C9-C8E0730B5DCC}" destId="{8EA62241-116C-2141-A841-0DF8E81AED25}" srcOrd="2" destOrd="0" presId="urn:microsoft.com/office/officeart/2005/8/layout/chevron2"/>
    <dgm:cxn modelId="{C48E90CA-10CC-CB44-8CBC-270270D83FC0}" type="presParOf" srcId="{8EA62241-116C-2141-A841-0DF8E81AED25}" destId="{7826B2F2-C6CF-CE46-B26C-3DE6DDCD7FA5}" srcOrd="0" destOrd="0" presId="urn:microsoft.com/office/officeart/2005/8/layout/chevron2"/>
    <dgm:cxn modelId="{749440D8-1268-F544-9A56-ABEA0E8696F3}" type="presParOf" srcId="{8EA62241-116C-2141-A841-0DF8E81AED25}" destId="{36FFD074-D1E0-8F41-A456-7CA8DB30EC4E}" srcOrd="1" destOrd="0" presId="urn:microsoft.com/office/officeart/2005/8/layout/chevron2"/>
    <dgm:cxn modelId="{830F8B17-72EC-0549-A4A7-3D549AAD9878}" type="presParOf" srcId="{AAEAD541-EEF1-F44B-A2C9-C8E0730B5DCC}" destId="{8120A846-5CB7-5B45-99C0-22DB4C06BB72}" srcOrd="3" destOrd="0" presId="urn:microsoft.com/office/officeart/2005/8/layout/chevron2"/>
    <dgm:cxn modelId="{17F81C69-E5F6-1C40-83D3-FC4CE38B45B2}" type="presParOf" srcId="{AAEAD541-EEF1-F44B-A2C9-C8E0730B5DCC}" destId="{08098C48-D277-9942-AA1A-4BC789E0C029}" srcOrd="4" destOrd="0" presId="urn:microsoft.com/office/officeart/2005/8/layout/chevron2"/>
    <dgm:cxn modelId="{B657998D-25BF-8D4A-9784-D67365FFEAA2}" type="presParOf" srcId="{08098C48-D277-9942-AA1A-4BC789E0C029}" destId="{7975424E-28B9-0D4A-BA6A-9060023130C9}" srcOrd="0" destOrd="0" presId="urn:microsoft.com/office/officeart/2005/8/layout/chevron2"/>
    <dgm:cxn modelId="{37258E5F-7F13-B847-926D-EC583D28E6F1}" type="presParOf" srcId="{08098C48-D277-9942-AA1A-4BC789E0C029}" destId="{81B02C4F-9D63-8246-AE19-AF409BBAF9DC}" srcOrd="1" destOrd="0" presId="urn:microsoft.com/office/officeart/2005/8/layout/chevron2"/>
    <dgm:cxn modelId="{D9EEF58F-6282-C947-A573-EC2432B659EE}" type="presParOf" srcId="{AAEAD541-EEF1-F44B-A2C9-C8E0730B5DCC}" destId="{701772DD-8D8E-5145-B22A-C8237D7912A5}" srcOrd="5" destOrd="0" presId="urn:microsoft.com/office/officeart/2005/8/layout/chevron2"/>
    <dgm:cxn modelId="{601FAACB-17AB-104C-8AB8-78A4633246C1}" type="presParOf" srcId="{AAEAD541-EEF1-F44B-A2C9-C8E0730B5DCC}" destId="{E9F7AE12-7B6F-3C40-96C4-AB422E72F9EE}" srcOrd="6" destOrd="0" presId="urn:microsoft.com/office/officeart/2005/8/layout/chevron2"/>
    <dgm:cxn modelId="{A468AFD2-E006-6441-880B-ACAAC617AFC6}" type="presParOf" srcId="{E9F7AE12-7B6F-3C40-96C4-AB422E72F9EE}" destId="{A7CE0C0F-21B9-CC48-9A28-F9D78371413A}" srcOrd="0" destOrd="0" presId="urn:microsoft.com/office/officeart/2005/8/layout/chevron2"/>
    <dgm:cxn modelId="{81E51D97-21F3-474C-9A86-BFFA5ED91F19}" type="presParOf" srcId="{E9F7AE12-7B6F-3C40-96C4-AB422E72F9EE}" destId="{229D82D6-2BF0-DD4F-9EBA-8D163ABE9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31B36-4B71-1142-B08C-93F85A4F7422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5DEE34-6D00-0346-AFC2-D65B0CC31B32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- Drum inverted over a chamber of water with the drum counterbalanced by a weight.</a:t>
          </a:r>
        </a:p>
        <a:p>
          <a:pPr rtl="1"/>
          <a:r>
            <a:rPr lang="en-US" dirty="0">
              <a:solidFill>
                <a:srgbClr val="002060"/>
              </a:solidFill>
            </a:rPr>
            <a:t>- The drum contains air or Oxygen.</a:t>
          </a:r>
          <a:endParaRPr lang="ar-SA" dirty="0">
            <a:solidFill>
              <a:srgbClr val="002060"/>
            </a:solidFill>
          </a:endParaRPr>
        </a:p>
        <a:p>
          <a:pPr rtl="1"/>
          <a:r>
            <a:rPr lang="en-US" dirty="0">
              <a:solidFill>
                <a:srgbClr val="002060"/>
              </a:solidFill>
            </a:rPr>
            <a:t>- A Tube connects the mouth with the gas Chamber.</a:t>
          </a:r>
        </a:p>
        <a:p>
          <a:pPr rtl="1"/>
          <a:r>
            <a:rPr lang="en-US" dirty="0">
              <a:solidFill>
                <a:srgbClr val="002060"/>
              </a:solidFill>
            </a:rPr>
            <a:t>- When one breathes in and out of the chamber,</a:t>
          </a:r>
          <a:r>
            <a:rPr lang="en-US" baseline="0" dirty="0">
              <a:solidFill>
                <a:srgbClr val="002060"/>
              </a:solidFill>
            </a:rPr>
            <a:t> </a:t>
          </a:r>
          <a:r>
            <a:rPr lang="en-US" dirty="0">
              <a:solidFill>
                <a:srgbClr val="002060"/>
              </a:solidFill>
            </a:rPr>
            <a:t>the drum rises and falls. </a:t>
          </a:r>
        </a:p>
        <a:p>
          <a:pPr rtl="1"/>
          <a:r>
            <a:rPr lang="en-US" dirty="0">
              <a:solidFill>
                <a:srgbClr val="002060"/>
              </a:solidFill>
            </a:rPr>
            <a:t>- An appropriate recording is made on a moving paper.</a:t>
          </a:r>
          <a:r>
            <a:rPr lang="ar-SA" dirty="0">
              <a:solidFill>
                <a:srgbClr val="002060"/>
              </a:solidFill>
            </a:rPr>
            <a:t>  </a:t>
          </a:r>
          <a:endParaRPr lang="en-US" dirty="0"/>
        </a:p>
      </dgm:t>
    </dgm:pt>
    <dgm:pt modelId="{F7F30DC8-9901-3744-91CF-9C459509FEFD}" type="parTrans" cxnId="{9B1001E0-2269-6844-8F9C-41FCCA47AB47}">
      <dgm:prSet/>
      <dgm:spPr/>
      <dgm:t>
        <a:bodyPr/>
        <a:lstStyle/>
        <a:p>
          <a:endParaRPr lang="en-US"/>
        </a:p>
      </dgm:t>
    </dgm:pt>
    <dgm:pt modelId="{A4509E2E-855F-9A4F-8DE8-BE35B86F0C9B}" type="sibTrans" cxnId="{9B1001E0-2269-6844-8F9C-41FCCA47AB47}">
      <dgm:prSet/>
      <dgm:spPr/>
      <dgm:t>
        <a:bodyPr/>
        <a:lstStyle/>
        <a:p>
          <a:endParaRPr lang="en-US"/>
        </a:p>
      </dgm:t>
    </dgm:pt>
    <dgm:pt modelId="{13D775B9-74A4-CD4B-B235-A5D86B0EC8FC}" type="pres">
      <dgm:prSet presAssocID="{88831B36-4B71-1142-B08C-93F85A4F7422}" presName="Name0" presStyleCnt="0">
        <dgm:presLayoutVars>
          <dgm:dir/>
          <dgm:resizeHandles val="exact"/>
        </dgm:presLayoutVars>
      </dgm:prSet>
      <dgm:spPr/>
    </dgm:pt>
    <dgm:pt modelId="{D131888D-2740-D54A-855E-F7793C8D063A}" type="pres">
      <dgm:prSet presAssocID="{C45DEE34-6D00-0346-AFC2-D65B0CC31B32}" presName="composite" presStyleCnt="0"/>
      <dgm:spPr/>
    </dgm:pt>
    <dgm:pt modelId="{8E7B36F2-8E6F-E548-A779-0AC2DDCD77E0}" type="pres">
      <dgm:prSet presAssocID="{C45DEE34-6D00-0346-AFC2-D65B0CC31B32}" presName="rect1" presStyleLbl="trAlignAcc1" presStyleIdx="0" presStyleCnt="1" custScaleX="88643" custScaleY="73772" custLinFactNeighborX="733" custLinFactNeighborY="233">
        <dgm:presLayoutVars>
          <dgm:bulletEnabled val="1"/>
        </dgm:presLayoutVars>
      </dgm:prSet>
      <dgm:spPr/>
    </dgm:pt>
    <dgm:pt modelId="{EB85D57D-C65D-C849-BAED-31B29D5AEE55}" type="pres">
      <dgm:prSet presAssocID="{C45DEE34-6D00-0346-AFC2-D65B0CC31B32}" presName="rect2" presStyleLbl="fgImgPlace1" presStyleIdx="0" presStyleCnt="1" custScaleX="147041" custScaleY="79917" custLinFactNeighborX="1797" custLinFactNeighborY="1112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99DD5631-1E47-1D4B-B937-50D01C9841FC}" type="presOf" srcId="{C45DEE34-6D00-0346-AFC2-D65B0CC31B32}" destId="{8E7B36F2-8E6F-E548-A779-0AC2DDCD77E0}" srcOrd="0" destOrd="0" presId="urn:microsoft.com/office/officeart/2008/layout/PictureStrips"/>
    <dgm:cxn modelId="{9B1001E0-2269-6844-8F9C-41FCCA47AB47}" srcId="{88831B36-4B71-1142-B08C-93F85A4F7422}" destId="{C45DEE34-6D00-0346-AFC2-D65B0CC31B32}" srcOrd="0" destOrd="0" parTransId="{F7F30DC8-9901-3744-91CF-9C459509FEFD}" sibTransId="{A4509E2E-855F-9A4F-8DE8-BE35B86F0C9B}"/>
    <dgm:cxn modelId="{48BA4CDE-141E-674C-A7A8-9018A42A1FA1}" type="presOf" srcId="{88831B36-4B71-1142-B08C-93F85A4F7422}" destId="{13D775B9-74A4-CD4B-B235-A5D86B0EC8FC}" srcOrd="0" destOrd="0" presId="urn:microsoft.com/office/officeart/2008/layout/PictureStrips"/>
    <dgm:cxn modelId="{FCF7B13D-FAD3-3949-AAEB-19D2783928DC}" type="presParOf" srcId="{13D775B9-74A4-CD4B-B235-A5D86B0EC8FC}" destId="{D131888D-2740-D54A-855E-F7793C8D063A}" srcOrd="0" destOrd="0" presId="urn:microsoft.com/office/officeart/2008/layout/PictureStrips"/>
    <dgm:cxn modelId="{DAD95163-AF1A-D349-8E8C-C012250B9851}" type="presParOf" srcId="{D131888D-2740-D54A-855E-F7793C8D063A}" destId="{8E7B36F2-8E6F-E548-A779-0AC2DDCD77E0}" srcOrd="0" destOrd="0" presId="urn:microsoft.com/office/officeart/2008/layout/PictureStrips"/>
    <dgm:cxn modelId="{0B8D16A5-6BBB-5743-B203-55FDF70ED350}" type="presParOf" srcId="{D131888D-2740-D54A-855E-F7793C8D063A}" destId="{EB85D57D-C65D-C849-BAED-31B29D5AEE5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D10B07-4550-4914-8121-669ADB4789D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83FF132D-4C00-45EB-A858-8DD81FC60DFE}">
      <dgm:prSet custT="1"/>
      <dgm:spPr/>
      <dgm:t>
        <a:bodyPr/>
        <a:lstStyle/>
        <a:p>
          <a:pPr rtl="1"/>
          <a:r>
            <a:rPr lang="en-US" sz="1400" b="1" dirty="0">
              <a:solidFill>
                <a:srgbClr val="C00000"/>
              </a:solidFill>
            </a:rPr>
            <a:t>1-</a:t>
          </a:r>
          <a:r>
            <a:rPr lang="en-US" sz="1400" b="1" dirty="0"/>
            <a:t> Insert sterilized mouthpiece</a:t>
          </a:r>
          <a:endParaRPr lang="ar-SA" sz="1400" b="1" dirty="0"/>
        </a:p>
      </dgm:t>
    </dgm:pt>
    <dgm:pt modelId="{F6EDF0B2-38AF-46B8-B489-C391DED3541D}" type="parTrans" cxnId="{4BB4EA26-7382-4AF1-B518-CFD0FF1DDA25}">
      <dgm:prSet/>
      <dgm:spPr/>
      <dgm:t>
        <a:bodyPr/>
        <a:lstStyle/>
        <a:p>
          <a:pPr rtl="1"/>
          <a:endParaRPr lang="ar-SA"/>
        </a:p>
      </dgm:t>
    </dgm:pt>
    <dgm:pt modelId="{6177D19C-C507-4009-A3F3-66DBF6B22F4A}" type="sibTrans" cxnId="{4BB4EA26-7382-4AF1-B518-CFD0FF1DDA25}">
      <dgm:prSet/>
      <dgm:spPr/>
      <dgm:t>
        <a:bodyPr/>
        <a:lstStyle/>
        <a:p>
          <a:pPr rtl="1"/>
          <a:endParaRPr lang="ar-SA"/>
        </a:p>
      </dgm:t>
    </dgm:pt>
    <dgm:pt modelId="{4DE9313D-E50B-4E63-ABBF-E4096969C637}">
      <dgm:prSet custT="1"/>
      <dgm:spPr/>
      <dgm:t>
        <a:bodyPr/>
        <a:lstStyle/>
        <a:p>
          <a:pPr rtl="1"/>
          <a:r>
            <a:rPr lang="en-US" sz="1400" b="1" dirty="0">
              <a:solidFill>
                <a:srgbClr val="C00000"/>
              </a:solidFill>
            </a:rPr>
            <a:t>2-</a:t>
          </a:r>
          <a:r>
            <a:rPr lang="en-US" sz="1400" b="1" dirty="0"/>
            <a:t> Close the nose with the </a:t>
          </a:r>
          <a:r>
            <a:rPr lang="en-US" sz="1400" b="1"/>
            <a:t>nose clip</a:t>
          </a:r>
          <a:endParaRPr lang="ar-SA" sz="1400" b="1" dirty="0"/>
        </a:p>
      </dgm:t>
    </dgm:pt>
    <dgm:pt modelId="{402123F5-12F6-4E1A-BCF3-EFDDEE4C747B}" type="parTrans" cxnId="{C16BEBE3-4648-44E5-846A-D1042BCBED12}">
      <dgm:prSet/>
      <dgm:spPr/>
      <dgm:t>
        <a:bodyPr/>
        <a:lstStyle/>
        <a:p>
          <a:pPr rtl="1"/>
          <a:endParaRPr lang="ar-SA"/>
        </a:p>
      </dgm:t>
    </dgm:pt>
    <dgm:pt modelId="{BFDE45A0-48B1-403E-9374-6BE16BD91C0B}" type="sibTrans" cxnId="{C16BEBE3-4648-44E5-846A-D1042BCBED12}">
      <dgm:prSet/>
      <dgm:spPr/>
      <dgm:t>
        <a:bodyPr/>
        <a:lstStyle/>
        <a:p>
          <a:pPr rtl="1"/>
          <a:endParaRPr lang="ar-SA"/>
        </a:p>
      </dgm:t>
    </dgm:pt>
    <dgm:pt modelId="{E122CA05-1E97-4F40-9337-C94F3D0DAC99}">
      <dgm:prSet custT="1"/>
      <dgm:spPr/>
      <dgm:t>
        <a:bodyPr/>
        <a:lstStyle/>
        <a:p>
          <a:pPr rtl="1"/>
          <a:r>
            <a:rPr lang="en-US" sz="1050" b="1" dirty="0">
              <a:solidFill>
                <a:srgbClr val="C00000"/>
              </a:solidFill>
            </a:rPr>
            <a:t>3-</a:t>
          </a:r>
          <a:r>
            <a:rPr lang="en-US" sz="1050" b="1" dirty="0"/>
            <a:t>Take normal breath through the mouthpiece for a short time then take a deep inspiration to fill the lungs  completely, then breathe normally for a short time. Do the same for expiration</a:t>
          </a:r>
          <a:endParaRPr lang="ar-SA" sz="1050" b="1" dirty="0"/>
        </a:p>
      </dgm:t>
    </dgm:pt>
    <dgm:pt modelId="{605DC09A-B440-4A8C-BAA3-B49670D8A194}" type="parTrans" cxnId="{9C513396-D5B2-4D46-8755-AFC5A7660D73}">
      <dgm:prSet/>
      <dgm:spPr/>
      <dgm:t>
        <a:bodyPr/>
        <a:lstStyle/>
        <a:p>
          <a:pPr rtl="1"/>
          <a:endParaRPr lang="ar-SA"/>
        </a:p>
      </dgm:t>
    </dgm:pt>
    <dgm:pt modelId="{490ADE2F-E56E-497F-9390-5B7D02DA4319}" type="sibTrans" cxnId="{9C513396-D5B2-4D46-8755-AFC5A7660D73}">
      <dgm:prSet/>
      <dgm:spPr/>
      <dgm:t>
        <a:bodyPr/>
        <a:lstStyle/>
        <a:p>
          <a:pPr rtl="1"/>
          <a:endParaRPr lang="ar-SA"/>
        </a:p>
      </dgm:t>
    </dgm:pt>
    <dgm:pt modelId="{4D389478-640C-4792-91B1-40B96868CE23}">
      <dgm:prSet custT="1"/>
      <dgm:spPr/>
      <dgm:t>
        <a:bodyPr/>
        <a:lstStyle/>
        <a:p>
          <a:pPr rtl="1"/>
          <a:r>
            <a:rPr lang="en-US" sz="1100" b="1" dirty="0">
              <a:solidFill>
                <a:srgbClr val="C00000"/>
              </a:solidFill>
            </a:rPr>
            <a:t>4-</a:t>
          </a:r>
          <a:r>
            <a:rPr lang="en-US" sz="1100" b="1" dirty="0"/>
            <a:t> Take a deep forceful inspiration and immediately expire forcibly and as completely as possible, then breathe normally.</a:t>
          </a:r>
          <a:endParaRPr lang="ar-SA" sz="1100" b="1" dirty="0"/>
        </a:p>
      </dgm:t>
    </dgm:pt>
    <dgm:pt modelId="{28C80A0A-CA2D-4751-A3AE-A03C97E3A75A}" type="parTrans" cxnId="{E6C5FE23-E05F-47E1-97EA-AB793DA9D725}">
      <dgm:prSet/>
      <dgm:spPr/>
      <dgm:t>
        <a:bodyPr/>
        <a:lstStyle/>
        <a:p>
          <a:pPr rtl="1"/>
          <a:endParaRPr lang="ar-SA"/>
        </a:p>
      </dgm:t>
    </dgm:pt>
    <dgm:pt modelId="{22289C14-0504-47F0-BF59-70119C1C1F79}" type="sibTrans" cxnId="{E6C5FE23-E05F-47E1-97EA-AB793DA9D725}">
      <dgm:prSet/>
      <dgm:spPr/>
      <dgm:t>
        <a:bodyPr/>
        <a:lstStyle/>
        <a:p>
          <a:pPr rtl="1"/>
          <a:endParaRPr lang="ar-SA"/>
        </a:p>
      </dgm:t>
    </dgm:pt>
    <dgm:pt modelId="{7188CA4B-530A-4C7B-9061-A499737BB4E1}">
      <dgm:prSet custT="1"/>
      <dgm:spPr/>
      <dgm:t>
        <a:bodyPr/>
        <a:lstStyle/>
        <a:p>
          <a:pPr rtl="1"/>
          <a:r>
            <a:rPr lang="en-US" sz="1200" b="1" dirty="0">
              <a:solidFill>
                <a:srgbClr val="C00000"/>
              </a:solidFill>
            </a:rPr>
            <a:t>5-</a:t>
          </a:r>
          <a:r>
            <a:rPr lang="en-US" sz="1200" b="1" dirty="0"/>
            <a:t> The spirogram is recorded on a moving drum</a:t>
          </a:r>
          <a:endParaRPr lang="ar-SA" sz="1200" b="1" dirty="0"/>
        </a:p>
      </dgm:t>
    </dgm:pt>
    <dgm:pt modelId="{DED4BBDB-A2D0-4416-A7DF-D5DA06012C7E}" type="parTrans" cxnId="{A0699213-5043-413E-BABD-28180AE7DEFD}">
      <dgm:prSet/>
      <dgm:spPr/>
      <dgm:t>
        <a:bodyPr/>
        <a:lstStyle/>
        <a:p>
          <a:pPr rtl="1"/>
          <a:endParaRPr lang="ar-SA"/>
        </a:p>
      </dgm:t>
    </dgm:pt>
    <dgm:pt modelId="{FAD87B70-7A74-4F44-94EF-BBAAE0DA6278}" type="sibTrans" cxnId="{A0699213-5043-413E-BABD-28180AE7DEFD}">
      <dgm:prSet/>
      <dgm:spPr/>
      <dgm:t>
        <a:bodyPr/>
        <a:lstStyle/>
        <a:p>
          <a:pPr rtl="1"/>
          <a:endParaRPr lang="ar-SA"/>
        </a:p>
      </dgm:t>
    </dgm:pt>
    <dgm:pt modelId="{E0FAFEFB-6A94-42BD-BC4F-FDD3BBF238C9}" type="pres">
      <dgm:prSet presAssocID="{78D10B07-4550-4914-8121-669ADB4789DC}" presName="Name0" presStyleCnt="0">
        <dgm:presLayoutVars>
          <dgm:dir/>
          <dgm:resizeHandles val="exact"/>
        </dgm:presLayoutVars>
      </dgm:prSet>
      <dgm:spPr/>
    </dgm:pt>
    <dgm:pt modelId="{71824BE6-E292-43D1-B849-C129A28112DC}" type="pres">
      <dgm:prSet presAssocID="{7188CA4B-530A-4C7B-9061-A499737BB4E1}" presName="composite" presStyleCnt="0"/>
      <dgm:spPr/>
    </dgm:pt>
    <dgm:pt modelId="{62588DEE-432F-4C57-B84B-FC5FF429B4D7}" type="pres">
      <dgm:prSet presAssocID="{7188CA4B-530A-4C7B-9061-A499737BB4E1}" presName="rect1" presStyleLbl="bgImgPlace1" presStyleIdx="0" presStyleCnt="5" custScaleX="71079" custScaleY="63207" custLinFactNeighborX="-37902" custLinFactNeighborY="946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31F49D-E815-4484-8211-384250F60A15}" type="pres">
      <dgm:prSet presAssocID="{7188CA4B-530A-4C7B-9061-A499737BB4E1}" presName="wedgeRectCallout1" presStyleLbl="node1" presStyleIdx="0" presStyleCnt="5" custScaleX="97515" custScaleY="224133" custLinFactX="200000" custLinFactY="174966" custLinFactNeighborX="289566" custLinFactNeighborY="200000">
        <dgm:presLayoutVars>
          <dgm:bulletEnabled val="1"/>
        </dgm:presLayoutVars>
      </dgm:prSet>
      <dgm:spPr/>
    </dgm:pt>
    <dgm:pt modelId="{3A1989A7-9963-492E-86A7-15B05E6DCF93}" type="pres">
      <dgm:prSet presAssocID="{FAD87B70-7A74-4F44-94EF-BBAAE0DA6278}" presName="sibTrans" presStyleCnt="0"/>
      <dgm:spPr/>
    </dgm:pt>
    <dgm:pt modelId="{ABDA3E7E-8D67-4131-A1C1-58DCAB8D9AE3}" type="pres">
      <dgm:prSet presAssocID="{E122CA05-1E97-4F40-9337-C94F3D0DAC99}" presName="composite" presStyleCnt="0"/>
      <dgm:spPr/>
    </dgm:pt>
    <dgm:pt modelId="{F2904AD9-7ADC-4935-840E-98E07EF9DE9F}" type="pres">
      <dgm:prSet presAssocID="{E122CA05-1E97-4F40-9337-C94F3D0DAC99}" presName="rect1" presStyleLbl="bgImgPlace1" presStyleIdx="1" presStyleCnt="5" custScaleX="93049" custScaleY="69760" custLinFactNeighborX="-68935" custLinFactNeighborY="9066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40D0EE6-FEF8-46FC-AEF7-FEDDD689B051}" type="pres">
      <dgm:prSet presAssocID="{E122CA05-1E97-4F40-9337-C94F3D0DAC99}" presName="wedgeRectCallout1" presStyleLbl="node1" presStyleIdx="1" presStyleCnt="5" custScaleX="161930" custScaleY="212084" custLinFactY="163008" custLinFactNeighborX="51851" custLinFactNeighborY="200000">
        <dgm:presLayoutVars>
          <dgm:bulletEnabled val="1"/>
        </dgm:presLayoutVars>
      </dgm:prSet>
      <dgm:spPr/>
    </dgm:pt>
    <dgm:pt modelId="{697073D8-284C-4C2D-A8D6-CDDA4268F8E1}" type="pres">
      <dgm:prSet presAssocID="{490ADE2F-E56E-497F-9390-5B7D02DA4319}" presName="sibTrans" presStyleCnt="0"/>
      <dgm:spPr/>
    </dgm:pt>
    <dgm:pt modelId="{BD41C923-205E-43C7-8880-1698F070F03B}" type="pres">
      <dgm:prSet presAssocID="{4DE9313D-E50B-4E63-ABBF-E4096969C637}" presName="composite" presStyleCnt="0"/>
      <dgm:spPr/>
    </dgm:pt>
    <dgm:pt modelId="{71BC0969-1147-46AA-AA1B-16E43207908C}" type="pres">
      <dgm:prSet presAssocID="{4DE9313D-E50B-4E63-ABBF-E4096969C637}" presName="rect1" presStyleLbl="bgImgPlace1" presStyleIdx="2" presStyleCnt="5" custScaleX="85744" custScaleY="73056" custLinFactX="80513" custLinFactNeighborX="100000" custLinFactNeighborY="8610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36B148-5C1D-4EED-A1C0-7A9C0E2EBAC2}" type="pres">
      <dgm:prSet presAssocID="{4DE9313D-E50B-4E63-ABBF-E4096969C637}" presName="wedgeRectCallout1" presStyleLbl="node1" presStyleIdx="2" presStyleCnt="5" custScaleX="97763" custScaleY="174368" custLinFactX="-100000" custLinFactY="123081" custLinFactNeighborX="-132231" custLinFactNeighborY="200000">
        <dgm:presLayoutVars>
          <dgm:bulletEnabled val="1"/>
        </dgm:presLayoutVars>
      </dgm:prSet>
      <dgm:spPr/>
    </dgm:pt>
    <dgm:pt modelId="{9D65A817-0D68-4FF2-B37B-76A1C888030B}" type="pres">
      <dgm:prSet presAssocID="{BFDE45A0-48B1-403E-9374-6BE16BD91C0B}" presName="sibTrans" presStyleCnt="0"/>
      <dgm:spPr/>
    </dgm:pt>
    <dgm:pt modelId="{02522E80-3854-46B5-9A7B-05479010EF5C}" type="pres">
      <dgm:prSet presAssocID="{83FF132D-4C00-45EB-A858-8DD81FC60DFE}" presName="composite" presStyleCnt="0"/>
      <dgm:spPr/>
    </dgm:pt>
    <dgm:pt modelId="{381F2EED-43CC-4EEC-A013-4F5830CCDF52}" type="pres">
      <dgm:prSet presAssocID="{83FF132D-4C00-45EB-A858-8DD81FC60DFE}" presName="rect1" presStyleLbl="bgImgPlace1" presStyleIdx="3" presStyleCnt="5" custScaleX="113624" custScaleY="74628" custLinFactNeighborX="-50448" custLinFactNeighborY="8835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14840BB-2C42-4E75-9232-3376A5DCA65D}" type="pres">
      <dgm:prSet presAssocID="{83FF132D-4C00-45EB-A858-8DD81FC60DFE}" presName="wedgeRectCallout1" presStyleLbl="node1" presStyleIdx="3" presStyleCnt="5" custScaleX="88336" custScaleY="173614" custLinFactX="-200000" custLinFactY="121392" custLinFactNeighborX="-263902" custLinFactNeighborY="200000">
        <dgm:presLayoutVars>
          <dgm:bulletEnabled val="1"/>
        </dgm:presLayoutVars>
      </dgm:prSet>
      <dgm:spPr/>
    </dgm:pt>
    <dgm:pt modelId="{271C5C7A-5732-4CCC-BC8B-9B057A83436F}" type="pres">
      <dgm:prSet presAssocID="{6177D19C-C507-4009-A3F3-66DBF6B22F4A}" presName="sibTrans" presStyleCnt="0"/>
      <dgm:spPr/>
    </dgm:pt>
    <dgm:pt modelId="{8B6438F7-97FC-4217-A233-EC803955ECFE}" type="pres">
      <dgm:prSet presAssocID="{4D389478-640C-4792-91B1-40B96868CE23}" presName="composite" presStyleCnt="0"/>
      <dgm:spPr/>
    </dgm:pt>
    <dgm:pt modelId="{C3A77CD2-3C47-4D43-8174-6576345A3A36}" type="pres">
      <dgm:prSet presAssocID="{4D389478-640C-4792-91B1-40B96868CE23}" presName="rect1" presStyleLbl="bgImgPlace1" presStyleIdx="4" presStyleCnt="5" custScaleX="110273" custScaleY="66521" custLinFactNeighborX="-11801" custLinFactNeighborY="-5003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5EF52D9-7049-44D8-8E87-A97FE0F59434}" type="pres">
      <dgm:prSet presAssocID="{4D389478-640C-4792-91B1-40B96868CE23}" presName="wedgeRectCallout1" presStyleLbl="node1" presStyleIdx="4" presStyleCnt="5" custScaleX="152226" custScaleY="204507" custLinFactX="41927" custLinFactNeighborX="100000" custLinFactNeighborY="-33799">
        <dgm:presLayoutVars>
          <dgm:bulletEnabled val="1"/>
        </dgm:presLayoutVars>
      </dgm:prSet>
      <dgm:spPr/>
    </dgm:pt>
  </dgm:ptLst>
  <dgm:cxnLst>
    <dgm:cxn modelId="{E6C5FE23-E05F-47E1-97EA-AB793DA9D725}" srcId="{78D10B07-4550-4914-8121-669ADB4789DC}" destId="{4D389478-640C-4792-91B1-40B96868CE23}" srcOrd="4" destOrd="0" parTransId="{28C80A0A-CA2D-4751-A3AE-A03C97E3A75A}" sibTransId="{22289C14-0504-47F0-BF59-70119C1C1F79}"/>
    <dgm:cxn modelId="{9C513396-D5B2-4D46-8755-AFC5A7660D73}" srcId="{78D10B07-4550-4914-8121-669ADB4789DC}" destId="{E122CA05-1E97-4F40-9337-C94F3D0DAC99}" srcOrd="1" destOrd="0" parTransId="{605DC09A-B440-4A8C-BAA3-B49670D8A194}" sibTransId="{490ADE2F-E56E-497F-9390-5B7D02DA4319}"/>
    <dgm:cxn modelId="{7DFB6E8D-82E2-914E-8422-6E52D2C294D1}" type="presOf" srcId="{E122CA05-1E97-4F40-9337-C94F3D0DAC99}" destId="{E40D0EE6-FEF8-46FC-AEF7-FEDDD689B051}" srcOrd="0" destOrd="0" presId="urn:microsoft.com/office/officeart/2008/layout/BendingPictureCaptionList"/>
    <dgm:cxn modelId="{C16BEBE3-4648-44E5-846A-D1042BCBED12}" srcId="{78D10B07-4550-4914-8121-669ADB4789DC}" destId="{4DE9313D-E50B-4E63-ABBF-E4096969C637}" srcOrd="2" destOrd="0" parTransId="{402123F5-12F6-4E1A-BCF3-EFDDEE4C747B}" sibTransId="{BFDE45A0-48B1-403E-9374-6BE16BD91C0B}"/>
    <dgm:cxn modelId="{A0699213-5043-413E-BABD-28180AE7DEFD}" srcId="{78D10B07-4550-4914-8121-669ADB4789DC}" destId="{7188CA4B-530A-4C7B-9061-A499737BB4E1}" srcOrd="0" destOrd="0" parTransId="{DED4BBDB-A2D0-4416-A7DF-D5DA06012C7E}" sibTransId="{FAD87B70-7A74-4F44-94EF-BBAAE0DA6278}"/>
    <dgm:cxn modelId="{4BB4EA26-7382-4AF1-B518-CFD0FF1DDA25}" srcId="{78D10B07-4550-4914-8121-669ADB4789DC}" destId="{83FF132D-4C00-45EB-A858-8DD81FC60DFE}" srcOrd="3" destOrd="0" parTransId="{F6EDF0B2-38AF-46B8-B489-C391DED3541D}" sibTransId="{6177D19C-C507-4009-A3F3-66DBF6B22F4A}"/>
    <dgm:cxn modelId="{2222E53F-9A22-E344-A174-D6DA756F8AE1}" type="presOf" srcId="{7188CA4B-530A-4C7B-9061-A499737BB4E1}" destId="{6831F49D-E815-4484-8211-384250F60A15}" srcOrd="0" destOrd="0" presId="urn:microsoft.com/office/officeart/2008/layout/BendingPictureCaptionList"/>
    <dgm:cxn modelId="{64EE6FE4-43BC-7045-B349-262782C3BD7E}" type="presOf" srcId="{4DE9313D-E50B-4E63-ABBF-E4096969C637}" destId="{9236B148-5C1D-4EED-A1C0-7A9C0E2EBAC2}" srcOrd="0" destOrd="0" presId="urn:microsoft.com/office/officeart/2008/layout/BendingPictureCaptionList"/>
    <dgm:cxn modelId="{19837FD5-254E-D947-899F-9169F90C35F8}" type="presOf" srcId="{78D10B07-4550-4914-8121-669ADB4789DC}" destId="{E0FAFEFB-6A94-42BD-BC4F-FDD3BBF238C9}" srcOrd="0" destOrd="0" presId="urn:microsoft.com/office/officeart/2008/layout/BendingPictureCaptionList"/>
    <dgm:cxn modelId="{89D0576F-4763-6D4A-9BE6-012531C66CE5}" type="presOf" srcId="{4D389478-640C-4792-91B1-40B96868CE23}" destId="{05EF52D9-7049-44D8-8E87-A97FE0F59434}" srcOrd="0" destOrd="0" presId="urn:microsoft.com/office/officeart/2008/layout/BendingPictureCaptionList"/>
    <dgm:cxn modelId="{701E2A59-6819-2948-BE94-F7702B41E096}" type="presOf" srcId="{83FF132D-4C00-45EB-A858-8DD81FC60DFE}" destId="{A14840BB-2C42-4E75-9232-3376A5DCA65D}" srcOrd="0" destOrd="0" presId="urn:microsoft.com/office/officeart/2008/layout/BendingPictureCaptionList"/>
    <dgm:cxn modelId="{97001C19-C491-7A43-9BB1-19AD140DD7EE}" type="presParOf" srcId="{E0FAFEFB-6A94-42BD-BC4F-FDD3BBF238C9}" destId="{71824BE6-E292-43D1-B849-C129A28112DC}" srcOrd="0" destOrd="0" presId="urn:microsoft.com/office/officeart/2008/layout/BendingPictureCaptionList"/>
    <dgm:cxn modelId="{F3EA3718-F438-E045-BE50-A54769E874E0}" type="presParOf" srcId="{71824BE6-E292-43D1-B849-C129A28112DC}" destId="{62588DEE-432F-4C57-B84B-FC5FF429B4D7}" srcOrd="0" destOrd="0" presId="urn:microsoft.com/office/officeart/2008/layout/BendingPictureCaptionList"/>
    <dgm:cxn modelId="{30A5A6DB-43B5-FF47-BD73-D941F68851CB}" type="presParOf" srcId="{71824BE6-E292-43D1-B849-C129A28112DC}" destId="{6831F49D-E815-4484-8211-384250F60A15}" srcOrd="1" destOrd="0" presId="urn:microsoft.com/office/officeart/2008/layout/BendingPictureCaptionList"/>
    <dgm:cxn modelId="{800741DF-13C8-414E-B1D8-C7B443814E74}" type="presParOf" srcId="{E0FAFEFB-6A94-42BD-BC4F-FDD3BBF238C9}" destId="{3A1989A7-9963-492E-86A7-15B05E6DCF93}" srcOrd="1" destOrd="0" presId="urn:microsoft.com/office/officeart/2008/layout/BendingPictureCaptionList"/>
    <dgm:cxn modelId="{DE639D6A-82B9-C84E-9413-AAB9986FA5AB}" type="presParOf" srcId="{E0FAFEFB-6A94-42BD-BC4F-FDD3BBF238C9}" destId="{ABDA3E7E-8D67-4131-A1C1-58DCAB8D9AE3}" srcOrd="2" destOrd="0" presId="urn:microsoft.com/office/officeart/2008/layout/BendingPictureCaptionList"/>
    <dgm:cxn modelId="{14ACC8C9-3365-1745-B2EC-1EBAECC66E0C}" type="presParOf" srcId="{ABDA3E7E-8D67-4131-A1C1-58DCAB8D9AE3}" destId="{F2904AD9-7ADC-4935-840E-98E07EF9DE9F}" srcOrd="0" destOrd="0" presId="urn:microsoft.com/office/officeart/2008/layout/BendingPictureCaptionList"/>
    <dgm:cxn modelId="{95267886-4F1B-A14C-88CB-61FA11DB47E7}" type="presParOf" srcId="{ABDA3E7E-8D67-4131-A1C1-58DCAB8D9AE3}" destId="{E40D0EE6-FEF8-46FC-AEF7-FEDDD689B051}" srcOrd="1" destOrd="0" presId="urn:microsoft.com/office/officeart/2008/layout/BendingPictureCaptionList"/>
    <dgm:cxn modelId="{39072B1C-EF16-BB45-891E-6B7084D568A0}" type="presParOf" srcId="{E0FAFEFB-6A94-42BD-BC4F-FDD3BBF238C9}" destId="{697073D8-284C-4C2D-A8D6-CDDA4268F8E1}" srcOrd="3" destOrd="0" presId="urn:microsoft.com/office/officeart/2008/layout/BendingPictureCaptionList"/>
    <dgm:cxn modelId="{433C55BC-3A2E-914E-93FE-19815CE24908}" type="presParOf" srcId="{E0FAFEFB-6A94-42BD-BC4F-FDD3BBF238C9}" destId="{BD41C923-205E-43C7-8880-1698F070F03B}" srcOrd="4" destOrd="0" presId="urn:microsoft.com/office/officeart/2008/layout/BendingPictureCaptionList"/>
    <dgm:cxn modelId="{9EC33574-897A-D840-AE2A-BBEEA59E8B04}" type="presParOf" srcId="{BD41C923-205E-43C7-8880-1698F070F03B}" destId="{71BC0969-1147-46AA-AA1B-16E43207908C}" srcOrd="0" destOrd="0" presId="urn:microsoft.com/office/officeart/2008/layout/BendingPictureCaptionList"/>
    <dgm:cxn modelId="{B4AEECCB-C467-104A-9079-91BE78DB8009}" type="presParOf" srcId="{BD41C923-205E-43C7-8880-1698F070F03B}" destId="{9236B148-5C1D-4EED-A1C0-7A9C0E2EBAC2}" srcOrd="1" destOrd="0" presId="urn:microsoft.com/office/officeart/2008/layout/BendingPictureCaptionList"/>
    <dgm:cxn modelId="{47B5BB16-738D-7A40-AD4C-5410E27B914F}" type="presParOf" srcId="{E0FAFEFB-6A94-42BD-BC4F-FDD3BBF238C9}" destId="{9D65A817-0D68-4FF2-B37B-76A1C888030B}" srcOrd="5" destOrd="0" presId="urn:microsoft.com/office/officeart/2008/layout/BendingPictureCaptionList"/>
    <dgm:cxn modelId="{4DC5D1D7-9D90-6041-8604-BD12DE82A598}" type="presParOf" srcId="{E0FAFEFB-6A94-42BD-BC4F-FDD3BBF238C9}" destId="{02522E80-3854-46B5-9A7B-05479010EF5C}" srcOrd="6" destOrd="0" presId="urn:microsoft.com/office/officeart/2008/layout/BendingPictureCaptionList"/>
    <dgm:cxn modelId="{F37524DF-1D1B-BB45-BCD8-F232045AB79E}" type="presParOf" srcId="{02522E80-3854-46B5-9A7B-05479010EF5C}" destId="{381F2EED-43CC-4EEC-A013-4F5830CCDF52}" srcOrd="0" destOrd="0" presId="urn:microsoft.com/office/officeart/2008/layout/BendingPictureCaptionList"/>
    <dgm:cxn modelId="{96CBE9A9-BB8E-BE41-9555-3697FAC9E2A8}" type="presParOf" srcId="{02522E80-3854-46B5-9A7B-05479010EF5C}" destId="{A14840BB-2C42-4E75-9232-3376A5DCA65D}" srcOrd="1" destOrd="0" presId="urn:microsoft.com/office/officeart/2008/layout/BendingPictureCaptionList"/>
    <dgm:cxn modelId="{52D1AB2F-E982-6E4D-82F2-BC0508B624F9}" type="presParOf" srcId="{E0FAFEFB-6A94-42BD-BC4F-FDD3BBF238C9}" destId="{271C5C7A-5732-4CCC-BC8B-9B057A83436F}" srcOrd="7" destOrd="0" presId="urn:microsoft.com/office/officeart/2008/layout/BendingPictureCaptionList"/>
    <dgm:cxn modelId="{AB81C529-D252-9C43-8416-99F3E157AD26}" type="presParOf" srcId="{E0FAFEFB-6A94-42BD-BC4F-FDD3BBF238C9}" destId="{8B6438F7-97FC-4217-A233-EC803955ECFE}" srcOrd="8" destOrd="0" presId="urn:microsoft.com/office/officeart/2008/layout/BendingPictureCaptionList"/>
    <dgm:cxn modelId="{5E1C734F-5B77-864C-91A8-0ED796366E07}" type="presParOf" srcId="{8B6438F7-97FC-4217-A233-EC803955ECFE}" destId="{C3A77CD2-3C47-4D43-8174-6576345A3A36}" srcOrd="0" destOrd="0" presId="urn:microsoft.com/office/officeart/2008/layout/BendingPictureCaptionList"/>
    <dgm:cxn modelId="{A4AC38A2-573E-4849-8D55-2389ED6C9490}" type="presParOf" srcId="{8B6438F7-97FC-4217-A233-EC803955ECFE}" destId="{05EF52D9-7049-44D8-8E87-A97FE0F594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63148B-3786-AA4C-9AC4-BF4E0773226E}" type="doc">
      <dgm:prSet loTypeId="urn:microsoft.com/office/officeart/2005/8/layout/orgChar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C2DE51-0EC8-9547-8823-605661A87020}">
      <dgm:prSet phldrT="[Text]" custT="1"/>
      <dgm:spPr/>
      <dgm:t>
        <a:bodyPr/>
        <a:lstStyle/>
        <a:p>
          <a:r>
            <a:rPr lang="en-US" sz="2000" dirty="0"/>
            <a:t>Type of spirometry </a:t>
          </a:r>
        </a:p>
      </dgm:t>
    </dgm:pt>
    <dgm:pt modelId="{6A093A94-48D9-C84C-BFEA-45EA6F6BFBA6}" type="parTrans" cxnId="{AD422AE7-B3B2-904B-B77A-15A8A40FF213}">
      <dgm:prSet/>
      <dgm:spPr/>
      <dgm:t>
        <a:bodyPr/>
        <a:lstStyle/>
        <a:p>
          <a:endParaRPr lang="en-US"/>
        </a:p>
      </dgm:t>
    </dgm:pt>
    <dgm:pt modelId="{E9217CAC-4BBE-5844-BB65-EA2B1BEA0024}" type="sibTrans" cxnId="{AD422AE7-B3B2-904B-B77A-15A8A40FF213}">
      <dgm:prSet/>
      <dgm:spPr/>
      <dgm:t>
        <a:bodyPr/>
        <a:lstStyle/>
        <a:p>
          <a:endParaRPr lang="en-US"/>
        </a:p>
      </dgm:t>
    </dgm:pt>
    <dgm:pt modelId="{3ED61499-8B0E-7D47-9952-1E3055130B4D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Static test 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(1</a:t>
          </a:r>
          <a:r>
            <a:rPr lang="en-US" sz="1400" baseline="30000" dirty="0">
              <a:solidFill>
                <a:schemeClr val="tx1">
                  <a:lumMod val="50000"/>
                  <a:lumOff val="50000"/>
                </a:schemeClr>
              </a:solidFill>
            </a:rPr>
            <a:t>st</a:t>
          </a:r>
          <a:r>
            <a:rPr lang="en-US" sz="1400" dirty="0">
              <a:solidFill>
                <a:schemeClr val="tx1">
                  <a:lumMod val="50000"/>
                  <a:lumOff val="50000"/>
                </a:schemeClr>
              </a:solidFill>
            </a:rPr>
            <a:t> lecture)</a:t>
          </a:r>
        </a:p>
      </dgm:t>
    </dgm:pt>
    <dgm:pt modelId="{9DC1854D-17F8-7F4B-8F33-E70761481079}" type="parTrans" cxnId="{1CE4FEAC-2BF5-734A-9658-2A40A16A7697}">
      <dgm:prSet/>
      <dgm:spPr/>
      <dgm:t>
        <a:bodyPr/>
        <a:lstStyle/>
        <a:p>
          <a:endParaRPr lang="en-US"/>
        </a:p>
      </dgm:t>
    </dgm:pt>
    <dgm:pt modelId="{6D7AFB61-D537-1347-AAED-8B427203BC6E}" type="sibTrans" cxnId="{1CE4FEAC-2BF5-734A-9658-2A40A16A7697}">
      <dgm:prSet/>
      <dgm:spPr/>
      <dgm:t>
        <a:bodyPr/>
        <a:lstStyle/>
        <a:p>
          <a:endParaRPr lang="en-US"/>
        </a:p>
      </dgm:t>
    </dgm:pt>
    <dgm:pt modelId="{20319AD9-3FD9-2E47-B018-D5C58A9ED5FE}">
      <dgm:prSet phldrT="[Text]" custT="1"/>
      <dgm:spPr/>
      <dgm:t>
        <a:bodyPr/>
        <a:lstStyle/>
        <a:p>
          <a:r>
            <a:rPr lang="en-US" sz="2000" dirty="0">
              <a:solidFill>
                <a:srgbClr val="C00000"/>
              </a:solidFill>
            </a:rPr>
            <a:t>Dynamic test</a:t>
          </a:r>
        </a:p>
      </dgm:t>
    </dgm:pt>
    <dgm:pt modelId="{0B2A469B-C3C4-064C-8123-A949A05B7D01}" type="parTrans" cxnId="{33CD5492-5FD0-E344-A36E-D797F234C7B2}">
      <dgm:prSet/>
      <dgm:spPr/>
      <dgm:t>
        <a:bodyPr/>
        <a:lstStyle/>
        <a:p>
          <a:endParaRPr lang="en-US"/>
        </a:p>
      </dgm:t>
    </dgm:pt>
    <dgm:pt modelId="{D0B5B9B9-3DC7-2F47-8042-5C620F45BA41}" type="sibTrans" cxnId="{33CD5492-5FD0-E344-A36E-D797F234C7B2}">
      <dgm:prSet/>
      <dgm:spPr/>
      <dgm:t>
        <a:bodyPr/>
        <a:lstStyle/>
        <a:p>
          <a:endParaRPr lang="en-US"/>
        </a:p>
      </dgm:t>
    </dgm:pt>
    <dgm:pt modelId="{EBA14312-211B-0D42-948A-56ECFE6760F1}">
      <dgm:prSet custT="1"/>
      <dgm:spPr>
        <a:solidFill>
          <a:srgbClr val="FDA69B"/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en-US" altLang="zh-CN" sz="1200" b="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* It provides an objective measurement of</a:t>
          </a:r>
          <a:r>
            <a:rPr lang="en-US" altLang="zh-CN" sz="1200" b="0" baseline="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</a:t>
          </a:r>
          <a:r>
            <a:rPr lang="en-US" altLang="zh-CN" sz="1200" b="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lung function. </a:t>
          </a:r>
        </a:p>
        <a:p>
          <a:pPr algn="l">
            <a:lnSpc>
              <a:spcPct val="100000"/>
            </a:lnSpc>
          </a:pPr>
          <a:r>
            <a:rPr lang="en-US" altLang="zh-CN" sz="1200" b="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 * It analyzes volume and velocity of expired air  </a:t>
          </a:r>
          <a:endParaRPr lang="en-US" sz="1200" b="0" dirty="0">
            <a:solidFill>
              <a:schemeClr val="tx1"/>
            </a:solidFill>
          </a:endParaRPr>
        </a:p>
      </dgm:t>
    </dgm:pt>
    <dgm:pt modelId="{AE04274F-27D6-6C41-83ED-FE3416C9A577}" type="parTrans" cxnId="{8D979F14-4B28-3448-AA97-13E4ED7141E1}">
      <dgm:prSet/>
      <dgm:spPr/>
      <dgm:t>
        <a:bodyPr/>
        <a:lstStyle/>
        <a:p>
          <a:endParaRPr lang="en-US"/>
        </a:p>
      </dgm:t>
    </dgm:pt>
    <dgm:pt modelId="{83713961-8E37-594A-BE50-C65E7616E236}" type="sibTrans" cxnId="{8D979F14-4B28-3448-AA97-13E4ED7141E1}">
      <dgm:prSet/>
      <dgm:spPr/>
      <dgm:t>
        <a:bodyPr/>
        <a:lstStyle/>
        <a:p>
          <a:endParaRPr lang="en-US"/>
        </a:p>
      </dgm:t>
    </dgm:pt>
    <dgm:pt modelId="{5101C943-A0F1-864A-9755-A1FB032BFC88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A636868-DEE1-7A4C-802A-B0AB051E9011}" type="parTrans" cxnId="{2E439E5A-F97C-4949-891D-64973673D62D}">
      <dgm:prSet/>
      <dgm:spPr/>
      <dgm:t>
        <a:bodyPr/>
        <a:lstStyle/>
        <a:p>
          <a:endParaRPr lang="en-US"/>
        </a:p>
      </dgm:t>
    </dgm:pt>
    <dgm:pt modelId="{5BF9C935-69F3-9C45-A38D-1DA1133B0415}" type="sibTrans" cxnId="{2E439E5A-F97C-4949-891D-64973673D62D}">
      <dgm:prSet/>
      <dgm:spPr/>
      <dgm:t>
        <a:bodyPr/>
        <a:lstStyle/>
        <a:p>
          <a:endParaRPr lang="en-US"/>
        </a:p>
      </dgm:t>
    </dgm:pt>
    <dgm:pt modelId="{52F0FE8F-F874-7C4E-A49A-6B135B548E55}">
      <dgm:prSet custT="1"/>
      <dgm:spPr>
        <a:solidFill>
          <a:srgbClr val="EFD8D2"/>
        </a:solidFill>
      </dgm:spPr>
      <dgm:t>
        <a:bodyPr/>
        <a:lstStyle/>
        <a:p>
          <a:r>
            <a:rPr lang="en-US" sz="1400" b="1" u="sng" dirty="0">
              <a:solidFill>
                <a:srgbClr val="C00000"/>
              </a:solidFill>
            </a:rPr>
            <a:t>Forced</a:t>
          </a:r>
          <a:r>
            <a:rPr lang="en-US" sz="1400" b="1" u="sng" dirty="0">
              <a:solidFill>
                <a:schemeClr val="tx1"/>
              </a:solidFill>
            </a:rPr>
            <a:t> vital capacity  :</a:t>
          </a:r>
        </a:p>
        <a:p>
          <a:r>
            <a:rPr lang="en-US" sz="1200" dirty="0">
              <a:solidFill>
                <a:schemeClr val="tx1"/>
              </a:solidFill>
            </a:rPr>
            <a:t>the max volume of air that can be </a:t>
          </a:r>
          <a:r>
            <a:rPr lang="en-US" sz="1200" dirty="0">
              <a:solidFill>
                <a:srgbClr val="C00000"/>
              </a:solidFill>
            </a:rPr>
            <a:t>forcibly and rapidly exhaled </a:t>
          </a:r>
          <a:r>
            <a:rPr lang="en-US" sz="1200" dirty="0">
              <a:solidFill>
                <a:schemeClr val="tx1"/>
              </a:solidFill>
            </a:rPr>
            <a:t>following a max inspiration.</a:t>
          </a:r>
        </a:p>
      </dgm:t>
    </dgm:pt>
    <dgm:pt modelId="{CEF6078B-05F3-3D47-851B-AA709CBB3306}" type="parTrans" cxnId="{D5FB6C36-EE67-A647-8A90-518EE0BECE2A}">
      <dgm:prSet/>
      <dgm:spPr/>
      <dgm:t>
        <a:bodyPr/>
        <a:lstStyle/>
        <a:p>
          <a:endParaRPr lang="en-US"/>
        </a:p>
      </dgm:t>
    </dgm:pt>
    <dgm:pt modelId="{48A38DCE-C341-354C-B9BB-AEAA3AFCABA6}" type="sibTrans" cxnId="{D5FB6C36-EE67-A647-8A90-518EE0BECE2A}">
      <dgm:prSet/>
      <dgm:spPr/>
      <dgm:t>
        <a:bodyPr/>
        <a:lstStyle/>
        <a:p>
          <a:endParaRPr lang="en-US"/>
        </a:p>
      </dgm:t>
    </dgm:pt>
    <dgm:pt modelId="{5ED124FC-4225-3F4B-8FA5-60FA860FC1C3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200" dirty="0">
              <a:solidFill>
                <a:schemeClr val="tx1"/>
              </a:solidFill>
            </a:rPr>
            <a:t>  * Performed at forcible and max effort against </a:t>
          </a:r>
          <a:r>
            <a:rPr lang="en-US" sz="1200" dirty="0">
              <a:solidFill>
                <a:srgbClr val="C00000"/>
              </a:solidFill>
            </a:rPr>
            <a:t>time</a:t>
          </a:r>
        </a:p>
        <a:p>
          <a:pPr algn="l">
            <a:lnSpc>
              <a:spcPct val="100000"/>
            </a:lnSpc>
          </a:pPr>
          <a:r>
            <a:rPr lang="en-US" sz="1200" dirty="0">
              <a:solidFill>
                <a:schemeClr val="tx1"/>
              </a:solidFill>
            </a:rPr>
            <a:t>  * Measures </a:t>
          </a:r>
          <a:r>
            <a:rPr lang="en-US" sz="1200" dirty="0">
              <a:solidFill>
                <a:srgbClr val="C00000"/>
              </a:solidFill>
            </a:rPr>
            <a:t>the rate </a:t>
          </a:r>
          <a:r>
            <a:rPr lang="en-US" sz="1200" dirty="0">
              <a:solidFill>
                <a:schemeClr val="tx1"/>
              </a:solidFill>
            </a:rPr>
            <a:t>(with time) at which the lung changes volume during </a:t>
          </a:r>
          <a:r>
            <a:rPr lang="en-US" sz="1200" u="sng" dirty="0">
              <a:solidFill>
                <a:schemeClr val="tx1"/>
              </a:solidFill>
            </a:rPr>
            <a:t>forced breathing</a:t>
          </a:r>
          <a:endParaRPr lang="en-US" sz="1200" dirty="0">
            <a:solidFill>
              <a:schemeClr val="tx1"/>
            </a:solidFill>
          </a:endParaRPr>
        </a:p>
      </dgm:t>
    </dgm:pt>
    <dgm:pt modelId="{9A4510B6-1BD0-2943-B48B-57FA988E9359}" type="parTrans" cxnId="{583567B3-D33F-9D41-97AA-6F8151F29D82}">
      <dgm:prSet/>
      <dgm:spPr/>
      <dgm:t>
        <a:bodyPr/>
        <a:lstStyle/>
        <a:p>
          <a:endParaRPr lang="en-US"/>
        </a:p>
      </dgm:t>
    </dgm:pt>
    <dgm:pt modelId="{973A9504-61D9-1441-982D-593E36A134F2}" type="sibTrans" cxnId="{583567B3-D33F-9D41-97AA-6F8151F29D82}">
      <dgm:prSet/>
      <dgm:spPr/>
      <dgm:t>
        <a:bodyPr/>
        <a:lstStyle/>
        <a:p>
          <a:endParaRPr lang="en-US"/>
        </a:p>
      </dgm:t>
    </dgm:pt>
    <dgm:pt modelId="{C3D8922F-8180-FA43-B952-FFD2040D69A3}">
      <dgm:prSet custT="1"/>
      <dgm:spPr>
        <a:solidFill>
          <a:srgbClr val="EFD8D2"/>
        </a:solidFill>
      </dgm:spPr>
      <dgm:t>
        <a:bodyPr/>
        <a:lstStyle/>
        <a:p>
          <a:r>
            <a:rPr lang="en-US" sz="1400" b="1" u="sng" dirty="0">
              <a:solidFill>
                <a:srgbClr val="C00000"/>
              </a:solidFill>
            </a:rPr>
            <a:t>Relaxed</a:t>
          </a:r>
          <a:r>
            <a:rPr lang="en-US" sz="1400" b="1" u="sng" dirty="0">
              <a:solidFill>
                <a:schemeClr val="tx1"/>
              </a:solidFill>
            </a:rPr>
            <a:t> Vital Capacity :  </a:t>
          </a:r>
        </a:p>
        <a:p>
          <a:r>
            <a:rPr lang="en-US" sz="1200" dirty="0">
              <a:solidFill>
                <a:schemeClr val="tx1"/>
              </a:solidFill>
            </a:rPr>
            <a:t>Max Volume of air expired during </a:t>
          </a:r>
          <a:r>
            <a:rPr lang="en-US" sz="1200" dirty="0">
              <a:solidFill>
                <a:srgbClr val="C00000"/>
              </a:solidFill>
            </a:rPr>
            <a:t>relaxed expiration </a:t>
          </a:r>
          <a:r>
            <a:rPr lang="en-US" sz="1200" dirty="0">
              <a:solidFill>
                <a:schemeClr val="tx1"/>
              </a:solidFill>
            </a:rPr>
            <a:t>after a maximal inspiration</a:t>
          </a:r>
        </a:p>
      </dgm:t>
    </dgm:pt>
    <dgm:pt modelId="{A44F7E08-5BAC-434F-987E-BCF38B4CAD98}" type="parTrans" cxnId="{5C23B7AC-B865-1D4F-9056-B46DE9239A43}">
      <dgm:prSet/>
      <dgm:spPr/>
      <dgm:t>
        <a:bodyPr/>
        <a:lstStyle/>
        <a:p>
          <a:endParaRPr lang="en-US"/>
        </a:p>
      </dgm:t>
    </dgm:pt>
    <dgm:pt modelId="{6A156A5A-B1F8-824B-A284-768509E5F118}" type="sibTrans" cxnId="{5C23B7AC-B865-1D4F-9056-B46DE9239A43}">
      <dgm:prSet/>
      <dgm:spPr/>
      <dgm:t>
        <a:bodyPr/>
        <a:lstStyle/>
        <a:p>
          <a:endParaRPr lang="en-US"/>
        </a:p>
      </dgm:t>
    </dgm:pt>
    <dgm:pt modelId="{C4C8F0E5-1397-384F-B8CB-49626B28E5BA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Performed </a:t>
          </a:r>
          <a:r>
            <a:rPr lang="en-US" sz="1400" u="sng" dirty="0">
              <a:solidFill>
                <a:schemeClr val="tx1"/>
              </a:solidFill>
            </a:rPr>
            <a:t>without regard </a:t>
          </a:r>
          <a:r>
            <a:rPr lang="en-US" sz="1400" u="sng" dirty="0">
              <a:solidFill>
                <a:srgbClr val="C00000"/>
              </a:solidFill>
            </a:rPr>
            <a:t>to time</a:t>
          </a:r>
        </a:p>
      </dgm:t>
    </dgm:pt>
    <dgm:pt modelId="{F20EE31D-E6B6-BF45-9BF5-9FDA2E7E308C}" type="parTrans" cxnId="{D531ABE3-C7F4-1249-846A-D32BFEBC85B7}">
      <dgm:prSet/>
      <dgm:spPr/>
      <dgm:t>
        <a:bodyPr/>
        <a:lstStyle/>
        <a:p>
          <a:endParaRPr lang="en-US"/>
        </a:p>
      </dgm:t>
    </dgm:pt>
    <dgm:pt modelId="{97999FBA-5C7E-3D43-A1B3-F0196C26AD70}" type="sibTrans" cxnId="{D531ABE3-C7F4-1249-846A-D32BFEBC85B7}">
      <dgm:prSet/>
      <dgm:spPr/>
      <dgm:t>
        <a:bodyPr/>
        <a:lstStyle/>
        <a:p>
          <a:endParaRPr lang="en-US"/>
        </a:p>
      </dgm:t>
    </dgm:pt>
    <dgm:pt modelId="{45A61C57-5FDE-FC4C-801A-900CBDAF773A}" type="pres">
      <dgm:prSet presAssocID="{9D63148B-3786-AA4C-9AC4-BF4E0773226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08DB8B-ED6F-7048-B0FC-F6BF85DC4139}" type="pres">
      <dgm:prSet presAssocID="{8AC2DE51-0EC8-9547-8823-605661A87020}" presName="hierRoot1" presStyleCnt="0">
        <dgm:presLayoutVars>
          <dgm:hierBranch val="init"/>
        </dgm:presLayoutVars>
      </dgm:prSet>
      <dgm:spPr/>
    </dgm:pt>
    <dgm:pt modelId="{724A057A-1911-1A4C-88F5-98F306ECE6B0}" type="pres">
      <dgm:prSet presAssocID="{8AC2DE51-0EC8-9547-8823-605661A87020}" presName="rootComposite1" presStyleCnt="0"/>
      <dgm:spPr/>
    </dgm:pt>
    <dgm:pt modelId="{27A140F6-5E7D-A349-B5AB-5C6FC8051320}" type="pres">
      <dgm:prSet presAssocID="{8AC2DE51-0EC8-9547-8823-605661A87020}" presName="rootText1" presStyleLbl="node0" presStyleIdx="0" presStyleCnt="1" custScaleX="240584">
        <dgm:presLayoutVars>
          <dgm:chPref val="3"/>
        </dgm:presLayoutVars>
      </dgm:prSet>
      <dgm:spPr/>
    </dgm:pt>
    <dgm:pt modelId="{F29C72A0-ECF4-B04A-9544-FCF185CC908F}" type="pres">
      <dgm:prSet presAssocID="{8AC2DE51-0EC8-9547-8823-605661A87020}" presName="rootConnector1" presStyleLbl="node1" presStyleIdx="0" presStyleCnt="0"/>
      <dgm:spPr/>
    </dgm:pt>
    <dgm:pt modelId="{7D7ED033-0FCF-8A47-832A-2182736C42A1}" type="pres">
      <dgm:prSet presAssocID="{8AC2DE51-0EC8-9547-8823-605661A87020}" presName="hierChild2" presStyleCnt="0"/>
      <dgm:spPr/>
    </dgm:pt>
    <dgm:pt modelId="{D0B97687-942E-6B4F-91B3-6493A8F38A2C}" type="pres">
      <dgm:prSet presAssocID="{9DC1854D-17F8-7F4B-8F33-E70761481079}" presName="Name37" presStyleLbl="parChTrans1D2" presStyleIdx="0" presStyleCnt="2"/>
      <dgm:spPr/>
    </dgm:pt>
    <dgm:pt modelId="{CB0CE139-7E95-D641-A750-C60F42EAB571}" type="pres">
      <dgm:prSet presAssocID="{3ED61499-8B0E-7D47-9952-1E3055130B4D}" presName="hierRoot2" presStyleCnt="0">
        <dgm:presLayoutVars>
          <dgm:hierBranch val="init"/>
        </dgm:presLayoutVars>
      </dgm:prSet>
      <dgm:spPr/>
    </dgm:pt>
    <dgm:pt modelId="{45A75BC5-DB23-5B43-A787-1CAF75BE1E66}" type="pres">
      <dgm:prSet presAssocID="{3ED61499-8B0E-7D47-9952-1E3055130B4D}" presName="rootComposite" presStyleCnt="0"/>
      <dgm:spPr/>
    </dgm:pt>
    <dgm:pt modelId="{DE4B962B-F8EF-A649-8793-B33E7F5E5B7F}" type="pres">
      <dgm:prSet presAssocID="{3ED61499-8B0E-7D47-9952-1E3055130B4D}" presName="rootText" presStyleLbl="node2" presStyleIdx="0" presStyleCnt="2">
        <dgm:presLayoutVars>
          <dgm:chPref val="3"/>
        </dgm:presLayoutVars>
      </dgm:prSet>
      <dgm:spPr/>
    </dgm:pt>
    <dgm:pt modelId="{90D640CB-D10D-274F-B232-F23A8D613962}" type="pres">
      <dgm:prSet presAssocID="{3ED61499-8B0E-7D47-9952-1E3055130B4D}" presName="rootConnector" presStyleLbl="node2" presStyleIdx="0" presStyleCnt="2"/>
      <dgm:spPr/>
    </dgm:pt>
    <dgm:pt modelId="{12C378DE-E02C-684D-8972-D8BE0DAD3731}" type="pres">
      <dgm:prSet presAssocID="{3ED61499-8B0E-7D47-9952-1E3055130B4D}" presName="hierChild4" presStyleCnt="0"/>
      <dgm:spPr/>
    </dgm:pt>
    <dgm:pt modelId="{A40C3C86-5E23-2E4C-B7DC-D8DA9390AB7E}" type="pres">
      <dgm:prSet presAssocID="{6A636868-DEE1-7A4C-802A-B0AB051E9011}" presName="Name37" presStyleLbl="parChTrans1D3" presStyleIdx="0" presStyleCnt="6"/>
      <dgm:spPr/>
    </dgm:pt>
    <dgm:pt modelId="{684E7BF9-71EA-5A42-96D6-8A1A6DAA7B40}" type="pres">
      <dgm:prSet presAssocID="{5101C943-A0F1-864A-9755-A1FB032BFC88}" presName="hierRoot2" presStyleCnt="0">
        <dgm:presLayoutVars>
          <dgm:hierBranch val="init"/>
        </dgm:presLayoutVars>
      </dgm:prSet>
      <dgm:spPr/>
    </dgm:pt>
    <dgm:pt modelId="{E64136DE-7648-8741-A658-68BA9FEA4643}" type="pres">
      <dgm:prSet presAssocID="{5101C943-A0F1-864A-9755-A1FB032BFC88}" presName="rootComposite" presStyleCnt="0"/>
      <dgm:spPr/>
    </dgm:pt>
    <dgm:pt modelId="{AC0A70D7-41F2-1B40-9B36-1D7A9F23A11E}" type="pres">
      <dgm:prSet presAssocID="{5101C943-A0F1-864A-9755-A1FB032BFC88}" presName="rootText" presStyleLbl="node3" presStyleIdx="0" presStyleCnt="6" custScaleX="115608" custScaleY="120731" custLinFactNeighborX="2115" custLinFactNeighborY="-10735">
        <dgm:presLayoutVars>
          <dgm:chPref val="3"/>
        </dgm:presLayoutVars>
      </dgm:prSet>
      <dgm:spPr/>
    </dgm:pt>
    <dgm:pt modelId="{99A0AC1A-133D-C949-954B-C9D23287AD10}" type="pres">
      <dgm:prSet presAssocID="{5101C943-A0F1-864A-9755-A1FB032BFC88}" presName="rootConnector" presStyleLbl="node3" presStyleIdx="0" presStyleCnt="6"/>
      <dgm:spPr/>
    </dgm:pt>
    <dgm:pt modelId="{EF153B36-7E4E-D948-8303-677CE627DEDE}" type="pres">
      <dgm:prSet presAssocID="{5101C943-A0F1-864A-9755-A1FB032BFC88}" presName="hierChild4" presStyleCnt="0"/>
      <dgm:spPr/>
    </dgm:pt>
    <dgm:pt modelId="{AB3E0CD3-2343-F147-B802-437494D389C3}" type="pres">
      <dgm:prSet presAssocID="{5101C943-A0F1-864A-9755-A1FB032BFC88}" presName="hierChild5" presStyleCnt="0"/>
      <dgm:spPr/>
    </dgm:pt>
    <dgm:pt modelId="{B0D1BD1F-1640-2B41-869D-6DDFFC57F924}" type="pres">
      <dgm:prSet presAssocID="{A44F7E08-5BAC-434F-987E-BCF38B4CAD98}" presName="Name37" presStyleLbl="parChTrans1D3" presStyleIdx="1" presStyleCnt="6"/>
      <dgm:spPr/>
    </dgm:pt>
    <dgm:pt modelId="{3E61332B-A330-AB4C-8D1D-627A8F923DD2}" type="pres">
      <dgm:prSet presAssocID="{C3D8922F-8180-FA43-B952-FFD2040D69A3}" presName="hierRoot2" presStyleCnt="0">
        <dgm:presLayoutVars>
          <dgm:hierBranch val="init"/>
        </dgm:presLayoutVars>
      </dgm:prSet>
      <dgm:spPr/>
    </dgm:pt>
    <dgm:pt modelId="{0F79344D-A6D2-A546-BFFD-FEBBF53D45B3}" type="pres">
      <dgm:prSet presAssocID="{C3D8922F-8180-FA43-B952-FFD2040D69A3}" presName="rootComposite" presStyleCnt="0"/>
      <dgm:spPr/>
    </dgm:pt>
    <dgm:pt modelId="{5535D8F6-EB41-CC47-8418-2846E9BBE256}" type="pres">
      <dgm:prSet presAssocID="{C3D8922F-8180-FA43-B952-FFD2040D69A3}" presName="rootText" presStyleLbl="node3" presStyleIdx="1" presStyleCnt="6" custScaleX="136244" custScaleY="225944" custLinFactNeighborX="-1225" custLinFactNeighborY="-23516">
        <dgm:presLayoutVars>
          <dgm:chPref val="3"/>
        </dgm:presLayoutVars>
      </dgm:prSet>
      <dgm:spPr/>
    </dgm:pt>
    <dgm:pt modelId="{6E735C92-5F01-BA44-AB80-AB881884B5F5}" type="pres">
      <dgm:prSet presAssocID="{C3D8922F-8180-FA43-B952-FFD2040D69A3}" presName="rootConnector" presStyleLbl="node3" presStyleIdx="1" presStyleCnt="6"/>
      <dgm:spPr/>
    </dgm:pt>
    <dgm:pt modelId="{BCB23F7F-34B8-C344-82DC-67E45D1971CF}" type="pres">
      <dgm:prSet presAssocID="{C3D8922F-8180-FA43-B952-FFD2040D69A3}" presName="hierChild4" presStyleCnt="0"/>
      <dgm:spPr/>
    </dgm:pt>
    <dgm:pt modelId="{DE7EFCB9-D99A-9F4B-8E22-CE70B7E1E0EB}" type="pres">
      <dgm:prSet presAssocID="{C3D8922F-8180-FA43-B952-FFD2040D69A3}" presName="hierChild5" presStyleCnt="0"/>
      <dgm:spPr/>
    </dgm:pt>
    <dgm:pt modelId="{8724EA64-4108-2641-84E6-AC06EC19538C}" type="pres">
      <dgm:prSet presAssocID="{F20EE31D-E6B6-BF45-9BF5-9FDA2E7E308C}" presName="Name37" presStyleLbl="parChTrans1D3" presStyleIdx="2" presStyleCnt="6"/>
      <dgm:spPr/>
    </dgm:pt>
    <dgm:pt modelId="{BF8D25BC-12C7-CA4D-8A72-D6BB27DEAC32}" type="pres">
      <dgm:prSet presAssocID="{C4C8F0E5-1397-384F-B8CB-49626B28E5BA}" presName="hierRoot2" presStyleCnt="0">
        <dgm:presLayoutVars>
          <dgm:hierBranch val="init"/>
        </dgm:presLayoutVars>
      </dgm:prSet>
      <dgm:spPr/>
    </dgm:pt>
    <dgm:pt modelId="{803362CD-5999-3D4E-8DCF-D1740008E388}" type="pres">
      <dgm:prSet presAssocID="{C4C8F0E5-1397-384F-B8CB-49626B28E5BA}" presName="rootComposite" presStyleCnt="0"/>
      <dgm:spPr/>
    </dgm:pt>
    <dgm:pt modelId="{6D6D244D-6B57-8B4A-A759-813B2C3FEA6B}" type="pres">
      <dgm:prSet presAssocID="{C4C8F0E5-1397-384F-B8CB-49626B28E5BA}" presName="rootText" presStyleLbl="node3" presStyleIdx="2" presStyleCnt="6" custScaleX="126903" custScaleY="155887" custLinFactNeighborY="-16118">
        <dgm:presLayoutVars>
          <dgm:chPref val="3"/>
        </dgm:presLayoutVars>
      </dgm:prSet>
      <dgm:spPr/>
    </dgm:pt>
    <dgm:pt modelId="{70D51EE4-6CC6-604B-A9C9-781E7C784A3E}" type="pres">
      <dgm:prSet presAssocID="{C4C8F0E5-1397-384F-B8CB-49626B28E5BA}" presName="rootConnector" presStyleLbl="node3" presStyleIdx="2" presStyleCnt="6"/>
      <dgm:spPr/>
    </dgm:pt>
    <dgm:pt modelId="{D2F90B76-B51D-7746-B440-6A38562EF775}" type="pres">
      <dgm:prSet presAssocID="{C4C8F0E5-1397-384F-B8CB-49626B28E5BA}" presName="hierChild4" presStyleCnt="0"/>
      <dgm:spPr/>
    </dgm:pt>
    <dgm:pt modelId="{6324E182-5973-FC4A-A7BA-B8D93472225E}" type="pres">
      <dgm:prSet presAssocID="{C4C8F0E5-1397-384F-B8CB-49626B28E5BA}" presName="hierChild5" presStyleCnt="0"/>
      <dgm:spPr/>
    </dgm:pt>
    <dgm:pt modelId="{CCA3A2E2-9CB8-9741-A347-5ECE3DC47B90}" type="pres">
      <dgm:prSet presAssocID="{3ED61499-8B0E-7D47-9952-1E3055130B4D}" presName="hierChild5" presStyleCnt="0"/>
      <dgm:spPr/>
    </dgm:pt>
    <dgm:pt modelId="{24AF82A6-8608-AF4D-88B2-307F7AE9C0DC}" type="pres">
      <dgm:prSet presAssocID="{0B2A469B-C3C4-064C-8123-A949A05B7D01}" presName="Name37" presStyleLbl="parChTrans1D2" presStyleIdx="1" presStyleCnt="2"/>
      <dgm:spPr/>
    </dgm:pt>
    <dgm:pt modelId="{8AF261FA-B33F-A045-9A77-22F3D5C12E15}" type="pres">
      <dgm:prSet presAssocID="{20319AD9-3FD9-2E47-B018-D5C58A9ED5FE}" presName="hierRoot2" presStyleCnt="0">
        <dgm:presLayoutVars>
          <dgm:hierBranch val="init"/>
        </dgm:presLayoutVars>
      </dgm:prSet>
      <dgm:spPr/>
    </dgm:pt>
    <dgm:pt modelId="{EEFC6831-4F92-904D-8E10-604798584266}" type="pres">
      <dgm:prSet presAssocID="{20319AD9-3FD9-2E47-B018-D5C58A9ED5FE}" presName="rootComposite" presStyleCnt="0"/>
      <dgm:spPr/>
    </dgm:pt>
    <dgm:pt modelId="{C2B92728-5E83-4444-84E7-F99F7018BE5A}" type="pres">
      <dgm:prSet presAssocID="{20319AD9-3FD9-2E47-B018-D5C58A9ED5FE}" presName="rootText" presStyleLbl="node2" presStyleIdx="1" presStyleCnt="2">
        <dgm:presLayoutVars>
          <dgm:chPref val="3"/>
        </dgm:presLayoutVars>
      </dgm:prSet>
      <dgm:spPr/>
    </dgm:pt>
    <dgm:pt modelId="{C94DB5FA-779D-C343-B8BE-EC9EDD15D6E1}" type="pres">
      <dgm:prSet presAssocID="{20319AD9-3FD9-2E47-B018-D5C58A9ED5FE}" presName="rootConnector" presStyleLbl="node2" presStyleIdx="1" presStyleCnt="2"/>
      <dgm:spPr/>
    </dgm:pt>
    <dgm:pt modelId="{C30AA131-40E4-D14F-B66F-BC795C4061DB}" type="pres">
      <dgm:prSet presAssocID="{20319AD9-3FD9-2E47-B018-D5C58A9ED5FE}" presName="hierChild4" presStyleCnt="0"/>
      <dgm:spPr/>
    </dgm:pt>
    <dgm:pt modelId="{84605CB0-E88E-694F-BA75-02173D98C1D6}" type="pres">
      <dgm:prSet presAssocID="{AE04274F-27D6-6C41-83ED-FE3416C9A577}" presName="Name37" presStyleLbl="parChTrans1D3" presStyleIdx="3" presStyleCnt="6"/>
      <dgm:spPr/>
    </dgm:pt>
    <dgm:pt modelId="{DB959F96-97A9-C74C-A6B1-89375E628D39}" type="pres">
      <dgm:prSet presAssocID="{EBA14312-211B-0D42-948A-56ECFE6760F1}" presName="hierRoot2" presStyleCnt="0">
        <dgm:presLayoutVars>
          <dgm:hierBranch val="init"/>
        </dgm:presLayoutVars>
      </dgm:prSet>
      <dgm:spPr/>
    </dgm:pt>
    <dgm:pt modelId="{76C15973-B081-FF4B-BF41-B77731056540}" type="pres">
      <dgm:prSet presAssocID="{EBA14312-211B-0D42-948A-56ECFE6760F1}" presName="rootComposite" presStyleCnt="0"/>
      <dgm:spPr/>
    </dgm:pt>
    <dgm:pt modelId="{C5598DA9-0A24-774E-9FB4-5A93ECCF2FC9}" type="pres">
      <dgm:prSet presAssocID="{EBA14312-211B-0D42-948A-56ECFE6760F1}" presName="rootText" presStyleLbl="node3" presStyleIdx="3" presStyleCnt="6" custScaleX="199377" custScaleY="171753">
        <dgm:presLayoutVars>
          <dgm:chPref val="3"/>
        </dgm:presLayoutVars>
      </dgm:prSet>
      <dgm:spPr/>
    </dgm:pt>
    <dgm:pt modelId="{E4A9F321-1AC8-394E-8A36-0345B1DE980B}" type="pres">
      <dgm:prSet presAssocID="{EBA14312-211B-0D42-948A-56ECFE6760F1}" presName="rootConnector" presStyleLbl="node3" presStyleIdx="3" presStyleCnt="6"/>
      <dgm:spPr/>
    </dgm:pt>
    <dgm:pt modelId="{D1EC2B5F-B204-FE4C-B7D9-1009FA0C8A99}" type="pres">
      <dgm:prSet presAssocID="{EBA14312-211B-0D42-948A-56ECFE6760F1}" presName="hierChild4" presStyleCnt="0"/>
      <dgm:spPr/>
    </dgm:pt>
    <dgm:pt modelId="{4D412218-7614-1C45-B816-78738E178E98}" type="pres">
      <dgm:prSet presAssocID="{EBA14312-211B-0D42-948A-56ECFE6760F1}" presName="hierChild5" presStyleCnt="0"/>
      <dgm:spPr/>
    </dgm:pt>
    <dgm:pt modelId="{70F7A94C-15B5-2048-B712-94CC02C87DB7}" type="pres">
      <dgm:prSet presAssocID="{CEF6078B-05F3-3D47-851B-AA709CBB3306}" presName="Name37" presStyleLbl="parChTrans1D3" presStyleIdx="4" presStyleCnt="6"/>
      <dgm:spPr/>
    </dgm:pt>
    <dgm:pt modelId="{43C5CBCF-67FE-BB47-B0CE-BAFF52F5FB47}" type="pres">
      <dgm:prSet presAssocID="{52F0FE8F-F874-7C4E-A49A-6B135B548E55}" presName="hierRoot2" presStyleCnt="0">
        <dgm:presLayoutVars>
          <dgm:hierBranch val="init"/>
        </dgm:presLayoutVars>
      </dgm:prSet>
      <dgm:spPr/>
    </dgm:pt>
    <dgm:pt modelId="{1A951537-C703-F74B-A3B0-B26CBE494EFB}" type="pres">
      <dgm:prSet presAssocID="{52F0FE8F-F874-7C4E-A49A-6B135B548E55}" presName="rootComposite" presStyleCnt="0"/>
      <dgm:spPr/>
    </dgm:pt>
    <dgm:pt modelId="{6627DFF9-7FB5-D140-AFB8-1304479D92FF}" type="pres">
      <dgm:prSet presAssocID="{52F0FE8F-F874-7C4E-A49A-6B135B548E55}" presName="rootText" presStyleLbl="node3" presStyleIdx="4" presStyleCnt="6" custScaleX="212530" custScaleY="166708">
        <dgm:presLayoutVars>
          <dgm:chPref val="3"/>
        </dgm:presLayoutVars>
      </dgm:prSet>
      <dgm:spPr/>
    </dgm:pt>
    <dgm:pt modelId="{9610F559-7071-0642-9A80-744C11E69861}" type="pres">
      <dgm:prSet presAssocID="{52F0FE8F-F874-7C4E-A49A-6B135B548E55}" presName="rootConnector" presStyleLbl="node3" presStyleIdx="4" presStyleCnt="6"/>
      <dgm:spPr/>
    </dgm:pt>
    <dgm:pt modelId="{64B7033B-07B1-2C4D-A8D0-ED40069F5406}" type="pres">
      <dgm:prSet presAssocID="{52F0FE8F-F874-7C4E-A49A-6B135B548E55}" presName="hierChild4" presStyleCnt="0"/>
      <dgm:spPr/>
    </dgm:pt>
    <dgm:pt modelId="{712CD36C-8DDA-4F46-966C-2553DE09E924}" type="pres">
      <dgm:prSet presAssocID="{52F0FE8F-F874-7C4E-A49A-6B135B548E55}" presName="hierChild5" presStyleCnt="0"/>
      <dgm:spPr/>
    </dgm:pt>
    <dgm:pt modelId="{0014BF81-C252-7243-A95D-D0AD31F9219F}" type="pres">
      <dgm:prSet presAssocID="{9A4510B6-1BD0-2943-B48B-57FA988E9359}" presName="Name37" presStyleLbl="parChTrans1D3" presStyleIdx="5" presStyleCnt="6"/>
      <dgm:spPr/>
    </dgm:pt>
    <dgm:pt modelId="{7FCA279D-9FAA-8D44-ACF2-0FEB4F139540}" type="pres">
      <dgm:prSet presAssocID="{5ED124FC-4225-3F4B-8FA5-60FA860FC1C3}" presName="hierRoot2" presStyleCnt="0">
        <dgm:presLayoutVars>
          <dgm:hierBranch val="init"/>
        </dgm:presLayoutVars>
      </dgm:prSet>
      <dgm:spPr/>
    </dgm:pt>
    <dgm:pt modelId="{CAE8C7A1-D370-C449-9543-C92BEF2E0D01}" type="pres">
      <dgm:prSet presAssocID="{5ED124FC-4225-3F4B-8FA5-60FA860FC1C3}" presName="rootComposite" presStyleCnt="0"/>
      <dgm:spPr/>
    </dgm:pt>
    <dgm:pt modelId="{339B649A-BB8B-6541-ADDA-C5F76778E81A}" type="pres">
      <dgm:prSet presAssocID="{5ED124FC-4225-3F4B-8FA5-60FA860FC1C3}" presName="rootText" presStyleLbl="node3" presStyleIdx="5" presStyleCnt="6" custScaleX="210950" custScaleY="218052">
        <dgm:presLayoutVars>
          <dgm:chPref val="3"/>
        </dgm:presLayoutVars>
      </dgm:prSet>
      <dgm:spPr/>
    </dgm:pt>
    <dgm:pt modelId="{AF043D4C-7100-F141-9D1E-67CD3A3C9B26}" type="pres">
      <dgm:prSet presAssocID="{5ED124FC-4225-3F4B-8FA5-60FA860FC1C3}" presName="rootConnector" presStyleLbl="node3" presStyleIdx="5" presStyleCnt="6"/>
      <dgm:spPr/>
    </dgm:pt>
    <dgm:pt modelId="{8C4AF700-FE65-0B49-8F6C-2B413F65A2E1}" type="pres">
      <dgm:prSet presAssocID="{5ED124FC-4225-3F4B-8FA5-60FA860FC1C3}" presName="hierChild4" presStyleCnt="0"/>
      <dgm:spPr/>
    </dgm:pt>
    <dgm:pt modelId="{18833D00-9135-5448-8087-BCD8F24D8E35}" type="pres">
      <dgm:prSet presAssocID="{5ED124FC-4225-3F4B-8FA5-60FA860FC1C3}" presName="hierChild5" presStyleCnt="0"/>
      <dgm:spPr/>
    </dgm:pt>
    <dgm:pt modelId="{995AF4F8-BF08-8A41-85DD-A3FB2EEC7194}" type="pres">
      <dgm:prSet presAssocID="{20319AD9-3FD9-2E47-B018-D5C58A9ED5FE}" presName="hierChild5" presStyleCnt="0"/>
      <dgm:spPr/>
    </dgm:pt>
    <dgm:pt modelId="{A796E054-A80F-7546-9935-D551185C26AC}" type="pres">
      <dgm:prSet presAssocID="{8AC2DE51-0EC8-9547-8823-605661A87020}" presName="hierChild3" presStyleCnt="0"/>
      <dgm:spPr/>
    </dgm:pt>
  </dgm:ptLst>
  <dgm:cxnLst>
    <dgm:cxn modelId="{F1FCF94A-A37E-7F46-9DC2-358FE76DA3B7}" type="presOf" srcId="{8AC2DE51-0EC8-9547-8823-605661A87020}" destId="{27A140F6-5E7D-A349-B5AB-5C6FC8051320}" srcOrd="0" destOrd="0" presId="urn:microsoft.com/office/officeart/2005/8/layout/orgChart1"/>
    <dgm:cxn modelId="{E6AEA435-2616-324F-AF07-9FD4CB3E73DA}" type="presOf" srcId="{C3D8922F-8180-FA43-B952-FFD2040D69A3}" destId="{6E735C92-5F01-BA44-AB80-AB881884B5F5}" srcOrd="1" destOrd="0" presId="urn:microsoft.com/office/officeart/2005/8/layout/orgChart1"/>
    <dgm:cxn modelId="{583567B3-D33F-9D41-97AA-6F8151F29D82}" srcId="{20319AD9-3FD9-2E47-B018-D5C58A9ED5FE}" destId="{5ED124FC-4225-3F4B-8FA5-60FA860FC1C3}" srcOrd="2" destOrd="0" parTransId="{9A4510B6-1BD0-2943-B48B-57FA988E9359}" sibTransId="{973A9504-61D9-1441-982D-593E36A134F2}"/>
    <dgm:cxn modelId="{80A2BFBC-BBD7-FA4A-A8C5-16230DC8DA9D}" type="presOf" srcId="{AE04274F-27D6-6C41-83ED-FE3416C9A577}" destId="{84605CB0-E88E-694F-BA75-02173D98C1D6}" srcOrd="0" destOrd="0" presId="urn:microsoft.com/office/officeart/2005/8/layout/orgChart1"/>
    <dgm:cxn modelId="{F1FFEA86-7786-7946-84C2-82E43621E873}" type="presOf" srcId="{20319AD9-3FD9-2E47-B018-D5C58A9ED5FE}" destId="{C94DB5FA-779D-C343-B8BE-EC9EDD15D6E1}" srcOrd="1" destOrd="0" presId="urn:microsoft.com/office/officeart/2005/8/layout/orgChart1"/>
    <dgm:cxn modelId="{8337ED36-CBD2-6B4D-852B-9B28CE6CA4EF}" type="presOf" srcId="{A44F7E08-5BAC-434F-987E-BCF38B4CAD98}" destId="{B0D1BD1F-1640-2B41-869D-6DDFFC57F924}" srcOrd="0" destOrd="0" presId="urn:microsoft.com/office/officeart/2005/8/layout/orgChart1"/>
    <dgm:cxn modelId="{E9EB5FC3-AFB5-C34B-8564-08E68F3E6408}" type="presOf" srcId="{0B2A469B-C3C4-064C-8123-A949A05B7D01}" destId="{24AF82A6-8608-AF4D-88B2-307F7AE9C0DC}" srcOrd="0" destOrd="0" presId="urn:microsoft.com/office/officeart/2005/8/layout/orgChart1"/>
    <dgm:cxn modelId="{C6526014-B47D-1E40-9075-49083B2A6E95}" type="presOf" srcId="{F20EE31D-E6B6-BF45-9BF5-9FDA2E7E308C}" destId="{8724EA64-4108-2641-84E6-AC06EC19538C}" srcOrd="0" destOrd="0" presId="urn:microsoft.com/office/officeart/2005/8/layout/orgChart1"/>
    <dgm:cxn modelId="{59C82C08-B648-2B4A-A9CD-0734EDF026C2}" type="presOf" srcId="{8AC2DE51-0EC8-9547-8823-605661A87020}" destId="{F29C72A0-ECF4-B04A-9544-FCF185CC908F}" srcOrd="1" destOrd="0" presId="urn:microsoft.com/office/officeart/2005/8/layout/orgChart1"/>
    <dgm:cxn modelId="{5C23B7AC-B865-1D4F-9056-B46DE9239A43}" srcId="{3ED61499-8B0E-7D47-9952-1E3055130B4D}" destId="{C3D8922F-8180-FA43-B952-FFD2040D69A3}" srcOrd="1" destOrd="0" parTransId="{A44F7E08-5BAC-434F-987E-BCF38B4CAD98}" sibTransId="{6A156A5A-B1F8-824B-A284-768509E5F118}"/>
    <dgm:cxn modelId="{74BBC316-6DC6-E54D-B637-C6775EB4E759}" type="presOf" srcId="{C3D8922F-8180-FA43-B952-FFD2040D69A3}" destId="{5535D8F6-EB41-CC47-8418-2846E9BBE256}" srcOrd="0" destOrd="0" presId="urn:microsoft.com/office/officeart/2005/8/layout/orgChart1"/>
    <dgm:cxn modelId="{2E439E5A-F97C-4949-891D-64973673D62D}" srcId="{3ED61499-8B0E-7D47-9952-1E3055130B4D}" destId="{5101C943-A0F1-864A-9755-A1FB032BFC88}" srcOrd="0" destOrd="0" parTransId="{6A636868-DEE1-7A4C-802A-B0AB051E9011}" sibTransId="{5BF9C935-69F3-9C45-A38D-1DA1133B0415}"/>
    <dgm:cxn modelId="{3DE61661-5C6E-FB4B-9E9A-A349DC480309}" type="presOf" srcId="{9A4510B6-1BD0-2943-B48B-57FA988E9359}" destId="{0014BF81-C252-7243-A95D-D0AD31F9219F}" srcOrd="0" destOrd="0" presId="urn:microsoft.com/office/officeart/2005/8/layout/orgChart1"/>
    <dgm:cxn modelId="{D5FB6C36-EE67-A647-8A90-518EE0BECE2A}" srcId="{20319AD9-3FD9-2E47-B018-D5C58A9ED5FE}" destId="{52F0FE8F-F874-7C4E-A49A-6B135B548E55}" srcOrd="1" destOrd="0" parTransId="{CEF6078B-05F3-3D47-851B-AA709CBB3306}" sibTransId="{48A38DCE-C341-354C-B9BB-AEAA3AFCABA6}"/>
    <dgm:cxn modelId="{03EF31C9-A577-E548-83C8-118954C05CFB}" type="presOf" srcId="{EBA14312-211B-0D42-948A-56ECFE6760F1}" destId="{E4A9F321-1AC8-394E-8A36-0345B1DE980B}" srcOrd="1" destOrd="0" presId="urn:microsoft.com/office/officeart/2005/8/layout/orgChart1"/>
    <dgm:cxn modelId="{2AAC7E83-F72A-CE40-B51B-F62F57D702DA}" type="presOf" srcId="{6A636868-DEE1-7A4C-802A-B0AB051E9011}" destId="{A40C3C86-5E23-2E4C-B7DC-D8DA9390AB7E}" srcOrd="0" destOrd="0" presId="urn:microsoft.com/office/officeart/2005/8/layout/orgChart1"/>
    <dgm:cxn modelId="{05A85032-AC3D-4746-ACDD-A38348A59D63}" type="presOf" srcId="{5ED124FC-4225-3F4B-8FA5-60FA860FC1C3}" destId="{AF043D4C-7100-F141-9D1E-67CD3A3C9B26}" srcOrd="1" destOrd="0" presId="urn:microsoft.com/office/officeart/2005/8/layout/orgChart1"/>
    <dgm:cxn modelId="{F1B02318-BF9F-064A-AA1F-0B71E1598453}" type="presOf" srcId="{3ED61499-8B0E-7D47-9952-1E3055130B4D}" destId="{DE4B962B-F8EF-A649-8793-B33E7F5E5B7F}" srcOrd="0" destOrd="0" presId="urn:microsoft.com/office/officeart/2005/8/layout/orgChart1"/>
    <dgm:cxn modelId="{422A79A7-D7FB-F04E-BD8B-B7806F9B2461}" type="presOf" srcId="{5101C943-A0F1-864A-9755-A1FB032BFC88}" destId="{99A0AC1A-133D-C949-954B-C9D23287AD10}" srcOrd="1" destOrd="0" presId="urn:microsoft.com/office/officeart/2005/8/layout/orgChart1"/>
    <dgm:cxn modelId="{943EDD5F-4606-F04A-90C4-FB9C4F84D9B4}" type="presOf" srcId="{9D63148B-3786-AA4C-9AC4-BF4E0773226E}" destId="{45A61C57-5FDE-FC4C-801A-900CBDAF773A}" srcOrd="0" destOrd="0" presId="urn:microsoft.com/office/officeart/2005/8/layout/orgChart1"/>
    <dgm:cxn modelId="{1CE4FEAC-2BF5-734A-9658-2A40A16A7697}" srcId="{8AC2DE51-0EC8-9547-8823-605661A87020}" destId="{3ED61499-8B0E-7D47-9952-1E3055130B4D}" srcOrd="0" destOrd="0" parTransId="{9DC1854D-17F8-7F4B-8F33-E70761481079}" sibTransId="{6D7AFB61-D537-1347-AAED-8B427203BC6E}"/>
    <dgm:cxn modelId="{A634D60B-727C-D04F-BB8F-DD622E91137D}" type="presOf" srcId="{52F0FE8F-F874-7C4E-A49A-6B135B548E55}" destId="{9610F559-7071-0642-9A80-744C11E69861}" srcOrd="1" destOrd="0" presId="urn:microsoft.com/office/officeart/2005/8/layout/orgChart1"/>
    <dgm:cxn modelId="{6FC4EBA1-9884-D242-9EEE-1358921C6410}" type="presOf" srcId="{5ED124FC-4225-3F4B-8FA5-60FA860FC1C3}" destId="{339B649A-BB8B-6541-ADDA-C5F76778E81A}" srcOrd="0" destOrd="0" presId="urn:microsoft.com/office/officeart/2005/8/layout/orgChart1"/>
    <dgm:cxn modelId="{D531ABE3-C7F4-1249-846A-D32BFEBC85B7}" srcId="{3ED61499-8B0E-7D47-9952-1E3055130B4D}" destId="{C4C8F0E5-1397-384F-B8CB-49626B28E5BA}" srcOrd="2" destOrd="0" parTransId="{F20EE31D-E6B6-BF45-9BF5-9FDA2E7E308C}" sibTransId="{97999FBA-5C7E-3D43-A1B3-F0196C26AD70}"/>
    <dgm:cxn modelId="{2953ED2F-1677-1C44-AACF-BF911805DE1E}" type="presOf" srcId="{EBA14312-211B-0D42-948A-56ECFE6760F1}" destId="{C5598DA9-0A24-774E-9FB4-5A93ECCF2FC9}" srcOrd="0" destOrd="0" presId="urn:microsoft.com/office/officeart/2005/8/layout/orgChart1"/>
    <dgm:cxn modelId="{60569E95-C5E7-A04B-B548-DDE16E24E35C}" type="presOf" srcId="{C4C8F0E5-1397-384F-B8CB-49626B28E5BA}" destId="{70D51EE4-6CC6-604B-A9C9-781E7C784A3E}" srcOrd="1" destOrd="0" presId="urn:microsoft.com/office/officeart/2005/8/layout/orgChart1"/>
    <dgm:cxn modelId="{9E6CF003-8FF6-0B4D-87A3-58C92A1E9EF5}" type="presOf" srcId="{3ED61499-8B0E-7D47-9952-1E3055130B4D}" destId="{90D640CB-D10D-274F-B232-F23A8D613962}" srcOrd="1" destOrd="0" presId="urn:microsoft.com/office/officeart/2005/8/layout/orgChart1"/>
    <dgm:cxn modelId="{910CF21C-BDBB-304D-8DF6-B068336A0C86}" type="presOf" srcId="{52F0FE8F-F874-7C4E-A49A-6B135B548E55}" destId="{6627DFF9-7FB5-D140-AFB8-1304479D92FF}" srcOrd="0" destOrd="0" presId="urn:microsoft.com/office/officeart/2005/8/layout/orgChart1"/>
    <dgm:cxn modelId="{5C1EBCA4-5D93-E940-80E2-185C417124CA}" type="presOf" srcId="{9DC1854D-17F8-7F4B-8F33-E70761481079}" destId="{D0B97687-942E-6B4F-91B3-6493A8F38A2C}" srcOrd="0" destOrd="0" presId="urn:microsoft.com/office/officeart/2005/8/layout/orgChart1"/>
    <dgm:cxn modelId="{D823BCE4-9D74-0F4F-9DDE-2470AE1F26C6}" type="presOf" srcId="{CEF6078B-05F3-3D47-851B-AA709CBB3306}" destId="{70F7A94C-15B5-2048-B712-94CC02C87DB7}" srcOrd="0" destOrd="0" presId="urn:microsoft.com/office/officeart/2005/8/layout/orgChart1"/>
    <dgm:cxn modelId="{0E264247-3FF4-BB4B-B661-3B28E1F4346A}" type="presOf" srcId="{5101C943-A0F1-864A-9755-A1FB032BFC88}" destId="{AC0A70D7-41F2-1B40-9B36-1D7A9F23A11E}" srcOrd="0" destOrd="0" presId="urn:microsoft.com/office/officeart/2005/8/layout/orgChart1"/>
    <dgm:cxn modelId="{778582EE-8FBA-3E40-9269-1EB0341D0463}" type="presOf" srcId="{C4C8F0E5-1397-384F-B8CB-49626B28E5BA}" destId="{6D6D244D-6B57-8B4A-A759-813B2C3FEA6B}" srcOrd="0" destOrd="0" presId="urn:microsoft.com/office/officeart/2005/8/layout/orgChart1"/>
    <dgm:cxn modelId="{76025AD7-8C53-374C-940E-D234F1BB5174}" type="presOf" srcId="{20319AD9-3FD9-2E47-B018-D5C58A9ED5FE}" destId="{C2B92728-5E83-4444-84E7-F99F7018BE5A}" srcOrd="0" destOrd="0" presId="urn:microsoft.com/office/officeart/2005/8/layout/orgChart1"/>
    <dgm:cxn modelId="{AD422AE7-B3B2-904B-B77A-15A8A40FF213}" srcId="{9D63148B-3786-AA4C-9AC4-BF4E0773226E}" destId="{8AC2DE51-0EC8-9547-8823-605661A87020}" srcOrd="0" destOrd="0" parTransId="{6A093A94-48D9-C84C-BFEA-45EA6F6BFBA6}" sibTransId="{E9217CAC-4BBE-5844-BB65-EA2B1BEA0024}"/>
    <dgm:cxn modelId="{33CD5492-5FD0-E344-A36E-D797F234C7B2}" srcId="{8AC2DE51-0EC8-9547-8823-605661A87020}" destId="{20319AD9-3FD9-2E47-B018-D5C58A9ED5FE}" srcOrd="1" destOrd="0" parTransId="{0B2A469B-C3C4-064C-8123-A949A05B7D01}" sibTransId="{D0B5B9B9-3DC7-2F47-8042-5C620F45BA41}"/>
    <dgm:cxn modelId="{8D979F14-4B28-3448-AA97-13E4ED7141E1}" srcId="{20319AD9-3FD9-2E47-B018-D5C58A9ED5FE}" destId="{EBA14312-211B-0D42-948A-56ECFE6760F1}" srcOrd="0" destOrd="0" parTransId="{AE04274F-27D6-6C41-83ED-FE3416C9A577}" sibTransId="{83713961-8E37-594A-BE50-C65E7616E236}"/>
    <dgm:cxn modelId="{A2F6275F-53A7-794C-BE31-642E6569E282}" type="presParOf" srcId="{45A61C57-5FDE-FC4C-801A-900CBDAF773A}" destId="{3608DB8B-ED6F-7048-B0FC-F6BF85DC4139}" srcOrd="0" destOrd="0" presId="urn:microsoft.com/office/officeart/2005/8/layout/orgChart1"/>
    <dgm:cxn modelId="{A90C5CD9-675E-A649-857A-10E8BEDE5203}" type="presParOf" srcId="{3608DB8B-ED6F-7048-B0FC-F6BF85DC4139}" destId="{724A057A-1911-1A4C-88F5-98F306ECE6B0}" srcOrd="0" destOrd="0" presId="urn:microsoft.com/office/officeart/2005/8/layout/orgChart1"/>
    <dgm:cxn modelId="{1EFF3579-EACF-9F4A-AA8C-E897B9CAE5AD}" type="presParOf" srcId="{724A057A-1911-1A4C-88F5-98F306ECE6B0}" destId="{27A140F6-5E7D-A349-B5AB-5C6FC8051320}" srcOrd="0" destOrd="0" presId="urn:microsoft.com/office/officeart/2005/8/layout/orgChart1"/>
    <dgm:cxn modelId="{A3B028C2-0E0A-2B42-AABA-7A054875F559}" type="presParOf" srcId="{724A057A-1911-1A4C-88F5-98F306ECE6B0}" destId="{F29C72A0-ECF4-B04A-9544-FCF185CC908F}" srcOrd="1" destOrd="0" presId="urn:microsoft.com/office/officeart/2005/8/layout/orgChart1"/>
    <dgm:cxn modelId="{6E212C54-1927-D74C-87B4-68A5EA343618}" type="presParOf" srcId="{3608DB8B-ED6F-7048-B0FC-F6BF85DC4139}" destId="{7D7ED033-0FCF-8A47-832A-2182736C42A1}" srcOrd="1" destOrd="0" presId="urn:microsoft.com/office/officeart/2005/8/layout/orgChart1"/>
    <dgm:cxn modelId="{33AE7A64-0F79-3D4B-B50B-8A983AC5A8D3}" type="presParOf" srcId="{7D7ED033-0FCF-8A47-832A-2182736C42A1}" destId="{D0B97687-942E-6B4F-91B3-6493A8F38A2C}" srcOrd="0" destOrd="0" presId="urn:microsoft.com/office/officeart/2005/8/layout/orgChart1"/>
    <dgm:cxn modelId="{6AD7E1F9-73C9-7A49-AF38-75F476D7C2D0}" type="presParOf" srcId="{7D7ED033-0FCF-8A47-832A-2182736C42A1}" destId="{CB0CE139-7E95-D641-A750-C60F42EAB571}" srcOrd="1" destOrd="0" presId="urn:microsoft.com/office/officeart/2005/8/layout/orgChart1"/>
    <dgm:cxn modelId="{C2E1A2E4-CD1F-C94E-9CAD-C09433C3EEB3}" type="presParOf" srcId="{CB0CE139-7E95-D641-A750-C60F42EAB571}" destId="{45A75BC5-DB23-5B43-A787-1CAF75BE1E66}" srcOrd="0" destOrd="0" presId="urn:microsoft.com/office/officeart/2005/8/layout/orgChart1"/>
    <dgm:cxn modelId="{179349C1-4BE7-8347-9724-985FDE65EDFD}" type="presParOf" srcId="{45A75BC5-DB23-5B43-A787-1CAF75BE1E66}" destId="{DE4B962B-F8EF-A649-8793-B33E7F5E5B7F}" srcOrd="0" destOrd="0" presId="urn:microsoft.com/office/officeart/2005/8/layout/orgChart1"/>
    <dgm:cxn modelId="{95510B79-A667-434C-9C78-292B181E900D}" type="presParOf" srcId="{45A75BC5-DB23-5B43-A787-1CAF75BE1E66}" destId="{90D640CB-D10D-274F-B232-F23A8D613962}" srcOrd="1" destOrd="0" presId="urn:microsoft.com/office/officeart/2005/8/layout/orgChart1"/>
    <dgm:cxn modelId="{726D579D-B689-8A4C-BCD4-12E2CC902AF3}" type="presParOf" srcId="{CB0CE139-7E95-D641-A750-C60F42EAB571}" destId="{12C378DE-E02C-684D-8972-D8BE0DAD3731}" srcOrd="1" destOrd="0" presId="urn:microsoft.com/office/officeart/2005/8/layout/orgChart1"/>
    <dgm:cxn modelId="{3547E352-A94D-DE47-82E2-73D2E9236E37}" type="presParOf" srcId="{12C378DE-E02C-684D-8972-D8BE0DAD3731}" destId="{A40C3C86-5E23-2E4C-B7DC-D8DA9390AB7E}" srcOrd="0" destOrd="0" presId="urn:microsoft.com/office/officeart/2005/8/layout/orgChart1"/>
    <dgm:cxn modelId="{2180791A-4AA4-FF4E-AA6C-55DBE3F4B912}" type="presParOf" srcId="{12C378DE-E02C-684D-8972-D8BE0DAD3731}" destId="{684E7BF9-71EA-5A42-96D6-8A1A6DAA7B40}" srcOrd="1" destOrd="0" presId="urn:microsoft.com/office/officeart/2005/8/layout/orgChart1"/>
    <dgm:cxn modelId="{9E29EDAB-A99F-244F-920C-2898FF8FF3E1}" type="presParOf" srcId="{684E7BF9-71EA-5A42-96D6-8A1A6DAA7B40}" destId="{E64136DE-7648-8741-A658-68BA9FEA4643}" srcOrd="0" destOrd="0" presId="urn:microsoft.com/office/officeart/2005/8/layout/orgChart1"/>
    <dgm:cxn modelId="{00C43873-89C4-3242-A90B-680D72E2A97F}" type="presParOf" srcId="{E64136DE-7648-8741-A658-68BA9FEA4643}" destId="{AC0A70D7-41F2-1B40-9B36-1D7A9F23A11E}" srcOrd="0" destOrd="0" presId="urn:microsoft.com/office/officeart/2005/8/layout/orgChart1"/>
    <dgm:cxn modelId="{6B0F4392-FCAA-C14D-A962-CB0356AD4BB9}" type="presParOf" srcId="{E64136DE-7648-8741-A658-68BA9FEA4643}" destId="{99A0AC1A-133D-C949-954B-C9D23287AD10}" srcOrd="1" destOrd="0" presId="urn:microsoft.com/office/officeart/2005/8/layout/orgChart1"/>
    <dgm:cxn modelId="{FEB00ECA-412F-D645-BEBD-C287BCFFFA30}" type="presParOf" srcId="{684E7BF9-71EA-5A42-96D6-8A1A6DAA7B40}" destId="{EF153B36-7E4E-D948-8303-677CE627DEDE}" srcOrd="1" destOrd="0" presId="urn:microsoft.com/office/officeart/2005/8/layout/orgChart1"/>
    <dgm:cxn modelId="{4B37E76F-6582-3A4A-B7F5-4F6ABD717AD5}" type="presParOf" srcId="{684E7BF9-71EA-5A42-96D6-8A1A6DAA7B40}" destId="{AB3E0CD3-2343-F147-B802-437494D389C3}" srcOrd="2" destOrd="0" presId="urn:microsoft.com/office/officeart/2005/8/layout/orgChart1"/>
    <dgm:cxn modelId="{DE1EEC8A-1AC6-2D40-A27B-BD5EDE27A0EB}" type="presParOf" srcId="{12C378DE-E02C-684D-8972-D8BE0DAD3731}" destId="{B0D1BD1F-1640-2B41-869D-6DDFFC57F924}" srcOrd="2" destOrd="0" presId="urn:microsoft.com/office/officeart/2005/8/layout/orgChart1"/>
    <dgm:cxn modelId="{11738C89-450A-8740-89C1-A058EF43AB21}" type="presParOf" srcId="{12C378DE-E02C-684D-8972-D8BE0DAD3731}" destId="{3E61332B-A330-AB4C-8D1D-627A8F923DD2}" srcOrd="3" destOrd="0" presId="urn:microsoft.com/office/officeart/2005/8/layout/orgChart1"/>
    <dgm:cxn modelId="{269C4615-15CF-8A48-99C6-88961777B70D}" type="presParOf" srcId="{3E61332B-A330-AB4C-8D1D-627A8F923DD2}" destId="{0F79344D-A6D2-A546-BFFD-FEBBF53D45B3}" srcOrd="0" destOrd="0" presId="urn:microsoft.com/office/officeart/2005/8/layout/orgChart1"/>
    <dgm:cxn modelId="{5685E920-D36C-C54F-98FC-053EDE39A7FA}" type="presParOf" srcId="{0F79344D-A6D2-A546-BFFD-FEBBF53D45B3}" destId="{5535D8F6-EB41-CC47-8418-2846E9BBE256}" srcOrd="0" destOrd="0" presId="urn:microsoft.com/office/officeart/2005/8/layout/orgChart1"/>
    <dgm:cxn modelId="{F45DBF97-78C3-CC4C-A788-8E164703025F}" type="presParOf" srcId="{0F79344D-A6D2-A546-BFFD-FEBBF53D45B3}" destId="{6E735C92-5F01-BA44-AB80-AB881884B5F5}" srcOrd="1" destOrd="0" presId="urn:microsoft.com/office/officeart/2005/8/layout/orgChart1"/>
    <dgm:cxn modelId="{62D52A40-BC9B-674F-99D7-9E521C065968}" type="presParOf" srcId="{3E61332B-A330-AB4C-8D1D-627A8F923DD2}" destId="{BCB23F7F-34B8-C344-82DC-67E45D1971CF}" srcOrd="1" destOrd="0" presId="urn:microsoft.com/office/officeart/2005/8/layout/orgChart1"/>
    <dgm:cxn modelId="{8665ADCE-29C8-1F44-B129-175A9B34FBF9}" type="presParOf" srcId="{3E61332B-A330-AB4C-8D1D-627A8F923DD2}" destId="{DE7EFCB9-D99A-9F4B-8E22-CE70B7E1E0EB}" srcOrd="2" destOrd="0" presId="urn:microsoft.com/office/officeart/2005/8/layout/orgChart1"/>
    <dgm:cxn modelId="{8DAB93F2-C68E-0049-917C-16A248E68D0C}" type="presParOf" srcId="{12C378DE-E02C-684D-8972-D8BE0DAD3731}" destId="{8724EA64-4108-2641-84E6-AC06EC19538C}" srcOrd="4" destOrd="0" presId="urn:microsoft.com/office/officeart/2005/8/layout/orgChart1"/>
    <dgm:cxn modelId="{726FEDBD-7541-534A-B3FD-E13A01934F8C}" type="presParOf" srcId="{12C378DE-E02C-684D-8972-D8BE0DAD3731}" destId="{BF8D25BC-12C7-CA4D-8A72-D6BB27DEAC32}" srcOrd="5" destOrd="0" presId="urn:microsoft.com/office/officeart/2005/8/layout/orgChart1"/>
    <dgm:cxn modelId="{DE4FB379-E9B5-0344-8151-3F46A1968954}" type="presParOf" srcId="{BF8D25BC-12C7-CA4D-8A72-D6BB27DEAC32}" destId="{803362CD-5999-3D4E-8DCF-D1740008E388}" srcOrd="0" destOrd="0" presId="urn:microsoft.com/office/officeart/2005/8/layout/orgChart1"/>
    <dgm:cxn modelId="{23C826B7-67D5-3048-8B24-335B02726322}" type="presParOf" srcId="{803362CD-5999-3D4E-8DCF-D1740008E388}" destId="{6D6D244D-6B57-8B4A-A759-813B2C3FEA6B}" srcOrd="0" destOrd="0" presId="urn:microsoft.com/office/officeart/2005/8/layout/orgChart1"/>
    <dgm:cxn modelId="{8A416B71-3789-0D4C-A891-95C85B44F4A1}" type="presParOf" srcId="{803362CD-5999-3D4E-8DCF-D1740008E388}" destId="{70D51EE4-6CC6-604B-A9C9-781E7C784A3E}" srcOrd="1" destOrd="0" presId="urn:microsoft.com/office/officeart/2005/8/layout/orgChart1"/>
    <dgm:cxn modelId="{4586FB11-E656-1F4F-A886-A320078C542F}" type="presParOf" srcId="{BF8D25BC-12C7-CA4D-8A72-D6BB27DEAC32}" destId="{D2F90B76-B51D-7746-B440-6A38562EF775}" srcOrd="1" destOrd="0" presId="urn:microsoft.com/office/officeart/2005/8/layout/orgChart1"/>
    <dgm:cxn modelId="{4938F3B3-C504-7B4C-B0B8-30CEC61F5660}" type="presParOf" srcId="{BF8D25BC-12C7-CA4D-8A72-D6BB27DEAC32}" destId="{6324E182-5973-FC4A-A7BA-B8D93472225E}" srcOrd="2" destOrd="0" presId="urn:microsoft.com/office/officeart/2005/8/layout/orgChart1"/>
    <dgm:cxn modelId="{2871586C-DCB1-1347-A6D6-4D4565F6D8AD}" type="presParOf" srcId="{CB0CE139-7E95-D641-A750-C60F42EAB571}" destId="{CCA3A2E2-9CB8-9741-A347-5ECE3DC47B90}" srcOrd="2" destOrd="0" presId="urn:microsoft.com/office/officeart/2005/8/layout/orgChart1"/>
    <dgm:cxn modelId="{6A92D0D8-3354-794D-BD32-0A6700C2D3FD}" type="presParOf" srcId="{7D7ED033-0FCF-8A47-832A-2182736C42A1}" destId="{24AF82A6-8608-AF4D-88B2-307F7AE9C0DC}" srcOrd="2" destOrd="0" presId="urn:microsoft.com/office/officeart/2005/8/layout/orgChart1"/>
    <dgm:cxn modelId="{3FDB4273-F862-A540-B8A9-19C4A076E26C}" type="presParOf" srcId="{7D7ED033-0FCF-8A47-832A-2182736C42A1}" destId="{8AF261FA-B33F-A045-9A77-22F3D5C12E15}" srcOrd="3" destOrd="0" presId="urn:microsoft.com/office/officeart/2005/8/layout/orgChart1"/>
    <dgm:cxn modelId="{25599F73-E1DC-C440-B439-4E402FC7762F}" type="presParOf" srcId="{8AF261FA-B33F-A045-9A77-22F3D5C12E15}" destId="{EEFC6831-4F92-904D-8E10-604798584266}" srcOrd="0" destOrd="0" presId="urn:microsoft.com/office/officeart/2005/8/layout/orgChart1"/>
    <dgm:cxn modelId="{B56F2AB4-2673-9D46-8788-A7C7E5FE056D}" type="presParOf" srcId="{EEFC6831-4F92-904D-8E10-604798584266}" destId="{C2B92728-5E83-4444-84E7-F99F7018BE5A}" srcOrd="0" destOrd="0" presId="urn:microsoft.com/office/officeart/2005/8/layout/orgChart1"/>
    <dgm:cxn modelId="{30193E3B-72BF-4944-9AE1-B20279706A9F}" type="presParOf" srcId="{EEFC6831-4F92-904D-8E10-604798584266}" destId="{C94DB5FA-779D-C343-B8BE-EC9EDD15D6E1}" srcOrd="1" destOrd="0" presId="urn:microsoft.com/office/officeart/2005/8/layout/orgChart1"/>
    <dgm:cxn modelId="{BE8B9C73-8707-724A-8C8D-411A353358EC}" type="presParOf" srcId="{8AF261FA-B33F-A045-9A77-22F3D5C12E15}" destId="{C30AA131-40E4-D14F-B66F-BC795C4061DB}" srcOrd="1" destOrd="0" presId="urn:microsoft.com/office/officeart/2005/8/layout/orgChart1"/>
    <dgm:cxn modelId="{B2C47D9E-3D59-3744-B058-965C18428986}" type="presParOf" srcId="{C30AA131-40E4-D14F-B66F-BC795C4061DB}" destId="{84605CB0-E88E-694F-BA75-02173D98C1D6}" srcOrd="0" destOrd="0" presId="urn:microsoft.com/office/officeart/2005/8/layout/orgChart1"/>
    <dgm:cxn modelId="{BB559098-96C6-F34B-A585-C7A3E3447DDE}" type="presParOf" srcId="{C30AA131-40E4-D14F-B66F-BC795C4061DB}" destId="{DB959F96-97A9-C74C-A6B1-89375E628D39}" srcOrd="1" destOrd="0" presId="urn:microsoft.com/office/officeart/2005/8/layout/orgChart1"/>
    <dgm:cxn modelId="{0A8366FE-BC96-8040-8FAA-4D5F0680DC38}" type="presParOf" srcId="{DB959F96-97A9-C74C-A6B1-89375E628D39}" destId="{76C15973-B081-FF4B-BF41-B77731056540}" srcOrd="0" destOrd="0" presId="urn:microsoft.com/office/officeart/2005/8/layout/orgChart1"/>
    <dgm:cxn modelId="{0165ED6C-3AA1-D64F-B38D-8E4AECFB2C47}" type="presParOf" srcId="{76C15973-B081-FF4B-BF41-B77731056540}" destId="{C5598DA9-0A24-774E-9FB4-5A93ECCF2FC9}" srcOrd="0" destOrd="0" presId="urn:microsoft.com/office/officeart/2005/8/layout/orgChart1"/>
    <dgm:cxn modelId="{BDDA1D2A-AE08-EA43-84E2-EE275059A627}" type="presParOf" srcId="{76C15973-B081-FF4B-BF41-B77731056540}" destId="{E4A9F321-1AC8-394E-8A36-0345B1DE980B}" srcOrd="1" destOrd="0" presId="urn:microsoft.com/office/officeart/2005/8/layout/orgChart1"/>
    <dgm:cxn modelId="{E8999C42-6BFB-2D4E-963D-89C1E66F7BE5}" type="presParOf" srcId="{DB959F96-97A9-C74C-A6B1-89375E628D39}" destId="{D1EC2B5F-B204-FE4C-B7D9-1009FA0C8A99}" srcOrd="1" destOrd="0" presId="urn:microsoft.com/office/officeart/2005/8/layout/orgChart1"/>
    <dgm:cxn modelId="{6BEF4159-B0B6-0844-A6CE-10DE913F6369}" type="presParOf" srcId="{DB959F96-97A9-C74C-A6B1-89375E628D39}" destId="{4D412218-7614-1C45-B816-78738E178E98}" srcOrd="2" destOrd="0" presId="urn:microsoft.com/office/officeart/2005/8/layout/orgChart1"/>
    <dgm:cxn modelId="{4437DBBD-5EF3-8D40-BC3A-0648BD79879A}" type="presParOf" srcId="{C30AA131-40E4-D14F-B66F-BC795C4061DB}" destId="{70F7A94C-15B5-2048-B712-94CC02C87DB7}" srcOrd="2" destOrd="0" presId="urn:microsoft.com/office/officeart/2005/8/layout/orgChart1"/>
    <dgm:cxn modelId="{0EE37E5C-30B0-404A-92E3-EB25F01DB35D}" type="presParOf" srcId="{C30AA131-40E4-D14F-B66F-BC795C4061DB}" destId="{43C5CBCF-67FE-BB47-B0CE-BAFF52F5FB47}" srcOrd="3" destOrd="0" presId="urn:microsoft.com/office/officeart/2005/8/layout/orgChart1"/>
    <dgm:cxn modelId="{A93266C3-9060-5D4D-9DF5-E03A4D2FCDDC}" type="presParOf" srcId="{43C5CBCF-67FE-BB47-B0CE-BAFF52F5FB47}" destId="{1A951537-C703-F74B-A3B0-B26CBE494EFB}" srcOrd="0" destOrd="0" presId="urn:microsoft.com/office/officeart/2005/8/layout/orgChart1"/>
    <dgm:cxn modelId="{AB4738DB-3C97-664E-BF03-28C4B43280D7}" type="presParOf" srcId="{1A951537-C703-F74B-A3B0-B26CBE494EFB}" destId="{6627DFF9-7FB5-D140-AFB8-1304479D92FF}" srcOrd="0" destOrd="0" presId="urn:microsoft.com/office/officeart/2005/8/layout/orgChart1"/>
    <dgm:cxn modelId="{ABE7FB46-7C9A-E54D-B390-B70ED5FF73ED}" type="presParOf" srcId="{1A951537-C703-F74B-A3B0-B26CBE494EFB}" destId="{9610F559-7071-0642-9A80-744C11E69861}" srcOrd="1" destOrd="0" presId="urn:microsoft.com/office/officeart/2005/8/layout/orgChart1"/>
    <dgm:cxn modelId="{2FB3D9B5-EA2D-1448-A984-740A68B4313E}" type="presParOf" srcId="{43C5CBCF-67FE-BB47-B0CE-BAFF52F5FB47}" destId="{64B7033B-07B1-2C4D-A8D0-ED40069F5406}" srcOrd="1" destOrd="0" presId="urn:microsoft.com/office/officeart/2005/8/layout/orgChart1"/>
    <dgm:cxn modelId="{0C41A028-586B-9047-8D57-B83B6732A9E4}" type="presParOf" srcId="{43C5CBCF-67FE-BB47-B0CE-BAFF52F5FB47}" destId="{712CD36C-8DDA-4F46-966C-2553DE09E924}" srcOrd="2" destOrd="0" presId="urn:microsoft.com/office/officeart/2005/8/layout/orgChart1"/>
    <dgm:cxn modelId="{160590F1-9159-984B-B9F4-63D5CFC7BB12}" type="presParOf" srcId="{C30AA131-40E4-D14F-B66F-BC795C4061DB}" destId="{0014BF81-C252-7243-A95D-D0AD31F9219F}" srcOrd="4" destOrd="0" presId="urn:microsoft.com/office/officeart/2005/8/layout/orgChart1"/>
    <dgm:cxn modelId="{F2308C72-6486-4041-8439-8A3E7BFF5824}" type="presParOf" srcId="{C30AA131-40E4-D14F-B66F-BC795C4061DB}" destId="{7FCA279D-9FAA-8D44-ACF2-0FEB4F139540}" srcOrd="5" destOrd="0" presId="urn:microsoft.com/office/officeart/2005/8/layout/orgChart1"/>
    <dgm:cxn modelId="{B1CC90C6-BCAF-4745-BB2E-2A44B35DBE66}" type="presParOf" srcId="{7FCA279D-9FAA-8D44-ACF2-0FEB4F139540}" destId="{CAE8C7A1-D370-C449-9543-C92BEF2E0D01}" srcOrd="0" destOrd="0" presId="urn:microsoft.com/office/officeart/2005/8/layout/orgChart1"/>
    <dgm:cxn modelId="{FA1BE4F3-EDE3-834D-A532-F64059D81E6E}" type="presParOf" srcId="{CAE8C7A1-D370-C449-9543-C92BEF2E0D01}" destId="{339B649A-BB8B-6541-ADDA-C5F76778E81A}" srcOrd="0" destOrd="0" presId="urn:microsoft.com/office/officeart/2005/8/layout/orgChart1"/>
    <dgm:cxn modelId="{48A02BE7-24B5-2240-A2EA-F44001CF0511}" type="presParOf" srcId="{CAE8C7A1-D370-C449-9543-C92BEF2E0D01}" destId="{AF043D4C-7100-F141-9D1E-67CD3A3C9B26}" srcOrd="1" destOrd="0" presId="urn:microsoft.com/office/officeart/2005/8/layout/orgChart1"/>
    <dgm:cxn modelId="{FEE045FB-6724-C04F-9BA6-CD2C75D74FCD}" type="presParOf" srcId="{7FCA279D-9FAA-8D44-ACF2-0FEB4F139540}" destId="{8C4AF700-FE65-0B49-8F6C-2B413F65A2E1}" srcOrd="1" destOrd="0" presId="urn:microsoft.com/office/officeart/2005/8/layout/orgChart1"/>
    <dgm:cxn modelId="{748E4F16-7A50-E140-9E7A-8BC361BDAE52}" type="presParOf" srcId="{7FCA279D-9FAA-8D44-ACF2-0FEB4F139540}" destId="{18833D00-9135-5448-8087-BCD8F24D8E35}" srcOrd="2" destOrd="0" presId="urn:microsoft.com/office/officeart/2005/8/layout/orgChart1"/>
    <dgm:cxn modelId="{18C40F1C-1347-D542-953E-13DDA2F51B32}" type="presParOf" srcId="{8AF261FA-B33F-A045-9A77-22F3D5C12E15}" destId="{995AF4F8-BF08-8A41-85DD-A3FB2EEC7194}" srcOrd="2" destOrd="0" presId="urn:microsoft.com/office/officeart/2005/8/layout/orgChart1"/>
    <dgm:cxn modelId="{3D766820-9AD0-8644-BD47-B722EEDE9099}" type="presParOf" srcId="{3608DB8B-ED6F-7048-B0FC-F6BF85DC4139}" destId="{A796E054-A80F-7546-9935-D551185C26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737620-F32E-4F0C-B7C7-98B28F57362C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0EE58BDC-8C89-4F10-A918-96C1703C1FB6}">
      <dgm:prSet phldrT="[نص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rtl="1"/>
          <a:r>
            <a:rPr lang="en-US" sz="2000" b="1" dirty="0"/>
            <a:t>There are </a:t>
          </a:r>
          <a:r>
            <a:rPr lang="en-US" sz="2000" b="1" u="sng" dirty="0">
              <a:solidFill>
                <a:schemeClr val="bg1"/>
              </a:solidFill>
            </a:rPr>
            <a:t>TWO</a:t>
          </a:r>
          <a:r>
            <a:rPr lang="en-US" sz="2000" b="1" dirty="0"/>
            <a:t> type of curve in dynamic spirometry </a:t>
          </a:r>
          <a:endParaRPr lang="ar-SA" sz="2000" b="1" dirty="0"/>
        </a:p>
      </dgm:t>
    </dgm:pt>
    <dgm:pt modelId="{3019868E-D655-471E-B571-E0123BEF342D}" type="parTrans" cxnId="{C391BA70-3E65-4AA3-B46C-F8301188EE84}">
      <dgm:prSet/>
      <dgm:spPr/>
      <dgm:t>
        <a:bodyPr/>
        <a:lstStyle/>
        <a:p>
          <a:pPr rtl="1"/>
          <a:endParaRPr lang="ar-SA"/>
        </a:p>
      </dgm:t>
    </dgm:pt>
    <dgm:pt modelId="{EB0D9589-7E90-4051-853F-DAA1976A18B9}" type="sibTrans" cxnId="{C391BA70-3E65-4AA3-B46C-F8301188EE84}">
      <dgm:prSet/>
      <dgm:spPr/>
      <dgm:t>
        <a:bodyPr/>
        <a:lstStyle/>
        <a:p>
          <a:pPr rtl="1"/>
          <a:endParaRPr lang="ar-SA"/>
        </a:p>
      </dgm:t>
    </dgm:pt>
    <dgm:pt modelId="{D5842443-A34A-4628-B7CC-CDDB25860321}">
      <dgm:prSet phldrT="[نص]" custT="1"/>
      <dgm:spPr/>
      <dgm:t>
        <a:bodyPr/>
        <a:lstStyle/>
        <a:p>
          <a:pPr rtl="1"/>
          <a:r>
            <a:rPr lang="en-US" altLang="zh-CN" sz="2000" b="1" dirty="0">
              <a:latin typeface="Calibri" pitchFamily="18" charset="0"/>
              <a:cs typeface="Calibri" pitchFamily="18" charset="0"/>
            </a:rPr>
            <a:t>Forced Expiratory volume Curve </a:t>
          </a:r>
          <a:endParaRPr lang="ar-SA" sz="2000" dirty="0"/>
        </a:p>
      </dgm:t>
    </dgm:pt>
    <dgm:pt modelId="{7AA944BC-D5E5-4408-9144-C7E756B68BF9}" type="parTrans" cxnId="{2F4588EB-4E80-49E1-A36D-5C75CCBB4C36}">
      <dgm:prSet/>
      <dgm:spPr/>
      <dgm:t>
        <a:bodyPr/>
        <a:lstStyle/>
        <a:p>
          <a:pPr rtl="1"/>
          <a:endParaRPr lang="ar-SA"/>
        </a:p>
      </dgm:t>
    </dgm:pt>
    <dgm:pt modelId="{30003870-1022-4282-869C-C2287BC2CB38}" type="sibTrans" cxnId="{2F4588EB-4E80-49E1-A36D-5C75CCBB4C36}">
      <dgm:prSet/>
      <dgm:spPr/>
      <dgm:t>
        <a:bodyPr/>
        <a:lstStyle/>
        <a:p>
          <a:pPr rtl="1"/>
          <a:endParaRPr lang="ar-SA"/>
        </a:p>
      </dgm:t>
    </dgm:pt>
    <dgm:pt modelId="{1A03CF4D-98B0-452C-A3CD-6DDABA01FB58}">
      <dgm:prSet phldrT="[نص]" custT="1"/>
      <dgm:spPr/>
      <dgm:t>
        <a:bodyPr/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itchFamily="18" charset="0"/>
              <a:ea typeface="华文新魏"/>
              <a:cs typeface="Calibri" pitchFamily="18" charset="0"/>
            </a:rPr>
            <a:t>Flow volume curve </a:t>
          </a:r>
          <a:r>
            <a:rPr lang="en-US" sz="1100" b="1" kern="1200" dirty="0">
              <a:solidFill>
                <a:schemeClr val="bg1">
                  <a:lumMod val="50000"/>
                </a:schemeClr>
              </a:solidFill>
              <a:latin typeface="Calibri" pitchFamily="18" charset="0"/>
              <a:ea typeface="华文新魏"/>
              <a:cs typeface="Calibri" pitchFamily="18" charset="0"/>
            </a:rPr>
            <a:t>(slide 11)</a:t>
          </a:r>
          <a:endParaRPr lang="ar-SA" sz="1100" b="1" kern="1200" dirty="0">
            <a:solidFill>
              <a:schemeClr val="bg1">
                <a:lumMod val="50000"/>
              </a:schemeClr>
            </a:solidFill>
            <a:latin typeface="Calibri" pitchFamily="18" charset="0"/>
            <a:ea typeface="华文新魏"/>
            <a:cs typeface="Calibri" pitchFamily="18" charset="0"/>
          </a:endParaRPr>
        </a:p>
      </dgm:t>
    </dgm:pt>
    <dgm:pt modelId="{EFFD4014-5C9A-4E8C-8457-D90DE36AD48C}" type="parTrans" cxnId="{6911AE16-738A-4F45-9577-55FB6C2A48B0}">
      <dgm:prSet/>
      <dgm:spPr/>
      <dgm:t>
        <a:bodyPr/>
        <a:lstStyle/>
        <a:p>
          <a:pPr rtl="1"/>
          <a:endParaRPr lang="ar-SA"/>
        </a:p>
      </dgm:t>
    </dgm:pt>
    <dgm:pt modelId="{DC3D3C8E-9EF2-4418-82B7-C77A952A7773}" type="sibTrans" cxnId="{6911AE16-738A-4F45-9577-55FB6C2A48B0}">
      <dgm:prSet/>
      <dgm:spPr/>
      <dgm:t>
        <a:bodyPr/>
        <a:lstStyle/>
        <a:p>
          <a:pPr rtl="1"/>
          <a:endParaRPr lang="ar-SA"/>
        </a:p>
      </dgm:t>
    </dgm:pt>
    <dgm:pt modelId="{8DBC9CCD-7D8E-45A0-A265-13E2DE3E6643}" type="pres">
      <dgm:prSet presAssocID="{6B737620-F32E-4F0C-B7C7-98B28F5736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D4D5E0B-3371-4551-BFD1-A90D977AEFBC}" type="pres">
      <dgm:prSet presAssocID="{0EE58BDC-8C89-4F10-A918-96C1703C1FB6}" presName="hierRoot1" presStyleCnt="0">
        <dgm:presLayoutVars>
          <dgm:hierBranch val="init"/>
        </dgm:presLayoutVars>
      </dgm:prSet>
      <dgm:spPr/>
    </dgm:pt>
    <dgm:pt modelId="{CA3315A3-70B9-4E72-B700-00C6F6F4024F}" type="pres">
      <dgm:prSet presAssocID="{0EE58BDC-8C89-4F10-A918-96C1703C1FB6}" presName="rootComposite1" presStyleCnt="0"/>
      <dgm:spPr/>
    </dgm:pt>
    <dgm:pt modelId="{B8A4D148-DEA8-435B-A5A4-20D0697997FD}" type="pres">
      <dgm:prSet presAssocID="{0EE58BDC-8C89-4F10-A918-96C1703C1FB6}" presName="rootText1" presStyleLbl="node0" presStyleIdx="0" presStyleCnt="1" custScaleX="159984" custScaleY="67087" custLinFactNeighborX="1247" custLinFactNeighborY="-9293">
        <dgm:presLayoutVars>
          <dgm:chPref val="3"/>
        </dgm:presLayoutVars>
      </dgm:prSet>
      <dgm:spPr/>
    </dgm:pt>
    <dgm:pt modelId="{FDB4A021-F80B-40D5-B81F-422F5DA10743}" type="pres">
      <dgm:prSet presAssocID="{0EE58BDC-8C89-4F10-A918-96C1703C1FB6}" presName="rootConnector1" presStyleLbl="node1" presStyleIdx="0" presStyleCnt="0"/>
      <dgm:spPr/>
    </dgm:pt>
    <dgm:pt modelId="{07CAE86E-A7E7-4257-97D7-0B18D449B590}" type="pres">
      <dgm:prSet presAssocID="{0EE58BDC-8C89-4F10-A918-96C1703C1FB6}" presName="hierChild2" presStyleCnt="0"/>
      <dgm:spPr/>
    </dgm:pt>
    <dgm:pt modelId="{3911199D-616E-4936-8749-DCECB7C58032}" type="pres">
      <dgm:prSet presAssocID="{7AA944BC-D5E5-4408-9144-C7E756B68BF9}" presName="Name37" presStyleLbl="parChTrans1D2" presStyleIdx="0" presStyleCnt="2"/>
      <dgm:spPr/>
    </dgm:pt>
    <dgm:pt modelId="{1F660AA0-9ACC-4412-B542-32FBF9D3F16C}" type="pres">
      <dgm:prSet presAssocID="{D5842443-A34A-4628-B7CC-CDDB25860321}" presName="hierRoot2" presStyleCnt="0">
        <dgm:presLayoutVars>
          <dgm:hierBranch val="init"/>
        </dgm:presLayoutVars>
      </dgm:prSet>
      <dgm:spPr/>
    </dgm:pt>
    <dgm:pt modelId="{2E1009BC-1D42-4860-BA35-2F47A84E284F}" type="pres">
      <dgm:prSet presAssocID="{D5842443-A34A-4628-B7CC-CDDB25860321}" presName="rootComposite" presStyleCnt="0"/>
      <dgm:spPr/>
    </dgm:pt>
    <dgm:pt modelId="{40F25B3C-21F1-4F73-8F64-B26105AE5135}" type="pres">
      <dgm:prSet presAssocID="{D5842443-A34A-4628-B7CC-CDDB25860321}" presName="rootText" presStyleLbl="node2" presStyleIdx="0" presStyleCnt="2" custScaleX="121920" custScaleY="69820" custLinFactNeighborX="-31926" custLinFactNeighborY="-14445">
        <dgm:presLayoutVars>
          <dgm:chPref val="3"/>
        </dgm:presLayoutVars>
      </dgm:prSet>
      <dgm:spPr/>
    </dgm:pt>
    <dgm:pt modelId="{93FB143A-1DA5-47FA-9B95-03AB6FD92259}" type="pres">
      <dgm:prSet presAssocID="{D5842443-A34A-4628-B7CC-CDDB25860321}" presName="rootConnector" presStyleLbl="node2" presStyleIdx="0" presStyleCnt="2"/>
      <dgm:spPr/>
    </dgm:pt>
    <dgm:pt modelId="{92FBD485-E83F-4BA9-B967-BB33C6365494}" type="pres">
      <dgm:prSet presAssocID="{D5842443-A34A-4628-B7CC-CDDB25860321}" presName="hierChild4" presStyleCnt="0"/>
      <dgm:spPr/>
    </dgm:pt>
    <dgm:pt modelId="{1D3F3037-7018-4E2A-9A23-DF7A153D92A3}" type="pres">
      <dgm:prSet presAssocID="{D5842443-A34A-4628-B7CC-CDDB25860321}" presName="hierChild5" presStyleCnt="0"/>
      <dgm:spPr/>
    </dgm:pt>
    <dgm:pt modelId="{F8C6F60B-1BD1-4371-89A8-43CF13498C3D}" type="pres">
      <dgm:prSet presAssocID="{EFFD4014-5C9A-4E8C-8457-D90DE36AD48C}" presName="Name37" presStyleLbl="parChTrans1D2" presStyleIdx="1" presStyleCnt="2"/>
      <dgm:spPr/>
    </dgm:pt>
    <dgm:pt modelId="{1B9263C3-07CF-4C3D-9EF1-73BCB9920951}" type="pres">
      <dgm:prSet presAssocID="{1A03CF4D-98B0-452C-A3CD-6DDABA01FB58}" presName="hierRoot2" presStyleCnt="0">
        <dgm:presLayoutVars>
          <dgm:hierBranch val="init"/>
        </dgm:presLayoutVars>
      </dgm:prSet>
      <dgm:spPr/>
    </dgm:pt>
    <dgm:pt modelId="{DACD8D30-1E5C-4A6A-8527-2A45DB655088}" type="pres">
      <dgm:prSet presAssocID="{1A03CF4D-98B0-452C-A3CD-6DDABA01FB58}" presName="rootComposite" presStyleCnt="0"/>
      <dgm:spPr/>
    </dgm:pt>
    <dgm:pt modelId="{EFF7F841-D778-48D3-A533-FD18412A2C07}" type="pres">
      <dgm:prSet presAssocID="{1A03CF4D-98B0-452C-A3CD-6DDABA01FB58}" presName="rootText" presStyleLbl="node2" presStyleIdx="1" presStyleCnt="2" custScaleX="126576" custScaleY="80704" custLinFactNeighborX="16388" custLinFactNeighborY="-14445">
        <dgm:presLayoutVars>
          <dgm:chPref val="3"/>
        </dgm:presLayoutVars>
      </dgm:prSet>
      <dgm:spPr/>
    </dgm:pt>
    <dgm:pt modelId="{7F7F3D1A-D2F4-4DCF-BA37-08134A50D54A}" type="pres">
      <dgm:prSet presAssocID="{1A03CF4D-98B0-452C-A3CD-6DDABA01FB58}" presName="rootConnector" presStyleLbl="node2" presStyleIdx="1" presStyleCnt="2"/>
      <dgm:spPr/>
    </dgm:pt>
    <dgm:pt modelId="{7864898C-38EF-4B95-BBB5-3A13F9F772DA}" type="pres">
      <dgm:prSet presAssocID="{1A03CF4D-98B0-452C-A3CD-6DDABA01FB58}" presName="hierChild4" presStyleCnt="0"/>
      <dgm:spPr/>
    </dgm:pt>
    <dgm:pt modelId="{767A1BBE-8A05-4514-B2EF-7E520978F69F}" type="pres">
      <dgm:prSet presAssocID="{1A03CF4D-98B0-452C-A3CD-6DDABA01FB58}" presName="hierChild5" presStyleCnt="0"/>
      <dgm:spPr/>
    </dgm:pt>
    <dgm:pt modelId="{D700021B-8014-4CEE-BD7C-5B6AE5206085}" type="pres">
      <dgm:prSet presAssocID="{0EE58BDC-8C89-4F10-A918-96C1703C1FB6}" presName="hierChild3" presStyleCnt="0"/>
      <dgm:spPr/>
    </dgm:pt>
  </dgm:ptLst>
  <dgm:cxnLst>
    <dgm:cxn modelId="{C2DF6A62-354D-D24F-825C-7D63A152D6B1}" type="presOf" srcId="{7AA944BC-D5E5-4408-9144-C7E756B68BF9}" destId="{3911199D-616E-4936-8749-DCECB7C58032}" srcOrd="0" destOrd="0" presId="urn:microsoft.com/office/officeart/2005/8/layout/orgChart1"/>
    <dgm:cxn modelId="{98EDBFB5-8109-D641-BD06-B047C36C9274}" type="presOf" srcId="{D5842443-A34A-4628-B7CC-CDDB25860321}" destId="{93FB143A-1DA5-47FA-9B95-03AB6FD92259}" srcOrd="1" destOrd="0" presId="urn:microsoft.com/office/officeart/2005/8/layout/orgChart1"/>
    <dgm:cxn modelId="{B806D116-704A-3948-9627-6CF229A9E912}" type="presOf" srcId="{EFFD4014-5C9A-4E8C-8457-D90DE36AD48C}" destId="{F8C6F60B-1BD1-4371-89A8-43CF13498C3D}" srcOrd="0" destOrd="0" presId="urn:microsoft.com/office/officeart/2005/8/layout/orgChart1"/>
    <dgm:cxn modelId="{8F43AC96-A081-FE47-98F6-0C1E4D94272F}" type="presOf" srcId="{1A03CF4D-98B0-452C-A3CD-6DDABA01FB58}" destId="{7F7F3D1A-D2F4-4DCF-BA37-08134A50D54A}" srcOrd="1" destOrd="0" presId="urn:microsoft.com/office/officeart/2005/8/layout/orgChart1"/>
    <dgm:cxn modelId="{C391BA70-3E65-4AA3-B46C-F8301188EE84}" srcId="{6B737620-F32E-4F0C-B7C7-98B28F57362C}" destId="{0EE58BDC-8C89-4F10-A918-96C1703C1FB6}" srcOrd="0" destOrd="0" parTransId="{3019868E-D655-471E-B571-E0123BEF342D}" sibTransId="{EB0D9589-7E90-4051-853F-DAA1976A18B9}"/>
    <dgm:cxn modelId="{EE717879-3CAE-1B48-BC1D-CD0019866CF4}" type="presOf" srcId="{1A03CF4D-98B0-452C-A3CD-6DDABA01FB58}" destId="{EFF7F841-D778-48D3-A533-FD18412A2C07}" srcOrd="0" destOrd="0" presId="urn:microsoft.com/office/officeart/2005/8/layout/orgChart1"/>
    <dgm:cxn modelId="{6911AE16-738A-4F45-9577-55FB6C2A48B0}" srcId="{0EE58BDC-8C89-4F10-A918-96C1703C1FB6}" destId="{1A03CF4D-98B0-452C-A3CD-6DDABA01FB58}" srcOrd="1" destOrd="0" parTransId="{EFFD4014-5C9A-4E8C-8457-D90DE36AD48C}" sibTransId="{DC3D3C8E-9EF2-4418-82B7-C77A952A7773}"/>
    <dgm:cxn modelId="{2F4588EB-4E80-49E1-A36D-5C75CCBB4C36}" srcId="{0EE58BDC-8C89-4F10-A918-96C1703C1FB6}" destId="{D5842443-A34A-4628-B7CC-CDDB25860321}" srcOrd="0" destOrd="0" parTransId="{7AA944BC-D5E5-4408-9144-C7E756B68BF9}" sibTransId="{30003870-1022-4282-869C-C2287BC2CB38}"/>
    <dgm:cxn modelId="{D5465883-B508-B041-ACA1-83C56BA07E36}" type="presOf" srcId="{6B737620-F32E-4F0C-B7C7-98B28F57362C}" destId="{8DBC9CCD-7D8E-45A0-A265-13E2DE3E6643}" srcOrd="0" destOrd="0" presId="urn:microsoft.com/office/officeart/2005/8/layout/orgChart1"/>
    <dgm:cxn modelId="{3D341B71-665D-6447-A5D0-11E58CFAC9C6}" type="presOf" srcId="{D5842443-A34A-4628-B7CC-CDDB25860321}" destId="{40F25B3C-21F1-4F73-8F64-B26105AE5135}" srcOrd="0" destOrd="0" presId="urn:microsoft.com/office/officeart/2005/8/layout/orgChart1"/>
    <dgm:cxn modelId="{CBA62B62-9E9C-F84D-ADD6-008C12208CB5}" type="presOf" srcId="{0EE58BDC-8C89-4F10-A918-96C1703C1FB6}" destId="{FDB4A021-F80B-40D5-B81F-422F5DA10743}" srcOrd="1" destOrd="0" presId="urn:microsoft.com/office/officeart/2005/8/layout/orgChart1"/>
    <dgm:cxn modelId="{F7F673E8-29FF-6845-AE11-48682626D739}" type="presOf" srcId="{0EE58BDC-8C89-4F10-A918-96C1703C1FB6}" destId="{B8A4D148-DEA8-435B-A5A4-20D0697997FD}" srcOrd="0" destOrd="0" presId="urn:microsoft.com/office/officeart/2005/8/layout/orgChart1"/>
    <dgm:cxn modelId="{7DB37FAF-E6E1-7144-A24F-47460BDE0BC3}" type="presParOf" srcId="{8DBC9CCD-7D8E-45A0-A265-13E2DE3E6643}" destId="{AD4D5E0B-3371-4551-BFD1-A90D977AEFBC}" srcOrd="0" destOrd="0" presId="urn:microsoft.com/office/officeart/2005/8/layout/orgChart1"/>
    <dgm:cxn modelId="{32A5E4A9-D157-DD49-9B78-34B1E9A67514}" type="presParOf" srcId="{AD4D5E0B-3371-4551-BFD1-A90D977AEFBC}" destId="{CA3315A3-70B9-4E72-B700-00C6F6F4024F}" srcOrd="0" destOrd="0" presId="urn:microsoft.com/office/officeart/2005/8/layout/orgChart1"/>
    <dgm:cxn modelId="{8109935D-A307-1540-852E-7FDC07A0EA61}" type="presParOf" srcId="{CA3315A3-70B9-4E72-B700-00C6F6F4024F}" destId="{B8A4D148-DEA8-435B-A5A4-20D0697997FD}" srcOrd="0" destOrd="0" presId="urn:microsoft.com/office/officeart/2005/8/layout/orgChart1"/>
    <dgm:cxn modelId="{FF2E3B82-6139-FE4D-9DF0-F1FF3331289F}" type="presParOf" srcId="{CA3315A3-70B9-4E72-B700-00C6F6F4024F}" destId="{FDB4A021-F80B-40D5-B81F-422F5DA10743}" srcOrd="1" destOrd="0" presId="urn:microsoft.com/office/officeart/2005/8/layout/orgChart1"/>
    <dgm:cxn modelId="{FF1BC980-54BD-4C4D-B5E4-59E90557EA52}" type="presParOf" srcId="{AD4D5E0B-3371-4551-BFD1-A90D977AEFBC}" destId="{07CAE86E-A7E7-4257-97D7-0B18D449B590}" srcOrd="1" destOrd="0" presId="urn:microsoft.com/office/officeart/2005/8/layout/orgChart1"/>
    <dgm:cxn modelId="{676DEA6A-EB61-F244-8B84-8024B36FEDDE}" type="presParOf" srcId="{07CAE86E-A7E7-4257-97D7-0B18D449B590}" destId="{3911199D-616E-4936-8749-DCECB7C58032}" srcOrd="0" destOrd="0" presId="urn:microsoft.com/office/officeart/2005/8/layout/orgChart1"/>
    <dgm:cxn modelId="{58F81DF3-4E3C-134E-B2E6-09DCC9C6970E}" type="presParOf" srcId="{07CAE86E-A7E7-4257-97D7-0B18D449B590}" destId="{1F660AA0-9ACC-4412-B542-32FBF9D3F16C}" srcOrd="1" destOrd="0" presId="urn:microsoft.com/office/officeart/2005/8/layout/orgChart1"/>
    <dgm:cxn modelId="{288F6021-5D51-CD47-861F-2ECCBAD4295B}" type="presParOf" srcId="{1F660AA0-9ACC-4412-B542-32FBF9D3F16C}" destId="{2E1009BC-1D42-4860-BA35-2F47A84E284F}" srcOrd="0" destOrd="0" presId="urn:microsoft.com/office/officeart/2005/8/layout/orgChart1"/>
    <dgm:cxn modelId="{1FD54752-9EF9-E646-AFB2-7FB67AF18FE6}" type="presParOf" srcId="{2E1009BC-1D42-4860-BA35-2F47A84E284F}" destId="{40F25B3C-21F1-4F73-8F64-B26105AE5135}" srcOrd="0" destOrd="0" presId="urn:microsoft.com/office/officeart/2005/8/layout/orgChart1"/>
    <dgm:cxn modelId="{DB4F6D6E-CD21-BD49-8A6E-E25A58B45DAD}" type="presParOf" srcId="{2E1009BC-1D42-4860-BA35-2F47A84E284F}" destId="{93FB143A-1DA5-47FA-9B95-03AB6FD92259}" srcOrd="1" destOrd="0" presId="urn:microsoft.com/office/officeart/2005/8/layout/orgChart1"/>
    <dgm:cxn modelId="{2832CB7D-1DDA-C84F-900D-6FE0A981C501}" type="presParOf" srcId="{1F660AA0-9ACC-4412-B542-32FBF9D3F16C}" destId="{92FBD485-E83F-4BA9-B967-BB33C6365494}" srcOrd="1" destOrd="0" presId="urn:microsoft.com/office/officeart/2005/8/layout/orgChart1"/>
    <dgm:cxn modelId="{23F03CB3-D452-8343-8BFD-BE91C9A93B14}" type="presParOf" srcId="{1F660AA0-9ACC-4412-B542-32FBF9D3F16C}" destId="{1D3F3037-7018-4E2A-9A23-DF7A153D92A3}" srcOrd="2" destOrd="0" presId="urn:microsoft.com/office/officeart/2005/8/layout/orgChart1"/>
    <dgm:cxn modelId="{0C91DD70-0E71-D64F-971C-A55859E3AAD4}" type="presParOf" srcId="{07CAE86E-A7E7-4257-97D7-0B18D449B590}" destId="{F8C6F60B-1BD1-4371-89A8-43CF13498C3D}" srcOrd="2" destOrd="0" presId="urn:microsoft.com/office/officeart/2005/8/layout/orgChart1"/>
    <dgm:cxn modelId="{A7B480DA-7BA5-6D4C-8022-8C164C442F29}" type="presParOf" srcId="{07CAE86E-A7E7-4257-97D7-0B18D449B590}" destId="{1B9263C3-07CF-4C3D-9EF1-73BCB9920951}" srcOrd="3" destOrd="0" presId="urn:microsoft.com/office/officeart/2005/8/layout/orgChart1"/>
    <dgm:cxn modelId="{FE713E5F-093C-414D-AB99-B6F5CD68E14A}" type="presParOf" srcId="{1B9263C3-07CF-4C3D-9EF1-73BCB9920951}" destId="{DACD8D30-1E5C-4A6A-8527-2A45DB655088}" srcOrd="0" destOrd="0" presId="urn:microsoft.com/office/officeart/2005/8/layout/orgChart1"/>
    <dgm:cxn modelId="{70F591A1-48E6-484A-A2BA-A8C1453CD20B}" type="presParOf" srcId="{DACD8D30-1E5C-4A6A-8527-2A45DB655088}" destId="{EFF7F841-D778-48D3-A533-FD18412A2C07}" srcOrd="0" destOrd="0" presId="urn:microsoft.com/office/officeart/2005/8/layout/orgChart1"/>
    <dgm:cxn modelId="{7E29F0C0-7795-5844-B9BD-2643857DBDF5}" type="presParOf" srcId="{DACD8D30-1E5C-4A6A-8527-2A45DB655088}" destId="{7F7F3D1A-D2F4-4DCF-BA37-08134A50D54A}" srcOrd="1" destOrd="0" presId="urn:microsoft.com/office/officeart/2005/8/layout/orgChart1"/>
    <dgm:cxn modelId="{5D8F615D-11F4-D244-BA58-222964018EC2}" type="presParOf" srcId="{1B9263C3-07CF-4C3D-9EF1-73BCB9920951}" destId="{7864898C-38EF-4B95-BBB5-3A13F9F772DA}" srcOrd="1" destOrd="0" presId="urn:microsoft.com/office/officeart/2005/8/layout/orgChart1"/>
    <dgm:cxn modelId="{404190D8-9E89-1B43-85AE-2C4F4348AEA2}" type="presParOf" srcId="{1B9263C3-07CF-4C3D-9EF1-73BCB9920951}" destId="{767A1BBE-8A05-4514-B2EF-7E520978F69F}" srcOrd="2" destOrd="0" presId="urn:microsoft.com/office/officeart/2005/8/layout/orgChart1"/>
    <dgm:cxn modelId="{DDB2841E-7632-0E48-A188-C8EBDE043A79}" type="presParOf" srcId="{AD4D5E0B-3371-4551-BFD1-A90D977AEFBC}" destId="{D700021B-8014-4CEE-BD7C-5B6AE52060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0E92A-445D-C142-B311-F580128263B3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E3F40FAC-9D39-0B47-AB3A-49FDFFAC3E6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/>
              <a:cs typeface="Calibri"/>
            </a:rPr>
            <a:t>Breathes  n</a:t>
          </a:r>
          <a:r>
            <a:rPr lang="en-US" spc="-5" dirty="0">
              <a:solidFill>
                <a:schemeClr val="tx1"/>
              </a:solidFill>
              <a:latin typeface="Calibri"/>
              <a:cs typeface="Calibri"/>
            </a:rPr>
            <a:t>o</a:t>
          </a:r>
          <a:r>
            <a:rPr lang="en-US" dirty="0">
              <a:solidFill>
                <a:schemeClr val="tx1"/>
              </a:solidFill>
              <a:latin typeface="Calibri"/>
              <a:cs typeface="Calibri"/>
            </a:rPr>
            <a:t>rmally  </a:t>
          </a:r>
          <a:r>
            <a:rPr lang="en-US" spc="-5" dirty="0">
              <a:solidFill>
                <a:schemeClr val="tx1"/>
              </a:solidFill>
              <a:latin typeface="Calibri"/>
              <a:cs typeface="Calibri"/>
            </a:rPr>
            <a:t>(TV)</a:t>
          </a:r>
          <a:endParaRPr lang="en-US" dirty="0">
            <a:solidFill>
              <a:schemeClr val="tx1"/>
            </a:solidFill>
          </a:endParaRPr>
        </a:p>
      </dgm:t>
    </dgm:pt>
    <dgm:pt modelId="{C5139EC4-79CD-1341-A54B-24CAB09D0442}" type="parTrans" cxnId="{64B3B493-E100-7A48-815F-5C3703D32D68}">
      <dgm:prSet/>
      <dgm:spPr/>
      <dgm:t>
        <a:bodyPr/>
        <a:lstStyle/>
        <a:p>
          <a:endParaRPr lang="en-US"/>
        </a:p>
      </dgm:t>
    </dgm:pt>
    <dgm:pt modelId="{0466E9AF-CB61-C341-8030-28AFC78ED995}" type="sibTrans" cxnId="{64B3B493-E100-7A48-815F-5C3703D32D68}">
      <dgm:prSet/>
      <dgm:spPr/>
      <dgm:t>
        <a:bodyPr/>
        <a:lstStyle/>
        <a:p>
          <a:endParaRPr lang="en-US"/>
        </a:p>
      </dgm:t>
    </dgm:pt>
    <dgm:pt modelId="{FBEA5DB8-EED2-AE46-A117-AEB97A1F7E7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/>
              <a:cs typeface="Calibri"/>
            </a:rPr>
            <a:t>Exhales  Fast</a:t>
          </a:r>
          <a:endParaRPr lang="en-US" dirty="0">
            <a:solidFill>
              <a:schemeClr val="tx1"/>
            </a:solidFill>
          </a:endParaRPr>
        </a:p>
      </dgm:t>
    </dgm:pt>
    <dgm:pt modelId="{CA761F09-F8BB-BC45-8536-8A301927AF64}" type="parTrans" cxnId="{6649E713-223D-2C42-AC5E-2DF51048E9CA}">
      <dgm:prSet/>
      <dgm:spPr/>
      <dgm:t>
        <a:bodyPr/>
        <a:lstStyle/>
        <a:p>
          <a:endParaRPr lang="en-US"/>
        </a:p>
      </dgm:t>
    </dgm:pt>
    <dgm:pt modelId="{EA2CFA70-BDBE-EC47-B6A1-446132972A4B}" type="sibTrans" cxnId="{6649E713-223D-2C42-AC5E-2DF51048E9CA}">
      <dgm:prSet/>
      <dgm:spPr/>
      <dgm:t>
        <a:bodyPr/>
        <a:lstStyle/>
        <a:p>
          <a:endParaRPr lang="en-US"/>
        </a:p>
      </dgm:t>
    </dgm:pt>
    <dgm:pt modelId="{5C6B32CD-5601-4845-8559-C201C9F8604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/>
              <a:cs typeface="Calibri"/>
            </a:rPr>
            <a:t>Rapid  max  inspiration</a:t>
          </a:r>
          <a:endParaRPr lang="en-US" dirty="0">
            <a:solidFill>
              <a:schemeClr val="tx1"/>
            </a:solidFill>
          </a:endParaRPr>
        </a:p>
      </dgm:t>
    </dgm:pt>
    <dgm:pt modelId="{4C068693-B852-C544-9159-F24CB9C0D013}" type="parTrans" cxnId="{B2745E9B-9F83-2048-8B8C-CAFA03B09A55}">
      <dgm:prSet/>
      <dgm:spPr/>
      <dgm:t>
        <a:bodyPr/>
        <a:lstStyle/>
        <a:p>
          <a:endParaRPr lang="en-US"/>
        </a:p>
      </dgm:t>
    </dgm:pt>
    <dgm:pt modelId="{992D70FB-3CFB-1F43-8EF3-995336D0077E}" type="sibTrans" cxnId="{B2745E9B-9F83-2048-8B8C-CAFA03B09A55}">
      <dgm:prSet/>
      <dgm:spPr/>
      <dgm:t>
        <a:bodyPr/>
        <a:lstStyle/>
        <a:p>
          <a:endParaRPr lang="en-US"/>
        </a:p>
      </dgm:t>
    </dgm:pt>
    <dgm:pt modelId="{E7FD770D-6E40-654F-88D8-A8ACF22BAF9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/>
              <a:cs typeface="Calibri"/>
            </a:rPr>
            <a:t>Max  inspiration</a:t>
          </a:r>
          <a:endParaRPr lang="en-US" dirty="0">
            <a:solidFill>
              <a:schemeClr val="tx1"/>
            </a:solidFill>
          </a:endParaRPr>
        </a:p>
      </dgm:t>
    </dgm:pt>
    <dgm:pt modelId="{9EDB3488-E08D-6B47-8BD2-40B812403433}" type="parTrans" cxnId="{86CFCA79-65C3-4D4E-8373-B112FE7E4D4C}">
      <dgm:prSet/>
      <dgm:spPr/>
      <dgm:t>
        <a:bodyPr/>
        <a:lstStyle/>
        <a:p>
          <a:endParaRPr lang="en-US"/>
        </a:p>
      </dgm:t>
    </dgm:pt>
    <dgm:pt modelId="{3FDB5D0F-700C-D74B-AC6C-F48BC5B47E14}" type="sibTrans" cxnId="{86CFCA79-65C3-4D4E-8373-B112FE7E4D4C}">
      <dgm:prSet/>
      <dgm:spPr/>
      <dgm:t>
        <a:bodyPr/>
        <a:lstStyle/>
        <a:p>
          <a:endParaRPr lang="en-US"/>
        </a:p>
      </dgm:t>
    </dgm:pt>
    <dgm:pt modelId="{0E553263-7D8B-A943-81C2-4E37A63AFF22}" type="pres">
      <dgm:prSet presAssocID="{4C60E92A-445D-C142-B311-F580128263B3}" presName="linearFlow" presStyleCnt="0">
        <dgm:presLayoutVars>
          <dgm:resizeHandles val="exact"/>
        </dgm:presLayoutVars>
      </dgm:prSet>
      <dgm:spPr/>
    </dgm:pt>
    <dgm:pt modelId="{D85856C0-0ECB-0B42-87AA-50BF612D38DE}" type="pres">
      <dgm:prSet presAssocID="{E3F40FAC-9D39-0B47-AB3A-49FDFFAC3E64}" presName="node" presStyleLbl="node1" presStyleIdx="0" presStyleCnt="4" custScaleX="83960">
        <dgm:presLayoutVars>
          <dgm:bulletEnabled val="1"/>
        </dgm:presLayoutVars>
      </dgm:prSet>
      <dgm:spPr/>
    </dgm:pt>
    <dgm:pt modelId="{3E86176A-D405-784D-9DB0-02FD42047FA0}" type="pres">
      <dgm:prSet presAssocID="{0466E9AF-CB61-C341-8030-28AFC78ED995}" presName="sibTrans" presStyleLbl="sibTrans2D1" presStyleIdx="0" presStyleCnt="3"/>
      <dgm:spPr/>
    </dgm:pt>
    <dgm:pt modelId="{329EBB8B-C838-0D46-BCFA-884507B88441}" type="pres">
      <dgm:prSet presAssocID="{0466E9AF-CB61-C341-8030-28AFC78ED995}" presName="connectorText" presStyleLbl="sibTrans2D1" presStyleIdx="0" presStyleCnt="3"/>
      <dgm:spPr/>
    </dgm:pt>
    <dgm:pt modelId="{F305C5CE-F0B6-F147-B8F6-6F140CBB9387}" type="pres">
      <dgm:prSet presAssocID="{E7FD770D-6E40-654F-88D8-A8ACF22BAF98}" presName="node" presStyleLbl="node1" presStyleIdx="1" presStyleCnt="4" custScaleX="83960">
        <dgm:presLayoutVars>
          <dgm:bulletEnabled val="1"/>
        </dgm:presLayoutVars>
      </dgm:prSet>
      <dgm:spPr/>
    </dgm:pt>
    <dgm:pt modelId="{28A580A0-006A-2E4A-A472-B0477DBD2CA6}" type="pres">
      <dgm:prSet presAssocID="{3FDB5D0F-700C-D74B-AC6C-F48BC5B47E14}" presName="sibTrans" presStyleLbl="sibTrans2D1" presStyleIdx="1" presStyleCnt="3"/>
      <dgm:spPr/>
    </dgm:pt>
    <dgm:pt modelId="{AF71C395-7987-1040-9FF2-436D50149DB3}" type="pres">
      <dgm:prSet presAssocID="{3FDB5D0F-700C-D74B-AC6C-F48BC5B47E14}" presName="connectorText" presStyleLbl="sibTrans2D1" presStyleIdx="1" presStyleCnt="3"/>
      <dgm:spPr/>
    </dgm:pt>
    <dgm:pt modelId="{F6337608-AE8A-D34A-B5E8-A1023A9A9F1E}" type="pres">
      <dgm:prSet presAssocID="{FBEA5DB8-EED2-AE46-A117-AEB97A1F7E7F}" presName="node" presStyleLbl="node1" presStyleIdx="2" presStyleCnt="4" custScaleX="83960">
        <dgm:presLayoutVars>
          <dgm:bulletEnabled val="1"/>
        </dgm:presLayoutVars>
      </dgm:prSet>
      <dgm:spPr/>
    </dgm:pt>
    <dgm:pt modelId="{ECB635AC-17E7-EC49-9799-308DAF4790AB}" type="pres">
      <dgm:prSet presAssocID="{EA2CFA70-BDBE-EC47-B6A1-446132972A4B}" presName="sibTrans" presStyleLbl="sibTrans2D1" presStyleIdx="2" presStyleCnt="3"/>
      <dgm:spPr/>
    </dgm:pt>
    <dgm:pt modelId="{55C80948-A976-4C4D-8D2E-ACE454B27277}" type="pres">
      <dgm:prSet presAssocID="{EA2CFA70-BDBE-EC47-B6A1-446132972A4B}" presName="connectorText" presStyleLbl="sibTrans2D1" presStyleIdx="2" presStyleCnt="3"/>
      <dgm:spPr/>
    </dgm:pt>
    <dgm:pt modelId="{E2BCFF7B-C1AF-FB44-8720-D3AC979FC11C}" type="pres">
      <dgm:prSet presAssocID="{5C6B32CD-5601-4845-8559-C201C9F86047}" presName="node" presStyleLbl="node1" presStyleIdx="3" presStyleCnt="4" custScaleX="83960">
        <dgm:presLayoutVars>
          <dgm:bulletEnabled val="1"/>
        </dgm:presLayoutVars>
      </dgm:prSet>
      <dgm:spPr/>
    </dgm:pt>
  </dgm:ptLst>
  <dgm:cxnLst>
    <dgm:cxn modelId="{64B3B493-E100-7A48-815F-5C3703D32D68}" srcId="{4C60E92A-445D-C142-B311-F580128263B3}" destId="{E3F40FAC-9D39-0B47-AB3A-49FDFFAC3E64}" srcOrd="0" destOrd="0" parTransId="{C5139EC4-79CD-1341-A54B-24CAB09D0442}" sibTransId="{0466E9AF-CB61-C341-8030-28AFC78ED995}"/>
    <dgm:cxn modelId="{370C00E1-5DC1-CD46-8BF5-9A4C26B9F5BB}" type="presOf" srcId="{E7FD770D-6E40-654F-88D8-A8ACF22BAF98}" destId="{F305C5CE-F0B6-F147-B8F6-6F140CBB9387}" srcOrd="0" destOrd="0" presId="urn:microsoft.com/office/officeart/2005/8/layout/process2"/>
    <dgm:cxn modelId="{6371D931-A0F9-8848-A08E-8CD6C27C3E7F}" type="presOf" srcId="{5C6B32CD-5601-4845-8559-C201C9F86047}" destId="{E2BCFF7B-C1AF-FB44-8720-D3AC979FC11C}" srcOrd="0" destOrd="0" presId="urn:microsoft.com/office/officeart/2005/8/layout/process2"/>
    <dgm:cxn modelId="{55B73BCD-5223-F54E-84FE-F1D8814DBBA1}" type="presOf" srcId="{EA2CFA70-BDBE-EC47-B6A1-446132972A4B}" destId="{55C80948-A976-4C4D-8D2E-ACE454B27277}" srcOrd="1" destOrd="0" presId="urn:microsoft.com/office/officeart/2005/8/layout/process2"/>
    <dgm:cxn modelId="{4BF44BAC-57B2-D54B-9F42-77378B9EFE81}" type="presOf" srcId="{E3F40FAC-9D39-0B47-AB3A-49FDFFAC3E64}" destId="{D85856C0-0ECB-0B42-87AA-50BF612D38DE}" srcOrd="0" destOrd="0" presId="urn:microsoft.com/office/officeart/2005/8/layout/process2"/>
    <dgm:cxn modelId="{DB69D1B1-DA2A-0541-BD8F-B2C9DDEC9FF3}" type="presOf" srcId="{0466E9AF-CB61-C341-8030-28AFC78ED995}" destId="{3E86176A-D405-784D-9DB0-02FD42047FA0}" srcOrd="0" destOrd="0" presId="urn:microsoft.com/office/officeart/2005/8/layout/process2"/>
    <dgm:cxn modelId="{56E55F18-69D3-6A44-BB1D-E49FD77AABF6}" type="presOf" srcId="{3FDB5D0F-700C-D74B-AC6C-F48BC5B47E14}" destId="{28A580A0-006A-2E4A-A472-B0477DBD2CA6}" srcOrd="0" destOrd="0" presId="urn:microsoft.com/office/officeart/2005/8/layout/process2"/>
    <dgm:cxn modelId="{6649E713-223D-2C42-AC5E-2DF51048E9CA}" srcId="{4C60E92A-445D-C142-B311-F580128263B3}" destId="{FBEA5DB8-EED2-AE46-A117-AEB97A1F7E7F}" srcOrd="2" destOrd="0" parTransId="{CA761F09-F8BB-BC45-8536-8A301927AF64}" sibTransId="{EA2CFA70-BDBE-EC47-B6A1-446132972A4B}"/>
    <dgm:cxn modelId="{324463DD-DAEB-484E-8369-143BAC19A42A}" type="presOf" srcId="{FBEA5DB8-EED2-AE46-A117-AEB97A1F7E7F}" destId="{F6337608-AE8A-D34A-B5E8-A1023A9A9F1E}" srcOrd="0" destOrd="0" presId="urn:microsoft.com/office/officeart/2005/8/layout/process2"/>
    <dgm:cxn modelId="{FC626DEE-F961-F44A-AC2F-D56CABB729D4}" type="presOf" srcId="{3FDB5D0F-700C-D74B-AC6C-F48BC5B47E14}" destId="{AF71C395-7987-1040-9FF2-436D50149DB3}" srcOrd="1" destOrd="0" presId="urn:microsoft.com/office/officeart/2005/8/layout/process2"/>
    <dgm:cxn modelId="{326B8C6F-41D8-2E4A-B396-8DF46F9F4E6C}" type="presOf" srcId="{0466E9AF-CB61-C341-8030-28AFC78ED995}" destId="{329EBB8B-C838-0D46-BCFA-884507B88441}" srcOrd="1" destOrd="0" presId="urn:microsoft.com/office/officeart/2005/8/layout/process2"/>
    <dgm:cxn modelId="{86CFCA79-65C3-4D4E-8373-B112FE7E4D4C}" srcId="{4C60E92A-445D-C142-B311-F580128263B3}" destId="{E7FD770D-6E40-654F-88D8-A8ACF22BAF98}" srcOrd="1" destOrd="0" parTransId="{9EDB3488-E08D-6B47-8BD2-40B812403433}" sibTransId="{3FDB5D0F-700C-D74B-AC6C-F48BC5B47E14}"/>
    <dgm:cxn modelId="{36E830C2-7F3C-A647-9D5F-B8B155F519EA}" type="presOf" srcId="{4C60E92A-445D-C142-B311-F580128263B3}" destId="{0E553263-7D8B-A943-81C2-4E37A63AFF22}" srcOrd="0" destOrd="0" presId="urn:microsoft.com/office/officeart/2005/8/layout/process2"/>
    <dgm:cxn modelId="{2F048511-0D59-A445-AE5A-783BF38A52F6}" type="presOf" srcId="{EA2CFA70-BDBE-EC47-B6A1-446132972A4B}" destId="{ECB635AC-17E7-EC49-9799-308DAF4790AB}" srcOrd="0" destOrd="0" presId="urn:microsoft.com/office/officeart/2005/8/layout/process2"/>
    <dgm:cxn modelId="{B2745E9B-9F83-2048-8B8C-CAFA03B09A55}" srcId="{4C60E92A-445D-C142-B311-F580128263B3}" destId="{5C6B32CD-5601-4845-8559-C201C9F86047}" srcOrd="3" destOrd="0" parTransId="{4C068693-B852-C544-9159-F24CB9C0D013}" sibTransId="{992D70FB-3CFB-1F43-8EF3-995336D0077E}"/>
    <dgm:cxn modelId="{22E4D31B-6AA3-5543-AD95-92C9484C21A9}" type="presParOf" srcId="{0E553263-7D8B-A943-81C2-4E37A63AFF22}" destId="{D85856C0-0ECB-0B42-87AA-50BF612D38DE}" srcOrd="0" destOrd="0" presId="urn:microsoft.com/office/officeart/2005/8/layout/process2"/>
    <dgm:cxn modelId="{B8D45FA8-573F-FD4E-B4DF-2E51649A7B11}" type="presParOf" srcId="{0E553263-7D8B-A943-81C2-4E37A63AFF22}" destId="{3E86176A-D405-784D-9DB0-02FD42047FA0}" srcOrd="1" destOrd="0" presId="urn:microsoft.com/office/officeart/2005/8/layout/process2"/>
    <dgm:cxn modelId="{C26A70D8-CA19-9449-8FDB-F24559512D97}" type="presParOf" srcId="{3E86176A-D405-784D-9DB0-02FD42047FA0}" destId="{329EBB8B-C838-0D46-BCFA-884507B88441}" srcOrd="0" destOrd="0" presId="urn:microsoft.com/office/officeart/2005/8/layout/process2"/>
    <dgm:cxn modelId="{08AC7D7D-2687-1F45-AC86-1C97273DE3EF}" type="presParOf" srcId="{0E553263-7D8B-A943-81C2-4E37A63AFF22}" destId="{F305C5CE-F0B6-F147-B8F6-6F140CBB9387}" srcOrd="2" destOrd="0" presId="urn:microsoft.com/office/officeart/2005/8/layout/process2"/>
    <dgm:cxn modelId="{2BB0298C-E50A-6146-8D8F-85F6B1ABED2C}" type="presParOf" srcId="{0E553263-7D8B-A943-81C2-4E37A63AFF22}" destId="{28A580A0-006A-2E4A-A472-B0477DBD2CA6}" srcOrd="3" destOrd="0" presId="urn:microsoft.com/office/officeart/2005/8/layout/process2"/>
    <dgm:cxn modelId="{24A21E24-C5B4-164E-B25B-51F650A61068}" type="presParOf" srcId="{28A580A0-006A-2E4A-A472-B0477DBD2CA6}" destId="{AF71C395-7987-1040-9FF2-436D50149DB3}" srcOrd="0" destOrd="0" presId="urn:microsoft.com/office/officeart/2005/8/layout/process2"/>
    <dgm:cxn modelId="{DAA7695C-D8B2-8344-B6B4-414AEAFFE05C}" type="presParOf" srcId="{0E553263-7D8B-A943-81C2-4E37A63AFF22}" destId="{F6337608-AE8A-D34A-B5E8-A1023A9A9F1E}" srcOrd="4" destOrd="0" presId="urn:microsoft.com/office/officeart/2005/8/layout/process2"/>
    <dgm:cxn modelId="{9CB87180-402E-5B48-955D-21A34EAEF51E}" type="presParOf" srcId="{0E553263-7D8B-A943-81C2-4E37A63AFF22}" destId="{ECB635AC-17E7-EC49-9799-308DAF4790AB}" srcOrd="5" destOrd="0" presId="urn:microsoft.com/office/officeart/2005/8/layout/process2"/>
    <dgm:cxn modelId="{BEE648B9-EFF7-694B-A596-A5C5342E32B1}" type="presParOf" srcId="{ECB635AC-17E7-EC49-9799-308DAF4790AB}" destId="{55C80948-A976-4C4D-8D2E-ACE454B27277}" srcOrd="0" destOrd="0" presId="urn:microsoft.com/office/officeart/2005/8/layout/process2"/>
    <dgm:cxn modelId="{ECA1D8B8-B23D-0944-B2D9-3113716FF74B}" type="presParOf" srcId="{0E553263-7D8B-A943-81C2-4E37A63AFF22}" destId="{E2BCFF7B-C1AF-FB44-8720-D3AC979FC11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4B5D1A-6D3C-F746-830D-CCDC7FB8C8E7}" type="doc">
      <dgm:prSet loTypeId="urn:microsoft.com/office/officeart/2005/8/layout/hierarchy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2B9BE7-C8F6-2641-BFE8-C202F36F71DD}">
      <dgm:prSet phldrT="[Text]"/>
      <dgm:spPr/>
      <dgm:t>
        <a:bodyPr/>
        <a:lstStyle/>
        <a:p>
          <a:r>
            <a:rPr lang="en-US" dirty="0"/>
            <a:t>Effort dependent </a:t>
          </a:r>
        </a:p>
      </dgm:t>
    </dgm:pt>
    <dgm:pt modelId="{EA31FF07-458D-994A-B10E-26510F18E2B3}" type="parTrans" cxnId="{700F9E40-8DC0-ED45-AAD6-05E1642569A0}">
      <dgm:prSet/>
      <dgm:spPr/>
      <dgm:t>
        <a:bodyPr/>
        <a:lstStyle/>
        <a:p>
          <a:endParaRPr lang="en-US"/>
        </a:p>
      </dgm:t>
    </dgm:pt>
    <dgm:pt modelId="{21C51CFB-BF8E-7042-9571-5DEC36EB3CE2}" type="sibTrans" cxnId="{700F9E40-8DC0-ED45-AAD6-05E1642569A0}">
      <dgm:prSet/>
      <dgm:spPr/>
      <dgm:t>
        <a:bodyPr/>
        <a:lstStyle/>
        <a:p>
          <a:endParaRPr lang="en-US"/>
        </a:p>
      </dgm:t>
    </dgm:pt>
    <dgm:pt modelId="{58B60654-8071-8A4B-8FB5-E703FAE484A7}">
      <dgm:prSet phldrT="[Text]" custT="1"/>
      <dgm:spPr>
        <a:solidFill>
          <a:srgbClr val="EFD8D2">
            <a:alpha val="90000"/>
          </a:srgbClr>
        </a:solidFill>
        <a:ln w="19050"/>
      </dgm:spPr>
      <dgm:t>
        <a:bodyPr/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spc="-5" dirty="0">
              <a:latin typeface="Calibri"/>
              <a:cs typeface="Calibri"/>
            </a:rPr>
            <a:t>Happened in :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spc="-5" dirty="0">
              <a:latin typeface="Calibri"/>
              <a:cs typeface="Calibri"/>
            </a:rPr>
            <a:t>Inspiratory </a:t>
          </a:r>
          <a:r>
            <a:rPr lang="en-US" sz="1400" spc="-5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+  </a:t>
          </a:r>
          <a:r>
            <a:rPr lang="en-US" sz="1400" u="sng" spc="5" dirty="0">
              <a:latin typeface="Calibri"/>
              <a:cs typeface="Calibri"/>
            </a:rPr>
            <a:t>1</a:t>
          </a:r>
          <a:r>
            <a:rPr lang="en-US" sz="1400" u="sng" spc="7" baseline="25132" dirty="0">
              <a:latin typeface="Calibri"/>
              <a:cs typeface="Calibri"/>
            </a:rPr>
            <a:t>st </a:t>
          </a:r>
          <a:r>
            <a:rPr lang="en-US" sz="1400" u="sng" spc="-5" dirty="0">
              <a:latin typeface="Calibri"/>
              <a:cs typeface="Calibri"/>
            </a:rPr>
            <a:t>early ﬂow rates of  </a:t>
          </a:r>
          <a:r>
            <a:rPr lang="en-US" sz="1400" u="sng" dirty="0">
              <a:latin typeface="Calibri"/>
              <a:cs typeface="Calibri"/>
            </a:rPr>
            <a:t>the </a:t>
          </a:r>
          <a:r>
            <a:rPr lang="en-US" sz="1400" u="sng" spc="-5" dirty="0">
              <a:latin typeface="Calibri"/>
              <a:cs typeface="Calibri"/>
            </a:rPr>
            <a:t>expiratory curve </a:t>
          </a:r>
          <a:endParaRPr lang="en-US" sz="1400" u="sng" dirty="0">
            <a:latin typeface="Calibri"/>
            <a:cs typeface="Calibri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spc="-5" dirty="0">
              <a:latin typeface="Calibri"/>
              <a:cs typeface="Calibri"/>
            </a:rPr>
            <a:t>(ﬂows generated </a:t>
          </a:r>
          <a:r>
            <a:rPr lang="en-US" sz="1400" dirty="0">
              <a:latin typeface="Calibri"/>
              <a:cs typeface="Calibri"/>
            </a:rPr>
            <a:t>near</a:t>
          </a:r>
          <a:r>
            <a:rPr lang="en-US" sz="1400" baseline="0" dirty="0">
              <a:latin typeface="Calibri"/>
              <a:cs typeface="Calibri"/>
            </a:rPr>
            <a:t> </a:t>
          </a:r>
          <a:r>
            <a:rPr lang="en-US" sz="1400" dirty="0">
              <a:latin typeface="Calibri"/>
              <a:cs typeface="Calibri"/>
            </a:rPr>
            <a:t>the</a:t>
          </a:r>
          <a:r>
            <a:rPr lang="en-US" sz="1400" baseline="0" dirty="0">
              <a:latin typeface="Calibri"/>
              <a:cs typeface="Calibri"/>
            </a:rPr>
            <a:t> </a:t>
          </a:r>
          <a:r>
            <a:rPr lang="mr-IN" sz="1400" dirty="0">
              <a:latin typeface="Calibri"/>
              <a:cs typeface="Calibri"/>
            </a:rPr>
            <a:t>TLC )</a:t>
          </a:r>
          <a:endParaRPr lang="en-US" sz="1400" dirty="0"/>
        </a:p>
      </dgm:t>
    </dgm:pt>
    <dgm:pt modelId="{D6266122-02EB-E645-8E3C-2D7623D6A442}" type="parTrans" cxnId="{D245FA88-C837-1541-B5DD-8DEC9CBC851D}">
      <dgm:prSet/>
      <dgm:spPr/>
      <dgm:t>
        <a:bodyPr/>
        <a:lstStyle/>
        <a:p>
          <a:endParaRPr lang="en-US"/>
        </a:p>
      </dgm:t>
    </dgm:pt>
    <dgm:pt modelId="{AF71B5F4-1150-2D42-A97B-6C859BC93E73}" type="sibTrans" cxnId="{D245FA88-C837-1541-B5DD-8DEC9CBC851D}">
      <dgm:prSet/>
      <dgm:spPr/>
      <dgm:t>
        <a:bodyPr/>
        <a:lstStyle/>
        <a:p>
          <a:endParaRPr lang="en-US"/>
        </a:p>
      </dgm:t>
    </dgm:pt>
    <dgm:pt modelId="{2E911A0A-531F-874A-AFAE-83398457A745}">
      <dgm:prSet phldrT="[Text]" custT="1"/>
      <dgm:spPr>
        <a:ln w="19050"/>
      </dgm:spPr>
      <dgm:t>
        <a:bodyPr/>
        <a:lstStyle/>
        <a:p>
          <a:r>
            <a:rPr lang="en-US" sz="1400" spc="-5" dirty="0">
              <a:solidFill>
                <a:srgbClr val="FF0000"/>
              </a:solidFill>
              <a:latin typeface="Calibri"/>
              <a:cs typeface="Calibri"/>
            </a:rPr>
            <a:t>Harder (effort) </a:t>
          </a:r>
          <a:r>
            <a:rPr lang="en-US" sz="1400" spc="-5" dirty="0">
              <a:latin typeface="Calibri"/>
              <a:cs typeface="Calibri"/>
            </a:rPr>
            <a:t>forces </a:t>
          </a:r>
          <a:r>
            <a:rPr lang="en-US" sz="1400" dirty="0">
              <a:latin typeface="Calibri"/>
              <a:cs typeface="Calibri"/>
            </a:rPr>
            <a:t>the air </a:t>
          </a:r>
          <a:r>
            <a:rPr lang="en-US" sz="1400" spc="-5" dirty="0">
              <a:latin typeface="Calibri"/>
              <a:cs typeface="Calibri"/>
            </a:rPr>
            <a:t>out  </a:t>
          </a:r>
        </a:p>
        <a:p>
          <a:r>
            <a:rPr lang="en-US" sz="1400" spc="-5" dirty="0">
              <a:latin typeface="Calibri"/>
              <a:cs typeface="Calibri"/>
              <a:sym typeface="Wingdings"/>
            </a:rPr>
            <a:t> </a:t>
          </a:r>
          <a:r>
            <a:rPr lang="en-US" sz="1400" spc="-5" dirty="0">
              <a:latin typeface="Calibri"/>
              <a:cs typeface="Calibri"/>
            </a:rPr>
            <a:t>will raise pleural pressure </a:t>
          </a:r>
          <a:r>
            <a:rPr lang="en-US" sz="1400" spc="-5" dirty="0">
              <a:latin typeface="Calibri"/>
              <a:cs typeface="Calibri"/>
              <a:sym typeface="Wingdings"/>
            </a:rPr>
            <a:t> </a:t>
          </a:r>
          <a:r>
            <a:rPr lang="en-US" sz="1400" spc="-5" dirty="0">
              <a:latin typeface="Calibri"/>
              <a:cs typeface="Calibri"/>
            </a:rPr>
            <a:t>The greater effort will result </a:t>
          </a:r>
          <a:r>
            <a:rPr lang="en-US" sz="1400" u="sng" spc="-5" dirty="0">
              <a:latin typeface="Calibri"/>
              <a:cs typeface="Calibri"/>
            </a:rPr>
            <a:t>an air flow </a:t>
          </a:r>
          <a:r>
            <a:rPr lang="en-US" sz="1400" spc="-5" dirty="0">
              <a:latin typeface="Calibri"/>
              <a:cs typeface="Calibri"/>
              <a:sym typeface="Wingdings"/>
            </a:rPr>
            <a:t> </a:t>
          </a:r>
          <a:endParaRPr lang="en-US" sz="1400" dirty="0"/>
        </a:p>
      </dgm:t>
    </dgm:pt>
    <dgm:pt modelId="{86EF7F15-C48A-8143-B4A7-E02E229E4DED}" type="parTrans" cxnId="{3A0CFE7B-9816-2A41-9D7E-15455120CF9C}">
      <dgm:prSet/>
      <dgm:spPr/>
      <dgm:t>
        <a:bodyPr/>
        <a:lstStyle/>
        <a:p>
          <a:endParaRPr lang="en-US"/>
        </a:p>
      </dgm:t>
    </dgm:pt>
    <dgm:pt modelId="{31FC8F07-366E-5D40-ADA7-0F135AA891A3}" type="sibTrans" cxnId="{3A0CFE7B-9816-2A41-9D7E-15455120CF9C}">
      <dgm:prSet/>
      <dgm:spPr/>
      <dgm:t>
        <a:bodyPr/>
        <a:lstStyle/>
        <a:p>
          <a:endParaRPr lang="en-US"/>
        </a:p>
      </dgm:t>
    </dgm:pt>
    <dgm:pt modelId="{C6460B59-D6CE-4A41-8431-1EC388E0638A}">
      <dgm:prSet/>
      <dgm:spPr/>
      <dgm:t>
        <a:bodyPr/>
        <a:lstStyle/>
        <a:p>
          <a:r>
            <a:rPr lang="en-US" dirty="0"/>
            <a:t>Effort independent </a:t>
          </a:r>
        </a:p>
      </dgm:t>
    </dgm:pt>
    <dgm:pt modelId="{7CFFE570-725E-D341-9B91-9DAD2C26A56F}" type="parTrans" cxnId="{8C199A1E-209A-E642-8F12-70BC346E3837}">
      <dgm:prSet/>
      <dgm:spPr/>
      <dgm:t>
        <a:bodyPr/>
        <a:lstStyle/>
        <a:p>
          <a:endParaRPr lang="en-US"/>
        </a:p>
      </dgm:t>
    </dgm:pt>
    <dgm:pt modelId="{846211BB-7A32-A045-9FA3-C43DC457BC3D}" type="sibTrans" cxnId="{8C199A1E-209A-E642-8F12-70BC346E3837}">
      <dgm:prSet/>
      <dgm:spPr/>
      <dgm:t>
        <a:bodyPr/>
        <a:lstStyle/>
        <a:p>
          <a:endParaRPr lang="en-US"/>
        </a:p>
      </dgm:t>
    </dgm:pt>
    <dgm:pt modelId="{F56A6470-194C-5448-A9B8-849BD3DF34B5}">
      <dgm:prSet custT="1"/>
      <dgm:spPr>
        <a:solidFill>
          <a:srgbClr val="EFD8D2">
            <a:alpha val="90000"/>
          </a:srgbClr>
        </a:solidFill>
        <a:ln w="19050"/>
      </dgm:spPr>
      <dgm:t>
        <a:bodyPr/>
        <a:lstStyle/>
        <a:p>
          <a:pPr algn="l"/>
          <a:r>
            <a:rPr lang="en-US" sz="1400" b="1" dirty="0">
              <a:latin typeface="Calibri"/>
              <a:cs typeface="Calibri"/>
            </a:rPr>
            <a:t>Happened</a:t>
          </a:r>
          <a:r>
            <a:rPr lang="en-US" sz="1400" b="1" baseline="0" dirty="0">
              <a:latin typeface="Calibri"/>
              <a:cs typeface="Calibri"/>
            </a:rPr>
            <a:t> in :</a:t>
          </a:r>
          <a:endParaRPr lang="en-US" sz="1400" b="1" dirty="0">
            <a:latin typeface="Calibri"/>
            <a:cs typeface="Calibri"/>
          </a:endParaRPr>
        </a:p>
        <a:p>
          <a:pPr algn="l"/>
          <a:r>
            <a:rPr lang="en-US" sz="1100" dirty="0">
              <a:latin typeface="Calibri"/>
              <a:cs typeface="Calibri"/>
            </a:rPr>
            <a:t>1- At </a:t>
          </a:r>
          <a:r>
            <a:rPr lang="en-US" sz="1100" spc="-5" dirty="0">
              <a:latin typeface="Calibri"/>
              <a:cs typeface="Calibri"/>
            </a:rPr>
            <a:t>low </a:t>
          </a:r>
          <a:r>
            <a:rPr lang="en-US" sz="1100" dirty="0">
              <a:latin typeface="Calibri"/>
              <a:cs typeface="Calibri"/>
            </a:rPr>
            <a:t>lung </a:t>
          </a:r>
          <a:r>
            <a:rPr lang="en-US" sz="1100" spc="-5" dirty="0">
              <a:latin typeface="Calibri"/>
              <a:cs typeface="Calibri"/>
            </a:rPr>
            <a:t>Volume </a:t>
          </a:r>
          <a:r>
            <a:rPr lang="en-US" sz="1100" dirty="0">
              <a:latin typeface="Calibri"/>
              <a:cs typeface="Calibri"/>
            </a:rPr>
            <a:t>,( as RV is </a:t>
          </a:r>
          <a:r>
            <a:rPr lang="en-US" sz="1100" spc="-5" dirty="0">
              <a:latin typeface="Calibri"/>
              <a:cs typeface="Calibri"/>
            </a:rPr>
            <a:t>approached)</a:t>
          </a:r>
        </a:p>
        <a:p>
          <a:pPr algn="l"/>
          <a:r>
            <a:rPr lang="en-US" sz="1100" dirty="0">
              <a:latin typeface="Calibri"/>
              <a:cs typeface="Calibri"/>
            </a:rPr>
            <a:t>2- certain  pleural pressure (Pip) is reached</a:t>
          </a:r>
        </a:p>
        <a:p>
          <a:pPr algn="l"/>
          <a:r>
            <a:rPr lang="en-US" sz="1100" dirty="0">
              <a:latin typeface="Calibri"/>
              <a:cs typeface="Calibri"/>
            </a:rPr>
            <a:t>(it depends </a:t>
          </a:r>
          <a:r>
            <a:rPr lang="en-US" sz="1100" spc="-5" dirty="0">
              <a:latin typeface="Calibri"/>
              <a:cs typeface="Calibri"/>
            </a:rPr>
            <a:t>on </a:t>
          </a:r>
          <a:r>
            <a:rPr lang="en-US" sz="1100" dirty="0">
              <a:latin typeface="Calibri"/>
              <a:cs typeface="Calibri"/>
            </a:rPr>
            <a:t>the size </a:t>
          </a:r>
          <a:r>
            <a:rPr lang="en-US" sz="1100" spc="-5" dirty="0">
              <a:latin typeface="Calibri"/>
              <a:cs typeface="Calibri"/>
            </a:rPr>
            <a:t>of </a:t>
          </a:r>
          <a:r>
            <a:rPr lang="en-US" sz="1100" dirty="0">
              <a:latin typeface="Calibri"/>
              <a:cs typeface="Calibri"/>
            </a:rPr>
            <a:t>the</a:t>
          </a:r>
          <a:r>
            <a:rPr lang="en-US" sz="1100" spc="-45" dirty="0">
              <a:latin typeface="Calibri"/>
              <a:cs typeface="Calibri"/>
            </a:rPr>
            <a:t> </a:t>
          </a:r>
          <a:r>
            <a:rPr lang="en-US" sz="1100" spc="-5" dirty="0">
              <a:latin typeface="Calibri"/>
              <a:cs typeface="Calibri"/>
            </a:rPr>
            <a:t>bronchi)</a:t>
          </a:r>
        </a:p>
      </dgm:t>
    </dgm:pt>
    <dgm:pt modelId="{261CB028-8D7A-0840-876E-9494258B767D}" type="parTrans" cxnId="{2BD5A288-20EE-EF46-B0AA-06118EEF6BE8}">
      <dgm:prSet/>
      <dgm:spPr/>
      <dgm:t>
        <a:bodyPr/>
        <a:lstStyle/>
        <a:p>
          <a:endParaRPr lang="en-US"/>
        </a:p>
      </dgm:t>
    </dgm:pt>
    <dgm:pt modelId="{2F4D335B-1496-B843-8333-841774A5C7D8}" type="sibTrans" cxnId="{2BD5A288-20EE-EF46-B0AA-06118EEF6BE8}">
      <dgm:prSet/>
      <dgm:spPr/>
      <dgm:t>
        <a:bodyPr/>
        <a:lstStyle/>
        <a:p>
          <a:endParaRPr lang="en-US"/>
        </a:p>
      </dgm:t>
    </dgm:pt>
    <dgm:pt modelId="{A08C1FD4-69D0-B64F-B9C3-CF669828D8EE}">
      <dgm:prSet custT="1"/>
      <dgm:spPr>
        <a:ln w="19050"/>
      </dgm:spPr>
      <dgm:t>
        <a:bodyPr/>
        <a:lstStyle/>
        <a:p>
          <a:pPr algn="l"/>
          <a:r>
            <a:rPr lang="en-US" sz="1300" dirty="0">
              <a:solidFill>
                <a:srgbClr val="FF0000"/>
              </a:solidFill>
            </a:rPr>
            <a:t>Hard</a:t>
          </a:r>
          <a:r>
            <a:rPr lang="en-US" sz="1300" baseline="0" dirty="0">
              <a:solidFill>
                <a:srgbClr val="FF0000"/>
              </a:solidFill>
            </a:rPr>
            <a:t> effort </a:t>
          </a:r>
          <a:r>
            <a:rPr lang="en-US" sz="1300" baseline="0" dirty="0">
              <a:sym typeface="Wingdings"/>
            </a:rPr>
            <a:t></a:t>
          </a:r>
          <a:r>
            <a:rPr lang="en-US" sz="1300" baseline="0" dirty="0"/>
            <a:t> </a:t>
          </a:r>
          <a:r>
            <a:rPr lang="en-US" sz="1300" baseline="0" dirty="0">
              <a:latin typeface="Calibri"/>
              <a:cs typeface="Calibri"/>
            </a:rPr>
            <a:t>G</a:t>
          </a:r>
          <a:r>
            <a:rPr lang="en-US" sz="1300" dirty="0">
              <a:latin typeface="Calibri"/>
              <a:cs typeface="Calibri"/>
            </a:rPr>
            <a:t>enerates higher Pip (but </a:t>
          </a:r>
          <a:r>
            <a:rPr lang="en-US" sz="1300" u="sng" dirty="0">
              <a:solidFill>
                <a:srgbClr val="FF0000"/>
              </a:solidFill>
              <a:latin typeface="Calibri"/>
              <a:cs typeface="Calibri"/>
            </a:rPr>
            <a:t>no</a:t>
          </a:r>
          <a:r>
            <a:rPr lang="en-US" sz="1300" u="sng" dirty="0">
              <a:latin typeface="Calibri"/>
              <a:cs typeface="Calibri"/>
            </a:rPr>
            <a:t> greater </a:t>
          </a:r>
          <a:r>
            <a:rPr lang="en-US" sz="1300" u="sng" spc="-5" dirty="0">
              <a:latin typeface="Calibri"/>
              <a:cs typeface="Calibri"/>
            </a:rPr>
            <a:t>airﬂow </a:t>
          </a:r>
          <a:r>
            <a:rPr lang="en-US" sz="1300" spc="-5" dirty="0">
              <a:latin typeface="Calibri"/>
              <a:cs typeface="Calibri"/>
            </a:rPr>
            <a:t>because</a:t>
          </a:r>
          <a:r>
            <a:rPr lang="en-US" sz="1300" spc="-5" baseline="0" dirty="0">
              <a:latin typeface="Calibri"/>
              <a:cs typeface="Calibri"/>
            </a:rPr>
            <a:t>:</a:t>
          </a:r>
        </a:p>
        <a:p>
          <a:pPr algn="l"/>
          <a:r>
            <a:rPr lang="en-US" sz="1300" spc="-5" baseline="0" dirty="0">
              <a:solidFill>
                <a:schemeClr val="accent1"/>
              </a:solidFill>
              <a:latin typeface="Calibri"/>
              <a:cs typeface="Calibri"/>
            </a:rPr>
            <a:t>P</a:t>
          </a:r>
          <a:r>
            <a:rPr lang="en-US" sz="1300" spc="-5" dirty="0">
              <a:solidFill>
                <a:schemeClr val="accent1"/>
              </a:solidFill>
              <a:latin typeface="Calibri"/>
              <a:cs typeface="Calibri"/>
            </a:rPr>
            <a:t>ositive </a:t>
          </a:r>
          <a:r>
            <a:rPr lang="en-US" sz="1300" dirty="0">
              <a:solidFill>
                <a:schemeClr val="accent1"/>
              </a:solidFill>
              <a:latin typeface="Calibri"/>
              <a:cs typeface="Calibri"/>
            </a:rPr>
            <a:t>Pip </a:t>
          </a:r>
          <a:r>
            <a:rPr lang="en-US" sz="1300" dirty="0">
              <a:latin typeface="Calibri"/>
              <a:cs typeface="Calibri"/>
            </a:rPr>
            <a:t>( that tends to </a:t>
          </a:r>
          <a:r>
            <a:rPr lang="en-US" sz="1300" spc="-5" dirty="0">
              <a:latin typeface="Calibri"/>
              <a:cs typeface="Calibri"/>
            </a:rPr>
            <a:t>collapse </a:t>
          </a:r>
          <a:r>
            <a:rPr lang="en-US" sz="1300" dirty="0">
              <a:latin typeface="Calibri"/>
              <a:cs typeface="Calibri"/>
            </a:rPr>
            <a:t>the  </a:t>
          </a:r>
          <a:r>
            <a:rPr lang="en-US" sz="1300" spc="-5" dirty="0">
              <a:latin typeface="Calibri"/>
              <a:cs typeface="Calibri"/>
            </a:rPr>
            <a:t>airway) </a:t>
          </a:r>
          <a:r>
            <a:rPr lang="en-US" sz="1300" dirty="0">
              <a:solidFill>
                <a:schemeClr val="accent1"/>
              </a:solidFill>
              <a:latin typeface="Calibri"/>
              <a:cs typeface="Calibri"/>
            </a:rPr>
            <a:t>exceeds the </a:t>
          </a:r>
          <a:r>
            <a:rPr lang="en-US" sz="1300" spc="-5" dirty="0">
              <a:solidFill>
                <a:schemeClr val="accent1"/>
              </a:solidFill>
              <a:latin typeface="Calibri"/>
              <a:cs typeface="Calibri"/>
            </a:rPr>
            <a:t>airway </a:t>
          </a:r>
          <a:r>
            <a:rPr lang="en-US" sz="1300" dirty="0">
              <a:solidFill>
                <a:schemeClr val="accent1"/>
              </a:solidFill>
              <a:latin typeface="Calibri"/>
              <a:cs typeface="Calibri"/>
            </a:rPr>
            <a:t>pressure </a:t>
          </a:r>
          <a:r>
            <a:rPr lang="en-US" sz="1300" dirty="0">
              <a:latin typeface="Calibri"/>
              <a:cs typeface="Calibri"/>
            </a:rPr>
            <a:t>(that tends to keep  the </a:t>
          </a:r>
          <a:r>
            <a:rPr lang="en-US" sz="1300" spc="-5" dirty="0">
              <a:latin typeface="Calibri"/>
              <a:cs typeface="Calibri"/>
            </a:rPr>
            <a:t>airways open) </a:t>
          </a:r>
          <a:r>
            <a:rPr lang="en-US" sz="1300" spc="-5" dirty="0">
              <a:latin typeface="Calibri"/>
              <a:cs typeface="Calibri"/>
              <a:sym typeface="Wingdings"/>
            </a:rPr>
            <a:t></a:t>
          </a:r>
          <a:r>
            <a:rPr lang="en-US" sz="1300" spc="-5" baseline="0" dirty="0">
              <a:latin typeface="Calibri"/>
              <a:cs typeface="Calibri"/>
              <a:sym typeface="Wingdings"/>
            </a:rPr>
            <a:t> </a:t>
          </a:r>
          <a:r>
            <a:rPr lang="en-US" sz="1300" spc="-5" dirty="0">
              <a:latin typeface="Calibri"/>
              <a:cs typeface="Calibri"/>
            </a:rPr>
            <a:t>will lead to</a:t>
          </a:r>
          <a:r>
            <a:rPr lang="en-US" sz="1300" spc="-5" baseline="0" dirty="0">
              <a:latin typeface="Calibri"/>
              <a:cs typeface="Calibri"/>
            </a:rPr>
            <a:t> </a:t>
          </a:r>
          <a:r>
            <a:rPr lang="en-US" sz="1300" spc="-5" dirty="0">
              <a:latin typeface="Calibri"/>
              <a:cs typeface="Calibri"/>
            </a:rPr>
            <a:t>:</a:t>
          </a:r>
        </a:p>
        <a:p>
          <a:pPr algn="l"/>
          <a:r>
            <a:rPr lang="en-US" sz="1200" spc="-5" dirty="0">
              <a:latin typeface="Calibri"/>
              <a:cs typeface="Calibri"/>
            </a:rPr>
            <a:t>1- airways narrow </a:t>
          </a:r>
        </a:p>
        <a:p>
          <a:pPr algn="l"/>
          <a:r>
            <a:rPr lang="en-US" sz="1200" spc="-5" dirty="0">
              <a:latin typeface="Calibri"/>
              <a:cs typeface="Calibri"/>
            </a:rPr>
            <a:t>2- preventing </a:t>
          </a:r>
          <a:r>
            <a:rPr lang="en-US" sz="1200" dirty="0">
              <a:latin typeface="Calibri"/>
              <a:cs typeface="Calibri"/>
            </a:rPr>
            <a:t>any  further increase in </a:t>
          </a:r>
          <a:r>
            <a:rPr lang="en-US" sz="1200" spc="-5" dirty="0">
              <a:latin typeface="Calibri"/>
              <a:cs typeface="Calibri"/>
            </a:rPr>
            <a:t>airﬂow </a:t>
          </a:r>
          <a:r>
            <a:rPr lang="en-US" sz="1200" dirty="0">
              <a:latin typeface="Calibri"/>
              <a:cs typeface="Calibri"/>
            </a:rPr>
            <a:t>despite greater</a:t>
          </a:r>
          <a:r>
            <a:rPr lang="en-US" sz="1200" spc="-45" dirty="0">
              <a:latin typeface="Calibri"/>
              <a:cs typeface="Calibri"/>
            </a:rPr>
            <a:t> </a:t>
          </a:r>
          <a:r>
            <a:rPr lang="en-US" sz="1200" spc="-5" dirty="0">
              <a:latin typeface="Calibri"/>
              <a:cs typeface="Calibri"/>
            </a:rPr>
            <a:t>eﬀort</a:t>
          </a:r>
          <a:endParaRPr lang="en-US" sz="1200" spc="-5" baseline="0" dirty="0">
            <a:latin typeface="Calibri"/>
            <a:cs typeface="Calibri"/>
          </a:endParaRPr>
        </a:p>
      </dgm:t>
    </dgm:pt>
    <dgm:pt modelId="{B5ADB913-0177-7E4E-B66A-EF6E1815EBC4}" type="parTrans" cxnId="{B15DEA27-9569-8948-8EFB-3550E85889CC}">
      <dgm:prSet/>
      <dgm:spPr/>
      <dgm:t>
        <a:bodyPr/>
        <a:lstStyle/>
        <a:p>
          <a:endParaRPr lang="en-US"/>
        </a:p>
      </dgm:t>
    </dgm:pt>
    <dgm:pt modelId="{8E4CA541-2A89-9440-87CA-94D1CBD77EC0}" type="sibTrans" cxnId="{B15DEA27-9569-8948-8EFB-3550E85889CC}">
      <dgm:prSet/>
      <dgm:spPr/>
      <dgm:t>
        <a:bodyPr/>
        <a:lstStyle/>
        <a:p>
          <a:endParaRPr lang="en-US"/>
        </a:p>
      </dgm:t>
    </dgm:pt>
    <dgm:pt modelId="{56BDCE66-30E0-924F-BD04-B19A6432E8D0}" type="pres">
      <dgm:prSet presAssocID="{5B4B5D1A-6D3C-F746-830D-CCDC7FB8C8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D5A804-7F57-DC48-9B13-6C87EF66EA59}" type="pres">
      <dgm:prSet presAssocID="{802B9BE7-C8F6-2641-BFE8-C202F36F71DD}" presName="root" presStyleCnt="0"/>
      <dgm:spPr/>
    </dgm:pt>
    <dgm:pt modelId="{54344FF2-3D41-6047-AB77-A2140EF1B5DD}" type="pres">
      <dgm:prSet presAssocID="{802B9BE7-C8F6-2641-BFE8-C202F36F71DD}" presName="rootComposite" presStyleCnt="0"/>
      <dgm:spPr/>
    </dgm:pt>
    <dgm:pt modelId="{6E3E56DC-0D4B-C94B-8F94-3D432A436C2F}" type="pres">
      <dgm:prSet presAssocID="{802B9BE7-C8F6-2641-BFE8-C202F36F71DD}" presName="rootText" presStyleLbl="node1" presStyleIdx="0" presStyleCnt="2" custScaleX="59242" custScaleY="53751" custLinFactNeighborX="2663" custLinFactNeighborY="-18132"/>
      <dgm:spPr/>
    </dgm:pt>
    <dgm:pt modelId="{3A5E5E9F-EE07-3743-9625-101ABC6762CD}" type="pres">
      <dgm:prSet presAssocID="{802B9BE7-C8F6-2641-BFE8-C202F36F71DD}" presName="rootConnector" presStyleLbl="node1" presStyleIdx="0" presStyleCnt="2"/>
      <dgm:spPr/>
    </dgm:pt>
    <dgm:pt modelId="{B37A301D-7B6D-A94A-BE85-38D00DD37226}" type="pres">
      <dgm:prSet presAssocID="{802B9BE7-C8F6-2641-BFE8-C202F36F71DD}" presName="childShape" presStyleCnt="0"/>
      <dgm:spPr/>
    </dgm:pt>
    <dgm:pt modelId="{C6B9B365-B88B-D346-9267-C98B7A98921C}" type="pres">
      <dgm:prSet presAssocID="{D6266122-02EB-E645-8E3C-2D7623D6A442}" presName="Name13" presStyleLbl="parChTrans1D2" presStyleIdx="0" presStyleCnt="4"/>
      <dgm:spPr/>
    </dgm:pt>
    <dgm:pt modelId="{1C9D4285-8D6B-1842-8321-FC2E86D01F3C}" type="pres">
      <dgm:prSet presAssocID="{58B60654-8071-8A4B-8FB5-E703FAE484A7}" presName="childText" presStyleLbl="bgAcc1" presStyleIdx="0" presStyleCnt="4" custScaleX="137481" custScaleY="63248" custLinFactNeighborX="9397" custLinFactNeighborY="-31227">
        <dgm:presLayoutVars>
          <dgm:bulletEnabled val="1"/>
        </dgm:presLayoutVars>
      </dgm:prSet>
      <dgm:spPr/>
    </dgm:pt>
    <dgm:pt modelId="{B16A5BDB-1CCB-4946-A66C-6B23F8E6F296}" type="pres">
      <dgm:prSet presAssocID="{86EF7F15-C48A-8143-B4A7-E02E229E4DED}" presName="Name13" presStyleLbl="parChTrans1D2" presStyleIdx="1" presStyleCnt="4"/>
      <dgm:spPr/>
    </dgm:pt>
    <dgm:pt modelId="{CEAF2533-8542-0E4D-BC83-0C7187BBDCD0}" type="pres">
      <dgm:prSet presAssocID="{2E911A0A-531F-874A-AFAE-83398457A745}" presName="childText" presStyleLbl="bgAcc1" presStyleIdx="1" presStyleCnt="4" custScaleX="106486" custScaleY="70069" custLinFactNeighborX="14417" custLinFactNeighborY="-31884">
        <dgm:presLayoutVars>
          <dgm:bulletEnabled val="1"/>
        </dgm:presLayoutVars>
      </dgm:prSet>
      <dgm:spPr/>
    </dgm:pt>
    <dgm:pt modelId="{D54EA99B-2128-A84B-867F-A3891ADC435C}" type="pres">
      <dgm:prSet presAssocID="{C6460B59-D6CE-4A41-8431-1EC388E0638A}" presName="root" presStyleCnt="0"/>
      <dgm:spPr/>
    </dgm:pt>
    <dgm:pt modelId="{4C8C40B1-B4CF-3643-9708-A235DECE607A}" type="pres">
      <dgm:prSet presAssocID="{C6460B59-D6CE-4A41-8431-1EC388E0638A}" presName="rootComposite" presStyleCnt="0"/>
      <dgm:spPr/>
    </dgm:pt>
    <dgm:pt modelId="{2D7A2B03-7078-1442-8B60-E99DE3CA9591}" type="pres">
      <dgm:prSet presAssocID="{C6460B59-D6CE-4A41-8431-1EC388E0638A}" presName="rootText" presStyleLbl="node1" presStyleIdx="1" presStyleCnt="2" custScaleX="69256" custScaleY="53751" custLinFactNeighborX="3290" custLinFactNeighborY="-20429"/>
      <dgm:spPr/>
    </dgm:pt>
    <dgm:pt modelId="{26230E44-46EA-6B4E-9DF4-CFCA767D8BFF}" type="pres">
      <dgm:prSet presAssocID="{C6460B59-D6CE-4A41-8431-1EC388E0638A}" presName="rootConnector" presStyleLbl="node1" presStyleIdx="1" presStyleCnt="2"/>
      <dgm:spPr/>
    </dgm:pt>
    <dgm:pt modelId="{C34D5C88-98D3-4A40-953E-3C6CFF5D4FC7}" type="pres">
      <dgm:prSet presAssocID="{C6460B59-D6CE-4A41-8431-1EC388E0638A}" presName="childShape" presStyleCnt="0"/>
      <dgm:spPr/>
    </dgm:pt>
    <dgm:pt modelId="{7BB969D4-84CA-B349-A720-F2E426DAEBF8}" type="pres">
      <dgm:prSet presAssocID="{261CB028-8D7A-0840-876E-9494258B767D}" presName="Name13" presStyleLbl="parChTrans1D2" presStyleIdx="2" presStyleCnt="4"/>
      <dgm:spPr/>
    </dgm:pt>
    <dgm:pt modelId="{C68877D6-180B-3847-954B-C7CE204C04DF}" type="pres">
      <dgm:prSet presAssocID="{F56A6470-194C-5448-A9B8-849BD3DF34B5}" presName="childText" presStyleLbl="bgAcc1" presStyleIdx="2" presStyleCnt="4" custScaleX="132819" custScaleY="64463" custLinFactNeighborX="11252" custLinFactNeighborY="-35089">
        <dgm:presLayoutVars>
          <dgm:bulletEnabled val="1"/>
        </dgm:presLayoutVars>
      </dgm:prSet>
      <dgm:spPr/>
    </dgm:pt>
    <dgm:pt modelId="{8C4911F2-3D7B-D047-A2B1-648A2FFC4824}" type="pres">
      <dgm:prSet presAssocID="{B5ADB913-0177-7E4E-B66A-EF6E1815EBC4}" presName="Name13" presStyleLbl="parChTrans1D2" presStyleIdx="3" presStyleCnt="4"/>
      <dgm:spPr/>
    </dgm:pt>
    <dgm:pt modelId="{CC8602F3-0958-AD49-B9EF-4B25514B6BE6}" type="pres">
      <dgm:prSet presAssocID="{A08C1FD4-69D0-B64F-B9C3-CF669828D8EE}" presName="childText" presStyleLbl="bgAcc1" presStyleIdx="3" presStyleCnt="4" custScaleX="156718" custScaleY="106698" custLinFactNeighborX="1454" custLinFactNeighborY="-49517">
        <dgm:presLayoutVars>
          <dgm:bulletEnabled val="1"/>
        </dgm:presLayoutVars>
      </dgm:prSet>
      <dgm:spPr/>
    </dgm:pt>
  </dgm:ptLst>
  <dgm:cxnLst>
    <dgm:cxn modelId="{96A5B581-771B-ED4E-99B1-3D431CD88196}" type="presOf" srcId="{C6460B59-D6CE-4A41-8431-1EC388E0638A}" destId="{26230E44-46EA-6B4E-9DF4-CFCA767D8BFF}" srcOrd="1" destOrd="0" presId="urn:microsoft.com/office/officeart/2005/8/layout/hierarchy3"/>
    <dgm:cxn modelId="{482CC69C-C2FE-FF4D-AF4E-921636D278EA}" type="presOf" srcId="{A08C1FD4-69D0-B64F-B9C3-CF669828D8EE}" destId="{CC8602F3-0958-AD49-B9EF-4B25514B6BE6}" srcOrd="0" destOrd="0" presId="urn:microsoft.com/office/officeart/2005/8/layout/hierarchy3"/>
    <dgm:cxn modelId="{BDDF52E8-2D08-B04D-8D14-928B508AA37C}" type="presOf" srcId="{5B4B5D1A-6D3C-F746-830D-CCDC7FB8C8E7}" destId="{56BDCE66-30E0-924F-BD04-B19A6432E8D0}" srcOrd="0" destOrd="0" presId="urn:microsoft.com/office/officeart/2005/8/layout/hierarchy3"/>
    <dgm:cxn modelId="{659C016C-33F2-8843-9C1F-EE7524A95EF7}" type="presOf" srcId="{D6266122-02EB-E645-8E3C-2D7623D6A442}" destId="{C6B9B365-B88B-D346-9267-C98B7A98921C}" srcOrd="0" destOrd="0" presId="urn:microsoft.com/office/officeart/2005/8/layout/hierarchy3"/>
    <dgm:cxn modelId="{8EE3953E-5CE8-FF45-8ABF-A660C5EDA609}" type="presOf" srcId="{B5ADB913-0177-7E4E-B66A-EF6E1815EBC4}" destId="{8C4911F2-3D7B-D047-A2B1-648A2FFC4824}" srcOrd="0" destOrd="0" presId="urn:microsoft.com/office/officeart/2005/8/layout/hierarchy3"/>
    <dgm:cxn modelId="{CA894AC4-5F39-DB48-8604-1C3839CCAFD7}" type="presOf" srcId="{261CB028-8D7A-0840-876E-9494258B767D}" destId="{7BB969D4-84CA-B349-A720-F2E426DAEBF8}" srcOrd="0" destOrd="0" presId="urn:microsoft.com/office/officeart/2005/8/layout/hierarchy3"/>
    <dgm:cxn modelId="{3A0CFE7B-9816-2A41-9D7E-15455120CF9C}" srcId="{802B9BE7-C8F6-2641-BFE8-C202F36F71DD}" destId="{2E911A0A-531F-874A-AFAE-83398457A745}" srcOrd="1" destOrd="0" parTransId="{86EF7F15-C48A-8143-B4A7-E02E229E4DED}" sibTransId="{31FC8F07-366E-5D40-ADA7-0F135AA891A3}"/>
    <dgm:cxn modelId="{2BD5A288-20EE-EF46-B0AA-06118EEF6BE8}" srcId="{C6460B59-D6CE-4A41-8431-1EC388E0638A}" destId="{F56A6470-194C-5448-A9B8-849BD3DF34B5}" srcOrd="0" destOrd="0" parTransId="{261CB028-8D7A-0840-876E-9494258B767D}" sibTransId="{2F4D335B-1496-B843-8333-841774A5C7D8}"/>
    <dgm:cxn modelId="{642DC760-A128-E046-A2D2-F6D2AA4B96C5}" type="presOf" srcId="{86EF7F15-C48A-8143-B4A7-E02E229E4DED}" destId="{B16A5BDB-1CCB-4946-A66C-6B23F8E6F296}" srcOrd="0" destOrd="0" presId="urn:microsoft.com/office/officeart/2005/8/layout/hierarchy3"/>
    <dgm:cxn modelId="{182C060B-B84E-9546-BCE6-88C9E6054DED}" type="presOf" srcId="{58B60654-8071-8A4B-8FB5-E703FAE484A7}" destId="{1C9D4285-8D6B-1842-8321-FC2E86D01F3C}" srcOrd="0" destOrd="0" presId="urn:microsoft.com/office/officeart/2005/8/layout/hierarchy3"/>
    <dgm:cxn modelId="{E21F0124-1979-B746-912E-978106693F75}" type="presOf" srcId="{802B9BE7-C8F6-2641-BFE8-C202F36F71DD}" destId="{6E3E56DC-0D4B-C94B-8F94-3D432A436C2F}" srcOrd="0" destOrd="0" presId="urn:microsoft.com/office/officeart/2005/8/layout/hierarchy3"/>
    <dgm:cxn modelId="{700F9E40-8DC0-ED45-AAD6-05E1642569A0}" srcId="{5B4B5D1A-6D3C-F746-830D-CCDC7FB8C8E7}" destId="{802B9BE7-C8F6-2641-BFE8-C202F36F71DD}" srcOrd="0" destOrd="0" parTransId="{EA31FF07-458D-994A-B10E-26510F18E2B3}" sibTransId="{21C51CFB-BF8E-7042-9571-5DEC36EB3CE2}"/>
    <dgm:cxn modelId="{B15DEA27-9569-8948-8EFB-3550E85889CC}" srcId="{C6460B59-D6CE-4A41-8431-1EC388E0638A}" destId="{A08C1FD4-69D0-B64F-B9C3-CF669828D8EE}" srcOrd="1" destOrd="0" parTransId="{B5ADB913-0177-7E4E-B66A-EF6E1815EBC4}" sibTransId="{8E4CA541-2A89-9440-87CA-94D1CBD77EC0}"/>
    <dgm:cxn modelId="{8C199A1E-209A-E642-8F12-70BC346E3837}" srcId="{5B4B5D1A-6D3C-F746-830D-CCDC7FB8C8E7}" destId="{C6460B59-D6CE-4A41-8431-1EC388E0638A}" srcOrd="1" destOrd="0" parTransId="{7CFFE570-725E-D341-9B91-9DAD2C26A56F}" sibTransId="{846211BB-7A32-A045-9FA3-C43DC457BC3D}"/>
    <dgm:cxn modelId="{C4ADFD55-B65D-D640-ADC1-F294E7B86C55}" type="presOf" srcId="{2E911A0A-531F-874A-AFAE-83398457A745}" destId="{CEAF2533-8542-0E4D-BC83-0C7187BBDCD0}" srcOrd="0" destOrd="0" presId="urn:microsoft.com/office/officeart/2005/8/layout/hierarchy3"/>
    <dgm:cxn modelId="{D245FA88-C837-1541-B5DD-8DEC9CBC851D}" srcId="{802B9BE7-C8F6-2641-BFE8-C202F36F71DD}" destId="{58B60654-8071-8A4B-8FB5-E703FAE484A7}" srcOrd="0" destOrd="0" parTransId="{D6266122-02EB-E645-8E3C-2D7623D6A442}" sibTransId="{AF71B5F4-1150-2D42-A97B-6C859BC93E73}"/>
    <dgm:cxn modelId="{158969AB-43C0-0841-BC5D-146C8BA812EF}" type="presOf" srcId="{802B9BE7-C8F6-2641-BFE8-C202F36F71DD}" destId="{3A5E5E9F-EE07-3743-9625-101ABC6762CD}" srcOrd="1" destOrd="0" presId="urn:microsoft.com/office/officeart/2005/8/layout/hierarchy3"/>
    <dgm:cxn modelId="{CD754D4D-1D72-134D-810F-8798F8AFD175}" type="presOf" srcId="{C6460B59-D6CE-4A41-8431-1EC388E0638A}" destId="{2D7A2B03-7078-1442-8B60-E99DE3CA9591}" srcOrd="0" destOrd="0" presId="urn:microsoft.com/office/officeart/2005/8/layout/hierarchy3"/>
    <dgm:cxn modelId="{9A32514A-84A7-CD49-99B0-20912801F8A1}" type="presOf" srcId="{F56A6470-194C-5448-A9B8-849BD3DF34B5}" destId="{C68877D6-180B-3847-954B-C7CE204C04DF}" srcOrd="0" destOrd="0" presId="urn:microsoft.com/office/officeart/2005/8/layout/hierarchy3"/>
    <dgm:cxn modelId="{B5E12FB3-866F-174F-B7C7-419B4C602AAD}" type="presParOf" srcId="{56BDCE66-30E0-924F-BD04-B19A6432E8D0}" destId="{6CD5A804-7F57-DC48-9B13-6C87EF66EA59}" srcOrd="0" destOrd="0" presId="urn:microsoft.com/office/officeart/2005/8/layout/hierarchy3"/>
    <dgm:cxn modelId="{38E5F687-728A-9140-89CC-0DFF4B1D00E9}" type="presParOf" srcId="{6CD5A804-7F57-DC48-9B13-6C87EF66EA59}" destId="{54344FF2-3D41-6047-AB77-A2140EF1B5DD}" srcOrd="0" destOrd="0" presId="urn:microsoft.com/office/officeart/2005/8/layout/hierarchy3"/>
    <dgm:cxn modelId="{C5DFD800-4EC6-F14C-93C9-F41FD5E448BB}" type="presParOf" srcId="{54344FF2-3D41-6047-AB77-A2140EF1B5DD}" destId="{6E3E56DC-0D4B-C94B-8F94-3D432A436C2F}" srcOrd="0" destOrd="0" presId="urn:microsoft.com/office/officeart/2005/8/layout/hierarchy3"/>
    <dgm:cxn modelId="{B7FFBD1F-3F80-1744-9B63-A28C225B1125}" type="presParOf" srcId="{54344FF2-3D41-6047-AB77-A2140EF1B5DD}" destId="{3A5E5E9F-EE07-3743-9625-101ABC6762CD}" srcOrd="1" destOrd="0" presId="urn:microsoft.com/office/officeart/2005/8/layout/hierarchy3"/>
    <dgm:cxn modelId="{7D003124-5AA9-7244-9950-C0B7611D9DC8}" type="presParOf" srcId="{6CD5A804-7F57-DC48-9B13-6C87EF66EA59}" destId="{B37A301D-7B6D-A94A-BE85-38D00DD37226}" srcOrd="1" destOrd="0" presId="urn:microsoft.com/office/officeart/2005/8/layout/hierarchy3"/>
    <dgm:cxn modelId="{1FD70E90-83AD-4E4F-9B6B-ED8790C57D71}" type="presParOf" srcId="{B37A301D-7B6D-A94A-BE85-38D00DD37226}" destId="{C6B9B365-B88B-D346-9267-C98B7A98921C}" srcOrd="0" destOrd="0" presId="urn:microsoft.com/office/officeart/2005/8/layout/hierarchy3"/>
    <dgm:cxn modelId="{871CA4FF-CF8E-3646-9CDC-3F90F86E19C2}" type="presParOf" srcId="{B37A301D-7B6D-A94A-BE85-38D00DD37226}" destId="{1C9D4285-8D6B-1842-8321-FC2E86D01F3C}" srcOrd="1" destOrd="0" presId="urn:microsoft.com/office/officeart/2005/8/layout/hierarchy3"/>
    <dgm:cxn modelId="{D91E2E6B-A66C-3749-8CC0-8F25734C0573}" type="presParOf" srcId="{B37A301D-7B6D-A94A-BE85-38D00DD37226}" destId="{B16A5BDB-1CCB-4946-A66C-6B23F8E6F296}" srcOrd="2" destOrd="0" presId="urn:microsoft.com/office/officeart/2005/8/layout/hierarchy3"/>
    <dgm:cxn modelId="{72209F9C-6753-6C42-B7CD-95DEF690CB73}" type="presParOf" srcId="{B37A301D-7B6D-A94A-BE85-38D00DD37226}" destId="{CEAF2533-8542-0E4D-BC83-0C7187BBDCD0}" srcOrd="3" destOrd="0" presId="urn:microsoft.com/office/officeart/2005/8/layout/hierarchy3"/>
    <dgm:cxn modelId="{D7681352-28A1-034F-A5C2-061B9D33948D}" type="presParOf" srcId="{56BDCE66-30E0-924F-BD04-B19A6432E8D0}" destId="{D54EA99B-2128-A84B-867F-A3891ADC435C}" srcOrd="1" destOrd="0" presId="urn:microsoft.com/office/officeart/2005/8/layout/hierarchy3"/>
    <dgm:cxn modelId="{9D9E479F-B31A-3D4A-8744-7A404AD5A2AB}" type="presParOf" srcId="{D54EA99B-2128-A84B-867F-A3891ADC435C}" destId="{4C8C40B1-B4CF-3643-9708-A235DECE607A}" srcOrd="0" destOrd="0" presId="urn:microsoft.com/office/officeart/2005/8/layout/hierarchy3"/>
    <dgm:cxn modelId="{4954611E-27AE-C445-A086-F8D834B8F057}" type="presParOf" srcId="{4C8C40B1-B4CF-3643-9708-A235DECE607A}" destId="{2D7A2B03-7078-1442-8B60-E99DE3CA9591}" srcOrd="0" destOrd="0" presId="urn:microsoft.com/office/officeart/2005/8/layout/hierarchy3"/>
    <dgm:cxn modelId="{21F8B464-3F69-A74A-9B93-D827EA0DCB5D}" type="presParOf" srcId="{4C8C40B1-B4CF-3643-9708-A235DECE607A}" destId="{26230E44-46EA-6B4E-9DF4-CFCA767D8BFF}" srcOrd="1" destOrd="0" presId="urn:microsoft.com/office/officeart/2005/8/layout/hierarchy3"/>
    <dgm:cxn modelId="{664D0422-0D1D-B242-9F43-BA01AA1BB83B}" type="presParOf" srcId="{D54EA99B-2128-A84B-867F-A3891ADC435C}" destId="{C34D5C88-98D3-4A40-953E-3C6CFF5D4FC7}" srcOrd="1" destOrd="0" presId="urn:microsoft.com/office/officeart/2005/8/layout/hierarchy3"/>
    <dgm:cxn modelId="{9C1BD784-9E56-6840-B1F9-376CD0FF707F}" type="presParOf" srcId="{C34D5C88-98D3-4A40-953E-3C6CFF5D4FC7}" destId="{7BB969D4-84CA-B349-A720-F2E426DAEBF8}" srcOrd="0" destOrd="0" presId="urn:microsoft.com/office/officeart/2005/8/layout/hierarchy3"/>
    <dgm:cxn modelId="{F1A5C2DC-ADD1-3041-9DD3-28BFC6F74BB1}" type="presParOf" srcId="{C34D5C88-98D3-4A40-953E-3C6CFF5D4FC7}" destId="{C68877D6-180B-3847-954B-C7CE204C04DF}" srcOrd="1" destOrd="0" presId="urn:microsoft.com/office/officeart/2005/8/layout/hierarchy3"/>
    <dgm:cxn modelId="{511F46FA-C877-414C-AA16-E28F1BE54B0E}" type="presParOf" srcId="{C34D5C88-98D3-4A40-953E-3C6CFF5D4FC7}" destId="{8C4911F2-3D7B-D047-A2B1-648A2FFC4824}" srcOrd="2" destOrd="0" presId="urn:microsoft.com/office/officeart/2005/8/layout/hierarchy3"/>
    <dgm:cxn modelId="{E29309B7-32BF-8C48-A5DE-D6078B7AD7BD}" type="presParOf" srcId="{C34D5C88-98D3-4A40-953E-3C6CFF5D4FC7}" destId="{CC8602F3-0958-AD49-B9EF-4B25514B6BE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9946F-F11E-0E4F-BF99-14EA6A6BFAC8}">
      <dsp:nvSpPr>
        <dsp:cNvPr id="0" name=""/>
        <dsp:cNvSpPr/>
      </dsp:nvSpPr>
      <dsp:spPr>
        <a:xfrm rot="5400000">
          <a:off x="-165132" y="167812"/>
          <a:ext cx="1100881" cy="7706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1</a:t>
          </a:r>
        </a:p>
      </dsp:txBody>
      <dsp:txXfrm rot="-5400000">
        <a:off x="1" y="387989"/>
        <a:ext cx="770617" cy="330264"/>
      </dsp:txXfrm>
    </dsp:sp>
    <dsp:sp modelId="{E0F140F2-9B67-5E45-BA07-FE357992A2F9}">
      <dsp:nvSpPr>
        <dsp:cNvPr id="0" name=""/>
        <dsp:cNvSpPr/>
      </dsp:nvSpPr>
      <dsp:spPr>
        <a:xfrm rot="5400000">
          <a:off x="3230762" y="-2457464"/>
          <a:ext cx="715573" cy="5635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0" algn="l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i="1" kern="1200" dirty="0"/>
            <a:t>To determine the cause of shortness of breath</a:t>
          </a:r>
        </a:p>
      </dsp:txBody>
      <dsp:txXfrm rot="-5400000">
        <a:off x="770618" y="37611"/>
        <a:ext cx="5600931" cy="645711"/>
      </dsp:txXfrm>
    </dsp:sp>
    <dsp:sp modelId="{7826B2F2-C6CF-CE46-B26C-3DE6DDCD7FA5}">
      <dsp:nvSpPr>
        <dsp:cNvPr id="0" name=""/>
        <dsp:cNvSpPr/>
      </dsp:nvSpPr>
      <dsp:spPr>
        <a:xfrm rot="5400000">
          <a:off x="-165132" y="1119865"/>
          <a:ext cx="1100881" cy="7706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</a:t>
          </a:r>
        </a:p>
      </dsp:txBody>
      <dsp:txXfrm rot="-5400000">
        <a:off x="1" y="1340042"/>
        <a:ext cx="770617" cy="330264"/>
      </dsp:txXfrm>
    </dsp:sp>
    <dsp:sp modelId="{36FFD074-D1E0-8F41-A456-7CA8DB30EC4E}">
      <dsp:nvSpPr>
        <dsp:cNvPr id="0" name=""/>
        <dsp:cNvSpPr/>
      </dsp:nvSpPr>
      <dsp:spPr>
        <a:xfrm rot="5400000">
          <a:off x="3230762" y="-1505412"/>
          <a:ext cx="715573" cy="5635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1" kern="1200" dirty="0"/>
            <a:t>To rule out any kind of obstructive or restrictive disease</a:t>
          </a:r>
        </a:p>
      </dsp:txBody>
      <dsp:txXfrm rot="-5400000">
        <a:off x="770618" y="989663"/>
        <a:ext cx="5600931" cy="645711"/>
      </dsp:txXfrm>
    </dsp:sp>
    <dsp:sp modelId="{7975424E-28B9-0D4A-BA6A-9060023130C9}">
      <dsp:nvSpPr>
        <dsp:cNvPr id="0" name=""/>
        <dsp:cNvSpPr/>
      </dsp:nvSpPr>
      <dsp:spPr>
        <a:xfrm rot="5400000">
          <a:off x="-165132" y="2071917"/>
          <a:ext cx="1100881" cy="7706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3</a:t>
          </a:r>
        </a:p>
      </dsp:txBody>
      <dsp:txXfrm rot="-5400000">
        <a:off x="1" y="2292094"/>
        <a:ext cx="770617" cy="330264"/>
      </dsp:txXfrm>
    </dsp:sp>
    <dsp:sp modelId="{81B02C4F-9D63-8246-AE19-AF409BBAF9DC}">
      <dsp:nvSpPr>
        <dsp:cNvPr id="0" name=""/>
        <dsp:cNvSpPr/>
      </dsp:nvSpPr>
      <dsp:spPr>
        <a:xfrm rot="5400000">
          <a:off x="3230762" y="-553359"/>
          <a:ext cx="715573" cy="5635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0" algn="l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i="1" kern="1200" dirty="0"/>
            <a:t>To diagnose and monitor lung problems</a:t>
          </a:r>
        </a:p>
      </dsp:txBody>
      <dsp:txXfrm rot="-5400000">
        <a:off x="770618" y="1941716"/>
        <a:ext cx="5600931" cy="645711"/>
      </dsp:txXfrm>
    </dsp:sp>
    <dsp:sp modelId="{A7CE0C0F-21B9-CC48-9A28-F9D78371413A}">
      <dsp:nvSpPr>
        <dsp:cNvPr id="0" name=""/>
        <dsp:cNvSpPr/>
      </dsp:nvSpPr>
      <dsp:spPr>
        <a:xfrm rot="5400000">
          <a:off x="-165132" y="3023970"/>
          <a:ext cx="1100881" cy="7706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4</a:t>
          </a:r>
        </a:p>
      </dsp:txBody>
      <dsp:txXfrm rot="-5400000">
        <a:off x="1" y="3244147"/>
        <a:ext cx="770617" cy="330264"/>
      </dsp:txXfrm>
    </dsp:sp>
    <dsp:sp modelId="{229D82D6-2BF0-DD4F-9EBA-8D163ABE9329}">
      <dsp:nvSpPr>
        <dsp:cNvPr id="0" name=""/>
        <dsp:cNvSpPr/>
      </dsp:nvSpPr>
      <dsp:spPr>
        <a:xfrm rot="5400000">
          <a:off x="3230762" y="398693"/>
          <a:ext cx="715573" cy="5635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1" kern="1200" dirty="0"/>
            <a:t>To monitor how well medications for lung problems are working</a:t>
          </a:r>
        </a:p>
      </dsp:txBody>
      <dsp:txXfrm rot="-5400000">
        <a:off x="770618" y="2893769"/>
        <a:ext cx="5600931" cy="645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B36F2-8E6F-E548-A779-0AC2DDCD77E0}">
      <dsp:nvSpPr>
        <dsp:cNvPr id="0" name=""/>
        <dsp:cNvSpPr/>
      </dsp:nvSpPr>
      <dsp:spPr>
        <a:xfrm>
          <a:off x="1178127" y="844657"/>
          <a:ext cx="6727324" cy="17496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38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</a:rPr>
            <a:t>- Drum inverted over a chamber of water with the drum counterbalanced by a weight.</a:t>
          </a:r>
        </a:p>
        <a:p>
          <a:pPr marL="0" lvl="0" indent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</a:rPr>
            <a:t>- The drum contains air or Oxygen.</a:t>
          </a:r>
          <a:endParaRPr lang="ar-SA" sz="1400" kern="1200" dirty="0">
            <a:solidFill>
              <a:srgbClr val="002060"/>
            </a:solidFill>
          </a:endParaRPr>
        </a:p>
        <a:p>
          <a:pPr marL="0" lvl="0" indent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</a:rPr>
            <a:t>- A Tube connects the mouth with the gas Chamber.</a:t>
          </a:r>
        </a:p>
        <a:p>
          <a:pPr marL="0" lvl="0" indent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</a:rPr>
            <a:t>- When one breathes in and out of the chamber,</a:t>
          </a:r>
          <a:r>
            <a:rPr lang="en-US" sz="1400" kern="1200" baseline="0" dirty="0">
              <a:solidFill>
                <a:srgbClr val="002060"/>
              </a:solidFill>
            </a:rPr>
            <a:t> </a:t>
          </a:r>
          <a:r>
            <a:rPr lang="en-US" sz="1400" kern="1200" dirty="0">
              <a:solidFill>
                <a:srgbClr val="002060"/>
              </a:solidFill>
            </a:rPr>
            <a:t>the drum rises and falls. </a:t>
          </a:r>
        </a:p>
        <a:p>
          <a:pPr marL="0" lvl="0" indent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</a:rPr>
            <a:t>- An appropriate recording is made on a moving paper.</a:t>
          </a:r>
          <a:r>
            <a:rPr lang="ar-SA" sz="1400" kern="1200" dirty="0">
              <a:solidFill>
                <a:srgbClr val="002060"/>
              </a:solidFill>
            </a:rPr>
            <a:t>  </a:t>
          </a:r>
          <a:endParaRPr lang="en-US" sz="1400" kern="1200" dirty="0"/>
        </a:p>
      </dsp:txBody>
      <dsp:txXfrm>
        <a:off x="1178127" y="844657"/>
        <a:ext cx="6727324" cy="1749603"/>
      </dsp:txXfrm>
    </dsp:sp>
    <dsp:sp modelId="{EB85D57D-C65D-C849-BAED-31B29D5AEE55}">
      <dsp:nvSpPr>
        <dsp:cNvPr id="0" name=""/>
        <dsp:cNvSpPr/>
      </dsp:nvSpPr>
      <dsp:spPr>
        <a:xfrm>
          <a:off x="50072" y="712588"/>
          <a:ext cx="2441093" cy="19901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88DEE-432F-4C57-B84B-FC5FF429B4D7}">
      <dsp:nvSpPr>
        <dsp:cNvPr id="0" name=""/>
        <dsp:cNvSpPr/>
      </dsp:nvSpPr>
      <dsp:spPr>
        <a:xfrm>
          <a:off x="293656" y="1150007"/>
          <a:ext cx="1071161" cy="7620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1F49D-E815-4484-8211-384250F60A15}">
      <dsp:nvSpPr>
        <dsp:cNvPr id="0" name=""/>
        <dsp:cNvSpPr/>
      </dsp:nvSpPr>
      <dsp:spPr>
        <a:xfrm>
          <a:off x="7289142" y="2192000"/>
          <a:ext cx="1307901" cy="945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C00000"/>
              </a:solidFill>
            </a:rPr>
            <a:t>5-</a:t>
          </a:r>
          <a:r>
            <a:rPr lang="en-US" sz="1200" b="1" kern="1200" dirty="0"/>
            <a:t> The spirogram is recorded on a moving drum</a:t>
          </a:r>
          <a:endParaRPr lang="ar-SA" sz="1200" b="1" kern="1200" dirty="0"/>
        </a:p>
      </dsp:txBody>
      <dsp:txXfrm>
        <a:off x="7289142" y="2192000"/>
        <a:ext cx="1307901" cy="945752"/>
      </dsp:txXfrm>
    </dsp:sp>
    <dsp:sp modelId="{F2904AD9-7ADC-4935-840E-98E07EF9DE9F}">
      <dsp:nvSpPr>
        <dsp:cNvPr id="0" name=""/>
        <dsp:cNvSpPr/>
      </dsp:nvSpPr>
      <dsp:spPr>
        <a:xfrm>
          <a:off x="1551023" y="1094478"/>
          <a:ext cx="1402249" cy="84102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D0EE6-FEF8-46FC-AEF7-FEDDD689B051}">
      <dsp:nvSpPr>
        <dsp:cNvPr id="0" name=""/>
        <dsp:cNvSpPr/>
      </dsp:nvSpPr>
      <dsp:spPr>
        <a:xfrm>
          <a:off x="2953258" y="2199424"/>
          <a:ext cx="2171855" cy="89491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rgbClr val="C00000"/>
              </a:solidFill>
            </a:rPr>
            <a:t>3-</a:t>
          </a:r>
          <a:r>
            <a:rPr lang="en-US" sz="1050" b="1" kern="1200" dirty="0"/>
            <a:t>Take normal breath through the mouthpiece for a short time then take a deep inspiration to fill the lungs  completely, then breathe normally for a short time. Do the same for expiration</a:t>
          </a:r>
          <a:endParaRPr lang="ar-SA" sz="1050" b="1" kern="1200" dirty="0"/>
        </a:p>
      </dsp:txBody>
      <dsp:txXfrm>
        <a:off x="2953258" y="2199424"/>
        <a:ext cx="2171855" cy="894910"/>
      </dsp:txXfrm>
    </dsp:sp>
    <dsp:sp modelId="{71BC0969-1147-46AA-AA1B-16E43207908C}">
      <dsp:nvSpPr>
        <dsp:cNvPr id="0" name=""/>
        <dsp:cNvSpPr/>
      </dsp:nvSpPr>
      <dsp:spPr>
        <a:xfrm>
          <a:off x="7300706" y="1069343"/>
          <a:ext cx="1292163" cy="88076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6B148-5C1D-4EED-A1C0-7A9C0E2EBAC2}">
      <dsp:nvSpPr>
        <dsp:cNvPr id="0" name=""/>
        <dsp:cNvSpPr/>
      </dsp:nvSpPr>
      <dsp:spPr>
        <a:xfrm>
          <a:off x="1508830" y="2160242"/>
          <a:ext cx="1311227" cy="7357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C00000"/>
              </a:solidFill>
            </a:rPr>
            <a:t>2-</a:t>
          </a:r>
          <a:r>
            <a:rPr lang="en-US" sz="1400" b="1" kern="1200" dirty="0"/>
            <a:t> Close the nose with the </a:t>
          </a:r>
          <a:r>
            <a:rPr lang="en-US" sz="1400" b="1" kern="1200"/>
            <a:t>nose clip</a:t>
          </a:r>
          <a:endParaRPr lang="ar-SA" sz="1400" b="1" kern="1200" dirty="0"/>
        </a:p>
      </dsp:txBody>
      <dsp:txXfrm>
        <a:off x="1508830" y="2160242"/>
        <a:ext cx="1311227" cy="735763"/>
      </dsp:txXfrm>
    </dsp:sp>
    <dsp:sp modelId="{381F2EED-43CC-4EEC-A013-4F5830CCDF52}">
      <dsp:nvSpPr>
        <dsp:cNvPr id="0" name=""/>
        <dsp:cNvSpPr/>
      </dsp:nvSpPr>
      <dsp:spPr>
        <a:xfrm>
          <a:off x="5325261" y="1092526"/>
          <a:ext cx="1712315" cy="89971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840BB-2C42-4E75-9232-3376A5DCA65D}">
      <dsp:nvSpPr>
        <dsp:cNvPr id="0" name=""/>
        <dsp:cNvSpPr/>
      </dsp:nvSpPr>
      <dsp:spPr>
        <a:xfrm>
          <a:off x="180022" y="2160240"/>
          <a:ext cx="1184790" cy="73258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C00000"/>
              </a:solidFill>
            </a:rPr>
            <a:t>1-</a:t>
          </a:r>
          <a:r>
            <a:rPr lang="en-US" sz="1400" b="1" kern="1200" dirty="0"/>
            <a:t> Insert sterilized mouthpiece</a:t>
          </a:r>
          <a:endParaRPr lang="ar-SA" sz="1400" b="1" kern="1200" dirty="0"/>
        </a:p>
      </dsp:txBody>
      <dsp:txXfrm>
        <a:off x="180022" y="2160240"/>
        <a:ext cx="1184790" cy="732582"/>
      </dsp:txXfrm>
    </dsp:sp>
    <dsp:sp modelId="{C3A77CD2-3C47-4D43-8174-6576345A3A36}">
      <dsp:nvSpPr>
        <dsp:cNvPr id="0" name=""/>
        <dsp:cNvSpPr/>
      </dsp:nvSpPr>
      <dsp:spPr>
        <a:xfrm>
          <a:off x="3237027" y="1110038"/>
          <a:ext cx="1661815" cy="80197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F52D9-7049-44D8-8E87-A97FE0F59434}">
      <dsp:nvSpPr>
        <dsp:cNvPr id="0" name=""/>
        <dsp:cNvSpPr/>
      </dsp:nvSpPr>
      <dsp:spPr>
        <a:xfrm>
          <a:off x="5181239" y="2233407"/>
          <a:ext cx="2041702" cy="8629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C00000"/>
              </a:solidFill>
            </a:rPr>
            <a:t>4-</a:t>
          </a:r>
          <a:r>
            <a:rPr lang="en-US" sz="1100" b="1" kern="1200" dirty="0"/>
            <a:t> Take a deep forceful inspiration and immediately expire forcibly and as completely as possible, then breathe normally.</a:t>
          </a:r>
          <a:endParaRPr lang="ar-SA" sz="1100" b="1" kern="1200" dirty="0"/>
        </a:p>
      </dsp:txBody>
      <dsp:txXfrm>
        <a:off x="5181239" y="2233407"/>
        <a:ext cx="2041702" cy="8629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4BF81-C252-7243-A95D-D0AD31F9219F}">
      <dsp:nvSpPr>
        <dsp:cNvPr id="0" name=""/>
        <dsp:cNvSpPr/>
      </dsp:nvSpPr>
      <dsp:spPr>
        <a:xfrm>
          <a:off x="3628078" y="1300845"/>
          <a:ext cx="161188" cy="3081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325"/>
              </a:lnTo>
              <a:lnTo>
                <a:pt x="161188" y="308132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7A94C-15B5-2048-B712-94CC02C87DB7}">
      <dsp:nvSpPr>
        <dsp:cNvPr id="0" name=""/>
        <dsp:cNvSpPr/>
      </dsp:nvSpPr>
      <dsp:spPr>
        <a:xfrm>
          <a:off x="3628078" y="1300845"/>
          <a:ext cx="161188" cy="1822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2009"/>
              </a:lnTo>
              <a:lnTo>
                <a:pt x="161188" y="182200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05CB0-E88E-694F-BA75-02173D98C1D6}">
      <dsp:nvSpPr>
        <dsp:cNvPr id="0" name=""/>
        <dsp:cNvSpPr/>
      </dsp:nvSpPr>
      <dsp:spPr>
        <a:xfrm>
          <a:off x="3628078" y="1300845"/>
          <a:ext cx="161188" cy="687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7075"/>
              </a:lnTo>
              <a:lnTo>
                <a:pt x="161188" y="68707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F82A6-8608-AF4D-88B2-307F7AE9C0DC}">
      <dsp:nvSpPr>
        <dsp:cNvPr id="0" name=""/>
        <dsp:cNvSpPr/>
      </dsp:nvSpPr>
      <dsp:spPr>
        <a:xfrm>
          <a:off x="3213049" y="537884"/>
          <a:ext cx="844866" cy="225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832"/>
              </a:lnTo>
              <a:lnTo>
                <a:pt x="844866" y="112832"/>
              </a:lnTo>
              <a:lnTo>
                <a:pt x="844866" y="22566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4EA64-4108-2641-84E6-AC06EC19538C}">
      <dsp:nvSpPr>
        <dsp:cNvPr id="0" name=""/>
        <dsp:cNvSpPr/>
      </dsp:nvSpPr>
      <dsp:spPr>
        <a:xfrm>
          <a:off x="1938345" y="1300845"/>
          <a:ext cx="161188" cy="2871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1852"/>
              </a:lnTo>
              <a:lnTo>
                <a:pt x="161188" y="287185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1BD1F-1640-2B41-869D-6DDFFC57F924}">
      <dsp:nvSpPr>
        <dsp:cNvPr id="0" name=""/>
        <dsp:cNvSpPr/>
      </dsp:nvSpPr>
      <dsp:spPr>
        <a:xfrm>
          <a:off x="1938345" y="1300845"/>
          <a:ext cx="148025" cy="158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656"/>
              </a:lnTo>
              <a:lnTo>
                <a:pt x="148025" y="158065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C3C86-5E23-2E4C-B7DC-D8DA9390AB7E}">
      <dsp:nvSpPr>
        <dsp:cNvPr id="0" name=""/>
        <dsp:cNvSpPr/>
      </dsp:nvSpPr>
      <dsp:spPr>
        <a:xfrm>
          <a:off x="1938345" y="1300845"/>
          <a:ext cx="183916" cy="492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27"/>
              </a:lnTo>
              <a:lnTo>
                <a:pt x="183916" y="49232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97687-942E-6B4F-91B3-6493A8F38A2C}">
      <dsp:nvSpPr>
        <dsp:cNvPr id="0" name=""/>
        <dsp:cNvSpPr/>
      </dsp:nvSpPr>
      <dsp:spPr>
        <a:xfrm>
          <a:off x="2368183" y="537884"/>
          <a:ext cx="844866" cy="225664"/>
        </a:xfrm>
        <a:custGeom>
          <a:avLst/>
          <a:gdLst/>
          <a:ahLst/>
          <a:cxnLst/>
          <a:rect l="0" t="0" r="0" b="0"/>
          <a:pathLst>
            <a:path>
              <a:moveTo>
                <a:pt x="844866" y="0"/>
              </a:moveTo>
              <a:lnTo>
                <a:pt x="844866" y="112832"/>
              </a:lnTo>
              <a:lnTo>
                <a:pt x="0" y="112832"/>
              </a:lnTo>
              <a:lnTo>
                <a:pt x="0" y="22566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140F6-5E7D-A349-B5AB-5C6FC8051320}">
      <dsp:nvSpPr>
        <dsp:cNvPr id="0" name=""/>
        <dsp:cNvSpPr/>
      </dsp:nvSpPr>
      <dsp:spPr>
        <a:xfrm>
          <a:off x="1920400" y="588"/>
          <a:ext cx="2585298" cy="53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Type of spirometry </a:t>
          </a:r>
        </a:p>
      </dsp:txBody>
      <dsp:txXfrm>
        <a:off x="1920400" y="588"/>
        <a:ext cx="2585298" cy="537296"/>
      </dsp:txXfrm>
    </dsp:sp>
    <dsp:sp modelId="{DE4B962B-F8EF-A649-8793-B33E7F5E5B7F}">
      <dsp:nvSpPr>
        <dsp:cNvPr id="0" name=""/>
        <dsp:cNvSpPr/>
      </dsp:nvSpPr>
      <dsp:spPr>
        <a:xfrm>
          <a:off x="1830886" y="763549"/>
          <a:ext cx="1074592" cy="5372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Static test 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(1</a:t>
          </a:r>
          <a:r>
            <a:rPr lang="en-US" sz="1400" kern="1200" baseline="30000" dirty="0">
              <a:solidFill>
                <a:schemeClr val="tx1">
                  <a:lumMod val="50000"/>
                  <a:lumOff val="50000"/>
                </a:schemeClr>
              </a:solidFill>
            </a:rPr>
            <a:t>st</a:t>
          </a:r>
          <a:r>
            <a:rPr lang="en-US" sz="1400" kern="1200" dirty="0">
              <a:solidFill>
                <a:schemeClr val="tx1">
                  <a:lumMod val="50000"/>
                  <a:lumOff val="50000"/>
                </a:schemeClr>
              </a:solidFill>
            </a:rPr>
            <a:t> lecture)</a:t>
          </a:r>
        </a:p>
      </dsp:txBody>
      <dsp:txXfrm>
        <a:off x="1830886" y="763549"/>
        <a:ext cx="1074592" cy="537296"/>
      </dsp:txXfrm>
    </dsp:sp>
    <dsp:sp modelId="{AC0A70D7-41F2-1B40-9B36-1D7A9F23A11E}">
      <dsp:nvSpPr>
        <dsp:cNvPr id="0" name=""/>
        <dsp:cNvSpPr/>
      </dsp:nvSpPr>
      <dsp:spPr>
        <a:xfrm>
          <a:off x="2122262" y="1468831"/>
          <a:ext cx="1242315" cy="64868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2122262" y="1468831"/>
        <a:ext cx="1242315" cy="648683"/>
      </dsp:txXfrm>
    </dsp:sp>
    <dsp:sp modelId="{5535D8F6-EB41-CC47-8418-2846E9BBE256}">
      <dsp:nvSpPr>
        <dsp:cNvPr id="0" name=""/>
        <dsp:cNvSpPr/>
      </dsp:nvSpPr>
      <dsp:spPr>
        <a:xfrm>
          <a:off x="2086371" y="2274507"/>
          <a:ext cx="1464068" cy="1213989"/>
        </a:xfrm>
        <a:prstGeom prst="rect">
          <a:avLst/>
        </a:prstGeom>
        <a:solidFill>
          <a:srgbClr val="EFD8D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solidFill>
                <a:srgbClr val="C00000"/>
              </a:solidFill>
            </a:rPr>
            <a:t>Relaxed</a:t>
          </a:r>
          <a:r>
            <a:rPr lang="en-US" sz="1400" b="1" u="sng" kern="1200" dirty="0">
              <a:solidFill>
                <a:schemeClr val="tx1"/>
              </a:solidFill>
            </a:rPr>
            <a:t> Vital Capacity :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Max Volume of air expired during </a:t>
          </a:r>
          <a:r>
            <a:rPr lang="en-US" sz="1200" kern="1200" dirty="0">
              <a:solidFill>
                <a:srgbClr val="C00000"/>
              </a:solidFill>
            </a:rPr>
            <a:t>relaxed expiration </a:t>
          </a:r>
          <a:r>
            <a:rPr lang="en-US" sz="1200" kern="1200" dirty="0">
              <a:solidFill>
                <a:schemeClr val="tx1"/>
              </a:solidFill>
            </a:rPr>
            <a:t>after a maximal inspiration</a:t>
          </a:r>
        </a:p>
      </dsp:txBody>
      <dsp:txXfrm>
        <a:off x="2086371" y="2274507"/>
        <a:ext cx="1464068" cy="1213989"/>
      </dsp:txXfrm>
    </dsp:sp>
    <dsp:sp modelId="{6D6D244D-6B57-8B4A-A759-813B2C3FEA6B}">
      <dsp:nvSpPr>
        <dsp:cNvPr id="0" name=""/>
        <dsp:cNvSpPr/>
      </dsp:nvSpPr>
      <dsp:spPr>
        <a:xfrm>
          <a:off x="2099534" y="3753910"/>
          <a:ext cx="1363690" cy="8375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Performed </a:t>
          </a:r>
          <a:r>
            <a:rPr lang="en-US" sz="1400" u="sng" kern="1200" dirty="0">
              <a:solidFill>
                <a:schemeClr val="tx1"/>
              </a:solidFill>
            </a:rPr>
            <a:t>without regard </a:t>
          </a:r>
          <a:r>
            <a:rPr lang="en-US" sz="1400" u="sng" kern="1200" dirty="0">
              <a:solidFill>
                <a:srgbClr val="C00000"/>
              </a:solidFill>
            </a:rPr>
            <a:t>to time</a:t>
          </a:r>
        </a:p>
      </dsp:txBody>
      <dsp:txXfrm>
        <a:off x="2099534" y="3753910"/>
        <a:ext cx="1363690" cy="837575"/>
      </dsp:txXfrm>
    </dsp:sp>
    <dsp:sp modelId="{C2B92728-5E83-4444-84E7-F99F7018BE5A}">
      <dsp:nvSpPr>
        <dsp:cNvPr id="0" name=""/>
        <dsp:cNvSpPr/>
      </dsp:nvSpPr>
      <dsp:spPr>
        <a:xfrm>
          <a:off x="3520619" y="763549"/>
          <a:ext cx="1074592" cy="5372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00000"/>
              </a:solidFill>
            </a:rPr>
            <a:t>Dynamic test</a:t>
          </a:r>
        </a:p>
      </dsp:txBody>
      <dsp:txXfrm>
        <a:off x="3520619" y="763549"/>
        <a:ext cx="1074592" cy="537296"/>
      </dsp:txXfrm>
    </dsp:sp>
    <dsp:sp modelId="{C5598DA9-0A24-774E-9FB4-5A93ECCF2FC9}">
      <dsp:nvSpPr>
        <dsp:cNvPr id="0" name=""/>
        <dsp:cNvSpPr/>
      </dsp:nvSpPr>
      <dsp:spPr>
        <a:xfrm>
          <a:off x="3789267" y="1526510"/>
          <a:ext cx="2142491" cy="922822"/>
        </a:xfrm>
        <a:prstGeom prst="rect">
          <a:avLst/>
        </a:prstGeom>
        <a:solidFill>
          <a:srgbClr val="FDA69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0" kern="120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* It provides an objective measurement of</a:t>
          </a:r>
          <a:r>
            <a:rPr lang="en-US" altLang="zh-CN" sz="1200" b="0" kern="1200" baseline="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</a:t>
          </a:r>
          <a:r>
            <a:rPr lang="en-US" altLang="zh-CN" sz="1200" b="0" kern="120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lung function.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0" kern="1200" dirty="0">
              <a:solidFill>
                <a:schemeClr val="tx1"/>
              </a:solidFill>
              <a:latin typeface="Calibri" pitchFamily="18" charset="0"/>
              <a:cs typeface="Calibri" pitchFamily="18" charset="0"/>
            </a:rPr>
            <a:t>  * It analyzes volume and velocity of expired air  </a:t>
          </a:r>
          <a:endParaRPr lang="en-US" sz="1200" b="0" kern="1200" dirty="0">
            <a:solidFill>
              <a:schemeClr val="tx1"/>
            </a:solidFill>
          </a:endParaRPr>
        </a:p>
      </dsp:txBody>
      <dsp:txXfrm>
        <a:off x="3789267" y="1526510"/>
        <a:ext cx="2142491" cy="922822"/>
      </dsp:txXfrm>
    </dsp:sp>
    <dsp:sp modelId="{6627DFF9-7FB5-D140-AFB8-1304479D92FF}">
      <dsp:nvSpPr>
        <dsp:cNvPr id="0" name=""/>
        <dsp:cNvSpPr/>
      </dsp:nvSpPr>
      <dsp:spPr>
        <a:xfrm>
          <a:off x="3789267" y="2674997"/>
          <a:ext cx="2283832" cy="895716"/>
        </a:xfrm>
        <a:prstGeom prst="rect">
          <a:avLst/>
        </a:prstGeom>
        <a:solidFill>
          <a:srgbClr val="EFD8D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solidFill>
                <a:srgbClr val="C00000"/>
              </a:solidFill>
            </a:rPr>
            <a:t>Forced</a:t>
          </a:r>
          <a:r>
            <a:rPr lang="en-US" sz="1400" b="1" u="sng" kern="1200" dirty="0">
              <a:solidFill>
                <a:schemeClr val="tx1"/>
              </a:solidFill>
            </a:rPr>
            <a:t> vital capacity  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the max volume of air that can be </a:t>
          </a:r>
          <a:r>
            <a:rPr lang="en-US" sz="1200" kern="1200" dirty="0">
              <a:solidFill>
                <a:srgbClr val="C00000"/>
              </a:solidFill>
            </a:rPr>
            <a:t>forcibly and rapidly exhaled </a:t>
          </a:r>
          <a:r>
            <a:rPr lang="en-US" sz="1200" kern="1200" dirty="0">
              <a:solidFill>
                <a:schemeClr val="tx1"/>
              </a:solidFill>
            </a:rPr>
            <a:t>following a max inspiration.</a:t>
          </a:r>
        </a:p>
      </dsp:txBody>
      <dsp:txXfrm>
        <a:off x="3789267" y="2674997"/>
        <a:ext cx="2283832" cy="895716"/>
      </dsp:txXfrm>
    </dsp:sp>
    <dsp:sp modelId="{339B649A-BB8B-6541-ADDA-C5F76778E81A}">
      <dsp:nvSpPr>
        <dsp:cNvPr id="0" name=""/>
        <dsp:cNvSpPr/>
      </dsp:nvSpPr>
      <dsp:spPr>
        <a:xfrm>
          <a:off x="3789267" y="3796378"/>
          <a:ext cx="2266853" cy="11715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  * Performed at forcible and max effort against </a:t>
          </a:r>
          <a:r>
            <a:rPr lang="en-US" sz="1200" kern="1200" dirty="0">
              <a:solidFill>
                <a:srgbClr val="C00000"/>
              </a:solidFill>
            </a:rPr>
            <a:t>time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  * Measures </a:t>
          </a:r>
          <a:r>
            <a:rPr lang="en-US" sz="1200" kern="1200" dirty="0">
              <a:solidFill>
                <a:srgbClr val="C00000"/>
              </a:solidFill>
            </a:rPr>
            <a:t>the rate </a:t>
          </a:r>
          <a:r>
            <a:rPr lang="en-US" sz="1200" kern="1200" dirty="0">
              <a:solidFill>
                <a:schemeClr val="tx1"/>
              </a:solidFill>
            </a:rPr>
            <a:t>(with time) at which the lung changes volume during </a:t>
          </a:r>
          <a:r>
            <a:rPr lang="en-US" sz="1200" u="sng" kern="1200" dirty="0">
              <a:solidFill>
                <a:schemeClr val="tx1"/>
              </a:solidFill>
            </a:rPr>
            <a:t>forced breathing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789267" y="3796378"/>
        <a:ext cx="2266853" cy="11715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F60B-1BD1-4371-89A8-43CF13498C3D}">
      <dsp:nvSpPr>
        <dsp:cNvPr id="0" name=""/>
        <dsp:cNvSpPr/>
      </dsp:nvSpPr>
      <dsp:spPr>
        <a:xfrm>
          <a:off x="4147621" y="882873"/>
          <a:ext cx="2279360" cy="3635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214"/>
              </a:lnTo>
              <a:lnTo>
                <a:pt x="2279360" y="87214"/>
              </a:lnTo>
              <a:lnTo>
                <a:pt x="2279360" y="36357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1199D-616E-4936-8749-DCECB7C58032}">
      <dsp:nvSpPr>
        <dsp:cNvPr id="0" name=""/>
        <dsp:cNvSpPr/>
      </dsp:nvSpPr>
      <dsp:spPr>
        <a:xfrm>
          <a:off x="1604482" y="882873"/>
          <a:ext cx="2543138" cy="363576"/>
        </a:xfrm>
        <a:custGeom>
          <a:avLst/>
          <a:gdLst/>
          <a:ahLst/>
          <a:cxnLst/>
          <a:rect l="0" t="0" r="0" b="0"/>
          <a:pathLst>
            <a:path>
              <a:moveTo>
                <a:pt x="2543138" y="0"/>
              </a:moveTo>
              <a:lnTo>
                <a:pt x="2543138" y="87214"/>
              </a:lnTo>
              <a:lnTo>
                <a:pt x="0" y="87214"/>
              </a:lnTo>
              <a:lnTo>
                <a:pt x="0" y="36357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4D148-DEA8-435B-A5A4-20D0697997FD}">
      <dsp:nvSpPr>
        <dsp:cNvPr id="0" name=""/>
        <dsp:cNvSpPr/>
      </dsp:nvSpPr>
      <dsp:spPr>
        <a:xfrm>
          <a:off x="2042211" y="0"/>
          <a:ext cx="4210819" cy="882873"/>
        </a:xfrm>
        <a:prstGeom prst="rect">
          <a:avLst/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There are </a:t>
          </a:r>
          <a:r>
            <a:rPr lang="en-US" sz="2000" b="1" u="sng" kern="1200" dirty="0">
              <a:solidFill>
                <a:schemeClr val="bg1"/>
              </a:solidFill>
            </a:rPr>
            <a:t>TWO</a:t>
          </a:r>
          <a:r>
            <a:rPr lang="en-US" sz="2000" b="1" kern="1200" dirty="0"/>
            <a:t> type of curve in dynamic spirometry </a:t>
          </a:r>
          <a:endParaRPr lang="ar-SA" sz="2000" b="1" kern="1200" dirty="0"/>
        </a:p>
      </dsp:txBody>
      <dsp:txXfrm>
        <a:off x="2042211" y="0"/>
        <a:ext cx="4210819" cy="882873"/>
      </dsp:txXfrm>
    </dsp:sp>
    <dsp:sp modelId="{40F25B3C-21F1-4F73-8F64-B26105AE5135}">
      <dsp:nvSpPr>
        <dsp:cNvPr id="0" name=""/>
        <dsp:cNvSpPr/>
      </dsp:nvSpPr>
      <dsp:spPr>
        <a:xfrm>
          <a:off x="0" y="1246450"/>
          <a:ext cx="3208965" cy="9188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Calibri" pitchFamily="18" charset="0"/>
              <a:cs typeface="Calibri" pitchFamily="18" charset="0"/>
            </a:rPr>
            <a:t>Forced Expiratory volume Curve </a:t>
          </a:r>
          <a:endParaRPr lang="ar-SA" sz="2000" kern="1200" dirty="0"/>
        </a:p>
      </dsp:txBody>
      <dsp:txXfrm>
        <a:off x="0" y="1246450"/>
        <a:ext cx="3208965" cy="918840"/>
      </dsp:txXfrm>
    </dsp:sp>
    <dsp:sp modelId="{EFF7F841-D778-48D3-A533-FD18412A2C07}">
      <dsp:nvSpPr>
        <dsp:cNvPr id="0" name=""/>
        <dsp:cNvSpPr/>
      </dsp:nvSpPr>
      <dsp:spPr>
        <a:xfrm>
          <a:off x="4761225" y="1246450"/>
          <a:ext cx="3331512" cy="1062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itchFamily="18" charset="0"/>
              <a:ea typeface="华文新魏"/>
              <a:cs typeface="Calibri" pitchFamily="18" charset="0"/>
            </a:rPr>
            <a:t>Flow volume curve </a:t>
          </a:r>
          <a:r>
            <a:rPr lang="en-US" sz="1100" b="1" kern="1200" dirty="0">
              <a:solidFill>
                <a:schemeClr val="bg1">
                  <a:lumMod val="50000"/>
                </a:schemeClr>
              </a:solidFill>
              <a:latin typeface="Calibri" pitchFamily="18" charset="0"/>
              <a:ea typeface="华文新魏"/>
              <a:cs typeface="Calibri" pitchFamily="18" charset="0"/>
            </a:rPr>
            <a:t>(slide 11)</a:t>
          </a:r>
          <a:endParaRPr lang="ar-SA" sz="1100" b="1" kern="1200" dirty="0">
            <a:solidFill>
              <a:schemeClr val="bg1">
                <a:lumMod val="50000"/>
              </a:schemeClr>
            </a:solidFill>
            <a:latin typeface="Calibri" pitchFamily="18" charset="0"/>
            <a:ea typeface="华文新魏"/>
            <a:cs typeface="Calibri" pitchFamily="18" charset="0"/>
          </a:endParaRPr>
        </a:p>
      </dsp:txBody>
      <dsp:txXfrm>
        <a:off x="4761225" y="1246450"/>
        <a:ext cx="3331512" cy="10620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856C0-0ECB-0B42-87AA-50BF612D38DE}">
      <dsp:nvSpPr>
        <dsp:cNvPr id="0" name=""/>
        <dsp:cNvSpPr/>
      </dsp:nvSpPr>
      <dsp:spPr>
        <a:xfrm>
          <a:off x="979525" y="1780"/>
          <a:ext cx="1192192" cy="662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/>
              <a:cs typeface="Calibri"/>
            </a:rPr>
            <a:t>Breathes  n</a:t>
          </a:r>
          <a:r>
            <a:rPr lang="en-US" sz="1400" kern="1200" spc="-5" dirty="0">
              <a:solidFill>
                <a:schemeClr val="tx1"/>
              </a:solidFill>
              <a:latin typeface="Calibri"/>
              <a:cs typeface="Calibri"/>
            </a:rPr>
            <a:t>o</a:t>
          </a:r>
          <a:r>
            <a:rPr lang="en-US" sz="1400" kern="1200" dirty="0">
              <a:solidFill>
                <a:schemeClr val="tx1"/>
              </a:solidFill>
              <a:latin typeface="Calibri"/>
              <a:cs typeface="Calibri"/>
            </a:rPr>
            <a:t>rmally  </a:t>
          </a:r>
          <a:r>
            <a:rPr lang="en-US" sz="1400" kern="1200" spc="-5" dirty="0">
              <a:solidFill>
                <a:schemeClr val="tx1"/>
              </a:solidFill>
              <a:latin typeface="Calibri"/>
              <a:cs typeface="Calibri"/>
            </a:rPr>
            <a:t>(TV)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98925" y="21180"/>
        <a:ext cx="1153392" cy="623568"/>
      </dsp:txXfrm>
    </dsp:sp>
    <dsp:sp modelId="{3E86176A-D405-784D-9DB0-02FD42047FA0}">
      <dsp:nvSpPr>
        <dsp:cNvPr id="0" name=""/>
        <dsp:cNvSpPr/>
      </dsp:nvSpPr>
      <dsp:spPr>
        <a:xfrm rot="5400000">
          <a:off x="1451427" y="680708"/>
          <a:ext cx="248388" cy="2980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486202" y="705546"/>
        <a:ext cx="178839" cy="173872"/>
      </dsp:txXfrm>
    </dsp:sp>
    <dsp:sp modelId="{F305C5CE-F0B6-F147-B8F6-6F140CBB9387}">
      <dsp:nvSpPr>
        <dsp:cNvPr id="0" name=""/>
        <dsp:cNvSpPr/>
      </dsp:nvSpPr>
      <dsp:spPr>
        <a:xfrm>
          <a:off x="979525" y="995333"/>
          <a:ext cx="1192192" cy="662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847830"/>
                <a:satOff val="8321"/>
                <a:lumOff val="-1569"/>
                <a:alphaOff val="0"/>
                <a:shade val="63000"/>
              </a:schemeClr>
            </a:gs>
            <a:gs pos="30000">
              <a:schemeClr val="accent2">
                <a:hueOff val="-2847830"/>
                <a:satOff val="8321"/>
                <a:lumOff val="-1569"/>
                <a:alphaOff val="0"/>
                <a:shade val="90000"/>
                <a:satMod val="110000"/>
              </a:schemeClr>
            </a:gs>
            <a:gs pos="45000">
              <a:schemeClr val="accent2">
                <a:hueOff val="-2847830"/>
                <a:satOff val="8321"/>
                <a:lumOff val="-1569"/>
                <a:alphaOff val="0"/>
                <a:shade val="100000"/>
                <a:satMod val="118000"/>
              </a:schemeClr>
            </a:gs>
            <a:gs pos="55000">
              <a:schemeClr val="accent2">
                <a:hueOff val="-2847830"/>
                <a:satOff val="8321"/>
                <a:lumOff val="-1569"/>
                <a:alphaOff val="0"/>
                <a:shade val="100000"/>
                <a:satMod val="118000"/>
              </a:schemeClr>
            </a:gs>
            <a:gs pos="73000">
              <a:schemeClr val="accent2">
                <a:hueOff val="-2847830"/>
                <a:satOff val="8321"/>
                <a:lumOff val="-1569"/>
                <a:alphaOff val="0"/>
                <a:shade val="90000"/>
                <a:satMod val="110000"/>
              </a:schemeClr>
            </a:gs>
            <a:gs pos="100000">
              <a:schemeClr val="accent2">
                <a:hueOff val="-2847830"/>
                <a:satOff val="8321"/>
                <a:lumOff val="-1569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-2847830"/>
              <a:satOff val="8321"/>
              <a:lumOff val="-1569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/>
              <a:cs typeface="Calibri"/>
            </a:rPr>
            <a:t>Max  inspiration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98925" y="1014733"/>
        <a:ext cx="1153392" cy="623568"/>
      </dsp:txXfrm>
    </dsp:sp>
    <dsp:sp modelId="{28A580A0-006A-2E4A-A472-B0477DBD2CA6}">
      <dsp:nvSpPr>
        <dsp:cNvPr id="0" name=""/>
        <dsp:cNvSpPr/>
      </dsp:nvSpPr>
      <dsp:spPr>
        <a:xfrm rot="5400000">
          <a:off x="1451427" y="1674261"/>
          <a:ext cx="248388" cy="2980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271745"/>
                <a:satOff val="12481"/>
                <a:lumOff val="-2353"/>
                <a:alphaOff val="0"/>
                <a:shade val="63000"/>
              </a:schemeClr>
            </a:gs>
            <a:gs pos="30000">
              <a:schemeClr val="accent2">
                <a:hueOff val="-4271745"/>
                <a:satOff val="12481"/>
                <a:lumOff val="-2353"/>
                <a:alphaOff val="0"/>
                <a:shade val="90000"/>
                <a:satMod val="110000"/>
              </a:schemeClr>
            </a:gs>
            <a:gs pos="45000">
              <a:schemeClr val="accent2">
                <a:hueOff val="-4271745"/>
                <a:satOff val="12481"/>
                <a:lumOff val="-2353"/>
                <a:alphaOff val="0"/>
                <a:shade val="100000"/>
                <a:satMod val="118000"/>
              </a:schemeClr>
            </a:gs>
            <a:gs pos="55000">
              <a:schemeClr val="accent2">
                <a:hueOff val="-4271745"/>
                <a:satOff val="12481"/>
                <a:lumOff val="-2353"/>
                <a:alphaOff val="0"/>
                <a:shade val="100000"/>
                <a:satMod val="118000"/>
              </a:schemeClr>
            </a:gs>
            <a:gs pos="73000">
              <a:schemeClr val="accent2">
                <a:hueOff val="-4271745"/>
                <a:satOff val="12481"/>
                <a:lumOff val="-2353"/>
                <a:alphaOff val="0"/>
                <a:shade val="90000"/>
                <a:satMod val="110000"/>
              </a:schemeClr>
            </a:gs>
            <a:gs pos="100000">
              <a:schemeClr val="accent2">
                <a:hueOff val="-4271745"/>
                <a:satOff val="12481"/>
                <a:lumOff val="-2353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-4271745"/>
              <a:satOff val="12481"/>
              <a:lumOff val="-2353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486202" y="1699099"/>
        <a:ext cx="178839" cy="173872"/>
      </dsp:txXfrm>
    </dsp:sp>
    <dsp:sp modelId="{F6337608-AE8A-D34A-B5E8-A1023A9A9F1E}">
      <dsp:nvSpPr>
        <dsp:cNvPr id="0" name=""/>
        <dsp:cNvSpPr/>
      </dsp:nvSpPr>
      <dsp:spPr>
        <a:xfrm>
          <a:off x="979525" y="1988886"/>
          <a:ext cx="1192192" cy="662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695660"/>
                <a:satOff val="16641"/>
                <a:lumOff val="-3137"/>
                <a:alphaOff val="0"/>
                <a:shade val="63000"/>
              </a:schemeClr>
            </a:gs>
            <a:gs pos="30000">
              <a:schemeClr val="accent2">
                <a:hueOff val="-5695660"/>
                <a:satOff val="16641"/>
                <a:lumOff val="-3137"/>
                <a:alphaOff val="0"/>
                <a:shade val="90000"/>
                <a:satMod val="110000"/>
              </a:schemeClr>
            </a:gs>
            <a:gs pos="45000">
              <a:schemeClr val="accent2">
                <a:hueOff val="-5695660"/>
                <a:satOff val="16641"/>
                <a:lumOff val="-3137"/>
                <a:alphaOff val="0"/>
                <a:shade val="100000"/>
                <a:satMod val="118000"/>
              </a:schemeClr>
            </a:gs>
            <a:gs pos="55000">
              <a:schemeClr val="accent2">
                <a:hueOff val="-5695660"/>
                <a:satOff val="16641"/>
                <a:lumOff val="-3137"/>
                <a:alphaOff val="0"/>
                <a:shade val="100000"/>
                <a:satMod val="118000"/>
              </a:schemeClr>
            </a:gs>
            <a:gs pos="73000">
              <a:schemeClr val="accent2">
                <a:hueOff val="-5695660"/>
                <a:satOff val="16641"/>
                <a:lumOff val="-3137"/>
                <a:alphaOff val="0"/>
                <a:shade val="90000"/>
                <a:satMod val="110000"/>
              </a:schemeClr>
            </a:gs>
            <a:gs pos="100000">
              <a:schemeClr val="accent2">
                <a:hueOff val="-5695660"/>
                <a:satOff val="16641"/>
                <a:lumOff val="-3137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-5695660"/>
              <a:satOff val="16641"/>
              <a:lumOff val="-3137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/>
              <a:cs typeface="Calibri"/>
            </a:rPr>
            <a:t>Exhales  Fast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98925" y="2008286"/>
        <a:ext cx="1153392" cy="623568"/>
      </dsp:txXfrm>
    </dsp:sp>
    <dsp:sp modelId="{ECB635AC-17E7-EC49-9799-308DAF4790AB}">
      <dsp:nvSpPr>
        <dsp:cNvPr id="0" name=""/>
        <dsp:cNvSpPr/>
      </dsp:nvSpPr>
      <dsp:spPr>
        <a:xfrm rot="5400000">
          <a:off x="1451427" y="2667814"/>
          <a:ext cx="248388" cy="2980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shade val="63000"/>
              </a:schemeClr>
            </a:gs>
            <a:gs pos="30000">
              <a:schemeClr val="accent2">
                <a:hueOff val="-8543491"/>
                <a:satOff val="24962"/>
                <a:lumOff val="-4706"/>
                <a:alphaOff val="0"/>
                <a:shade val="90000"/>
                <a:satMod val="110000"/>
              </a:schemeClr>
            </a:gs>
            <a:gs pos="45000">
              <a:schemeClr val="accent2">
                <a:hueOff val="-8543491"/>
                <a:satOff val="24962"/>
                <a:lumOff val="-4706"/>
                <a:alphaOff val="0"/>
                <a:shade val="100000"/>
                <a:satMod val="118000"/>
              </a:schemeClr>
            </a:gs>
            <a:gs pos="55000">
              <a:schemeClr val="accent2">
                <a:hueOff val="-8543491"/>
                <a:satOff val="24962"/>
                <a:lumOff val="-4706"/>
                <a:alphaOff val="0"/>
                <a:shade val="100000"/>
                <a:satMod val="118000"/>
              </a:schemeClr>
            </a:gs>
            <a:gs pos="73000">
              <a:schemeClr val="accent2">
                <a:hueOff val="-8543491"/>
                <a:satOff val="24962"/>
                <a:lumOff val="-4706"/>
                <a:alphaOff val="0"/>
                <a:shade val="90000"/>
                <a:satMod val="11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-8543491"/>
              <a:satOff val="24962"/>
              <a:lumOff val="-4706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486202" y="2692652"/>
        <a:ext cx="178839" cy="173872"/>
      </dsp:txXfrm>
    </dsp:sp>
    <dsp:sp modelId="{E2BCFF7B-C1AF-FB44-8720-D3AC979FC11C}">
      <dsp:nvSpPr>
        <dsp:cNvPr id="0" name=""/>
        <dsp:cNvSpPr/>
      </dsp:nvSpPr>
      <dsp:spPr>
        <a:xfrm>
          <a:off x="979525" y="2982439"/>
          <a:ext cx="1192192" cy="662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shade val="63000"/>
              </a:schemeClr>
            </a:gs>
            <a:gs pos="30000">
              <a:schemeClr val="accent2">
                <a:hueOff val="-8543491"/>
                <a:satOff val="24962"/>
                <a:lumOff val="-4706"/>
                <a:alphaOff val="0"/>
                <a:shade val="90000"/>
                <a:satMod val="110000"/>
              </a:schemeClr>
            </a:gs>
            <a:gs pos="45000">
              <a:schemeClr val="accent2">
                <a:hueOff val="-8543491"/>
                <a:satOff val="24962"/>
                <a:lumOff val="-4706"/>
                <a:alphaOff val="0"/>
                <a:shade val="100000"/>
                <a:satMod val="118000"/>
              </a:schemeClr>
            </a:gs>
            <a:gs pos="55000">
              <a:schemeClr val="accent2">
                <a:hueOff val="-8543491"/>
                <a:satOff val="24962"/>
                <a:lumOff val="-4706"/>
                <a:alphaOff val="0"/>
                <a:shade val="100000"/>
                <a:satMod val="118000"/>
              </a:schemeClr>
            </a:gs>
            <a:gs pos="73000">
              <a:schemeClr val="accent2">
                <a:hueOff val="-8543491"/>
                <a:satOff val="24962"/>
                <a:lumOff val="-4706"/>
                <a:alphaOff val="0"/>
                <a:shade val="90000"/>
                <a:satMod val="11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-8543491"/>
              <a:satOff val="24962"/>
              <a:lumOff val="-4706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/>
              <a:cs typeface="Calibri"/>
            </a:rPr>
            <a:t>Rapid  max  inspiration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98925" y="3001839"/>
        <a:ext cx="1153392" cy="623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E56DC-0D4B-C94B-8F94-3D432A436C2F}">
      <dsp:nvSpPr>
        <dsp:cNvPr id="0" name=""/>
        <dsp:cNvSpPr/>
      </dsp:nvSpPr>
      <dsp:spPr>
        <a:xfrm>
          <a:off x="83817" y="0"/>
          <a:ext cx="1819256" cy="82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Effort dependent </a:t>
          </a:r>
        </a:p>
      </dsp:txBody>
      <dsp:txXfrm>
        <a:off x="107990" y="24173"/>
        <a:ext cx="1770910" cy="776970"/>
      </dsp:txXfrm>
    </dsp:sp>
    <dsp:sp modelId="{C6B9B365-B88B-D346-9267-C98B7A98921C}">
      <dsp:nvSpPr>
        <dsp:cNvPr id="0" name=""/>
        <dsp:cNvSpPr/>
      </dsp:nvSpPr>
      <dsp:spPr>
        <a:xfrm>
          <a:off x="265742" y="825316"/>
          <a:ext cx="331004" cy="655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660"/>
              </a:lnTo>
              <a:lnTo>
                <a:pt x="331004" y="65566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D4285-8D6B-1842-8321-FC2E86D01F3C}">
      <dsp:nvSpPr>
        <dsp:cNvPr id="0" name=""/>
        <dsp:cNvSpPr/>
      </dsp:nvSpPr>
      <dsp:spPr>
        <a:xfrm>
          <a:off x="596747" y="995408"/>
          <a:ext cx="3377511" cy="971137"/>
        </a:xfrm>
        <a:prstGeom prst="roundRect">
          <a:avLst>
            <a:gd name="adj" fmla="val 10000"/>
          </a:avLst>
        </a:prstGeom>
        <a:solidFill>
          <a:srgbClr val="EFD8D2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spc="-5" dirty="0">
              <a:latin typeface="Calibri"/>
              <a:cs typeface="Calibri"/>
            </a:rPr>
            <a:t>Happened in :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spc="-5" dirty="0">
              <a:latin typeface="Calibri"/>
              <a:cs typeface="Calibri"/>
            </a:rPr>
            <a:t>Inspiratory </a:t>
          </a:r>
          <a:r>
            <a:rPr lang="en-US" sz="1400" kern="1200" spc="-5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+  </a:t>
          </a:r>
          <a:r>
            <a:rPr lang="en-US" sz="1400" u="sng" kern="1200" spc="5" dirty="0">
              <a:latin typeface="Calibri"/>
              <a:cs typeface="Calibri"/>
            </a:rPr>
            <a:t>1</a:t>
          </a:r>
          <a:r>
            <a:rPr lang="en-US" sz="1400" u="sng" kern="1200" spc="7" baseline="25132" dirty="0">
              <a:latin typeface="Calibri"/>
              <a:cs typeface="Calibri"/>
            </a:rPr>
            <a:t>st </a:t>
          </a:r>
          <a:r>
            <a:rPr lang="en-US" sz="1400" u="sng" kern="1200" spc="-5" dirty="0">
              <a:latin typeface="Calibri"/>
              <a:cs typeface="Calibri"/>
            </a:rPr>
            <a:t>early ﬂow rates of  </a:t>
          </a:r>
          <a:r>
            <a:rPr lang="en-US" sz="1400" u="sng" kern="1200" dirty="0">
              <a:latin typeface="Calibri"/>
              <a:cs typeface="Calibri"/>
            </a:rPr>
            <a:t>the </a:t>
          </a:r>
          <a:r>
            <a:rPr lang="en-US" sz="1400" u="sng" kern="1200" spc="-5" dirty="0">
              <a:latin typeface="Calibri"/>
              <a:cs typeface="Calibri"/>
            </a:rPr>
            <a:t>expiratory curve </a:t>
          </a:r>
          <a:endParaRPr lang="en-US" sz="1400" u="sng" kern="1200" dirty="0">
            <a:latin typeface="Calibri"/>
            <a:cs typeface="Calibri"/>
          </a:endParaRP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5" dirty="0">
              <a:latin typeface="Calibri"/>
              <a:cs typeface="Calibri"/>
            </a:rPr>
            <a:t>(ﬂows generated </a:t>
          </a:r>
          <a:r>
            <a:rPr lang="en-US" sz="1400" kern="1200" dirty="0">
              <a:latin typeface="Calibri"/>
              <a:cs typeface="Calibri"/>
            </a:rPr>
            <a:t>near</a:t>
          </a:r>
          <a:r>
            <a:rPr lang="en-US" sz="1400" kern="1200" baseline="0" dirty="0">
              <a:latin typeface="Calibri"/>
              <a:cs typeface="Calibri"/>
            </a:rPr>
            <a:t> </a:t>
          </a:r>
          <a:r>
            <a:rPr lang="en-US" sz="1400" kern="1200" dirty="0">
              <a:latin typeface="Calibri"/>
              <a:cs typeface="Calibri"/>
            </a:rPr>
            <a:t>the</a:t>
          </a:r>
          <a:r>
            <a:rPr lang="en-US" sz="1400" kern="1200" baseline="0" dirty="0">
              <a:latin typeface="Calibri"/>
              <a:cs typeface="Calibri"/>
            </a:rPr>
            <a:t> </a:t>
          </a:r>
          <a:r>
            <a:rPr lang="mr-IN" sz="1400" kern="1200" dirty="0">
              <a:latin typeface="Calibri"/>
              <a:cs typeface="Calibri"/>
            </a:rPr>
            <a:t>TLC )</a:t>
          </a:r>
          <a:endParaRPr lang="en-US" sz="1400" kern="1200" dirty="0"/>
        </a:p>
      </dsp:txBody>
      <dsp:txXfrm>
        <a:off x="625191" y="1023852"/>
        <a:ext cx="3320623" cy="914249"/>
      </dsp:txXfrm>
    </dsp:sp>
    <dsp:sp modelId="{B16A5BDB-1CCB-4946-A66C-6B23F8E6F296}">
      <dsp:nvSpPr>
        <dsp:cNvPr id="0" name=""/>
        <dsp:cNvSpPr/>
      </dsp:nvSpPr>
      <dsp:spPr>
        <a:xfrm>
          <a:off x="265742" y="825316"/>
          <a:ext cx="454331" cy="2052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2937"/>
              </a:lnTo>
              <a:lnTo>
                <a:pt x="454331" y="2052937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F2533-8542-0E4D-BC83-0C7187BBDCD0}">
      <dsp:nvSpPr>
        <dsp:cNvPr id="0" name=""/>
        <dsp:cNvSpPr/>
      </dsp:nvSpPr>
      <dsp:spPr>
        <a:xfrm>
          <a:off x="720074" y="2340319"/>
          <a:ext cx="2616053" cy="1075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5" dirty="0">
              <a:solidFill>
                <a:srgbClr val="FF0000"/>
              </a:solidFill>
              <a:latin typeface="Calibri"/>
              <a:cs typeface="Calibri"/>
            </a:rPr>
            <a:t>Harder (effort) </a:t>
          </a:r>
          <a:r>
            <a:rPr lang="en-US" sz="1400" kern="1200" spc="-5" dirty="0">
              <a:latin typeface="Calibri"/>
              <a:cs typeface="Calibri"/>
            </a:rPr>
            <a:t>forces </a:t>
          </a:r>
          <a:r>
            <a:rPr lang="en-US" sz="1400" kern="1200" dirty="0">
              <a:latin typeface="Calibri"/>
              <a:cs typeface="Calibri"/>
            </a:rPr>
            <a:t>the air </a:t>
          </a:r>
          <a:r>
            <a:rPr lang="en-US" sz="1400" kern="1200" spc="-5" dirty="0">
              <a:latin typeface="Calibri"/>
              <a:cs typeface="Calibri"/>
            </a:rPr>
            <a:t>out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5" dirty="0">
              <a:latin typeface="Calibri"/>
              <a:cs typeface="Calibri"/>
              <a:sym typeface="Wingdings"/>
            </a:rPr>
            <a:t> </a:t>
          </a:r>
          <a:r>
            <a:rPr lang="en-US" sz="1400" kern="1200" spc="-5" dirty="0">
              <a:latin typeface="Calibri"/>
              <a:cs typeface="Calibri"/>
            </a:rPr>
            <a:t>will raise pleural pressure </a:t>
          </a:r>
          <a:r>
            <a:rPr lang="en-US" sz="1400" kern="1200" spc="-5" dirty="0">
              <a:latin typeface="Calibri"/>
              <a:cs typeface="Calibri"/>
              <a:sym typeface="Wingdings"/>
            </a:rPr>
            <a:t> </a:t>
          </a:r>
          <a:r>
            <a:rPr lang="en-US" sz="1400" kern="1200" spc="-5" dirty="0">
              <a:latin typeface="Calibri"/>
              <a:cs typeface="Calibri"/>
            </a:rPr>
            <a:t>The greater effort will result </a:t>
          </a:r>
          <a:r>
            <a:rPr lang="en-US" sz="1400" u="sng" kern="1200" spc="-5" dirty="0">
              <a:latin typeface="Calibri"/>
              <a:cs typeface="Calibri"/>
            </a:rPr>
            <a:t>an air flow </a:t>
          </a:r>
          <a:r>
            <a:rPr lang="en-US" sz="1400" kern="1200" spc="-5" dirty="0">
              <a:latin typeface="Calibri"/>
              <a:cs typeface="Calibri"/>
              <a:sym typeface="Wingdings"/>
            </a:rPr>
            <a:t> </a:t>
          </a:r>
          <a:endParaRPr lang="en-US" sz="1400" kern="1200" dirty="0"/>
        </a:p>
      </dsp:txBody>
      <dsp:txXfrm>
        <a:off x="751585" y="2371830"/>
        <a:ext cx="2553031" cy="1012848"/>
      </dsp:txXfrm>
    </dsp:sp>
    <dsp:sp modelId="{2D7A2B03-7078-1442-8B60-E99DE3CA9591}">
      <dsp:nvSpPr>
        <dsp:cNvPr id="0" name=""/>
        <dsp:cNvSpPr/>
      </dsp:nvSpPr>
      <dsp:spPr>
        <a:xfrm>
          <a:off x="4186801" y="0"/>
          <a:ext cx="2126774" cy="82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Effort independent </a:t>
          </a:r>
        </a:p>
      </dsp:txBody>
      <dsp:txXfrm>
        <a:off x="4210974" y="24173"/>
        <a:ext cx="2078428" cy="776970"/>
      </dsp:txXfrm>
    </dsp:sp>
    <dsp:sp modelId="{7BB969D4-84CA-B349-A720-F2E426DAEBF8}">
      <dsp:nvSpPr>
        <dsp:cNvPr id="0" name=""/>
        <dsp:cNvSpPr/>
      </dsp:nvSpPr>
      <dsp:spPr>
        <a:xfrm>
          <a:off x="4399478" y="825316"/>
          <a:ext cx="388074" cy="605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689"/>
              </a:lnTo>
              <a:lnTo>
                <a:pt x="388074" y="60568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877D6-180B-3847-954B-C7CE204C04DF}">
      <dsp:nvSpPr>
        <dsp:cNvPr id="0" name=""/>
        <dsp:cNvSpPr/>
      </dsp:nvSpPr>
      <dsp:spPr>
        <a:xfrm>
          <a:off x="4787553" y="936109"/>
          <a:ext cx="3262979" cy="989793"/>
        </a:xfrm>
        <a:prstGeom prst="roundRect">
          <a:avLst>
            <a:gd name="adj" fmla="val 10000"/>
          </a:avLst>
        </a:prstGeom>
        <a:solidFill>
          <a:srgbClr val="EFD8D2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/>
              <a:cs typeface="Calibri"/>
            </a:rPr>
            <a:t>Happened</a:t>
          </a:r>
          <a:r>
            <a:rPr lang="en-US" sz="1400" b="1" kern="1200" baseline="0" dirty="0">
              <a:latin typeface="Calibri"/>
              <a:cs typeface="Calibri"/>
            </a:rPr>
            <a:t> in :</a:t>
          </a:r>
          <a:endParaRPr lang="en-US" sz="1400" b="1" kern="1200" dirty="0">
            <a:latin typeface="Calibri"/>
            <a:cs typeface="Calibri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/>
              <a:cs typeface="Calibri"/>
            </a:rPr>
            <a:t>1- At </a:t>
          </a:r>
          <a:r>
            <a:rPr lang="en-US" sz="1100" kern="1200" spc="-5" dirty="0">
              <a:latin typeface="Calibri"/>
              <a:cs typeface="Calibri"/>
            </a:rPr>
            <a:t>low </a:t>
          </a:r>
          <a:r>
            <a:rPr lang="en-US" sz="1100" kern="1200" dirty="0">
              <a:latin typeface="Calibri"/>
              <a:cs typeface="Calibri"/>
            </a:rPr>
            <a:t>lung </a:t>
          </a:r>
          <a:r>
            <a:rPr lang="en-US" sz="1100" kern="1200" spc="-5" dirty="0">
              <a:latin typeface="Calibri"/>
              <a:cs typeface="Calibri"/>
            </a:rPr>
            <a:t>Volume </a:t>
          </a:r>
          <a:r>
            <a:rPr lang="en-US" sz="1100" kern="1200" dirty="0">
              <a:latin typeface="Calibri"/>
              <a:cs typeface="Calibri"/>
            </a:rPr>
            <a:t>,( as RV is </a:t>
          </a:r>
          <a:r>
            <a:rPr lang="en-US" sz="1100" kern="1200" spc="-5" dirty="0">
              <a:latin typeface="Calibri"/>
              <a:cs typeface="Calibri"/>
            </a:rPr>
            <a:t>approached)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/>
              <a:cs typeface="Calibri"/>
            </a:rPr>
            <a:t>2- certain  pleural pressure (Pip) is reached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/>
              <a:cs typeface="Calibri"/>
            </a:rPr>
            <a:t>(it depends </a:t>
          </a:r>
          <a:r>
            <a:rPr lang="en-US" sz="1100" kern="1200" spc="-5" dirty="0">
              <a:latin typeface="Calibri"/>
              <a:cs typeface="Calibri"/>
            </a:rPr>
            <a:t>on </a:t>
          </a:r>
          <a:r>
            <a:rPr lang="en-US" sz="1100" kern="1200" dirty="0">
              <a:latin typeface="Calibri"/>
              <a:cs typeface="Calibri"/>
            </a:rPr>
            <a:t>the size </a:t>
          </a:r>
          <a:r>
            <a:rPr lang="en-US" sz="1100" kern="1200" spc="-5" dirty="0">
              <a:latin typeface="Calibri"/>
              <a:cs typeface="Calibri"/>
            </a:rPr>
            <a:t>of </a:t>
          </a:r>
          <a:r>
            <a:rPr lang="en-US" sz="1100" kern="1200" dirty="0">
              <a:latin typeface="Calibri"/>
              <a:cs typeface="Calibri"/>
            </a:rPr>
            <a:t>the</a:t>
          </a:r>
          <a:r>
            <a:rPr lang="en-US" sz="1100" kern="1200" spc="-45" dirty="0">
              <a:latin typeface="Calibri"/>
              <a:cs typeface="Calibri"/>
            </a:rPr>
            <a:t> </a:t>
          </a:r>
          <a:r>
            <a:rPr lang="en-US" sz="1100" kern="1200" spc="-5" dirty="0">
              <a:latin typeface="Calibri"/>
              <a:cs typeface="Calibri"/>
            </a:rPr>
            <a:t>bronchi)</a:t>
          </a:r>
        </a:p>
      </dsp:txBody>
      <dsp:txXfrm>
        <a:off x="4816543" y="965099"/>
        <a:ext cx="3204999" cy="931813"/>
      </dsp:txXfrm>
    </dsp:sp>
    <dsp:sp modelId="{8C4911F2-3D7B-D047-A2B1-648A2FFC4824}">
      <dsp:nvSpPr>
        <dsp:cNvPr id="0" name=""/>
        <dsp:cNvSpPr/>
      </dsp:nvSpPr>
      <dsp:spPr>
        <a:xfrm>
          <a:off x="4399478" y="825316"/>
          <a:ext cx="113684" cy="2082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057"/>
              </a:lnTo>
              <a:lnTo>
                <a:pt x="113684" y="2082057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602F3-0958-AD49-B9EF-4B25514B6BE6}">
      <dsp:nvSpPr>
        <dsp:cNvPr id="0" name=""/>
        <dsp:cNvSpPr/>
      </dsp:nvSpPr>
      <dsp:spPr>
        <a:xfrm>
          <a:off x="4513163" y="2088229"/>
          <a:ext cx="3850108" cy="1638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</a:rPr>
            <a:t>Hard</a:t>
          </a:r>
          <a:r>
            <a:rPr lang="en-US" sz="1300" kern="1200" baseline="0" dirty="0">
              <a:solidFill>
                <a:srgbClr val="FF0000"/>
              </a:solidFill>
            </a:rPr>
            <a:t> effort </a:t>
          </a:r>
          <a:r>
            <a:rPr lang="en-US" sz="1300" kern="1200" baseline="0" dirty="0">
              <a:sym typeface="Wingdings"/>
            </a:rPr>
            <a:t></a:t>
          </a:r>
          <a:r>
            <a:rPr lang="en-US" sz="1300" kern="1200" baseline="0" dirty="0"/>
            <a:t> </a:t>
          </a:r>
          <a:r>
            <a:rPr lang="en-US" sz="1300" kern="1200" baseline="0" dirty="0">
              <a:latin typeface="Calibri"/>
              <a:cs typeface="Calibri"/>
            </a:rPr>
            <a:t>G</a:t>
          </a:r>
          <a:r>
            <a:rPr lang="en-US" sz="1300" kern="1200" dirty="0">
              <a:latin typeface="Calibri"/>
              <a:cs typeface="Calibri"/>
            </a:rPr>
            <a:t>enerates higher Pip (but </a:t>
          </a:r>
          <a:r>
            <a:rPr lang="en-US" sz="1300" u="sng" kern="1200" dirty="0">
              <a:solidFill>
                <a:srgbClr val="FF0000"/>
              </a:solidFill>
              <a:latin typeface="Calibri"/>
              <a:cs typeface="Calibri"/>
            </a:rPr>
            <a:t>no</a:t>
          </a:r>
          <a:r>
            <a:rPr lang="en-US" sz="1300" u="sng" kern="1200" dirty="0">
              <a:latin typeface="Calibri"/>
              <a:cs typeface="Calibri"/>
            </a:rPr>
            <a:t> greater </a:t>
          </a:r>
          <a:r>
            <a:rPr lang="en-US" sz="1300" u="sng" kern="1200" spc="-5" dirty="0">
              <a:latin typeface="Calibri"/>
              <a:cs typeface="Calibri"/>
            </a:rPr>
            <a:t>airﬂow </a:t>
          </a:r>
          <a:r>
            <a:rPr lang="en-US" sz="1300" kern="1200" spc="-5" dirty="0">
              <a:latin typeface="Calibri"/>
              <a:cs typeface="Calibri"/>
            </a:rPr>
            <a:t>because</a:t>
          </a:r>
          <a:r>
            <a:rPr lang="en-US" sz="1300" kern="1200" spc="-5" baseline="0" dirty="0">
              <a:latin typeface="Calibri"/>
              <a:cs typeface="Calibri"/>
            </a:rPr>
            <a:t>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5" baseline="0" dirty="0">
              <a:solidFill>
                <a:schemeClr val="accent1"/>
              </a:solidFill>
              <a:latin typeface="Calibri"/>
              <a:cs typeface="Calibri"/>
            </a:rPr>
            <a:t>P</a:t>
          </a:r>
          <a:r>
            <a:rPr lang="en-US" sz="1300" kern="1200" spc="-5" dirty="0">
              <a:solidFill>
                <a:schemeClr val="accent1"/>
              </a:solidFill>
              <a:latin typeface="Calibri"/>
              <a:cs typeface="Calibri"/>
            </a:rPr>
            <a:t>ositive </a:t>
          </a:r>
          <a:r>
            <a:rPr lang="en-US" sz="1300" kern="1200" dirty="0">
              <a:solidFill>
                <a:schemeClr val="accent1"/>
              </a:solidFill>
              <a:latin typeface="Calibri"/>
              <a:cs typeface="Calibri"/>
            </a:rPr>
            <a:t>Pip </a:t>
          </a:r>
          <a:r>
            <a:rPr lang="en-US" sz="1300" kern="1200" dirty="0">
              <a:latin typeface="Calibri"/>
              <a:cs typeface="Calibri"/>
            </a:rPr>
            <a:t>( that tends to </a:t>
          </a:r>
          <a:r>
            <a:rPr lang="en-US" sz="1300" kern="1200" spc="-5" dirty="0">
              <a:latin typeface="Calibri"/>
              <a:cs typeface="Calibri"/>
            </a:rPr>
            <a:t>collapse </a:t>
          </a:r>
          <a:r>
            <a:rPr lang="en-US" sz="1300" kern="1200" dirty="0">
              <a:latin typeface="Calibri"/>
              <a:cs typeface="Calibri"/>
            </a:rPr>
            <a:t>the  </a:t>
          </a:r>
          <a:r>
            <a:rPr lang="en-US" sz="1300" kern="1200" spc="-5" dirty="0">
              <a:latin typeface="Calibri"/>
              <a:cs typeface="Calibri"/>
            </a:rPr>
            <a:t>airway) </a:t>
          </a:r>
          <a:r>
            <a:rPr lang="en-US" sz="1300" kern="1200" dirty="0">
              <a:solidFill>
                <a:schemeClr val="accent1"/>
              </a:solidFill>
              <a:latin typeface="Calibri"/>
              <a:cs typeface="Calibri"/>
            </a:rPr>
            <a:t>exceeds the </a:t>
          </a:r>
          <a:r>
            <a:rPr lang="en-US" sz="1300" kern="1200" spc="-5" dirty="0">
              <a:solidFill>
                <a:schemeClr val="accent1"/>
              </a:solidFill>
              <a:latin typeface="Calibri"/>
              <a:cs typeface="Calibri"/>
            </a:rPr>
            <a:t>airway </a:t>
          </a:r>
          <a:r>
            <a:rPr lang="en-US" sz="1300" kern="1200" dirty="0">
              <a:solidFill>
                <a:schemeClr val="accent1"/>
              </a:solidFill>
              <a:latin typeface="Calibri"/>
              <a:cs typeface="Calibri"/>
            </a:rPr>
            <a:t>pressure </a:t>
          </a:r>
          <a:r>
            <a:rPr lang="en-US" sz="1300" kern="1200" dirty="0">
              <a:latin typeface="Calibri"/>
              <a:cs typeface="Calibri"/>
            </a:rPr>
            <a:t>(that tends to keep  the </a:t>
          </a:r>
          <a:r>
            <a:rPr lang="en-US" sz="1300" kern="1200" spc="-5" dirty="0">
              <a:latin typeface="Calibri"/>
              <a:cs typeface="Calibri"/>
            </a:rPr>
            <a:t>airways open) </a:t>
          </a:r>
          <a:r>
            <a:rPr lang="en-US" sz="1300" kern="1200" spc="-5" dirty="0">
              <a:latin typeface="Calibri"/>
              <a:cs typeface="Calibri"/>
              <a:sym typeface="Wingdings"/>
            </a:rPr>
            <a:t></a:t>
          </a:r>
          <a:r>
            <a:rPr lang="en-US" sz="1300" kern="1200" spc="-5" baseline="0" dirty="0">
              <a:latin typeface="Calibri"/>
              <a:cs typeface="Calibri"/>
              <a:sym typeface="Wingdings"/>
            </a:rPr>
            <a:t> </a:t>
          </a:r>
          <a:r>
            <a:rPr lang="en-US" sz="1300" kern="1200" spc="-5" dirty="0">
              <a:latin typeface="Calibri"/>
              <a:cs typeface="Calibri"/>
            </a:rPr>
            <a:t>will lead to</a:t>
          </a:r>
          <a:r>
            <a:rPr lang="en-US" sz="1300" kern="1200" spc="-5" baseline="0" dirty="0">
              <a:latin typeface="Calibri"/>
              <a:cs typeface="Calibri"/>
            </a:rPr>
            <a:t> </a:t>
          </a:r>
          <a:r>
            <a:rPr lang="en-US" sz="1300" kern="1200" spc="-5" dirty="0">
              <a:latin typeface="Calibri"/>
              <a:cs typeface="Calibri"/>
            </a:rPr>
            <a:t>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5" dirty="0">
              <a:latin typeface="Calibri"/>
              <a:cs typeface="Calibri"/>
            </a:rPr>
            <a:t>1- airways narrow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5" dirty="0">
              <a:latin typeface="Calibri"/>
              <a:cs typeface="Calibri"/>
            </a:rPr>
            <a:t>2- preventing </a:t>
          </a:r>
          <a:r>
            <a:rPr lang="en-US" sz="1200" kern="1200" dirty="0">
              <a:latin typeface="Calibri"/>
              <a:cs typeface="Calibri"/>
            </a:rPr>
            <a:t>any  further increase in </a:t>
          </a:r>
          <a:r>
            <a:rPr lang="en-US" sz="1200" kern="1200" spc="-5" dirty="0">
              <a:latin typeface="Calibri"/>
              <a:cs typeface="Calibri"/>
            </a:rPr>
            <a:t>airﬂow </a:t>
          </a:r>
          <a:r>
            <a:rPr lang="en-US" sz="1200" kern="1200" dirty="0">
              <a:latin typeface="Calibri"/>
              <a:cs typeface="Calibri"/>
            </a:rPr>
            <a:t>despite greater</a:t>
          </a:r>
          <a:r>
            <a:rPr lang="en-US" sz="1200" kern="1200" spc="-45" dirty="0">
              <a:latin typeface="Calibri"/>
              <a:cs typeface="Calibri"/>
            </a:rPr>
            <a:t> </a:t>
          </a:r>
          <a:r>
            <a:rPr lang="en-US" sz="1200" kern="1200" spc="-5" dirty="0">
              <a:latin typeface="Calibri"/>
              <a:cs typeface="Calibri"/>
            </a:rPr>
            <a:t>eﬀort</a:t>
          </a:r>
          <a:endParaRPr lang="en-US" sz="1200" kern="1200" spc="-5" baseline="0" dirty="0">
            <a:latin typeface="Calibri"/>
            <a:cs typeface="Calibri"/>
          </a:endParaRPr>
        </a:p>
      </dsp:txBody>
      <dsp:txXfrm>
        <a:off x="4561147" y="2136213"/>
        <a:ext cx="3754140" cy="154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A95C3-525D-4F91-BA2A-BE8EDE06AC10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05093-C804-447C-A940-865EF0339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8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0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other definition of IC : it is the volume of air that can be maximally inhaled after normal expiration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0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3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8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7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1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2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296B35E-2BA4-4A99-8158-DAF602D043D2}" type="datetimeFigureOut">
              <a:rPr lang="en-US" smtClean="0"/>
              <a:t>2017-03-07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tif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tif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056" y="1211191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GB" sz="4000" b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Spirometry</a:t>
            </a:r>
            <a:br>
              <a:rPr lang="en-GB" sz="4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748" y="3933056"/>
            <a:ext cx="7483016" cy="720080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Physiology lab Team 436 – Respiratory block </a:t>
            </a:r>
          </a:p>
          <a:p>
            <a:pPr algn="ctr"/>
            <a:r>
              <a:rPr lang="en-GB" sz="1400" b="1" dirty="0">
                <a:solidFill>
                  <a:srgbClr val="FF0000"/>
                </a:solidFill>
              </a:rPr>
              <a:t>This work include Boy’s + girl’s slides + girl’s </a:t>
            </a:r>
            <a:r>
              <a:rPr lang="en-GB" sz="1400" b="1" dirty="0" err="1">
                <a:solidFill>
                  <a:srgbClr val="FF0000"/>
                </a:solidFill>
              </a:rPr>
              <a:t>handout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94868" y="1967411"/>
            <a:ext cx="698477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user\AppData\Local\Microsoft\Windows\INetCache\IE\K75KFYI6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" y="332309"/>
            <a:ext cx="1097224" cy="10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21" y="332656"/>
            <a:ext cx="1669355" cy="86409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08716" y="5013176"/>
            <a:ext cx="6570196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Team work  :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Leena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Alwakeel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r-IN" sz="1800" i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Hassan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Alshammari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r-IN" sz="1800" i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Ruba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Ali</a:t>
            </a:r>
          </a:p>
        </p:txBody>
      </p:sp>
      <p:sp>
        <p:nvSpPr>
          <p:cNvPr id="5" name="Rectangle 4"/>
          <p:cNvSpPr/>
          <p:nvPr/>
        </p:nvSpPr>
        <p:spPr>
          <a:xfrm>
            <a:off x="945624" y="2014967"/>
            <a:ext cx="5714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Objectives 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Use a spirometer and determine lung volumes and capacities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Define and provide values for the various lung volumes and capacities 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Recognize the physiological and some pathological factors that modify lung volumes and capacities.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25" y="116632"/>
            <a:ext cx="511492" cy="2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2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itchFamily="18" charset="0"/>
                <a:cs typeface="Calibri" pitchFamily="18" charset="0"/>
              </a:rPr>
              <a:t>Results Interpretation </a:t>
            </a:r>
            <a:r>
              <a:rPr lang="en-US" altLang="zh-CN" sz="2400" dirty="0">
                <a:solidFill>
                  <a:schemeClr val="accent1"/>
                </a:solidFill>
                <a:latin typeface="Calibri" pitchFamily="18" charset="0"/>
                <a:cs typeface="Calibri" pitchFamily="18" charset="0"/>
              </a:rPr>
              <a:t>( Extra example )</a:t>
            </a:r>
            <a:r>
              <a:rPr lang="en-US" altLang="zh-CN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Calibri" pitchFamily="18" charset="0"/>
                <a:cs typeface="Calibri" pitchFamily="18" charset="0"/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10" y="1196752"/>
            <a:ext cx="79209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18" charset="0"/>
                <a:cs typeface="Calibri" pitchFamily="18" charset="0"/>
              </a:rPr>
              <a:t>When we do this test on a patient </a:t>
            </a:r>
            <a:r>
              <a:rPr lang="en-US" altLang="zh-CN" sz="1400" dirty="0">
                <a:latin typeface="Calibri" pitchFamily="18" charset="0"/>
                <a:cs typeface="Calibri" pitchFamily="18" charset="0"/>
              </a:rPr>
              <a:t>Results of patient are reported as absolute values (liter) ,and as percentages of predicted values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18" charset="0"/>
                <a:cs typeface="Calibri" pitchFamily="18" charset="0"/>
              </a:rPr>
              <a:t>(normal value of person ) </a:t>
            </a:r>
            <a:r>
              <a:rPr lang="en-US" altLang="zh-CN" sz="1400" dirty="0">
                <a:latin typeface="Calibri" pitchFamily="18" charset="0"/>
                <a:cs typeface="Calibri" pitchFamily="18" charset="0"/>
              </a:rPr>
              <a:t>based on age, height, sex, ethnicity. </a:t>
            </a:r>
          </a:p>
          <a:p>
            <a:pPr>
              <a:tabLst>
                <a:tab pos="342900" algn="l"/>
              </a:tabLst>
            </a:pPr>
            <a:endParaRPr lang="en-US" altLang="zh-CN" sz="1600" dirty="0">
              <a:latin typeface="Calibri" pitchFamily="18" charset="0"/>
              <a:cs typeface="Calibri" pitchFamily="18" charset="0"/>
            </a:endParaRPr>
          </a:p>
          <a:p>
            <a:r>
              <a:rPr lang="en-US" sz="1400" b="1" dirty="0"/>
              <a:t>Example :    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has this readings (FEV1 =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3.16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,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FVC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3.97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 </a:t>
            </a:r>
          </a:p>
          <a:p>
            <a:pPr rtl="1"/>
            <a:r>
              <a:rPr lang="en-US" sz="1400" dirty="0">
                <a:solidFill>
                  <a:srgbClr val="FF0000"/>
                </a:solidFill>
              </a:rPr>
              <a:t>Step1:  calculate predicted value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Predicted value of FEV1             (3.16 / 4) * 100 = 79%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Predicted value of FVC              (3.97 / 5) * 100 = 79%  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400" b="1" dirty="0"/>
              <a:t>So this patient is healthy</a:t>
            </a:r>
          </a:p>
          <a:p>
            <a:r>
              <a:rPr lang="en-US" sz="1400" b="1" dirty="0"/>
              <a:t>-----------------------------</a:t>
            </a:r>
          </a:p>
          <a:p>
            <a:endParaRPr lang="en-US" sz="1400" b="1" dirty="0"/>
          </a:p>
          <a:p>
            <a:r>
              <a:rPr lang="en-US" sz="1400" b="1" dirty="0"/>
              <a:t>Other example : patient has this readings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( FEV1=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1.8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, FVC =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3.2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/>
              <a:t>).</a:t>
            </a:r>
          </a:p>
          <a:p>
            <a:pPr rtl="1"/>
            <a:r>
              <a:rPr lang="en-US" sz="1400" dirty="0">
                <a:solidFill>
                  <a:srgbClr val="FF0000"/>
                </a:solidFill>
              </a:rPr>
              <a:t>Step1:  calculate predicted value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Predicted value of FEV1             (1.8 / 4) * 100 = 45%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Predicted value of FVC              (3.2 / 5) * 100 = 0.64%  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dirty="0"/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Step2 : calculate FEV1/FVC  </a:t>
            </a:r>
          </a:p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(1.8 / 3.2 ) * 100 =  56.25 % </a:t>
            </a:r>
          </a:p>
          <a:p>
            <a:r>
              <a:rPr lang="en-US" altLang="zh-CN" sz="1400" b="1" dirty="0"/>
              <a:t>So this patient has obstructive disease </a:t>
            </a:r>
          </a:p>
          <a:p>
            <a:endParaRPr lang="en-US" altLang="zh-CN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433591"/>
            <a:ext cx="8210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Numbers with this color are just an example cause it differ from person to another due to age , sex 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etc</a:t>
            </a:r>
            <a:r>
              <a:rPr lang="mr-IN" sz="1400" dirty="0">
                <a:solidFill>
                  <a:schemeClr val="accent4">
                    <a:lumMod val="50000"/>
                  </a:schemeClr>
                </a:solidFill>
              </a:rPr>
              <a:t>…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83768" y="4221088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83768" y="4005064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80112" y="2714619"/>
            <a:ext cx="2592288" cy="4154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If both predicted values are  </a:t>
            </a:r>
            <a:r>
              <a:rPr lang="en-US" sz="1050" b="1" dirty="0">
                <a:solidFill>
                  <a:srgbClr val="FF0000"/>
                </a:solidFill>
                <a:latin typeface="Calibri" pitchFamily="18" charset="0"/>
              </a:rPr>
              <a:t>greater than 75 %</a:t>
            </a:r>
            <a:r>
              <a:rPr lang="en-US" sz="1050" dirty="0">
                <a:solidFill>
                  <a:srgbClr val="FF0000"/>
                </a:solidFill>
                <a:latin typeface="Calibri" pitchFamily="18" charset="0"/>
              </a:rPr>
              <a:t>,  we conclude that the patient is healthy . 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3985" y="3904411"/>
            <a:ext cx="2592288" cy="4154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If one of the  predicted values is </a:t>
            </a:r>
            <a:r>
              <a:rPr lang="en-US" sz="1050" b="1" dirty="0">
                <a:solidFill>
                  <a:srgbClr val="FF0000"/>
                </a:solidFill>
                <a:latin typeface="Calibri" pitchFamily="18" charset="0"/>
              </a:rPr>
              <a:t>lesser than  75 %</a:t>
            </a:r>
            <a:r>
              <a:rPr lang="en-US" sz="1050" dirty="0">
                <a:solidFill>
                  <a:srgbClr val="FF0000"/>
                </a:solidFill>
                <a:latin typeface="Calibri" pitchFamily="18" charset="0"/>
              </a:rPr>
              <a:t>,  we should calculate FEV1/ FVC.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5157192"/>
            <a:ext cx="3312368" cy="10464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Remember :</a:t>
            </a:r>
          </a:p>
          <a:p>
            <a:r>
              <a:rPr lang="en-US" altLang="zh-CN" sz="1200" dirty="0">
                <a:solidFill>
                  <a:schemeClr val="tx1"/>
                </a:solidFill>
              </a:rPr>
              <a:t>If  FEV1 %  </a:t>
            </a:r>
            <a:r>
              <a:rPr lang="en-US" altLang="zh-CN" sz="1200" dirty="0">
                <a:solidFill>
                  <a:srgbClr val="000000"/>
                </a:solidFill>
                <a:cs typeface="Calibri" pitchFamily="18" charset="0"/>
              </a:rPr>
              <a:t>( 70% - 80% )          </a:t>
            </a:r>
            <a:r>
              <a:rPr lang="en-US" altLang="zh-CN" sz="1200" dirty="0">
                <a:latin typeface="Wingdings" pitchFamily="18" charset="0"/>
                <a:cs typeface="Wingdings" pitchFamily="18" charset="0"/>
              </a:rPr>
              <a:t>à </a:t>
            </a:r>
            <a:r>
              <a:rPr lang="en-US" altLang="zh-CN" sz="1200" dirty="0">
                <a:solidFill>
                  <a:srgbClr val="C00000"/>
                </a:solidFill>
                <a:cs typeface="Wingdings" pitchFamily="18" charset="0"/>
              </a:rPr>
              <a:t>Normal </a:t>
            </a:r>
            <a:endParaRPr lang="en-US" altLang="zh-CN" sz="1200" dirty="0">
              <a:solidFill>
                <a:srgbClr val="C00000"/>
              </a:solidFill>
            </a:endParaRPr>
          </a:p>
          <a:p>
            <a:pPr>
              <a:tabLst/>
            </a:pPr>
            <a:r>
              <a:rPr lang="en-US" altLang="zh-CN" sz="1200" dirty="0">
                <a:cs typeface="Calibri" pitchFamily="18" charset="0"/>
              </a:rPr>
              <a:t>If   FEV1 %   </a:t>
            </a:r>
            <a:r>
              <a:rPr lang="en-US" altLang="zh-CN" sz="1400" dirty="0">
                <a:cs typeface="Calibri" pitchFamily="18" charset="0"/>
              </a:rPr>
              <a:t>≥</a:t>
            </a:r>
            <a:r>
              <a:rPr lang="en-US" altLang="zh-CN" sz="1200" dirty="0">
                <a:cs typeface="Calibri" pitchFamily="18" charset="0"/>
              </a:rPr>
              <a:t>  80%                 </a:t>
            </a:r>
            <a:r>
              <a:rPr lang="en-US" altLang="zh-CN" sz="1200" dirty="0">
                <a:latin typeface="Wingdings" pitchFamily="18" charset="0"/>
                <a:cs typeface="Wingdings" pitchFamily="18" charset="0"/>
              </a:rPr>
              <a:t>à</a:t>
            </a:r>
            <a:r>
              <a:rPr lang="en-US" altLang="zh-CN" sz="1200" dirty="0">
                <a:latin typeface="Calibri" pitchFamily="18" charset="0"/>
                <a:cs typeface="Calibri" pitchFamily="18" charset="0"/>
              </a:rPr>
              <a:t>  </a:t>
            </a:r>
            <a:r>
              <a:rPr lang="en-US" altLang="zh-CN" sz="1200" dirty="0">
                <a:solidFill>
                  <a:srgbClr val="C00000"/>
                </a:solidFill>
                <a:latin typeface="Calibri" pitchFamily="18" charset="0"/>
                <a:cs typeface="Calibri" pitchFamily="18" charset="0"/>
              </a:rPr>
              <a:t>Restrictive </a:t>
            </a:r>
          </a:p>
          <a:p>
            <a:pPr>
              <a:tabLst/>
            </a:pPr>
            <a:r>
              <a:rPr lang="en-US" altLang="zh-CN" sz="1200" dirty="0">
                <a:cs typeface="Times New Roman" pitchFamily="18" charset="0"/>
              </a:rPr>
              <a:t>If   </a:t>
            </a:r>
            <a:r>
              <a:rPr lang="en-US" altLang="zh-CN" sz="1200" dirty="0">
                <a:cs typeface="Calibri" pitchFamily="18" charset="0"/>
              </a:rPr>
              <a:t>FEV1 %   </a:t>
            </a:r>
            <a:r>
              <a:rPr lang="en-US" altLang="zh-CN" sz="1200" dirty="0">
                <a:cs typeface="Tahoma" pitchFamily="18" charset="0"/>
              </a:rPr>
              <a:t>&lt;</a:t>
            </a:r>
            <a:r>
              <a:rPr lang="en-US" altLang="zh-CN" sz="1200" dirty="0">
                <a:cs typeface="Times New Roman" pitchFamily="18" charset="0"/>
              </a:rPr>
              <a:t> </a:t>
            </a:r>
            <a:r>
              <a:rPr lang="en-US" altLang="zh-CN" sz="1200" dirty="0">
                <a:cs typeface="Calibri" pitchFamily="18" charset="0"/>
              </a:rPr>
              <a:t>70 %                  </a:t>
            </a:r>
            <a:r>
              <a:rPr lang="en-US" altLang="zh-CN" sz="1200" dirty="0">
                <a:latin typeface="Wingdings" pitchFamily="18" charset="0"/>
                <a:cs typeface="Wingdings" pitchFamily="18" charset="0"/>
              </a:rPr>
              <a:t>à</a:t>
            </a:r>
            <a:r>
              <a:rPr lang="en-US" altLang="zh-CN" sz="1200" dirty="0"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alibri" pitchFamily="18" charset="0"/>
                <a:cs typeface="Calibri" pitchFamily="18" charset="0"/>
              </a:rPr>
              <a:t>Obstructive </a:t>
            </a:r>
          </a:p>
          <a:p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83768" y="2708920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83768" y="2492896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44339" y="2230186"/>
            <a:ext cx="3384376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050" dirty="0">
                <a:solidFill>
                  <a:srgbClr val="C00000"/>
                </a:solidFill>
              </a:rPr>
              <a:t>دائما لما نحسب ال </a:t>
            </a:r>
            <a:r>
              <a:rPr lang="en-US" sz="1050" dirty="0">
                <a:solidFill>
                  <a:srgbClr val="C00000"/>
                </a:solidFill>
              </a:rPr>
              <a:t>predicted value of FEV1 </a:t>
            </a:r>
            <a:r>
              <a:rPr lang="ar-SA" sz="1050" dirty="0">
                <a:solidFill>
                  <a:srgbClr val="C00000"/>
                </a:solidFill>
              </a:rPr>
              <a:t>  نقسم على 4 </a:t>
            </a:r>
          </a:p>
          <a:p>
            <a:pPr algn="ctr" rtl="1"/>
            <a:r>
              <a:rPr lang="ar-SA" sz="1050" dirty="0">
                <a:solidFill>
                  <a:srgbClr val="C00000"/>
                </a:solidFill>
              </a:rPr>
              <a:t>اما </a:t>
            </a:r>
            <a:r>
              <a:rPr lang="en-US" sz="1050" dirty="0">
                <a:solidFill>
                  <a:srgbClr val="C00000"/>
                </a:solidFill>
              </a:rPr>
              <a:t>Predicted value of FVC  </a:t>
            </a:r>
            <a:r>
              <a:rPr lang="ar-SA" sz="1050" dirty="0">
                <a:solidFill>
                  <a:srgbClr val="C00000"/>
                </a:solidFill>
              </a:rPr>
              <a:t> نقسم على 5 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35456"/>
            <a:ext cx="8229600" cy="4937760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ClrTx/>
              <a:defRPr/>
            </a:pP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 Questions</a:t>
            </a:r>
          </a:p>
          <a:p>
            <a:pPr>
              <a:spcBef>
                <a:spcPct val="0"/>
              </a:spcBef>
              <a:buClrTx/>
              <a:defRPr/>
            </a:pPr>
            <a:endParaRPr lang="en-US" altLang="en-US" sz="32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Spirometry was done on 3 patients, the results were the following:</a:t>
            </a:r>
          </a:p>
          <a:p>
            <a:pPr>
              <a:spcBef>
                <a:spcPct val="0"/>
              </a:spcBef>
              <a:buClrTx/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FEV1= 4L , FVC=5L         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FEV1/FVC = 80%                      </a:t>
            </a: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(Normal) because ratio is within normal range 70% - 80%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spcBef>
                <a:spcPct val="0"/>
              </a:spcBef>
              <a:buClrTx/>
              <a:defRPr/>
            </a:pPr>
            <a:endParaRPr lang="en-US" altLang="en-US" sz="240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FEV1=1.2L , FVC=3L   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FEV1/FVC = 40%   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(obstructive) because ratio is lower than 70%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altLang="en-US" sz="24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defRPr/>
            </a:pPr>
            <a:endParaRPr lang="en-US" altLang="en-US" sz="240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FEV1= 2.7 L, FVC=3L         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FEV1/FVC = 90%  </a:t>
            </a: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(restrictive) because ratio is higher than 80%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95936" y="2492896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83968" y="3789040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283968" y="479715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44"/>
            <a:ext cx="8229600" cy="990600"/>
          </a:xfrm>
        </p:spPr>
        <p:txBody>
          <a:bodyPr>
            <a:normAutofit/>
          </a:bodyPr>
          <a:lstStyle/>
          <a:p>
            <a:pPr marL="635">
              <a:lnSpc>
                <a:spcPct val="100000"/>
              </a:lnSpc>
            </a:pPr>
            <a:r>
              <a:rPr lang="en-US" b="1" dirty="0"/>
              <a:t>Flow </a:t>
            </a:r>
            <a:r>
              <a:rPr lang="en-US" b="1" spc="-55" dirty="0"/>
              <a:t>Volume</a:t>
            </a:r>
            <a:r>
              <a:rPr lang="en-US" b="1" spc="-90" dirty="0"/>
              <a:t> </a:t>
            </a:r>
            <a:r>
              <a:rPr lang="en-US" b="1" spc="-5" dirty="0"/>
              <a:t>loop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193986"/>
            <a:ext cx="8229600" cy="722846"/>
          </a:xfrm>
        </p:spPr>
        <p:txBody>
          <a:bodyPr>
            <a:normAutofit/>
          </a:bodyPr>
          <a:lstStyle/>
          <a:p>
            <a:r>
              <a:rPr lang="en-US" sz="1800" dirty="0"/>
              <a:t>                        It is a process that </a:t>
            </a:r>
            <a:r>
              <a:rPr lang="en-US" sz="1800" spc="-5" dirty="0">
                <a:latin typeface="Calibri"/>
                <a:cs typeface="Calibri"/>
              </a:rPr>
              <a:t>measures </a:t>
            </a:r>
            <a:r>
              <a:rPr lang="en-US" sz="1800" dirty="0">
                <a:latin typeface="Calibri"/>
                <a:cs typeface="Calibri"/>
              </a:rPr>
              <a:t>expiration &amp; inspiration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ﬂow</a:t>
            </a:r>
            <a:r>
              <a:rPr lang="en-US" sz="1800" dirty="0">
                <a:latin typeface="Calibri"/>
                <a:cs typeface="Calibri"/>
              </a:rPr>
              <a:t> as a  </a:t>
            </a:r>
            <a:r>
              <a:rPr lang="en-US" sz="1800" spc="-5" dirty="0">
                <a:latin typeface="Calibri"/>
                <a:cs typeface="Calibri"/>
              </a:rPr>
              <a:t>function of </a:t>
            </a:r>
            <a:r>
              <a:rPr lang="en-US" sz="1800" dirty="0">
                <a:latin typeface="Calibri"/>
                <a:cs typeface="Calibri"/>
              </a:rPr>
              <a:t>exhaled </a:t>
            </a:r>
            <a:r>
              <a:rPr lang="en-US" sz="1800" spc="-5" dirty="0">
                <a:solidFill>
                  <a:srgbClr val="FF0000"/>
                </a:solidFill>
                <a:latin typeface="Calibri"/>
                <a:cs typeface="Calibri"/>
              </a:rPr>
              <a:t>volume</a:t>
            </a:r>
            <a:r>
              <a:rPr lang="en-US" sz="1800" spc="-5" dirty="0">
                <a:latin typeface="Calibri"/>
                <a:cs typeface="Calibri"/>
              </a:rPr>
              <a:t> rather </a:t>
            </a:r>
            <a:r>
              <a:rPr lang="en-US" sz="1800" dirty="0">
                <a:latin typeface="Calibri"/>
                <a:cs typeface="Calibri"/>
              </a:rPr>
              <a:t>then  against</a:t>
            </a:r>
            <a:r>
              <a:rPr lang="en-US" sz="1800" spc="-9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time.</a:t>
            </a:r>
            <a:endParaRPr lang="en-US" sz="1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3583016"/>
              </p:ext>
            </p:extLst>
          </p:nvPr>
        </p:nvGraphicFramePr>
        <p:xfrm>
          <a:off x="-684584" y="2586571"/>
          <a:ext cx="3151243" cy="364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5"/>
          <p:cNvSpPr/>
          <p:nvPr/>
        </p:nvSpPr>
        <p:spPr>
          <a:xfrm>
            <a:off x="4154676" y="2142368"/>
            <a:ext cx="3879849" cy="4171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251520" y="1943777"/>
            <a:ext cx="1291408" cy="55399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Method :</a:t>
            </a:r>
          </a:p>
          <a:p>
            <a:pPr algn="ctr"/>
            <a:r>
              <a:rPr lang="en-US" sz="1100" u="sng" dirty="0">
                <a:solidFill>
                  <a:srgbClr val="FF0000"/>
                </a:solidFill>
              </a:rPr>
              <a:t>Just understand it 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02808"/>
              </p:ext>
            </p:extLst>
          </p:nvPr>
        </p:nvGraphicFramePr>
        <p:xfrm>
          <a:off x="2078875" y="4962100"/>
          <a:ext cx="6051314" cy="127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89201B"/>
                          </a:solidFill>
                        </a:rPr>
                        <a:t>•</a:t>
                      </a:r>
                      <a:r>
                        <a:rPr lang="en-US" sz="1200" b="1" dirty="0">
                          <a:solidFill>
                            <a:srgbClr val="89201B"/>
                          </a:solidFill>
                          <a:latin typeface="Calibri"/>
                          <a:cs typeface="Calibri"/>
                        </a:rPr>
                        <a:t>PEFR </a:t>
                      </a:r>
                      <a:r>
                        <a:rPr lang="en-US" sz="1200" dirty="0">
                          <a:solidFill>
                            <a:srgbClr val="89201B"/>
                          </a:solidFill>
                        </a:rPr>
                        <a:t>: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maximum </a:t>
                      </a:r>
                      <a:r>
                        <a:rPr lang="en-US" sz="1200" b="0" u="sng" dirty="0">
                          <a:solidFill>
                            <a:schemeClr val="tx1"/>
                          </a:solidFill>
                        </a:rPr>
                        <a:t>expiratory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spc="-5" dirty="0">
                          <a:solidFill>
                            <a:schemeClr val="tx1"/>
                          </a:solidFill>
                        </a:rPr>
                        <a:t>ﬂow speed that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achieved</a:t>
                      </a:r>
                      <a:r>
                        <a:rPr lang="en-US" sz="1200" b="0" spc="-8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during forceful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expiratory effort      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= 6 -</a:t>
                      </a:r>
                      <a:r>
                        <a:rPr lang="en-US" sz="1200" b="0" spc="-5" dirty="0">
                          <a:solidFill>
                            <a:schemeClr val="tx1"/>
                          </a:solidFill>
                        </a:rPr>
                        <a:t>12 L/sec </a:t>
                      </a:r>
                      <a:r>
                        <a:rPr lang="en-US" sz="1200" b="0" spc="-5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</a:t>
                      </a:r>
                      <a:r>
                        <a:rPr lang="en-US" sz="1200" b="0" spc="-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Y-</a:t>
                      </a:r>
                      <a:r>
                        <a:rPr lang="en-US" sz="1200" b="0" spc="-5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axis).</a:t>
                      </a:r>
                      <a:endParaRPr lang="en-US" sz="1200" b="0" spc="-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D17182"/>
                          </a:solidFill>
                        </a:rPr>
                        <a:t>•</a:t>
                      </a:r>
                      <a:r>
                        <a:rPr lang="en-US" sz="1200" b="1" dirty="0">
                          <a:solidFill>
                            <a:srgbClr val="D17182"/>
                          </a:solidFill>
                          <a:latin typeface="Calibri"/>
                          <a:cs typeface="Calibri"/>
                        </a:rPr>
                        <a:t>PIFR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=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max </a:t>
                      </a:r>
                      <a:r>
                        <a:rPr lang="en-US" sz="1200" b="0" u="sng" dirty="0">
                          <a:solidFill>
                            <a:schemeClr val="tx1"/>
                          </a:solidFill>
                        </a:rPr>
                        <a:t>inspiratory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spc="-5" dirty="0">
                          <a:solidFill>
                            <a:schemeClr val="tx1"/>
                          </a:solidFill>
                        </a:rPr>
                        <a:t>ﬂow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speed</a:t>
                      </a:r>
                      <a:r>
                        <a:rPr lang="en-US" sz="1200" b="0" spc="-65" dirty="0">
                          <a:solidFill>
                            <a:schemeClr val="tx1"/>
                          </a:solidFill>
                        </a:rPr>
                        <a:t> that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achieved</a:t>
                      </a:r>
                      <a:r>
                        <a:rPr lang="en-US" sz="1200" b="0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during  </a:t>
                      </a:r>
                      <a:r>
                        <a:rPr lang="en-US" sz="1200" b="0" spc="-5" dirty="0">
                          <a:solidFill>
                            <a:schemeClr val="tx1"/>
                          </a:solidFill>
                        </a:rPr>
                        <a:t>forceful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inspiratory</a:t>
                      </a:r>
                      <a:r>
                        <a:rPr lang="en-US" sz="1200" b="0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spc="-5" dirty="0">
                          <a:solidFill>
                            <a:schemeClr val="tx1"/>
                          </a:solidFill>
                        </a:rPr>
                        <a:t>eﬀort    =</a:t>
                      </a:r>
                      <a:r>
                        <a:rPr lang="en-US" sz="1200" b="0" spc="-5" dirty="0">
                          <a:solidFill>
                            <a:srgbClr val="002060"/>
                          </a:solidFill>
                        </a:rPr>
                        <a:t>6 L/sec </a:t>
                      </a:r>
                      <a:r>
                        <a:rPr lang="en-US" sz="1200" b="0" spc="-5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(Y-</a:t>
                      </a:r>
                      <a:r>
                        <a:rPr lang="en-US" sz="1200" b="0" spc="-5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axis).</a:t>
                      </a:r>
                      <a:endParaRPr lang="en-US" sz="1200" b="0" spc="-5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5" dirty="0">
                          <a:solidFill>
                            <a:srgbClr val="0070C0"/>
                          </a:solidFill>
                          <a:latin typeface="Calibri"/>
                          <a:cs typeface="Calibri"/>
                        </a:rPr>
                        <a:t>MEF-50</a:t>
                      </a:r>
                      <a:r>
                        <a:rPr lang="en-US" sz="1200" b="1" spc="-5" dirty="0">
                          <a:solidFill>
                            <a:srgbClr val="00B0F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spc="-5" dirty="0"/>
                        <a:t>: </a:t>
                      </a:r>
                      <a:r>
                        <a:rPr lang="en-US" sz="1200" dirty="0"/>
                        <a:t>max expiratory </a:t>
                      </a:r>
                      <a:r>
                        <a:rPr lang="en-US" sz="1200" spc="-5" dirty="0"/>
                        <a:t>ﬂow </a:t>
                      </a:r>
                      <a:r>
                        <a:rPr lang="en-US" sz="1200" dirty="0"/>
                        <a:t>at </a:t>
                      </a:r>
                      <a:r>
                        <a:rPr lang="en-US" sz="1200" spc="-5" dirty="0"/>
                        <a:t>50%</a:t>
                      </a:r>
                      <a:r>
                        <a:rPr lang="en-US" sz="1200" spc="-40" dirty="0"/>
                        <a:t> </a:t>
                      </a:r>
                      <a:r>
                        <a:rPr lang="en-US" sz="1200" spc="-5" dirty="0"/>
                        <a:t>of  </a:t>
                      </a:r>
                      <a:r>
                        <a:rPr lang="en-US" sz="1200" dirty="0"/>
                        <a:t>VC =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4- 6</a:t>
                      </a:r>
                      <a:r>
                        <a:rPr lang="en-US" sz="1200" spc="-114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200" spc="0" dirty="0">
                          <a:solidFill>
                            <a:srgbClr val="002060"/>
                          </a:solidFill>
                        </a:rPr>
                        <a:t>L  ( </a:t>
                      </a:r>
                      <a:r>
                        <a:rPr lang="en-US" sz="1200" b="0" spc="-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Y-</a:t>
                      </a:r>
                      <a:r>
                        <a:rPr lang="en-US" sz="1200" b="0" spc="-5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axis).</a:t>
                      </a:r>
                      <a:endParaRPr lang="en-US" sz="1200" b="0" spc="-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933B95"/>
                          </a:solidFill>
                        </a:rPr>
                        <a:t>•</a:t>
                      </a:r>
                      <a:r>
                        <a:rPr lang="en-US" sz="1200" b="1" dirty="0">
                          <a:solidFill>
                            <a:srgbClr val="933B95"/>
                          </a:solidFill>
                          <a:latin typeface="Calibri"/>
                          <a:cs typeface="Calibri"/>
                        </a:rPr>
                        <a:t>FVC</a:t>
                      </a:r>
                      <a:r>
                        <a:rPr lang="en-US" sz="1200" b="1" dirty="0">
                          <a:solidFill>
                            <a:srgbClr val="FF26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dirty="0"/>
                        <a:t>measured </a:t>
                      </a:r>
                      <a:r>
                        <a:rPr lang="en-US" sz="1200" spc="-5" dirty="0"/>
                        <a:t>over </a:t>
                      </a:r>
                      <a:r>
                        <a:rPr lang="en-US" sz="1200" dirty="0"/>
                        <a:t>the</a:t>
                      </a:r>
                      <a:r>
                        <a:rPr lang="en-US" sz="1200" spc="-55" dirty="0"/>
                        <a:t> </a:t>
                      </a:r>
                      <a:r>
                        <a:rPr lang="en-US" sz="1200" spc="-5" dirty="0"/>
                        <a:t>X-axis (Volume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348880"/>
            <a:ext cx="4752528" cy="25202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23728" y="1895671"/>
            <a:ext cx="1291408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Curve 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4288" y="1196752"/>
            <a:ext cx="150743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Definition: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8736" y="260648"/>
            <a:ext cx="3523704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 Doctor’s note :  </a:t>
            </a:r>
            <a:r>
              <a:rPr lang="en-US" sz="1200" dirty="0">
                <a:solidFill>
                  <a:schemeClr val="tx1"/>
                </a:solidFill>
              </a:rPr>
              <a:t>Curve is </a:t>
            </a:r>
            <a:r>
              <a:rPr lang="en-US" sz="1200" dirty="0">
                <a:solidFill>
                  <a:srgbClr val="FF0000"/>
                </a:solidFill>
              </a:rPr>
              <a:t>Very important 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They will give you a curve and u should come up with </a:t>
            </a:r>
            <a:r>
              <a:rPr lang="en-US" sz="900" dirty="0">
                <a:solidFill>
                  <a:srgbClr val="C00000"/>
                </a:solidFill>
              </a:rPr>
              <a:t>FVC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, </a:t>
            </a:r>
            <a:r>
              <a:rPr lang="en-US" sz="900" dirty="0">
                <a:solidFill>
                  <a:srgbClr val="C00000"/>
                </a:solidFill>
              </a:rPr>
              <a:t>PEFR &amp; PIFR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then you will decide if it </a:t>
            </a:r>
            <a:r>
              <a:rPr lang="en-US" sz="900" dirty="0">
                <a:solidFill>
                  <a:srgbClr val="C00000"/>
                </a:solidFill>
              </a:rPr>
              <a:t>Obstructive = concave shape or restrictive = small shape 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curve ( on the  next slides)</a:t>
            </a:r>
            <a:endParaRPr lang="en-US" sz="9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376" y="6436376"/>
            <a:ext cx="4498156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It is very important to know how to calculate  FVC, PEFR, PIFR  and  MEF50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9185" y="2763317"/>
            <a:ext cx="18248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PEFR : </a:t>
            </a:r>
            <a:r>
              <a:rPr lang="en-US" sz="1200" dirty="0">
                <a:solidFill>
                  <a:schemeClr val="tx1"/>
                </a:solidFill>
              </a:rPr>
              <a:t>peak expiratory flow rate</a:t>
            </a:r>
            <a:r>
              <a:rPr lang="en-US" sz="1200" dirty="0">
                <a:solidFill>
                  <a:srgbClr val="FF0000"/>
                </a:solidFill>
              </a:rPr>
              <a:t>.</a:t>
            </a:r>
          </a:p>
          <a:p>
            <a:r>
              <a:rPr lang="en-US" sz="1200" b="1" dirty="0">
                <a:solidFill>
                  <a:srgbClr val="FDA69B"/>
                </a:solidFill>
              </a:rPr>
              <a:t>PIFR : </a:t>
            </a:r>
            <a:r>
              <a:rPr lang="en-US" sz="1200" dirty="0">
                <a:solidFill>
                  <a:schemeClr val="tx1"/>
                </a:solidFill>
              </a:rPr>
              <a:t>peak inspiratory flow rate.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MEF50 : </a:t>
            </a:r>
            <a:r>
              <a:rPr lang="en-US" sz="1200" dirty="0">
                <a:solidFill>
                  <a:schemeClr val="tx1"/>
                </a:solidFill>
              </a:rPr>
              <a:t>maximum expiratory flow at 50%  of  VC 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4532" y="6436376"/>
            <a:ext cx="3923928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You have to know where is </a:t>
            </a:r>
            <a:r>
              <a:rPr lang="en-US" sz="900" b="1" u="sng" dirty="0">
                <a:solidFill>
                  <a:srgbClr val="FF0000"/>
                </a:solidFill>
              </a:rPr>
              <a:t>expiratory loop </a:t>
            </a:r>
            <a:r>
              <a:rPr lang="en-US" sz="900" b="1" dirty="0">
                <a:solidFill>
                  <a:srgbClr val="FF0000"/>
                </a:solidFill>
              </a:rPr>
              <a:t>as well as </a:t>
            </a:r>
            <a:r>
              <a:rPr lang="en-US" sz="900" b="1" u="sng" dirty="0">
                <a:solidFill>
                  <a:srgbClr val="FF0000"/>
                </a:solidFill>
              </a:rPr>
              <a:t>inspiratory loop.</a:t>
            </a:r>
          </a:p>
        </p:txBody>
      </p:sp>
    </p:spTree>
    <p:extLst>
      <p:ext uri="{BB962C8B-B14F-4D97-AF65-F5344CB8AC3E}">
        <p14:creationId xmlns:p14="http://schemas.microsoft.com/office/powerpoint/2010/main" val="138748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171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Example :How to get the information from flow-volume curve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429309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From the curve above </a:t>
            </a:r>
            <a:r>
              <a:rPr lang="en-US" sz="1600" dirty="0"/>
              <a:t>:</a:t>
            </a:r>
          </a:p>
          <a:p>
            <a:r>
              <a:rPr lang="en-US" sz="1600" dirty="0"/>
              <a:t>FVC : it is the value of x-axis that the expiratory loop falls.  (~ 5.8 L )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PEFR:  </a:t>
            </a:r>
            <a:r>
              <a:rPr lang="en-US" sz="1600" dirty="0"/>
              <a:t>look at the peak of expiratory loop and draw horizontal line towards Y-axis. (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~12 L/s 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PIFR</a:t>
            </a:r>
            <a:r>
              <a:rPr lang="en-US" sz="1600" dirty="0"/>
              <a:t>: look at the peak of inspiratory  loop and draw horizontal line towards Y-axis. (</a:t>
            </a:r>
            <a:r>
              <a:rPr lang="en-US" sz="1600" dirty="0">
                <a:solidFill>
                  <a:srgbClr val="C00000"/>
                </a:solidFill>
              </a:rPr>
              <a:t>~ 7 L/s </a:t>
            </a:r>
            <a:r>
              <a:rPr lang="en-US" sz="1600" dirty="0"/>
              <a:t>)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3"/>
          <a:stretch/>
        </p:blipFill>
        <p:spPr bwMode="auto">
          <a:xfrm>
            <a:off x="323528" y="1196752"/>
            <a:ext cx="472928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547664" y="1268760"/>
            <a:ext cx="0" cy="15841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43608" y="1268760"/>
            <a:ext cx="50405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99255" y="2852936"/>
            <a:ext cx="0" cy="9361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99055" y="3789040"/>
            <a:ext cx="1800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1560" y="6381328"/>
            <a:ext cx="8210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numbers above are just an example.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47327" y="2701484"/>
            <a:ext cx="1353460" cy="7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59495" y="2483604"/>
            <a:ext cx="1800200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Expiratory loop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07367" y="3573016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47527" y="3409255"/>
            <a:ext cx="1800200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Inspiratory loop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36096" y="1173233"/>
            <a:ext cx="3523704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 Doctor’s note :  </a:t>
            </a:r>
            <a:r>
              <a:rPr lang="en-US" sz="1200" dirty="0">
                <a:solidFill>
                  <a:schemeClr val="tx1"/>
                </a:solidFill>
              </a:rPr>
              <a:t>Curve is </a:t>
            </a:r>
            <a:r>
              <a:rPr lang="en-US" sz="1200" dirty="0">
                <a:solidFill>
                  <a:srgbClr val="FF0000"/>
                </a:solidFill>
              </a:rPr>
              <a:t>Very important 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They will give you a curve and u should come up with </a:t>
            </a:r>
            <a:r>
              <a:rPr lang="en-US" sz="900" dirty="0">
                <a:solidFill>
                  <a:srgbClr val="C00000"/>
                </a:solidFill>
              </a:rPr>
              <a:t>FVC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, </a:t>
            </a:r>
            <a:r>
              <a:rPr lang="en-US" sz="900" dirty="0">
                <a:solidFill>
                  <a:srgbClr val="C00000"/>
                </a:solidFill>
              </a:rPr>
              <a:t>PEFR &amp; PIFR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then you will decide if it </a:t>
            </a:r>
            <a:r>
              <a:rPr lang="en-US" sz="900" dirty="0">
                <a:solidFill>
                  <a:srgbClr val="C00000"/>
                </a:solidFill>
              </a:rPr>
              <a:t>Obstructive = concave shape or restrictive = small shape 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curve ( on the  next slides)</a:t>
            </a:r>
            <a:endParaRPr lang="en-US" sz="9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83568" y="1048068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3568" y="1052736"/>
            <a:ext cx="0" cy="20836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83568" y="3136344"/>
            <a:ext cx="1080120" cy="4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3688" y="1048068"/>
            <a:ext cx="0" cy="2092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308304" y="4941168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308304" y="5373216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72400" y="4941168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308304" y="4941168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48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04" y="62136"/>
            <a:ext cx="8229600" cy="990600"/>
          </a:xfrm>
        </p:spPr>
        <p:txBody>
          <a:bodyPr>
            <a:normAutofit/>
          </a:bodyPr>
          <a:lstStyle/>
          <a:p>
            <a:pPr marL="12700">
              <a:lnSpc>
                <a:spcPts val="5240"/>
              </a:lnSpc>
              <a:tabLst>
                <a:tab pos="3305810" algn="l"/>
              </a:tabLst>
            </a:pP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Flow Volume Loop and</a:t>
            </a:r>
            <a:r>
              <a:rPr lang="en-US" spc="-1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Flow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Limitation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23750" r="5201" b="15350"/>
          <a:stretch/>
        </p:blipFill>
        <p:spPr>
          <a:xfrm>
            <a:off x="5364088" y="4742656"/>
            <a:ext cx="2808312" cy="1584176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91253733"/>
              </p:ext>
            </p:extLst>
          </p:nvPr>
        </p:nvGraphicFramePr>
        <p:xfrm>
          <a:off x="467544" y="1052736"/>
          <a:ext cx="836327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t="15350" r="5201" b="30050"/>
          <a:stretch/>
        </p:blipFill>
        <p:spPr>
          <a:xfrm>
            <a:off x="971600" y="4742656"/>
            <a:ext cx="3024336" cy="158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6381328"/>
            <a:ext cx="8210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The next slide contains doctor’s notes witch may help you to understand this slide.</a:t>
            </a:r>
          </a:p>
        </p:txBody>
      </p:sp>
    </p:spTree>
    <p:extLst>
      <p:ext uri="{BB962C8B-B14F-4D97-AF65-F5344CB8AC3E}">
        <p14:creationId xmlns:p14="http://schemas.microsoft.com/office/powerpoint/2010/main" val="2065039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Doctor’s Notes                                                        </a:t>
            </a:r>
            <a:r>
              <a:rPr lang="en-US" sz="3100" dirty="0"/>
              <a:t>( explanation of flow-volume curve )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755576" y="1516752"/>
            <a:ext cx="7843221" cy="4432528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flipV="1">
            <a:off x="6156176" y="2132856"/>
            <a:ext cx="720080" cy="432048"/>
          </a:xfrm>
          <a:prstGeom prst="curvedConnector3">
            <a:avLst>
              <a:gd name="adj1" fmla="val 5482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48838" y="1916832"/>
            <a:ext cx="136757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+ inspiratory </a:t>
            </a:r>
            <a:r>
              <a:rPr lang="en-US" sz="1200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307574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Obstructive &amp; Restrictive Lung disease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252020"/>
              </p:ext>
            </p:extLst>
          </p:nvPr>
        </p:nvGraphicFramePr>
        <p:xfrm>
          <a:off x="1043608" y="1215008"/>
          <a:ext cx="6768753" cy="50782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OBSTRUCTIVE 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RESTRICTIVE 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51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PEFR :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↓</a:t>
                      </a:r>
                      <a:endParaRPr lang="en-US" sz="1800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120" marR="63500" indent="-635" algn="ctr">
                        <a:lnSpc>
                          <a:spcPts val="3400"/>
                        </a:lnSpc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All ﬂow  </a:t>
                      </a:r>
                      <a:r>
                        <a:rPr lang="en-US" sz="16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parameters</a:t>
                      </a:r>
                      <a:r>
                        <a:rPr lang="en-US" sz="1600" b="1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 :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↓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0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MEF50 :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↓</a:t>
                      </a:r>
                      <a:endParaRPr lang="en-US" sz="1800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86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CURVE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SHAPE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Inspi</a:t>
                      </a:r>
                      <a:r>
                        <a:rPr lang="en-US" sz="1800" b="0" spc="-5" dirty="0"/>
                        <a:t>rato</a:t>
                      </a:r>
                      <a:r>
                        <a:rPr lang="en-US" sz="1800" b="0" dirty="0"/>
                        <a:t>ry  loop:  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Normal</a:t>
                      </a:r>
                      <a:endParaRPr lang="en-US" sz="1800" dirty="0">
                        <a:solidFill>
                          <a:srgbClr val="00B05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2700" marR="5080" algn="ctr">
                        <a:lnSpc>
                          <a:spcPts val="3400"/>
                        </a:lnSpc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Miniature</a:t>
                      </a:r>
                      <a:r>
                        <a:rPr lang="en-US" sz="1800" b="1" spc="-10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loop  </a:t>
                      </a:r>
                      <a:r>
                        <a:rPr lang="en-US"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(elliptical)</a:t>
                      </a:r>
                    </a:p>
                    <a:p>
                      <a:pPr marL="12700" marR="5080" algn="ctr">
                        <a:lnSpc>
                          <a:spcPts val="3400"/>
                        </a:lnSpc>
                      </a:pPr>
                      <a:r>
                        <a:rPr lang="en-US" sz="1200" b="1" spc="-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(both inspiration &amp; expiration )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8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affect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/>
                        <a:t>eﬀort </a:t>
                      </a:r>
                      <a:r>
                        <a:rPr lang="en-US" sz="1600" b="1" dirty="0"/>
                        <a:t>: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independent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/>
                        <a:t>curve:  </a:t>
                      </a:r>
                      <a:r>
                        <a:rPr lang="en-US" sz="1600" spc="-5" dirty="0">
                          <a:solidFill>
                            <a:srgbClr val="00B050"/>
                          </a:solidFill>
                        </a:rPr>
                        <a:t>concave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9288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CURVE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8"/>
          <p:cNvSpPr/>
          <p:nvPr/>
        </p:nvSpPr>
        <p:spPr>
          <a:xfrm>
            <a:off x="2987824" y="4581128"/>
            <a:ext cx="2232248" cy="1576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5476890" y="4587915"/>
            <a:ext cx="2232248" cy="1569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6629018" y="332656"/>
            <a:ext cx="2160240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 Doctor’s note </a:t>
            </a:r>
            <a:r>
              <a:rPr lang="en-US" sz="1200">
                <a:solidFill>
                  <a:srgbClr val="FF0000"/>
                </a:solidFill>
              </a:rPr>
              <a:t>:  Very </a:t>
            </a:r>
            <a:r>
              <a:rPr lang="en-US" sz="1200" dirty="0">
                <a:solidFill>
                  <a:srgbClr val="FF0000"/>
                </a:solidFill>
              </a:rPr>
              <a:t>important 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9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4056" y="215396"/>
            <a:ext cx="8564488" cy="9813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344783"/>
            <a:ext cx="4824536" cy="87686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spirometry ?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38975" t="35994" r="39762" b="35993"/>
          <a:stretch/>
        </p:blipFill>
        <p:spPr>
          <a:xfrm>
            <a:off x="7143176" y="2021323"/>
            <a:ext cx="1676872" cy="255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326139"/>
            <a:ext cx="8566544" cy="590693"/>
          </a:xfrm>
          <a:prstGeom prst="wedgeRoundRectCallout">
            <a:avLst>
              <a:gd name="adj1" fmla="val 35255"/>
              <a:gd name="adj2" fmla="val 72914"/>
              <a:gd name="adj3" fmla="val 16667"/>
            </a:avLst>
          </a:prstGeom>
          <a:ln w="38100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000" dirty="0">
                <a:ln w="0">
                  <a:prstDash val="dash"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a pulmonary function test that measures lung volumes and capacities.</a:t>
            </a:r>
          </a:p>
          <a:p>
            <a:pPr marL="82296" indent="0">
              <a:buNone/>
            </a:pPr>
            <a:endParaRPr lang="en-US" sz="2400" b="1" dirty="0">
              <a:ln>
                <a:solidFill>
                  <a:schemeClr val="tx1"/>
                </a:solidFill>
                <a:prstDash val="dash"/>
              </a:ln>
              <a:solidFill>
                <a:srgbClr val="FF0000"/>
              </a:solidFill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-1053632" y="1602511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a spirometry test ?</a:t>
            </a:r>
            <a:endParaRPr lang="ar-S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484560" y="2598316"/>
          <a:ext cx="640648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66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2300" y="125924"/>
            <a:ext cx="8229600" cy="990600"/>
          </a:xfrm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Simple Spirometer</a:t>
            </a:r>
            <a:endParaRPr lang="ar-S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02562370"/>
              </p:ext>
            </p:extLst>
          </p:nvPr>
        </p:nvGraphicFramePr>
        <p:xfrm>
          <a:off x="478160" y="523528"/>
          <a:ext cx="790545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عنوان 1"/>
          <p:cNvSpPr txBox="1">
            <a:spLocks/>
          </p:cNvSpPr>
          <p:nvPr/>
        </p:nvSpPr>
        <p:spPr>
          <a:xfrm>
            <a:off x="622300" y="3086472"/>
            <a:ext cx="8229600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Method of spirometer :</a:t>
            </a:r>
            <a:br>
              <a:rPr lang="en-U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ar-SA" sz="1800" dirty="0"/>
          </a:p>
        </p:txBody>
      </p:sp>
      <p:graphicFrame>
        <p:nvGraphicFramePr>
          <p:cNvPr id="9" name="رسم تخطيطي 5"/>
          <p:cNvGraphicFramePr/>
          <p:nvPr>
            <p:extLst>
              <p:ext uri="{D42A27DB-BD31-4B8C-83A1-F6EECF244321}">
                <p14:modId xmlns:p14="http://schemas.microsoft.com/office/powerpoint/2010/main" val="1509080544"/>
              </p:ext>
            </p:extLst>
          </p:nvPr>
        </p:nvGraphicFramePr>
        <p:xfrm>
          <a:off x="254856" y="2852936"/>
          <a:ext cx="859704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67061" y="170838"/>
            <a:ext cx="280362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Doctor’s note : Just </a:t>
            </a:r>
            <a:r>
              <a:rPr lang="en-US" sz="1400" u="sng" dirty="0">
                <a:solidFill>
                  <a:srgbClr val="FF0000"/>
                </a:solidFill>
              </a:rPr>
              <a:t>understand</a:t>
            </a:r>
            <a:r>
              <a:rPr lang="en-US" sz="1400" dirty="0">
                <a:solidFill>
                  <a:srgbClr val="FF0000"/>
                </a:solidFill>
              </a:rPr>
              <a:t> it 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1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13" y="41307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/>
              <a:t>Air in the lungs is subdivided into :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r="1863" b="36633"/>
          <a:stretch/>
        </p:blipFill>
        <p:spPr>
          <a:xfrm>
            <a:off x="41083" y="1537720"/>
            <a:ext cx="4026861" cy="2288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592" y="1184143"/>
            <a:ext cx="1152128" cy="30777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4 volumes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691" y="3678168"/>
            <a:ext cx="1466101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4 Capacities 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79082"/>
              </p:ext>
            </p:extLst>
          </p:nvPr>
        </p:nvGraphicFramePr>
        <p:xfrm>
          <a:off x="4067944" y="1535845"/>
          <a:ext cx="4824536" cy="253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6179">
                <a:tc>
                  <a:txBody>
                    <a:bodyPr/>
                    <a:lstStyle/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Tidal volume :  (TV)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volume of</a:t>
                      </a:r>
                      <a:r>
                        <a:rPr kumimoji="0"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air that inspired or expired </a:t>
                      </a:r>
                      <a:r>
                        <a:rPr kumimoji="0" lang="en-US" sz="12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normal breathing </a:t>
                      </a:r>
                      <a:r>
                        <a:rPr kumimoji="0"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normal value is 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en-US" sz="1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500ml</a:t>
                      </a:r>
                      <a:r>
                        <a:rPr kumimoji="0" lang="en-US" sz="1200" b="1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0.5L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A18F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Expiratory reserve volume: (ERV) 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12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volume expelled by an active expiratory effort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passive expiration ( after the end of a normal tidal expiration)                 =   </a:t>
                      </a:r>
                      <a:r>
                        <a:rPr kumimoji="0" lang="en-US" sz="1200" b="1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1.1L \ 1100ml</a:t>
                      </a:r>
                      <a:endParaRPr kumimoji="0" lang="en-US" sz="1200" b="0" kern="1200" baseline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77B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809">
                <a:tc>
                  <a:txBody>
                    <a:bodyPr/>
                    <a:lstStyle/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Inspiratory reserve volume : (IRV)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0"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extra volume of air that can be </a:t>
                      </a:r>
                      <a:r>
                        <a:rPr kumimoji="0"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inspired above the normal </a:t>
                      </a:r>
                      <a:r>
                        <a:rPr kumimoji="0"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tidal volume</a:t>
                      </a:r>
                      <a:r>
                        <a:rPr kumimoji="0"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en-US" sz="12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3L</a:t>
                      </a:r>
                      <a:r>
                        <a:rPr kumimoji="0" lang="en-US" sz="120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\ 3000ml</a:t>
                      </a:r>
                    </a:p>
                  </a:txBody>
                  <a:tcPr>
                    <a:solidFill>
                      <a:srgbClr val="F6C9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Residual volume: (RV)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0" lang="en-US" sz="12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air left in the lungs </a:t>
                      </a:r>
                      <a:r>
                        <a:rPr kumimoji="0"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the most forceful expiration = </a:t>
                      </a:r>
                      <a:r>
                        <a:rPr kumimoji="0" lang="en-US" sz="1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1.2L</a:t>
                      </a:r>
                    </a:p>
                  </a:txBody>
                  <a:tcPr>
                    <a:solidFill>
                      <a:srgbClr val="BCE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7523" y="4119538"/>
            <a:ext cx="1679517" cy="1661993"/>
          </a:xfrm>
          <a:prstGeom prst="rect">
            <a:avLst/>
          </a:prstGeom>
          <a:gradFill flip="none" rotWithShape="1">
            <a:gsLst>
              <a:gs pos="0">
                <a:srgbClr val="A18FCB"/>
              </a:gs>
              <a:gs pos="28000">
                <a:srgbClr val="77BEEB"/>
              </a:gs>
              <a:gs pos="60000">
                <a:srgbClr val="F6C9C7"/>
              </a:gs>
              <a:gs pos="100000">
                <a:srgbClr val="BCE3C9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lung Capacity: 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TLC= VC+RV </a:t>
            </a:r>
          </a:p>
          <a:p>
            <a:r>
              <a:rPr lang="en-US" sz="1200" dirty="0"/>
              <a:t>The max volume to which the lungs can be expanded with the greatest possible inspiratory effort = </a:t>
            </a:r>
            <a:r>
              <a:rPr lang="en-US" sz="1200" dirty="0">
                <a:solidFill>
                  <a:srgbClr val="C00000"/>
                </a:solidFill>
              </a:rPr>
              <a:t>5.8L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089048" y="4132237"/>
            <a:ext cx="2310482" cy="1384995"/>
          </a:xfrm>
          <a:prstGeom prst="rect">
            <a:avLst/>
          </a:prstGeom>
          <a:gradFill flip="none" rotWithShape="1">
            <a:gsLst>
              <a:gs pos="0">
                <a:srgbClr val="A18FCB"/>
              </a:gs>
              <a:gs pos="49000">
                <a:srgbClr val="77BEEB"/>
              </a:gs>
              <a:gs pos="73000">
                <a:srgbClr val="F6C9C7"/>
              </a:gs>
              <a:gs pos="100000">
                <a:srgbClr val="F6C9C7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Vital Capacity :</a:t>
            </a:r>
            <a:br>
              <a:rPr lang="en-US" sz="1400" b="1" dirty="0"/>
            </a:br>
            <a:r>
              <a:rPr lang="en-US" sz="1400" b="1" dirty="0">
                <a:solidFill>
                  <a:srgbClr val="C00000"/>
                </a:solidFill>
              </a:rPr>
              <a:t>VC= IRV+TV+ERV </a:t>
            </a:r>
          </a:p>
          <a:p>
            <a:r>
              <a:rPr lang="en-US" sz="1400" dirty="0"/>
              <a:t>Maximum amount of air a person can expel after maximal inspiration  </a:t>
            </a:r>
            <a:r>
              <a:rPr lang="en-US" sz="1000" b="1" dirty="0"/>
              <a:t>=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C00000"/>
                </a:solidFill>
              </a:rPr>
              <a:t>4.6L \ 4600ml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4132237"/>
            <a:ext cx="2664296" cy="1169551"/>
          </a:xfrm>
          <a:prstGeom prst="rect">
            <a:avLst/>
          </a:prstGeom>
          <a:gradFill flip="none" rotWithShape="1">
            <a:gsLst>
              <a:gs pos="0">
                <a:srgbClr val="77BEEB"/>
              </a:gs>
              <a:gs pos="20000">
                <a:srgbClr val="77BEEB"/>
              </a:gs>
              <a:gs pos="73000">
                <a:srgbClr val="BCE3C9"/>
              </a:gs>
              <a:gs pos="100000">
                <a:srgbClr val="BCE3C9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Functional Residual Capacity : 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FRC= ERV+RV </a:t>
            </a:r>
          </a:p>
          <a:p>
            <a:r>
              <a:rPr lang="en-US" sz="1400" dirty="0"/>
              <a:t>Amount of air that remains in the lungs at the end of normal expiration </a:t>
            </a:r>
            <a:r>
              <a:rPr lang="en-US" sz="1400" dirty="0">
                <a:solidFill>
                  <a:srgbClr val="C00000"/>
                </a:solidFill>
              </a:rPr>
              <a:t>= </a:t>
            </a:r>
            <a:r>
              <a:rPr lang="en-US" sz="1400" b="1" dirty="0">
                <a:solidFill>
                  <a:srgbClr val="C00000"/>
                </a:solidFill>
              </a:rPr>
              <a:t>2.3L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4115006"/>
            <a:ext cx="1728192" cy="2215991"/>
          </a:xfrm>
          <a:prstGeom prst="rect">
            <a:avLst/>
          </a:prstGeom>
          <a:gradFill flip="none" rotWithShape="1">
            <a:gsLst>
              <a:gs pos="0">
                <a:srgbClr val="A18FCB"/>
              </a:gs>
              <a:gs pos="20000">
                <a:srgbClr val="A18FCB"/>
              </a:gs>
              <a:gs pos="73000">
                <a:srgbClr val="F6C9C7"/>
              </a:gs>
              <a:gs pos="100000">
                <a:srgbClr val="F6C9C7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The Inspiratory Capacity :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IC= TV+IRV </a:t>
            </a:r>
          </a:p>
          <a:p>
            <a:r>
              <a:rPr lang="en-US" sz="1400" dirty="0"/>
              <a:t>The volume of air that can be </a:t>
            </a:r>
            <a:r>
              <a:rPr lang="en-US" sz="1400" dirty="0">
                <a:solidFill>
                  <a:srgbClr val="FF0000"/>
                </a:solidFill>
              </a:rPr>
              <a:t>maximally inhaled after normal expiration </a:t>
            </a:r>
            <a:r>
              <a:rPr lang="en-US" sz="1400" dirty="0"/>
              <a:t>. It is normal value is = </a:t>
            </a:r>
            <a:r>
              <a:rPr lang="en-US" sz="1200" b="1" dirty="0">
                <a:solidFill>
                  <a:srgbClr val="C00000"/>
                </a:solidFill>
              </a:rPr>
              <a:t>3.5L \ 3500ml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5570656"/>
            <a:ext cx="4248472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Physiological significance of </a:t>
            </a:r>
            <a:r>
              <a:rPr lang="en-US" sz="1400" b="1" dirty="0">
                <a:solidFill>
                  <a:srgbClr val="C00000"/>
                </a:solidFill>
              </a:rPr>
              <a:t>RV &amp; FRC : </a:t>
            </a:r>
          </a:p>
          <a:p>
            <a:r>
              <a:rPr lang="en-US" sz="1400" u="sng" dirty="0"/>
              <a:t>Prevent lung collapsing </a:t>
            </a:r>
            <a:r>
              <a:rPr lang="en-US" sz="1400" dirty="0"/>
              <a:t>, </a:t>
            </a:r>
            <a:r>
              <a:rPr lang="en-US" sz="1400" u="sng" dirty="0"/>
              <a:t>make breathing easier</a:t>
            </a:r>
            <a:r>
              <a:rPr lang="en-US" sz="1400" dirty="0"/>
              <a:t>, </a:t>
            </a:r>
            <a:r>
              <a:rPr lang="en-US" sz="1400" u="sng" dirty="0"/>
              <a:t>maintain continuous gas exchange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902" y="6309320"/>
            <a:ext cx="746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66"/>
                </a:solidFill>
              </a:rPr>
              <a:t>Numbers could be asked by ml or L (1L= 1000ml)</a:t>
            </a:r>
          </a:p>
          <a:p>
            <a:r>
              <a:rPr lang="en-US" sz="1200" b="1" dirty="0">
                <a:solidFill>
                  <a:srgbClr val="FF0066"/>
                </a:solidFill>
              </a:rPr>
              <a:t>Numbers are taking from female handout according to doctors’ note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208" y="3601224"/>
            <a:ext cx="2476726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Measured by </a:t>
            </a:r>
            <a:r>
              <a:rPr lang="en-US" sz="1050" dirty="0"/>
              <a:t>: </a:t>
            </a:r>
            <a:r>
              <a:rPr lang="en-US" sz="1050" dirty="0">
                <a:solidFill>
                  <a:srgbClr val="C00000"/>
                </a:solidFill>
              </a:rPr>
              <a:t>Helium dilution technique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(can’t be measured by Spirometry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4718" y="11683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 volumes and 4 capacities) 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0904" y="216976"/>
            <a:ext cx="23715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 Doctor’s note : Very important </a:t>
            </a:r>
            <a:r>
              <a:rPr lang="en-US" sz="1200" u="sng" dirty="0">
                <a:solidFill>
                  <a:srgbClr val="FF0000"/>
                </a:solidFill>
              </a:rPr>
              <a:t>with numbers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984" y="5263316"/>
            <a:ext cx="266429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Measured by </a:t>
            </a:r>
            <a:r>
              <a:rPr lang="en-US" sz="1050" dirty="0"/>
              <a:t>: </a:t>
            </a:r>
            <a:r>
              <a:rPr lang="en-US" sz="1050" dirty="0">
                <a:solidFill>
                  <a:srgbClr val="C00000"/>
                </a:solidFill>
              </a:rPr>
              <a:t>Helium dilution </a:t>
            </a:r>
            <a:r>
              <a:rPr lang="en-US" sz="1050">
                <a:solidFill>
                  <a:srgbClr val="C00000"/>
                </a:solidFill>
              </a:rPr>
              <a:t>technique 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523" y="5753916"/>
            <a:ext cx="1679517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Measured by </a:t>
            </a:r>
            <a:r>
              <a:rPr lang="en-US" sz="1050" dirty="0"/>
              <a:t>: </a:t>
            </a:r>
            <a:r>
              <a:rPr lang="en-US" sz="1050" dirty="0">
                <a:solidFill>
                  <a:srgbClr val="C00000"/>
                </a:solidFill>
              </a:rPr>
              <a:t>Helium dilution technique </a:t>
            </a:r>
            <a:r>
              <a:rPr lang="en-US" sz="1050" dirty="0"/>
              <a:t>(contain RV)</a:t>
            </a:r>
          </a:p>
        </p:txBody>
      </p:sp>
    </p:spTree>
    <p:extLst>
      <p:ext uri="{BB962C8B-B14F-4D97-AF65-F5344CB8AC3E}">
        <p14:creationId xmlns:p14="http://schemas.microsoft.com/office/powerpoint/2010/main" val="63155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4101852" cy="639762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Physiological factors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05672" y="980728"/>
            <a:ext cx="4186808" cy="63976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Pathological factors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9512" y="1734516"/>
            <a:ext cx="4101852" cy="4574803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SzTx/>
              <a:defRPr/>
            </a:pPr>
            <a:r>
              <a:rPr lang="en-US" sz="1600" u="sng" dirty="0">
                <a:solidFill>
                  <a:srgbClr val="C00000"/>
                </a:solidFill>
              </a:rPr>
              <a:t>Gender: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female 20-25% less in all volumes &amp; capacities. </a:t>
            </a:r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sz="1600" dirty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sz="1600" u="sng" dirty="0">
                <a:solidFill>
                  <a:srgbClr val="C00000"/>
                </a:solidFill>
              </a:rPr>
              <a:t>Age: 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altLang="en-US" sz="1600" dirty="0"/>
              <a:t>with age… ↑ RV, ↑ FRC while ↓ VC.</a:t>
            </a:r>
            <a:endParaRPr lang="en-US" sz="1600" dirty="0"/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1200" b="1" dirty="0"/>
              <a:t> </a:t>
            </a:r>
          </a:p>
          <a:p>
            <a:r>
              <a:rPr lang="en-US" sz="1600" u="sng" dirty="0">
                <a:solidFill>
                  <a:srgbClr val="C00000"/>
                </a:solidFill>
              </a:rPr>
              <a:t>Obesity (weight):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altLang="en-US" sz="1600" dirty="0"/>
              <a:t>↓ FRC,  ↓ VC.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u="sng" dirty="0">
                <a:solidFill>
                  <a:srgbClr val="C00000"/>
                </a:solidFill>
              </a:rPr>
              <a:t>Height: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en-US" altLang="en-US" sz="1600" dirty="0"/>
              <a:t>↑ VC.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u="sng" dirty="0">
                <a:solidFill>
                  <a:srgbClr val="C00000"/>
                </a:solidFill>
              </a:rPr>
              <a:t>Athletes:</a:t>
            </a:r>
            <a:r>
              <a:rPr lang="en-US" sz="1600" dirty="0">
                <a:solidFill>
                  <a:srgbClr val="C00000"/>
                </a:solidFill>
              </a:rPr>
              <a:t>  </a:t>
            </a:r>
            <a:r>
              <a:rPr lang="en-US" altLang="en-US" sz="1600" dirty="0"/>
              <a:t>↑ VC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endParaRPr lang="en-US" sz="1600" u="sng" dirty="0">
              <a:solidFill>
                <a:srgbClr val="C00000"/>
              </a:solidFill>
            </a:endParaRPr>
          </a:p>
          <a:p>
            <a:r>
              <a:rPr lang="en-US" sz="1600" u="sng" dirty="0">
                <a:solidFill>
                  <a:srgbClr val="C00000"/>
                </a:solidFill>
              </a:rPr>
              <a:t>Pregnancy</a:t>
            </a:r>
            <a:r>
              <a:rPr lang="en-US" sz="1600" dirty="0">
                <a:solidFill>
                  <a:srgbClr val="C00000"/>
                </a:solidFill>
              </a:rPr>
              <a:t>    &amp;    </a:t>
            </a:r>
            <a:r>
              <a:rPr lang="en-US" sz="1600" u="sng" dirty="0">
                <a:solidFill>
                  <a:srgbClr val="C00000"/>
                </a:solidFill>
              </a:rPr>
              <a:t>Posture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(Body position).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672" y="1734516"/>
            <a:ext cx="4186808" cy="4574803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Vital capacity is </a:t>
            </a:r>
            <a:r>
              <a:rPr lang="en-US" sz="1600" u="sng" dirty="0"/>
              <a:t>decreased</a:t>
            </a:r>
            <a:r>
              <a:rPr lang="en-US" sz="1600" dirty="0"/>
              <a:t> with :</a:t>
            </a:r>
          </a:p>
          <a:p>
            <a:r>
              <a:rPr lang="en-US" sz="1600" dirty="0">
                <a:solidFill>
                  <a:srgbClr val="C00000"/>
                </a:solidFill>
              </a:rPr>
              <a:t>↓lung volume:</a:t>
            </a:r>
            <a:br>
              <a:rPr lang="en-US" sz="1600" dirty="0"/>
            </a:b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E.g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600" dirty="0"/>
              <a:t>surgical removal of lung tissues large tumors. 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Restrictive lung disease: </a:t>
            </a:r>
            <a:r>
              <a:rPr lang="en-US" sz="1600" dirty="0"/>
              <a:t>inability to fully expand the lungs.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E.g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600" dirty="0"/>
              <a:t>Pneumonia, pulmonary edema\fibrosis , broken ribs. </a:t>
            </a:r>
            <a:r>
              <a:rPr lang="en-US" altLang="en-US" sz="1600" dirty="0"/>
              <a:t>↑ elastic recoil of the lungs ,  </a:t>
            </a:r>
            <a:r>
              <a:rPr lang="en-US" altLang="en-US" sz="1600" dirty="0">
                <a:solidFill>
                  <a:srgbClr val="FF0000"/>
                </a:solidFill>
              </a:rPr>
              <a:t>↓ VC</a:t>
            </a:r>
            <a:r>
              <a:rPr lang="en-US" altLang="en-US" sz="1600" dirty="0"/>
              <a:t>,  ↓ IRV,   ↓ ERV,  ↓ RV,        ↓ TV , ↑ breathing frequency.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Obstructive lung disease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E.g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600" dirty="0"/>
              <a:t>Chronic bronchitis, asthma, emphysema and foreign body.                 </a:t>
            </a:r>
            <a:r>
              <a:rPr lang="en-US" altLang="en-US" sz="1600" dirty="0"/>
              <a:t>↓ elastic recoil of the alveoli</a:t>
            </a:r>
            <a:r>
              <a:rPr lang="en-US" sz="1600" dirty="0"/>
              <a:t> ,  </a:t>
            </a:r>
            <a:r>
              <a:rPr lang="en-US" altLang="en-US" sz="1600" dirty="0"/>
              <a:t>↑ TLC,  ↑ FRC,     ↑ RV,  ↑ TV , </a:t>
            </a:r>
            <a:r>
              <a:rPr lang="en-US" altLang="en-US" sz="1600" dirty="0">
                <a:solidFill>
                  <a:srgbClr val="FF0000"/>
                </a:solidFill>
              </a:rPr>
              <a:t>↓ VC,  </a:t>
            </a:r>
            <a:r>
              <a:rPr lang="en-US" altLang="en-US" sz="1600" dirty="0"/>
              <a:t>↓ ERV . 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Loss of elastic recoil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E.g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600" dirty="0"/>
              <a:t>emphysema.</a:t>
            </a:r>
          </a:p>
          <a:p>
            <a:r>
              <a:rPr lang="en-US" sz="1600" dirty="0">
                <a:solidFill>
                  <a:srgbClr val="C00000"/>
                </a:solidFill>
              </a:rPr>
              <a:t>Chest wall deformities &amp; respiratory muscle weakness.</a:t>
            </a:r>
          </a:p>
          <a:p>
            <a:endParaRPr lang="en-US" b="1" u="sng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99992" y="1260450"/>
            <a:ext cx="0" cy="410445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1087062" y="3924746"/>
            <a:ext cx="7498080" cy="1326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3000" dirty="0">
              <a:latin typeface="+mj-lt"/>
            </a:endParaRPr>
          </a:p>
          <a:p>
            <a:endParaRPr lang="en-US" sz="3000" dirty="0">
              <a:latin typeface="+mj-lt"/>
            </a:endParaRPr>
          </a:p>
          <a:p>
            <a:endParaRPr lang="en-US" sz="3000" dirty="0"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/>
              <a:t>factors influencing lung volumes and capacities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9738" y="6423345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dirty="0"/>
              <a:t>لتسهيل الحفظ في الزيادة و النقص في ال </a:t>
            </a:r>
            <a:r>
              <a:rPr lang="en-US" sz="1600" dirty="0"/>
              <a:t>volumes &amp; capacities</a:t>
            </a:r>
            <a:r>
              <a:rPr lang="ar-SA" sz="1600" dirty="0"/>
              <a:t> لازم أن يفهم السلايد الماضي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40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056" y="1211191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Dynamic spirometry</a:t>
            </a:r>
            <a:br>
              <a:rPr lang="en-GB" sz="4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748" y="3933056"/>
            <a:ext cx="7483016" cy="720080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Physiology lab Team 436 – Respiratory block </a:t>
            </a:r>
          </a:p>
          <a:p>
            <a:pPr algn="ctr"/>
            <a:r>
              <a:rPr lang="en-GB" sz="1400" b="1" dirty="0">
                <a:solidFill>
                  <a:srgbClr val="FF0000"/>
                </a:solidFill>
              </a:rPr>
              <a:t>This work include Boy’s + girl’s slides + girl’s </a:t>
            </a:r>
            <a:r>
              <a:rPr lang="en-GB" sz="1400" b="1" dirty="0" err="1">
                <a:solidFill>
                  <a:srgbClr val="FF0000"/>
                </a:solidFill>
              </a:rPr>
              <a:t>handout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94868" y="1967411"/>
            <a:ext cx="698477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user\AppData\Local\Microsoft\Windows\INetCache\IE\K75KFYI6\IMG_7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" y="332309"/>
            <a:ext cx="1097224" cy="10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21" y="332656"/>
            <a:ext cx="1669355" cy="86409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08716" y="5085184"/>
            <a:ext cx="6570196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Team work  : 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Leena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Alwakeel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r-IN" sz="1800" i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Hassan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Alshammari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r-IN" sz="1800" i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800" i="1" dirty="0" err="1">
                <a:solidFill>
                  <a:schemeClr val="accent1">
                    <a:lumMod val="75000"/>
                  </a:schemeClr>
                </a:solidFill>
              </a:rPr>
              <a:t>Ruba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 Ali</a:t>
            </a:r>
          </a:p>
        </p:txBody>
      </p:sp>
      <p:pic>
        <p:nvPicPr>
          <p:cNvPr id="9" name="Picture 2" descr="C:\Users\user\Pictures\180px-Body_Plethysmography_chamber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2084493"/>
            <a:ext cx="2584784" cy="148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899592" y="2132856"/>
            <a:ext cx="65527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Objectives 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Understanding </a:t>
            </a:r>
            <a:r>
              <a:rPr lang="en-US" altLang="en-US" sz="1400" b="1" dirty="0">
                <a:cs typeface="Times New Roman" panose="02020603050405020304" pitchFamily="18" charset="0"/>
              </a:rPr>
              <a:t>Forced expiratory volume curve (FEV).</a:t>
            </a:r>
            <a:r>
              <a:rPr lang="en-US" sz="14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Understanding </a:t>
            </a:r>
            <a:r>
              <a:rPr lang="en-US" altLang="en-US" sz="1400" b="1" dirty="0">
                <a:cs typeface="Times New Roman" panose="02020603050405020304" pitchFamily="18" charset="0"/>
              </a:rPr>
              <a:t>Flow-volume curve (Loops).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Calculating : </a:t>
            </a:r>
            <a:r>
              <a:rPr lang="en-US" sz="1400" dirty="0"/>
              <a:t>FVC, FEV1and FEV1% of </a:t>
            </a:r>
            <a:r>
              <a:rPr lang="en-US" altLang="en-US" sz="1400" b="1" dirty="0">
                <a:cs typeface="Times New Roman" panose="02020603050405020304" pitchFamily="18" charset="0"/>
              </a:rPr>
              <a:t>FEV Curve.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Calculating : </a:t>
            </a:r>
            <a:r>
              <a:rPr lang="en-US" sz="1400" dirty="0"/>
              <a:t>FVC, PEFR, PIFR and MEF50 of </a:t>
            </a:r>
            <a:r>
              <a:rPr lang="en-US" sz="1400" b="1" dirty="0"/>
              <a:t>Loops Curve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453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08057137"/>
              </p:ext>
            </p:extLst>
          </p:nvPr>
        </p:nvGraphicFramePr>
        <p:xfrm>
          <a:off x="-1188641" y="116632"/>
          <a:ext cx="7903987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767" y="692696"/>
            <a:ext cx="144016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85840" y="5268803"/>
            <a:ext cx="193387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Importance of Dynamic spirometry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56371" y="5085184"/>
            <a:ext cx="860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76056" y="-13691"/>
            <a:ext cx="0" cy="508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75193" y="116632"/>
            <a:ext cx="3397678" cy="49552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Requirements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Of Dynamic spirometry: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Vitalograph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(device).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Mouthpiece (disposable).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 clip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spcBef>
                <a:spcPct val="0"/>
              </a:spcBef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tight seal around</a:t>
            </a:r>
          </a:p>
          <a:p>
            <a:pPr indent="627063">
              <a:spcBef>
                <a:spcPct val="0"/>
              </a:spcBef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mouthpiece.</a:t>
            </a:r>
          </a:p>
          <a:p>
            <a:pPr>
              <a:spcBef>
                <a:spcPct val="0"/>
              </a:spcBef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subject to inhale</a:t>
            </a:r>
          </a:p>
          <a:p>
            <a:pPr marL="574675" indent="-574675">
              <a:spcBef>
                <a:spcPct val="0"/>
              </a:spcBef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deeply.</a:t>
            </a:r>
          </a:p>
          <a:p>
            <a:pPr>
              <a:spcBef>
                <a:spcPct val="0"/>
              </a:spcBef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standing position , ask the subject to breath normally for 3 time then exhale as strong and as fast as possible.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4675">
              <a:spcBef>
                <a:spcPct val="0"/>
              </a:spcBef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32633" y="4662839"/>
            <a:ext cx="236368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Doctor’s note : Just </a:t>
            </a:r>
            <a:r>
              <a:rPr lang="en-US" sz="1200" u="sng" dirty="0">
                <a:solidFill>
                  <a:srgbClr val="FF0000"/>
                </a:solidFill>
              </a:rPr>
              <a:t>understand</a:t>
            </a:r>
            <a:r>
              <a:rPr lang="en-US" sz="1200" dirty="0">
                <a:solidFill>
                  <a:srgbClr val="FF0000"/>
                </a:solidFill>
              </a:rPr>
              <a:t> it </a:t>
            </a:r>
            <a:endParaRPr lang="en-US" sz="900" dirty="0">
              <a:solidFill>
                <a:srgbClr val="FF0000"/>
              </a:solidFill>
            </a:endParaRPr>
          </a:p>
        </p:txBody>
      </p:sp>
      <p:cxnSp>
        <p:nvCxnSpPr>
          <p:cNvPr id="3" name="Curved Connector 2"/>
          <p:cNvCxnSpPr/>
          <p:nvPr/>
        </p:nvCxnSpPr>
        <p:spPr>
          <a:xfrm flipV="1">
            <a:off x="3071990" y="764704"/>
            <a:ext cx="406383" cy="144016"/>
          </a:xfrm>
          <a:prstGeom prst="curved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715346" y="5388785"/>
            <a:ext cx="1583244" cy="75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spc="-5">
                <a:latin typeface="Calibri"/>
                <a:cs typeface="Calibri"/>
              </a:rPr>
              <a:t>3- Follow </a:t>
            </a:r>
            <a:r>
              <a:rPr lang="en-US" sz="1600" b="1">
                <a:latin typeface="Calibri"/>
                <a:cs typeface="Calibri"/>
              </a:rPr>
              <a:t>disease</a:t>
            </a:r>
            <a:r>
              <a:rPr lang="en-US" sz="1600" b="1" spc="-35">
                <a:latin typeface="Calibri"/>
                <a:cs typeface="Calibri"/>
              </a:rPr>
              <a:t> </a:t>
            </a:r>
            <a:r>
              <a:rPr lang="en-US" sz="1600" b="1" spc="-5">
                <a:latin typeface="Calibri"/>
                <a:cs typeface="Calibri"/>
              </a:rPr>
              <a:t>progression</a:t>
            </a:r>
            <a:endParaRPr lang="en-US" sz="1600" b="1" spc="-5" dirty="0"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23577" y="5277986"/>
            <a:ext cx="2316005" cy="9787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spc="-5" dirty="0">
                <a:latin typeface="Calibri"/>
                <a:cs typeface="Calibri"/>
              </a:rPr>
              <a:t>2- Helps </a:t>
            </a:r>
            <a:r>
              <a:rPr lang="en-US" sz="1600" b="1" dirty="0">
                <a:latin typeface="Calibri"/>
                <a:cs typeface="Calibri"/>
              </a:rPr>
              <a:t>in the </a:t>
            </a:r>
            <a:r>
              <a:rPr lang="en-US" sz="1600" b="1" spc="-5" dirty="0">
                <a:latin typeface="Calibri"/>
                <a:cs typeface="Calibri"/>
              </a:rPr>
              <a:t>diagnosis of certain  pulmonary </a:t>
            </a:r>
            <a:r>
              <a:rPr lang="en-US" sz="1600" b="1" dirty="0">
                <a:latin typeface="Calibri"/>
                <a:cs typeface="Calibri"/>
              </a:rPr>
              <a:t>diseases </a:t>
            </a:r>
            <a:r>
              <a:rPr lang="en-US" sz="1600" b="1" spc="-5" dirty="0">
                <a:latin typeface="Calibri"/>
                <a:cs typeface="Calibri"/>
              </a:rPr>
              <a:t>(obstructive</a:t>
            </a:r>
            <a:r>
              <a:rPr lang="en-US"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&amp;  </a:t>
            </a:r>
            <a:r>
              <a:rPr lang="en-US" sz="1600" b="1" spc="-5" dirty="0">
                <a:latin typeface="Calibri"/>
                <a:cs typeface="Calibri"/>
              </a:rPr>
              <a:t>restrictive)</a:t>
            </a:r>
            <a:endParaRPr lang="en-US" sz="1600" b="1" dirty="0"/>
          </a:p>
        </p:txBody>
      </p:sp>
      <p:sp>
        <p:nvSpPr>
          <p:cNvPr id="27" name="Rectangle 26"/>
          <p:cNvSpPr/>
          <p:nvPr/>
        </p:nvSpPr>
        <p:spPr>
          <a:xfrm>
            <a:off x="2595482" y="5388785"/>
            <a:ext cx="1472813" cy="8402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latin typeface="Calibri"/>
                <a:cs typeface="Calibri"/>
              </a:rPr>
              <a:t>1- Assess </a:t>
            </a:r>
            <a:r>
              <a:rPr lang="en-US" b="1" spc="10" dirty="0">
                <a:latin typeface="Calibri"/>
                <a:cs typeface="Calibri"/>
              </a:rPr>
              <a:t> </a:t>
            </a:r>
            <a:r>
              <a:rPr lang="en-US" b="1" spc="-5" dirty="0">
                <a:latin typeface="Calibri"/>
                <a:cs typeface="Calibri"/>
              </a:rPr>
              <a:t>physical </a:t>
            </a:r>
            <a:r>
              <a:rPr lang="en-US" b="1" spc="15" dirty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ﬁtness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235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2" y="2420887"/>
            <a:ext cx="3131014" cy="19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051720" y="4324501"/>
            <a:ext cx="0" cy="2566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051720" y="2132856"/>
            <a:ext cx="0" cy="389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عنصر نائب للمحتوى 1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1537869"/>
              </p:ext>
            </p:extLst>
          </p:nvPr>
        </p:nvGraphicFramePr>
        <p:xfrm>
          <a:off x="458860" y="162175"/>
          <a:ext cx="8229600" cy="249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مستطيل 16"/>
          <p:cNvSpPr/>
          <p:nvPr/>
        </p:nvSpPr>
        <p:spPr>
          <a:xfrm>
            <a:off x="355784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endParaRPr lang="ar-SA" dirty="0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07" y="2315936"/>
            <a:ext cx="1397802" cy="1115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كلام: مستطيلة 1"/>
          <p:cNvSpPr/>
          <p:nvPr/>
        </p:nvSpPr>
        <p:spPr>
          <a:xfrm>
            <a:off x="4010635" y="3729485"/>
            <a:ext cx="4846412" cy="2567382"/>
          </a:xfrm>
          <a:prstGeom prst="wedgeRectCallout">
            <a:avLst>
              <a:gd name="adj1" fmla="val -55007"/>
              <a:gd name="adj2" fmla="val 20547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0000"/>
                </a:solidFill>
                <a:cs typeface="Calibri" pitchFamily="18" charset="0"/>
              </a:rPr>
              <a:t>FEV1 : 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18" charset="0"/>
              </a:rPr>
              <a:t>Volume of air </a:t>
            </a:r>
            <a:r>
              <a:rPr lang="en-US" altLang="zh-CN" sz="1100" u="sng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18" charset="0"/>
              </a:rPr>
              <a:t>expelled in the 1st sec 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18" charset="0"/>
              </a:rPr>
              <a:t>of forced expiration starting from full inspiration .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FF0000"/>
                </a:solidFill>
              </a:rPr>
              <a:t>Function : </a:t>
            </a:r>
            <a:r>
              <a:rPr lang="en-US" sz="1100" dirty="0"/>
              <a:t>measure of how quickly the lungs can be emptied. </a:t>
            </a:r>
          </a:p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7030A0"/>
                </a:solidFill>
                <a:cs typeface="Calibri" pitchFamily="18" charset="0"/>
              </a:rPr>
              <a:t>Forced Vital Capacity </a:t>
            </a:r>
            <a:r>
              <a:rPr lang="en-US" altLang="zh-CN" sz="1100" b="1" dirty="0">
                <a:solidFill>
                  <a:schemeClr val="tx1"/>
                </a:solidFill>
                <a:cs typeface="Calibri" pitchFamily="18" charset="0"/>
              </a:rPr>
              <a:t>(FVC) </a:t>
            </a:r>
            <a:r>
              <a:rPr lang="en-US" altLang="zh-CN" sz="1100" b="1" dirty="0">
                <a:solidFill>
                  <a:srgbClr val="00B050"/>
                </a:solidFill>
                <a:cs typeface="Calibri" pitchFamily="18" charset="0"/>
              </a:rPr>
              <a:t>=</a:t>
            </a:r>
            <a:r>
              <a:rPr lang="en-US" altLang="zh-CN" sz="1100" b="1" dirty="0">
                <a:solidFill>
                  <a:schemeClr val="tx1"/>
                </a:solidFill>
                <a:cs typeface="Calibri" pitchFamily="18" charset="0"/>
              </a:rPr>
              <a:t> </a:t>
            </a:r>
            <a:r>
              <a:rPr lang="en-US" altLang="zh-CN" sz="1200" b="1" dirty="0">
                <a:solidFill>
                  <a:srgbClr val="4C9C6F"/>
                </a:solidFill>
                <a:cs typeface="Calibri" pitchFamily="18" charset="0"/>
              </a:rPr>
              <a:t>Plateau</a:t>
            </a:r>
            <a:r>
              <a:rPr lang="en-US" altLang="zh-CN" sz="1100" b="1" dirty="0">
                <a:solidFill>
                  <a:srgbClr val="4C9C6F"/>
                </a:solidFill>
                <a:cs typeface="Calibri" pitchFamily="18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Calibri" pitchFamily="18" charset="0"/>
              </a:rPr>
              <a:t>(Horizontal curve line )</a:t>
            </a:r>
            <a:r>
              <a:rPr lang="en-US" altLang="zh-CN" sz="1100" b="1" dirty="0">
                <a:solidFill>
                  <a:srgbClr val="00B050"/>
                </a:solidFill>
                <a:cs typeface="Calibri" pitchFamily="18" charset="0"/>
              </a:rPr>
              <a:t> </a:t>
            </a:r>
            <a:endParaRPr lang="en-US" altLang="zh-CN" sz="1100" b="1" dirty="0">
              <a:solidFill>
                <a:schemeClr val="tx1"/>
              </a:solidFill>
              <a:cs typeface="Calibri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7030A0"/>
                </a:solidFill>
                <a:cs typeface="Calibri" pitchFamily="18" charset="0"/>
              </a:rPr>
              <a:t>FVC : 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18" charset="0"/>
              </a:rPr>
              <a:t>the volume of air expired with forceful effort after a maximum inspiration </a:t>
            </a:r>
            <a:r>
              <a:rPr lang="pt-BR" altLang="zh-CN" sz="1100" b="1" dirty="0">
                <a:solidFill>
                  <a:schemeClr val="accent2">
                    <a:lumMod val="75000"/>
                  </a:schemeClr>
                </a:solidFill>
                <a:cs typeface="Calibri" pitchFamily="18" charset="0"/>
              </a:rPr>
              <a:t>FEV1 % (FEV1 ratio) = </a:t>
            </a:r>
            <a:r>
              <a:rPr lang="pt-BR" altLang="zh-CN" sz="1100" b="1" dirty="0">
                <a:solidFill>
                  <a:schemeClr val="accent4">
                    <a:lumMod val="50000"/>
                  </a:schemeClr>
                </a:solidFill>
                <a:cs typeface="Calibri" pitchFamily="18" charset="0"/>
              </a:rPr>
              <a:t> (FEV1/FVC) * 100 </a:t>
            </a:r>
            <a:r>
              <a:rPr lang="pt-BR" altLang="zh-CN" sz="1100" dirty="0">
                <a:solidFill>
                  <a:schemeClr val="accent2">
                    <a:lumMod val="75000"/>
                  </a:schemeClr>
                </a:solidFill>
                <a:cs typeface="Calibri" pitchFamily="18" charset="0"/>
              </a:rPr>
              <a:t>: </a:t>
            </a:r>
            <a:r>
              <a:rPr lang="en-US" altLang="zh-CN" sz="1100" dirty="0">
                <a:solidFill>
                  <a:schemeClr val="tx1"/>
                </a:solidFill>
                <a:cs typeface="Calibri" pitchFamily="18" charset="0"/>
              </a:rPr>
              <a:t>Fraction of the Vital capacity (VC) expired during the 1st  sec of a forced expiration </a:t>
            </a:r>
          </a:p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chemeClr val="accent2">
                    <a:lumMod val="75000"/>
                  </a:schemeClr>
                </a:solidFill>
                <a:cs typeface="Calibri" pitchFamily="18" charset="0"/>
              </a:rPr>
              <a:t>Normal range </a:t>
            </a:r>
            <a:r>
              <a:rPr lang="en-US" altLang="zh-CN" sz="1100" dirty="0">
                <a:solidFill>
                  <a:schemeClr val="tx1"/>
                </a:solidFill>
                <a:cs typeface="Calibri" pitchFamily="18" charset="0"/>
              </a:rPr>
              <a:t>:  </a:t>
            </a:r>
            <a:r>
              <a:rPr lang="en-US" altLang="zh-CN" sz="1100" dirty="0">
                <a:solidFill>
                  <a:srgbClr val="000000"/>
                </a:solidFill>
                <a:cs typeface="Calibri" pitchFamily="18" charset="0"/>
              </a:rPr>
              <a:t>( 70% - 80% ) </a:t>
            </a:r>
          </a:p>
          <a:p>
            <a:pPr>
              <a:lnSpc>
                <a:spcPct val="150000"/>
              </a:lnSpc>
              <a:tabLst/>
            </a:pPr>
            <a:r>
              <a:rPr lang="en-US" altLang="zh-CN" sz="1100" b="1" dirty="0">
                <a:solidFill>
                  <a:schemeClr val="accent2">
                    <a:lumMod val="75000"/>
                  </a:schemeClr>
                </a:solidFill>
                <a:cs typeface="Calibri" pitchFamily="18" charset="0"/>
              </a:rPr>
              <a:t>Function : </a:t>
            </a:r>
            <a:r>
              <a:rPr lang="en-US" altLang="zh-CN" sz="1100" dirty="0">
                <a:solidFill>
                  <a:schemeClr val="tx1"/>
                </a:solidFill>
                <a:cs typeface="Calibri" pitchFamily="18" charset="0"/>
              </a:rPr>
              <a:t>The ratio is useful index of airﬂow limitation</a:t>
            </a:r>
          </a:p>
          <a:p>
            <a:pPr algn="ctr"/>
            <a:endParaRPr lang="ar-SA" sz="105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10635" y="4581128"/>
            <a:ext cx="480717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1561" y="643359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- The equation -</a:t>
            </a:r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329572" y="4632428"/>
            <a:ext cx="3306324" cy="15256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subject takes :</a:t>
            </a:r>
          </a:p>
          <a:p>
            <a:pPr marL="548640" lvl="2" indent="0">
              <a:buNone/>
            </a:pPr>
            <a:r>
              <a:rPr lang="en-US" sz="1100" dirty="0"/>
              <a:t>1-  A maximal inspiration </a:t>
            </a:r>
          </a:p>
          <a:p>
            <a:pPr marL="548640" lvl="2" indent="0">
              <a:buNone/>
            </a:pPr>
            <a:r>
              <a:rPr lang="en-US" sz="1100" dirty="0"/>
              <a:t>2-  Then exhales </a:t>
            </a:r>
            <a:r>
              <a:rPr lang="en-US" sz="1100" dirty="0">
                <a:solidFill>
                  <a:srgbClr val="FF0000"/>
                </a:solidFill>
              </a:rPr>
              <a:t>as rapidly , as forcibly &amp; as maximally </a:t>
            </a:r>
            <a:r>
              <a:rPr lang="en-US" sz="1100" dirty="0"/>
              <a:t>as long as possible.</a:t>
            </a:r>
          </a:p>
          <a:p>
            <a:r>
              <a:rPr lang="en-US" sz="1400" dirty="0"/>
              <a:t>A plot of </a:t>
            </a:r>
            <a:r>
              <a:rPr lang="en-US" sz="1400" u="sng" dirty="0"/>
              <a:t>exhaled volume</a:t>
            </a:r>
            <a:r>
              <a:rPr lang="en-US" sz="1400" dirty="0"/>
              <a:t> against </a:t>
            </a:r>
            <a:r>
              <a:rPr lang="en-US" sz="1400" u="sng" dirty="0"/>
              <a:t>time</a:t>
            </a:r>
            <a:r>
              <a:rPr lang="en-US" sz="1400" dirty="0"/>
              <a:t>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6056" y="1320059"/>
            <a:ext cx="3550268" cy="225708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010635" y="5085184"/>
            <a:ext cx="48464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62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08" y="3851919"/>
            <a:ext cx="3528392" cy="192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08" y="1268760"/>
            <a:ext cx="3598056" cy="1800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1"/>
            <a:r>
              <a:rPr lang="en-US" altLang="zh-CN" b="1" dirty="0">
                <a:latin typeface="Calibri" pitchFamily="18" charset="0"/>
                <a:cs typeface="Calibri" pitchFamily="18" charset="0"/>
              </a:rPr>
              <a:t>Forced Expiratory Curve 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57922" t="38818" r="9405" b="18608"/>
          <a:stretch/>
        </p:blipFill>
        <p:spPr>
          <a:xfrm>
            <a:off x="402119" y="1637306"/>
            <a:ext cx="2688722" cy="1395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936" y="4031486"/>
            <a:ext cx="2765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How to get the information from the curve for diagnosis (obstructive , restrictive) : </a:t>
            </a:r>
          </a:p>
          <a:p>
            <a:endParaRPr lang="en-US" sz="1100" dirty="0">
              <a:solidFill>
                <a:srgbClr val="C00000"/>
              </a:solidFill>
            </a:endParaRPr>
          </a:p>
          <a:p>
            <a:r>
              <a:rPr lang="en-US" sz="1100" dirty="0">
                <a:solidFill>
                  <a:srgbClr val="C00000"/>
                </a:solidFill>
              </a:rPr>
              <a:t>FEV1 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draw a vertical line from the 1</a:t>
            </a:r>
            <a:r>
              <a:rPr lang="en-US" sz="11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sec (on x-axis)  until it reaches the curve then draw a second horizontal line (from the end of the 11st line)  toward Y- axis (the  volume)= 4</a:t>
            </a:r>
          </a:p>
          <a:p>
            <a:r>
              <a:rPr lang="en-US" sz="1100" dirty="0">
                <a:solidFill>
                  <a:srgbClr val="C00000"/>
                </a:solidFill>
              </a:rPr>
              <a:t>FVC 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draw a horizontal line from the moment that the curve begin to be a plateau (horizontal ) = 5</a:t>
            </a:r>
          </a:p>
          <a:p>
            <a:r>
              <a:rPr lang="en-US" sz="1100" dirty="0">
                <a:solidFill>
                  <a:srgbClr val="C00000"/>
                </a:solidFill>
              </a:rPr>
              <a:t>FEV1/FVC 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4/5 X100 = 80% (normal)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47864" y="1363216"/>
            <a:ext cx="1440160" cy="6256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rgbClr val="99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i="1" dirty="0">
                <a:solidFill>
                  <a:schemeClr val="accent1"/>
                </a:solidFill>
              </a:rPr>
              <a:t>1- Obstructive LD</a:t>
            </a:r>
          </a:p>
          <a:p>
            <a:pPr marL="0" indent="0">
              <a:buNone/>
            </a:pPr>
            <a:r>
              <a:rPr lang="en-US" sz="1200" b="1" i="1" dirty="0" err="1">
                <a:solidFill>
                  <a:schemeClr val="tx1"/>
                </a:solidFill>
              </a:rPr>
              <a:t>E.g</a:t>
            </a:r>
            <a:r>
              <a:rPr lang="en-US" sz="1200" b="1" i="1" dirty="0">
                <a:solidFill>
                  <a:schemeClr val="tx1"/>
                </a:solidFill>
              </a:rPr>
              <a:t> : COPD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095" y="6390427"/>
            <a:ext cx="2578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LD 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lung disease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2018" y="1294846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Normal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05812" y="1870326"/>
            <a:ext cx="19442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1.8L</a:t>
            </a:r>
          </a:p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3.2L</a:t>
            </a:r>
          </a:p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/FVC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0.56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60094" y="1313551"/>
            <a:ext cx="0" cy="4923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3347864" y="3887584"/>
            <a:ext cx="1440160" cy="8009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rgbClr val="99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schemeClr val="accent1"/>
                </a:solidFill>
              </a:rPr>
              <a:t>2- </a:t>
            </a:r>
            <a:r>
              <a:rPr lang="en-US" sz="1200" b="1" i="1" dirty="0">
                <a:solidFill>
                  <a:schemeClr val="accent1"/>
                </a:solidFill>
              </a:rPr>
              <a:t>Restrictive LD</a:t>
            </a:r>
          </a:p>
          <a:p>
            <a:pPr marL="0" indent="0">
              <a:buNone/>
            </a:pPr>
            <a:r>
              <a:rPr lang="en-US" sz="1100" b="1" i="1" dirty="0" err="1">
                <a:solidFill>
                  <a:schemeClr val="tx1"/>
                </a:solidFill>
              </a:rPr>
              <a:t>E.g</a:t>
            </a:r>
            <a:r>
              <a:rPr lang="en-US" sz="1100" b="1" i="1" dirty="0">
                <a:solidFill>
                  <a:schemeClr val="tx1"/>
                </a:solidFill>
              </a:rPr>
              <a:t> : pulmonary fibrosis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79439" y="4267013"/>
            <a:ext cx="1045158" cy="5539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/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1.9L</a:t>
            </a:r>
          </a:p>
          <a:p>
            <a:pPr>
              <a:tabLst/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2.0L</a:t>
            </a:r>
          </a:p>
          <a:p>
            <a:pPr>
              <a:tabLst/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/FVC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C000"/>
                </a:solidFill>
                <a:latin typeface="Tahoma" pitchFamily="18" charset="0"/>
                <a:cs typeface="Tahoma" pitchFamily="18" charset="0"/>
              </a:rPr>
              <a:t>0.95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40352" y="4031486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Normal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269624" y="3717032"/>
            <a:ext cx="5622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52752" y="476672"/>
            <a:ext cx="3523704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 Doctor’s note : Very important 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They will give you a curve and u should come up with </a:t>
            </a:r>
            <a:r>
              <a:rPr lang="en-US" sz="900" dirty="0">
                <a:solidFill>
                  <a:srgbClr val="C00000"/>
                </a:solidFill>
              </a:rPr>
              <a:t>FEV1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, </a:t>
            </a:r>
            <a:r>
              <a:rPr lang="en-US" sz="900" dirty="0">
                <a:solidFill>
                  <a:srgbClr val="C00000"/>
                </a:solidFill>
              </a:rPr>
              <a:t>FVC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sz="900" dirty="0">
                <a:solidFill>
                  <a:srgbClr val="C00000"/>
                </a:solidFill>
              </a:rPr>
              <a:t>FEV1 ratio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then you will decide if it </a:t>
            </a:r>
            <a:r>
              <a:rPr lang="en-US" sz="900" dirty="0">
                <a:solidFill>
                  <a:srgbClr val="C00000"/>
                </a:solidFill>
              </a:rPr>
              <a:t>Obstructive or restrictive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curve</a:t>
            </a:r>
            <a:endParaRPr lang="en-US" sz="9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1140" y="2963864"/>
            <a:ext cx="1304336" cy="6001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↓</a:t>
            </a:r>
          </a:p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↓ or ↔</a:t>
            </a:r>
          </a:p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/FVC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↓</a:t>
            </a:r>
            <a:endParaRPr lang="en-US" altLang="zh-CN" sz="1100" dirty="0">
              <a:solidFill>
                <a:srgbClr val="FFC000"/>
              </a:solidFill>
              <a:latin typeface="Tahoma" pitchFamily="18" charset="0"/>
              <a:cs typeface="Tahom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019" y="3641884"/>
            <a:ext cx="217777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tabLst>
                <a:tab pos="1828800" algn="l"/>
                <a:tab pos="3581400" algn="l"/>
              </a:tabLst>
            </a:pPr>
            <a:r>
              <a:rPr lang="en-US" altLang="zh-CN" sz="12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Normal FEV</a:t>
            </a:r>
            <a:r>
              <a:rPr lang="en-US" altLang="zh-CN" sz="10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2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 ratio = </a:t>
            </a:r>
            <a:r>
              <a:rPr lang="en-US" altLang="zh-CN" sz="1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(70-80)%</a:t>
            </a:r>
            <a:endParaRPr lang="en-US" altLang="zh-CN" sz="1200" dirty="0">
              <a:solidFill>
                <a:srgbClr val="FFC000"/>
              </a:solidFill>
              <a:latin typeface="Tahoma" pitchFamily="18" charset="0"/>
              <a:cs typeface="Tahoma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61720" y="3986833"/>
            <a:ext cx="2811428" cy="180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5451394" y="3204592"/>
            <a:ext cx="2315506" cy="40011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en-US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Airway resistance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5642867" y="5877272"/>
            <a:ext cx="2350555" cy="40011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en-US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 Lung compliance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30587" y="1225305"/>
            <a:ext cx="1514128" cy="3010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rgbClr val="99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schemeClr val="accent1"/>
                </a:solidFill>
              </a:rPr>
              <a:t>Normal Trace</a:t>
            </a:r>
            <a:endParaRPr lang="en-US" sz="1600" b="1" i="1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22978" y="5323855"/>
            <a:ext cx="13043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↓</a:t>
            </a:r>
          </a:p>
          <a:p>
            <a:pPr>
              <a:tabLst>
                <a:tab pos="1828800" algn="l"/>
                <a:tab pos="3581400" algn="l"/>
              </a:tabLst>
            </a:pP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↓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FEV</a:t>
            </a:r>
            <a:r>
              <a:rPr lang="en-US" altLang="zh-CN" sz="9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1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/FVC</a:t>
            </a:r>
            <a:r>
              <a:rPr lang="en-US" altLang="zh-CN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ahoma" pitchFamily="18" charset="0"/>
                <a:cs typeface="Tahoma" pitchFamily="18" charset="0"/>
              </a:rPr>
              <a:t>= </a:t>
            </a:r>
            <a:r>
              <a:rPr lang="en-US" altLang="zh-CN" sz="11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↑ or ↔ </a:t>
            </a:r>
            <a:endParaRPr lang="en-US" altLang="zh-CN" sz="1100" dirty="0">
              <a:solidFill>
                <a:srgbClr val="FFC000"/>
              </a:solidFill>
              <a:latin typeface="Tahoma" pitchFamily="18" charset="0"/>
              <a:cs typeface="Tahoma" pitchFamily="18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772019" y="3090804"/>
            <a:ext cx="2177776" cy="473224"/>
          </a:xfrm>
          <a:prstGeom prst="rect">
            <a:avLst/>
          </a:prstGeom>
          <a:solidFill>
            <a:srgbClr val="F6C9C7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i="1" dirty="0">
                <a:solidFill>
                  <a:schemeClr val="accent1"/>
                </a:solidFill>
              </a:rPr>
              <a:t>Duration or forceful expiration </a:t>
            </a:r>
            <a:r>
              <a:rPr lang="en-US" sz="1100" b="1" i="1" dirty="0">
                <a:solidFill>
                  <a:schemeClr val="tx1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3-5 sec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347864" y="2118024"/>
            <a:ext cx="1440160" cy="709936"/>
          </a:xfrm>
          <a:prstGeom prst="rect">
            <a:avLst/>
          </a:prstGeom>
          <a:solidFill>
            <a:srgbClr val="F6C9C7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1" dirty="0">
                <a:solidFill>
                  <a:schemeClr val="accent1"/>
                </a:solidFill>
              </a:rPr>
              <a:t>Duration or forceful expiration </a:t>
            </a:r>
            <a:r>
              <a:rPr lang="en-US" sz="1100" b="1" i="1" dirty="0">
                <a:solidFill>
                  <a:schemeClr val="tx1"/>
                </a:solidFill>
              </a:rPr>
              <a:t>: </a:t>
            </a:r>
            <a:r>
              <a:rPr lang="en-US" sz="1200" b="1" i="1" dirty="0">
                <a:solidFill>
                  <a:schemeClr val="tx1"/>
                </a:solidFill>
              </a:rPr>
              <a:t>&gt;5 sec</a:t>
            </a:r>
          </a:p>
          <a:p>
            <a:pPr marL="0" indent="0">
              <a:buNone/>
            </a:pPr>
            <a:r>
              <a:rPr lang="en-US" sz="1200" b="1" i="1" dirty="0">
                <a:solidFill>
                  <a:schemeClr val="accent1"/>
                </a:solidFill>
              </a:rPr>
              <a:t>Almost</a:t>
            </a:r>
            <a:r>
              <a:rPr lang="en-US" sz="1200" b="1" i="1" dirty="0">
                <a:solidFill>
                  <a:schemeClr val="tx1"/>
                </a:solidFill>
              </a:rPr>
              <a:t> = 6sec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3347864" y="4755976"/>
            <a:ext cx="1440160" cy="473224"/>
          </a:xfrm>
          <a:prstGeom prst="rect">
            <a:avLst/>
          </a:prstGeom>
          <a:solidFill>
            <a:srgbClr val="F6C9C7"/>
          </a:solidFill>
          <a:ln w="1905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1" dirty="0">
                <a:solidFill>
                  <a:schemeClr val="accent1"/>
                </a:solidFill>
              </a:rPr>
              <a:t>Duration or forceful expiration </a:t>
            </a:r>
            <a:r>
              <a:rPr lang="en-US" sz="1100" b="1" i="1" dirty="0">
                <a:solidFill>
                  <a:schemeClr val="tx1"/>
                </a:solidFill>
              </a:rPr>
              <a:t>: </a:t>
            </a:r>
            <a:r>
              <a:rPr lang="en-US" sz="1200" b="1" i="1" dirty="0">
                <a:solidFill>
                  <a:schemeClr val="tx1"/>
                </a:solidFill>
              </a:rPr>
              <a:t>3-5 sec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0821" y="6184638"/>
            <a:ext cx="24451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((( FVC in Restrictive lung disease is only </a:t>
            </a:r>
            <a:r>
              <a:rPr lang="en-US" sz="1400" b="1" dirty="0">
                <a:solidFill>
                  <a:srgbClr val="FF0000"/>
                </a:solidFill>
              </a:rPr>
              <a:t>decreased</a:t>
            </a:r>
            <a:r>
              <a:rPr lang="en-US" sz="1400" dirty="0">
                <a:solidFill>
                  <a:srgbClr val="FF0000"/>
                </a:solidFill>
              </a:rPr>
              <a:t> ))) </a:t>
            </a:r>
          </a:p>
        </p:txBody>
      </p:sp>
    </p:spTree>
    <p:extLst>
      <p:ext uri="{BB962C8B-B14F-4D97-AF65-F5344CB8AC3E}">
        <p14:creationId xmlns:p14="http://schemas.microsoft.com/office/powerpoint/2010/main" val="1794993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4991</TotalTime>
  <Words>2246</Words>
  <Application>Microsoft Office PowerPoint</Application>
  <PresentationFormat>On-screen Show (4:3)</PresentationFormat>
  <Paragraphs>302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Arial</vt:lpstr>
      <vt:lpstr>Arial Black</vt:lpstr>
      <vt:lpstr>Bookman Old Style</vt:lpstr>
      <vt:lpstr>Calibri</vt:lpstr>
      <vt:lpstr>Gill Sans MT</vt:lpstr>
      <vt:lpstr>Mangal</vt:lpstr>
      <vt:lpstr>华文新魏</vt:lpstr>
      <vt:lpstr>Tahoma</vt:lpstr>
      <vt:lpstr>Times New Roman</vt:lpstr>
      <vt:lpstr>Wingdings</vt:lpstr>
      <vt:lpstr>Wingdings 3</vt:lpstr>
      <vt:lpstr>Origin</vt:lpstr>
      <vt:lpstr>Spirometry </vt:lpstr>
      <vt:lpstr>What is spirometry ?</vt:lpstr>
      <vt:lpstr>Simple Spirometer</vt:lpstr>
      <vt:lpstr>Air in the lungs is subdivided into :</vt:lpstr>
      <vt:lpstr>factors influencing lung volumes and capacities </vt:lpstr>
      <vt:lpstr>Dynamic spirometry </vt:lpstr>
      <vt:lpstr>PowerPoint Presentation</vt:lpstr>
      <vt:lpstr>PowerPoint Presentation</vt:lpstr>
      <vt:lpstr>Forced Expiratory Curve </vt:lpstr>
      <vt:lpstr>Results Interpretation ( Extra example )  </vt:lpstr>
      <vt:lpstr>PowerPoint Presentation</vt:lpstr>
      <vt:lpstr>Flow Volume loop</vt:lpstr>
      <vt:lpstr>Example :How to get the information from flow-volume curve ?</vt:lpstr>
      <vt:lpstr>Flow Volume Loop and Flow Limitation</vt:lpstr>
      <vt:lpstr>Doctor’s Notes                                                        ( explanation of flow-volume curve ) </vt:lpstr>
      <vt:lpstr>Obstructive &amp; Restrictive Lung disease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Physiology OSPE</dc:title>
  <dc:creator>Maha Saja;Abdulrahman Al-Rashed</dc:creator>
  <cp:lastModifiedBy>abdulrahman alrashed</cp:lastModifiedBy>
  <cp:revision>486</cp:revision>
  <dcterms:created xsi:type="dcterms:W3CDTF">2016-09-07T16:15:34Z</dcterms:created>
  <dcterms:modified xsi:type="dcterms:W3CDTF">2017-03-07T13:00:07Z</dcterms:modified>
</cp:coreProperties>
</file>