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8" r:id="rId2"/>
    <p:sldId id="271" r:id="rId3"/>
    <p:sldId id="272" r:id="rId4"/>
    <p:sldId id="270" r:id="rId5"/>
    <p:sldId id="273" r:id="rId6"/>
    <p:sldId id="274" r:id="rId7"/>
    <p:sldId id="275" r:id="rId8"/>
    <p:sldId id="277" r:id="rId9"/>
    <p:sldId id="278" r:id="rId10"/>
    <p:sldId id="276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52"/>
    <a:srgbClr val="CEBAC9"/>
    <a:srgbClr val="C4C2C5"/>
    <a:srgbClr val="5B8B6B"/>
    <a:srgbClr val="517A91"/>
    <a:srgbClr val="498D68"/>
    <a:srgbClr val="548199"/>
    <a:srgbClr val="334E5D"/>
    <a:srgbClr val="243542"/>
    <a:srgbClr val="29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1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C87D-7572-45B7-A1DD-A2ABC9E5BF7E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16F637-756C-4CFB-A0AB-CA797BD39D86}">
      <dgm:prSet phldrT="[Text]"/>
      <dgm:spPr/>
      <dgm:t>
        <a:bodyPr/>
        <a:lstStyle/>
        <a:p>
          <a:r>
            <a:rPr lang="en-US" dirty="0"/>
            <a:t>Globular proteins</a:t>
          </a:r>
        </a:p>
      </dgm:t>
    </dgm:pt>
    <dgm:pt modelId="{2AA35AED-549A-471D-8C16-F5B83DECD3D0}" type="parTrans" cxnId="{B5F5371A-DF90-4000-986E-93D370DE423A}">
      <dgm:prSet/>
      <dgm:spPr/>
      <dgm:t>
        <a:bodyPr/>
        <a:lstStyle/>
        <a:p>
          <a:endParaRPr lang="en-US"/>
        </a:p>
      </dgm:t>
    </dgm:pt>
    <dgm:pt modelId="{EF9F120C-02D8-44F9-BFAA-D48E7284936E}" type="sibTrans" cxnId="{B5F5371A-DF90-4000-986E-93D370DE423A}">
      <dgm:prSet/>
      <dgm:spPr/>
      <dgm:t>
        <a:bodyPr/>
        <a:lstStyle/>
        <a:p>
          <a:endParaRPr lang="en-US"/>
        </a:p>
      </dgm:t>
    </dgm:pt>
    <dgm:pt modelId="{3AC2B272-4772-45DF-883C-871415DA8158}">
      <dgm:prSet phldrT="[Text]"/>
      <dgm:spPr/>
      <dgm:t>
        <a:bodyPr/>
        <a:lstStyle/>
        <a:p>
          <a:r>
            <a:rPr lang="en-US" dirty="0" err="1"/>
            <a:t>Heme</a:t>
          </a:r>
          <a:r>
            <a:rPr lang="en-US" dirty="0"/>
            <a:t> - proteins</a:t>
          </a:r>
        </a:p>
      </dgm:t>
    </dgm:pt>
    <dgm:pt modelId="{B46311F5-7B4A-4D5D-AA75-680AF7D1547B}" type="parTrans" cxnId="{D7E6127F-4F77-4E39-AB79-BBCBD963FCB7}">
      <dgm:prSet/>
      <dgm:spPr/>
      <dgm:t>
        <a:bodyPr/>
        <a:lstStyle/>
        <a:p>
          <a:endParaRPr lang="en-US"/>
        </a:p>
      </dgm:t>
    </dgm:pt>
    <dgm:pt modelId="{6E9A1B19-DFDD-4889-B9F3-EF4425FC361F}" type="sibTrans" cxnId="{D7E6127F-4F77-4E39-AB79-BBCBD963FCB7}">
      <dgm:prSet/>
      <dgm:spPr/>
      <dgm:t>
        <a:bodyPr/>
        <a:lstStyle/>
        <a:p>
          <a:endParaRPr lang="en-US"/>
        </a:p>
      </dgm:t>
    </dgm:pt>
    <dgm:pt modelId="{CD392C22-B8C1-453D-83DD-C8BBBD6336FD}">
      <dgm:prSet phldrT="[Text]"/>
      <dgm:spPr/>
      <dgm:t>
        <a:bodyPr/>
        <a:lstStyle/>
        <a:p>
          <a:r>
            <a:rPr lang="en-US" dirty="0"/>
            <a:t>Alph1, alpha2, Beta globulins</a:t>
          </a:r>
        </a:p>
      </dgm:t>
    </dgm:pt>
    <dgm:pt modelId="{D4441C9D-77B5-42AA-82AD-F23E35B90533}" type="parTrans" cxnId="{4525778A-B712-4F28-B0B5-DB2DE9A6FBB9}">
      <dgm:prSet/>
      <dgm:spPr/>
      <dgm:t>
        <a:bodyPr/>
        <a:lstStyle/>
        <a:p>
          <a:endParaRPr lang="en-US"/>
        </a:p>
      </dgm:t>
    </dgm:pt>
    <dgm:pt modelId="{F8F9CD97-1E2C-4442-A624-F3CE6C2A6DDE}" type="sibTrans" cxnId="{4525778A-B712-4F28-B0B5-DB2DE9A6FBB9}">
      <dgm:prSet/>
      <dgm:spPr/>
      <dgm:t>
        <a:bodyPr/>
        <a:lstStyle/>
        <a:p>
          <a:endParaRPr lang="en-US"/>
        </a:p>
      </dgm:t>
    </dgm:pt>
    <dgm:pt modelId="{B8C6C7F4-578C-4E70-961D-D569A6E83F4F}">
      <dgm:prSet phldrT="[Text]"/>
      <dgm:spPr/>
      <dgm:t>
        <a:bodyPr/>
        <a:lstStyle/>
        <a:p>
          <a:r>
            <a:rPr lang="en-US" dirty="0"/>
            <a:t>Gamma globulins (immunoglobulin's)</a:t>
          </a:r>
        </a:p>
      </dgm:t>
    </dgm:pt>
    <dgm:pt modelId="{697A6F60-26EA-4E88-AAEC-1E7E17230913}" type="parTrans" cxnId="{8C00E8EE-D08A-4110-94CC-DADC6BABF98C}">
      <dgm:prSet/>
      <dgm:spPr/>
      <dgm:t>
        <a:bodyPr/>
        <a:lstStyle/>
        <a:p>
          <a:endParaRPr lang="en-US"/>
        </a:p>
      </dgm:t>
    </dgm:pt>
    <dgm:pt modelId="{1F2583B0-0D23-4E1B-A5CD-D677BDC61B93}" type="sibTrans" cxnId="{8C00E8EE-D08A-4110-94CC-DADC6BABF98C}">
      <dgm:prSet/>
      <dgm:spPr/>
      <dgm:t>
        <a:bodyPr/>
        <a:lstStyle/>
        <a:p>
          <a:endParaRPr lang="en-US"/>
        </a:p>
      </dgm:t>
    </dgm:pt>
    <dgm:pt modelId="{5C81CE98-E176-4FC5-82D5-2588C081C260}">
      <dgm:prSet/>
      <dgm:spPr/>
      <dgm:t>
        <a:bodyPr/>
        <a:lstStyle/>
        <a:p>
          <a:r>
            <a:rPr lang="en-US" dirty="0"/>
            <a:t>hemoglobin</a:t>
          </a:r>
        </a:p>
      </dgm:t>
    </dgm:pt>
    <dgm:pt modelId="{7BAA7C6E-DE4F-4A7C-AE12-85BBEFC877AE}" type="parTrans" cxnId="{74590C21-B5FB-41B2-8457-53A0A24513EF}">
      <dgm:prSet/>
      <dgm:spPr/>
      <dgm:t>
        <a:bodyPr/>
        <a:lstStyle/>
        <a:p>
          <a:endParaRPr lang="en-US"/>
        </a:p>
      </dgm:t>
    </dgm:pt>
    <dgm:pt modelId="{EAA4399A-901F-4C17-848A-056C1421700A}" type="sibTrans" cxnId="{74590C21-B5FB-41B2-8457-53A0A24513EF}">
      <dgm:prSet/>
      <dgm:spPr/>
      <dgm:t>
        <a:bodyPr/>
        <a:lstStyle/>
        <a:p>
          <a:endParaRPr lang="en-US"/>
        </a:p>
      </dgm:t>
    </dgm:pt>
    <dgm:pt modelId="{67460394-E201-48E3-884D-119F0DE84D08}">
      <dgm:prSet/>
      <dgm:spPr/>
      <dgm:t>
        <a:bodyPr/>
        <a:lstStyle/>
        <a:p>
          <a:r>
            <a:rPr lang="en-US" dirty="0"/>
            <a:t>Oxygen transport function, it’s present in the RBCs</a:t>
          </a:r>
        </a:p>
      </dgm:t>
    </dgm:pt>
    <dgm:pt modelId="{23360374-FBE7-4345-BCE6-B68C4318E505}" type="parTrans" cxnId="{CDEBE4C2-216B-4DCD-A95C-E19E35874C7B}">
      <dgm:prSet/>
      <dgm:spPr/>
      <dgm:t>
        <a:bodyPr/>
        <a:lstStyle/>
        <a:p>
          <a:endParaRPr lang="en-US"/>
        </a:p>
      </dgm:t>
    </dgm:pt>
    <dgm:pt modelId="{5CDE8A2B-3F48-4F3F-A5A2-8BD64C355780}" type="sibTrans" cxnId="{CDEBE4C2-216B-4DCD-A95C-E19E35874C7B}">
      <dgm:prSet/>
      <dgm:spPr/>
      <dgm:t>
        <a:bodyPr/>
        <a:lstStyle/>
        <a:p>
          <a:endParaRPr lang="en-US"/>
        </a:p>
      </dgm:t>
    </dgm:pt>
    <dgm:pt modelId="{245B06A0-4041-45DC-8E14-B06C43A6B4A6}">
      <dgm:prSet/>
      <dgm:spPr/>
      <dgm:t>
        <a:bodyPr/>
        <a:lstStyle/>
        <a:p>
          <a:r>
            <a:rPr lang="en-US" dirty="0"/>
            <a:t>myoglobin</a:t>
          </a:r>
        </a:p>
      </dgm:t>
    </dgm:pt>
    <dgm:pt modelId="{5ECAFACA-A9C7-4AED-8DBD-3096D44F85D4}" type="parTrans" cxnId="{838EF39C-FBDA-4C0E-B5E5-FA87D2EE8742}">
      <dgm:prSet/>
      <dgm:spPr/>
      <dgm:t>
        <a:bodyPr/>
        <a:lstStyle/>
        <a:p>
          <a:endParaRPr lang="en-US"/>
        </a:p>
      </dgm:t>
    </dgm:pt>
    <dgm:pt modelId="{FF58C43F-2CCB-447E-82D4-D6DA6A154D8A}" type="sibTrans" cxnId="{838EF39C-FBDA-4C0E-B5E5-FA87D2EE8742}">
      <dgm:prSet/>
      <dgm:spPr/>
      <dgm:t>
        <a:bodyPr/>
        <a:lstStyle/>
        <a:p>
          <a:endParaRPr lang="en-US"/>
        </a:p>
      </dgm:t>
    </dgm:pt>
    <dgm:pt modelId="{686DB6CC-6341-479D-8B97-7C8008BFAFB6}">
      <dgm:prSet/>
      <dgm:spPr/>
      <dgm:t>
        <a:bodyPr/>
        <a:lstStyle/>
        <a:p>
          <a:r>
            <a:rPr lang="en-US" dirty="0"/>
            <a:t>Oxygen storage\ supply function in heat and muscle</a:t>
          </a:r>
        </a:p>
      </dgm:t>
    </dgm:pt>
    <dgm:pt modelId="{6506AF5F-4F36-4BEF-A8DE-D8808B338ED0}" type="parTrans" cxnId="{2F0AE3D3-D13C-42C1-830E-4FAAF500C06D}">
      <dgm:prSet/>
      <dgm:spPr/>
      <dgm:t>
        <a:bodyPr/>
        <a:lstStyle/>
        <a:p>
          <a:endParaRPr lang="en-US"/>
        </a:p>
      </dgm:t>
    </dgm:pt>
    <dgm:pt modelId="{37179C2C-C7FD-4A9A-B386-F0A4A5A5EC0B}" type="sibTrans" cxnId="{2F0AE3D3-D13C-42C1-830E-4FAAF500C06D}">
      <dgm:prSet/>
      <dgm:spPr/>
      <dgm:t>
        <a:bodyPr/>
        <a:lstStyle/>
        <a:p>
          <a:endParaRPr lang="en-US"/>
        </a:p>
      </dgm:t>
    </dgm:pt>
    <dgm:pt modelId="{4949EC79-2764-482F-8EB4-9E9C68DCADA4}">
      <dgm:prSet/>
      <dgm:spPr/>
      <dgm:t>
        <a:bodyPr/>
        <a:lstStyle/>
        <a:p>
          <a:r>
            <a:rPr lang="en-US" dirty="0"/>
            <a:t>Various functions</a:t>
          </a:r>
        </a:p>
      </dgm:t>
    </dgm:pt>
    <dgm:pt modelId="{4F4EB810-95E6-4364-819D-F66E58E3206F}" type="parTrans" cxnId="{C4F3EE86-5EEF-4505-8943-97B8EDBDB948}">
      <dgm:prSet/>
      <dgm:spPr/>
      <dgm:t>
        <a:bodyPr/>
        <a:lstStyle/>
        <a:p>
          <a:endParaRPr lang="en-US"/>
        </a:p>
      </dgm:t>
    </dgm:pt>
    <dgm:pt modelId="{24D062EF-554F-43D2-9AB6-774ECFF98C3C}" type="sibTrans" cxnId="{C4F3EE86-5EEF-4505-8943-97B8EDBDB948}">
      <dgm:prSet/>
      <dgm:spPr/>
      <dgm:t>
        <a:bodyPr/>
        <a:lstStyle/>
        <a:p>
          <a:endParaRPr lang="en-US"/>
        </a:p>
      </dgm:t>
    </dgm:pt>
    <dgm:pt modelId="{3FFB9637-5876-40FA-ADD2-0A2966AC7795}">
      <dgm:prSet/>
      <dgm:spPr/>
      <dgm:t>
        <a:bodyPr/>
        <a:lstStyle/>
        <a:p>
          <a:r>
            <a:rPr lang="en-US" dirty="0"/>
            <a:t>Immune function</a:t>
          </a:r>
        </a:p>
      </dgm:t>
    </dgm:pt>
    <dgm:pt modelId="{AB776718-DF15-4DA1-975B-696335F20F9F}" type="parTrans" cxnId="{FE8E9D83-BF42-44C4-9707-742ED0F68BB4}">
      <dgm:prSet/>
      <dgm:spPr/>
      <dgm:t>
        <a:bodyPr/>
        <a:lstStyle/>
        <a:p>
          <a:endParaRPr lang="en-US"/>
        </a:p>
      </dgm:t>
    </dgm:pt>
    <dgm:pt modelId="{E6AC35F3-2BC6-42BE-8CBA-F1687F4F26C2}" type="sibTrans" cxnId="{FE8E9D83-BF42-44C4-9707-742ED0F68BB4}">
      <dgm:prSet/>
      <dgm:spPr/>
      <dgm:t>
        <a:bodyPr/>
        <a:lstStyle/>
        <a:p>
          <a:endParaRPr lang="en-US"/>
        </a:p>
      </dgm:t>
    </dgm:pt>
    <dgm:pt modelId="{6CB859EE-BAE0-4EC5-83AD-F139861B1ECD}" type="pres">
      <dgm:prSet presAssocID="{20C3C87D-7572-45B7-A1DD-A2ABC9E5BF7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B293F8-A798-48D0-A9CE-D18189565B7A}" type="pres">
      <dgm:prSet presAssocID="{4716F637-756C-4CFB-A0AB-CA797BD39D86}" presName="hierRoot1" presStyleCnt="0">
        <dgm:presLayoutVars>
          <dgm:hierBranch val="init"/>
        </dgm:presLayoutVars>
      </dgm:prSet>
      <dgm:spPr/>
    </dgm:pt>
    <dgm:pt modelId="{6C7C9A02-3F86-46A1-B505-A5512DCAE427}" type="pres">
      <dgm:prSet presAssocID="{4716F637-756C-4CFB-A0AB-CA797BD39D86}" presName="rootComposite1" presStyleCnt="0"/>
      <dgm:spPr/>
    </dgm:pt>
    <dgm:pt modelId="{6168D956-FEC1-488D-8ED3-92C05F703874}" type="pres">
      <dgm:prSet presAssocID="{4716F637-756C-4CFB-A0AB-CA797BD39D86}" presName="rootText1" presStyleLbl="alignAcc1" presStyleIdx="0" presStyleCnt="0">
        <dgm:presLayoutVars>
          <dgm:chPref val="3"/>
        </dgm:presLayoutVars>
      </dgm:prSet>
      <dgm:spPr/>
    </dgm:pt>
    <dgm:pt modelId="{7C4FD79C-3EAA-4873-9478-0AA2CC6229C4}" type="pres">
      <dgm:prSet presAssocID="{4716F637-756C-4CFB-A0AB-CA797BD39D86}" presName="topArc1" presStyleLbl="parChTrans1D1" presStyleIdx="0" presStyleCnt="20"/>
      <dgm:spPr/>
    </dgm:pt>
    <dgm:pt modelId="{B335A2B9-AE8C-42F7-B2A8-C68096F691C1}" type="pres">
      <dgm:prSet presAssocID="{4716F637-756C-4CFB-A0AB-CA797BD39D86}" presName="bottomArc1" presStyleLbl="parChTrans1D1" presStyleIdx="1" presStyleCnt="20"/>
      <dgm:spPr/>
    </dgm:pt>
    <dgm:pt modelId="{AB06AF76-BDA2-4476-9D77-B1674978949D}" type="pres">
      <dgm:prSet presAssocID="{4716F637-756C-4CFB-A0AB-CA797BD39D86}" presName="topConnNode1" presStyleLbl="node1" presStyleIdx="0" presStyleCnt="0"/>
      <dgm:spPr/>
    </dgm:pt>
    <dgm:pt modelId="{ED54A617-6F13-440A-8D50-D795ADA3F5AC}" type="pres">
      <dgm:prSet presAssocID="{4716F637-756C-4CFB-A0AB-CA797BD39D86}" presName="hierChild2" presStyleCnt="0"/>
      <dgm:spPr/>
    </dgm:pt>
    <dgm:pt modelId="{39A047F8-9E84-4CFA-9116-4DC79DF9584D}" type="pres">
      <dgm:prSet presAssocID="{B46311F5-7B4A-4D5D-AA75-680AF7D1547B}" presName="Name28" presStyleLbl="parChTrans1D2" presStyleIdx="0" presStyleCnt="3"/>
      <dgm:spPr/>
    </dgm:pt>
    <dgm:pt modelId="{FBFF1A12-3169-4F8F-A5A8-7D235A9A769C}" type="pres">
      <dgm:prSet presAssocID="{3AC2B272-4772-45DF-883C-871415DA8158}" presName="hierRoot2" presStyleCnt="0">
        <dgm:presLayoutVars>
          <dgm:hierBranch val="init"/>
        </dgm:presLayoutVars>
      </dgm:prSet>
      <dgm:spPr/>
    </dgm:pt>
    <dgm:pt modelId="{45846C1C-EF26-4290-81BE-7F05A7763876}" type="pres">
      <dgm:prSet presAssocID="{3AC2B272-4772-45DF-883C-871415DA8158}" presName="rootComposite2" presStyleCnt="0"/>
      <dgm:spPr/>
    </dgm:pt>
    <dgm:pt modelId="{C47964B3-D787-4FBB-A285-A1A4C6B1FECA}" type="pres">
      <dgm:prSet presAssocID="{3AC2B272-4772-45DF-883C-871415DA8158}" presName="rootText2" presStyleLbl="alignAcc1" presStyleIdx="0" presStyleCnt="0">
        <dgm:presLayoutVars>
          <dgm:chPref val="3"/>
        </dgm:presLayoutVars>
      </dgm:prSet>
      <dgm:spPr/>
    </dgm:pt>
    <dgm:pt modelId="{386D39BB-9068-4B72-B1E2-9B1F1C2597A2}" type="pres">
      <dgm:prSet presAssocID="{3AC2B272-4772-45DF-883C-871415DA8158}" presName="topArc2" presStyleLbl="parChTrans1D1" presStyleIdx="2" presStyleCnt="20"/>
      <dgm:spPr/>
    </dgm:pt>
    <dgm:pt modelId="{10979009-AEB1-44E5-9972-03527EADCE6B}" type="pres">
      <dgm:prSet presAssocID="{3AC2B272-4772-45DF-883C-871415DA8158}" presName="bottomArc2" presStyleLbl="parChTrans1D1" presStyleIdx="3" presStyleCnt="20"/>
      <dgm:spPr/>
    </dgm:pt>
    <dgm:pt modelId="{6E221D9D-C5DB-4026-90D5-E5C352101E86}" type="pres">
      <dgm:prSet presAssocID="{3AC2B272-4772-45DF-883C-871415DA8158}" presName="topConnNode2" presStyleLbl="node2" presStyleIdx="0" presStyleCnt="0"/>
      <dgm:spPr/>
    </dgm:pt>
    <dgm:pt modelId="{8D768318-EE4D-4AE7-B18E-0C353C3E930A}" type="pres">
      <dgm:prSet presAssocID="{3AC2B272-4772-45DF-883C-871415DA8158}" presName="hierChild4" presStyleCnt="0"/>
      <dgm:spPr/>
    </dgm:pt>
    <dgm:pt modelId="{49A5936A-89D8-4051-9C08-884935018D97}" type="pres">
      <dgm:prSet presAssocID="{7BAA7C6E-DE4F-4A7C-AE12-85BBEFC877AE}" presName="Name28" presStyleLbl="parChTrans1D3" presStyleIdx="0" presStyleCnt="4"/>
      <dgm:spPr/>
    </dgm:pt>
    <dgm:pt modelId="{BFA325E5-5778-46D9-8010-BB3F325CAD09}" type="pres">
      <dgm:prSet presAssocID="{5C81CE98-E176-4FC5-82D5-2588C081C260}" presName="hierRoot2" presStyleCnt="0">
        <dgm:presLayoutVars>
          <dgm:hierBranch val="init"/>
        </dgm:presLayoutVars>
      </dgm:prSet>
      <dgm:spPr/>
    </dgm:pt>
    <dgm:pt modelId="{6079F9F5-E761-4217-94B3-1A8932766793}" type="pres">
      <dgm:prSet presAssocID="{5C81CE98-E176-4FC5-82D5-2588C081C260}" presName="rootComposite2" presStyleCnt="0"/>
      <dgm:spPr/>
    </dgm:pt>
    <dgm:pt modelId="{A137503D-CFCB-432D-8B13-400E97FF0CF9}" type="pres">
      <dgm:prSet presAssocID="{5C81CE98-E176-4FC5-82D5-2588C081C260}" presName="rootText2" presStyleLbl="alignAcc1" presStyleIdx="0" presStyleCnt="0">
        <dgm:presLayoutVars>
          <dgm:chPref val="3"/>
        </dgm:presLayoutVars>
      </dgm:prSet>
      <dgm:spPr/>
    </dgm:pt>
    <dgm:pt modelId="{3B3A55F1-E646-49E3-B933-FEBB8087BD15}" type="pres">
      <dgm:prSet presAssocID="{5C81CE98-E176-4FC5-82D5-2588C081C260}" presName="topArc2" presStyleLbl="parChTrans1D1" presStyleIdx="4" presStyleCnt="20"/>
      <dgm:spPr/>
    </dgm:pt>
    <dgm:pt modelId="{81130FEA-785C-4C5E-A327-F14BF8BAEBFB}" type="pres">
      <dgm:prSet presAssocID="{5C81CE98-E176-4FC5-82D5-2588C081C260}" presName="bottomArc2" presStyleLbl="parChTrans1D1" presStyleIdx="5" presStyleCnt="20"/>
      <dgm:spPr/>
    </dgm:pt>
    <dgm:pt modelId="{6F849249-B2ED-484F-9087-FA9A3A6A4500}" type="pres">
      <dgm:prSet presAssocID="{5C81CE98-E176-4FC5-82D5-2588C081C260}" presName="topConnNode2" presStyleLbl="node3" presStyleIdx="0" presStyleCnt="0"/>
      <dgm:spPr/>
    </dgm:pt>
    <dgm:pt modelId="{7B5A9954-82A1-4D73-B9FA-F88AEDAF4723}" type="pres">
      <dgm:prSet presAssocID="{5C81CE98-E176-4FC5-82D5-2588C081C260}" presName="hierChild4" presStyleCnt="0"/>
      <dgm:spPr/>
    </dgm:pt>
    <dgm:pt modelId="{24B0E0BB-CF39-4540-96EF-2B9B1C3B0A1D}" type="pres">
      <dgm:prSet presAssocID="{23360374-FBE7-4345-BCE6-B68C4318E505}" presName="Name28" presStyleLbl="parChTrans1D4" presStyleIdx="0" presStyleCnt="2"/>
      <dgm:spPr/>
    </dgm:pt>
    <dgm:pt modelId="{9EA13A8D-7C0D-423D-BEC1-0BB5D8AB210F}" type="pres">
      <dgm:prSet presAssocID="{67460394-E201-48E3-884D-119F0DE84D08}" presName="hierRoot2" presStyleCnt="0">
        <dgm:presLayoutVars>
          <dgm:hierBranch val="init"/>
        </dgm:presLayoutVars>
      </dgm:prSet>
      <dgm:spPr/>
    </dgm:pt>
    <dgm:pt modelId="{D96A61CD-54CC-4324-A9AB-514EF20550BF}" type="pres">
      <dgm:prSet presAssocID="{67460394-E201-48E3-884D-119F0DE84D08}" presName="rootComposite2" presStyleCnt="0"/>
      <dgm:spPr/>
    </dgm:pt>
    <dgm:pt modelId="{C6E36CF8-D82E-4112-ADEB-BFB710DA3B6C}" type="pres">
      <dgm:prSet presAssocID="{67460394-E201-48E3-884D-119F0DE84D08}" presName="rootText2" presStyleLbl="alignAcc1" presStyleIdx="0" presStyleCnt="0">
        <dgm:presLayoutVars>
          <dgm:chPref val="3"/>
        </dgm:presLayoutVars>
      </dgm:prSet>
      <dgm:spPr/>
    </dgm:pt>
    <dgm:pt modelId="{513CEC8C-132A-4DD3-8391-816BCA3F728B}" type="pres">
      <dgm:prSet presAssocID="{67460394-E201-48E3-884D-119F0DE84D08}" presName="topArc2" presStyleLbl="parChTrans1D1" presStyleIdx="6" presStyleCnt="20"/>
      <dgm:spPr/>
    </dgm:pt>
    <dgm:pt modelId="{E0AE614D-D3B3-4D6C-BC64-3AEC3C2F11DC}" type="pres">
      <dgm:prSet presAssocID="{67460394-E201-48E3-884D-119F0DE84D08}" presName="bottomArc2" presStyleLbl="parChTrans1D1" presStyleIdx="7" presStyleCnt="20"/>
      <dgm:spPr/>
    </dgm:pt>
    <dgm:pt modelId="{EB459869-8494-4825-A84B-31810D9D6245}" type="pres">
      <dgm:prSet presAssocID="{67460394-E201-48E3-884D-119F0DE84D08}" presName="topConnNode2" presStyleLbl="node4" presStyleIdx="0" presStyleCnt="0"/>
      <dgm:spPr/>
    </dgm:pt>
    <dgm:pt modelId="{55066308-2097-4E32-9040-09AEA28BB038}" type="pres">
      <dgm:prSet presAssocID="{67460394-E201-48E3-884D-119F0DE84D08}" presName="hierChild4" presStyleCnt="0"/>
      <dgm:spPr/>
    </dgm:pt>
    <dgm:pt modelId="{3EBAF713-EA67-4F0E-A11C-C9A93F29EDF9}" type="pres">
      <dgm:prSet presAssocID="{67460394-E201-48E3-884D-119F0DE84D08}" presName="hierChild5" presStyleCnt="0"/>
      <dgm:spPr/>
    </dgm:pt>
    <dgm:pt modelId="{F748C3B8-27FB-4731-9269-19AD71416093}" type="pres">
      <dgm:prSet presAssocID="{5C81CE98-E176-4FC5-82D5-2588C081C260}" presName="hierChild5" presStyleCnt="0"/>
      <dgm:spPr/>
    </dgm:pt>
    <dgm:pt modelId="{9BE648EB-54AF-4DA0-B984-0FA997353AA8}" type="pres">
      <dgm:prSet presAssocID="{5ECAFACA-A9C7-4AED-8DBD-3096D44F85D4}" presName="Name28" presStyleLbl="parChTrans1D3" presStyleIdx="1" presStyleCnt="4"/>
      <dgm:spPr/>
    </dgm:pt>
    <dgm:pt modelId="{943B2B5D-BDC4-4ED1-94A8-AD2074E9B1A4}" type="pres">
      <dgm:prSet presAssocID="{245B06A0-4041-45DC-8E14-B06C43A6B4A6}" presName="hierRoot2" presStyleCnt="0">
        <dgm:presLayoutVars>
          <dgm:hierBranch val="init"/>
        </dgm:presLayoutVars>
      </dgm:prSet>
      <dgm:spPr/>
    </dgm:pt>
    <dgm:pt modelId="{3263E733-124D-48DE-9644-6634A02A332A}" type="pres">
      <dgm:prSet presAssocID="{245B06A0-4041-45DC-8E14-B06C43A6B4A6}" presName="rootComposite2" presStyleCnt="0"/>
      <dgm:spPr/>
    </dgm:pt>
    <dgm:pt modelId="{5CB11003-0123-4C9B-88EF-D0864D41FB48}" type="pres">
      <dgm:prSet presAssocID="{245B06A0-4041-45DC-8E14-B06C43A6B4A6}" presName="rootText2" presStyleLbl="alignAcc1" presStyleIdx="0" presStyleCnt="0">
        <dgm:presLayoutVars>
          <dgm:chPref val="3"/>
        </dgm:presLayoutVars>
      </dgm:prSet>
      <dgm:spPr/>
    </dgm:pt>
    <dgm:pt modelId="{A51A1BCE-EBAC-4C81-9E02-D499497518B1}" type="pres">
      <dgm:prSet presAssocID="{245B06A0-4041-45DC-8E14-B06C43A6B4A6}" presName="topArc2" presStyleLbl="parChTrans1D1" presStyleIdx="8" presStyleCnt="20"/>
      <dgm:spPr/>
    </dgm:pt>
    <dgm:pt modelId="{9217EDCC-73BB-476E-9881-46059198E22D}" type="pres">
      <dgm:prSet presAssocID="{245B06A0-4041-45DC-8E14-B06C43A6B4A6}" presName="bottomArc2" presStyleLbl="parChTrans1D1" presStyleIdx="9" presStyleCnt="20"/>
      <dgm:spPr/>
    </dgm:pt>
    <dgm:pt modelId="{C7C75E59-5A46-4EEE-B0EE-E56CBA720C0F}" type="pres">
      <dgm:prSet presAssocID="{245B06A0-4041-45DC-8E14-B06C43A6B4A6}" presName="topConnNode2" presStyleLbl="node3" presStyleIdx="0" presStyleCnt="0"/>
      <dgm:spPr/>
    </dgm:pt>
    <dgm:pt modelId="{AF58FD48-D484-4F3D-821A-A30D3CE2AD64}" type="pres">
      <dgm:prSet presAssocID="{245B06A0-4041-45DC-8E14-B06C43A6B4A6}" presName="hierChild4" presStyleCnt="0"/>
      <dgm:spPr/>
    </dgm:pt>
    <dgm:pt modelId="{E0315687-CBAA-48AD-B6EF-61E9505803C8}" type="pres">
      <dgm:prSet presAssocID="{6506AF5F-4F36-4BEF-A8DE-D8808B338ED0}" presName="Name28" presStyleLbl="parChTrans1D4" presStyleIdx="1" presStyleCnt="2"/>
      <dgm:spPr/>
    </dgm:pt>
    <dgm:pt modelId="{9F8A151F-F005-46AB-A50F-4993EBC61717}" type="pres">
      <dgm:prSet presAssocID="{686DB6CC-6341-479D-8B97-7C8008BFAFB6}" presName="hierRoot2" presStyleCnt="0">
        <dgm:presLayoutVars>
          <dgm:hierBranch val="init"/>
        </dgm:presLayoutVars>
      </dgm:prSet>
      <dgm:spPr/>
    </dgm:pt>
    <dgm:pt modelId="{19242356-AF9D-4107-9348-1BA2207407FB}" type="pres">
      <dgm:prSet presAssocID="{686DB6CC-6341-479D-8B97-7C8008BFAFB6}" presName="rootComposite2" presStyleCnt="0"/>
      <dgm:spPr/>
    </dgm:pt>
    <dgm:pt modelId="{BE2451E5-42F4-4FB9-8BE7-52EA89FCBBB8}" type="pres">
      <dgm:prSet presAssocID="{686DB6CC-6341-479D-8B97-7C8008BFAFB6}" presName="rootText2" presStyleLbl="alignAcc1" presStyleIdx="0" presStyleCnt="0">
        <dgm:presLayoutVars>
          <dgm:chPref val="3"/>
        </dgm:presLayoutVars>
      </dgm:prSet>
      <dgm:spPr/>
    </dgm:pt>
    <dgm:pt modelId="{D5A2D5E9-9C57-487C-9787-92963D4C548E}" type="pres">
      <dgm:prSet presAssocID="{686DB6CC-6341-479D-8B97-7C8008BFAFB6}" presName="topArc2" presStyleLbl="parChTrans1D1" presStyleIdx="10" presStyleCnt="20"/>
      <dgm:spPr/>
    </dgm:pt>
    <dgm:pt modelId="{54D59ACC-CC78-483A-A430-1A4C14270C3B}" type="pres">
      <dgm:prSet presAssocID="{686DB6CC-6341-479D-8B97-7C8008BFAFB6}" presName="bottomArc2" presStyleLbl="parChTrans1D1" presStyleIdx="11" presStyleCnt="20"/>
      <dgm:spPr/>
    </dgm:pt>
    <dgm:pt modelId="{1EB6A9B7-8DC0-41C2-A205-80E0C7338AA5}" type="pres">
      <dgm:prSet presAssocID="{686DB6CC-6341-479D-8B97-7C8008BFAFB6}" presName="topConnNode2" presStyleLbl="node4" presStyleIdx="0" presStyleCnt="0"/>
      <dgm:spPr/>
    </dgm:pt>
    <dgm:pt modelId="{87E9F7BB-A613-4E92-AA37-0E210EB9524C}" type="pres">
      <dgm:prSet presAssocID="{686DB6CC-6341-479D-8B97-7C8008BFAFB6}" presName="hierChild4" presStyleCnt="0"/>
      <dgm:spPr/>
    </dgm:pt>
    <dgm:pt modelId="{F6137809-FA20-4ED8-8232-21A47A634628}" type="pres">
      <dgm:prSet presAssocID="{686DB6CC-6341-479D-8B97-7C8008BFAFB6}" presName="hierChild5" presStyleCnt="0"/>
      <dgm:spPr/>
    </dgm:pt>
    <dgm:pt modelId="{5C963B47-C678-4070-9DEB-1D3AB3605B98}" type="pres">
      <dgm:prSet presAssocID="{245B06A0-4041-45DC-8E14-B06C43A6B4A6}" presName="hierChild5" presStyleCnt="0"/>
      <dgm:spPr/>
    </dgm:pt>
    <dgm:pt modelId="{6B58BD73-4170-4ACF-9B5E-D0AA736FD0F5}" type="pres">
      <dgm:prSet presAssocID="{3AC2B272-4772-45DF-883C-871415DA8158}" presName="hierChild5" presStyleCnt="0"/>
      <dgm:spPr/>
    </dgm:pt>
    <dgm:pt modelId="{B79E1637-030D-405B-B836-56C5AF19C401}" type="pres">
      <dgm:prSet presAssocID="{D4441C9D-77B5-42AA-82AD-F23E35B90533}" presName="Name28" presStyleLbl="parChTrans1D2" presStyleIdx="1" presStyleCnt="3"/>
      <dgm:spPr/>
    </dgm:pt>
    <dgm:pt modelId="{72AA997E-3DA9-455B-A244-556CEDD7E575}" type="pres">
      <dgm:prSet presAssocID="{CD392C22-B8C1-453D-83DD-C8BBBD6336FD}" presName="hierRoot2" presStyleCnt="0">
        <dgm:presLayoutVars>
          <dgm:hierBranch val="init"/>
        </dgm:presLayoutVars>
      </dgm:prSet>
      <dgm:spPr/>
    </dgm:pt>
    <dgm:pt modelId="{A4843F6C-4C56-434E-8D63-2A426228ED64}" type="pres">
      <dgm:prSet presAssocID="{CD392C22-B8C1-453D-83DD-C8BBBD6336FD}" presName="rootComposite2" presStyleCnt="0"/>
      <dgm:spPr/>
    </dgm:pt>
    <dgm:pt modelId="{BFA0E764-0351-4321-AEB7-17D813507B14}" type="pres">
      <dgm:prSet presAssocID="{CD392C22-B8C1-453D-83DD-C8BBBD6336FD}" presName="rootText2" presStyleLbl="alignAcc1" presStyleIdx="0" presStyleCnt="0">
        <dgm:presLayoutVars>
          <dgm:chPref val="3"/>
        </dgm:presLayoutVars>
      </dgm:prSet>
      <dgm:spPr/>
    </dgm:pt>
    <dgm:pt modelId="{91743878-1539-4CD7-AABF-60304692171A}" type="pres">
      <dgm:prSet presAssocID="{CD392C22-B8C1-453D-83DD-C8BBBD6336FD}" presName="topArc2" presStyleLbl="parChTrans1D1" presStyleIdx="12" presStyleCnt="20"/>
      <dgm:spPr/>
    </dgm:pt>
    <dgm:pt modelId="{8B5F9A2F-19E0-4FC8-A36C-702606EB7584}" type="pres">
      <dgm:prSet presAssocID="{CD392C22-B8C1-453D-83DD-C8BBBD6336FD}" presName="bottomArc2" presStyleLbl="parChTrans1D1" presStyleIdx="13" presStyleCnt="20"/>
      <dgm:spPr/>
    </dgm:pt>
    <dgm:pt modelId="{2A2E33A2-D567-4239-B264-2E63661F0B7A}" type="pres">
      <dgm:prSet presAssocID="{CD392C22-B8C1-453D-83DD-C8BBBD6336FD}" presName="topConnNode2" presStyleLbl="node2" presStyleIdx="0" presStyleCnt="0"/>
      <dgm:spPr/>
    </dgm:pt>
    <dgm:pt modelId="{BBD3873F-2BF1-4CAD-A97F-E4C45167C6D3}" type="pres">
      <dgm:prSet presAssocID="{CD392C22-B8C1-453D-83DD-C8BBBD6336FD}" presName="hierChild4" presStyleCnt="0"/>
      <dgm:spPr/>
    </dgm:pt>
    <dgm:pt modelId="{5F786A39-F0C6-4FC6-98F4-72D27C3C5AC1}" type="pres">
      <dgm:prSet presAssocID="{4F4EB810-95E6-4364-819D-F66E58E3206F}" presName="Name28" presStyleLbl="parChTrans1D3" presStyleIdx="2" presStyleCnt="4"/>
      <dgm:spPr/>
    </dgm:pt>
    <dgm:pt modelId="{319B9FE9-41EA-426C-B061-193BF0197B64}" type="pres">
      <dgm:prSet presAssocID="{4949EC79-2764-482F-8EB4-9E9C68DCADA4}" presName="hierRoot2" presStyleCnt="0">
        <dgm:presLayoutVars>
          <dgm:hierBranch val="init"/>
        </dgm:presLayoutVars>
      </dgm:prSet>
      <dgm:spPr/>
    </dgm:pt>
    <dgm:pt modelId="{978B6466-ACEC-4175-8AB8-113852743F71}" type="pres">
      <dgm:prSet presAssocID="{4949EC79-2764-482F-8EB4-9E9C68DCADA4}" presName="rootComposite2" presStyleCnt="0"/>
      <dgm:spPr/>
    </dgm:pt>
    <dgm:pt modelId="{589946B7-4FFD-4627-A456-6C0D2E54D2A0}" type="pres">
      <dgm:prSet presAssocID="{4949EC79-2764-482F-8EB4-9E9C68DCADA4}" presName="rootText2" presStyleLbl="alignAcc1" presStyleIdx="0" presStyleCnt="0">
        <dgm:presLayoutVars>
          <dgm:chPref val="3"/>
        </dgm:presLayoutVars>
      </dgm:prSet>
      <dgm:spPr/>
    </dgm:pt>
    <dgm:pt modelId="{BA576EDE-EA0D-4A97-906A-56358FD9E8F7}" type="pres">
      <dgm:prSet presAssocID="{4949EC79-2764-482F-8EB4-9E9C68DCADA4}" presName="topArc2" presStyleLbl="parChTrans1D1" presStyleIdx="14" presStyleCnt="20"/>
      <dgm:spPr/>
    </dgm:pt>
    <dgm:pt modelId="{67F5ECB3-7AD3-4256-9227-CDB74794D53D}" type="pres">
      <dgm:prSet presAssocID="{4949EC79-2764-482F-8EB4-9E9C68DCADA4}" presName="bottomArc2" presStyleLbl="parChTrans1D1" presStyleIdx="15" presStyleCnt="20"/>
      <dgm:spPr/>
    </dgm:pt>
    <dgm:pt modelId="{9DC5F7DF-2080-4449-8324-D0C55D4E4F93}" type="pres">
      <dgm:prSet presAssocID="{4949EC79-2764-482F-8EB4-9E9C68DCADA4}" presName="topConnNode2" presStyleLbl="node3" presStyleIdx="0" presStyleCnt="0"/>
      <dgm:spPr/>
    </dgm:pt>
    <dgm:pt modelId="{29A11E91-D91B-4450-9275-4F49F8DDEB8C}" type="pres">
      <dgm:prSet presAssocID="{4949EC79-2764-482F-8EB4-9E9C68DCADA4}" presName="hierChild4" presStyleCnt="0"/>
      <dgm:spPr/>
    </dgm:pt>
    <dgm:pt modelId="{17AE605F-66DE-4348-B2B8-5AC17488FB08}" type="pres">
      <dgm:prSet presAssocID="{4949EC79-2764-482F-8EB4-9E9C68DCADA4}" presName="hierChild5" presStyleCnt="0"/>
      <dgm:spPr/>
    </dgm:pt>
    <dgm:pt modelId="{A33673F3-694C-4AE2-BA22-A75A21C9EB70}" type="pres">
      <dgm:prSet presAssocID="{CD392C22-B8C1-453D-83DD-C8BBBD6336FD}" presName="hierChild5" presStyleCnt="0"/>
      <dgm:spPr/>
    </dgm:pt>
    <dgm:pt modelId="{252E5329-8FF2-445E-BD53-FEB5C84BA41B}" type="pres">
      <dgm:prSet presAssocID="{697A6F60-26EA-4E88-AAEC-1E7E17230913}" presName="Name28" presStyleLbl="parChTrans1D2" presStyleIdx="2" presStyleCnt="3"/>
      <dgm:spPr/>
    </dgm:pt>
    <dgm:pt modelId="{01FEF4E2-C622-4EE4-AF91-8E9E299F41EB}" type="pres">
      <dgm:prSet presAssocID="{B8C6C7F4-578C-4E70-961D-D569A6E83F4F}" presName="hierRoot2" presStyleCnt="0">
        <dgm:presLayoutVars>
          <dgm:hierBranch val="init"/>
        </dgm:presLayoutVars>
      </dgm:prSet>
      <dgm:spPr/>
    </dgm:pt>
    <dgm:pt modelId="{6F3123EF-A3A0-47CF-B93F-F903597FEE9C}" type="pres">
      <dgm:prSet presAssocID="{B8C6C7F4-578C-4E70-961D-D569A6E83F4F}" presName="rootComposite2" presStyleCnt="0"/>
      <dgm:spPr/>
    </dgm:pt>
    <dgm:pt modelId="{40552037-2EBD-4790-95C7-71A4A4920AC1}" type="pres">
      <dgm:prSet presAssocID="{B8C6C7F4-578C-4E70-961D-D569A6E83F4F}" presName="rootText2" presStyleLbl="alignAcc1" presStyleIdx="0" presStyleCnt="0">
        <dgm:presLayoutVars>
          <dgm:chPref val="3"/>
        </dgm:presLayoutVars>
      </dgm:prSet>
      <dgm:spPr/>
    </dgm:pt>
    <dgm:pt modelId="{F0079B81-41AD-4A50-8687-C9DF47C16ABE}" type="pres">
      <dgm:prSet presAssocID="{B8C6C7F4-578C-4E70-961D-D569A6E83F4F}" presName="topArc2" presStyleLbl="parChTrans1D1" presStyleIdx="16" presStyleCnt="20"/>
      <dgm:spPr/>
    </dgm:pt>
    <dgm:pt modelId="{996F3B53-CA45-4B41-912C-1AD1C3A54AF5}" type="pres">
      <dgm:prSet presAssocID="{B8C6C7F4-578C-4E70-961D-D569A6E83F4F}" presName="bottomArc2" presStyleLbl="parChTrans1D1" presStyleIdx="17" presStyleCnt="20"/>
      <dgm:spPr/>
    </dgm:pt>
    <dgm:pt modelId="{6A3F30A9-A10A-44C6-9956-82B61E450826}" type="pres">
      <dgm:prSet presAssocID="{B8C6C7F4-578C-4E70-961D-D569A6E83F4F}" presName="topConnNode2" presStyleLbl="node2" presStyleIdx="0" presStyleCnt="0"/>
      <dgm:spPr/>
    </dgm:pt>
    <dgm:pt modelId="{5D161A60-9721-4809-A36C-FCEE88758212}" type="pres">
      <dgm:prSet presAssocID="{B8C6C7F4-578C-4E70-961D-D569A6E83F4F}" presName="hierChild4" presStyleCnt="0"/>
      <dgm:spPr/>
    </dgm:pt>
    <dgm:pt modelId="{D7D47962-8D4E-4624-BD30-1EBEB864C94C}" type="pres">
      <dgm:prSet presAssocID="{AB776718-DF15-4DA1-975B-696335F20F9F}" presName="Name28" presStyleLbl="parChTrans1D3" presStyleIdx="3" presStyleCnt="4"/>
      <dgm:spPr/>
    </dgm:pt>
    <dgm:pt modelId="{3C455151-7E4A-429E-84AB-A36374C4C1A2}" type="pres">
      <dgm:prSet presAssocID="{3FFB9637-5876-40FA-ADD2-0A2966AC7795}" presName="hierRoot2" presStyleCnt="0">
        <dgm:presLayoutVars>
          <dgm:hierBranch val="init"/>
        </dgm:presLayoutVars>
      </dgm:prSet>
      <dgm:spPr/>
    </dgm:pt>
    <dgm:pt modelId="{D8A31F0E-6E26-4CB3-8C47-3453FC14E59B}" type="pres">
      <dgm:prSet presAssocID="{3FFB9637-5876-40FA-ADD2-0A2966AC7795}" presName="rootComposite2" presStyleCnt="0"/>
      <dgm:spPr/>
    </dgm:pt>
    <dgm:pt modelId="{6E109BDC-2F59-464A-A95D-864DFF1A0601}" type="pres">
      <dgm:prSet presAssocID="{3FFB9637-5876-40FA-ADD2-0A2966AC7795}" presName="rootText2" presStyleLbl="alignAcc1" presStyleIdx="0" presStyleCnt="0">
        <dgm:presLayoutVars>
          <dgm:chPref val="3"/>
        </dgm:presLayoutVars>
      </dgm:prSet>
      <dgm:spPr/>
    </dgm:pt>
    <dgm:pt modelId="{592A4BBA-4C7B-4D6D-865B-63CC233DABBD}" type="pres">
      <dgm:prSet presAssocID="{3FFB9637-5876-40FA-ADD2-0A2966AC7795}" presName="topArc2" presStyleLbl="parChTrans1D1" presStyleIdx="18" presStyleCnt="20"/>
      <dgm:spPr/>
    </dgm:pt>
    <dgm:pt modelId="{E6F66C83-76E2-458C-8C19-42EFDCD3D316}" type="pres">
      <dgm:prSet presAssocID="{3FFB9637-5876-40FA-ADD2-0A2966AC7795}" presName="bottomArc2" presStyleLbl="parChTrans1D1" presStyleIdx="19" presStyleCnt="20"/>
      <dgm:spPr/>
    </dgm:pt>
    <dgm:pt modelId="{FB2B2C85-F87D-418E-9475-35D1315A7FBC}" type="pres">
      <dgm:prSet presAssocID="{3FFB9637-5876-40FA-ADD2-0A2966AC7795}" presName="topConnNode2" presStyleLbl="node3" presStyleIdx="0" presStyleCnt="0"/>
      <dgm:spPr/>
    </dgm:pt>
    <dgm:pt modelId="{81C3F053-2200-4A0B-971A-75A405451BD1}" type="pres">
      <dgm:prSet presAssocID="{3FFB9637-5876-40FA-ADD2-0A2966AC7795}" presName="hierChild4" presStyleCnt="0"/>
      <dgm:spPr/>
    </dgm:pt>
    <dgm:pt modelId="{2CC239AC-75E7-4FCD-9A67-5CF7560770AF}" type="pres">
      <dgm:prSet presAssocID="{3FFB9637-5876-40FA-ADD2-0A2966AC7795}" presName="hierChild5" presStyleCnt="0"/>
      <dgm:spPr/>
    </dgm:pt>
    <dgm:pt modelId="{9C65D133-7833-4C88-8E0A-E4DF0C6F5BA9}" type="pres">
      <dgm:prSet presAssocID="{B8C6C7F4-578C-4E70-961D-D569A6E83F4F}" presName="hierChild5" presStyleCnt="0"/>
      <dgm:spPr/>
    </dgm:pt>
    <dgm:pt modelId="{754C9AA3-480A-4B87-BE7A-0A0E97CD9350}" type="pres">
      <dgm:prSet presAssocID="{4716F637-756C-4CFB-A0AB-CA797BD39D86}" presName="hierChild3" presStyleCnt="0"/>
      <dgm:spPr/>
    </dgm:pt>
  </dgm:ptLst>
  <dgm:cxnLst>
    <dgm:cxn modelId="{4981F5D9-5470-4363-B051-644E3EB72D53}" type="presOf" srcId="{5ECAFACA-A9C7-4AED-8DBD-3096D44F85D4}" destId="{9BE648EB-54AF-4DA0-B984-0FA997353AA8}" srcOrd="0" destOrd="0" presId="urn:microsoft.com/office/officeart/2008/layout/HalfCircleOrganizationChart"/>
    <dgm:cxn modelId="{CDEBE4C2-216B-4DCD-A95C-E19E35874C7B}" srcId="{5C81CE98-E176-4FC5-82D5-2588C081C260}" destId="{67460394-E201-48E3-884D-119F0DE84D08}" srcOrd="0" destOrd="0" parTransId="{23360374-FBE7-4345-BCE6-B68C4318E505}" sibTransId="{5CDE8A2B-3F48-4F3F-A5A2-8BD64C355780}"/>
    <dgm:cxn modelId="{74590C21-B5FB-41B2-8457-53A0A24513EF}" srcId="{3AC2B272-4772-45DF-883C-871415DA8158}" destId="{5C81CE98-E176-4FC5-82D5-2588C081C260}" srcOrd="0" destOrd="0" parTransId="{7BAA7C6E-DE4F-4A7C-AE12-85BBEFC877AE}" sibTransId="{EAA4399A-901F-4C17-848A-056C1421700A}"/>
    <dgm:cxn modelId="{838EF39C-FBDA-4C0E-B5E5-FA87D2EE8742}" srcId="{3AC2B272-4772-45DF-883C-871415DA8158}" destId="{245B06A0-4041-45DC-8E14-B06C43A6B4A6}" srcOrd="1" destOrd="0" parTransId="{5ECAFACA-A9C7-4AED-8DBD-3096D44F85D4}" sibTransId="{FF58C43F-2CCB-447E-82D4-D6DA6A154D8A}"/>
    <dgm:cxn modelId="{4525778A-B712-4F28-B0B5-DB2DE9A6FBB9}" srcId="{4716F637-756C-4CFB-A0AB-CA797BD39D86}" destId="{CD392C22-B8C1-453D-83DD-C8BBBD6336FD}" srcOrd="1" destOrd="0" parTransId="{D4441C9D-77B5-42AA-82AD-F23E35B90533}" sibTransId="{F8F9CD97-1E2C-4442-A624-F3CE6C2A6DDE}"/>
    <dgm:cxn modelId="{FEB7B1D2-AB25-4BFC-80F8-E8ED5EC05FB9}" type="presOf" srcId="{6506AF5F-4F36-4BEF-A8DE-D8808B338ED0}" destId="{E0315687-CBAA-48AD-B6EF-61E9505803C8}" srcOrd="0" destOrd="0" presId="urn:microsoft.com/office/officeart/2008/layout/HalfCircleOrganizationChart"/>
    <dgm:cxn modelId="{FE8E9D83-BF42-44C4-9707-742ED0F68BB4}" srcId="{B8C6C7F4-578C-4E70-961D-D569A6E83F4F}" destId="{3FFB9637-5876-40FA-ADD2-0A2966AC7795}" srcOrd="0" destOrd="0" parTransId="{AB776718-DF15-4DA1-975B-696335F20F9F}" sibTransId="{E6AC35F3-2BC6-42BE-8CBA-F1687F4F26C2}"/>
    <dgm:cxn modelId="{C4F3EE86-5EEF-4505-8943-97B8EDBDB948}" srcId="{CD392C22-B8C1-453D-83DD-C8BBBD6336FD}" destId="{4949EC79-2764-482F-8EB4-9E9C68DCADA4}" srcOrd="0" destOrd="0" parTransId="{4F4EB810-95E6-4364-819D-F66E58E3206F}" sibTransId="{24D062EF-554F-43D2-9AB6-774ECFF98C3C}"/>
    <dgm:cxn modelId="{0C005961-AB9F-49D5-8878-434FECB23D3D}" type="presOf" srcId="{B46311F5-7B4A-4D5D-AA75-680AF7D1547B}" destId="{39A047F8-9E84-4CFA-9116-4DC79DF9584D}" srcOrd="0" destOrd="0" presId="urn:microsoft.com/office/officeart/2008/layout/HalfCircleOrganizationChart"/>
    <dgm:cxn modelId="{694AA8DA-7AB2-4F52-A1B8-E5CEE368C630}" type="presOf" srcId="{3FFB9637-5876-40FA-ADD2-0A2966AC7795}" destId="{FB2B2C85-F87D-418E-9475-35D1315A7FBC}" srcOrd="1" destOrd="0" presId="urn:microsoft.com/office/officeart/2008/layout/HalfCircleOrganizationChart"/>
    <dgm:cxn modelId="{6F53D312-92ED-446A-B002-83F33D470B81}" type="presOf" srcId="{697A6F60-26EA-4E88-AAEC-1E7E17230913}" destId="{252E5329-8FF2-445E-BD53-FEB5C84BA41B}" srcOrd="0" destOrd="0" presId="urn:microsoft.com/office/officeart/2008/layout/HalfCircleOrganizationChart"/>
    <dgm:cxn modelId="{3A757A30-FF5C-42F8-870F-1F1A9379F0D3}" type="presOf" srcId="{3AC2B272-4772-45DF-883C-871415DA8158}" destId="{6E221D9D-C5DB-4026-90D5-E5C352101E86}" srcOrd="1" destOrd="0" presId="urn:microsoft.com/office/officeart/2008/layout/HalfCircleOrganizationChart"/>
    <dgm:cxn modelId="{5CE3F928-2C87-4E3E-B44F-DA1114C02D74}" type="presOf" srcId="{5C81CE98-E176-4FC5-82D5-2588C081C260}" destId="{6F849249-B2ED-484F-9087-FA9A3A6A4500}" srcOrd="1" destOrd="0" presId="urn:microsoft.com/office/officeart/2008/layout/HalfCircleOrganizationChart"/>
    <dgm:cxn modelId="{7E211F16-8F53-46EC-A5BC-905FA6E8D53F}" type="presOf" srcId="{B8C6C7F4-578C-4E70-961D-D569A6E83F4F}" destId="{6A3F30A9-A10A-44C6-9956-82B61E450826}" srcOrd="1" destOrd="0" presId="urn:microsoft.com/office/officeart/2008/layout/HalfCircleOrganizationChart"/>
    <dgm:cxn modelId="{B5F5371A-DF90-4000-986E-93D370DE423A}" srcId="{20C3C87D-7572-45B7-A1DD-A2ABC9E5BF7E}" destId="{4716F637-756C-4CFB-A0AB-CA797BD39D86}" srcOrd="0" destOrd="0" parTransId="{2AA35AED-549A-471D-8C16-F5B83DECD3D0}" sibTransId="{EF9F120C-02D8-44F9-BFAA-D48E7284936E}"/>
    <dgm:cxn modelId="{459E2E36-6B00-4626-B96C-AAB61E4224B6}" type="presOf" srcId="{67460394-E201-48E3-884D-119F0DE84D08}" destId="{EB459869-8494-4825-A84B-31810D9D6245}" srcOrd="1" destOrd="0" presId="urn:microsoft.com/office/officeart/2008/layout/HalfCircleOrganizationChart"/>
    <dgm:cxn modelId="{70E5D7A7-70CD-4512-9AF0-FAE3D7505A16}" type="presOf" srcId="{20C3C87D-7572-45B7-A1DD-A2ABC9E5BF7E}" destId="{6CB859EE-BAE0-4EC5-83AD-F139861B1ECD}" srcOrd="0" destOrd="0" presId="urn:microsoft.com/office/officeart/2008/layout/HalfCircleOrganizationChart"/>
    <dgm:cxn modelId="{D7E6127F-4F77-4E39-AB79-BBCBD963FCB7}" srcId="{4716F637-756C-4CFB-A0AB-CA797BD39D86}" destId="{3AC2B272-4772-45DF-883C-871415DA8158}" srcOrd="0" destOrd="0" parTransId="{B46311F5-7B4A-4D5D-AA75-680AF7D1547B}" sibTransId="{6E9A1B19-DFDD-4889-B9F3-EF4425FC361F}"/>
    <dgm:cxn modelId="{AE4A3687-4133-4BEE-85C7-B00F1A55D9D2}" type="presOf" srcId="{4949EC79-2764-482F-8EB4-9E9C68DCADA4}" destId="{589946B7-4FFD-4627-A456-6C0D2E54D2A0}" srcOrd="0" destOrd="0" presId="urn:microsoft.com/office/officeart/2008/layout/HalfCircleOrganizationChart"/>
    <dgm:cxn modelId="{2E18F024-3B34-473A-818B-DB1F6F367002}" type="presOf" srcId="{3AC2B272-4772-45DF-883C-871415DA8158}" destId="{C47964B3-D787-4FBB-A285-A1A4C6B1FECA}" srcOrd="0" destOrd="0" presId="urn:microsoft.com/office/officeart/2008/layout/HalfCircleOrganizationChart"/>
    <dgm:cxn modelId="{1402E119-37DC-4445-8A0F-84A56C6A368A}" type="presOf" srcId="{D4441C9D-77B5-42AA-82AD-F23E35B90533}" destId="{B79E1637-030D-405B-B836-56C5AF19C401}" srcOrd="0" destOrd="0" presId="urn:microsoft.com/office/officeart/2008/layout/HalfCircleOrganizationChart"/>
    <dgm:cxn modelId="{2CDB5957-B894-4154-81BA-24AA4B4870C1}" type="presOf" srcId="{4716F637-756C-4CFB-A0AB-CA797BD39D86}" destId="{AB06AF76-BDA2-4476-9D77-B1674978949D}" srcOrd="1" destOrd="0" presId="urn:microsoft.com/office/officeart/2008/layout/HalfCircleOrganizationChart"/>
    <dgm:cxn modelId="{67298366-F7E3-4C47-A4EA-6AC06106DC37}" type="presOf" srcId="{4F4EB810-95E6-4364-819D-F66E58E3206F}" destId="{5F786A39-F0C6-4FC6-98F4-72D27C3C5AC1}" srcOrd="0" destOrd="0" presId="urn:microsoft.com/office/officeart/2008/layout/HalfCircleOrganizationChart"/>
    <dgm:cxn modelId="{B8B6A67C-3A69-4C06-9355-6B0F3583446B}" type="presOf" srcId="{AB776718-DF15-4DA1-975B-696335F20F9F}" destId="{D7D47962-8D4E-4624-BD30-1EBEB864C94C}" srcOrd="0" destOrd="0" presId="urn:microsoft.com/office/officeart/2008/layout/HalfCircleOrganizationChart"/>
    <dgm:cxn modelId="{FC7B99A3-4983-44A1-AEE1-BEE0E69E200F}" type="presOf" srcId="{686DB6CC-6341-479D-8B97-7C8008BFAFB6}" destId="{BE2451E5-42F4-4FB9-8BE7-52EA89FCBBB8}" srcOrd="0" destOrd="0" presId="urn:microsoft.com/office/officeart/2008/layout/HalfCircleOrganizationChart"/>
    <dgm:cxn modelId="{1D83E19D-F801-49C4-86F1-D2FAA4F2C37B}" type="presOf" srcId="{686DB6CC-6341-479D-8B97-7C8008BFAFB6}" destId="{1EB6A9B7-8DC0-41C2-A205-80E0C7338AA5}" srcOrd="1" destOrd="0" presId="urn:microsoft.com/office/officeart/2008/layout/HalfCircleOrganizationChart"/>
    <dgm:cxn modelId="{2A0A3D5C-0CEE-4AED-9B58-A8DBB9648EF5}" type="presOf" srcId="{B8C6C7F4-578C-4E70-961D-D569A6E83F4F}" destId="{40552037-2EBD-4790-95C7-71A4A4920AC1}" srcOrd="0" destOrd="0" presId="urn:microsoft.com/office/officeart/2008/layout/HalfCircleOrganizationChart"/>
    <dgm:cxn modelId="{988FC9E6-C86D-42DF-8077-90841EDA3C8F}" type="presOf" srcId="{5C81CE98-E176-4FC5-82D5-2588C081C260}" destId="{A137503D-CFCB-432D-8B13-400E97FF0CF9}" srcOrd="0" destOrd="0" presId="urn:microsoft.com/office/officeart/2008/layout/HalfCircleOrganizationChart"/>
    <dgm:cxn modelId="{8C00E8EE-D08A-4110-94CC-DADC6BABF98C}" srcId="{4716F637-756C-4CFB-A0AB-CA797BD39D86}" destId="{B8C6C7F4-578C-4E70-961D-D569A6E83F4F}" srcOrd="2" destOrd="0" parTransId="{697A6F60-26EA-4E88-AAEC-1E7E17230913}" sibTransId="{1F2583B0-0D23-4E1B-A5CD-D677BDC61B93}"/>
    <dgm:cxn modelId="{5A8A723C-3483-4BCA-905F-45F460383482}" type="presOf" srcId="{67460394-E201-48E3-884D-119F0DE84D08}" destId="{C6E36CF8-D82E-4112-ADEB-BFB710DA3B6C}" srcOrd="0" destOrd="0" presId="urn:microsoft.com/office/officeart/2008/layout/HalfCircleOrganizationChart"/>
    <dgm:cxn modelId="{6F5B95E0-CD99-40AA-8B94-BEEEB7B6384E}" type="presOf" srcId="{CD392C22-B8C1-453D-83DD-C8BBBD6336FD}" destId="{BFA0E764-0351-4321-AEB7-17D813507B14}" srcOrd="0" destOrd="0" presId="urn:microsoft.com/office/officeart/2008/layout/HalfCircleOrganizationChart"/>
    <dgm:cxn modelId="{2F0AE3D3-D13C-42C1-830E-4FAAF500C06D}" srcId="{245B06A0-4041-45DC-8E14-B06C43A6B4A6}" destId="{686DB6CC-6341-479D-8B97-7C8008BFAFB6}" srcOrd="0" destOrd="0" parTransId="{6506AF5F-4F36-4BEF-A8DE-D8808B338ED0}" sibTransId="{37179C2C-C7FD-4A9A-B386-F0A4A5A5EC0B}"/>
    <dgm:cxn modelId="{A5341CAE-B092-4371-BA71-B313D1C24EFC}" type="presOf" srcId="{7BAA7C6E-DE4F-4A7C-AE12-85BBEFC877AE}" destId="{49A5936A-89D8-4051-9C08-884935018D97}" srcOrd="0" destOrd="0" presId="urn:microsoft.com/office/officeart/2008/layout/HalfCircleOrganizationChart"/>
    <dgm:cxn modelId="{E887D784-5080-47B4-A6DD-27C5C524797E}" type="presOf" srcId="{3FFB9637-5876-40FA-ADD2-0A2966AC7795}" destId="{6E109BDC-2F59-464A-A95D-864DFF1A0601}" srcOrd="0" destOrd="0" presId="urn:microsoft.com/office/officeart/2008/layout/HalfCircleOrganizationChart"/>
    <dgm:cxn modelId="{FE9E0D43-F14C-4664-83A0-D7620911FD59}" type="presOf" srcId="{4716F637-756C-4CFB-A0AB-CA797BD39D86}" destId="{6168D956-FEC1-488D-8ED3-92C05F703874}" srcOrd="0" destOrd="0" presId="urn:microsoft.com/office/officeart/2008/layout/HalfCircleOrganizationChart"/>
    <dgm:cxn modelId="{B3C707D1-88C2-4C4A-A378-0E3AA1C99770}" type="presOf" srcId="{23360374-FBE7-4345-BCE6-B68C4318E505}" destId="{24B0E0BB-CF39-4540-96EF-2B9B1C3B0A1D}" srcOrd="0" destOrd="0" presId="urn:microsoft.com/office/officeart/2008/layout/HalfCircleOrganizationChart"/>
    <dgm:cxn modelId="{6C99A035-6278-4FCD-B682-4F71B5BFFC8E}" type="presOf" srcId="{CD392C22-B8C1-453D-83DD-C8BBBD6336FD}" destId="{2A2E33A2-D567-4239-B264-2E63661F0B7A}" srcOrd="1" destOrd="0" presId="urn:microsoft.com/office/officeart/2008/layout/HalfCircleOrganizationChart"/>
    <dgm:cxn modelId="{73399005-E416-434C-8C9F-7097E9456305}" type="presOf" srcId="{245B06A0-4041-45DC-8E14-B06C43A6B4A6}" destId="{C7C75E59-5A46-4EEE-B0EE-E56CBA720C0F}" srcOrd="1" destOrd="0" presId="urn:microsoft.com/office/officeart/2008/layout/HalfCircleOrganizationChart"/>
    <dgm:cxn modelId="{602CDDAA-1EFB-4082-BE23-D9415A513F97}" type="presOf" srcId="{245B06A0-4041-45DC-8E14-B06C43A6B4A6}" destId="{5CB11003-0123-4C9B-88EF-D0864D41FB48}" srcOrd="0" destOrd="0" presId="urn:microsoft.com/office/officeart/2008/layout/HalfCircleOrganizationChart"/>
    <dgm:cxn modelId="{40EDCAC8-9388-4D39-A2C5-ECDA3E198BAA}" type="presOf" srcId="{4949EC79-2764-482F-8EB4-9E9C68DCADA4}" destId="{9DC5F7DF-2080-4449-8324-D0C55D4E4F93}" srcOrd="1" destOrd="0" presId="urn:microsoft.com/office/officeart/2008/layout/HalfCircleOrganizationChart"/>
    <dgm:cxn modelId="{03536835-F8E5-42AB-B755-0A29E4DD2CE5}" type="presParOf" srcId="{6CB859EE-BAE0-4EC5-83AD-F139861B1ECD}" destId="{0AB293F8-A798-48D0-A9CE-D18189565B7A}" srcOrd="0" destOrd="0" presId="urn:microsoft.com/office/officeart/2008/layout/HalfCircleOrganizationChart"/>
    <dgm:cxn modelId="{A1F31912-4890-4193-9976-18766344D370}" type="presParOf" srcId="{0AB293F8-A798-48D0-A9CE-D18189565B7A}" destId="{6C7C9A02-3F86-46A1-B505-A5512DCAE427}" srcOrd="0" destOrd="0" presId="urn:microsoft.com/office/officeart/2008/layout/HalfCircleOrganizationChart"/>
    <dgm:cxn modelId="{B540F971-9F23-453A-B30B-C5FBD17D9F1F}" type="presParOf" srcId="{6C7C9A02-3F86-46A1-B505-A5512DCAE427}" destId="{6168D956-FEC1-488D-8ED3-92C05F703874}" srcOrd="0" destOrd="0" presId="urn:microsoft.com/office/officeart/2008/layout/HalfCircleOrganizationChart"/>
    <dgm:cxn modelId="{CBCA2D9F-EB15-4080-8743-96DDC38992FA}" type="presParOf" srcId="{6C7C9A02-3F86-46A1-B505-A5512DCAE427}" destId="{7C4FD79C-3EAA-4873-9478-0AA2CC6229C4}" srcOrd="1" destOrd="0" presId="urn:microsoft.com/office/officeart/2008/layout/HalfCircleOrganizationChart"/>
    <dgm:cxn modelId="{DF06CB3E-D993-47B7-8C1B-49FB7D0C524D}" type="presParOf" srcId="{6C7C9A02-3F86-46A1-B505-A5512DCAE427}" destId="{B335A2B9-AE8C-42F7-B2A8-C68096F691C1}" srcOrd="2" destOrd="0" presId="urn:microsoft.com/office/officeart/2008/layout/HalfCircleOrganizationChart"/>
    <dgm:cxn modelId="{836706BF-AB83-47A4-B1B9-D9E2C2D33715}" type="presParOf" srcId="{6C7C9A02-3F86-46A1-B505-A5512DCAE427}" destId="{AB06AF76-BDA2-4476-9D77-B1674978949D}" srcOrd="3" destOrd="0" presId="urn:microsoft.com/office/officeart/2008/layout/HalfCircleOrganizationChart"/>
    <dgm:cxn modelId="{A8BD1A2A-3B38-4E0D-8D58-8D67B8968AA5}" type="presParOf" srcId="{0AB293F8-A798-48D0-A9CE-D18189565B7A}" destId="{ED54A617-6F13-440A-8D50-D795ADA3F5AC}" srcOrd="1" destOrd="0" presId="urn:microsoft.com/office/officeart/2008/layout/HalfCircleOrganizationChart"/>
    <dgm:cxn modelId="{EF3DCEF8-329A-4A7D-859E-0C0C8EC7BF63}" type="presParOf" srcId="{ED54A617-6F13-440A-8D50-D795ADA3F5AC}" destId="{39A047F8-9E84-4CFA-9116-4DC79DF9584D}" srcOrd="0" destOrd="0" presId="urn:microsoft.com/office/officeart/2008/layout/HalfCircleOrganizationChart"/>
    <dgm:cxn modelId="{0BF65650-3FD4-4471-A79D-D5525CE271C1}" type="presParOf" srcId="{ED54A617-6F13-440A-8D50-D795ADA3F5AC}" destId="{FBFF1A12-3169-4F8F-A5A8-7D235A9A769C}" srcOrd="1" destOrd="0" presId="urn:microsoft.com/office/officeart/2008/layout/HalfCircleOrganizationChart"/>
    <dgm:cxn modelId="{78829FAB-8BCD-4D34-BD25-443DA45887EB}" type="presParOf" srcId="{FBFF1A12-3169-4F8F-A5A8-7D235A9A769C}" destId="{45846C1C-EF26-4290-81BE-7F05A7763876}" srcOrd="0" destOrd="0" presId="urn:microsoft.com/office/officeart/2008/layout/HalfCircleOrganizationChart"/>
    <dgm:cxn modelId="{E74B43C5-3536-4A1B-9D56-B45FE166CE6B}" type="presParOf" srcId="{45846C1C-EF26-4290-81BE-7F05A7763876}" destId="{C47964B3-D787-4FBB-A285-A1A4C6B1FECA}" srcOrd="0" destOrd="0" presId="urn:microsoft.com/office/officeart/2008/layout/HalfCircleOrganizationChart"/>
    <dgm:cxn modelId="{9046E2CE-2B19-4D5F-83E7-70EE9E4DB25B}" type="presParOf" srcId="{45846C1C-EF26-4290-81BE-7F05A7763876}" destId="{386D39BB-9068-4B72-B1E2-9B1F1C2597A2}" srcOrd="1" destOrd="0" presId="urn:microsoft.com/office/officeart/2008/layout/HalfCircleOrganizationChart"/>
    <dgm:cxn modelId="{F10EFE7C-FCF4-4C35-9844-CB4695A4D90A}" type="presParOf" srcId="{45846C1C-EF26-4290-81BE-7F05A7763876}" destId="{10979009-AEB1-44E5-9972-03527EADCE6B}" srcOrd="2" destOrd="0" presId="urn:microsoft.com/office/officeart/2008/layout/HalfCircleOrganizationChart"/>
    <dgm:cxn modelId="{554100AC-FBBE-414C-A0EB-798A56744512}" type="presParOf" srcId="{45846C1C-EF26-4290-81BE-7F05A7763876}" destId="{6E221D9D-C5DB-4026-90D5-E5C352101E86}" srcOrd="3" destOrd="0" presId="urn:microsoft.com/office/officeart/2008/layout/HalfCircleOrganizationChart"/>
    <dgm:cxn modelId="{A0780C3A-E6F9-407C-827D-197F61B4D3E1}" type="presParOf" srcId="{FBFF1A12-3169-4F8F-A5A8-7D235A9A769C}" destId="{8D768318-EE4D-4AE7-B18E-0C353C3E930A}" srcOrd="1" destOrd="0" presId="urn:microsoft.com/office/officeart/2008/layout/HalfCircleOrganizationChart"/>
    <dgm:cxn modelId="{B39E0C93-89AF-442A-9F92-9549AEFDD4C1}" type="presParOf" srcId="{8D768318-EE4D-4AE7-B18E-0C353C3E930A}" destId="{49A5936A-89D8-4051-9C08-884935018D97}" srcOrd="0" destOrd="0" presId="urn:microsoft.com/office/officeart/2008/layout/HalfCircleOrganizationChart"/>
    <dgm:cxn modelId="{A1D617C2-1C8C-4687-A4D6-7D2765A962EC}" type="presParOf" srcId="{8D768318-EE4D-4AE7-B18E-0C353C3E930A}" destId="{BFA325E5-5778-46D9-8010-BB3F325CAD09}" srcOrd="1" destOrd="0" presId="urn:microsoft.com/office/officeart/2008/layout/HalfCircleOrganizationChart"/>
    <dgm:cxn modelId="{B8D945C9-8B22-43ED-958A-69668644A584}" type="presParOf" srcId="{BFA325E5-5778-46D9-8010-BB3F325CAD09}" destId="{6079F9F5-E761-4217-94B3-1A8932766793}" srcOrd="0" destOrd="0" presId="urn:microsoft.com/office/officeart/2008/layout/HalfCircleOrganizationChart"/>
    <dgm:cxn modelId="{6E66A55A-82E7-4511-B165-33A486898EDE}" type="presParOf" srcId="{6079F9F5-E761-4217-94B3-1A8932766793}" destId="{A137503D-CFCB-432D-8B13-400E97FF0CF9}" srcOrd="0" destOrd="0" presId="urn:microsoft.com/office/officeart/2008/layout/HalfCircleOrganizationChart"/>
    <dgm:cxn modelId="{8A017AEB-01FC-487D-9368-01B4909C4D63}" type="presParOf" srcId="{6079F9F5-E761-4217-94B3-1A8932766793}" destId="{3B3A55F1-E646-49E3-B933-FEBB8087BD15}" srcOrd="1" destOrd="0" presId="urn:microsoft.com/office/officeart/2008/layout/HalfCircleOrganizationChart"/>
    <dgm:cxn modelId="{1BD02D94-77B3-468E-8823-B77C7E2EDD6C}" type="presParOf" srcId="{6079F9F5-E761-4217-94B3-1A8932766793}" destId="{81130FEA-785C-4C5E-A327-F14BF8BAEBFB}" srcOrd="2" destOrd="0" presId="urn:microsoft.com/office/officeart/2008/layout/HalfCircleOrganizationChart"/>
    <dgm:cxn modelId="{206420AC-A2B2-44E9-8EFF-7124B1D1FB35}" type="presParOf" srcId="{6079F9F5-E761-4217-94B3-1A8932766793}" destId="{6F849249-B2ED-484F-9087-FA9A3A6A4500}" srcOrd="3" destOrd="0" presId="urn:microsoft.com/office/officeart/2008/layout/HalfCircleOrganizationChart"/>
    <dgm:cxn modelId="{13AD2D60-8672-4FD2-8D74-A4ECC293561C}" type="presParOf" srcId="{BFA325E5-5778-46D9-8010-BB3F325CAD09}" destId="{7B5A9954-82A1-4D73-B9FA-F88AEDAF4723}" srcOrd="1" destOrd="0" presId="urn:microsoft.com/office/officeart/2008/layout/HalfCircleOrganizationChart"/>
    <dgm:cxn modelId="{3C150A3A-96E4-431A-8E2B-D2D2B8BEC288}" type="presParOf" srcId="{7B5A9954-82A1-4D73-B9FA-F88AEDAF4723}" destId="{24B0E0BB-CF39-4540-96EF-2B9B1C3B0A1D}" srcOrd="0" destOrd="0" presId="urn:microsoft.com/office/officeart/2008/layout/HalfCircleOrganizationChart"/>
    <dgm:cxn modelId="{F1365FD8-8DC4-4404-B799-0E5701885132}" type="presParOf" srcId="{7B5A9954-82A1-4D73-B9FA-F88AEDAF4723}" destId="{9EA13A8D-7C0D-423D-BEC1-0BB5D8AB210F}" srcOrd="1" destOrd="0" presId="urn:microsoft.com/office/officeart/2008/layout/HalfCircleOrganizationChart"/>
    <dgm:cxn modelId="{0CC9BF17-B0D6-425A-9E93-CB95070B555D}" type="presParOf" srcId="{9EA13A8D-7C0D-423D-BEC1-0BB5D8AB210F}" destId="{D96A61CD-54CC-4324-A9AB-514EF20550BF}" srcOrd="0" destOrd="0" presId="urn:microsoft.com/office/officeart/2008/layout/HalfCircleOrganizationChart"/>
    <dgm:cxn modelId="{11313E68-6E0A-4C70-A747-AB4CD84EA68E}" type="presParOf" srcId="{D96A61CD-54CC-4324-A9AB-514EF20550BF}" destId="{C6E36CF8-D82E-4112-ADEB-BFB710DA3B6C}" srcOrd="0" destOrd="0" presId="urn:microsoft.com/office/officeart/2008/layout/HalfCircleOrganizationChart"/>
    <dgm:cxn modelId="{F735537A-A238-489C-A34C-1E3DFB78A039}" type="presParOf" srcId="{D96A61CD-54CC-4324-A9AB-514EF20550BF}" destId="{513CEC8C-132A-4DD3-8391-816BCA3F728B}" srcOrd="1" destOrd="0" presId="urn:microsoft.com/office/officeart/2008/layout/HalfCircleOrganizationChart"/>
    <dgm:cxn modelId="{A1B1DFB6-6CFB-4C1C-82BB-953116D2779D}" type="presParOf" srcId="{D96A61CD-54CC-4324-A9AB-514EF20550BF}" destId="{E0AE614D-D3B3-4D6C-BC64-3AEC3C2F11DC}" srcOrd="2" destOrd="0" presId="urn:microsoft.com/office/officeart/2008/layout/HalfCircleOrganizationChart"/>
    <dgm:cxn modelId="{8CC39B37-657F-4DE3-9E79-02237DC29216}" type="presParOf" srcId="{D96A61CD-54CC-4324-A9AB-514EF20550BF}" destId="{EB459869-8494-4825-A84B-31810D9D6245}" srcOrd="3" destOrd="0" presId="urn:microsoft.com/office/officeart/2008/layout/HalfCircleOrganizationChart"/>
    <dgm:cxn modelId="{2673844C-C7EC-4AE2-814E-64863D548749}" type="presParOf" srcId="{9EA13A8D-7C0D-423D-BEC1-0BB5D8AB210F}" destId="{55066308-2097-4E32-9040-09AEA28BB038}" srcOrd="1" destOrd="0" presId="urn:microsoft.com/office/officeart/2008/layout/HalfCircleOrganizationChart"/>
    <dgm:cxn modelId="{ADC0492D-7BA2-496D-AE20-D14105A18243}" type="presParOf" srcId="{9EA13A8D-7C0D-423D-BEC1-0BB5D8AB210F}" destId="{3EBAF713-EA67-4F0E-A11C-C9A93F29EDF9}" srcOrd="2" destOrd="0" presId="urn:microsoft.com/office/officeart/2008/layout/HalfCircleOrganizationChart"/>
    <dgm:cxn modelId="{3271234F-7B8D-40A9-BF11-BBD72446C3DD}" type="presParOf" srcId="{BFA325E5-5778-46D9-8010-BB3F325CAD09}" destId="{F748C3B8-27FB-4731-9269-19AD71416093}" srcOrd="2" destOrd="0" presId="urn:microsoft.com/office/officeart/2008/layout/HalfCircleOrganizationChart"/>
    <dgm:cxn modelId="{A01F6783-3E4D-4882-8FEC-C899819A6C4D}" type="presParOf" srcId="{8D768318-EE4D-4AE7-B18E-0C353C3E930A}" destId="{9BE648EB-54AF-4DA0-B984-0FA997353AA8}" srcOrd="2" destOrd="0" presId="urn:microsoft.com/office/officeart/2008/layout/HalfCircleOrganizationChart"/>
    <dgm:cxn modelId="{EA1973F4-1295-494C-9FFE-FDC507DE972A}" type="presParOf" srcId="{8D768318-EE4D-4AE7-B18E-0C353C3E930A}" destId="{943B2B5D-BDC4-4ED1-94A8-AD2074E9B1A4}" srcOrd="3" destOrd="0" presId="urn:microsoft.com/office/officeart/2008/layout/HalfCircleOrganizationChart"/>
    <dgm:cxn modelId="{A4797ABC-9C53-40D8-888B-B3852113C69E}" type="presParOf" srcId="{943B2B5D-BDC4-4ED1-94A8-AD2074E9B1A4}" destId="{3263E733-124D-48DE-9644-6634A02A332A}" srcOrd="0" destOrd="0" presId="urn:microsoft.com/office/officeart/2008/layout/HalfCircleOrganizationChart"/>
    <dgm:cxn modelId="{BCFFFC50-0F4D-4580-B673-35FAD494803E}" type="presParOf" srcId="{3263E733-124D-48DE-9644-6634A02A332A}" destId="{5CB11003-0123-4C9B-88EF-D0864D41FB48}" srcOrd="0" destOrd="0" presId="urn:microsoft.com/office/officeart/2008/layout/HalfCircleOrganizationChart"/>
    <dgm:cxn modelId="{149B5D2E-749A-49E0-811E-1EF0ED194E07}" type="presParOf" srcId="{3263E733-124D-48DE-9644-6634A02A332A}" destId="{A51A1BCE-EBAC-4C81-9E02-D499497518B1}" srcOrd="1" destOrd="0" presId="urn:microsoft.com/office/officeart/2008/layout/HalfCircleOrganizationChart"/>
    <dgm:cxn modelId="{E143EFAF-3CB1-4755-A9B1-79A04ADA084B}" type="presParOf" srcId="{3263E733-124D-48DE-9644-6634A02A332A}" destId="{9217EDCC-73BB-476E-9881-46059198E22D}" srcOrd="2" destOrd="0" presId="urn:microsoft.com/office/officeart/2008/layout/HalfCircleOrganizationChart"/>
    <dgm:cxn modelId="{FD4DC7C1-9351-4EDB-A18B-A1D08B8A4D6F}" type="presParOf" srcId="{3263E733-124D-48DE-9644-6634A02A332A}" destId="{C7C75E59-5A46-4EEE-B0EE-E56CBA720C0F}" srcOrd="3" destOrd="0" presId="urn:microsoft.com/office/officeart/2008/layout/HalfCircleOrganizationChart"/>
    <dgm:cxn modelId="{9B3C35CC-D632-4CFD-B82B-2E8D698AF35C}" type="presParOf" srcId="{943B2B5D-BDC4-4ED1-94A8-AD2074E9B1A4}" destId="{AF58FD48-D484-4F3D-821A-A30D3CE2AD64}" srcOrd="1" destOrd="0" presId="urn:microsoft.com/office/officeart/2008/layout/HalfCircleOrganizationChart"/>
    <dgm:cxn modelId="{AB5EDA16-B643-42B7-BFD1-4028C5D30E2C}" type="presParOf" srcId="{AF58FD48-D484-4F3D-821A-A30D3CE2AD64}" destId="{E0315687-CBAA-48AD-B6EF-61E9505803C8}" srcOrd="0" destOrd="0" presId="urn:microsoft.com/office/officeart/2008/layout/HalfCircleOrganizationChart"/>
    <dgm:cxn modelId="{79BAE447-F93B-465B-A565-21EFBA5BF695}" type="presParOf" srcId="{AF58FD48-D484-4F3D-821A-A30D3CE2AD64}" destId="{9F8A151F-F005-46AB-A50F-4993EBC61717}" srcOrd="1" destOrd="0" presId="urn:microsoft.com/office/officeart/2008/layout/HalfCircleOrganizationChart"/>
    <dgm:cxn modelId="{80D47F41-BB4B-453A-9291-57CCC35B2A58}" type="presParOf" srcId="{9F8A151F-F005-46AB-A50F-4993EBC61717}" destId="{19242356-AF9D-4107-9348-1BA2207407FB}" srcOrd="0" destOrd="0" presId="urn:microsoft.com/office/officeart/2008/layout/HalfCircleOrganizationChart"/>
    <dgm:cxn modelId="{6DF67F94-4D4E-4FAC-8B9F-6709E5791D2E}" type="presParOf" srcId="{19242356-AF9D-4107-9348-1BA2207407FB}" destId="{BE2451E5-42F4-4FB9-8BE7-52EA89FCBBB8}" srcOrd="0" destOrd="0" presId="urn:microsoft.com/office/officeart/2008/layout/HalfCircleOrganizationChart"/>
    <dgm:cxn modelId="{0DCBCC15-20FE-4DAB-A8FC-CD285432CE4D}" type="presParOf" srcId="{19242356-AF9D-4107-9348-1BA2207407FB}" destId="{D5A2D5E9-9C57-487C-9787-92963D4C548E}" srcOrd="1" destOrd="0" presId="urn:microsoft.com/office/officeart/2008/layout/HalfCircleOrganizationChart"/>
    <dgm:cxn modelId="{57C15C6F-9089-4608-89F7-B7A830A7308A}" type="presParOf" srcId="{19242356-AF9D-4107-9348-1BA2207407FB}" destId="{54D59ACC-CC78-483A-A430-1A4C14270C3B}" srcOrd="2" destOrd="0" presId="urn:microsoft.com/office/officeart/2008/layout/HalfCircleOrganizationChart"/>
    <dgm:cxn modelId="{3F54051A-A237-4AFC-B221-5993966D0B67}" type="presParOf" srcId="{19242356-AF9D-4107-9348-1BA2207407FB}" destId="{1EB6A9B7-8DC0-41C2-A205-80E0C7338AA5}" srcOrd="3" destOrd="0" presId="urn:microsoft.com/office/officeart/2008/layout/HalfCircleOrganizationChart"/>
    <dgm:cxn modelId="{D1CBEC0B-E542-4099-8EBF-03F0C5A94743}" type="presParOf" srcId="{9F8A151F-F005-46AB-A50F-4993EBC61717}" destId="{87E9F7BB-A613-4E92-AA37-0E210EB9524C}" srcOrd="1" destOrd="0" presId="urn:microsoft.com/office/officeart/2008/layout/HalfCircleOrganizationChart"/>
    <dgm:cxn modelId="{1668792A-160F-4A29-AC85-E749C022B149}" type="presParOf" srcId="{9F8A151F-F005-46AB-A50F-4993EBC61717}" destId="{F6137809-FA20-4ED8-8232-21A47A634628}" srcOrd="2" destOrd="0" presId="urn:microsoft.com/office/officeart/2008/layout/HalfCircleOrganizationChart"/>
    <dgm:cxn modelId="{B80AF817-1C74-4C12-905F-EA28DBCADC49}" type="presParOf" srcId="{943B2B5D-BDC4-4ED1-94A8-AD2074E9B1A4}" destId="{5C963B47-C678-4070-9DEB-1D3AB3605B98}" srcOrd="2" destOrd="0" presId="urn:microsoft.com/office/officeart/2008/layout/HalfCircleOrganizationChart"/>
    <dgm:cxn modelId="{6ED4FE3B-AFFD-4932-9614-D60DB95A8CAA}" type="presParOf" srcId="{FBFF1A12-3169-4F8F-A5A8-7D235A9A769C}" destId="{6B58BD73-4170-4ACF-9B5E-D0AA736FD0F5}" srcOrd="2" destOrd="0" presId="urn:microsoft.com/office/officeart/2008/layout/HalfCircleOrganizationChart"/>
    <dgm:cxn modelId="{807B986A-E009-48E2-BD2B-FC5E4F9C2985}" type="presParOf" srcId="{ED54A617-6F13-440A-8D50-D795ADA3F5AC}" destId="{B79E1637-030D-405B-B836-56C5AF19C401}" srcOrd="2" destOrd="0" presId="urn:microsoft.com/office/officeart/2008/layout/HalfCircleOrganizationChart"/>
    <dgm:cxn modelId="{746D371D-788E-465E-BCFF-59D47305DE67}" type="presParOf" srcId="{ED54A617-6F13-440A-8D50-D795ADA3F5AC}" destId="{72AA997E-3DA9-455B-A244-556CEDD7E575}" srcOrd="3" destOrd="0" presId="urn:microsoft.com/office/officeart/2008/layout/HalfCircleOrganizationChart"/>
    <dgm:cxn modelId="{848FEC6C-2E54-42D1-B8FD-26A55162C5AB}" type="presParOf" srcId="{72AA997E-3DA9-455B-A244-556CEDD7E575}" destId="{A4843F6C-4C56-434E-8D63-2A426228ED64}" srcOrd="0" destOrd="0" presId="urn:microsoft.com/office/officeart/2008/layout/HalfCircleOrganizationChart"/>
    <dgm:cxn modelId="{C0552BDA-958F-43AF-B3E7-1B914FF8AB0C}" type="presParOf" srcId="{A4843F6C-4C56-434E-8D63-2A426228ED64}" destId="{BFA0E764-0351-4321-AEB7-17D813507B14}" srcOrd="0" destOrd="0" presId="urn:microsoft.com/office/officeart/2008/layout/HalfCircleOrganizationChart"/>
    <dgm:cxn modelId="{B6CAE330-6BF4-4CC6-A262-26D0E2AF4C8D}" type="presParOf" srcId="{A4843F6C-4C56-434E-8D63-2A426228ED64}" destId="{91743878-1539-4CD7-AABF-60304692171A}" srcOrd="1" destOrd="0" presId="urn:microsoft.com/office/officeart/2008/layout/HalfCircleOrganizationChart"/>
    <dgm:cxn modelId="{DFD2F1F5-9266-4A1F-81AD-90F301A65914}" type="presParOf" srcId="{A4843F6C-4C56-434E-8D63-2A426228ED64}" destId="{8B5F9A2F-19E0-4FC8-A36C-702606EB7584}" srcOrd="2" destOrd="0" presId="urn:microsoft.com/office/officeart/2008/layout/HalfCircleOrganizationChart"/>
    <dgm:cxn modelId="{F64F82A5-CA67-4640-AE49-FDCD75605BA6}" type="presParOf" srcId="{A4843F6C-4C56-434E-8D63-2A426228ED64}" destId="{2A2E33A2-D567-4239-B264-2E63661F0B7A}" srcOrd="3" destOrd="0" presId="urn:microsoft.com/office/officeart/2008/layout/HalfCircleOrganizationChart"/>
    <dgm:cxn modelId="{76ABE2C0-F5DD-46BC-BDBA-D9CFD7B7A5DB}" type="presParOf" srcId="{72AA997E-3DA9-455B-A244-556CEDD7E575}" destId="{BBD3873F-2BF1-4CAD-A97F-E4C45167C6D3}" srcOrd="1" destOrd="0" presId="urn:microsoft.com/office/officeart/2008/layout/HalfCircleOrganizationChart"/>
    <dgm:cxn modelId="{8A8F8882-F9C2-4376-9E50-5A4F04472C68}" type="presParOf" srcId="{BBD3873F-2BF1-4CAD-A97F-E4C45167C6D3}" destId="{5F786A39-F0C6-4FC6-98F4-72D27C3C5AC1}" srcOrd="0" destOrd="0" presId="urn:microsoft.com/office/officeart/2008/layout/HalfCircleOrganizationChart"/>
    <dgm:cxn modelId="{B45591FE-7504-447E-95B5-E86816E4DB94}" type="presParOf" srcId="{BBD3873F-2BF1-4CAD-A97F-E4C45167C6D3}" destId="{319B9FE9-41EA-426C-B061-193BF0197B64}" srcOrd="1" destOrd="0" presId="urn:microsoft.com/office/officeart/2008/layout/HalfCircleOrganizationChart"/>
    <dgm:cxn modelId="{501395D2-6181-43BF-8D12-EB9DCFB8AB48}" type="presParOf" srcId="{319B9FE9-41EA-426C-B061-193BF0197B64}" destId="{978B6466-ACEC-4175-8AB8-113852743F71}" srcOrd="0" destOrd="0" presId="urn:microsoft.com/office/officeart/2008/layout/HalfCircleOrganizationChart"/>
    <dgm:cxn modelId="{93363803-95E1-4380-B6FE-5703CA75F28D}" type="presParOf" srcId="{978B6466-ACEC-4175-8AB8-113852743F71}" destId="{589946B7-4FFD-4627-A456-6C0D2E54D2A0}" srcOrd="0" destOrd="0" presId="urn:microsoft.com/office/officeart/2008/layout/HalfCircleOrganizationChart"/>
    <dgm:cxn modelId="{BF83584A-9F57-45C5-B9F2-5EF0D0580B76}" type="presParOf" srcId="{978B6466-ACEC-4175-8AB8-113852743F71}" destId="{BA576EDE-EA0D-4A97-906A-56358FD9E8F7}" srcOrd="1" destOrd="0" presId="urn:microsoft.com/office/officeart/2008/layout/HalfCircleOrganizationChart"/>
    <dgm:cxn modelId="{1A697150-3496-4512-81ED-2DF275702C29}" type="presParOf" srcId="{978B6466-ACEC-4175-8AB8-113852743F71}" destId="{67F5ECB3-7AD3-4256-9227-CDB74794D53D}" srcOrd="2" destOrd="0" presId="urn:microsoft.com/office/officeart/2008/layout/HalfCircleOrganizationChart"/>
    <dgm:cxn modelId="{C4C2C608-2292-4ADF-837E-1DE9EBA3D9CD}" type="presParOf" srcId="{978B6466-ACEC-4175-8AB8-113852743F71}" destId="{9DC5F7DF-2080-4449-8324-D0C55D4E4F93}" srcOrd="3" destOrd="0" presId="urn:microsoft.com/office/officeart/2008/layout/HalfCircleOrganizationChart"/>
    <dgm:cxn modelId="{D59E5DCE-EA39-4C38-B1FE-002F8A7E89B0}" type="presParOf" srcId="{319B9FE9-41EA-426C-B061-193BF0197B64}" destId="{29A11E91-D91B-4450-9275-4F49F8DDEB8C}" srcOrd="1" destOrd="0" presId="urn:microsoft.com/office/officeart/2008/layout/HalfCircleOrganizationChart"/>
    <dgm:cxn modelId="{B1E27A44-CF7C-418C-83BC-7FBE12E78263}" type="presParOf" srcId="{319B9FE9-41EA-426C-B061-193BF0197B64}" destId="{17AE605F-66DE-4348-B2B8-5AC17488FB08}" srcOrd="2" destOrd="0" presId="urn:microsoft.com/office/officeart/2008/layout/HalfCircleOrganizationChart"/>
    <dgm:cxn modelId="{6A68447C-CB97-45CB-8F84-CD856340D0D3}" type="presParOf" srcId="{72AA997E-3DA9-455B-A244-556CEDD7E575}" destId="{A33673F3-694C-4AE2-BA22-A75A21C9EB70}" srcOrd="2" destOrd="0" presId="urn:microsoft.com/office/officeart/2008/layout/HalfCircleOrganizationChart"/>
    <dgm:cxn modelId="{BC07D61C-4199-4ECA-AA56-39B5FA879F9D}" type="presParOf" srcId="{ED54A617-6F13-440A-8D50-D795ADA3F5AC}" destId="{252E5329-8FF2-445E-BD53-FEB5C84BA41B}" srcOrd="4" destOrd="0" presId="urn:microsoft.com/office/officeart/2008/layout/HalfCircleOrganizationChart"/>
    <dgm:cxn modelId="{71A7E411-B288-4C1F-9726-21C60E4BEB81}" type="presParOf" srcId="{ED54A617-6F13-440A-8D50-D795ADA3F5AC}" destId="{01FEF4E2-C622-4EE4-AF91-8E9E299F41EB}" srcOrd="5" destOrd="0" presId="urn:microsoft.com/office/officeart/2008/layout/HalfCircleOrganizationChart"/>
    <dgm:cxn modelId="{DB7F3F07-22FC-4317-B626-AF0A015946B1}" type="presParOf" srcId="{01FEF4E2-C622-4EE4-AF91-8E9E299F41EB}" destId="{6F3123EF-A3A0-47CF-B93F-F903597FEE9C}" srcOrd="0" destOrd="0" presId="urn:microsoft.com/office/officeart/2008/layout/HalfCircleOrganizationChart"/>
    <dgm:cxn modelId="{3743BE0C-C102-418C-BD76-41A3E88493D7}" type="presParOf" srcId="{6F3123EF-A3A0-47CF-B93F-F903597FEE9C}" destId="{40552037-2EBD-4790-95C7-71A4A4920AC1}" srcOrd="0" destOrd="0" presId="urn:microsoft.com/office/officeart/2008/layout/HalfCircleOrganizationChart"/>
    <dgm:cxn modelId="{BF2E9C32-62AB-4805-868A-0F6539F0DD44}" type="presParOf" srcId="{6F3123EF-A3A0-47CF-B93F-F903597FEE9C}" destId="{F0079B81-41AD-4A50-8687-C9DF47C16ABE}" srcOrd="1" destOrd="0" presId="urn:microsoft.com/office/officeart/2008/layout/HalfCircleOrganizationChart"/>
    <dgm:cxn modelId="{05F44ED9-0A97-48AE-B570-CB34175C71C0}" type="presParOf" srcId="{6F3123EF-A3A0-47CF-B93F-F903597FEE9C}" destId="{996F3B53-CA45-4B41-912C-1AD1C3A54AF5}" srcOrd="2" destOrd="0" presId="urn:microsoft.com/office/officeart/2008/layout/HalfCircleOrganizationChart"/>
    <dgm:cxn modelId="{79BE912C-C380-42ED-8075-7DE55CCB7F93}" type="presParOf" srcId="{6F3123EF-A3A0-47CF-B93F-F903597FEE9C}" destId="{6A3F30A9-A10A-44C6-9956-82B61E450826}" srcOrd="3" destOrd="0" presId="urn:microsoft.com/office/officeart/2008/layout/HalfCircleOrganizationChart"/>
    <dgm:cxn modelId="{2E6D222B-8B04-475F-953F-2EB2FCEEAA4F}" type="presParOf" srcId="{01FEF4E2-C622-4EE4-AF91-8E9E299F41EB}" destId="{5D161A60-9721-4809-A36C-FCEE88758212}" srcOrd="1" destOrd="0" presId="urn:microsoft.com/office/officeart/2008/layout/HalfCircleOrganizationChart"/>
    <dgm:cxn modelId="{337AC588-FE9C-4793-910E-679D0D045480}" type="presParOf" srcId="{5D161A60-9721-4809-A36C-FCEE88758212}" destId="{D7D47962-8D4E-4624-BD30-1EBEB864C94C}" srcOrd="0" destOrd="0" presId="urn:microsoft.com/office/officeart/2008/layout/HalfCircleOrganizationChart"/>
    <dgm:cxn modelId="{D217A73D-D73C-442D-9FDB-67489067E409}" type="presParOf" srcId="{5D161A60-9721-4809-A36C-FCEE88758212}" destId="{3C455151-7E4A-429E-84AB-A36374C4C1A2}" srcOrd="1" destOrd="0" presId="urn:microsoft.com/office/officeart/2008/layout/HalfCircleOrganizationChart"/>
    <dgm:cxn modelId="{9A627E72-389D-45C5-8C35-AC216C5566C1}" type="presParOf" srcId="{3C455151-7E4A-429E-84AB-A36374C4C1A2}" destId="{D8A31F0E-6E26-4CB3-8C47-3453FC14E59B}" srcOrd="0" destOrd="0" presId="urn:microsoft.com/office/officeart/2008/layout/HalfCircleOrganizationChart"/>
    <dgm:cxn modelId="{4DBDAF75-B118-48EC-8677-FF9DAF77D7BC}" type="presParOf" srcId="{D8A31F0E-6E26-4CB3-8C47-3453FC14E59B}" destId="{6E109BDC-2F59-464A-A95D-864DFF1A0601}" srcOrd="0" destOrd="0" presId="urn:microsoft.com/office/officeart/2008/layout/HalfCircleOrganizationChart"/>
    <dgm:cxn modelId="{93E7AAA3-31D1-42B8-9A75-2A67F16A10B2}" type="presParOf" srcId="{D8A31F0E-6E26-4CB3-8C47-3453FC14E59B}" destId="{592A4BBA-4C7B-4D6D-865B-63CC233DABBD}" srcOrd="1" destOrd="0" presId="urn:microsoft.com/office/officeart/2008/layout/HalfCircleOrganizationChart"/>
    <dgm:cxn modelId="{C597EEC4-7A56-48E9-80C3-A63A7C067DA3}" type="presParOf" srcId="{D8A31F0E-6E26-4CB3-8C47-3453FC14E59B}" destId="{E6F66C83-76E2-458C-8C19-42EFDCD3D316}" srcOrd="2" destOrd="0" presId="urn:microsoft.com/office/officeart/2008/layout/HalfCircleOrganizationChart"/>
    <dgm:cxn modelId="{5F159FBA-1D1B-4BDB-908D-D165C3B7C946}" type="presParOf" srcId="{D8A31F0E-6E26-4CB3-8C47-3453FC14E59B}" destId="{FB2B2C85-F87D-418E-9475-35D1315A7FBC}" srcOrd="3" destOrd="0" presId="urn:microsoft.com/office/officeart/2008/layout/HalfCircleOrganizationChart"/>
    <dgm:cxn modelId="{66FF2E57-0298-4353-B76A-7935E0C5CAC4}" type="presParOf" srcId="{3C455151-7E4A-429E-84AB-A36374C4C1A2}" destId="{81C3F053-2200-4A0B-971A-75A405451BD1}" srcOrd="1" destOrd="0" presId="urn:microsoft.com/office/officeart/2008/layout/HalfCircleOrganizationChart"/>
    <dgm:cxn modelId="{45DCC9A2-69F7-4672-B581-3857060207C2}" type="presParOf" srcId="{3C455151-7E4A-429E-84AB-A36374C4C1A2}" destId="{2CC239AC-75E7-4FCD-9A67-5CF7560770AF}" srcOrd="2" destOrd="0" presId="urn:microsoft.com/office/officeart/2008/layout/HalfCircleOrganizationChart"/>
    <dgm:cxn modelId="{AE421FD9-934F-40FF-9413-663B07DAE98C}" type="presParOf" srcId="{01FEF4E2-C622-4EE4-AF91-8E9E299F41EB}" destId="{9C65D133-7833-4C88-8E0A-E4DF0C6F5BA9}" srcOrd="2" destOrd="0" presId="urn:microsoft.com/office/officeart/2008/layout/HalfCircleOrganizationChart"/>
    <dgm:cxn modelId="{90B19CFF-E2E8-4681-B415-E2F20FCA43B8}" type="presParOf" srcId="{0AB293F8-A798-48D0-A9CE-D18189565B7A}" destId="{754C9AA3-480A-4B87-BE7A-0A0E97CD935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B1217-350F-440C-8BD0-9EF336EBB268}" type="doc">
      <dgm:prSet loTypeId="urn:microsoft.com/office/officeart/2005/8/layout/hierarchy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A39362A0-F2CD-41CC-BDB5-237F41BAA758}">
      <dgm:prSet phldrT="[Text]" custT="1"/>
      <dgm:spPr/>
      <dgm:t>
        <a:bodyPr/>
        <a:lstStyle/>
        <a:p>
          <a:pPr rtl="1"/>
          <a:r>
            <a:rPr lang="en-US" sz="1800"/>
            <a:t>HbA</a:t>
          </a:r>
          <a:r>
            <a:rPr lang="en-US" sz="1800" baseline="-25000"/>
            <a:t>2</a:t>
          </a:r>
          <a:endParaRPr lang="ar-SA" sz="1800" dirty="0"/>
        </a:p>
      </dgm:t>
    </dgm:pt>
    <dgm:pt modelId="{11825048-70FE-47E6-B873-6008C6C7497A}" type="parTrans" cxnId="{D9B47B0E-1456-4FA1-8632-F95ACA5BA619}">
      <dgm:prSet/>
      <dgm:spPr/>
      <dgm:t>
        <a:bodyPr/>
        <a:lstStyle/>
        <a:p>
          <a:pPr rtl="1"/>
          <a:endParaRPr lang="ar-SA" sz="2000"/>
        </a:p>
      </dgm:t>
    </dgm:pt>
    <dgm:pt modelId="{424ACC26-69BC-4FAD-81CA-2E83427C409B}" type="sibTrans" cxnId="{D9B47B0E-1456-4FA1-8632-F95ACA5BA619}">
      <dgm:prSet/>
      <dgm:spPr/>
      <dgm:t>
        <a:bodyPr/>
        <a:lstStyle/>
        <a:p>
          <a:pPr rtl="1"/>
          <a:endParaRPr lang="ar-SA" sz="2000"/>
        </a:p>
      </dgm:t>
    </dgm:pt>
    <dgm:pt modelId="{90AD9F63-2C49-4EB7-B7A8-3A50845607D7}">
      <dgm:prSet phldrT="[Text]" custT="1"/>
      <dgm:spPr/>
      <dgm:t>
        <a:bodyPr/>
        <a:lstStyle/>
        <a:p>
          <a:pPr rtl="1"/>
          <a:r>
            <a:rPr lang="en-US" sz="1400"/>
            <a:t>Composed of two </a:t>
          </a:r>
          <a:r>
            <a:rPr lang="en-US" sz="1400">
              <a:latin typeface="Symbol" pitchFamily="18" charset="2"/>
            </a:rPr>
            <a:t>a</a:t>
          </a:r>
          <a:r>
            <a:rPr lang="en-US" sz="1400"/>
            <a:t> and two </a:t>
          </a:r>
          <a:r>
            <a:rPr lang="en-US" sz="1400">
              <a:latin typeface="Symbol" pitchFamily="18" charset="2"/>
            </a:rPr>
            <a:t>d</a:t>
          </a:r>
          <a:r>
            <a:rPr lang="en-US" sz="1400"/>
            <a:t> globin chains</a:t>
          </a:r>
          <a:endParaRPr lang="ar-SA" sz="1400" dirty="0"/>
        </a:p>
      </dgm:t>
    </dgm:pt>
    <dgm:pt modelId="{86881B48-20DC-4C0D-BBF6-0406FD811D07}" type="parTrans" cxnId="{BEECE3AA-3F65-4240-BC4D-4AFEE51CE199}">
      <dgm:prSet/>
      <dgm:spPr/>
      <dgm:t>
        <a:bodyPr/>
        <a:lstStyle/>
        <a:p>
          <a:pPr rtl="1"/>
          <a:endParaRPr lang="ar-SA" sz="2000"/>
        </a:p>
      </dgm:t>
    </dgm:pt>
    <dgm:pt modelId="{722ED352-9E39-4AA5-A170-49BE893DD7C0}" type="sibTrans" cxnId="{BEECE3AA-3F65-4240-BC4D-4AFEE51CE199}">
      <dgm:prSet/>
      <dgm:spPr/>
      <dgm:t>
        <a:bodyPr/>
        <a:lstStyle/>
        <a:p>
          <a:pPr rtl="1"/>
          <a:endParaRPr lang="ar-SA" sz="2000"/>
        </a:p>
      </dgm:t>
    </dgm:pt>
    <dgm:pt modelId="{0AD1384B-2FE2-4EA0-AD13-2A1C3DBA69ED}">
      <dgm:prSet phldrT="[Text]" custT="1"/>
      <dgm:spPr/>
      <dgm:t>
        <a:bodyPr/>
        <a:lstStyle/>
        <a:p>
          <a:pPr rtl="1"/>
          <a:r>
            <a:rPr lang="en-US" sz="1400"/>
            <a:t>Appears before birth</a:t>
          </a:r>
          <a:endParaRPr lang="ar-SA" sz="1400" dirty="0"/>
        </a:p>
      </dgm:t>
    </dgm:pt>
    <dgm:pt modelId="{B37E7592-6BEE-4580-8FC3-421293BAC1B7}" type="parTrans" cxnId="{F3674DD5-BE15-4E43-B91D-7DFE02CE6A55}">
      <dgm:prSet/>
      <dgm:spPr/>
      <dgm:t>
        <a:bodyPr/>
        <a:lstStyle/>
        <a:p>
          <a:pPr rtl="1"/>
          <a:endParaRPr lang="ar-SA" sz="2000"/>
        </a:p>
      </dgm:t>
    </dgm:pt>
    <dgm:pt modelId="{CD62A6C6-0E44-4C00-B2A0-533F7C517021}" type="sibTrans" cxnId="{F3674DD5-BE15-4E43-B91D-7DFE02CE6A55}">
      <dgm:prSet/>
      <dgm:spPr/>
      <dgm:t>
        <a:bodyPr/>
        <a:lstStyle/>
        <a:p>
          <a:pPr rtl="1"/>
          <a:endParaRPr lang="ar-SA" sz="2000"/>
        </a:p>
      </dgm:t>
    </dgm:pt>
    <dgm:pt modelId="{97A239C3-3452-4B03-BB57-A479164B925C}">
      <dgm:prSet phldrT="[Text]" custT="1"/>
      <dgm:spPr/>
      <dgm:t>
        <a:bodyPr/>
        <a:lstStyle/>
        <a:p>
          <a:pPr rtl="1"/>
          <a:r>
            <a:rPr lang="en-US" sz="1800"/>
            <a:t>HbA</a:t>
          </a:r>
          <a:r>
            <a:rPr lang="en-US" sz="1800" baseline="-25000"/>
            <a:t>1c</a:t>
          </a:r>
          <a:endParaRPr lang="ar-SA" sz="1800" dirty="0"/>
        </a:p>
      </dgm:t>
    </dgm:pt>
    <dgm:pt modelId="{E4938BE4-551F-477F-A5FB-29F8CCFCCCC9}" type="parTrans" cxnId="{7055A4A2-0460-4F11-89C7-352FD74E4E2F}">
      <dgm:prSet/>
      <dgm:spPr/>
      <dgm:t>
        <a:bodyPr/>
        <a:lstStyle/>
        <a:p>
          <a:pPr rtl="1"/>
          <a:endParaRPr lang="ar-SA" sz="2000"/>
        </a:p>
      </dgm:t>
    </dgm:pt>
    <dgm:pt modelId="{5EA61EF5-187B-4D07-8B24-83EEE17BA5FD}" type="sibTrans" cxnId="{7055A4A2-0460-4F11-89C7-352FD74E4E2F}">
      <dgm:prSet/>
      <dgm:spPr/>
      <dgm:t>
        <a:bodyPr/>
        <a:lstStyle/>
        <a:p>
          <a:pPr rtl="1"/>
          <a:endParaRPr lang="ar-SA" sz="2000"/>
        </a:p>
      </dgm:t>
    </dgm:pt>
    <dgm:pt modelId="{FBFB2AC1-0549-44E9-B3C0-1A16E3876FE3}">
      <dgm:prSet phldrT="[Text]" custT="1"/>
      <dgm:spPr/>
      <dgm:t>
        <a:bodyPr/>
        <a:lstStyle/>
        <a:p>
          <a:pPr rtl="1"/>
          <a:r>
            <a:rPr lang="en-US" sz="1400" dirty="0" err="1"/>
            <a:t>HbA</a:t>
          </a:r>
          <a:r>
            <a:rPr lang="en-US" sz="1400" dirty="0"/>
            <a:t> undergoes non-enzymatic glycosylation, which depends on plasma glucose levels so we can get HbA</a:t>
          </a:r>
          <a:r>
            <a:rPr lang="en-US" sz="1400" baseline="-25000" dirty="0"/>
            <a:t>1c</a:t>
          </a:r>
          <a:r>
            <a:rPr lang="en-US" sz="1400" baseline="0" dirty="0"/>
            <a:t> </a:t>
          </a:r>
        </a:p>
        <a:p>
          <a:pPr rtl="1"/>
          <a:r>
            <a: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It has glucose residues attached predominantly to the NH2 groups of the N-terminal valines of the β-globin chains</a:t>
          </a:r>
          <a:endParaRPr lang="ar-SA" sz="1400" dirty="0">
            <a:solidFill>
              <a:schemeClr val="bg1">
                <a:lumMod val="65000"/>
              </a:schemeClr>
            </a:solidFill>
          </a:endParaRPr>
        </a:p>
      </dgm:t>
    </dgm:pt>
    <dgm:pt modelId="{71D48FA2-BCC1-444B-B8F3-F9C0ED781ED1}" type="parTrans" cxnId="{A7BFE91A-F51A-420F-BEDB-CC0D9673AE68}">
      <dgm:prSet/>
      <dgm:spPr/>
      <dgm:t>
        <a:bodyPr/>
        <a:lstStyle/>
        <a:p>
          <a:pPr rtl="1"/>
          <a:endParaRPr lang="ar-SA" sz="2000"/>
        </a:p>
      </dgm:t>
    </dgm:pt>
    <dgm:pt modelId="{2CAB58EC-6DD8-4043-ADB2-48FF9E2D0955}" type="sibTrans" cxnId="{A7BFE91A-F51A-420F-BEDB-CC0D9673AE68}">
      <dgm:prSet/>
      <dgm:spPr/>
      <dgm:t>
        <a:bodyPr/>
        <a:lstStyle/>
        <a:p>
          <a:pPr rtl="1"/>
          <a:endParaRPr lang="ar-SA" sz="2000"/>
        </a:p>
      </dgm:t>
    </dgm:pt>
    <dgm:pt modelId="{368C3351-8283-45C6-98FC-118209E11F32}">
      <dgm:prSet phldrT="[Text]" custT="1"/>
      <dgm:spPr/>
      <dgm:t>
        <a:bodyPr/>
        <a:lstStyle/>
        <a:p>
          <a:pPr rtl="1"/>
          <a:r>
            <a:rPr lang="en-US" sz="1400"/>
            <a:t>HbA</a:t>
          </a:r>
          <a:r>
            <a:rPr lang="en-US" sz="1400" baseline="-25000"/>
            <a:t>1c</a:t>
          </a:r>
          <a:r>
            <a:rPr lang="en-US" sz="1400" baseline="0"/>
            <a:t> </a:t>
          </a:r>
          <a:r>
            <a:rPr lang="en-US" sz="1400"/>
            <a:t>levels are high in patients with diabetes mellitus</a:t>
          </a:r>
          <a:r>
            <a:rPr lang="ar-SA" sz="1400" baseline="0"/>
            <a:t> </a:t>
          </a:r>
          <a:endParaRPr lang="ar-SA" sz="1400" dirty="0"/>
        </a:p>
      </dgm:t>
    </dgm:pt>
    <dgm:pt modelId="{82D4790D-654B-4598-9DCE-2C6B21222F88}" type="parTrans" cxnId="{D0409A08-CFC5-4DCF-9306-C7DEE8A7081D}">
      <dgm:prSet/>
      <dgm:spPr/>
      <dgm:t>
        <a:bodyPr/>
        <a:lstStyle/>
        <a:p>
          <a:pPr rtl="1"/>
          <a:endParaRPr lang="ar-SA" sz="2000"/>
        </a:p>
      </dgm:t>
    </dgm:pt>
    <dgm:pt modelId="{96A5F283-A201-45CE-9D86-6E2EDB94580B}" type="sibTrans" cxnId="{D0409A08-CFC5-4DCF-9306-C7DEE8A7081D}">
      <dgm:prSet/>
      <dgm:spPr/>
      <dgm:t>
        <a:bodyPr/>
        <a:lstStyle/>
        <a:p>
          <a:pPr rtl="1"/>
          <a:endParaRPr lang="ar-SA" sz="2000"/>
        </a:p>
      </dgm:t>
    </dgm:pt>
    <dgm:pt modelId="{F2595F3F-4A8A-4A07-A4C1-A65730F4365B}">
      <dgm:prSet phldrT="[Text]" custT="1"/>
      <dgm:spPr/>
      <dgm:t>
        <a:bodyPr/>
        <a:lstStyle/>
        <a:p>
          <a:pPr rtl="1"/>
          <a:r>
            <a:rPr lang="en-US" sz="1800"/>
            <a:t>Fetal hemoglobin (HbF)</a:t>
          </a:r>
          <a:endParaRPr lang="ar-SA" sz="1800" dirty="0"/>
        </a:p>
      </dgm:t>
    </dgm:pt>
    <dgm:pt modelId="{38807E01-3351-4BB4-824E-F4D0E76E0FA4}" type="parTrans" cxnId="{32F0271B-2499-4C4B-BC19-2257DBC1FE10}">
      <dgm:prSet/>
      <dgm:spPr/>
      <dgm:t>
        <a:bodyPr/>
        <a:lstStyle/>
        <a:p>
          <a:pPr rtl="1"/>
          <a:endParaRPr lang="ar-SA" sz="2000"/>
        </a:p>
      </dgm:t>
    </dgm:pt>
    <dgm:pt modelId="{1E32B7BD-045D-4EA3-B68E-7B0A91F48260}" type="sibTrans" cxnId="{32F0271B-2499-4C4B-BC19-2257DBC1FE10}">
      <dgm:prSet/>
      <dgm:spPr/>
      <dgm:t>
        <a:bodyPr/>
        <a:lstStyle/>
        <a:p>
          <a:pPr rtl="1"/>
          <a:endParaRPr lang="ar-SA" sz="2000"/>
        </a:p>
      </dgm:t>
    </dgm:pt>
    <dgm:pt modelId="{A5E86FAE-C391-4A6D-BDC6-98FF1F8542A2}">
      <dgm:prSet phldrT="[Text]" custT="1"/>
      <dgm:spPr/>
      <dgm:t>
        <a:bodyPr/>
        <a:lstStyle/>
        <a:p>
          <a:pPr rtl="1"/>
          <a:r>
            <a:rPr lang="en-US" sz="1400"/>
            <a:t>Composed of two </a:t>
          </a:r>
          <a:r>
            <a:rPr lang="en-US" sz="1400">
              <a:latin typeface="Symbol" pitchFamily="18" charset="2"/>
            </a:rPr>
            <a:t>a</a:t>
          </a:r>
          <a:r>
            <a:rPr lang="en-US" sz="1400"/>
            <a:t> and two </a:t>
          </a:r>
          <a:r>
            <a:rPr lang="en-US" sz="1400">
              <a:latin typeface="Symbol" pitchFamily="18" charset="2"/>
            </a:rPr>
            <a:t>g</a:t>
          </a:r>
          <a:r>
            <a:rPr lang="en-US" sz="1400"/>
            <a:t> globin chains</a:t>
          </a:r>
          <a:endParaRPr lang="ar-SA" sz="1400" dirty="0"/>
        </a:p>
      </dgm:t>
    </dgm:pt>
    <dgm:pt modelId="{76D79787-653C-4608-936D-7B2BA7513F6B}" type="parTrans" cxnId="{12AE6BD0-AB2A-423E-BEAC-47C468D22063}">
      <dgm:prSet/>
      <dgm:spPr/>
      <dgm:t>
        <a:bodyPr/>
        <a:lstStyle/>
        <a:p>
          <a:pPr rtl="1"/>
          <a:endParaRPr lang="ar-SA" sz="2000"/>
        </a:p>
      </dgm:t>
    </dgm:pt>
    <dgm:pt modelId="{031DBD98-A976-4F0B-8DF7-9153A03088AA}" type="sibTrans" cxnId="{12AE6BD0-AB2A-423E-BEAC-47C468D22063}">
      <dgm:prSet/>
      <dgm:spPr/>
      <dgm:t>
        <a:bodyPr/>
        <a:lstStyle/>
        <a:p>
          <a:pPr rtl="1"/>
          <a:endParaRPr lang="ar-SA" sz="2000"/>
        </a:p>
      </dgm:t>
    </dgm:pt>
    <dgm:pt modelId="{A1142C16-09F2-41F2-B062-278AABDC5723}">
      <dgm:prSet phldrT="[Text]" custT="1"/>
      <dgm:spPr/>
      <dgm:t>
        <a:bodyPr/>
        <a:lstStyle/>
        <a:p>
          <a:pPr rtl="1"/>
          <a:r>
            <a:rPr lang="en-US" sz="1400"/>
            <a:t>Constitutes ~2% of total Hb in an adult body.</a:t>
          </a:r>
          <a:endParaRPr lang="en-US" sz="1400" dirty="0"/>
        </a:p>
      </dgm:t>
    </dgm:pt>
    <dgm:pt modelId="{BB3FC520-9EDB-4524-90C5-E17D51152BE5}" type="parTrans" cxnId="{362C88F3-7E1F-4206-8849-DE193FD2BE39}">
      <dgm:prSet/>
      <dgm:spPr/>
      <dgm:t>
        <a:bodyPr/>
        <a:lstStyle/>
        <a:p>
          <a:pPr rtl="1"/>
          <a:endParaRPr lang="ar-SA" sz="2000"/>
        </a:p>
      </dgm:t>
    </dgm:pt>
    <dgm:pt modelId="{74E4B861-3EA1-430A-B535-984B708F46A8}" type="sibTrans" cxnId="{362C88F3-7E1F-4206-8849-DE193FD2BE39}">
      <dgm:prSet/>
      <dgm:spPr/>
      <dgm:t>
        <a:bodyPr/>
        <a:lstStyle/>
        <a:p>
          <a:pPr rtl="1"/>
          <a:endParaRPr lang="ar-SA" sz="2000"/>
        </a:p>
      </dgm:t>
    </dgm:pt>
    <dgm:pt modelId="{F3A70CEE-5E10-493A-91CF-982BE91451FC}">
      <dgm:prSet phldrT="[Text]" custT="1"/>
      <dgm:spPr/>
      <dgm:t>
        <a:bodyPr/>
        <a:lstStyle/>
        <a:p>
          <a:pPr rtl="1"/>
          <a:r>
            <a:rPr lang="en-US" sz="1400"/>
            <a:t>Has higher affinity for O</a:t>
          </a:r>
          <a:r>
            <a:rPr lang="en-US" sz="1400" baseline="-25000"/>
            <a:t>2</a:t>
          </a:r>
          <a:r>
            <a:rPr lang="en-US" sz="1400"/>
            <a:t> than HbA</a:t>
          </a:r>
          <a:endParaRPr lang="ar-SA" sz="1400"/>
        </a:p>
        <a:p>
          <a:pPr rtl="0"/>
          <a:r>
            <a:rPr lang="en-US" sz="1400"/>
            <a:t>Which facilitates the transfer of</a:t>
          </a:r>
          <a:endParaRPr lang="ar-SA" sz="1400"/>
        </a:p>
        <a:p>
          <a:pPr rtl="1"/>
          <a:r>
            <a:rPr lang="en-US" sz="1400"/>
            <a:t>O</a:t>
          </a:r>
          <a:r>
            <a:rPr lang="en-US" sz="1400" baseline="-25000"/>
            <a:t>2</a:t>
          </a:r>
          <a:r>
            <a:rPr lang="en-US" sz="1400"/>
            <a:t> from the maternal circulation across the placenta to the RBCs of the fetus.</a:t>
          </a:r>
          <a:endParaRPr lang="ar-SA" sz="1400" dirty="0"/>
        </a:p>
      </dgm:t>
    </dgm:pt>
    <dgm:pt modelId="{CAC57D3B-32A7-4719-A493-7547BF61159F}" type="parTrans" cxnId="{E4F3D689-EF02-4FC8-8419-9C897F39F73D}">
      <dgm:prSet/>
      <dgm:spPr/>
      <dgm:t>
        <a:bodyPr/>
        <a:lstStyle/>
        <a:p>
          <a:pPr rtl="1"/>
          <a:endParaRPr lang="ar-SA" sz="2000"/>
        </a:p>
      </dgm:t>
    </dgm:pt>
    <dgm:pt modelId="{76D7B06A-DAB6-4881-A040-5E155A90280B}" type="sibTrans" cxnId="{E4F3D689-EF02-4FC8-8419-9C897F39F73D}">
      <dgm:prSet/>
      <dgm:spPr/>
      <dgm:t>
        <a:bodyPr/>
        <a:lstStyle/>
        <a:p>
          <a:pPr rtl="1"/>
          <a:endParaRPr lang="ar-SA" sz="2000"/>
        </a:p>
      </dgm:t>
    </dgm:pt>
    <dgm:pt modelId="{7FE450BC-B956-4A1F-817F-3CCA03311023}">
      <dgm:prSet phldrT="[Text]" custT="1"/>
      <dgm:spPr/>
      <dgm:t>
        <a:bodyPr/>
        <a:lstStyle/>
        <a:p>
          <a:pPr rtl="1"/>
          <a:r>
            <a:rPr lang="en-US" sz="1400" dirty="0"/>
            <a:t>Major hemoglobin found </a:t>
          </a:r>
          <a:r>
            <a:rPr lang="en-US" sz="1400" dirty="0">
              <a:solidFill>
                <a:srgbClr val="FF0000"/>
              </a:solidFill>
            </a:rPr>
            <a:t>in the fetus and newborn</a:t>
          </a:r>
          <a:endParaRPr lang="ar-SA" sz="1400" dirty="0">
            <a:solidFill>
              <a:srgbClr val="FF0000"/>
            </a:solidFill>
          </a:endParaRPr>
        </a:p>
      </dgm:t>
    </dgm:pt>
    <dgm:pt modelId="{B00DEDBE-37C5-455B-B09F-D90B9800483F}" type="parTrans" cxnId="{CF8E58ED-917D-46F0-9089-AAB2EEC517C6}">
      <dgm:prSet/>
      <dgm:spPr/>
      <dgm:t>
        <a:bodyPr/>
        <a:lstStyle/>
        <a:p>
          <a:pPr rtl="1"/>
          <a:endParaRPr lang="ar-SA" sz="2000"/>
        </a:p>
      </dgm:t>
    </dgm:pt>
    <dgm:pt modelId="{97E4946B-D14F-465C-A564-C92D44F4281A}" type="sibTrans" cxnId="{CF8E58ED-917D-46F0-9089-AAB2EEC517C6}">
      <dgm:prSet/>
      <dgm:spPr/>
      <dgm:t>
        <a:bodyPr/>
        <a:lstStyle/>
        <a:p>
          <a:pPr rtl="1"/>
          <a:endParaRPr lang="ar-SA" sz="2000"/>
        </a:p>
      </dgm:t>
    </dgm:pt>
    <dgm:pt modelId="{3CA72D46-A4A7-4DD2-864E-29FCED7E88BD}" type="pres">
      <dgm:prSet presAssocID="{758B1217-350F-440C-8BD0-9EF336EBB2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2B7A11-2B7A-4C61-BA56-78DA67204AD6}" type="pres">
      <dgm:prSet presAssocID="{A39362A0-F2CD-41CC-BDB5-237F41BAA758}" presName="root" presStyleCnt="0"/>
      <dgm:spPr/>
    </dgm:pt>
    <dgm:pt modelId="{223BC8C3-69F4-4BD8-A0D3-2DF589CABE33}" type="pres">
      <dgm:prSet presAssocID="{A39362A0-F2CD-41CC-BDB5-237F41BAA758}" presName="rootComposite" presStyleCnt="0"/>
      <dgm:spPr/>
    </dgm:pt>
    <dgm:pt modelId="{EB0A7254-9613-49D0-AE6C-12B1096FF281}" type="pres">
      <dgm:prSet presAssocID="{A39362A0-F2CD-41CC-BDB5-237F41BAA758}" presName="rootText" presStyleLbl="node1" presStyleIdx="0" presStyleCnt="3" custLinFactNeighborX="-15632" custLinFactNeighborY="-63"/>
      <dgm:spPr/>
    </dgm:pt>
    <dgm:pt modelId="{AB29BCD1-BA50-4BF5-9933-13C27B51F07D}" type="pres">
      <dgm:prSet presAssocID="{A39362A0-F2CD-41CC-BDB5-237F41BAA758}" presName="rootConnector" presStyleLbl="node1" presStyleIdx="0" presStyleCnt="3"/>
      <dgm:spPr/>
    </dgm:pt>
    <dgm:pt modelId="{22F9BE2E-EE5F-4A61-9B33-8787AAD9C8F5}" type="pres">
      <dgm:prSet presAssocID="{A39362A0-F2CD-41CC-BDB5-237F41BAA758}" presName="childShape" presStyleCnt="0"/>
      <dgm:spPr/>
    </dgm:pt>
    <dgm:pt modelId="{AC4D0823-93CD-41B1-9242-96554F8960C7}" type="pres">
      <dgm:prSet presAssocID="{86881B48-20DC-4C0D-BBF6-0406FD811D07}" presName="Name13" presStyleLbl="parChTrans1D2" presStyleIdx="0" presStyleCnt="8"/>
      <dgm:spPr/>
    </dgm:pt>
    <dgm:pt modelId="{5F7C6B0F-DA9B-48FF-88FE-5C18302E0437}" type="pres">
      <dgm:prSet presAssocID="{90AD9F63-2C49-4EB7-B7A8-3A50845607D7}" presName="childText" presStyleLbl="bgAcc1" presStyleIdx="0" presStyleCnt="8" custScaleY="154501">
        <dgm:presLayoutVars>
          <dgm:bulletEnabled val="1"/>
        </dgm:presLayoutVars>
      </dgm:prSet>
      <dgm:spPr/>
    </dgm:pt>
    <dgm:pt modelId="{BCE0E1C6-FC52-4703-8C01-820D1EBE1F88}" type="pres">
      <dgm:prSet presAssocID="{B37E7592-6BEE-4580-8FC3-421293BAC1B7}" presName="Name13" presStyleLbl="parChTrans1D2" presStyleIdx="1" presStyleCnt="8"/>
      <dgm:spPr/>
    </dgm:pt>
    <dgm:pt modelId="{5C478DB8-E64E-4E81-9C4E-9824632FC368}" type="pres">
      <dgm:prSet presAssocID="{0AD1384B-2FE2-4EA0-AD13-2A1C3DBA69ED}" presName="childText" presStyleLbl="bgAcc1" presStyleIdx="1" presStyleCnt="8" custScaleY="149813">
        <dgm:presLayoutVars>
          <dgm:bulletEnabled val="1"/>
        </dgm:presLayoutVars>
      </dgm:prSet>
      <dgm:spPr/>
    </dgm:pt>
    <dgm:pt modelId="{25A44DC5-3F41-494D-9878-0AB245272D3B}" type="pres">
      <dgm:prSet presAssocID="{BB3FC520-9EDB-4524-90C5-E17D51152BE5}" presName="Name13" presStyleLbl="parChTrans1D2" presStyleIdx="2" presStyleCnt="8"/>
      <dgm:spPr/>
    </dgm:pt>
    <dgm:pt modelId="{BC07E0DF-7411-4625-AAF3-C7E43161F675}" type="pres">
      <dgm:prSet presAssocID="{A1142C16-09F2-41F2-B062-278AABDC5723}" presName="childText" presStyleLbl="bgAcc1" presStyleIdx="2" presStyleCnt="8" custScaleY="159845">
        <dgm:presLayoutVars>
          <dgm:bulletEnabled val="1"/>
        </dgm:presLayoutVars>
      </dgm:prSet>
      <dgm:spPr/>
    </dgm:pt>
    <dgm:pt modelId="{1EF4CAAB-A54C-44AD-B02C-5E5AFC29E767}" type="pres">
      <dgm:prSet presAssocID="{97A239C3-3452-4B03-BB57-A479164B925C}" presName="root" presStyleCnt="0"/>
      <dgm:spPr/>
    </dgm:pt>
    <dgm:pt modelId="{512D955C-400A-48C0-B284-EE66525F5298}" type="pres">
      <dgm:prSet presAssocID="{97A239C3-3452-4B03-BB57-A479164B925C}" presName="rootComposite" presStyleCnt="0"/>
      <dgm:spPr/>
    </dgm:pt>
    <dgm:pt modelId="{60E5E695-E0F4-4BC0-9066-4143868B3062}" type="pres">
      <dgm:prSet presAssocID="{97A239C3-3452-4B03-BB57-A479164B925C}" presName="rootText" presStyleLbl="node1" presStyleIdx="1" presStyleCnt="3" custLinFactNeighborX="-13785" custLinFactNeighborY="-64"/>
      <dgm:spPr/>
    </dgm:pt>
    <dgm:pt modelId="{7CC3A397-06DF-47C6-923B-2DAF015E8222}" type="pres">
      <dgm:prSet presAssocID="{97A239C3-3452-4B03-BB57-A479164B925C}" presName="rootConnector" presStyleLbl="node1" presStyleIdx="1" presStyleCnt="3"/>
      <dgm:spPr/>
    </dgm:pt>
    <dgm:pt modelId="{013FB56D-1CFF-4339-8B28-593DB1244A17}" type="pres">
      <dgm:prSet presAssocID="{97A239C3-3452-4B03-BB57-A479164B925C}" presName="childShape" presStyleCnt="0"/>
      <dgm:spPr/>
    </dgm:pt>
    <dgm:pt modelId="{54FE89E2-2CE7-430E-97C8-EBD93D00CDE3}" type="pres">
      <dgm:prSet presAssocID="{71D48FA2-BCC1-444B-B8F3-F9C0ED781ED1}" presName="Name13" presStyleLbl="parChTrans1D2" presStyleIdx="3" presStyleCnt="8"/>
      <dgm:spPr/>
    </dgm:pt>
    <dgm:pt modelId="{475C2398-B7E2-47ED-8416-D594520E6AF4}" type="pres">
      <dgm:prSet presAssocID="{FBFB2AC1-0549-44E9-B3C0-1A16E3876FE3}" presName="childText" presStyleLbl="bgAcc1" presStyleIdx="3" presStyleCnt="8" custScaleX="173331" custScaleY="466914">
        <dgm:presLayoutVars>
          <dgm:bulletEnabled val="1"/>
        </dgm:presLayoutVars>
      </dgm:prSet>
      <dgm:spPr/>
    </dgm:pt>
    <dgm:pt modelId="{B9B33794-DA8B-44E4-868D-882C2D4ADE95}" type="pres">
      <dgm:prSet presAssocID="{82D4790D-654B-4598-9DCE-2C6B21222F88}" presName="Name13" presStyleLbl="parChTrans1D2" presStyleIdx="4" presStyleCnt="8"/>
      <dgm:spPr/>
    </dgm:pt>
    <dgm:pt modelId="{279C6B08-E673-4686-9E11-E538261BD213}" type="pres">
      <dgm:prSet presAssocID="{368C3351-8283-45C6-98FC-118209E11F32}" presName="childText" presStyleLbl="bgAcc1" presStyleIdx="4" presStyleCnt="8" custScaleX="156671" custScaleY="132624">
        <dgm:presLayoutVars>
          <dgm:bulletEnabled val="1"/>
        </dgm:presLayoutVars>
      </dgm:prSet>
      <dgm:spPr/>
    </dgm:pt>
    <dgm:pt modelId="{1FF5AA02-1C17-457B-AA46-765F2B277F61}" type="pres">
      <dgm:prSet presAssocID="{F2595F3F-4A8A-4A07-A4C1-A65730F4365B}" presName="root" presStyleCnt="0"/>
      <dgm:spPr/>
    </dgm:pt>
    <dgm:pt modelId="{34E8D9AB-98D9-480F-9062-9F8EC11A0F8C}" type="pres">
      <dgm:prSet presAssocID="{F2595F3F-4A8A-4A07-A4C1-A65730F4365B}" presName="rootComposite" presStyleCnt="0"/>
      <dgm:spPr/>
    </dgm:pt>
    <dgm:pt modelId="{22B57A56-0C70-4FFE-987D-79498780BB71}" type="pres">
      <dgm:prSet presAssocID="{F2595F3F-4A8A-4A07-A4C1-A65730F4365B}" presName="rootText" presStyleLbl="node1" presStyleIdx="2" presStyleCnt="3" custScaleX="129612" custScaleY="129073" custLinFactNeighborX="-8652" custLinFactNeighborY="-64"/>
      <dgm:spPr/>
    </dgm:pt>
    <dgm:pt modelId="{CFD6D02E-5B98-4FF5-A367-101C1ECA4C38}" type="pres">
      <dgm:prSet presAssocID="{F2595F3F-4A8A-4A07-A4C1-A65730F4365B}" presName="rootConnector" presStyleLbl="node1" presStyleIdx="2" presStyleCnt="3"/>
      <dgm:spPr/>
    </dgm:pt>
    <dgm:pt modelId="{2716F358-4860-470C-ABCF-0D34A9F6E6BE}" type="pres">
      <dgm:prSet presAssocID="{F2595F3F-4A8A-4A07-A4C1-A65730F4365B}" presName="childShape" presStyleCnt="0"/>
      <dgm:spPr/>
    </dgm:pt>
    <dgm:pt modelId="{F634F2DF-66DD-483C-B7C1-48D2C1ECB915}" type="pres">
      <dgm:prSet presAssocID="{76D79787-653C-4608-936D-7B2BA7513F6B}" presName="Name13" presStyleLbl="parChTrans1D2" presStyleIdx="5" presStyleCnt="8"/>
      <dgm:spPr/>
    </dgm:pt>
    <dgm:pt modelId="{9CD261E9-B13E-4E07-810D-74A5CCDDB79C}" type="pres">
      <dgm:prSet presAssocID="{A5E86FAE-C391-4A6D-BDC6-98FF1F8542A2}" presName="childText" presStyleLbl="bgAcc1" presStyleIdx="5" presStyleCnt="8" custScaleX="160435" custLinFactNeighborX="513">
        <dgm:presLayoutVars>
          <dgm:bulletEnabled val="1"/>
        </dgm:presLayoutVars>
      </dgm:prSet>
      <dgm:spPr/>
    </dgm:pt>
    <dgm:pt modelId="{A5C14CE2-A5B0-4682-8254-AB32C7FF10B0}" type="pres">
      <dgm:prSet presAssocID="{CAC57D3B-32A7-4719-A493-7547BF61159F}" presName="Name13" presStyleLbl="parChTrans1D2" presStyleIdx="6" presStyleCnt="8"/>
      <dgm:spPr/>
    </dgm:pt>
    <dgm:pt modelId="{9C38389B-E42C-4F47-A69A-EAB8371ADB79}" type="pres">
      <dgm:prSet presAssocID="{F3A70CEE-5E10-493A-91CF-982BE91451FC}" presName="childText" presStyleLbl="bgAcc1" presStyleIdx="6" presStyleCnt="8" custScaleX="173262" custScaleY="325384">
        <dgm:presLayoutVars>
          <dgm:bulletEnabled val="1"/>
        </dgm:presLayoutVars>
      </dgm:prSet>
      <dgm:spPr/>
    </dgm:pt>
    <dgm:pt modelId="{443062F6-E8CD-4EB3-A487-A91E0B1C055C}" type="pres">
      <dgm:prSet presAssocID="{B00DEDBE-37C5-455B-B09F-D90B9800483F}" presName="Name13" presStyleLbl="parChTrans1D2" presStyleIdx="7" presStyleCnt="8"/>
      <dgm:spPr/>
    </dgm:pt>
    <dgm:pt modelId="{83B1CB93-F74A-44CA-B9EF-3DFDDC73CC0A}" type="pres">
      <dgm:prSet presAssocID="{7FE450BC-B956-4A1F-817F-3CCA03311023}" presName="childText" presStyleLbl="bgAcc1" presStyleIdx="7" presStyleCnt="8" custScaleX="162868" custScaleY="120316">
        <dgm:presLayoutVars>
          <dgm:bulletEnabled val="1"/>
        </dgm:presLayoutVars>
      </dgm:prSet>
      <dgm:spPr/>
    </dgm:pt>
  </dgm:ptLst>
  <dgm:cxnLst>
    <dgm:cxn modelId="{7055A4A2-0460-4F11-89C7-352FD74E4E2F}" srcId="{758B1217-350F-440C-8BD0-9EF336EBB268}" destId="{97A239C3-3452-4B03-BB57-A479164B925C}" srcOrd="1" destOrd="0" parTransId="{E4938BE4-551F-477F-A5FB-29F8CCFCCCC9}" sibTransId="{5EA61EF5-187B-4D07-8B24-83EEE17BA5FD}"/>
    <dgm:cxn modelId="{E4F3D689-EF02-4FC8-8419-9C897F39F73D}" srcId="{F2595F3F-4A8A-4A07-A4C1-A65730F4365B}" destId="{F3A70CEE-5E10-493A-91CF-982BE91451FC}" srcOrd="1" destOrd="0" parTransId="{CAC57D3B-32A7-4719-A493-7547BF61159F}" sibTransId="{76D7B06A-DAB6-4881-A040-5E155A90280B}"/>
    <dgm:cxn modelId="{362C88F3-7E1F-4206-8849-DE193FD2BE39}" srcId="{A39362A0-F2CD-41CC-BDB5-237F41BAA758}" destId="{A1142C16-09F2-41F2-B062-278AABDC5723}" srcOrd="2" destOrd="0" parTransId="{BB3FC520-9EDB-4524-90C5-E17D51152BE5}" sibTransId="{74E4B861-3EA1-430A-B535-984B708F46A8}"/>
    <dgm:cxn modelId="{12AE6BD0-AB2A-423E-BEAC-47C468D22063}" srcId="{F2595F3F-4A8A-4A07-A4C1-A65730F4365B}" destId="{A5E86FAE-C391-4A6D-BDC6-98FF1F8542A2}" srcOrd="0" destOrd="0" parTransId="{76D79787-653C-4608-936D-7B2BA7513F6B}" sibTransId="{031DBD98-A976-4F0B-8DF7-9153A03088AA}"/>
    <dgm:cxn modelId="{87A34853-F5C9-46B2-AA5D-E468446294B2}" type="presOf" srcId="{82D4790D-654B-4598-9DCE-2C6B21222F88}" destId="{B9B33794-DA8B-44E4-868D-882C2D4ADE95}" srcOrd="0" destOrd="0" presId="urn:microsoft.com/office/officeart/2005/8/layout/hierarchy3"/>
    <dgm:cxn modelId="{C12A73EA-5908-4153-A1BB-FC0A37204CCB}" type="presOf" srcId="{86881B48-20DC-4C0D-BBF6-0406FD811D07}" destId="{AC4D0823-93CD-41B1-9242-96554F8960C7}" srcOrd="0" destOrd="0" presId="urn:microsoft.com/office/officeart/2005/8/layout/hierarchy3"/>
    <dgm:cxn modelId="{CF8E58ED-917D-46F0-9089-AAB2EEC517C6}" srcId="{F2595F3F-4A8A-4A07-A4C1-A65730F4365B}" destId="{7FE450BC-B956-4A1F-817F-3CCA03311023}" srcOrd="2" destOrd="0" parTransId="{B00DEDBE-37C5-455B-B09F-D90B9800483F}" sibTransId="{97E4946B-D14F-465C-A564-C92D44F4281A}"/>
    <dgm:cxn modelId="{74A8FDBF-C933-44D0-BE24-FA037941A256}" type="presOf" srcId="{A5E86FAE-C391-4A6D-BDC6-98FF1F8542A2}" destId="{9CD261E9-B13E-4E07-810D-74A5CCDDB79C}" srcOrd="0" destOrd="0" presId="urn:microsoft.com/office/officeart/2005/8/layout/hierarchy3"/>
    <dgm:cxn modelId="{D2ECB499-CFE4-4597-A9DA-11048EA64CF7}" type="presOf" srcId="{A39362A0-F2CD-41CC-BDB5-237F41BAA758}" destId="{EB0A7254-9613-49D0-AE6C-12B1096FF281}" srcOrd="0" destOrd="0" presId="urn:microsoft.com/office/officeart/2005/8/layout/hierarchy3"/>
    <dgm:cxn modelId="{D832CC12-DBCA-4E83-849C-5F4646C83FE0}" type="presOf" srcId="{BB3FC520-9EDB-4524-90C5-E17D51152BE5}" destId="{25A44DC5-3F41-494D-9878-0AB245272D3B}" srcOrd="0" destOrd="0" presId="urn:microsoft.com/office/officeart/2005/8/layout/hierarchy3"/>
    <dgm:cxn modelId="{BEECE3AA-3F65-4240-BC4D-4AFEE51CE199}" srcId="{A39362A0-F2CD-41CC-BDB5-237F41BAA758}" destId="{90AD9F63-2C49-4EB7-B7A8-3A50845607D7}" srcOrd="0" destOrd="0" parTransId="{86881B48-20DC-4C0D-BBF6-0406FD811D07}" sibTransId="{722ED352-9E39-4AA5-A170-49BE893DD7C0}"/>
    <dgm:cxn modelId="{A7BFE91A-F51A-420F-BEDB-CC0D9673AE68}" srcId="{97A239C3-3452-4B03-BB57-A479164B925C}" destId="{FBFB2AC1-0549-44E9-B3C0-1A16E3876FE3}" srcOrd="0" destOrd="0" parTransId="{71D48FA2-BCC1-444B-B8F3-F9C0ED781ED1}" sibTransId="{2CAB58EC-6DD8-4043-ADB2-48FF9E2D0955}"/>
    <dgm:cxn modelId="{32F0271B-2499-4C4B-BC19-2257DBC1FE10}" srcId="{758B1217-350F-440C-8BD0-9EF336EBB268}" destId="{F2595F3F-4A8A-4A07-A4C1-A65730F4365B}" srcOrd="2" destOrd="0" parTransId="{38807E01-3351-4BB4-824E-F4D0E76E0FA4}" sibTransId="{1E32B7BD-045D-4EA3-B68E-7B0A91F48260}"/>
    <dgm:cxn modelId="{3F8C1B77-23EF-43DA-9B10-2D194299329F}" type="presOf" srcId="{F3A70CEE-5E10-493A-91CF-982BE91451FC}" destId="{9C38389B-E42C-4F47-A69A-EAB8371ADB79}" srcOrd="0" destOrd="0" presId="urn:microsoft.com/office/officeart/2005/8/layout/hierarchy3"/>
    <dgm:cxn modelId="{E9F4341F-4A8D-47BF-B2D4-77315C12EBF8}" type="presOf" srcId="{368C3351-8283-45C6-98FC-118209E11F32}" destId="{279C6B08-E673-4686-9E11-E538261BD213}" srcOrd="0" destOrd="0" presId="urn:microsoft.com/office/officeart/2005/8/layout/hierarchy3"/>
    <dgm:cxn modelId="{C80DA00F-A222-4B2F-9097-9C8D61E80A1A}" type="presOf" srcId="{7FE450BC-B956-4A1F-817F-3CCA03311023}" destId="{83B1CB93-F74A-44CA-B9EF-3DFDDC73CC0A}" srcOrd="0" destOrd="0" presId="urn:microsoft.com/office/officeart/2005/8/layout/hierarchy3"/>
    <dgm:cxn modelId="{7C0ECFE2-1F48-4638-9456-7A6BCB479555}" type="presOf" srcId="{A39362A0-F2CD-41CC-BDB5-237F41BAA758}" destId="{AB29BCD1-BA50-4BF5-9933-13C27B51F07D}" srcOrd="1" destOrd="0" presId="urn:microsoft.com/office/officeart/2005/8/layout/hierarchy3"/>
    <dgm:cxn modelId="{F83A92C2-0C89-46C9-9D08-C8AA65DB5089}" type="presOf" srcId="{76D79787-653C-4608-936D-7B2BA7513F6B}" destId="{F634F2DF-66DD-483C-B7C1-48D2C1ECB915}" srcOrd="0" destOrd="0" presId="urn:microsoft.com/office/officeart/2005/8/layout/hierarchy3"/>
    <dgm:cxn modelId="{B10B4A9C-2013-41D9-BC5B-A3B416E20224}" type="presOf" srcId="{97A239C3-3452-4B03-BB57-A479164B925C}" destId="{60E5E695-E0F4-4BC0-9066-4143868B3062}" srcOrd="0" destOrd="0" presId="urn:microsoft.com/office/officeart/2005/8/layout/hierarchy3"/>
    <dgm:cxn modelId="{EA2BC33C-531C-4818-AB7C-4D38BF3C7598}" type="presOf" srcId="{97A239C3-3452-4B03-BB57-A479164B925C}" destId="{7CC3A397-06DF-47C6-923B-2DAF015E8222}" srcOrd="1" destOrd="0" presId="urn:microsoft.com/office/officeart/2005/8/layout/hierarchy3"/>
    <dgm:cxn modelId="{C89644B9-6B46-445F-9CFB-8B9A4DA35DBC}" type="presOf" srcId="{F2595F3F-4A8A-4A07-A4C1-A65730F4365B}" destId="{CFD6D02E-5B98-4FF5-A367-101C1ECA4C38}" srcOrd="1" destOrd="0" presId="urn:microsoft.com/office/officeart/2005/8/layout/hierarchy3"/>
    <dgm:cxn modelId="{26AF1184-0A3C-4FCB-A9BE-42E7A9AA8B20}" type="presOf" srcId="{A1142C16-09F2-41F2-B062-278AABDC5723}" destId="{BC07E0DF-7411-4625-AAF3-C7E43161F675}" srcOrd="0" destOrd="0" presId="urn:microsoft.com/office/officeart/2005/8/layout/hierarchy3"/>
    <dgm:cxn modelId="{D0409A08-CFC5-4DCF-9306-C7DEE8A7081D}" srcId="{97A239C3-3452-4B03-BB57-A479164B925C}" destId="{368C3351-8283-45C6-98FC-118209E11F32}" srcOrd="1" destOrd="0" parTransId="{82D4790D-654B-4598-9DCE-2C6B21222F88}" sibTransId="{96A5F283-A201-45CE-9D86-6E2EDB94580B}"/>
    <dgm:cxn modelId="{7DD36887-4A31-4CD3-A8B5-84067127CCE1}" type="presOf" srcId="{71D48FA2-BCC1-444B-B8F3-F9C0ED781ED1}" destId="{54FE89E2-2CE7-430E-97C8-EBD93D00CDE3}" srcOrd="0" destOrd="0" presId="urn:microsoft.com/office/officeart/2005/8/layout/hierarchy3"/>
    <dgm:cxn modelId="{9502E59A-D582-4542-AE98-762C2197C520}" type="presOf" srcId="{B00DEDBE-37C5-455B-B09F-D90B9800483F}" destId="{443062F6-E8CD-4EB3-A487-A91E0B1C055C}" srcOrd="0" destOrd="0" presId="urn:microsoft.com/office/officeart/2005/8/layout/hierarchy3"/>
    <dgm:cxn modelId="{6623894C-CF8A-4D58-A8A1-6DD66B079D2E}" type="presOf" srcId="{CAC57D3B-32A7-4719-A493-7547BF61159F}" destId="{A5C14CE2-A5B0-4682-8254-AB32C7FF10B0}" srcOrd="0" destOrd="0" presId="urn:microsoft.com/office/officeart/2005/8/layout/hierarchy3"/>
    <dgm:cxn modelId="{60ED03A4-6966-4E82-B797-0D4BAD13FAC8}" type="presOf" srcId="{B37E7592-6BEE-4580-8FC3-421293BAC1B7}" destId="{BCE0E1C6-FC52-4703-8C01-820D1EBE1F88}" srcOrd="0" destOrd="0" presId="urn:microsoft.com/office/officeart/2005/8/layout/hierarchy3"/>
    <dgm:cxn modelId="{2825C032-8D72-4A55-A592-55588BA0A62B}" type="presOf" srcId="{758B1217-350F-440C-8BD0-9EF336EBB268}" destId="{3CA72D46-A4A7-4DD2-864E-29FCED7E88BD}" srcOrd="0" destOrd="0" presId="urn:microsoft.com/office/officeart/2005/8/layout/hierarchy3"/>
    <dgm:cxn modelId="{F3674DD5-BE15-4E43-B91D-7DFE02CE6A55}" srcId="{A39362A0-F2CD-41CC-BDB5-237F41BAA758}" destId="{0AD1384B-2FE2-4EA0-AD13-2A1C3DBA69ED}" srcOrd="1" destOrd="0" parTransId="{B37E7592-6BEE-4580-8FC3-421293BAC1B7}" sibTransId="{CD62A6C6-0E44-4C00-B2A0-533F7C517021}"/>
    <dgm:cxn modelId="{D9B47B0E-1456-4FA1-8632-F95ACA5BA619}" srcId="{758B1217-350F-440C-8BD0-9EF336EBB268}" destId="{A39362A0-F2CD-41CC-BDB5-237F41BAA758}" srcOrd="0" destOrd="0" parTransId="{11825048-70FE-47E6-B873-6008C6C7497A}" sibTransId="{424ACC26-69BC-4FAD-81CA-2E83427C409B}"/>
    <dgm:cxn modelId="{5643FFD2-0357-4111-9BFF-E0C6E24A8E74}" type="presOf" srcId="{FBFB2AC1-0549-44E9-B3C0-1A16E3876FE3}" destId="{475C2398-B7E2-47ED-8416-D594520E6AF4}" srcOrd="0" destOrd="0" presId="urn:microsoft.com/office/officeart/2005/8/layout/hierarchy3"/>
    <dgm:cxn modelId="{977FDFD5-926B-4E3C-A8BB-D7DA09C52947}" type="presOf" srcId="{90AD9F63-2C49-4EB7-B7A8-3A50845607D7}" destId="{5F7C6B0F-DA9B-48FF-88FE-5C18302E0437}" srcOrd="0" destOrd="0" presId="urn:microsoft.com/office/officeart/2005/8/layout/hierarchy3"/>
    <dgm:cxn modelId="{23DC4BDF-FFD4-4D23-B1F6-A8B923A4F569}" type="presOf" srcId="{0AD1384B-2FE2-4EA0-AD13-2A1C3DBA69ED}" destId="{5C478DB8-E64E-4E81-9C4E-9824632FC368}" srcOrd="0" destOrd="0" presId="urn:microsoft.com/office/officeart/2005/8/layout/hierarchy3"/>
    <dgm:cxn modelId="{0C9397F1-5A87-4B55-ABD6-14E26F511D22}" type="presOf" srcId="{F2595F3F-4A8A-4A07-A4C1-A65730F4365B}" destId="{22B57A56-0C70-4FFE-987D-79498780BB71}" srcOrd="0" destOrd="0" presId="urn:microsoft.com/office/officeart/2005/8/layout/hierarchy3"/>
    <dgm:cxn modelId="{C018079F-0652-4BC6-BFC8-D3395533DCB6}" type="presParOf" srcId="{3CA72D46-A4A7-4DD2-864E-29FCED7E88BD}" destId="{222B7A11-2B7A-4C61-BA56-78DA67204AD6}" srcOrd="0" destOrd="0" presId="urn:microsoft.com/office/officeart/2005/8/layout/hierarchy3"/>
    <dgm:cxn modelId="{7C5383BA-287F-4F7F-9608-675BA399F1A3}" type="presParOf" srcId="{222B7A11-2B7A-4C61-BA56-78DA67204AD6}" destId="{223BC8C3-69F4-4BD8-A0D3-2DF589CABE33}" srcOrd="0" destOrd="0" presId="urn:microsoft.com/office/officeart/2005/8/layout/hierarchy3"/>
    <dgm:cxn modelId="{1AA1F8EB-D3B8-49BE-8A2D-DD65FDDEE608}" type="presParOf" srcId="{223BC8C3-69F4-4BD8-A0D3-2DF589CABE33}" destId="{EB0A7254-9613-49D0-AE6C-12B1096FF281}" srcOrd="0" destOrd="0" presId="urn:microsoft.com/office/officeart/2005/8/layout/hierarchy3"/>
    <dgm:cxn modelId="{6BD665A4-B131-473E-A3A9-1E81106DB851}" type="presParOf" srcId="{223BC8C3-69F4-4BD8-A0D3-2DF589CABE33}" destId="{AB29BCD1-BA50-4BF5-9933-13C27B51F07D}" srcOrd="1" destOrd="0" presId="urn:microsoft.com/office/officeart/2005/8/layout/hierarchy3"/>
    <dgm:cxn modelId="{EA014F97-154B-4354-80B5-82A2750A9BF1}" type="presParOf" srcId="{222B7A11-2B7A-4C61-BA56-78DA67204AD6}" destId="{22F9BE2E-EE5F-4A61-9B33-8787AAD9C8F5}" srcOrd="1" destOrd="0" presId="urn:microsoft.com/office/officeart/2005/8/layout/hierarchy3"/>
    <dgm:cxn modelId="{75862792-898D-4F8C-A489-AE6A89480F0D}" type="presParOf" srcId="{22F9BE2E-EE5F-4A61-9B33-8787AAD9C8F5}" destId="{AC4D0823-93CD-41B1-9242-96554F8960C7}" srcOrd="0" destOrd="0" presId="urn:microsoft.com/office/officeart/2005/8/layout/hierarchy3"/>
    <dgm:cxn modelId="{8B1FF76A-690C-4A60-BF42-070FAF058E4C}" type="presParOf" srcId="{22F9BE2E-EE5F-4A61-9B33-8787AAD9C8F5}" destId="{5F7C6B0F-DA9B-48FF-88FE-5C18302E0437}" srcOrd="1" destOrd="0" presId="urn:microsoft.com/office/officeart/2005/8/layout/hierarchy3"/>
    <dgm:cxn modelId="{DCD23D94-BE5F-407F-84B2-5D1F55D70E8D}" type="presParOf" srcId="{22F9BE2E-EE5F-4A61-9B33-8787AAD9C8F5}" destId="{BCE0E1C6-FC52-4703-8C01-820D1EBE1F88}" srcOrd="2" destOrd="0" presId="urn:microsoft.com/office/officeart/2005/8/layout/hierarchy3"/>
    <dgm:cxn modelId="{36ACFE8B-B78E-4948-8207-9B354D49DDFC}" type="presParOf" srcId="{22F9BE2E-EE5F-4A61-9B33-8787AAD9C8F5}" destId="{5C478DB8-E64E-4E81-9C4E-9824632FC368}" srcOrd="3" destOrd="0" presId="urn:microsoft.com/office/officeart/2005/8/layout/hierarchy3"/>
    <dgm:cxn modelId="{16614EDF-D4A4-4951-B465-3EADDA3E02A5}" type="presParOf" srcId="{22F9BE2E-EE5F-4A61-9B33-8787AAD9C8F5}" destId="{25A44DC5-3F41-494D-9878-0AB245272D3B}" srcOrd="4" destOrd="0" presId="urn:microsoft.com/office/officeart/2005/8/layout/hierarchy3"/>
    <dgm:cxn modelId="{5D2CD7C7-A0E4-453F-8B05-BC7C7BAB8E8E}" type="presParOf" srcId="{22F9BE2E-EE5F-4A61-9B33-8787AAD9C8F5}" destId="{BC07E0DF-7411-4625-AAF3-C7E43161F675}" srcOrd="5" destOrd="0" presId="urn:microsoft.com/office/officeart/2005/8/layout/hierarchy3"/>
    <dgm:cxn modelId="{FEF0D133-923E-4A4D-8067-97B13ED99683}" type="presParOf" srcId="{3CA72D46-A4A7-4DD2-864E-29FCED7E88BD}" destId="{1EF4CAAB-A54C-44AD-B02C-5E5AFC29E767}" srcOrd="1" destOrd="0" presId="urn:microsoft.com/office/officeart/2005/8/layout/hierarchy3"/>
    <dgm:cxn modelId="{6E15851A-1CDE-4575-ADB8-DED9A971B0B4}" type="presParOf" srcId="{1EF4CAAB-A54C-44AD-B02C-5E5AFC29E767}" destId="{512D955C-400A-48C0-B284-EE66525F5298}" srcOrd="0" destOrd="0" presId="urn:microsoft.com/office/officeart/2005/8/layout/hierarchy3"/>
    <dgm:cxn modelId="{D06A53B7-27B9-485F-AE91-9998F659D426}" type="presParOf" srcId="{512D955C-400A-48C0-B284-EE66525F5298}" destId="{60E5E695-E0F4-4BC0-9066-4143868B3062}" srcOrd="0" destOrd="0" presId="urn:microsoft.com/office/officeart/2005/8/layout/hierarchy3"/>
    <dgm:cxn modelId="{D32DCC83-E727-4583-A111-D9E9E0A50818}" type="presParOf" srcId="{512D955C-400A-48C0-B284-EE66525F5298}" destId="{7CC3A397-06DF-47C6-923B-2DAF015E8222}" srcOrd="1" destOrd="0" presId="urn:microsoft.com/office/officeart/2005/8/layout/hierarchy3"/>
    <dgm:cxn modelId="{20B1F6AC-52F7-40F5-A5AD-F86B33FE30AA}" type="presParOf" srcId="{1EF4CAAB-A54C-44AD-B02C-5E5AFC29E767}" destId="{013FB56D-1CFF-4339-8B28-593DB1244A17}" srcOrd="1" destOrd="0" presId="urn:microsoft.com/office/officeart/2005/8/layout/hierarchy3"/>
    <dgm:cxn modelId="{8959317A-1D88-4D68-95AB-83BA23A4130B}" type="presParOf" srcId="{013FB56D-1CFF-4339-8B28-593DB1244A17}" destId="{54FE89E2-2CE7-430E-97C8-EBD93D00CDE3}" srcOrd="0" destOrd="0" presId="urn:microsoft.com/office/officeart/2005/8/layout/hierarchy3"/>
    <dgm:cxn modelId="{6F9AD103-2C30-4BA0-B925-AE1D5841EDCF}" type="presParOf" srcId="{013FB56D-1CFF-4339-8B28-593DB1244A17}" destId="{475C2398-B7E2-47ED-8416-D594520E6AF4}" srcOrd="1" destOrd="0" presId="urn:microsoft.com/office/officeart/2005/8/layout/hierarchy3"/>
    <dgm:cxn modelId="{EA9C2F42-D808-49B3-87EC-E91DAAAEDA83}" type="presParOf" srcId="{013FB56D-1CFF-4339-8B28-593DB1244A17}" destId="{B9B33794-DA8B-44E4-868D-882C2D4ADE95}" srcOrd="2" destOrd="0" presId="urn:microsoft.com/office/officeart/2005/8/layout/hierarchy3"/>
    <dgm:cxn modelId="{4CE44E58-DD09-4B82-9AA1-A52411AD7457}" type="presParOf" srcId="{013FB56D-1CFF-4339-8B28-593DB1244A17}" destId="{279C6B08-E673-4686-9E11-E538261BD213}" srcOrd="3" destOrd="0" presId="urn:microsoft.com/office/officeart/2005/8/layout/hierarchy3"/>
    <dgm:cxn modelId="{827105DF-AF49-4DFD-9E25-62E1A112C359}" type="presParOf" srcId="{3CA72D46-A4A7-4DD2-864E-29FCED7E88BD}" destId="{1FF5AA02-1C17-457B-AA46-765F2B277F61}" srcOrd="2" destOrd="0" presId="urn:microsoft.com/office/officeart/2005/8/layout/hierarchy3"/>
    <dgm:cxn modelId="{E41DDCCB-186D-4BD5-8F77-A8420272EA14}" type="presParOf" srcId="{1FF5AA02-1C17-457B-AA46-765F2B277F61}" destId="{34E8D9AB-98D9-480F-9062-9F8EC11A0F8C}" srcOrd="0" destOrd="0" presId="urn:microsoft.com/office/officeart/2005/8/layout/hierarchy3"/>
    <dgm:cxn modelId="{D298166D-F647-4B9E-BCA0-DE936EF20AEA}" type="presParOf" srcId="{34E8D9AB-98D9-480F-9062-9F8EC11A0F8C}" destId="{22B57A56-0C70-4FFE-987D-79498780BB71}" srcOrd="0" destOrd="0" presId="urn:microsoft.com/office/officeart/2005/8/layout/hierarchy3"/>
    <dgm:cxn modelId="{8586E5BA-F22E-4DFA-A910-28D894E62E45}" type="presParOf" srcId="{34E8D9AB-98D9-480F-9062-9F8EC11A0F8C}" destId="{CFD6D02E-5B98-4FF5-A367-101C1ECA4C38}" srcOrd="1" destOrd="0" presId="urn:microsoft.com/office/officeart/2005/8/layout/hierarchy3"/>
    <dgm:cxn modelId="{7C8B07CC-FF86-4B39-BCDA-3260E73F314A}" type="presParOf" srcId="{1FF5AA02-1C17-457B-AA46-765F2B277F61}" destId="{2716F358-4860-470C-ABCF-0D34A9F6E6BE}" srcOrd="1" destOrd="0" presId="urn:microsoft.com/office/officeart/2005/8/layout/hierarchy3"/>
    <dgm:cxn modelId="{8F5BC6EA-A802-46B0-B577-999B6B64C26C}" type="presParOf" srcId="{2716F358-4860-470C-ABCF-0D34A9F6E6BE}" destId="{F634F2DF-66DD-483C-B7C1-48D2C1ECB915}" srcOrd="0" destOrd="0" presId="urn:microsoft.com/office/officeart/2005/8/layout/hierarchy3"/>
    <dgm:cxn modelId="{0A3B8A86-30E8-4DD4-99DE-C4C948CB183E}" type="presParOf" srcId="{2716F358-4860-470C-ABCF-0D34A9F6E6BE}" destId="{9CD261E9-B13E-4E07-810D-74A5CCDDB79C}" srcOrd="1" destOrd="0" presId="urn:microsoft.com/office/officeart/2005/8/layout/hierarchy3"/>
    <dgm:cxn modelId="{314C0420-0474-49B1-9717-84F3FCCA328D}" type="presParOf" srcId="{2716F358-4860-470C-ABCF-0D34A9F6E6BE}" destId="{A5C14CE2-A5B0-4682-8254-AB32C7FF10B0}" srcOrd="2" destOrd="0" presId="urn:microsoft.com/office/officeart/2005/8/layout/hierarchy3"/>
    <dgm:cxn modelId="{4C5FD17F-1B4E-4769-A45C-01A973158B98}" type="presParOf" srcId="{2716F358-4860-470C-ABCF-0D34A9F6E6BE}" destId="{9C38389B-E42C-4F47-A69A-EAB8371ADB79}" srcOrd="3" destOrd="0" presId="urn:microsoft.com/office/officeart/2005/8/layout/hierarchy3"/>
    <dgm:cxn modelId="{43F4E42D-7D3E-444A-888D-85B60B2D4EB8}" type="presParOf" srcId="{2716F358-4860-470C-ABCF-0D34A9F6E6BE}" destId="{443062F6-E8CD-4EB3-A487-A91E0B1C055C}" srcOrd="4" destOrd="0" presId="urn:microsoft.com/office/officeart/2005/8/layout/hierarchy3"/>
    <dgm:cxn modelId="{D8B6AF07-A10C-4A6C-9AA1-4132E947AAB7}" type="presParOf" srcId="{2716F358-4860-470C-ABCF-0D34A9F6E6BE}" destId="{83B1CB93-F74A-44CA-B9EF-3DFDDC73CC0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B8A9F-1E93-CC4A-B08B-834D1451EBB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AC982-A287-EA49-A9AE-D6DF524F90C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Specific marker: </a:t>
          </a:r>
          <a:r>
            <a:rPr lang="en-US" sz="3200" dirty="0">
              <a:solidFill>
                <a:srgbClr val="C00000"/>
              </a:solidFill>
            </a:rPr>
            <a:t>Muscle injury  </a:t>
          </a:r>
        </a:p>
      </dgm:t>
    </dgm:pt>
    <dgm:pt modelId="{52E868F2-26AE-584E-92A8-C4A2EC99A1A4}" type="parTrans" cxnId="{24D44C1B-C652-EF4A-AF56-95F17C9BBE8E}">
      <dgm:prSet/>
      <dgm:spPr/>
      <dgm:t>
        <a:bodyPr/>
        <a:lstStyle/>
        <a:p>
          <a:endParaRPr lang="en-US"/>
        </a:p>
      </dgm:t>
    </dgm:pt>
    <dgm:pt modelId="{1E6BC2F1-DEDC-4844-8FDD-681E70F41EC7}" type="sibTrans" cxnId="{24D44C1B-C652-EF4A-AF56-95F17C9BBE8E}">
      <dgm:prSet/>
      <dgm:spPr/>
      <dgm:t>
        <a:bodyPr/>
        <a:lstStyle/>
        <a:p>
          <a:endParaRPr lang="en-US"/>
        </a:p>
      </dgm:t>
    </dgm:pt>
    <dgm:pt modelId="{825B9BA8-FD5F-814B-B38F-5A7AA8B7FC4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less Specific marker</a:t>
          </a:r>
          <a:r>
            <a:rPr lang="en-US" sz="2000" dirty="0"/>
            <a:t>:</a:t>
          </a:r>
        </a:p>
        <a:p>
          <a:r>
            <a:rPr lang="en-US" sz="2000" dirty="0"/>
            <a:t> </a:t>
          </a:r>
          <a:r>
            <a:rPr lang="en-US" sz="3200" dirty="0">
              <a:solidFill>
                <a:srgbClr val="C00000"/>
              </a:solidFill>
            </a:rPr>
            <a:t>Heart attack </a:t>
          </a:r>
        </a:p>
      </dgm:t>
    </dgm:pt>
    <dgm:pt modelId="{72AB593A-08D4-3A44-B4BD-F8CAC70411BC}" type="parTrans" cxnId="{17C4CFF3-A181-DF4E-BE59-F8B442CF02FB}">
      <dgm:prSet/>
      <dgm:spPr/>
      <dgm:t>
        <a:bodyPr/>
        <a:lstStyle/>
        <a:p>
          <a:endParaRPr lang="en-US"/>
        </a:p>
      </dgm:t>
    </dgm:pt>
    <dgm:pt modelId="{208484D1-0A32-3344-BFAB-92440C0664BE}" type="sibTrans" cxnId="{17C4CFF3-A181-DF4E-BE59-F8B442CF02FB}">
      <dgm:prSet/>
      <dgm:spPr/>
      <dgm:t>
        <a:bodyPr/>
        <a:lstStyle/>
        <a:p>
          <a:pPr rtl="0"/>
          <a:endParaRPr lang="en-US"/>
        </a:p>
      </dgm:t>
    </dgm:pt>
    <dgm:pt modelId="{44C8B59E-5A13-FD41-AFE1-D2A1E686AEB2}">
      <dgm:prSet phldrT="[Text]"/>
      <dgm:spPr/>
      <dgm:t>
        <a:bodyPr/>
        <a:lstStyle/>
        <a:p>
          <a:r>
            <a:rPr lang="en-US" dirty="0"/>
            <a:t>Myoglobin in the urine </a:t>
          </a:r>
        </a:p>
      </dgm:t>
    </dgm:pt>
    <dgm:pt modelId="{B5D97D11-77B4-C746-A0FE-D641B925D3DE}" type="sibTrans" cxnId="{D50F868E-54B2-EC4E-8982-89A08CD1985A}">
      <dgm:prSet/>
      <dgm:spPr/>
      <dgm:t>
        <a:bodyPr/>
        <a:lstStyle/>
        <a:p>
          <a:endParaRPr lang="en-US"/>
        </a:p>
      </dgm:t>
    </dgm:pt>
    <dgm:pt modelId="{7E90019E-324A-E245-B09C-935DB68AA0AB}" type="parTrans" cxnId="{D50F868E-54B2-EC4E-8982-89A08CD1985A}">
      <dgm:prSet/>
      <dgm:spPr/>
      <dgm:t>
        <a:bodyPr/>
        <a:lstStyle/>
        <a:p>
          <a:endParaRPr lang="en-US"/>
        </a:p>
      </dgm:t>
    </dgm:pt>
    <dgm:pt modelId="{66456587-7011-8343-9148-7F97F5A69A7A}" type="pres">
      <dgm:prSet presAssocID="{CA6B8A9F-1E93-CC4A-B08B-834D1451EB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EC4075-91F4-A946-9386-F0D58290E67C}" type="pres">
      <dgm:prSet presAssocID="{44C8B59E-5A13-FD41-AFE1-D2A1E686AEB2}" presName="hierRoot1" presStyleCnt="0">
        <dgm:presLayoutVars>
          <dgm:hierBranch val="init"/>
        </dgm:presLayoutVars>
      </dgm:prSet>
      <dgm:spPr/>
    </dgm:pt>
    <dgm:pt modelId="{F904D0DE-229C-A940-B12E-E6B315B38EE5}" type="pres">
      <dgm:prSet presAssocID="{44C8B59E-5A13-FD41-AFE1-D2A1E686AEB2}" presName="rootComposite1" presStyleCnt="0"/>
      <dgm:spPr/>
    </dgm:pt>
    <dgm:pt modelId="{4A60E9B5-9754-4E43-A7A5-D07892A3BAB5}" type="pres">
      <dgm:prSet presAssocID="{44C8B59E-5A13-FD41-AFE1-D2A1E686AEB2}" presName="rootText1" presStyleLbl="node0" presStyleIdx="0" presStyleCnt="1">
        <dgm:presLayoutVars>
          <dgm:chPref val="3"/>
        </dgm:presLayoutVars>
      </dgm:prSet>
      <dgm:spPr/>
    </dgm:pt>
    <dgm:pt modelId="{4F36D543-0AD0-A84E-BF0C-C5AA492B69D6}" type="pres">
      <dgm:prSet presAssocID="{44C8B59E-5A13-FD41-AFE1-D2A1E686AEB2}" presName="rootConnector1" presStyleLbl="node1" presStyleIdx="0" presStyleCnt="0"/>
      <dgm:spPr/>
    </dgm:pt>
    <dgm:pt modelId="{C75BD95D-DA1B-8846-9B17-BEA759FA08F4}" type="pres">
      <dgm:prSet presAssocID="{44C8B59E-5A13-FD41-AFE1-D2A1E686AEB2}" presName="hierChild2" presStyleCnt="0"/>
      <dgm:spPr/>
    </dgm:pt>
    <dgm:pt modelId="{9B68ABDB-50E2-3D42-80D9-FB7EC97E053E}" type="pres">
      <dgm:prSet presAssocID="{52E868F2-26AE-584E-92A8-C4A2EC99A1A4}" presName="Name37" presStyleLbl="parChTrans1D2" presStyleIdx="0" presStyleCnt="2"/>
      <dgm:spPr/>
    </dgm:pt>
    <dgm:pt modelId="{B14D78E6-D764-5945-BBCA-12682724D2B0}" type="pres">
      <dgm:prSet presAssocID="{AE4AC982-A287-EA49-A9AE-D6DF524F90CA}" presName="hierRoot2" presStyleCnt="0">
        <dgm:presLayoutVars>
          <dgm:hierBranch val="init"/>
        </dgm:presLayoutVars>
      </dgm:prSet>
      <dgm:spPr/>
    </dgm:pt>
    <dgm:pt modelId="{922C50B0-F9C3-884B-A569-F383DB9132BF}" type="pres">
      <dgm:prSet presAssocID="{AE4AC982-A287-EA49-A9AE-D6DF524F90CA}" presName="rootComposite" presStyleCnt="0"/>
      <dgm:spPr/>
    </dgm:pt>
    <dgm:pt modelId="{4A0603AF-DC94-E34C-967B-57F393E5A8CB}" type="pres">
      <dgm:prSet presAssocID="{AE4AC982-A287-EA49-A9AE-D6DF524F90CA}" presName="rootText" presStyleLbl="node2" presStyleIdx="0" presStyleCnt="2" custScaleY="156239" custLinFactNeighborX="-1680" custLinFactNeighborY="52623">
        <dgm:presLayoutVars>
          <dgm:chPref val="3"/>
        </dgm:presLayoutVars>
      </dgm:prSet>
      <dgm:spPr/>
    </dgm:pt>
    <dgm:pt modelId="{71AD5296-6B40-014D-A1CB-3A2159B36467}" type="pres">
      <dgm:prSet presAssocID="{AE4AC982-A287-EA49-A9AE-D6DF524F90CA}" presName="rootConnector" presStyleLbl="node2" presStyleIdx="0" presStyleCnt="2"/>
      <dgm:spPr/>
    </dgm:pt>
    <dgm:pt modelId="{21631B89-A216-AF4E-96EF-8715123707A2}" type="pres">
      <dgm:prSet presAssocID="{AE4AC982-A287-EA49-A9AE-D6DF524F90CA}" presName="hierChild4" presStyleCnt="0"/>
      <dgm:spPr/>
    </dgm:pt>
    <dgm:pt modelId="{447A3E42-80D2-684B-95EA-AAC42DB9C78D}" type="pres">
      <dgm:prSet presAssocID="{AE4AC982-A287-EA49-A9AE-D6DF524F90CA}" presName="hierChild5" presStyleCnt="0"/>
      <dgm:spPr/>
    </dgm:pt>
    <dgm:pt modelId="{1B014393-2309-B34E-A4C7-7BF12B8E0850}" type="pres">
      <dgm:prSet presAssocID="{72AB593A-08D4-3A44-B4BD-F8CAC70411BC}" presName="Name37" presStyleLbl="parChTrans1D2" presStyleIdx="1" presStyleCnt="2"/>
      <dgm:spPr/>
    </dgm:pt>
    <dgm:pt modelId="{712E9E5D-D615-F94B-836A-0D0CC0E8B77D}" type="pres">
      <dgm:prSet presAssocID="{825B9BA8-FD5F-814B-B38F-5A7AA8B7FC4C}" presName="hierRoot2" presStyleCnt="0">
        <dgm:presLayoutVars>
          <dgm:hierBranch val="init"/>
        </dgm:presLayoutVars>
      </dgm:prSet>
      <dgm:spPr/>
    </dgm:pt>
    <dgm:pt modelId="{7B56440F-87E3-0B41-BBB0-36589241B774}" type="pres">
      <dgm:prSet presAssocID="{825B9BA8-FD5F-814B-B38F-5A7AA8B7FC4C}" presName="rootComposite" presStyleCnt="0"/>
      <dgm:spPr/>
    </dgm:pt>
    <dgm:pt modelId="{9752A033-D488-C94C-865F-687DFCE1839F}" type="pres">
      <dgm:prSet presAssocID="{825B9BA8-FD5F-814B-B38F-5A7AA8B7FC4C}" presName="rootText" presStyleLbl="node2" presStyleIdx="1" presStyleCnt="2" custScaleX="100556" custScaleY="177782" custLinFactNeighborX="7119" custLinFactNeighborY="17891">
        <dgm:presLayoutVars>
          <dgm:chPref val="3"/>
        </dgm:presLayoutVars>
      </dgm:prSet>
      <dgm:spPr/>
    </dgm:pt>
    <dgm:pt modelId="{60C4B91C-8EBD-094F-A871-C867A8A7B2E0}" type="pres">
      <dgm:prSet presAssocID="{825B9BA8-FD5F-814B-B38F-5A7AA8B7FC4C}" presName="rootConnector" presStyleLbl="node2" presStyleIdx="1" presStyleCnt="2"/>
      <dgm:spPr/>
    </dgm:pt>
    <dgm:pt modelId="{E7011E49-A572-8649-A736-566888A9DE8F}" type="pres">
      <dgm:prSet presAssocID="{825B9BA8-FD5F-814B-B38F-5A7AA8B7FC4C}" presName="hierChild4" presStyleCnt="0"/>
      <dgm:spPr/>
    </dgm:pt>
    <dgm:pt modelId="{F16879BF-A1F7-A544-816D-362774255E85}" type="pres">
      <dgm:prSet presAssocID="{825B9BA8-FD5F-814B-B38F-5A7AA8B7FC4C}" presName="hierChild5" presStyleCnt="0"/>
      <dgm:spPr/>
    </dgm:pt>
    <dgm:pt modelId="{8828CC7B-8538-B546-86AE-BEE9061C093E}" type="pres">
      <dgm:prSet presAssocID="{44C8B59E-5A13-FD41-AFE1-D2A1E686AEB2}" presName="hierChild3" presStyleCnt="0"/>
      <dgm:spPr/>
    </dgm:pt>
  </dgm:ptLst>
  <dgm:cxnLst>
    <dgm:cxn modelId="{45F34FA9-E7A1-4DCD-B14B-75D584AF6464}" type="presOf" srcId="{AE4AC982-A287-EA49-A9AE-D6DF524F90CA}" destId="{71AD5296-6B40-014D-A1CB-3A2159B36467}" srcOrd="1" destOrd="0" presId="urn:microsoft.com/office/officeart/2005/8/layout/orgChart1"/>
    <dgm:cxn modelId="{2010CEDA-A857-48D9-BB08-50C5CE27DB02}" type="presOf" srcId="{44C8B59E-5A13-FD41-AFE1-D2A1E686AEB2}" destId="{4A60E9B5-9754-4E43-A7A5-D07892A3BAB5}" srcOrd="0" destOrd="0" presId="urn:microsoft.com/office/officeart/2005/8/layout/orgChart1"/>
    <dgm:cxn modelId="{24D44C1B-C652-EF4A-AF56-95F17C9BBE8E}" srcId="{44C8B59E-5A13-FD41-AFE1-D2A1E686AEB2}" destId="{AE4AC982-A287-EA49-A9AE-D6DF524F90CA}" srcOrd="0" destOrd="0" parTransId="{52E868F2-26AE-584E-92A8-C4A2EC99A1A4}" sibTransId="{1E6BC2F1-DEDC-4844-8FDD-681E70F41EC7}"/>
    <dgm:cxn modelId="{48123ECD-7495-455C-8C9B-6D7530A8757A}" type="presOf" srcId="{CA6B8A9F-1E93-CC4A-B08B-834D1451EBB4}" destId="{66456587-7011-8343-9148-7F97F5A69A7A}" srcOrd="0" destOrd="0" presId="urn:microsoft.com/office/officeart/2005/8/layout/orgChart1"/>
    <dgm:cxn modelId="{E77DE68C-B69C-4BAF-978F-C7E3C89CE8F8}" type="presOf" srcId="{825B9BA8-FD5F-814B-B38F-5A7AA8B7FC4C}" destId="{9752A033-D488-C94C-865F-687DFCE1839F}" srcOrd="0" destOrd="0" presId="urn:microsoft.com/office/officeart/2005/8/layout/orgChart1"/>
    <dgm:cxn modelId="{59F92C1F-8845-4A78-BCF9-E44693CBE8F0}" type="presOf" srcId="{AE4AC982-A287-EA49-A9AE-D6DF524F90CA}" destId="{4A0603AF-DC94-E34C-967B-57F393E5A8CB}" srcOrd="0" destOrd="0" presId="urn:microsoft.com/office/officeart/2005/8/layout/orgChart1"/>
    <dgm:cxn modelId="{065AE51F-3E2D-4544-8BE0-A529C401B55E}" type="presOf" srcId="{52E868F2-26AE-584E-92A8-C4A2EC99A1A4}" destId="{9B68ABDB-50E2-3D42-80D9-FB7EC97E053E}" srcOrd="0" destOrd="0" presId="urn:microsoft.com/office/officeart/2005/8/layout/orgChart1"/>
    <dgm:cxn modelId="{AA59F76C-25CD-4131-A227-999CC5F87ECD}" type="presOf" srcId="{825B9BA8-FD5F-814B-B38F-5A7AA8B7FC4C}" destId="{60C4B91C-8EBD-094F-A871-C867A8A7B2E0}" srcOrd="1" destOrd="0" presId="urn:microsoft.com/office/officeart/2005/8/layout/orgChart1"/>
    <dgm:cxn modelId="{6F6A2EF5-49CB-4156-93B6-9164531EEBB6}" type="presOf" srcId="{72AB593A-08D4-3A44-B4BD-F8CAC70411BC}" destId="{1B014393-2309-B34E-A4C7-7BF12B8E0850}" srcOrd="0" destOrd="0" presId="urn:microsoft.com/office/officeart/2005/8/layout/orgChart1"/>
    <dgm:cxn modelId="{D50F868E-54B2-EC4E-8982-89A08CD1985A}" srcId="{CA6B8A9F-1E93-CC4A-B08B-834D1451EBB4}" destId="{44C8B59E-5A13-FD41-AFE1-D2A1E686AEB2}" srcOrd="0" destOrd="0" parTransId="{7E90019E-324A-E245-B09C-935DB68AA0AB}" sibTransId="{B5D97D11-77B4-C746-A0FE-D641B925D3DE}"/>
    <dgm:cxn modelId="{B96E7C79-336F-4153-93D2-734DE646EA60}" type="presOf" srcId="{44C8B59E-5A13-FD41-AFE1-D2A1E686AEB2}" destId="{4F36D543-0AD0-A84E-BF0C-C5AA492B69D6}" srcOrd="1" destOrd="0" presId="urn:microsoft.com/office/officeart/2005/8/layout/orgChart1"/>
    <dgm:cxn modelId="{17C4CFF3-A181-DF4E-BE59-F8B442CF02FB}" srcId="{44C8B59E-5A13-FD41-AFE1-D2A1E686AEB2}" destId="{825B9BA8-FD5F-814B-B38F-5A7AA8B7FC4C}" srcOrd="1" destOrd="0" parTransId="{72AB593A-08D4-3A44-B4BD-F8CAC70411BC}" sibTransId="{208484D1-0A32-3344-BFAB-92440C0664BE}"/>
    <dgm:cxn modelId="{3B40BCAC-ED1E-4822-ADCB-56BD0EC9E2BC}" type="presParOf" srcId="{66456587-7011-8343-9148-7F97F5A69A7A}" destId="{44EC4075-91F4-A946-9386-F0D58290E67C}" srcOrd="0" destOrd="0" presId="urn:microsoft.com/office/officeart/2005/8/layout/orgChart1"/>
    <dgm:cxn modelId="{F7C3D07A-7C68-47EE-8FAF-80F76240BFEF}" type="presParOf" srcId="{44EC4075-91F4-A946-9386-F0D58290E67C}" destId="{F904D0DE-229C-A940-B12E-E6B315B38EE5}" srcOrd="0" destOrd="0" presId="urn:microsoft.com/office/officeart/2005/8/layout/orgChart1"/>
    <dgm:cxn modelId="{044C2A6F-C944-4869-BC73-73E75397DDC9}" type="presParOf" srcId="{F904D0DE-229C-A940-B12E-E6B315B38EE5}" destId="{4A60E9B5-9754-4E43-A7A5-D07892A3BAB5}" srcOrd="0" destOrd="0" presId="urn:microsoft.com/office/officeart/2005/8/layout/orgChart1"/>
    <dgm:cxn modelId="{09270C4F-7DDE-45A0-B7C7-DBDCA3DFA5D2}" type="presParOf" srcId="{F904D0DE-229C-A940-B12E-E6B315B38EE5}" destId="{4F36D543-0AD0-A84E-BF0C-C5AA492B69D6}" srcOrd="1" destOrd="0" presId="urn:microsoft.com/office/officeart/2005/8/layout/orgChart1"/>
    <dgm:cxn modelId="{99354228-16F4-478A-AD25-20E0150509CA}" type="presParOf" srcId="{44EC4075-91F4-A946-9386-F0D58290E67C}" destId="{C75BD95D-DA1B-8846-9B17-BEA759FA08F4}" srcOrd="1" destOrd="0" presId="urn:microsoft.com/office/officeart/2005/8/layout/orgChart1"/>
    <dgm:cxn modelId="{624B9A91-0D61-4D22-AB74-76ACACE3A342}" type="presParOf" srcId="{C75BD95D-DA1B-8846-9B17-BEA759FA08F4}" destId="{9B68ABDB-50E2-3D42-80D9-FB7EC97E053E}" srcOrd="0" destOrd="0" presId="urn:microsoft.com/office/officeart/2005/8/layout/orgChart1"/>
    <dgm:cxn modelId="{DF2B6C21-E6E5-4BBA-97F8-2248BD9B20F4}" type="presParOf" srcId="{C75BD95D-DA1B-8846-9B17-BEA759FA08F4}" destId="{B14D78E6-D764-5945-BBCA-12682724D2B0}" srcOrd="1" destOrd="0" presId="urn:microsoft.com/office/officeart/2005/8/layout/orgChart1"/>
    <dgm:cxn modelId="{F1D462F6-EF3F-41BF-AE67-59FAE3CC76F3}" type="presParOf" srcId="{B14D78E6-D764-5945-BBCA-12682724D2B0}" destId="{922C50B0-F9C3-884B-A569-F383DB9132BF}" srcOrd="0" destOrd="0" presId="urn:microsoft.com/office/officeart/2005/8/layout/orgChart1"/>
    <dgm:cxn modelId="{F5C583E7-BA53-4437-BB24-DFF99C8E1E36}" type="presParOf" srcId="{922C50B0-F9C3-884B-A569-F383DB9132BF}" destId="{4A0603AF-DC94-E34C-967B-57F393E5A8CB}" srcOrd="0" destOrd="0" presId="urn:microsoft.com/office/officeart/2005/8/layout/orgChart1"/>
    <dgm:cxn modelId="{7D378225-EAAA-4DA7-A824-71A57A18F7A5}" type="presParOf" srcId="{922C50B0-F9C3-884B-A569-F383DB9132BF}" destId="{71AD5296-6B40-014D-A1CB-3A2159B36467}" srcOrd="1" destOrd="0" presId="urn:microsoft.com/office/officeart/2005/8/layout/orgChart1"/>
    <dgm:cxn modelId="{D53DC1B2-0732-4F35-8F60-57EBCD00DBF9}" type="presParOf" srcId="{B14D78E6-D764-5945-BBCA-12682724D2B0}" destId="{21631B89-A216-AF4E-96EF-8715123707A2}" srcOrd="1" destOrd="0" presId="urn:microsoft.com/office/officeart/2005/8/layout/orgChart1"/>
    <dgm:cxn modelId="{242B88CE-A65A-4712-A37C-29845C426656}" type="presParOf" srcId="{B14D78E6-D764-5945-BBCA-12682724D2B0}" destId="{447A3E42-80D2-684B-95EA-AAC42DB9C78D}" srcOrd="2" destOrd="0" presId="urn:microsoft.com/office/officeart/2005/8/layout/orgChart1"/>
    <dgm:cxn modelId="{78309171-B790-416D-817C-8028A75AA50A}" type="presParOf" srcId="{C75BD95D-DA1B-8846-9B17-BEA759FA08F4}" destId="{1B014393-2309-B34E-A4C7-7BF12B8E0850}" srcOrd="2" destOrd="0" presId="urn:microsoft.com/office/officeart/2005/8/layout/orgChart1"/>
    <dgm:cxn modelId="{B09DC06C-2D1D-4847-8A17-A0C8A26D2B50}" type="presParOf" srcId="{C75BD95D-DA1B-8846-9B17-BEA759FA08F4}" destId="{712E9E5D-D615-F94B-836A-0D0CC0E8B77D}" srcOrd="3" destOrd="0" presId="urn:microsoft.com/office/officeart/2005/8/layout/orgChart1"/>
    <dgm:cxn modelId="{D3ED761A-BC47-424B-B01D-6F074FF56497}" type="presParOf" srcId="{712E9E5D-D615-F94B-836A-0D0CC0E8B77D}" destId="{7B56440F-87E3-0B41-BBB0-36589241B774}" srcOrd="0" destOrd="0" presId="urn:microsoft.com/office/officeart/2005/8/layout/orgChart1"/>
    <dgm:cxn modelId="{C809A465-C1EF-43EA-87F9-CF8F6E77BFD5}" type="presParOf" srcId="{7B56440F-87E3-0B41-BBB0-36589241B774}" destId="{9752A033-D488-C94C-865F-687DFCE1839F}" srcOrd="0" destOrd="0" presId="urn:microsoft.com/office/officeart/2005/8/layout/orgChart1"/>
    <dgm:cxn modelId="{25802FCD-1D38-4642-8CEA-26257EA8F25C}" type="presParOf" srcId="{7B56440F-87E3-0B41-BBB0-36589241B774}" destId="{60C4B91C-8EBD-094F-A871-C867A8A7B2E0}" srcOrd="1" destOrd="0" presId="urn:microsoft.com/office/officeart/2005/8/layout/orgChart1"/>
    <dgm:cxn modelId="{F68A14D3-A471-4215-9FFF-B416FC48D5D5}" type="presParOf" srcId="{712E9E5D-D615-F94B-836A-0D0CC0E8B77D}" destId="{E7011E49-A572-8649-A736-566888A9DE8F}" srcOrd="1" destOrd="0" presId="urn:microsoft.com/office/officeart/2005/8/layout/orgChart1"/>
    <dgm:cxn modelId="{CC3195B6-B898-47DD-B353-EBD2E458B6BD}" type="presParOf" srcId="{712E9E5D-D615-F94B-836A-0D0CC0E8B77D}" destId="{F16879BF-A1F7-A544-816D-362774255E85}" srcOrd="2" destOrd="0" presId="urn:microsoft.com/office/officeart/2005/8/layout/orgChart1"/>
    <dgm:cxn modelId="{647400F2-52AD-44A0-90A1-3B5C1F6E402A}" type="presParOf" srcId="{44EC4075-91F4-A946-9386-F0D58290E67C}" destId="{8828CC7B-8538-B546-86AE-BEE9061C09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7962-8D4E-4624-BD30-1EBEB864C94C}">
      <dsp:nvSpPr>
        <dsp:cNvPr id="0" name=""/>
        <dsp:cNvSpPr/>
      </dsp:nvSpPr>
      <dsp:spPr>
        <a:xfrm>
          <a:off x="7121346" y="2628741"/>
          <a:ext cx="928501" cy="605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544"/>
              </a:lnTo>
              <a:lnTo>
                <a:pt x="928501" y="60554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E5329-8FF2-445E-BD53-FEB5C84BA41B}">
      <dsp:nvSpPr>
        <dsp:cNvPr id="0" name=""/>
        <dsp:cNvSpPr/>
      </dsp:nvSpPr>
      <dsp:spPr>
        <a:xfrm>
          <a:off x="4678984" y="1195620"/>
          <a:ext cx="2442362" cy="423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40"/>
              </a:lnTo>
              <a:lnTo>
                <a:pt x="2442362" y="211940"/>
              </a:lnTo>
              <a:lnTo>
                <a:pt x="2442362" y="4238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86A39-F0C6-4FC6-98F4-72D27C3C5AC1}">
      <dsp:nvSpPr>
        <dsp:cNvPr id="0" name=""/>
        <dsp:cNvSpPr/>
      </dsp:nvSpPr>
      <dsp:spPr>
        <a:xfrm>
          <a:off x="4678984" y="2628741"/>
          <a:ext cx="928501" cy="605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544"/>
              </a:lnTo>
              <a:lnTo>
                <a:pt x="928501" y="60554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E1637-030D-405B-B836-56C5AF19C401}">
      <dsp:nvSpPr>
        <dsp:cNvPr id="0" name=""/>
        <dsp:cNvSpPr/>
      </dsp:nvSpPr>
      <dsp:spPr>
        <a:xfrm>
          <a:off x="4633264" y="1195620"/>
          <a:ext cx="91440" cy="423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8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15687-CBAA-48AD-B6EF-61E9505803C8}">
      <dsp:nvSpPr>
        <dsp:cNvPr id="0" name=""/>
        <dsp:cNvSpPr/>
      </dsp:nvSpPr>
      <dsp:spPr>
        <a:xfrm>
          <a:off x="3457802" y="4061863"/>
          <a:ext cx="928501" cy="605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544"/>
              </a:lnTo>
              <a:lnTo>
                <a:pt x="928501" y="60554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648EB-54AF-4DA0-B984-0FA997353AA8}">
      <dsp:nvSpPr>
        <dsp:cNvPr id="0" name=""/>
        <dsp:cNvSpPr/>
      </dsp:nvSpPr>
      <dsp:spPr>
        <a:xfrm>
          <a:off x="2236621" y="2628741"/>
          <a:ext cx="1221181" cy="423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40"/>
              </a:lnTo>
              <a:lnTo>
                <a:pt x="1221181" y="211940"/>
              </a:lnTo>
              <a:lnTo>
                <a:pt x="1221181" y="42388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0E0BB-CF39-4540-96EF-2B9B1C3B0A1D}">
      <dsp:nvSpPr>
        <dsp:cNvPr id="0" name=""/>
        <dsp:cNvSpPr/>
      </dsp:nvSpPr>
      <dsp:spPr>
        <a:xfrm>
          <a:off x="1015440" y="4061863"/>
          <a:ext cx="928501" cy="605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544"/>
              </a:lnTo>
              <a:lnTo>
                <a:pt x="928501" y="60554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5936A-89D8-4051-9C08-884935018D97}">
      <dsp:nvSpPr>
        <dsp:cNvPr id="0" name=""/>
        <dsp:cNvSpPr/>
      </dsp:nvSpPr>
      <dsp:spPr>
        <a:xfrm>
          <a:off x="1015440" y="2628741"/>
          <a:ext cx="1221181" cy="423881"/>
        </a:xfrm>
        <a:custGeom>
          <a:avLst/>
          <a:gdLst/>
          <a:ahLst/>
          <a:cxnLst/>
          <a:rect l="0" t="0" r="0" b="0"/>
          <a:pathLst>
            <a:path>
              <a:moveTo>
                <a:pt x="1221181" y="0"/>
              </a:moveTo>
              <a:lnTo>
                <a:pt x="1221181" y="211940"/>
              </a:lnTo>
              <a:lnTo>
                <a:pt x="0" y="211940"/>
              </a:lnTo>
              <a:lnTo>
                <a:pt x="0" y="42388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47F8-9E84-4CFA-9116-4DC79DF9584D}">
      <dsp:nvSpPr>
        <dsp:cNvPr id="0" name=""/>
        <dsp:cNvSpPr/>
      </dsp:nvSpPr>
      <dsp:spPr>
        <a:xfrm>
          <a:off x="2236621" y="1195620"/>
          <a:ext cx="2442362" cy="423881"/>
        </a:xfrm>
        <a:custGeom>
          <a:avLst/>
          <a:gdLst/>
          <a:ahLst/>
          <a:cxnLst/>
          <a:rect l="0" t="0" r="0" b="0"/>
          <a:pathLst>
            <a:path>
              <a:moveTo>
                <a:pt x="2442362" y="0"/>
              </a:moveTo>
              <a:lnTo>
                <a:pt x="2442362" y="211940"/>
              </a:lnTo>
              <a:lnTo>
                <a:pt x="0" y="211940"/>
              </a:lnTo>
              <a:lnTo>
                <a:pt x="0" y="4238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FD79C-3EAA-4873-9478-0AA2CC6229C4}">
      <dsp:nvSpPr>
        <dsp:cNvPr id="0" name=""/>
        <dsp:cNvSpPr/>
      </dsp:nvSpPr>
      <dsp:spPr>
        <a:xfrm>
          <a:off x="4174363" y="186379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5A2B9-AE8C-42F7-B2A8-C68096F691C1}">
      <dsp:nvSpPr>
        <dsp:cNvPr id="0" name=""/>
        <dsp:cNvSpPr/>
      </dsp:nvSpPr>
      <dsp:spPr>
        <a:xfrm>
          <a:off x="4174363" y="186379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8D956-FEC1-488D-8ED3-92C05F703874}">
      <dsp:nvSpPr>
        <dsp:cNvPr id="0" name=""/>
        <dsp:cNvSpPr/>
      </dsp:nvSpPr>
      <dsp:spPr>
        <a:xfrm>
          <a:off x="3669743" y="368042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Globular proteins</a:t>
          </a:r>
        </a:p>
      </dsp:txBody>
      <dsp:txXfrm>
        <a:off x="3669743" y="368042"/>
        <a:ext cx="2018481" cy="645914"/>
      </dsp:txXfrm>
    </dsp:sp>
    <dsp:sp modelId="{386D39BB-9068-4B72-B1E2-9B1F1C2597A2}">
      <dsp:nvSpPr>
        <dsp:cNvPr id="0" name=""/>
        <dsp:cNvSpPr/>
      </dsp:nvSpPr>
      <dsp:spPr>
        <a:xfrm>
          <a:off x="1732001" y="1619501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9009-AEB1-44E5-9972-03527EADCE6B}">
      <dsp:nvSpPr>
        <dsp:cNvPr id="0" name=""/>
        <dsp:cNvSpPr/>
      </dsp:nvSpPr>
      <dsp:spPr>
        <a:xfrm>
          <a:off x="1732001" y="1619501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964B3-D787-4FBB-A285-A1A4C6B1FECA}">
      <dsp:nvSpPr>
        <dsp:cNvPr id="0" name=""/>
        <dsp:cNvSpPr/>
      </dsp:nvSpPr>
      <dsp:spPr>
        <a:xfrm>
          <a:off x="1227380" y="1801164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Heme</a:t>
          </a:r>
          <a:r>
            <a:rPr lang="en-US" sz="1400" kern="1200" dirty="0"/>
            <a:t> - proteins</a:t>
          </a:r>
        </a:p>
      </dsp:txBody>
      <dsp:txXfrm>
        <a:off x="1227380" y="1801164"/>
        <a:ext cx="2018481" cy="645914"/>
      </dsp:txXfrm>
    </dsp:sp>
    <dsp:sp modelId="{3B3A55F1-E646-49E3-B933-FEBB8087BD15}">
      <dsp:nvSpPr>
        <dsp:cNvPr id="0" name=""/>
        <dsp:cNvSpPr/>
      </dsp:nvSpPr>
      <dsp:spPr>
        <a:xfrm>
          <a:off x="510819" y="3052623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30FEA-785C-4C5E-A327-F14BF8BAEBFB}">
      <dsp:nvSpPr>
        <dsp:cNvPr id="0" name=""/>
        <dsp:cNvSpPr/>
      </dsp:nvSpPr>
      <dsp:spPr>
        <a:xfrm>
          <a:off x="510819" y="3052623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7503D-CFCB-432D-8B13-400E97FF0CF9}">
      <dsp:nvSpPr>
        <dsp:cNvPr id="0" name=""/>
        <dsp:cNvSpPr/>
      </dsp:nvSpPr>
      <dsp:spPr>
        <a:xfrm>
          <a:off x="6199" y="3234286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hemoglobin</a:t>
          </a:r>
        </a:p>
      </dsp:txBody>
      <dsp:txXfrm>
        <a:off x="6199" y="3234286"/>
        <a:ext cx="2018481" cy="645914"/>
      </dsp:txXfrm>
    </dsp:sp>
    <dsp:sp modelId="{513CEC8C-132A-4DD3-8391-816BCA3F728B}">
      <dsp:nvSpPr>
        <dsp:cNvPr id="0" name=""/>
        <dsp:cNvSpPr/>
      </dsp:nvSpPr>
      <dsp:spPr>
        <a:xfrm>
          <a:off x="1822832" y="4485744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E614D-D3B3-4D6C-BC64-3AEC3C2F11DC}">
      <dsp:nvSpPr>
        <dsp:cNvPr id="0" name=""/>
        <dsp:cNvSpPr/>
      </dsp:nvSpPr>
      <dsp:spPr>
        <a:xfrm>
          <a:off x="1822832" y="4485744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36CF8-D82E-4112-ADEB-BFB710DA3B6C}">
      <dsp:nvSpPr>
        <dsp:cNvPr id="0" name=""/>
        <dsp:cNvSpPr/>
      </dsp:nvSpPr>
      <dsp:spPr>
        <a:xfrm>
          <a:off x="1318212" y="4667408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Oxygen transport function, it’s present in the RBCs</a:t>
          </a:r>
        </a:p>
      </dsp:txBody>
      <dsp:txXfrm>
        <a:off x="1318212" y="4667408"/>
        <a:ext cx="2018481" cy="645914"/>
      </dsp:txXfrm>
    </dsp:sp>
    <dsp:sp modelId="{A51A1BCE-EBAC-4C81-9E02-D499497518B1}">
      <dsp:nvSpPr>
        <dsp:cNvPr id="0" name=""/>
        <dsp:cNvSpPr/>
      </dsp:nvSpPr>
      <dsp:spPr>
        <a:xfrm>
          <a:off x="2953182" y="3052623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7EDCC-73BB-476E-9881-46059198E22D}">
      <dsp:nvSpPr>
        <dsp:cNvPr id="0" name=""/>
        <dsp:cNvSpPr/>
      </dsp:nvSpPr>
      <dsp:spPr>
        <a:xfrm>
          <a:off x="2953182" y="3052623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11003-0123-4C9B-88EF-D0864D41FB48}">
      <dsp:nvSpPr>
        <dsp:cNvPr id="0" name=""/>
        <dsp:cNvSpPr/>
      </dsp:nvSpPr>
      <dsp:spPr>
        <a:xfrm>
          <a:off x="2448562" y="3234286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myoglobin</a:t>
          </a:r>
        </a:p>
      </dsp:txBody>
      <dsp:txXfrm>
        <a:off x="2448562" y="3234286"/>
        <a:ext cx="2018481" cy="645914"/>
      </dsp:txXfrm>
    </dsp:sp>
    <dsp:sp modelId="{D5A2D5E9-9C57-487C-9787-92963D4C548E}">
      <dsp:nvSpPr>
        <dsp:cNvPr id="0" name=""/>
        <dsp:cNvSpPr/>
      </dsp:nvSpPr>
      <dsp:spPr>
        <a:xfrm>
          <a:off x="4265195" y="4485744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9ACC-CC78-483A-A430-1A4C14270C3B}">
      <dsp:nvSpPr>
        <dsp:cNvPr id="0" name=""/>
        <dsp:cNvSpPr/>
      </dsp:nvSpPr>
      <dsp:spPr>
        <a:xfrm>
          <a:off x="4265195" y="4485744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451E5-42F4-4FB9-8BE7-52EA89FCBBB8}">
      <dsp:nvSpPr>
        <dsp:cNvPr id="0" name=""/>
        <dsp:cNvSpPr/>
      </dsp:nvSpPr>
      <dsp:spPr>
        <a:xfrm>
          <a:off x="3760575" y="4667408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Oxygen storage\ supply function in heat and muscle</a:t>
          </a:r>
        </a:p>
      </dsp:txBody>
      <dsp:txXfrm>
        <a:off x="3760575" y="4667408"/>
        <a:ext cx="2018481" cy="645914"/>
      </dsp:txXfrm>
    </dsp:sp>
    <dsp:sp modelId="{91743878-1539-4CD7-AABF-60304692171A}">
      <dsp:nvSpPr>
        <dsp:cNvPr id="0" name=""/>
        <dsp:cNvSpPr/>
      </dsp:nvSpPr>
      <dsp:spPr>
        <a:xfrm>
          <a:off x="4174363" y="1619501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F9A2F-19E0-4FC8-A36C-702606EB7584}">
      <dsp:nvSpPr>
        <dsp:cNvPr id="0" name=""/>
        <dsp:cNvSpPr/>
      </dsp:nvSpPr>
      <dsp:spPr>
        <a:xfrm>
          <a:off x="4174363" y="1619501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0E764-0351-4321-AEB7-17D813507B14}">
      <dsp:nvSpPr>
        <dsp:cNvPr id="0" name=""/>
        <dsp:cNvSpPr/>
      </dsp:nvSpPr>
      <dsp:spPr>
        <a:xfrm>
          <a:off x="3669743" y="1801164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Alph1, alpha2, Beta globulins</a:t>
          </a:r>
        </a:p>
      </dsp:txBody>
      <dsp:txXfrm>
        <a:off x="3669743" y="1801164"/>
        <a:ext cx="2018481" cy="645914"/>
      </dsp:txXfrm>
    </dsp:sp>
    <dsp:sp modelId="{BA576EDE-EA0D-4A97-906A-56358FD9E8F7}">
      <dsp:nvSpPr>
        <dsp:cNvPr id="0" name=""/>
        <dsp:cNvSpPr/>
      </dsp:nvSpPr>
      <dsp:spPr>
        <a:xfrm>
          <a:off x="5486376" y="3052623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5ECB3-7AD3-4256-9227-CDB74794D53D}">
      <dsp:nvSpPr>
        <dsp:cNvPr id="0" name=""/>
        <dsp:cNvSpPr/>
      </dsp:nvSpPr>
      <dsp:spPr>
        <a:xfrm>
          <a:off x="5486376" y="3052623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946B7-4FFD-4627-A456-6C0D2E54D2A0}">
      <dsp:nvSpPr>
        <dsp:cNvPr id="0" name=""/>
        <dsp:cNvSpPr/>
      </dsp:nvSpPr>
      <dsp:spPr>
        <a:xfrm>
          <a:off x="4981756" y="3234286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Various functions</a:t>
          </a:r>
        </a:p>
      </dsp:txBody>
      <dsp:txXfrm>
        <a:off x="4981756" y="3234286"/>
        <a:ext cx="2018481" cy="645914"/>
      </dsp:txXfrm>
    </dsp:sp>
    <dsp:sp modelId="{F0079B81-41AD-4A50-8687-C9DF47C16ABE}">
      <dsp:nvSpPr>
        <dsp:cNvPr id="0" name=""/>
        <dsp:cNvSpPr/>
      </dsp:nvSpPr>
      <dsp:spPr>
        <a:xfrm>
          <a:off x="6616726" y="1619501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F3B53-CA45-4B41-912C-1AD1C3A54AF5}">
      <dsp:nvSpPr>
        <dsp:cNvPr id="0" name=""/>
        <dsp:cNvSpPr/>
      </dsp:nvSpPr>
      <dsp:spPr>
        <a:xfrm>
          <a:off x="6616726" y="1619501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2037-2EBD-4790-95C7-71A4A4920AC1}">
      <dsp:nvSpPr>
        <dsp:cNvPr id="0" name=""/>
        <dsp:cNvSpPr/>
      </dsp:nvSpPr>
      <dsp:spPr>
        <a:xfrm>
          <a:off x="6112105" y="1801164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Gamma globulins (immunoglobulin's)</a:t>
          </a:r>
        </a:p>
      </dsp:txBody>
      <dsp:txXfrm>
        <a:off x="6112105" y="1801164"/>
        <a:ext cx="2018481" cy="645914"/>
      </dsp:txXfrm>
    </dsp:sp>
    <dsp:sp modelId="{592A4BBA-4C7B-4D6D-865B-63CC233DABBD}">
      <dsp:nvSpPr>
        <dsp:cNvPr id="0" name=""/>
        <dsp:cNvSpPr/>
      </dsp:nvSpPr>
      <dsp:spPr>
        <a:xfrm>
          <a:off x="7928739" y="3052623"/>
          <a:ext cx="1009240" cy="1009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66C83-76E2-458C-8C19-42EFDCD3D316}">
      <dsp:nvSpPr>
        <dsp:cNvPr id="0" name=""/>
        <dsp:cNvSpPr/>
      </dsp:nvSpPr>
      <dsp:spPr>
        <a:xfrm>
          <a:off x="7928739" y="3052623"/>
          <a:ext cx="1009240" cy="1009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9BDC-2F59-464A-A95D-864DFF1A0601}">
      <dsp:nvSpPr>
        <dsp:cNvPr id="0" name=""/>
        <dsp:cNvSpPr/>
      </dsp:nvSpPr>
      <dsp:spPr>
        <a:xfrm>
          <a:off x="7424118" y="3234286"/>
          <a:ext cx="2018481" cy="6459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Immune function</a:t>
          </a:r>
        </a:p>
      </dsp:txBody>
      <dsp:txXfrm>
        <a:off x="7424118" y="3234286"/>
        <a:ext cx="2018481" cy="64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7254-9613-49D0-AE6C-12B1096FF281}">
      <dsp:nvSpPr>
        <dsp:cNvPr id="0" name=""/>
        <dsp:cNvSpPr/>
      </dsp:nvSpPr>
      <dsp:spPr>
        <a:xfrm>
          <a:off x="0" y="736"/>
          <a:ext cx="1345719" cy="6728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HbA</a:t>
          </a:r>
          <a:r>
            <a:rPr lang="en-US" sz="1800" kern="1200" baseline="-25000"/>
            <a:t>2</a:t>
          </a:r>
          <a:endParaRPr lang="ar-SA" sz="1800" kern="1200" dirty="0"/>
        </a:p>
      </dsp:txBody>
      <dsp:txXfrm>
        <a:off x="19707" y="20443"/>
        <a:ext cx="1306305" cy="633445"/>
      </dsp:txXfrm>
    </dsp:sp>
    <dsp:sp modelId="{AC4D0823-93CD-41B1-9242-96554F8960C7}">
      <dsp:nvSpPr>
        <dsp:cNvPr id="0" name=""/>
        <dsp:cNvSpPr/>
      </dsp:nvSpPr>
      <dsp:spPr>
        <a:xfrm>
          <a:off x="134571" y="673595"/>
          <a:ext cx="295322" cy="68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426"/>
              </a:lnTo>
              <a:lnTo>
                <a:pt x="295322" y="6884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C6B0F-DA9B-48FF-88FE-5C18302E0437}">
      <dsp:nvSpPr>
        <dsp:cNvPr id="0" name=""/>
        <dsp:cNvSpPr/>
      </dsp:nvSpPr>
      <dsp:spPr>
        <a:xfrm>
          <a:off x="429894" y="842234"/>
          <a:ext cx="1076575" cy="1039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Composed of two </a:t>
          </a:r>
          <a:r>
            <a:rPr lang="en-US" sz="1400" kern="1200">
              <a:latin typeface="Symbol" pitchFamily="18" charset="2"/>
            </a:rPr>
            <a:t>a</a:t>
          </a:r>
          <a:r>
            <a:rPr lang="en-US" sz="1400" kern="1200"/>
            <a:t> and two </a:t>
          </a:r>
          <a:r>
            <a:rPr lang="en-US" sz="1400" kern="1200">
              <a:latin typeface="Symbol" pitchFamily="18" charset="2"/>
            </a:rPr>
            <a:t>d</a:t>
          </a:r>
          <a:r>
            <a:rPr lang="en-US" sz="1400" kern="1200"/>
            <a:t> globin chains</a:t>
          </a:r>
          <a:endParaRPr lang="ar-SA" sz="1400" kern="1200" dirty="0"/>
        </a:p>
      </dsp:txBody>
      <dsp:txXfrm>
        <a:off x="460342" y="872682"/>
        <a:ext cx="1015679" cy="978679"/>
      </dsp:txXfrm>
    </dsp:sp>
    <dsp:sp modelId="{BCE0E1C6-FC52-4703-8C01-820D1EBE1F88}">
      <dsp:nvSpPr>
        <dsp:cNvPr id="0" name=""/>
        <dsp:cNvSpPr/>
      </dsp:nvSpPr>
      <dsp:spPr>
        <a:xfrm>
          <a:off x="134571" y="673595"/>
          <a:ext cx="295322" cy="1880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444"/>
              </a:lnTo>
              <a:lnTo>
                <a:pt x="295322" y="18804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78DB8-E64E-4E81-9C4E-9824632FC368}">
      <dsp:nvSpPr>
        <dsp:cNvPr id="0" name=""/>
        <dsp:cNvSpPr/>
      </dsp:nvSpPr>
      <dsp:spPr>
        <a:xfrm>
          <a:off x="429894" y="2050024"/>
          <a:ext cx="1076575" cy="1008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Appears before birth</a:t>
          </a:r>
          <a:endParaRPr lang="ar-SA" sz="1400" kern="1200" dirty="0"/>
        </a:p>
      </dsp:txBody>
      <dsp:txXfrm>
        <a:off x="459418" y="2079548"/>
        <a:ext cx="1017527" cy="948983"/>
      </dsp:txXfrm>
    </dsp:sp>
    <dsp:sp modelId="{25A44DC5-3F41-494D-9878-0AB245272D3B}">
      <dsp:nvSpPr>
        <dsp:cNvPr id="0" name=""/>
        <dsp:cNvSpPr/>
      </dsp:nvSpPr>
      <dsp:spPr>
        <a:xfrm>
          <a:off x="134571" y="673595"/>
          <a:ext cx="295322" cy="3090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441"/>
              </a:lnTo>
              <a:lnTo>
                <a:pt x="295322" y="30904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7E0DF-7411-4625-AAF3-C7E43161F675}">
      <dsp:nvSpPr>
        <dsp:cNvPr id="0" name=""/>
        <dsp:cNvSpPr/>
      </dsp:nvSpPr>
      <dsp:spPr>
        <a:xfrm>
          <a:off x="429894" y="3226271"/>
          <a:ext cx="1076575" cy="107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Constitutes ~2% of total Hb in an adult body.</a:t>
          </a:r>
          <a:endParaRPr lang="en-US" sz="1400" kern="1200" dirty="0"/>
        </a:p>
      </dsp:txBody>
      <dsp:txXfrm>
        <a:off x="461395" y="3257772"/>
        <a:ext cx="1013573" cy="1012530"/>
      </dsp:txXfrm>
    </dsp:sp>
    <dsp:sp modelId="{60E5E695-E0F4-4BC0-9066-4143868B3062}">
      <dsp:nvSpPr>
        <dsp:cNvPr id="0" name=""/>
        <dsp:cNvSpPr/>
      </dsp:nvSpPr>
      <dsp:spPr>
        <a:xfrm>
          <a:off x="1657392" y="729"/>
          <a:ext cx="1345719" cy="67285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HbA</a:t>
          </a:r>
          <a:r>
            <a:rPr lang="en-US" sz="1800" kern="1200" baseline="-25000"/>
            <a:t>1c</a:t>
          </a:r>
          <a:endParaRPr lang="ar-SA" sz="1800" kern="1200" dirty="0"/>
        </a:p>
      </dsp:txBody>
      <dsp:txXfrm>
        <a:off x="1677099" y="20436"/>
        <a:ext cx="1306305" cy="633445"/>
      </dsp:txXfrm>
    </dsp:sp>
    <dsp:sp modelId="{54FE89E2-2CE7-430E-97C8-EBD93D00CDE3}">
      <dsp:nvSpPr>
        <dsp:cNvPr id="0" name=""/>
        <dsp:cNvSpPr/>
      </dsp:nvSpPr>
      <dsp:spPr>
        <a:xfrm>
          <a:off x="1791964" y="673589"/>
          <a:ext cx="320079" cy="173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483"/>
              </a:lnTo>
              <a:lnTo>
                <a:pt x="320079" y="17394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C2398-B7E2-47ED-8416-D594520E6AF4}">
      <dsp:nvSpPr>
        <dsp:cNvPr id="0" name=""/>
        <dsp:cNvSpPr/>
      </dsp:nvSpPr>
      <dsp:spPr>
        <a:xfrm>
          <a:off x="2112043" y="842234"/>
          <a:ext cx="1866039" cy="3141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HbA</a:t>
          </a:r>
          <a:r>
            <a:rPr lang="en-US" sz="1400" kern="1200" dirty="0"/>
            <a:t> undergoes non-enzymatic glycosylation, which depends on plasma glucose levels so we can get HbA</a:t>
          </a:r>
          <a:r>
            <a:rPr lang="en-US" sz="1400" kern="1200" baseline="-25000" dirty="0"/>
            <a:t>1c</a:t>
          </a:r>
          <a:r>
            <a:rPr lang="en-US" sz="1400" kern="1200" baseline="0" dirty="0"/>
            <a:t> 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It has glucose residues attached predominantly to the NH2 groups of the N-terminal valines of the β-globin chains</a:t>
          </a:r>
          <a:endParaRPr lang="ar-SA" sz="1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166697" y="896888"/>
        <a:ext cx="1756731" cy="3032368"/>
      </dsp:txXfrm>
    </dsp:sp>
    <dsp:sp modelId="{B9B33794-DA8B-44E4-868D-882C2D4ADE95}">
      <dsp:nvSpPr>
        <dsp:cNvPr id="0" name=""/>
        <dsp:cNvSpPr/>
      </dsp:nvSpPr>
      <dsp:spPr>
        <a:xfrm>
          <a:off x="1791964" y="673589"/>
          <a:ext cx="320079" cy="3924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723"/>
              </a:lnTo>
              <a:lnTo>
                <a:pt x="320079" y="39247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C6B08-E673-4686-9E11-E538261BD213}">
      <dsp:nvSpPr>
        <dsp:cNvPr id="0" name=""/>
        <dsp:cNvSpPr/>
      </dsp:nvSpPr>
      <dsp:spPr>
        <a:xfrm>
          <a:off x="2112043" y="4152126"/>
          <a:ext cx="1686681" cy="892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HbA</a:t>
          </a:r>
          <a:r>
            <a:rPr lang="en-US" sz="1400" kern="1200" baseline="-25000"/>
            <a:t>1c</a:t>
          </a:r>
          <a:r>
            <a:rPr lang="en-US" sz="1400" kern="1200" baseline="0"/>
            <a:t> </a:t>
          </a:r>
          <a:r>
            <a:rPr lang="en-US" sz="1400" kern="1200"/>
            <a:t>levels are high in patients with diabetes mellitus</a:t>
          </a:r>
          <a:r>
            <a:rPr lang="ar-SA" sz="1400" kern="1200" baseline="0"/>
            <a:t> </a:t>
          </a:r>
          <a:endParaRPr lang="ar-SA" sz="1400" kern="1200" dirty="0"/>
        </a:p>
      </dsp:txBody>
      <dsp:txXfrm>
        <a:off x="2138180" y="4178263"/>
        <a:ext cx="1634407" cy="840099"/>
      </dsp:txXfrm>
    </dsp:sp>
    <dsp:sp modelId="{22B57A56-0C70-4FFE-987D-79498780BB71}">
      <dsp:nvSpPr>
        <dsp:cNvPr id="0" name=""/>
        <dsp:cNvSpPr/>
      </dsp:nvSpPr>
      <dsp:spPr>
        <a:xfrm>
          <a:off x="4198080" y="729"/>
          <a:ext cx="1744214" cy="86848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Fetal hemoglobin (HbF)</a:t>
          </a:r>
          <a:endParaRPr lang="ar-SA" sz="1800" kern="1200" dirty="0"/>
        </a:p>
      </dsp:txBody>
      <dsp:txXfrm>
        <a:off x="4223517" y="26166"/>
        <a:ext cx="1693340" cy="817606"/>
      </dsp:txXfrm>
    </dsp:sp>
    <dsp:sp modelId="{F634F2DF-66DD-483C-B7C1-48D2C1ECB915}">
      <dsp:nvSpPr>
        <dsp:cNvPr id="0" name=""/>
        <dsp:cNvSpPr/>
      </dsp:nvSpPr>
      <dsp:spPr>
        <a:xfrm>
          <a:off x="4372502" y="869209"/>
          <a:ext cx="296375" cy="50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075"/>
              </a:lnTo>
              <a:lnTo>
                <a:pt x="296375" y="5050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261E9-B13E-4E07-810D-74A5CCDDB79C}">
      <dsp:nvSpPr>
        <dsp:cNvPr id="0" name=""/>
        <dsp:cNvSpPr/>
      </dsp:nvSpPr>
      <dsp:spPr>
        <a:xfrm>
          <a:off x="4668878" y="1037855"/>
          <a:ext cx="1727204" cy="672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Composed of two </a:t>
          </a:r>
          <a:r>
            <a:rPr lang="en-US" sz="1400" kern="1200">
              <a:latin typeface="Symbol" pitchFamily="18" charset="2"/>
            </a:rPr>
            <a:t>a</a:t>
          </a:r>
          <a:r>
            <a:rPr lang="en-US" sz="1400" kern="1200"/>
            <a:t> and two </a:t>
          </a:r>
          <a:r>
            <a:rPr lang="en-US" sz="1400" kern="1200">
              <a:latin typeface="Symbol" pitchFamily="18" charset="2"/>
            </a:rPr>
            <a:t>g</a:t>
          </a:r>
          <a:r>
            <a:rPr lang="en-US" sz="1400" kern="1200"/>
            <a:t> globin chains</a:t>
          </a:r>
          <a:endParaRPr lang="ar-SA" sz="1400" kern="1200" dirty="0"/>
        </a:p>
      </dsp:txBody>
      <dsp:txXfrm>
        <a:off x="4688585" y="1057562"/>
        <a:ext cx="1687790" cy="633445"/>
      </dsp:txXfrm>
    </dsp:sp>
    <dsp:sp modelId="{A5C14CE2-A5B0-4682-8254-AB32C7FF10B0}">
      <dsp:nvSpPr>
        <dsp:cNvPr id="0" name=""/>
        <dsp:cNvSpPr/>
      </dsp:nvSpPr>
      <dsp:spPr>
        <a:xfrm>
          <a:off x="4372502" y="869209"/>
          <a:ext cx="290853" cy="210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409"/>
              </a:lnTo>
              <a:lnTo>
                <a:pt x="290853" y="21044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389B-E42C-4F47-A69A-EAB8371ADB79}">
      <dsp:nvSpPr>
        <dsp:cNvPr id="0" name=""/>
        <dsp:cNvSpPr/>
      </dsp:nvSpPr>
      <dsp:spPr>
        <a:xfrm>
          <a:off x="4663355" y="1878930"/>
          <a:ext cx="1865296" cy="2189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Has higher affinity for O</a:t>
          </a:r>
          <a:r>
            <a:rPr lang="en-US" sz="1400" kern="1200" baseline="-25000"/>
            <a:t>2</a:t>
          </a:r>
          <a:r>
            <a:rPr lang="en-US" sz="1400" kern="1200"/>
            <a:t> than HbA</a:t>
          </a:r>
          <a:endParaRPr lang="ar-SA" sz="1400" kern="120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Which facilitates the transfer of</a:t>
          </a:r>
          <a:endParaRPr lang="ar-SA" sz="1400" kern="1200"/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</a:t>
          </a:r>
          <a:r>
            <a:rPr lang="en-US" sz="1400" kern="1200" baseline="-25000"/>
            <a:t>2</a:t>
          </a:r>
          <a:r>
            <a:rPr lang="en-US" sz="1400" kern="1200"/>
            <a:t> from the maternal circulation across the placenta to the RBCs of the fetus.</a:t>
          </a:r>
          <a:endParaRPr lang="ar-SA" sz="1400" kern="1200" dirty="0"/>
        </a:p>
      </dsp:txBody>
      <dsp:txXfrm>
        <a:off x="4717988" y="1933563"/>
        <a:ext cx="1756030" cy="2080112"/>
      </dsp:txXfrm>
    </dsp:sp>
    <dsp:sp modelId="{443062F6-E8CD-4EB3-A487-A91E0B1C055C}">
      <dsp:nvSpPr>
        <dsp:cNvPr id="0" name=""/>
        <dsp:cNvSpPr/>
      </dsp:nvSpPr>
      <dsp:spPr>
        <a:xfrm>
          <a:off x="4372502" y="869209"/>
          <a:ext cx="290853" cy="377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2092"/>
              </a:lnTo>
              <a:lnTo>
                <a:pt x="290853" y="37720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1CB93-F74A-44CA-B9EF-3DFDDC73CC0A}">
      <dsp:nvSpPr>
        <dsp:cNvPr id="0" name=""/>
        <dsp:cNvSpPr/>
      </dsp:nvSpPr>
      <dsp:spPr>
        <a:xfrm>
          <a:off x="4663355" y="4236522"/>
          <a:ext cx="1753397" cy="809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Major hemoglobin found </a:t>
          </a:r>
          <a:r>
            <a:rPr lang="en-US" sz="1400" kern="1200" dirty="0">
              <a:solidFill>
                <a:srgbClr val="FF0000"/>
              </a:solidFill>
            </a:rPr>
            <a:t>in the fetus and newborn</a:t>
          </a:r>
          <a:endParaRPr lang="ar-SA" sz="1400" kern="1200" dirty="0">
            <a:solidFill>
              <a:srgbClr val="FF0000"/>
            </a:solidFill>
          </a:endParaRPr>
        </a:p>
      </dsp:txBody>
      <dsp:txXfrm>
        <a:off x="4687066" y="4260233"/>
        <a:ext cx="1705975" cy="762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14393-2309-B34E-A4C7-7BF12B8E0850}">
      <dsp:nvSpPr>
        <dsp:cNvPr id="0" name=""/>
        <dsp:cNvSpPr/>
      </dsp:nvSpPr>
      <dsp:spPr>
        <a:xfrm>
          <a:off x="2731505" y="1072976"/>
          <a:ext cx="1447490" cy="452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16"/>
              </a:lnTo>
              <a:lnTo>
                <a:pt x="1447490" y="227416"/>
              </a:lnTo>
              <a:lnTo>
                <a:pt x="1447490" y="45218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8ABDB-50E2-3D42-80D9-FB7EC97E053E}">
      <dsp:nvSpPr>
        <dsp:cNvPr id="0" name=""/>
        <dsp:cNvSpPr/>
      </dsp:nvSpPr>
      <dsp:spPr>
        <a:xfrm>
          <a:off x="1394493" y="1072976"/>
          <a:ext cx="1337011" cy="682766"/>
        </a:xfrm>
        <a:custGeom>
          <a:avLst/>
          <a:gdLst/>
          <a:ahLst/>
          <a:cxnLst/>
          <a:rect l="0" t="0" r="0" b="0"/>
          <a:pathLst>
            <a:path>
              <a:moveTo>
                <a:pt x="1337011" y="0"/>
              </a:moveTo>
              <a:lnTo>
                <a:pt x="1337011" y="457997"/>
              </a:lnTo>
              <a:lnTo>
                <a:pt x="0" y="457997"/>
              </a:lnTo>
              <a:lnTo>
                <a:pt x="0" y="6827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0E9B5-9754-4E43-A7A5-D07892A3BAB5}">
      <dsp:nvSpPr>
        <dsp:cNvPr id="0" name=""/>
        <dsp:cNvSpPr/>
      </dsp:nvSpPr>
      <dsp:spPr>
        <a:xfrm>
          <a:off x="1661176" y="2647"/>
          <a:ext cx="2140656" cy="10703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Myoglobin in the urine </a:t>
          </a:r>
        </a:p>
      </dsp:txBody>
      <dsp:txXfrm>
        <a:off x="1661176" y="2647"/>
        <a:ext cx="2140656" cy="1070328"/>
      </dsp:txXfrm>
    </dsp:sp>
    <dsp:sp modelId="{4A0603AF-DC94-E34C-967B-57F393E5A8CB}">
      <dsp:nvSpPr>
        <dsp:cNvPr id="0" name=""/>
        <dsp:cNvSpPr/>
      </dsp:nvSpPr>
      <dsp:spPr>
        <a:xfrm>
          <a:off x="324164" y="1755742"/>
          <a:ext cx="2140656" cy="16722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Specific marker: </a:t>
          </a:r>
          <a:r>
            <a:rPr lang="en-US" sz="3200" kern="1200" dirty="0">
              <a:solidFill>
                <a:srgbClr val="C00000"/>
              </a:solidFill>
            </a:rPr>
            <a:t>Muscle injury  </a:t>
          </a:r>
        </a:p>
      </dsp:txBody>
      <dsp:txXfrm>
        <a:off x="324164" y="1755742"/>
        <a:ext cx="2140656" cy="1672270"/>
      </dsp:txXfrm>
    </dsp:sp>
    <dsp:sp modelId="{9752A033-D488-C94C-865F-687DFCE1839F}">
      <dsp:nvSpPr>
        <dsp:cNvPr id="0" name=""/>
        <dsp:cNvSpPr/>
      </dsp:nvSpPr>
      <dsp:spPr>
        <a:xfrm>
          <a:off x="3102716" y="1525161"/>
          <a:ext cx="2152559" cy="190285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 Specific marker</a:t>
          </a:r>
          <a:r>
            <a:rPr lang="en-US" sz="2000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3200" kern="1200" dirty="0">
              <a:solidFill>
                <a:srgbClr val="C00000"/>
              </a:solidFill>
            </a:rPr>
            <a:t>Heart attack </a:t>
          </a:r>
        </a:p>
      </dsp:txBody>
      <dsp:txXfrm>
        <a:off x="3102716" y="1525161"/>
        <a:ext cx="2152559" cy="190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B79F-1051-6C42-97FB-5292AFD24D0C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893F-5FEC-9748-B4B9-39ADF81A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893F-5FEC-9748-B4B9-39ADF81AC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8E01-7796-8D49-A77F-3C9FEC75CB2E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6EF1-1469-4845-B7EE-C91B9B45F9A9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3CF4-011E-7448-BE2F-BC9F747C4554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7A8-3801-9B49-97D3-BC6B8A7845D4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67A6-F4D2-F543-B3BC-2024082D5C6B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8C01-26B8-194B-8127-0FA91B4C2627}" type="datetime1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7A84-5DD9-4F45-836D-4322AC59D07F}" type="datetime1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C9B-C6AF-E049-B061-2064A72091B7}" type="datetime1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D352-294F-FC47-B0AF-E13F3E18E09C}" type="datetime1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18A-C236-CE4D-952B-E3FE566B1C23}" type="datetime1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13E0-C883-4544-B025-1A8F297956EB}" type="datetime1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C3D9-DD59-B740-90F6-002E094BBDFE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onlineexambuilder.com/globular-proteins/exam-1282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lineexambuilder.com/globular-proteins/exam-127546" TargetMode="External"/><Relationship Id="rId5" Type="http://schemas.openxmlformats.org/officeDocument/2006/relationships/hyperlink" Target="https://www.onlineexambuilder.com/globular-proteins-saq/exam-127554" TargetMode="External"/><Relationship Id="rId4" Type="http://schemas.openxmlformats.org/officeDocument/2006/relationships/hyperlink" Target="https://www.youtube.com/watch?v=89feCoBXR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89feCoBXRG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4" y="0"/>
            <a:ext cx="123042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382" y="308552"/>
            <a:ext cx="5239265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Biochemistry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30" y="1206129"/>
            <a:ext cx="4986995" cy="191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>
                <a:solidFill>
                  <a:srgbClr val="5B8B6B"/>
                </a:solidFill>
                <a:latin typeface="Century Gothic" charset="0"/>
                <a:ea typeface="Century Gothic" charset="0"/>
                <a:cs typeface="Century Gothic" charset="0"/>
              </a:rPr>
              <a:t>Globular proteins</a:t>
            </a:r>
          </a:p>
        </p:txBody>
      </p:sp>
      <p:pic>
        <p:nvPicPr>
          <p:cNvPr id="10" name="صورة 6" descr="bio logo 43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6" y="189763"/>
            <a:ext cx="812518" cy="96582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5059" y="5334000"/>
            <a:ext cx="3048919" cy="1335224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Important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Extra Information.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Doctors slides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382" y="4066383"/>
            <a:ext cx="22301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There is no elevator to success, you have to take the stairs !</a:t>
            </a:r>
          </a:p>
        </p:txBody>
      </p:sp>
      <p:pic>
        <p:nvPicPr>
          <p:cNvPr id="14" name="Picture 13" descr="C:\Users\TOSHIBA\Downloads\stick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77" y="5048423"/>
            <a:ext cx="1936720" cy="16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/>
          <p:nvPr/>
        </p:nvSpPr>
        <p:spPr>
          <a:xfrm>
            <a:off x="5343529" y="5966526"/>
            <a:ext cx="37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436 Biochemistry team</a:t>
            </a:r>
          </a:p>
        </p:txBody>
      </p:sp>
    </p:spTree>
    <p:extLst>
      <p:ext uri="{BB962C8B-B14F-4D97-AF65-F5344CB8AC3E}">
        <p14:creationId xmlns:p14="http://schemas.microsoft.com/office/powerpoint/2010/main" val="136945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6462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Hemoglobin function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11551"/>
              </p:ext>
            </p:extLst>
          </p:nvPr>
        </p:nvGraphicFramePr>
        <p:xfrm>
          <a:off x="1211825" y="3484502"/>
          <a:ext cx="3284312" cy="13716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28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rtl="0" eaLnBrk="1" hangingPunct="1">
                        <a:defRPr/>
                      </a:pPr>
                      <a:r>
                        <a:rPr lang="en-US" sz="1800" dirty="0"/>
                        <a:t>Normal levels (g/dL):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1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Males: 14-16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1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Females: 13-15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lowchart: Preparation 9"/>
          <p:cNvSpPr/>
          <p:nvPr/>
        </p:nvSpPr>
        <p:spPr>
          <a:xfrm>
            <a:off x="1290305" y="1625310"/>
            <a:ext cx="5729456" cy="674914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Carrying oxygen from the lungs to tissues.</a:t>
            </a:r>
          </a:p>
        </p:txBody>
      </p:sp>
      <p:sp>
        <p:nvSpPr>
          <p:cNvPr id="11" name="Flowchart: Preparation 10"/>
          <p:cNvSpPr/>
          <p:nvPr/>
        </p:nvSpPr>
        <p:spPr>
          <a:xfrm>
            <a:off x="1290305" y="2533637"/>
            <a:ext cx="5729456" cy="674914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Carries carbon dioxide from tissues back to the lungs.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3966" y="991594"/>
            <a:ext cx="5481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Hemoglobin is found exclusively in red blood cells.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0766" y="991594"/>
            <a:ext cx="1692996" cy="5139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Extra information: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Hb’s main function is to transport O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2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 from the lungs to the capillaries of the tissues, and can carry 4 molecules of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O</a:t>
            </a:r>
            <a:r>
              <a:rPr lang="en-US" sz="700" dirty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2 </a:t>
            </a:r>
            <a:r>
              <a:rPr lang="en-US" sz="1000" b="1" dirty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.</a:t>
            </a:r>
            <a:r>
              <a:rPr lang="en-US" sz="700" dirty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Also Hb can transport H+ and CO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from the tissues to the lungs.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most of CO2 is hydrated  and </a:t>
            </a:r>
            <a:r>
              <a:rPr lang="en-US" sz="1600" dirty="0" err="1">
                <a:solidFill>
                  <a:srgbClr val="FF0000"/>
                </a:solidFill>
              </a:rPr>
              <a:t>bicarboniated</a:t>
            </a:r>
            <a:r>
              <a:rPr lang="en-US" sz="1600" dirty="0">
                <a:solidFill>
                  <a:srgbClr val="FF0000"/>
                </a:solidFill>
              </a:rPr>
              <a:t>. And it’s produced in the RBCs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2386" y="3443458"/>
            <a:ext cx="2634675" cy="15234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oxygenated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Hb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called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oxyhemoglobin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Hb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that has CO2 called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carbaminohemoglobin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80" y="115011"/>
            <a:ext cx="260647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318040" y="4585952"/>
            <a:ext cx="1657847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1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7164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Hemoglobin in diseases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9417" y="1478839"/>
            <a:ext cx="2787741" cy="41454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Hemoglobinpathies</a:t>
            </a:r>
            <a:endParaRPr lang="en-US" sz="2000" dirty="0"/>
          </a:p>
          <a:p>
            <a:pPr algn="ctr"/>
            <a:r>
              <a:rPr lang="en-US" sz="2000" dirty="0"/>
              <a:t> are genetic disorders of hemoglobin </a:t>
            </a:r>
          </a:p>
          <a:p>
            <a:pPr algn="ctr"/>
            <a:r>
              <a:rPr lang="en-US" sz="2000" dirty="0"/>
              <a:t>are caused by:</a:t>
            </a:r>
          </a:p>
          <a:p>
            <a:pPr algn="ctr"/>
            <a:r>
              <a:rPr lang="en-US" sz="2000" dirty="0"/>
              <a:t>*Synthesis of structurally abnormal </a:t>
            </a:r>
            <a:r>
              <a:rPr lang="en-US" sz="2000" dirty="0" err="1"/>
              <a:t>Hb</a:t>
            </a:r>
            <a:r>
              <a:rPr lang="en-US" sz="2000" dirty="0"/>
              <a:t>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qualitative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/>
              <a:t>*Synthesis of insufficient quantities of normal </a:t>
            </a:r>
            <a:r>
              <a:rPr lang="en-US" sz="2000" dirty="0" err="1"/>
              <a:t>Hb</a:t>
            </a:r>
            <a:r>
              <a:rPr lang="en-US" sz="2000" dirty="0"/>
              <a:t> 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quantitive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ctr"/>
            <a:r>
              <a:rPr lang="en-US" sz="2000" b="1" dirty="0"/>
              <a:t>OR</a:t>
            </a:r>
            <a:endParaRPr lang="en-US" sz="2000" dirty="0"/>
          </a:p>
          <a:p>
            <a:pPr algn="ctr"/>
            <a:r>
              <a:rPr lang="en-US" sz="2000" b="1" u="sng" dirty="0"/>
              <a:t>A combination of both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9417" y="983059"/>
            <a:ext cx="305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are autosomal recessive</a:t>
            </a:r>
            <a:endParaRPr lang="ar-SA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75816"/>
              </p:ext>
            </p:extLst>
          </p:nvPr>
        </p:nvGraphicFramePr>
        <p:xfrm>
          <a:off x="4560725" y="1207061"/>
          <a:ext cx="7304941" cy="471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732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>
                          <a:effectLst/>
                        </a:rPr>
                        <a:t>Hemoglobinopathies</a:t>
                      </a:r>
                      <a:endParaRPr lang="en-US" sz="2000" dirty="0"/>
                    </a:p>
                  </a:txBody>
                  <a:tcPr marL="121920" marR="12192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effectLst/>
                        </a:rPr>
                        <a:t>Description</a:t>
                      </a:r>
                      <a:endParaRPr lang="en-US" sz="2000" dirty="0"/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02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effectLst/>
                        </a:rPr>
                        <a:t>Sickle cell disease (</a:t>
                      </a:r>
                      <a:r>
                        <a:rPr lang="en-US" sz="1600" kern="1200" dirty="0" err="1">
                          <a:effectLst/>
                        </a:rPr>
                        <a:t>HbS</a:t>
                      </a:r>
                      <a:r>
                        <a:rPr lang="en-US" sz="1600" kern="1200" dirty="0">
                          <a:effectLst/>
                        </a:rPr>
                        <a:t>) </a:t>
                      </a:r>
                      <a:endParaRPr lang="en-US" sz="1600" dirty="0"/>
                    </a:p>
                  </a:txBody>
                  <a:tcPr marL="121920" marR="12192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u="none" kern="1200" dirty="0">
                          <a:effectLst/>
                        </a:rPr>
                        <a:t>Caused by a single mutation in </a:t>
                      </a:r>
                      <a:r>
                        <a:rPr lang="de-DE" sz="1600" b="1" u="none" kern="1200" dirty="0">
                          <a:effectLst/>
                        </a:rPr>
                        <a:t>B-globin genea</a:t>
                      </a:r>
                      <a:endParaRPr lang="en-US" sz="1600" b="1" i="0" u="none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vl="0" algn="ctr" rtl="0" fontAlgn="base"/>
                      <a:r>
                        <a:rPr lang="en-US" sz="1600" u="none" strike="noStrike" kern="1200" dirty="0">
                          <a:effectLst/>
                        </a:rPr>
                        <a:t>Glutamic acid at position 6 in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HbA</a:t>
                      </a:r>
                      <a:r>
                        <a:rPr lang="en-US" sz="1600" u="none" strike="noStrike" kern="1200" dirty="0">
                          <a:effectLst/>
                        </a:rPr>
                        <a:t> is replaced by </a:t>
                      </a:r>
                      <a:r>
                        <a:rPr lang="en-US" sz="1600" b="1" u="none" strike="noStrike" kern="1200" dirty="0" err="1">
                          <a:effectLst/>
                        </a:rPr>
                        <a:t>valine</a:t>
                      </a:r>
                      <a:endParaRPr lang="en-US" sz="1600" b="1" u="none" strike="noStrike" kern="1200" dirty="0">
                        <a:effectLst/>
                      </a:endParaRPr>
                    </a:p>
                    <a:p>
                      <a:pPr lvl="0" algn="ctr" fontAlgn="base"/>
                      <a:r>
                        <a:rPr lang="en-US" sz="1600" u="none" strike="noStrike" kern="1200" dirty="0">
                          <a:effectLst/>
                        </a:rPr>
                        <a:t>The mutant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HbS</a:t>
                      </a:r>
                      <a:r>
                        <a:rPr lang="en-US" sz="1600" u="none" strike="noStrike" kern="1200" dirty="0">
                          <a:effectLst/>
                        </a:rPr>
                        <a:t> contain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B</a:t>
                      </a:r>
                      <a:r>
                        <a:rPr lang="en-US" sz="1600" u="none" strike="noStrike" kern="1200" baseline="30000" dirty="0" err="1">
                          <a:effectLst/>
                        </a:rPr>
                        <a:t>s</a:t>
                      </a:r>
                      <a:r>
                        <a:rPr lang="en-US" sz="1600" u="none" strike="noStrike" kern="1200" baseline="30000" dirty="0">
                          <a:effectLst/>
                        </a:rPr>
                        <a:t> </a:t>
                      </a:r>
                      <a:r>
                        <a:rPr lang="en-US" sz="1600" u="none" strike="noStrike" kern="1200" dirty="0">
                          <a:effectLst/>
                        </a:rPr>
                        <a:t>chains</a:t>
                      </a:r>
                    </a:p>
                    <a:p>
                      <a:pPr lvl="0" algn="ctr" fontAlgn="base"/>
                      <a:r>
                        <a:rPr lang="en-US" sz="1600" u="none" strike="noStrike" kern="1200" dirty="0">
                          <a:effectLst/>
                        </a:rPr>
                        <a:t>The shape of RBC’s are sickled</a:t>
                      </a:r>
                    </a:p>
                    <a:p>
                      <a:pPr algn="ctr"/>
                      <a:r>
                        <a:rPr lang="en-US" sz="1600" kern="1200" dirty="0">
                          <a:effectLst/>
                        </a:rPr>
                        <a:t>Cause sickle cell anemia.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It is caused by single point mutation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09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effectLst/>
                        </a:rPr>
                        <a:t>Hemoglobin C disease (</a:t>
                      </a:r>
                      <a:r>
                        <a:rPr lang="en-US" sz="1600" kern="1200" dirty="0" err="1">
                          <a:effectLst/>
                        </a:rPr>
                        <a:t>HbC</a:t>
                      </a:r>
                      <a:r>
                        <a:rPr lang="en-US" sz="1600" kern="1200" dirty="0"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marL="121920" marR="12192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base"/>
                      <a:r>
                        <a:rPr lang="en-US" sz="1600" u="none" strike="noStrike" kern="1200" dirty="0">
                          <a:effectLst/>
                        </a:rPr>
                        <a:t>Glutamic acid at position 6 in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HbA</a:t>
                      </a:r>
                      <a:r>
                        <a:rPr lang="en-US" sz="1600" u="none" strike="noStrike" kern="1200" dirty="0">
                          <a:effectLst/>
                        </a:rPr>
                        <a:t> is replaced by </a:t>
                      </a:r>
                      <a:r>
                        <a:rPr lang="en-US" sz="1600" b="1" u="none" strike="noStrike" kern="1200" dirty="0">
                          <a:effectLst/>
                        </a:rPr>
                        <a:t>lysine</a:t>
                      </a:r>
                    </a:p>
                    <a:p>
                      <a:pPr algn="ctr"/>
                      <a:r>
                        <a:rPr lang="en-US" sz="1600" kern="1200" dirty="0">
                          <a:effectLst/>
                        </a:rPr>
                        <a:t>Cause a mild form of hemolytic anemia </a:t>
                      </a:r>
                      <a:r>
                        <a:rPr 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(no specific therapy is required)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0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8840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Hemoglobin in diseases cont.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07296"/>
              </p:ext>
            </p:extLst>
          </p:nvPr>
        </p:nvGraphicFramePr>
        <p:xfrm>
          <a:off x="1701021" y="1450402"/>
          <a:ext cx="9790393" cy="48775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07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5718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err="1">
                          <a:effectLst/>
                        </a:rPr>
                        <a:t>Methemoglobinemia</a:t>
                      </a:r>
                      <a:endParaRPr lang="en-US" sz="1800" b="0" dirty="0"/>
                    </a:p>
                  </a:txBody>
                  <a:tcPr marL="121920" marR="121920" marT="34290" marB="34290"/>
                </a:tc>
                <a:tc gridSpan="2">
                  <a:txBody>
                    <a:bodyPr/>
                    <a:lstStyle/>
                    <a:p>
                      <a:pPr lvl="0" algn="ctr" rtl="0" fontAlgn="base"/>
                      <a:r>
                        <a:rPr lang="en-US" sz="1400" u="none" strike="noStrike" kern="1200" dirty="0">
                          <a:effectLst/>
                        </a:rPr>
                        <a:t>Caused by the oxidation of </a:t>
                      </a:r>
                      <a:r>
                        <a:rPr lang="en-US" sz="1400" u="none" strike="noStrike" kern="1200" dirty="0" err="1">
                          <a:effectLst/>
                        </a:rPr>
                        <a:t>Hb</a:t>
                      </a:r>
                      <a:r>
                        <a:rPr lang="en-US" sz="1400" u="none" strike="noStrike" kern="1200" dirty="0">
                          <a:effectLst/>
                        </a:rPr>
                        <a:t> to ferric Fe</a:t>
                      </a:r>
                      <a:r>
                        <a:rPr lang="en-US" sz="1400" u="none" strike="noStrike" kern="1200" baseline="30000" dirty="0">
                          <a:effectLst/>
                        </a:rPr>
                        <a:t>3+ </a:t>
                      </a:r>
                      <a:r>
                        <a:rPr lang="en-US" sz="1400" u="none" strike="noStrike" kern="1200" dirty="0">
                          <a:effectLst/>
                        </a:rPr>
                        <a:t>state</a:t>
                      </a:r>
                    </a:p>
                    <a:p>
                      <a:pPr lvl="0" algn="ctr" fontAlgn="base"/>
                      <a:r>
                        <a:rPr lang="en-US" sz="1400" u="none" strike="noStrike" kern="1200" dirty="0" err="1">
                          <a:effectLst/>
                        </a:rPr>
                        <a:t>Methemoglobin</a:t>
                      </a:r>
                      <a:r>
                        <a:rPr lang="en-US" sz="1400" u="none" strike="noStrike" kern="1200" dirty="0">
                          <a:effectLst/>
                        </a:rPr>
                        <a:t> cannot bind to O</a:t>
                      </a:r>
                      <a:r>
                        <a:rPr lang="en-US" sz="1400" u="none" strike="noStrike" kern="1200" baseline="-25000" dirty="0">
                          <a:effectLst/>
                        </a:rPr>
                        <a:t>2</a:t>
                      </a:r>
                      <a:endParaRPr lang="en-US" sz="1400" u="none" strike="noStrike" kern="1200" dirty="0">
                        <a:effectLst/>
                      </a:endParaRPr>
                    </a:p>
                    <a:p>
                      <a:pPr lvl="0" algn="ctr" fontAlgn="base"/>
                      <a:r>
                        <a:rPr lang="en-US" sz="1400" u="none" strike="noStrike" kern="1200" dirty="0">
                          <a:effectLst/>
                        </a:rPr>
                        <a:t>Caused by certain drugs, reactive O</a:t>
                      </a:r>
                      <a:r>
                        <a:rPr lang="en-US" sz="1400" u="none" strike="noStrike" kern="1200" baseline="-25000" dirty="0">
                          <a:effectLst/>
                        </a:rPr>
                        <a:t>2</a:t>
                      </a:r>
                      <a:r>
                        <a:rPr lang="en-US" sz="1400" u="none" strike="noStrike" kern="1200" dirty="0">
                          <a:effectLst/>
                        </a:rPr>
                        <a:t> species, and NADH-cytochrome b5 </a:t>
                      </a:r>
                      <a:r>
                        <a:rPr lang="en-US" sz="1400" u="none" strike="noStrike" kern="1200" dirty="0" err="1">
                          <a:effectLst/>
                        </a:rPr>
                        <a:t>reductase</a:t>
                      </a:r>
                      <a:r>
                        <a:rPr lang="en-US" sz="1400" u="none" strike="noStrike" kern="1200" dirty="0">
                          <a:effectLst/>
                        </a:rPr>
                        <a:t> deficiency</a:t>
                      </a:r>
                    </a:p>
                    <a:p>
                      <a:pPr algn="ctr"/>
                      <a:r>
                        <a:rPr lang="en-US" sz="1400" kern="1200" dirty="0">
                          <a:effectLst/>
                        </a:rPr>
                        <a:t>Chocolate cyanosis: the brownish-blue color of the skin and blood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(IMPORTANT)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5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Thalassemia</a:t>
                      </a:r>
                      <a:endParaRPr lang="en-US" sz="1800" dirty="0"/>
                    </a:p>
                  </a:txBody>
                  <a:tcPr marL="121920" marR="12192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effectLst/>
                        </a:rPr>
                        <a:t>Defective synthesis of either alpha or beta global chains due to gene mutation.</a:t>
                      </a:r>
                    </a:p>
                    <a:p>
                      <a:pPr algn="ctr"/>
                      <a:endParaRPr lang="en-US" sz="1400" kern="1200" dirty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Beta-thalassemia has higher risk than alpha-thalassemia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because</a:t>
                      </a:r>
                    </a:p>
                    <a:p>
                      <a:pPr algn="ctr"/>
                      <a:r>
                        <a:rPr lang="en-US" sz="1800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beta-thalassemia has only two copies of  the gene while alpha-thalassemia has four copies</a:t>
                      </a:r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That's why beta-thalassemia </a:t>
                      </a:r>
                      <a:r>
                        <a:rPr lang="en-US" sz="1800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need regular blood transfusion</a:t>
                      </a:r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n-US" sz="1800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cause severe anemia</a:t>
                      </a:r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kern="1200" dirty="0">
                          <a:effectLst/>
                        </a:rPr>
                        <a:t>Alpha-thalassemia</a:t>
                      </a:r>
                      <a:r>
                        <a:rPr lang="it-IT" sz="1600" kern="1200" dirty="0">
                          <a:effectLst/>
                        </a:rPr>
                        <a:t>: </a:t>
                      </a:r>
                      <a:endParaRPr lang="en-US" sz="1600" kern="1200" dirty="0">
                        <a:effectLst/>
                      </a:endParaRPr>
                    </a:p>
                    <a:p>
                      <a:pPr algn="ctr"/>
                      <a:r>
                        <a:rPr lang="en-US" sz="1600" kern="1200" dirty="0">
                          <a:effectLst/>
                        </a:rPr>
                        <a:t>-  Synthesis of alpha-globin chain is   decreased or absent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b="1" kern="1200" dirty="0">
                          <a:effectLst/>
                        </a:rPr>
                        <a:t>Cause mild to moderate hemolytic anemia.</a:t>
                      </a:r>
                      <a:r>
                        <a:rPr lang="en-US" sz="2000" b="1" kern="1200" dirty="0">
                          <a:effectLst/>
                        </a:rPr>
                        <a:t> </a:t>
                      </a:r>
                      <a:endParaRPr lang="en-US" sz="1600" b="1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8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effectLst/>
                        </a:rPr>
                        <a:t>Beta thalassemia</a:t>
                      </a:r>
                      <a:r>
                        <a:rPr lang="en-US" sz="1600" kern="1200" dirty="0">
                          <a:effectLst/>
                        </a:rPr>
                        <a:t>:</a:t>
                      </a:r>
                    </a:p>
                    <a:p>
                      <a:pPr lvl="0" algn="ctr" fontAlgn="base"/>
                      <a:r>
                        <a:rPr lang="en-US" sz="1600" u="none" strike="noStrike" kern="1200" dirty="0">
                          <a:effectLst/>
                        </a:rPr>
                        <a:t>Synthesis of beta-globin chain is decreased or absent</a:t>
                      </a:r>
                    </a:p>
                    <a:p>
                      <a:pPr lvl="0" algn="ctr" fontAlgn="base"/>
                      <a:r>
                        <a:rPr lang="en-US" sz="1600" b="1" u="none" strike="noStrike" kern="1200" dirty="0">
                          <a:effectLst/>
                        </a:rPr>
                        <a:t>Cause severe anemia</a:t>
                      </a:r>
                    </a:p>
                    <a:p>
                      <a:pPr algn="ctr"/>
                      <a:r>
                        <a:rPr lang="en-US" sz="1600" b="1" kern="1200" dirty="0">
                          <a:effectLst/>
                        </a:rPr>
                        <a:t>Need regular blood transfusion .</a:t>
                      </a:r>
                      <a:endParaRPr lang="en-US" sz="1600" b="1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52884"/>
              </p:ext>
            </p:extLst>
          </p:nvPr>
        </p:nvGraphicFramePr>
        <p:xfrm>
          <a:off x="1701021" y="993201"/>
          <a:ext cx="9790393" cy="42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2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>
                          <a:effectLst/>
                        </a:rPr>
                        <a:t>Hemoglobinopathies</a:t>
                      </a:r>
                      <a:endParaRPr lang="en-US" sz="1800" dirty="0"/>
                    </a:p>
                  </a:txBody>
                  <a:tcPr marL="121920" marR="12192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Description</a:t>
                      </a:r>
                      <a:endParaRPr lang="en-US" sz="1800" dirty="0"/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19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3340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Myoglobin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72" y="4888197"/>
            <a:ext cx="2380889" cy="167561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12849" y="5981692"/>
            <a:ext cx="6172200" cy="116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>
              <a:solidFill>
                <a:schemeClr val="folHlink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0393"/>
              </p:ext>
            </p:extLst>
          </p:nvPr>
        </p:nvGraphicFramePr>
        <p:xfrm>
          <a:off x="2906882" y="1537606"/>
          <a:ext cx="5703718" cy="41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58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Stores and supplies oxygen to the heart and skeletal muscle only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Contains a single polypeptide chain forming a single subunit with </a:t>
                      </a:r>
                      <a:r>
                        <a:rPr lang="en-US" sz="1600" b="1" dirty="0"/>
                        <a:t>eight</a:t>
                      </a:r>
                      <a:r>
                        <a:rPr lang="en-US" sz="1600" dirty="0"/>
                        <a:t> a-helix structures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6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/>
                      </a:pPr>
                      <a:r>
                        <a:rPr lang="en-US" sz="1600" dirty="0"/>
                        <a:t>It gives red color to skeletal muscles</a:t>
                      </a:r>
                      <a:endParaRPr lang="en-US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Wingdings" charset="0"/>
                        <a:buNone/>
                        <a:defRPr/>
                      </a:pPr>
                      <a:r>
                        <a:rPr lang="en-US" sz="1600" dirty="0"/>
                        <a:t>The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interior</a:t>
                      </a:r>
                      <a:r>
                        <a:rPr lang="en-US" sz="1600" dirty="0"/>
                        <a:t> of the subunit is composed of nonpolar amino acids</a:t>
                      </a:r>
                      <a:endParaRPr lang="en-US" sz="1600" dirty="0">
                        <a:solidFill>
                          <a:schemeClr val="tx1"/>
                        </a:solidFill>
                        <a:cs typeface="ＭＳ Ｐゴシック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3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Supplies oxygen during aerobic exercise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The charged (polar</a:t>
                      </a:r>
                      <a:r>
                        <a:rPr lang="en-US" sz="1600" baseline="0" dirty="0"/>
                        <a:t>) </a:t>
                      </a:r>
                      <a:r>
                        <a:rPr lang="en-US" sz="1600" dirty="0"/>
                        <a:t>amino acids are located on the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surface </a:t>
                      </a:r>
                      <a:r>
                        <a:rPr lang="en-US" sz="1600" dirty="0"/>
                        <a:t>(forming</a:t>
                      </a:r>
                      <a:r>
                        <a:rPr lang="en-US" sz="1600" baseline="0" dirty="0"/>
                        <a:t> hydrogen bond) </a:t>
                      </a:r>
                      <a:r>
                        <a:rPr lang="en-US" sz="1600" dirty="0"/>
                        <a:t>while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The </a:t>
                      </a:r>
                      <a:r>
                        <a:rPr lang="en-US" sz="1600" dirty="0" err="1"/>
                        <a:t>heme</a:t>
                      </a:r>
                      <a:r>
                        <a:rPr lang="en-US" sz="1600" dirty="0"/>
                        <a:t> group is present at the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center </a:t>
                      </a:r>
                      <a:r>
                        <a:rPr lang="en-US" sz="1600" dirty="0"/>
                        <a:t>of the molecule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103108" y="2791292"/>
            <a:ext cx="191124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Calibri" charset="0"/>
              </a:rPr>
              <a:t>Explanation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Calibri" charset="0"/>
              </a:rPr>
              <a:t>Forming the structure of myoglobin is stabilized by hydrophobic interaction.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3629" y="973294"/>
            <a:ext cx="207020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Single chain will bind to </a:t>
            </a:r>
            <a:r>
              <a:rPr lang="en-US" dirty="0">
                <a:solidFill>
                  <a:srgbClr val="7030A0"/>
                </a:solidFill>
              </a:rPr>
              <a:t>one </a:t>
            </a:r>
            <a:r>
              <a:rPr lang="en-US" dirty="0" err="1">
                <a:solidFill>
                  <a:srgbClr val="7030A0"/>
                </a:solidFill>
              </a:rPr>
              <a:t>Heme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 </a:t>
            </a:r>
            <a:r>
              <a:rPr lang="en-US" dirty="0"/>
              <a:t>Myoglobin molecule will bind to </a:t>
            </a:r>
            <a:r>
              <a:rPr lang="en-US" dirty="0">
                <a:solidFill>
                  <a:srgbClr val="7030A0"/>
                </a:solidFill>
              </a:rPr>
              <a:t>one O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8592169" y="2163612"/>
            <a:ext cx="340403" cy="434714"/>
          </a:xfrm>
          <a:prstGeom prst="curvedConnector3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02816" y="1642411"/>
            <a:ext cx="1379095" cy="1708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7C7C72"/>
                </a:solidFill>
                <a:effectLst/>
                <a:latin typeface="Calibri" charset="0"/>
              </a:rPr>
              <a:t>Acts as O</a:t>
            </a:r>
            <a:r>
              <a:rPr lang="en-US" sz="1500" baseline="-25000" dirty="0">
                <a:solidFill>
                  <a:srgbClr val="7C7C72"/>
                </a:solidFill>
                <a:effectLst/>
                <a:latin typeface="Calibri" charset="0"/>
              </a:rPr>
              <a:t>2</a:t>
            </a:r>
            <a:r>
              <a:rPr lang="en-US" sz="1500" dirty="0">
                <a:solidFill>
                  <a:srgbClr val="7C7C72"/>
                </a:solidFill>
                <a:effectLst/>
                <a:latin typeface="Calibri" charset="0"/>
              </a:rPr>
              <a:t> carrier that increases the rate of transport of O</a:t>
            </a:r>
            <a:r>
              <a:rPr lang="en-US" sz="1500" baseline="-25000" dirty="0">
                <a:solidFill>
                  <a:srgbClr val="7C7C72"/>
                </a:solidFill>
                <a:effectLst/>
                <a:latin typeface="Calibri" charset="0"/>
              </a:rPr>
              <a:t>2 </a:t>
            </a:r>
            <a:r>
              <a:rPr lang="en-US" sz="1500" dirty="0">
                <a:solidFill>
                  <a:srgbClr val="7C7C72"/>
                </a:solidFill>
                <a:effectLst/>
                <a:latin typeface="Calibri" charset="0"/>
              </a:rPr>
              <a:t>within muscle cell. </a:t>
            </a:r>
            <a:endParaRPr lang="en-US" sz="1500" dirty="0"/>
          </a:p>
        </p:txBody>
      </p:sp>
      <p:sp>
        <p:nvSpPr>
          <p:cNvPr id="19" name="Rectangle 18"/>
          <p:cNvSpPr/>
          <p:nvPr/>
        </p:nvSpPr>
        <p:spPr>
          <a:xfrm>
            <a:off x="1429417" y="947367"/>
            <a:ext cx="88360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ＭＳ Ｐゴシック" charset="0"/>
              </a:rPr>
              <a:t>A globular hemeprotein in heart and skeletal muscle</a:t>
            </a:r>
          </a:p>
        </p:txBody>
      </p:sp>
      <p:cxnSp>
        <p:nvCxnSpPr>
          <p:cNvPr id="20" name="Curved Connector 19"/>
          <p:cNvCxnSpPr/>
          <p:nvPr/>
        </p:nvCxnSpPr>
        <p:spPr>
          <a:xfrm flipV="1">
            <a:off x="8610686" y="3238664"/>
            <a:ext cx="340403" cy="434714"/>
          </a:xfrm>
          <a:prstGeom prst="curvedConnector3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2496538" y="2380969"/>
            <a:ext cx="415967" cy="364563"/>
          </a:xfrm>
          <a:prstGeom prst="curvedConnector3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6662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Myoglobin in diseases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65307" y="1038516"/>
            <a:ext cx="7726509" cy="1616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Myoglobinuria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: Myoglobin is excreted in urine due to muscle damage (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</a:rPr>
              <a:t>rhabdomyolysis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means the destruction of muscle cells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May cause </a:t>
            </a:r>
            <a:r>
              <a:rPr lang="en-US" sz="2800" u="sng" dirty="0">
                <a:solidFill>
                  <a:schemeClr val="tx2">
                    <a:lumMod val="50000"/>
                  </a:schemeClr>
                </a:solidFill>
              </a:rPr>
              <a:t>acute renal failure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35038674"/>
              </p:ext>
            </p:extLst>
          </p:nvPr>
        </p:nvGraphicFramePr>
        <p:xfrm>
          <a:off x="5499198" y="2031091"/>
          <a:ext cx="5463010" cy="342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1597015" y="2847191"/>
            <a:ext cx="18288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7C7C7C"/>
                </a:solidFill>
                <a:latin typeface="Calibri,Bold" charset="0"/>
              </a:rPr>
              <a:t>The most common causes of </a:t>
            </a:r>
            <a:r>
              <a:rPr lang="en-US" dirty="0" err="1">
                <a:solidFill>
                  <a:srgbClr val="7C7C7C"/>
                </a:solidFill>
                <a:latin typeface="Calibri,Bold" charset="0"/>
              </a:rPr>
              <a:t>myoglobinuria</a:t>
            </a:r>
            <a:r>
              <a:rPr lang="en-US" dirty="0">
                <a:solidFill>
                  <a:srgbClr val="7C7C7C"/>
                </a:solidFill>
                <a:latin typeface="Calibri,Bold" charset="0"/>
              </a:rPr>
              <a:t> in adults are : trauma, alcohol and drugs.</a:t>
            </a:r>
            <a:endParaRPr lang="en-US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6452" y="2847191"/>
            <a:ext cx="1732109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NOTE:</a:t>
            </a:r>
          </a:p>
          <a:p>
            <a:r>
              <a:rPr lang="en-US" dirty="0">
                <a:solidFill>
                  <a:srgbClr val="FF0000"/>
                </a:solidFill>
              </a:rPr>
              <a:t>The cause of </a:t>
            </a:r>
            <a:r>
              <a:rPr lang="en-US" dirty="0" err="1">
                <a:solidFill>
                  <a:srgbClr val="FF0000"/>
                </a:solidFill>
              </a:rPr>
              <a:t>myoglobinuria</a:t>
            </a:r>
            <a:r>
              <a:rPr lang="en-US" dirty="0">
                <a:solidFill>
                  <a:srgbClr val="FF0000"/>
                </a:solidFill>
              </a:rPr>
              <a:t> is muscle damage and </a:t>
            </a:r>
            <a:r>
              <a:rPr lang="en-US" dirty="0" err="1">
                <a:solidFill>
                  <a:srgbClr val="FF0000"/>
                </a:solidFill>
              </a:rPr>
              <a:t>myoglobinuria</a:t>
            </a:r>
            <a:r>
              <a:rPr lang="en-US" dirty="0">
                <a:solidFill>
                  <a:srgbClr val="FF0000"/>
                </a:solidFill>
              </a:rPr>
              <a:t> may cause acute renal failure</a:t>
            </a:r>
          </a:p>
        </p:txBody>
      </p:sp>
    </p:spTree>
    <p:extLst>
      <p:ext uri="{BB962C8B-B14F-4D97-AF65-F5344CB8AC3E}">
        <p14:creationId xmlns:p14="http://schemas.microsoft.com/office/powerpoint/2010/main" val="16623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5222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Immunoglobulins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6463" y="866657"/>
            <a:ext cx="5525859" cy="428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Char char="v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Defensive proteins produced by the B-cells of the immune system</a:t>
            </a:r>
          </a:p>
          <a:p>
            <a:pPr>
              <a:lnSpc>
                <a:spcPct val="90000"/>
              </a:lnSpc>
              <a:buFont typeface="Wingdings" charset="2"/>
              <a:buChar char="v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Y-shaped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structure with 2 heavy and 2 light polypeptide chains</a:t>
            </a:r>
          </a:p>
          <a:p>
            <a:pPr>
              <a:lnSpc>
                <a:spcPct val="90000"/>
              </a:lnSpc>
              <a:buFont typeface="Wingdings" charset="2"/>
              <a:buChar char="v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Neutralize bacteria and viruses</a:t>
            </a:r>
          </a:p>
          <a:p>
            <a:pPr>
              <a:lnSpc>
                <a:spcPct val="90000"/>
              </a:lnSpc>
              <a:buFont typeface="Wingdings" charset="2"/>
              <a:buChar char="v"/>
              <a:defRPr/>
            </a:pPr>
            <a:r>
              <a:rPr lang="en-US" sz="3200" dirty="0">
                <a:solidFill>
                  <a:srgbClr val="C00000"/>
                </a:solidFill>
              </a:rPr>
              <a:t>Types: IgA, </a:t>
            </a:r>
            <a:r>
              <a:rPr lang="en-US" sz="3200" dirty="0" err="1">
                <a:solidFill>
                  <a:srgbClr val="C00000"/>
                </a:solidFill>
              </a:rPr>
              <a:t>IgD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IgE</a:t>
            </a:r>
            <a:r>
              <a:rPr lang="en-US" sz="3200" dirty="0">
                <a:solidFill>
                  <a:srgbClr val="C00000"/>
                </a:solidFill>
              </a:rPr>
              <a:t>, IgG, IgM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5405" y="5338583"/>
            <a:ext cx="52959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Explanation: The antibodies bind with the antigen and makes immune complex which trigger the immune system and the macrophages start engulf this complex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9623" y="1690062"/>
            <a:ext cx="3794666" cy="3842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5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2954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7176" y="1257012"/>
            <a:ext cx="3929921" cy="4708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Hemoglobin: </a:t>
            </a:r>
          </a:p>
          <a:p>
            <a:r>
              <a:rPr lang="en-US" sz="2000" dirty="0"/>
              <a:t>4 Chains</a:t>
            </a:r>
          </a:p>
          <a:p>
            <a:r>
              <a:rPr lang="en-US" sz="2000" dirty="0"/>
              <a:t>Transports O2 and CO2</a:t>
            </a:r>
          </a:p>
          <a:p>
            <a:endParaRPr lang="en-US" sz="2000" dirty="0"/>
          </a:p>
          <a:p>
            <a:r>
              <a:rPr lang="en-US" sz="2000" u="sng" dirty="0"/>
              <a:t>Normal HB: </a:t>
            </a:r>
            <a:r>
              <a:rPr lang="en-US" sz="2000" dirty="0"/>
              <a:t>4 Types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HbA</a:t>
            </a:r>
            <a:r>
              <a:rPr lang="en-US" sz="2000" dirty="0"/>
              <a:t> –HbA2 –</a:t>
            </a:r>
            <a:r>
              <a:rPr lang="en-US" sz="2000" dirty="0" err="1"/>
              <a:t>HbF</a:t>
            </a:r>
            <a:r>
              <a:rPr lang="en-US" sz="2000" dirty="0"/>
              <a:t> –HbA1C</a:t>
            </a:r>
          </a:p>
          <a:p>
            <a:endParaRPr lang="en-US" sz="2000" dirty="0"/>
          </a:p>
          <a:p>
            <a:r>
              <a:rPr lang="en-US" sz="2000" u="sng" dirty="0"/>
              <a:t>Abnormal HB: </a:t>
            </a:r>
            <a:r>
              <a:rPr lang="en-US" sz="2000" dirty="0"/>
              <a:t>3 Types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Carboxy</a:t>
            </a:r>
            <a:r>
              <a:rPr lang="en-US" sz="2000" dirty="0"/>
              <a:t> </a:t>
            </a:r>
            <a:r>
              <a:rPr lang="en-US" sz="2000" dirty="0" err="1"/>
              <a:t>Hb</a:t>
            </a:r>
            <a:r>
              <a:rPr lang="en-US" sz="2000" dirty="0"/>
              <a:t> –Met </a:t>
            </a:r>
            <a:r>
              <a:rPr lang="en-US" sz="2000" dirty="0" err="1"/>
              <a:t>Hb</a:t>
            </a:r>
            <a:r>
              <a:rPr lang="en-US" sz="2000" dirty="0"/>
              <a:t> –</a:t>
            </a:r>
            <a:r>
              <a:rPr lang="en-US" sz="2000" dirty="0" err="1"/>
              <a:t>Sulf</a:t>
            </a:r>
            <a:r>
              <a:rPr lang="en-US" sz="2000" dirty="0"/>
              <a:t> </a:t>
            </a:r>
            <a:r>
              <a:rPr lang="en-US" sz="2000" dirty="0" err="1"/>
              <a:t>Hb</a:t>
            </a:r>
            <a:endParaRPr lang="en-US" sz="2000" dirty="0"/>
          </a:p>
          <a:p>
            <a:endParaRPr lang="en-US" sz="2000" dirty="0"/>
          </a:p>
          <a:p>
            <a:r>
              <a:rPr lang="en-US" sz="2000" u="sng" dirty="0" err="1"/>
              <a:t>Hemoglobinopathies</a:t>
            </a:r>
            <a:r>
              <a:rPr lang="en-US" sz="2000" u="sng" dirty="0"/>
              <a:t>: </a:t>
            </a:r>
            <a:r>
              <a:rPr lang="en-US" sz="2000" dirty="0"/>
              <a:t>4 types</a:t>
            </a:r>
          </a:p>
          <a:p>
            <a:r>
              <a:rPr lang="en-US" sz="2000" dirty="0"/>
              <a:t>1- Sickle cell disease (</a:t>
            </a:r>
            <a:r>
              <a:rPr lang="en-US" sz="2000" dirty="0" err="1"/>
              <a:t>HbS</a:t>
            </a:r>
            <a:r>
              <a:rPr lang="en-US" sz="2000" dirty="0"/>
              <a:t>)</a:t>
            </a:r>
          </a:p>
          <a:p>
            <a:r>
              <a:rPr lang="en-US" sz="2000" dirty="0"/>
              <a:t>2- Hemoglobin C disease (</a:t>
            </a:r>
            <a:r>
              <a:rPr lang="en-US" sz="2000" dirty="0" err="1"/>
              <a:t>HbC</a:t>
            </a:r>
            <a:r>
              <a:rPr lang="en-US" sz="2000" dirty="0"/>
              <a:t>)</a:t>
            </a:r>
          </a:p>
          <a:p>
            <a:r>
              <a:rPr lang="en-US" sz="2000" dirty="0"/>
              <a:t>3- </a:t>
            </a:r>
            <a:r>
              <a:rPr lang="en-US" sz="2000" dirty="0" err="1"/>
              <a:t>Methemoglobinemia</a:t>
            </a:r>
            <a:endParaRPr lang="en-US" sz="2000" dirty="0"/>
          </a:p>
          <a:p>
            <a:r>
              <a:rPr lang="en-US" sz="2000" dirty="0"/>
              <a:t>4- Thalassemia (alpha or beta)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9497" y="1257012"/>
            <a:ext cx="2406316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Myoglobin:</a:t>
            </a:r>
          </a:p>
          <a:p>
            <a:r>
              <a:rPr lang="en-US" sz="2000" dirty="0"/>
              <a:t>1 Chain</a:t>
            </a:r>
          </a:p>
          <a:p>
            <a:r>
              <a:rPr lang="en-US" sz="2000" dirty="0"/>
              <a:t>Stores O2</a:t>
            </a:r>
          </a:p>
          <a:p>
            <a:r>
              <a:rPr lang="en-US" sz="2000" dirty="0"/>
              <a:t>Gives red color to skeletal muscles</a:t>
            </a:r>
          </a:p>
          <a:p>
            <a:endParaRPr lang="en-US" sz="2000" dirty="0"/>
          </a:p>
          <a:p>
            <a:r>
              <a:rPr lang="en-US" sz="2000" u="sng" dirty="0"/>
              <a:t>Myoglobin disease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Myoglobinuria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9497" y="4000212"/>
            <a:ext cx="3276600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Immunoglobulins:</a:t>
            </a:r>
            <a:endParaRPr lang="en-US" sz="2000" b="1" dirty="0"/>
          </a:p>
          <a:p>
            <a:r>
              <a:rPr lang="en-US" sz="2000" dirty="0"/>
              <a:t>4 Chains</a:t>
            </a:r>
          </a:p>
          <a:p>
            <a:r>
              <a:rPr lang="en-US" sz="2000" dirty="0"/>
              <a:t>Neutralizes Bacteria</a:t>
            </a:r>
          </a:p>
          <a:p>
            <a:endParaRPr lang="en-US" sz="2000" dirty="0"/>
          </a:p>
          <a:p>
            <a:r>
              <a:rPr lang="en-US" sz="2000" dirty="0"/>
              <a:t>5 Types: Ig G, A, M, E, D</a:t>
            </a:r>
          </a:p>
        </p:txBody>
      </p:sp>
    </p:spTree>
    <p:extLst>
      <p:ext uri="{BB962C8B-B14F-4D97-AF65-F5344CB8AC3E}">
        <p14:creationId xmlns:p14="http://schemas.microsoft.com/office/powerpoint/2010/main" val="143559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1479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3548" y="4831586"/>
            <a:ext cx="360599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Hemoglobin Video: https://</a:t>
            </a:r>
            <a:r>
              <a:rPr lang="en-US" sz="1600" dirty="0" err="1">
                <a:hlinkClick r:id="rId4"/>
              </a:rPr>
              <a:t>www.youtube.com</a:t>
            </a:r>
            <a:r>
              <a:rPr lang="en-US" sz="1600" dirty="0">
                <a:hlinkClick r:id="rId4"/>
              </a:rPr>
              <a:t>/</a:t>
            </a:r>
            <a:r>
              <a:rPr lang="en-US" sz="1600" dirty="0" err="1">
                <a:hlinkClick r:id="rId4"/>
              </a:rPr>
              <a:t>watch?v</a:t>
            </a:r>
            <a:r>
              <a:rPr lang="en-US" sz="1600" dirty="0">
                <a:hlinkClick r:id="rId4"/>
              </a:rPr>
              <a:t>=89feCoBXRGE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3922" y="1188533"/>
            <a:ext cx="393105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Bradley Hand ITC" panose="03070402050302030203" pitchFamily="66" charset="0"/>
              </a:rPr>
              <a:t>SAQ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hlinkClick r:id="rId5"/>
              </a:rPr>
              <a:t>https://www.onlineexambuilder.com/globular-proteins-saq/exam-127554</a:t>
            </a:r>
            <a:br>
              <a:rPr lang="ar-SA" altLang="ar-SA" dirty="0"/>
            </a:br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1326746" y="3820022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Helpful video</a:t>
            </a:r>
            <a:endParaRPr lang="ar-SA" sz="48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2999" y="1188533"/>
            <a:ext cx="393105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3600" dirty="0">
                <a:latin typeface="Bradley Hand ITC" panose="03070402050302030203" pitchFamily="66" charset="0"/>
              </a:rPr>
              <a:t>MCQ’s</a:t>
            </a:r>
            <a:endParaRPr lang="ar-SA" altLang="ar-SA" sz="3600" dirty="0">
              <a:latin typeface="Bradley Hand ITC" panose="03070402050302030203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dirty="0">
                <a:solidFill>
                  <a:srgbClr val="D85F7F"/>
                </a:solidFill>
                <a:latin typeface="Arial" panose="020B0604020202020204" pitchFamily="34" charset="0"/>
                <a:hlinkClick r:id="rId6"/>
              </a:rPr>
              <a:t>https://www.onlineexambuilder.com/globular-proteins/exam-127546</a:t>
            </a:r>
            <a:endParaRPr lang="ar-SA" altLang="ar-SA" sz="4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r>
              <a:rPr lang="en-US">
                <a:hlinkClick r:id="rId7"/>
              </a:rPr>
              <a:t>https://www.onlineexambuilder.com/globular-proteins/exam-128219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404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-7907" y="1401372"/>
            <a:ext cx="1412083" cy="1254920"/>
          </a:xfrm>
          <a:prstGeom prst="round2SameRect">
            <a:avLst/>
          </a:prstGeom>
          <a:solidFill>
            <a:srgbClr val="5B8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C2C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" y="1460307"/>
            <a:ext cx="1137047" cy="1137047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39023" y="1311106"/>
            <a:ext cx="2651760" cy="5261357"/>
          </a:xfrm>
          <a:prstGeom prst="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10755519" y="1274419"/>
            <a:ext cx="1412083" cy="1252728"/>
          </a:xfrm>
          <a:prstGeom prst="round2SameRect">
            <a:avLst/>
          </a:prstGeom>
          <a:solidFill>
            <a:srgbClr val="5B8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C2C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0838" y="1206996"/>
            <a:ext cx="2651760" cy="5410925"/>
          </a:xfrm>
          <a:prstGeom prst="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Zinah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Alkaaf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Ruba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Barnawy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Reem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Alserjany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4-Lama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Altamimi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Reema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Alshaea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Shatha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Algeheb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7-Rana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Barasain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8-Heba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Alnasser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033" y="1333855"/>
            <a:ext cx="1133856" cy="1133856"/>
          </a:xfrm>
          <a:prstGeom prst="rect">
            <a:avLst/>
          </a:prstGeom>
        </p:spPr>
      </p:pic>
      <p:sp>
        <p:nvSpPr>
          <p:cNvPr id="11" name="16-Point Star 10"/>
          <p:cNvSpPr/>
          <p:nvPr/>
        </p:nvSpPr>
        <p:spPr>
          <a:xfrm>
            <a:off x="4153209" y="2028831"/>
            <a:ext cx="3788163" cy="3899005"/>
          </a:xfrm>
          <a:prstGeom prst="star16">
            <a:avLst>
              <a:gd name="adj" fmla="val 42872"/>
            </a:avLst>
          </a:prstGeom>
          <a:solidFill>
            <a:srgbClr val="5B8B6B"/>
          </a:solidFill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3990783" y="1865245"/>
            <a:ext cx="4136331" cy="4221236"/>
          </a:xfrm>
          <a:prstGeom prst="star16">
            <a:avLst>
              <a:gd name="adj" fmla="val 42872"/>
            </a:avLst>
          </a:prstGeom>
          <a:noFill/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51711" y="3237199"/>
            <a:ext cx="3426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TEAM LEADERS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.Rania </a:t>
            </a:r>
            <a:r>
              <a:rPr lang="en-US" sz="3000" b="1" dirty="0" err="1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Alessa</a:t>
            </a:r>
            <a:endParaRPr lang="en-US" sz="3000" b="1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0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.Mohammad</a:t>
            </a:r>
          </a:p>
          <a:p>
            <a:r>
              <a:rPr lang="en-US" sz="30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     Almutlaq</a:t>
            </a:r>
          </a:p>
        </p:txBody>
      </p:sp>
      <p:sp>
        <p:nvSpPr>
          <p:cNvPr id="14" name="Oval 13"/>
          <p:cNvSpPr/>
          <p:nvPr/>
        </p:nvSpPr>
        <p:spPr>
          <a:xfrm>
            <a:off x="4448928" y="2427901"/>
            <a:ext cx="3196723" cy="3079490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5400000">
            <a:off x="514348" y="135432"/>
            <a:ext cx="557216" cy="1585913"/>
          </a:xfrm>
          <a:prstGeom prst="round2Same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5400000">
            <a:off x="164305" y="-164305"/>
            <a:ext cx="785816" cy="1114425"/>
          </a:xfrm>
          <a:prstGeom prst="round2SameRect">
            <a:avLst/>
          </a:prstGeom>
          <a:solidFill>
            <a:srgbClr val="517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-30517"/>
            <a:ext cx="3243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5913" y="570263"/>
            <a:ext cx="280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MEMBERS</a:t>
            </a:r>
          </a:p>
          <a:p>
            <a:endParaRPr lang="en-US" sz="3600" b="1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1" name="صورة 6" descr="bio logo 43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588" y="1957388"/>
            <a:ext cx="2300287" cy="2228850"/>
          </a:xfrm>
          <a:prstGeom prst="rect">
            <a:avLst/>
          </a:prstGeom>
          <a:solidFill>
            <a:srgbClr val="5B8B6B"/>
          </a:solidFill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97619" y="1065522"/>
            <a:ext cx="0" cy="4754880"/>
          </a:xfrm>
          <a:prstGeom prst="line">
            <a:avLst/>
          </a:prstGeom>
          <a:ln w="66675" cap="rnd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738" y="2832079"/>
            <a:ext cx="54006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r>
              <a:rPr lang="en-US" sz="32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PLEASE CONTACT US IF YOU HAVE ANY ISSUE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2659" y="1988136"/>
            <a:ext cx="941832" cy="941832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37" t="-23068" r="-62037" b="-23068"/>
          <a:stretch/>
        </p:blipFill>
        <p:spPr>
          <a:xfrm>
            <a:off x="5039913" y="811386"/>
            <a:ext cx="3001329" cy="132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25" y="3028276"/>
            <a:ext cx="944575" cy="944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7" y="4071159"/>
            <a:ext cx="941832" cy="941832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62" y="5111298"/>
            <a:ext cx="941832" cy="9418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34536" y="5246458"/>
            <a:ext cx="4832546" cy="671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Biochemistryteam436@gmail.com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55001" y="4208438"/>
            <a:ext cx="5212080" cy="671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@436Biochemteam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03000" y="3170419"/>
            <a:ext cx="5364082" cy="671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Lippincott's Illustrated Reviews: Biochemistry, 6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55001" y="2113998"/>
            <a:ext cx="5212080" cy="671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https://www.youtube.com/watch?v=89feCoBXRGE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4535" y="1094381"/>
            <a:ext cx="4832547" cy="671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Review the notes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6" descr="bio logo 436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131" y="2643187"/>
            <a:ext cx="8759744" cy="3179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Objectives: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describe the globular proteins using common examples like hemoglobin and myoglobin.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To study the structure and functions of globular proteins like: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</a:rPr>
              <a:t>Hemoglobin (a major globular protein)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</a:rPr>
              <a:t>Myoglobin, and</a:t>
            </a:r>
          </a:p>
          <a:p>
            <a:pPr lvl="1">
              <a:defRPr/>
            </a:pPr>
            <a:r>
              <a:rPr lang="en-US" sz="2400" dirty="0">
                <a:solidFill>
                  <a:srgbClr val="2A4452"/>
                </a:solidFill>
                <a:latin typeface="Symbol" pitchFamily="18" charset="2"/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-globulins (immunoglobulins) 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To know the different types of hemoglobin and difference between normal and abnormal hemoglobin .</a:t>
            </a:r>
            <a:endParaRPr lang="ar-SA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To understand the diseases associated with globular proteins 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400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6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9" name="Shape 33"/>
          <p:cNvSpPr txBox="1">
            <a:spLocks/>
          </p:cNvSpPr>
          <p:nvPr/>
        </p:nvSpPr>
        <p:spPr>
          <a:xfrm>
            <a:off x="1346200" y="156272"/>
            <a:ext cx="8077200" cy="5065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11" indent="-324611" defTabSz="324611">
              <a:spcBef>
                <a:spcPts val="800"/>
              </a:spcBef>
              <a:tabLst>
                <a:tab pos="88900" algn="l"/>
                <a:tab pos="317500" algn="l"/>
              </a:tabLst>
              <a:defRPr sz="18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- Amino acid chains fold into shapes  that  resemble spheres are called globular proteins </a:t>
            </a:r>
          </a:p>
          <a:p>
            <a:pPr marL="324611" indent="-324611" algn="ctr" defTabSz="324611">
              <a:lnSpc>
                <a:spcPct val="1200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1800"/>
            </a:pPr>
            <a:r>
              <a:rPr lang="en-US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Globular protein </a:t>
            </a:r>
          </a:p>
          <a:p>
            <a:pPr marL="324611" indent="-324611" defTabSz="324611">
              <a:lnSpc>
                <a:spcPct val="1200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18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- This type of folding increases solubility of proteins in water :</a:t>
            </a:r>
            <a:endParaRPr lang="en-US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315595" indent="-315595" defTabSz="414781">
              <a:lnSpc>
                <a:spcPct val="120000"/>
              </a:lnSpc>
              <a:spcBef>
                <a:spcPts val="2900"/>
              </a:spcBef>
              <a:defRPr sz="1800"/>
            </a:pPr>
            <a:r>
              <a:rPr lang="en-US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dirty="0"/>
              <a:t>Polar groups on the protein</a:t>
            </a:r>
            <a:r>
              <a:rPr lang="en-US" dirty="0">
                <a:latin typeface="Times Roman"/>
                <a:sym typeface="Times Roman"/>
              </a:rPr>
              <a:t>’</a:t>
            </a:r>
            <a:r>
              <a:rPr lang="en-US" dirty="0"/>
              <a:t>s surface</a:t>
            </a:r>
          </a:p>
          <a:p>
            <a:pPr marL="315595" indent="-315595" defTabSz="414781">
              <a:lnSpc>
                <a:spcPct val="220000"/>
              </a:lnSpc>
              <a:spcBef>
                <a:spcPts val="2900"/>
              </a:spcBef>
              <a:defRPr sz="1800"/>
            </a:pPr>
            <a:r>
              <a:rPr lang="en-US" dirty="0"/>
              <a:t>Hydrophobic groups in the interior</a:t>
            </a:r>
          </a:p>
          <a:p>
            <a:pPr marL="324611" indent="-324611" defTabSz="324611">
              <a:lnSpc>
                <a:spcPct val="1700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18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- Fibrous proteins are mainly insoluble structural proteins </a:t>
            </a:r>
            <a:br>
              <a:rPr lang="en-US" dirty="0">
                <a:latin typeface="Times Roman"/>
                <a:ea typeface="Times Roman"/>
                <a:cs typeface="Times Roman"/>
                <a:sym typeface="Times Roman"/>
              </a:rPr>
            </a:br>
            <a:endParaRPr lang="en-US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324611" indent="-324611" defTabSz="324611">
              <a:lnSpc>
                <a:spcPts val="58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1800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24611" indent="-324611" defTabSz="324611">
              <a:lnSpc>
                <a:spcPts val="58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1800"/>
            </a:pPr>
            <a:br>
              <a:rPr lang="en-US" dirty="0">
                <a:latin typeface="Times Roman"/>
                <a:ea typeface="Times Roman"/>
                <a:cs typeface="Times Roman"/>
                <a:sym typeface="Times Roman"/>
              </a:rPr>
            </a:br>
            <a:endParaRPr lang="en-US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324611" indent="-324611" defTabSz="324611">
              <a:lnSpc>
                <a:spcPts val="58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1800"/>
            </a:pPr>
            <a:br>
              <a:rPr lang="en-US" dirty="0">
                <a:solidFill>
                  <a:srgbClr val="FFCC00"/>
                </a:solidFill>
                <a:latin typeface="Times Roman"/>
                <a:ea typeface="Times Roman"/>
                <a:cs typeface="Times Roman"/>
                <a:sym typeface="Times Roman"/>
              </a:rPr>
            </a:br>
            <a:endParaRPr lang="en-US" dirty="0">
              <a:solidFill>
                <a:srgbClr val="FFCC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0400" y="4337940"/>
            <a:ext cx="4368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-Globular proteins have functional properties.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ex: they can work as enzymes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-Fibrous proteins are structural only.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9400" y="5718871"/>
            <a:ext cx="3810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makes the protein soluble is the ability to interact with water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9399" y="4338519"/>
            <a:ext cx="404274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sequence of the protein is what determine the structure and the structure is what determine the function of it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7390" y="2686845"/>
            <a:ext cx="48818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5595" indent="-315595" defTabSz="414781">
              <a:spcBef>
                <a:spcPts val="2900"/>
              </a:spcBef>
              <a:defRPr sz="1800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They come from the side chain of amino acid</a:t>
            </a:r>
          </a:p>
        </p:txBody>
      </p:sp>
      <p:pic>
        <p:nvPicPr>
          <p:cNvPr id="14" name="300px-1GZX_Haemoglobi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4450" y="1405146"/>
            <a:ext cx="2692400" cy="213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653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graphicFrame>
        <p:nvGraphicFramePr>
          <p:cNvPr id="1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76863"/>
              </p:ext>
            </p:extLst>
          </p:nvPr>
        </p:nvGraphicFramePr>
        <p:xfrm>
          <a:off x="1704975" y="-15564"/>
          <a:ext cx="9448800" cy="568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1130300" y="5519984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594" lvl="0" indent="-315594" defTabSz="414781">
              <a:spcBef>
                <a:spcPts val="2900"/>
              </a:spcBef>
              <a:defRPr sz="1800"/>
            </a:pPr>
            <a:r>
              <a:rPr lang="en-US" b="1" dirty="0"/>
              <a:t>     Enzymes:</a:t>
            </a:r>
            <a:r>
              <a:rPr lang="en-US" dirty="0"/>
              <a:t> catalysis of biochemical reactions.</a:t>
            </a:r>
            <a:endParaRPr lang="en-US" sz="8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0300" y="6161334"/>
            <a:ext cx="4126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hemoglobin and myoglobin are the two most abundant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heme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-proteins in humans. </a:t>
            </a:r>
          </a:p>
        </p:txBody>
      </p:sp>
    </p:spTree>
    <p:extLst>
      <p:ext uri="{BB962C8B-B14F-4D97-AF65-F5344CB8AC3E}">
        <p14:creationId xmlns:p14="http://schemas.microsoft.com/office/powerpoint/2010/main" val="50635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3842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Hemoglobin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29417" y="1650976"/>
            <a:ext cx="7924800" cy="4373563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major globular protein in humans</a:t>
            </a:r>
          </a:p>
          <a:p>
            <a:pPr marL="0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Composed of four polypeptide chains: (subunits)</a:t>
            </a:r>
          </a:p>
          <a:p>
            <a:pPr marL="457200" lvl="1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Two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a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two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b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chains</a:t>
            </a:r>
          </a:p>
          <a:p>
            <a:pPr marL="0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 two dimers of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ab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subunits</a:t>
            </a:r>
          </a:p>
          <a:p>
            <a:pPr marL="0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Held together by non-covalent interactions</a:t>
            </a:r>
          </a:p>
          <a:p>
            <a:pPr marL="0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chain is a subunit with a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heme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group in the center that carries oxygen</a:t>
            </a:r>
          </a:p>
          <a:p>
            <a:pPr marL="0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Hb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molecule contains 4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heme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groups and carries</a:t>
            </a:r>
          </a:p>
          <a:p>
            <a:pPr marL="0" indent="0" algn="l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 molecules of O</a:t>
            </a:r>
            <a:r>
              <a:rPr lang="en-US" alt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87161" y="2929131"/>
            <a:ext cx="291531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 the bond within the dimer itself  is very strong because it has covalent and Hydrophobic bonds .while, the bond between the 2 dimers is weaker because it has ionic and van der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val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bond 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- 1  hemoglobin &gt; 4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heme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group &gt; 4 oxygen  molecules. </a:t>
            </a:r>
          </a:p>
        </p:txBody>
      </p:sp>
      <p:pic>
        <p:nvPicPr>
          <p:cNvPr id="11" name="Screen Shot 2017-02-08 at 3.40.10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8110" y="1120319"/>
            <a:ext cx="3053421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47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6622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Hemoglobin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Structure</a:t>
            </a:r>
          </a:p>
        </p:txBody>
      </p:sp>
      <p:pic>
        <p:nvPicPr>
          <p:cNvPr id="9" name="Screen Shot 2017-02-08 at 12.35.26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6511" y="944344"/>
            <a:ext cx="7696200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7751911" y="5287745"/>
            <a:ext cx="25908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23966" y="5381485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Iron binds with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Histidine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residue in the globule chain and in the other side binds to O2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7029" y="3317918"/>
            <a:ext cx="20989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heme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is in a ring form  and the ferrous iron is in the center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7029" y="1048964"/>
            <a:ext cx="3200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Hemoglobin consist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heme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group and chains ( alpha - beta - gamma - delta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42511" y="1051094"/>
            <a:ext cx="3200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beta chain represented by one gene , while alpha represented by two </a:t>
            </a:r>
          </a:p>
        </p:txBody>
      </p:sp>
    </p:spTree>
    <p:extLst>
      <p:ext uri="{BB962C8B-B14F-4D97-AF65-F5344CB8AC3E}">
        <p14:creationId xmlns:p14="http://schemas.microsoft.com/office/powerpoint/2010/main" val="48523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Types of hemoglobin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17218"/>
              </p:ext>
            </p:extLst>
          </p:nvPr>
        </p:nvGraphicFramePr>
        <p:xfrm>
          <a:off x="1703888" y="1039748"/>
          <a:ext cx="9378093" cy="52994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8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Normal</a:t>
                      </a:r>
                      <a:r>
                        <a:rPr lang="en-US" sz="1800" dirty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Abnormal</a:t>
                      </a:r>
                      <a:r>
                        <a:rPr lang="en-US" sz="1800" dirty="0"/>
                        <a:t>: not able to transport</a:t>
                      </a:r>
                      <a:r>
                        <a:rPr lang="en-US" sz="1800" baseline="0" dirty="0"/>
                        <a:t> O2 due to the structure of it.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HbA</a:t>
                      </a:r>
                      <a:r>
                        <a:rPr lang="en-US" sz="1800" dirty="0"/>
                        <a:t> (97%)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is the major hemoglobin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Carboxy</a:t>
                      </a:r>
                      <a:r>
                        <a:rPr lang="en-US" sz="1800" dirty="0"/>
                        <a:t> –</a:t>
                      </a:r>
                      <a:r>
                        <a:rPr lang="en-US" sz="1800" baseline="0" dirty="0"/>
                        <a:t> HB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: (IMPORTANT NOTES)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 replaces 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and binds 220X tighter than O</a:t>
                      </a:r>
                      <a:r>
                        <a:rPr lang="en-US" sz="1800" baseline="-25000" dirty="0"/>
                        <a:t>2 </a:t>
                      </a:r>
                      <a:r>
                        <a:rPr lang="en-US" sz="1800" baseline="0" dirty="0"/>
                        <a:t> (Smokers) </a:t>
                      </a:r>
                      <a:r>
                        <a:rPr lang="en-US" sz="18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it can produce toxic concentrations of </a:t>
                      </a:r>
                      <a:r>
                        <a:rPr lang="en-US" sz="1800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carboxyhemoglobin</a:t>
                      </a:r>
                      <a:r>
                        <a:rPr lang="en-US" sz="18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in the blood for example increased levels of CO are found in the blood of tobacco smokers. CO toxicity appears to result from a combination of tissue hypoxia and direct CO- mediated damage at cellular level. </a:t>
                      </a:r>
                      <a:endParaRPr lang="en-US" sz="1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HbA</a:t>
                      </a:r>
                      <a:r>
                        <a:rPr lang="en-US" sz="1800" baseline="-5999" dirty="0"/>
                        <a:t>2</a:t>
                      </a:r>
                      <a:r>
                        <a:rPr lang="en-US" sz="1800" dirty="0"/>
                        <a:t> (2%)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Met-</a:t>
                      </a:r>
                      <a:r>
                        <a:rPr lang="en-US" sz="1800" baseline="0" dirty="0"/>
                        <a:t> HB: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Contains oxidized Fe</a:t>
                      </a:r>
                      <a:r>
                        <a:rPr lang="en-US" sz="1800" baseline="30000" dirty="0"/>
                        <a:t>3+</a:t>
                      </a:r>
                      <a:r>
                        <a:rPr lang="en-US" sz="1800" dirty="0"/>
                        <a:t> (~2%) that cannot carry O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HbF</a:t>
                      </a:r>
                      <a:r>
                        <a:rPr lang="en-US" sz="1800" dirty="0"/>
                        <a:t> (1%) fetal or neonates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It</a:t>
                      </a:r>
                      <a:r>
                        <a:rPr lang="en-US" sz="18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is increased in hepatocellular carcinoma patients</a:t>
                      </a:r>
                      <a:endParaRPr lang="en-US" sz="1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Sulfur-HB: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Forms due to high sulfur levels in blood (irreversible reaction)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(increased in people who have been using sulfur containing drugs for a long period of time)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HbA</a:t>
                      </a:r>
                      <a:r>
                        <a:rPr lang="en-US" sz="1800" baseline="-5999" dirty="0"/>
                        <a:t>1c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2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Hemoglobin A</a:t>
            </a:r>
          </a:p>
        </p:txBody>
      </p:sp>
      <p:pic>
        <p:nvPicPr>
          <p:cNvPr id="9" name="Screen Shot 2017-02-08 at 12.49.44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3966" y="997069"/>
            <a:ext cx="10391705" cy="3153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53"/>
          <p:cNvSpPr/>
          <p:nvPr/>
        </p:nvSpPr>
        <p:spPr>
          <a:xfrm>
            <a:off x="6093274" y="112183"/>
            <a:ext cx="621748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3600" dirty="0"/>
              <a:t> (</a:t>
            </a:r>
            <a:r>
              <a:rPr lang="ar-SA" sz="3600" dirty="0"/>
              <a:t> </a:t>
            </a:r>
            <a:r>
              <a:rPr lang="en-US" sz="3600" dirty="0"/>
              <a:t>O</a:t>
            </a:r>
            <a:r>
              <a:rPr sz="3600" baseline="-5999" dirty="0"/>
              <a:t>2</a:t>
            </a:r>
            <a:r>
              <a:rPr sz="3600" dirty="0"/>
              <a:t> binding to hemoglobin</a:t>
            </a:r>
            <a:r>
              <a:rPr lang="ar-SA" sz="3600" dirty="0"/>
              <a:t> (</a:t>
            </a:r>
            <a:endParaRPr sz="3600" dirty="0"/>
          </a:p>
        </p:txBody>
      </p:sp>
      <p:sp>
        <p:nvSpPr>
          <p:cNvPr id="11" name="Shape 54"/>
          <p:cNvSpPr/>
          <p:nvPr/>
        </p:nvSpPr>
        <p:spPr>
          <a:xfrm>
            <a:off x="1241217" y="4150710"/>
            <a:ext cx="5037315" cy="182701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lvl="0">
              <a:defRPr sz="1800"/>
            </a:pPr>
            <a:r>
              <a:rPr sz="1700" dirty="0">
                <a:solidFill>
                  <a:srgbClr val="53585F"/>
                </a:solidFill>
              </a:rPr>
              <a:t>T form: The </a:t>
            </a:r>
            <a:r>
              <a:rPr sz="1700" dirty="0" err="1">
                <a:solidFill>
                  <a:srgbClr val="53585F"/>
                </a:solidFill>
              </a:rPr>
              <a:t>deoxy</a:t>
            </a:r>
            <a:r>
              <a:rPr sz="1700" dirty="0">
                <a:solidFill>
                  <a:srgbClr val="53585F"/>
                </a:solidFill>
              </a:rPr>
              <a:t> form of hemoglobin is called the </a:t>
            </a:r>
            <a:r>
              <a:rPr sz="1700" dirty="0">
                <a:solidFill>
                  <a:srgbClr val="53585F"/>
                </a:solidFill>
                <a:latin typeface="Times Roman"/>
                <a:ea typeface="Times Roman"/>
                <a:cs typeface="Times Roman"/>
                <a:sym typeface="Times Roman"/>
              </a:rPr>
              <a:t>"T, </a:t>
            </a:r>
            <a:r>
              <a:rPr sz="1700" dirty="0">
                <a:solidFill>
                  <a:srgbClr val="53585F"/>
                </a:solidFill>
              </a:rPr>
              <a:t>or taut (tense) form. In the T form, the two</a:t>
            </a:r>
            <a:r>
              <a:rPr lang="en-US" sz="1700" dirty="0">
                <a:solidFill>
                  <a:srgbClr val="53585F"/>
                </a:solidFill>
              </a:rPr>
              <a:t> alpha beta </a:t>
            </a:r>
            <a:r>
              <a:rPr sz="1700" dirty="0">
                <a:solidFill>
                  <a:srgbClr val="53585F"/>
                </a:solidFill>
              </a:rPr>
              <a:t>dimers interact through a network of ionic bonds and hydrogen bonds that constrain the movement of the polypeptide chains.</a:t>
            </a:r>
            <a:endParaRPr lang="en-US" sz="1700" dirty="0">
              <a:solidFill>
                <a:srgbClr val="53585F"/>
              </a:solidFill>
            </a:endParaRPr>
          </a:p>
          <a:p>
            <a:pPr lvl="0">
              <a:defRPr sz="1800"/>
            </a:pPr>
            <a:r>
              <a:rPr sz="1700" dirty="0">
                <a:solidFill>
                  <a:srgbClr val="53585F"/>
                </a:solidFill>
              </a:rPr>
              <a:t>The T conformation is the low-oxygen-affinity form of hemoglobin. </a:t>
            </a:r>
            <a:endParaRPr sz="1700" dirty="0">
              <a:solidFill>
                <a:srgbClr val="53585F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2" name="Shape 55"/>
          <p:cNvSpPr/>
          <p:nvPr/>
        </p:nvSpPr>
        <p:spPr>
          <a:xfrm>
            <a:off x="6356215" y="4153891"/>
            <a:ext cx="5181772" cy="179653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lvl="0">
              <a:defRPr sz="1800"/>
            </a:pPr>
            <a:r>
              <a:rPr sz="1700" dirty="0">
                <a:solidFill>
                  <a:srgbClr val="53585F"/>
                </a:solidFill>
              </a:rPr>
              <a:t>R form: The binding of </a:t>
            </a:r>
            <a:r>
              <a:rPr sz="1700" dirty="0">
                <a:solidFill>
                  <a:srgbClr val="53585F"/>
                </a:solid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1700" baseline="-5999" dirty="0">
                <a:solidFill>
                  <a:srgbClr val="53585F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1700" dirty="0">
                <a:solidFill>
                  <a:srgbClr val="53585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700" dirty="0">
                <a:solidFill>
                  <a:srgbClr val="53585F"/>
                </a:solidFill>
              </a:rPr>
              <a:t>to hemoglobin causes the rupture of some of the polar bonds between the dimers, allowing movement. This leads to a structure called the “R” or relaxed form. The R conformation is the high-oxygen- affinity form of hemoglobin. </a:t>
            </a:r>
            <a:endParaRPr sz="1700" dirty="0">
              <a:solidFill>
                <a:srgbClr val="53585F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560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8640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Types of normal hemoglobin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16055"/>
              </p:ext>
            </p:extLst>
          </p:nvPr>
        </p:nvGraphicFramePr>
        <p:xfrm>
          <a:off x="1243458" y="1086273"/>
          <a:ext cx="6689402" cy="504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C:\Documents and Settings\Fatma\Desktop\chapter03\jpg\0315_Formation_HbA1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24" y="1570410"/>
            <a:ext cx="2073295" cy="46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51204" y="943540"/>
            <a:ext cx="217318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HbA1c is a marker for diabetes, and it is modified form of HbA2.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The most abundant form of glycosylated hemoglobin is HbA1c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400" b="1" baseline="-5999" dirty="0" err="1">
                <a:solidFill>
                  <a:srgbClr val="53585F"/>
                </a:solidFill>
              </a:rPr>
              <a:t>Hb</a:t>
            </a:r>
            <a:r>
              <a:rPr lang="en-US" sz="2400" b="1" baseline="-5999" dirty="0">
                <a:solidFill>
                  <a:srgbClr val="53585F"/>
                </a:solidFill>
              </a:rPr>
              <a:t> A1c identifies how long has the patient been maintaining his/her blood glucose level for a period of 2-3 months; therefore it’s a better marker for diagnosing and monitoring diabetic patients)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594517" y="832131"/>
            <a:ext cx="1252629" cy="626314"/>
            <a:chOff x="1774111" y="2623"/>
            <a:chExt cx="1252629" cy="626314"/>
          </a:xfrm>
        </p:grpSpPr>
        <p:sp>
          <p:nvSpPr>
            <p:cNvPr id="13" name="Rounded Rectangle 12"/>
            <p:cNvSpPr/>
            <p:nvPr/>
          </p:nvSpPr>
          <p:spPr>
            <a:xfrm>
              <a:off x="1774111" y="2623"/>
              <a:ext cx="1252629" cy="6263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792455" y="20967"/>
              <a:ext cx="1215941" cy="58962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solidFill>
                    <a:schemeClr val="tx1"/>
                  </a:solidFill>
                </a:rPr>
                <a:t>HbA</a:t>
              </a:r>
              <a:r>
                <a:rPr lang="en-US" sz="1800" kern="1200" baseline="-25000" dirty="0">
                  <a:solidFill>
                    <a:schemeClr val="tx1"/>
                  </a:solidFill>
                </a:rPr>
                <a:t>1c</a:t>
              </a:r>
              <a:endParaRPr lang="ar-SA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2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1769</Words>
  <Application>Microsoft Office PowerPoint</Application>
  <PresentationFormat>Widescreen</PresentationFormat>
  <Paragraphs>274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Bradley Hand ITC</vt:lpstr>
      <vt:lpstr>Calibri</vt:lpstr>
      <vt:lpstr>Calibri Light</vt:lpstr>
      <vt:lpstr>Calibri,Bold</vt:lpstr>
      <vt:lpstr>Century Gothic</vt:lpstr>
      <vt:lpstr>Helvetica</vt:lpstr>
      <vt:lpstr>Symbol</vt:lpstr>
      <vt:lpstr>Times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trad</cp:lastModifiedBy>
  <cp:revision>56</cp:revision>
  <dcterms:created xsi:type="dcterms:W3CDTF">2017-02-08T18:43:55Z</dcterms:created>
  <dcterms:modified xsi:type="dcterms:W3CDTF">2017-02-11T20:51:52Z</dcterms:modified>
</cp:coreProperties>
</file>