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8" r:id="rId2"/>
    <p:sldId id="271" r:id="rId3"/>
    <p:sldId id="286" r:id="rId4"/>
    <p:sldId id="287" r:id="rId5"/>
    <p:sldId id="288" r:id="rId6"/>
    <p:sldId id="272" r:id="rId7"/>
    <p:sldId id="291" r:id="rId8"/>
    <p:sldId id="294" r:id="rId9"/>
    <p:sldId id="293" r:id="rId10"/>
    <p:sldId id="295" r:id="rId11"/>
    <p:sldId id="296" r:id="rId12"/>
    <p:sldId id="297" r:id="rId13"/>
    <p:sldId id="298" r:id="rId14"/>
    <p:sldId id="300" r:id="rId15"/>
    <p:sldId id="301" r:id="rId16"/>
    <p:sldId id="273" r:id="rId17"/>
    <p:sldId id="292" r:id="rId18"/>
    <p:sldId id="302" r:id="rId19"/>
    <p:sldId id="303" r:id="rId20"/>
    <p:sldId id="309" r:id="rId21"/>
    <p:sldId id="304" r:id="rId22"/>
    <p:sldId id="305" r:id="rId23"/>
    <p:sldId id="308" r:id="rId24"/>
    <p:sldId id="290" r:id="rId25"/>
    <p:sldId id="307" r:id="rId26"/>
    <p:sldId id="285" r:id="rId27"/>
    <p:sldId id="258"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B6B"/>
    <a:srgbClr val="2A4452"/>
    <a:srgbClr val="243542"/>
    <a:srgbClr val="498D68"/>
    <a:srgbClr val="C4C2C5"/>
    <a:srgbClr val="517A91"/>
    <a:srgbClr val="CEBAC9"/>
    <a:srgbClr val="548199"/>
    <a:srgbClr val="334E5D"/>
    <a:srgbClr val="293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74"/>
  </p:normalViewPr>
  <p:slideViewPr>
    <p:cSldViewPr snapToGrid="0" snapToObjects="1">
      <p:cViewPr>
        <p:scale>
          <a:sx n="76" d="100"/>
          <a:sy n="76" d="100"/>
        </p:scale>
        <p:origin x="-51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EB8BD-FA83-9149-A8F9-64ABDBE02986}" type="doc">
      <dgm:prSet loTypeId="urn:microsoft.com/office/officeart/2005/8/layout/orgChart1" loCatId="" qsTypeId="urn:microsoft.com/office/officeart/2005/8/quickstyle/simple4" qsCatId="simple" csTypeId="urn:microsoft.com/office/officeart/2005/8/colors/accent6_5" csCatId="accent6" phldr="1"/>
      <dgm:spPr/>
      <dgm:t>
        <a:bodyPr/>
        <a:lstStyle/>
        <a:p>
          <a:endParaRPr lang="en-US"/>
        </a:p>
      </dgm:t>
    </dgm:pt>
    <dgm:pt modelId="{D49A4967-589A-854B-B718-9548B29AF2E1}">
      <dgm:prSet phldrT="[Text]"/>
      <dgm:spPr/>
      <dgm:t>
        <a:bodyPr/>
        <a:lstStyle/>
        <a:p>
          <a:r>
            <a:rPr lang="en-US" dirty="0" smtClean="0">
              <a:solidFill>
                <a:srgbClr val="2A4452"/>
              </a:solidFill>
            </a:rPr>
            <a:t>CLASSIFICATIONs OF PHOSPHOLIPIDS: </a:t>
          </a:r>
          <a:endParaRPr lang="en-US" dirty="0">
            <a:solidFill>
              <a:srgbClr val="2A4452"/>
            </a:solidFill>
          </a:endParaRPr>
        </a:p>
      </dgm:t>
    </dgm:pt>
    <dgm:pt modelId="{8016F11D-BC7D-EF46-830D-61F71BDE7759}" type="parTrans" cxnId="{5B7F902E-0B7E-F646-B770-85F41E417AAD}">
      <dgm:prSet/>
      <dgm:spPr/>
      <dgm:t>
        <a:bodyPr/>
        <a:lstStyle/>
        <a:p>
          <a:endParaRPr lang="en-US"/>
        </a:p>
      </dgm:t>
    </dgm:pt>
    <dgm:pt modelId="{B296EA1D-34A0-EC4B-96EA-C0D79F7E8CE9}" type="sibTrans" cxnId="{5B7F902E-0B7E-F646-B770-85F41E417AAD}">
      <dgm:prSet/>
      <dgm:spPr/>
      <dgm:t>
        <a:bodyPr/>
        <a:lstStyle/>
        <a:p>
          <a:endParaRPr lang="en-US"/>
        </a:p>
      </dgm:t>
    </dgm:pt>
    <dgm:pt modelId="{1B467BD5-1F32-3446-A681-F196050636A4}">
      <dgm:prSet phldrT="[Text]" custT="1"/>
      <dgm:spPr/>
      <dgm:t>
        <a:bodyPr/>
        <a:lstStyle/>
        <a:p>
          <a:r>
            <a:rPr lang="en-US" sz="1400" dirty="0" err="1" smtClean="0">
              <a:solidFill>
                <a:schemeClr val="tx1">
                  <a:lumMod val="75000"/>
                  <a:lumOff val="25000"/>
                </a:schemeClr>
              </a:solidFill>
            </a:rPr>
            <a:t>Glycerophospholipids</a:t>
          </a:r>
          <a:endParaRPr lang="en-US" sz="1300" dirty="0" smtClean="0">
            <a:solidFill>
              <a:schemeClr val="tx1">
                <a:lumMod val="75000"/>
                <a:lumOff val="25000"/>
              </a:schemeClr>
            </a:solidFill>
          </a:endParaRPr>
        </a:p>
        <a:p>
          <a:r>
            <a:rPr lang="en-US" sz="1200" dirty="0" smtClean="0">
              <a:solidFill>
                <a:schemeClr val="bg1">
                  <a:lumMod val="50000"/>
                </a:schemeClr>
              </a:solidFill>
            </a:rPr>
            <a:t>When phosphate group attached to Diacylglycerol  </a:t>
          </a:r>
          <a:endParaRPr lang="en-US" sz="1200" dirty="0">
            <a:solidFill>
              <a:schemeClr val="bg1">
                <a:lumMod val="50000"/>
              </a:schemeClr>
            </a:solidFill>
          </a:endParaRPr>
        </a:p>
      </dgm:t>
    </dgm:pt>
    <dgm:pt modelId="{67E536CA-F126-7A4E-BFAB-27420EC8C469}" type="parTrans" cxnId="{3BCEE438-3F11-E848-975B-A9A511C12157}">
      <dgm:prSet/>
      <dgm:spPr/>
      <dgm:t>
        <a:bodyPr/>
        <a:lstStyle/>
        <a:p>
          <a:endParaRPr lang="en-US"/>
        </a:p>
      </dgm:t>
    </dgm:pt>
    <dgm:pt modelId="{F5CB2F8A-3488-614A-BEE5-EE176FF9AD86}" type="sibTrans" cxnId="{3BCEE438-3F11-E848-975B-A9A511C12157}">
      <dgm:prSet/>
      <dgm:spPr/>
      <dgm:t>
        <a:bodyPr/>
        <a:lstStyle/>
        <a:p>
          <a:endParaRPr lang="en-US"/>
        </a:p>
      </dgm:t>
    </dgm:pt>
    <dgm:pt modelId="{65C41568-05FD-354B-B740-8F8A7990A867}">
      <dgm:prSet phldrT="[Text]" custT="1"/>
      <dgm:spPr/>
      <dgm:t>
        <a:bodyPr/>
        <a:lstStyle/>
        <a:p>
          <a:r>
            <a:rPr lang="en-US" sz="1400" dirty="0" err="1" smtClean="0">
              <a:solidFill>
                <a:schemeClr val="tx1">
                  <a:lumMod val="75000"/>
                  <a:lumOff val="25000"/>
                </a:schemeClr>
              </a:solidFill>
            </a:rPr>
            <a:t>Sphingophospholipids</a:t>
          </a:r>
          <a:endParaRPr lang="en-US" sz="1300" dirty="0" smtClean="0">
            <a:solidFill>
              <a:schemeClr val="tx1">
                <a:lumMod val="75000"/>
                <a:lumOff val="25000"/>
              </a:schemeClr>
            </a:solidFill>
          </a:endParaRPr>
        </a:p>
        <a:p>
          <a:r>
            <a:rPr lang="en-US" sz="1200" dirty="0" smtClean="0">
              <a:solidFill>
                <a:schemeClr val="bg1">
                  <a:lumMod val="50000"/>
                </a:schemeClr>
              </a:solidFill>
            </a:rPr>
            <a:t>When phosphate group attached to Sphingosine</a:t>
          </a:r>
          <a:endParaRPr lang="en-US" sz="1200" dirty="0">
            <a:solidFill>
              <a:schemeClr val="bg1">
                <a:lumMod val="50000"/>
              </a:schemeClr>
            </a:solidFill>
          </a:endParaRPr>
        </a:p>
      </dgm:t>
    </dgm:pt>
    <dgm:pt modelId="{AD397455-3D92-FC40-BC1F-F5B1A1794925}" type="parTrans" cxnId="{D3484191-78BA-E144-B75D-B1DD36DB84CB}">
      <dgm:prSet/>
      <dgm:spPr/>
      <dgm:t>
        <a:bodyPr/>
        <a:lstStyle/>
        <a:p>
          <a:endParaRPr lang="en-US"/>
        </a:p>
      </dgm:t>
    </dgm:pt>
    <dgm:pt modelId="{478571A3-1280-3140-B516-43880940B2B6}" type="sibTrans" cxnId="{D3484191-78BA-E144-B75D-B1DD36DB84CB}">
      <dgm:prSet/>
      <dgm:spPr/>
      <dgm:t>
        <a:bodyPr/>
        <a:lstStyle/>
        <a:p>
          <a:pPr rtl="0"/>
          <a:endParaRPr lang="en-US"/>
        </a:p>
      </dgm:t>
    </dgm:pt>
    <dgm:pt modelId="{D2FC52FC-CE03-DE43-ACF6-C85FB4E55FBF}" type="pres">
      <dgm:prSet presAssocID="{C7FEB8BD-FA83-9149-A8F9-64ABDBE02986}" presName="hierChild1" presStyleCnt="0">
        <dgm:presLayoutVars>
          <dgm:orgChart val="1"/>
          <dgm:chPref val="1"/>
          <dgm:dir/>
          <dgm:animOne val="branch"/>
          <dgm:animLvl val="lvl"/>
          <dgm:resizeHandles/>
        </dgm:presLayoutVars>
      </dgm:prSet>
      <dgm:spPr/>
      <dgm:t>
        <a:bodyPr/>
        <a:lstStyle/>
        <a:p>
          <a:endParaRPr lang="en-US"/>
        </a:p>
      </dgm:t>
    </dgm:pt>
    <dgm:pt modelId="{AC430499-C7D0-CE4B-A8E3-54971BC505D4}" type="pres">
      <dgm:prSet presAssocID="{D49A4967-589A-854B-B718-9548B29AF2E1}" presName="hierRoot1" presStyleCnt="0">
        <dgm:presLayoutVars>
          <dgm:hierBranch val="init"/>
        </dgm:presLayoutVars>
      </dgm:prSet>
      <dgm:spPr/>
    </dgm:pt>
    <dgm:pt modelId="{093B7EC2-E093-0241-8534-6D76258D1A6F}" type="pres">
      <dgm:prSet presAssocID="{D49A4967-589A-854B-B718-9548B29AF2E1}" presName="rootComposite1" presStyleCnt="0"/>
      <dgm:spPr/>
    </dgm:pt>
    <dgm:pt modelId="{33921990-F22D-954A-B4D6-12E05918D9BD}" type="pres">
      <dgm:prSet presAssocID="{D49A4967-589A-854B-B718-9548B29AF2E1}" presName="rootText1" presStyleLbl="node0" presStyleIdx="0" presStyleCnt="1" custScaleX="121075" custLinFactNeighborX="4183" custLinFactNeighborY="6447">
        <dgm:presLayoutVars>
          <dgm:chPref val="3"/>
        </dgm:presLayoutVars>
      </dgm:prSet>
      <dgm:spPr/>
      <dgm:t>
        <a:bodyPr/>
        <a:lstStyle/>
        <a:p>
          <a:endParaRPr lang="en-US"/>
        </a:p>
      </dgm:t>
    </dgm:pt>
    <dgm:pt modelId="{1BBAC2F9-C952-0E46-AC9E-FA457BFDE15E}" type="pres">
      <dgm:prSet presAssocID="{D49A4967-589A-854B-B718-9548B29AF2E1}" presName="rootConnector1" presStyleLbl="node1" presStyleIdx="0" presStyleCnt="0"/>
      <dgm:spPr/>
      <dgm:t>
        <a:bodyPr/>
        <a:lstStyle/>
        <a:p>
          <a:endParaRPr lang="en-US"/>
        </a:p>
      </dgm:t>
    </dgm:pt>
    <dgm:pt modelId="{0102B2B8-8C90-0848-BF0B-789CDCB79CAC}" type="pres">
      <dgm:prSet presAssocID="{D49A4967-589A-854B-B718-9548B29AF2E1}" presName="hierChild2" presStyleCnt="0"/>
      <dgm:spPr/>
    </dgm:pt>
    <dgm:pt modelId="{F9209391-D52C-AF44-8951-F96F6D96A227}" type="pres">
      <dgm:prSet presAssocID="{67E536CA-F126-7A4E-BFAB-27420EC8C469}" presName="Name37" presStyleLbl="parChTrans1D2" presStyleIdx="0" presStyleCnt="2"/>
      <dgm:spPr/>
      <dgm:t>
        <a:bodyPr/>
        <a:lstStyle/>
        <a:p>
          <a:endParaRPr lang="en-US"/>
        </a:p>
      </dgm:t>
    </dgm:pt>
    <dgm:pt modelId="{3EA365E1-4033-3B49-A07A-A6F2F4934A26}" type="pres">
      <dgm:prSet presAssocID="{1B467BD5-1F32-3446-A681-F196050636A4}" presName="hierRoot2" presStyleCnt="0">
        <dgm:presLayoutVars>
          <dgm:hierBranch val="init"/>
        </dgm:presLayoutVars>
      </dgm:prSet>
      <dgm:spPr/>
    </dgm:pt>
    <dgm:pt modelId="{ED500BD6-18A9-294C-9746-8C19F28394EF}" type="pres">
      <dgm:prSet presAssocID="{1B467BD5-1F32-3446-A681-F196050636A4}" presName="rootComposite" presStyleCnt="0"/>
      <dgm:spPr/>
    </dgm:pt>
    <dgm:pt modelId="{84310569-A62B-DD4C-A40B-13E5C8DE8445}" type="pres">
      <dgm:prSet presAssocID="{1B467BD5-1F32-3446-A681-F196050636A4}" presName="rootText" presStyleLbl="node2" presStyleIdx="0" presStyleCnt="2">
        <dgm:presLayoutVars>
          <dgm:chPref val="3"/>
        </dgm:presLayoutVars>
      </dgm:prSet>
      <dgm:spPr/>
      <dgm:t>
        <a:bodyPr/>
        <a:lstStyle/>
        <a:p>
          <a:endParaRPr lang="en-US"/>
        </a:p>
      </dgm:t>
    </dgm:pt>
    <dgm:pt modelId="{1647ACEC-E994-174B-AEDC-7922DC069A62}" type="pres">
      <dgm:prSet presAssocID="{1B467BD5-1F32-3446-A681-F196050636A4}" presName="rootConnector" presStyleLbl="node2" presStyleIdx="0" presStyleCnt="2"/>
      <dgm:spPr/>
      <dgm:t>
        <a:bodyPr/>
        <a:lstStyle/>
        <a:p>
          <a:endParaRPr lang="en-US"/>
        </a:p>
      </dgm:t>
    </dgm:pt>
    <dgm:pt modelId="{EBDD3458-43B2-2545-98F7-D0D6C487218E}" type="pres">
      <dgm:prSet presAssocID="{1B467BD5-1F32-3446-A681-F196050636A4}" presName="hierChild4" presStyleCnt="0"/>
      <dgm:spPr/>
    </dgm:pt>
    <dgm:pt modelId="{61696CF9-4076-FD46-A7F0-4A18A99925A1}" type="pres">
      <dgm:prSet presAssocID="{1B467BD5-1F32-3446-A681-F196050636A4}" presName="hierChild5" presStyleCnt="0"/>
      <dgm:spPr/>
    </dgm:pt>
    <dgm:pt modelId="{C500AA88-5B86-8847-9902-AC7933C9F75F}" type="pres">
      <dgm:prSet presAssocID="{AD397455-3D92-FC40-BC1F-F5B1A1794925}" presName="Name37" presStyleLbl="parChTrans1D2" presStyleIdx="1" presStyleCnt="2"/>
      <dgm:spPr/>
      <dgm:t>
        <a:bodyPr/>
        <a:lstStyle/>
        <a:p>
          <a:endParaRPr lang="en-US"/>
        </a:p>
      </dgm:t>
    </dgm:pt>
    <dgm:pt modelId="{2A2E1A12-89F7-0C44-8B71-EBB2636C0941}" type="pres">
      <dgm:prSet presAssocID="{65C41568-05FD-354B-B740-8F8A7990A867}" presName="hierRoot2" presStyleCnt="0">
        <dgm:presLayoutVars>
          <dgm:hierBranch val="init"/>
        </dgm:presLayoutVars>
      </dgm:prSet>
      <dgm:spPr/>
    </dgm:pt>
    <dgm:pt modelId="{CA969306-CCB5-3540-9F7F-7F703C38C150}" type="pres">
      <dgm:prSet presAssocID="{65C41568-05FD-354B-B740-8F8A7990A867}" presName="rootComposite" presStyleCnt="0"/>
      <dgm:spPr/>
    </dgm:pt>
    <dgm:pt modelId="{39CC2C16-44D7-AD40-935E-BCD8531BED31}" type="pres">
      <dgm:prSet presAssocID="{65C41568-05FD-354B-B740-8F8A7990A867}" presName="rootText" presStyleLbl="node2" presStyleIdx="1" presStyleCnt="2">
        <dgm:presLayoutVars>
          <dgm:chPref val="3"/>
        </dgm:presLayoutVars>
      </dgm:prSet>
      <dgm:spPr/>
      <dgm:t>
        <a:bodyPr/>
        <a:lstStyle/>
        <a:p>
          <a:endParaRPr lang="en-US"/>
        </a:p>
      </dgm:t>
    </dgm:pt>
    <dgm:pt modelId="{10DA2336-7331-8646-AC4B-B7BBAF6B613C}" type="pres">
      <dgm:prSet presAssocID="{65C41568-05FD-354B-B740-8F8A7990A867}" presName="rootConnector" presStyleLbl="node2" presStyleIdx="1" presStyleCnt="2"/>
      <dgm:spPr/>
      <dgm:t>
        <a:bodyPr/>
        <a:lstStyle/>
        <a:p>
          <a:endParaRPr lang="en-US"/>
        </a:p>
      </dgm:t>
    </dgm:pt>
    <dgm:pt modelId="{9A73BDEF-E6F6-6E4C-9B6E-ED76235E66B8}" type="pres">
      <dgm:prSet presAssocID="{65C41568-05FD-354B-B740-8F8A7990A867}" presName="hierChild4" presStyleCnt="0"/>
      <dgm:spPr/>
    </dgm:pt>
    <dgm:pt modelId="{937A16D6-9566-C14C-8F3D-FFCED4C4739E}" type="pres">
      <dgm:prSet presAssocID="{65C41568-05FD-354B-B740-8F8A7990A867}" presName="hierChild5" presStyleCnt="0"/>
      <dgm:spPr/>
    </dgm:pt>
    <dgm:pt modelId="{DD947DD3-F57C-F342-877A-80AA632BA966}" type="pres">
      <dgm:prSet presAssocID="{D49A4967-589A-854B-B718-9548B29AF2E1}" presName="hierChild3" presStyleCnt="0"/>
      <dgm:spPr/>
    </dgm:pt>
  </dgm:ptLst>
  <dgm:cxnLst>
    <dgm:cxn modelId="{5E048291-3349-4996-AC54-4864EA4347FB}" type="presOf" srcId="{D49A4967-589A-854B-B718-9548B29AF2E1}" destId="{33921990-F22D-954A-B4D6-12E05918D9BD}" srcOrd="0" destOrd="0" presId="urn:microsoft.com/office/officeart/2005/8/layout/orgChart1"/>
    <dgm:cxn modelId="{5B7F902E-0B7E-F646-B770-85F41E417AAD}" srcId="{C7FEB8BD-FA83-9149-A8F9-64ABDBE02986}" destId="{D49A4967-589A-854B-B718-9548B29AF2E1}" srcOrd="0" destOrd="0" parTransId="{8016F11D-BC7D-EF46-830D-61F71BDE7759}" sibTransId="{B296EA1D-34A0-EC4B-96EA-C0D79F7E8CE9}"/>
    <dgm:cxn modelId="{B417FB8F-2B3F-4526-9BD5-324541B634E4}" type="presOf" srcId="{67E536CA-F126-7A4E-BFAB-27420EC8C469}" destId="{F9209391-D52C-AF44-8951-F96F6D96A227}" srcOrd="0" destOrd="0" presId="urn:microsoft.com/office/officeart/2005/8/layout/orgChart1"/>
    <dgm:cxn modelId="{93D2980C-E30B-4649-A6E3-DE5C3A739680}" type="presOf" srcId="{D49A4967-589A-854B-B718-9548B29AF2E1}" destId="{1BBAC2F9-C952-0E46-AC9E-FA457BFDE15E}" srcOrd="1" destOrd="0" presId="urn:microsoft.com/office/officeart/2005/8/layout/orgChart1"/>
    <dgm:cxn modelId="{D634FD36-5872-4B65-85C4-5F5A656462D4}" type="presOf" srcId="{65C41568-05FD-354B-B740-8F8A7990A867}" destId="{10DA2336-7331-8646-AC4B-B7BBAF6B613C}" srcOrd="1" destOrd="0" presId="urn:microsoft.com/office/officeart/2005/8/layout/orgChart1"/>
    <dgm:cxn modelId="{B480D685-BB76-414F-A8D4-DB014F6AB8E2}" type="presOf" srcId="{1B467BD5-1F32-3446-A681-F196050636A4}" destId="{84310569-A62B-DD4C-A40B-13E5C8DE8445}" srcOrd="0" destOrd="0" presId="urn:microsoft.com/office/officeart/2005/8/layout/orgChart1"/>
    <dgm:cxn modelId="{18F81C67-66B9-4178-9A59-0FEC3EA64D49}" type="presOf" srcId="{65C41568-05FD-354B-B740-8F8A7990A867}" destId="{39CC2C16-44D7-AD40-935E-BCD8531BED31}" srcOrd="0" destOrd="0" presId="urn:microsoft.com/office/officeart/2005/8/layout/orgChart1"/>
    <dgm:cxn modelId="{433D9797-512D-4BCF-A29C-E81B287DCC45}" type="presOf" srcId="{C7FEB8BD-FA83-9149-A8F9-64ABDBE02986}" destId="{D2FC52FC-CE03-DE43-ACF6-C85FB4E55FBF}" srcOrd="0" destOrd="0" presId="urn:microsoft.com/office/officeart/2005/8/layout/orgChart1"/>
    <dgm:cxn modelId="{D3484191-78BA-E144-B75D-B1DD36DB84CB}" srcId="{D49A4967-589A-854B-B718-9548B29AF2E1}" destId="{65C41568-05FD-354B-B740-8F8A7990A867}" srcOrd="1" destOrd="0" parTransId="{AD397455-3D92-FC40-BC1F-F5B1A1794925}" sibTransId="{478571A3-1280-3140-B516-43880940B2B6}"/>
    <dgm:cxn modelId="{3BCEE438-3F11-E848-975B-A9A511C12157}" srcId="{D49A4967-589A-854B-B718-9548B29AF2E1}" destId="{1B467BD5-1F32-3446-A681-F196050636A4}" srcOrd="0" destOrd="0" parTransId="{67E536CA-F126-7A4E-BFAB-27420EC8C469}" sibTransId="{F5CB2F8A-3488-614A-BEE5-EE176FF9AD86}"/>
    <dgm:cxn modelId="{61A1F9C4-5A9D-41E4-85E0-C55F29A5A934}" type="presOf" srcId="{1B467BD5-1F32-3446-A681-F196050636A4}" destId="{1647ACEC-E994-174B-AEDC-7922DC069A62}" srcOrd="1" destOrd="0" presId="urn:microsoft.com/office/officeart/2005/8/layout/orgChart1"/>
    <dgm:cxn modelId="{8896D7E5-B9DB-4462-A63C-7816BC822922}" type="presOf" srcId="{AD397455-3D92-FC40-BC1F-F5B1A1794925}" destId="{C500AA88-5B86-8847-9902-AC7933C9F75F}" srcOrd="0" destOrd="0" presId="urn:microsoft.com/office/officeart/2005/8/layout/orgChart1"/>
    <dgm:cxn modelId="{4B35D743-F4B9-4523-9255-6C242C70A7A5}" type="presParOf" srcId="{D2FC52FC-CE03-DE43-ACF6-C85FB4E55FBF}" destId="{AC430499-C7D0-CE4B-A8E3-54971BC505D4}" srcOrd="0" destOrd="0" presId="urn:microsoft.com/office/officeart/2005/8/layout/orgChart1"/>
    <dgm:cxn modelId="{E1861E08-6671-4FC9-B484-9E17B9DDF411}" type="presParOf" srcId="{AC430499-C7D0-CE4B-A8E3-54971BC505D4}" destId="{093B7EC2-E093-0241-8534-6D76258D1A6F}" srcOrd="0" destOrd="0" presId="urn:microsoft.com/office/officeart/2005/8/layout/orgChart1"/>
    <dgm:cxn modelId="{B0BE7820-D3C3-4857-A7C6-087E5F70FE87}" type="presParOf" srcId="{093B7EC2-E093-0241-8534-6D76258D1A6F}" destId="{33921990-F22D-954A-B4D6-12E05918D9BD}" srcOrd="0" destOrd="0" presId="urn:microsoft.com/office/officeart/2005/8/layout/orgChart1"/>
    <dgm:cxn modelId="{A43933E2-A918-42A8-9F35-085DF74EFD85}" type="presParOf" srcId="{093B7EC2-E093-0241-8534-6D76258D1A6F}" destId="{1BBAC2F9-C952-0E46-AC9E-FA457BFDE15E}" srcOrd="1" destOrd="0" presId="urn:microsoft.com/office/officeart/2005/8/layout/orgChart1"/>
    <dgm:cxn modelId="{9517BD90-EFD8-4805-A5B6-F39A5227BB02}" type="presParOf" srcId="{AC430499-C7D0-CE4B-A8E3-54971BC505D4}" destId="{0102B2B8-8C90-0848-BF0B-789CDCB79CAC}" srcOrd="1" destOrd="0" presId="urn:microsoft.com/office/officeart/2005/8/layout/orgChart1"/>
    <dgm:cxn modelId="{577FC5C4-32C1-40D4-8B1F-977EFBF8E8FD}" type="presParOf" srcId="{0102B2B8-8C90-0848-BF0B-789CDCB79CAC}" destId="{F9209391-D52C-AF44-8951-F96F6D96A227}" srcOrd="0" destOrd="0" presId="urn:microsoft.com/office/officeart/2005/8/layout/orgChart1"/>
    <dgm:cxn modelId="{47B49810-B17A-428E-9E6C-9EB61FE630BD}" type="presParOf" srcId="{0102B2B8-8C90-0848-BF0B-789CDCB79CAC}" destId="{3EA365E1-4033-3B49-A07A-A6F2F4934A26}" srcOrd="1" destOrd="0" presId="urn:microsoft.com/office/officeart/2005/8/layout/orgChart1"/>
    <dgm:cxn modelId="{C6CCF311-4551-425C-AFD6-AF676E783AD7}" type="presParOf" srcId="{3EA365E1-4033-3B49-A07A-A6F2F4934A26}" destId="{ED500BD6-18A9-294C-9746-8C19F28394EF}" srcOrd="0" destOrd="0" presId="urn:microsoft.com/office/officeart/2005/8/layout/orgChart1"/>
    <dgm:cxn modelId="{38FF1B04-CE77-4843-B020-B745BEEBDD22}" type="presParOf" srcId="{ED500BD6-18A9-294C-9746-8C19F28394EF}" destId="{84310569-A62B-DD4C-A40B-13E5C8DE8445}" srcOrd="0" destOrd="0" presId="urn:microsoft.com/office/officeart/2005/8/layout/orgChart1"/>
    <dgm:cxn modelId="{EA6D9225-F361-4461-95C4-7AA450CF0826}" type="presParOf" srcId="{ED500BD6-18A9-294C-9746-8C19F28394EF}" destId="{1647ACEC-E994-174B-AEDC-7922DC069A62}" srcOrd="1" destOrd="0" presId="urn:microsoft.com/office/officeart/2005/8/layout/orgChart1"/>
    <dgm:cxn modelId="{1F9D39E6-5F27-42A4-B30A-34917AD7C5B4}" type="presParOf" srcId="{3EA365E1-4033-3B49-A07A-A6F2F4934A26}" destId="{EBDD3458-43B2-2545-98F7-D0D6C487218E}" srcOrd="1" destOrd="0" presId="urn:microsoft.com/office/officeart/2005/8/layout/orgChart1"/>
    <dgm:cxn modelId="{F23D007C-9BE4-4C1F-91E5-B8D1CFF01031}" type="presParOf" srcId="{3EA365E1-4033-3B49-A07A-A6F2F4934A26}" destId="{61696CF9-4076-FD46-A7F0-4A18A99925A1}" srcOrd="2" destOrd="0" presId="urn:microsoft.com/office/officeart/2005/8/layout/orgChart1"/>
    <dgm:cxn modelId="{169349B2-0563-4116-A42A-A9593C5819EE}" type="presParOf" srcId="{0102B2B8-8C90-0848-BF0B-789CDCB79CAC}" destId="{C500AA88-5B86-8847-9902-AC7933C9F75F}" srcOrd="2" destOrd="0" presId="urn:microsoft.com/office/officeart/2005/8/layout/orgChart1"/>
    <dgm:cxn modelId="{EDD05940-4B45-4FA2-AF3E-4DD5695004A6}" type="presParOf" srcId="{0102B2B8-8C90-0848-BF0B-789CDCB79CAC}" destId="{2A2E1A12-89F7-0C44-8B71-EBB2636C0941}" srcOrd="3" destOrd="0" presId="urn:microsoft.com/office/officeart/2005/8/layout/orgChart1"/>
    <dgm:cxn modelId="{9A312486-624E-489C-AC39-9BB03B9D3D3F}" type="presParOf" srcId="{2A2E1A12-89F7-0C44-8B71-EBB2636C0941}" destId="{CA969306-CCB5-3540-9F7F-7F703C38C150}" srcOrd="0" destOrd="0" presId="urn:microsoft.com/office/officeart/2005/8/layout/orgChart1"/>
    <dgm:cxn modelId="{847F5D4F-CC6E-462B-AC8B-BE617C0B9B00}" type="presParOf" srcId="{CA969306-CCB5-3540-9F7F-7F703C38C150}" destId="{39CC2C16-44D7-AD40-935E-BCD8531BED31}" srcOrd="0" destOrd="0" presId="urn:microsoft.com/office/officeart/2005/8/layout/orgChart1"/>
    <dgm:cxn modelId="{1179730C-9578-4986-AF73-2A9D3E0342F6}" type="presParOf" srcId="{CA969306-CCB5-3540-9F7F-7F703C38C150}" destId="{10DA2336-7331-8646-AC4B-B7BBAF6B613C}" srcOrd="1" destOrd="0" presId="urn:microsoft.com/office/officeart/2005/8/layout/orgChart1"/>
    <dgm:cxn modelId="{433919C2-BE6C-47BB-82BC-187EA9524155}" type="presParOf" srcId="{2A2E1A12-89F7-0C44-8B71-EBB2636C0941}" destId="{9A73BDEF-E6F6-6E4C-9B6E-ED76235E66B8}" srcOrd="1" destOrd="0" presId="urn:microsoft.com/office/officeart/2005/8/layout/orgChart1"/>
    <dgm:cxn modelId="{1D3A4AE9-FBD6-47B8-903E-B26D81567F5A}" type="presParOf" srcId="{2A2E1A12-89F7-0C44-8B71-EBB2636C0941}" destId="{937A16D6-9566-C14C-8F3D-FFCED4C4739E}" srcOrd="2" destOrd="0" presId="urn:microsoft.com/office/officeart/2005/8/layout/orgChart1"/>
    <dgm:cxn modelId="{EA361CE8-4F14-4183-AB51-4465BE8386F7}" type="presParOf" srcId="{AC430499-C7D0-CE4B-A8E3-54971BC505D4}" destId="{DD947DD3-F57C-F342-877A-80AA632BA96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B4954-A5D7-9C4C-8D1C-242268479664}"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2007A25B-C28A-C943-8D7E-3F4068B121A9}">
      <dgm:prSet phldrT="[Text]"/>
      <dgm:spPr>
        <a:solidFill>
          <a:srgbClr val="5B8B6B"/>
        </a:solidFill>
      </dgm:spPr>
      <dgm:t>
        <a:bodyPr/>
        <a:lstStyle/>
        <a:p>
          <a:r>
            <a:rPr lang="en-US" dirty="0" smtClean="0">
              <a:solidFill>
                <a:schemeClr val="tx1"/>
              </a:solidFill>
            </a:rPr>
            <a:t>Membrane-bound phospholipids </a:t>
          </a:r>
          <a:endParaRPr lang="en-US" dirty="0">
            <a:solidFill>
              <a:schemeClr val="tx1"/>
            </a:solidFill>
          </a:endParaRPr>
        </a:p>
      </dgm:t>
    </dgm:pt>
    <dgm:pt modelId="{F7B15DDA-7268-ED4C-802F-D8D5AB7C6C31}" type="parTrans" cxnId="{928F6F3D-0A46-2547-B73E-1312AE373887}">
      <dgm:prSet/>
      <dgm:spPr/>
      <dgm:t>
        <a:bodyPr/>
        <a:lstStyle/>
        <a:p>
          <a:endParaRPr lang="en-US"/>
        </a:p>
      </dgm:t>
    </dgm:pt>
    <dgm:pt modelId="{BE8F1B56-BC7D-D84B-97A4-AD4E7CB32457}" type="sibTrans" cxnId="{928F6F3D-0A46-2547-B73E-1312AE373887}">
      <dgm:prSet/>
      <dgm:spPr/>
      <dgm:t>
        <a:bodyPr/>
        <a:lstStyle/>
        <a:p>
          <a:endParaRPr lang="en-US"/>
        </a:p>
      </dgm:t>
    </dgm:pt>
    <dgm:pt modelId="{384A1E79-623B-4F4D-8099-3108A6966E0D}">
      <dgm:prSet phldrT="[Text]"/>
      <dgm:spPr>
        <a:solidFill>
          <a:srgbClr val="5B8B6B"/>
        </a:solidFill>
      </dgm:spPr>
      <dgm:t>
        <a:bodyPr/>
        <a:lstStyle/>
        <a:p>
          <a:r>
            <a:rPr lang="en-US" dirty="0" err="1" smtClean="0">
              <a:solidFill>
                <a:schemeClr val="tx1"/>
              </a:solidFill>
            </a:rPr>
            <a:t>Nonmembrane</a:t>
          </a:r>
          <a:r>
            <a:rPr lang="en-US" dirty="0" smtClean="0">
              <a:solidFill>
                <a:schemeClr val="tx1"/>
              </a:solidFill>
            </a:rPr>
            <a:t>-bound phospholipids </a:t>
          </a:r>
          <a:endParaRPr lang="en-US" dirty="0">
            <a:solidFill>
              <a:schemeClr val="tx1"/>
            </a:solidFill>
          </a:endParaRPr>
        </a:p>
      </dgm:t>
    </dgm:pt>
    <dgm:pt modelId="{4E7226EF-67EF-3D49-B0C7-1D95FAF41B00}" type="parTrans" cxnId="{7A5D0D1E-7AE3-0440-999C-9D79F1014421}">
      <dgm:prSet/>
      <dgm:spPr/>
      <dgm:t>
        <a:bodyPr/>
        <a:lstStyle/>
        <a:p>
          <a:endParaRPr lang="en-US"/>
        </a:p>
      </dgm:t>
    </dgm:pt>
    <dgm:pt modelId="{C4AAEA51-68D1-254E-8EC8-C6D2DEABDF72}" type="sibTrans" cxnId="{7A5D0D1E-7AE3-0440-999C-9D79F1014421}">
      <dgm:prSet/>
      <dgm:spPr/>
      <dgm:t>
        <a:bodyPr/>
        <a:lstStyle/>
        <a:p>
          <a:endParaRPr lang="en-US"/>
        </a:p>
      </dgm:t>
    </dgm:pt>
    <dgm:pt modelId="{CD816C72-E45A-6B4A-B912-6AE9EF5334AB}">
      <dgm:prSet phldrT="[Text]"/>
      <dgm:spPr>
        <a:solidFill>
          <a:srgbClr val="C4C2C5"/>
        </a:solidFill>
      </dgm:spPr>
      <dgm:t>
        <a:bodyPr/>
        <a:lstStyle/>
        <a:p>
          <a:r>
            <a:rPr lang="en-US" dirty="0" smtClean="0">
              <a:solidFill>
                <a:schemeClr val="tx1">
                  <a:lumMod val="75000"/>
                  <a:lumOff val="25000"/>
                </a:schemeClr>
              </a:solidFill>
            </a:rPr>
            <a:t>Lung surfactant</a:t>
          </a:r>
          <a:endParaRPr lang="en-US" dirty="0">
            <a:solidFill>
              <a:schemeClr val="tx1">
                <a:lumMod val="75000"/>
                <a:lumOff val="25000"/>
              </a:schemeClr>
            </a:solidFill>
          </a:endParaRPr>
        </a:p>
      </dgm:t>
    </dgm:pt>
    <dgm:pt modelId="{4A4A4F81-3621-8F41-B311-DFB751C323DA}" type="parTrans" cxnId="{154A0E7D-1E0A-6E4D-B9F8-08769A155CFD}">
      <dgm:prSet/>
      <dgm:spPr>
        <a:solidFill>
          <a:schemeClr val="bg2"/>
        </a:solidFill>
      </dgm:spPr>
      <dgm:t>
        <a:bodyPr/>
        <a:lstStyle/>
        <a:p>
          <a:endParaRPr lang="en-US"/>
        </a:p>
      </dgm:t>
    </dgm:pt>
    <dgm:pt modelId="{CA1D944E-66B2-434C-9ABC-63940AAB9F57}" type="sibTrans" cxnId="{154A0E7D-1E0A-6E4D-B9F8-08769A155CFD}">
      <dgm:prSet/>
      <dgm:spPr/>
      <dgm:t>
        <a:bodyPr/>
        <a:lstStyle/>
        <a:p>
          <a:endParaRPr lang="en-US"/>
        </a:p>
      </dgm:t>
    </dgm:pt>
    <dgm:pt modelId="{33FB5CB8-9B2A-7746-8EAC-C8089A5FF2C1}">
      <dgm:prSet phldrT="[Text]"/>
      <dgm:spPr>
        <a:solidFill>
          <a:srgbClr val="C4C2C5"/>
        </a:solidFill>
      </dgm:spPr>
      <dgm:t>
        <a:bodyPr/>
        <a:lstStyle/>
        <a:p>
          <a:r>
            <a:rPr lang="en-US" dirty="0" smtClean="0">
              <a:solidFill>
                <a:schemeClr val="tx1">
                  <a:lumMod val="75000"/>
                  <a:lumOff val="25000"/>
                </a:schemeClr>
              </a:solidFill>
            </a:rPr>
            <a:t>Components of bile (as detergents to solubilize cholesterol)</a:t>
          </a:r>
          <a:endParaRPr lang="en-US" dirty="0">
            <a:solidFill>
              <a:schemeClr val="tx1">
                <a:lumMod val="75000"/>
                <a:lumOff val="25000"/>
              </a:schemeClr>
            </a:solidFill>
          </a:endParaRPr>
        </a:p>
      </dgm:t>
    </dgm:pt>
    <dgm:pt modelId="{E9ACA275-8A37-744F-8E55-C4C39F68E320}" type="parTrans" cxnId="{9C8BD6B7-E1D5-2148-84C9-414839170620}">
      <dgm:prSet/>
      <dgm:spPr/>
      <dgm:t>
        <a:bodyPr/>
        <a:lstStyle/>
        <a:p>
          <a:endParaRPr lang="en-US"/>
        </a:p>
      </dgm:t>
    </dgm:pt>
    <dgm:pt modelId="{E920E9B7-F214-0847-A6E8-73C8EE8E97CB}" type="sibTrans" cxnId="{9C8BD6B7-E1D5-2148-84C9-414839170620}">
      <dgm:prSet/>
      <dgm:spPr/>
      <dgm:t>
        <a:bodyPr/>
        <a:lstStyle/>
        <a:p>
          <a:pPr rtl="0"/>
          <a:endParaRPr lang="en-US"/>
        </a:p>
      </dgm:t>
    </dgm:pt>
    <dgm:pt modelId="{9A41FA24-B4DE-254F-9522-1CA3DFA87F2E}" type="asst">
      <dgm:prSet custT="1"/>
      <dgm:spPr>
        <a:solidFill>
          <a:srgbClr val="C4C2C5"/>
        </a:solidFill>
      </dgm:spPr>
      <dgm:t>
        <a:bodyPr/>
        <a:lstStyle/>
        <a:p>
          <a:pPr algn="ctr"/>
          <a:r>
            <a:rPr lang="en-US" sz="1900" dirty="0" smtClean="0">
              <a:solidFill>
                <a:schemeClr val="tx1">
                  <a:lumMod val="75000"/>
                  <a:lumOff val="25000"/>
                </a:schemeClr>
              </a:solidFill>
            </a:rPr>
            <a:t>Anchors to cell membranes</a:t>
          </a:r>
        </a:p>
      </dgm:t>
    </dgm:pt>
    <dgm:pt modelId="{ED94531B-8FF4-5342-9572-1E4F24E74340}" type="parTrans" cxnId="{155BB72C-74A6-5F4B-886F-6533C5E2CA78}">
      <dgm:prSet/>
      <dgm:spPr/>
      <dgm:t>
        <a:bodyPr/>
        <a:lstStyle/>
        <a:p>
          <a:endParaRPr lang="en-US"/>
        </a:p>
      </dgm:t>
    </dgm:pt>
    <dgm:pt modelId="{9BA6DAE4-2DBB-5C4F-B994-141161F026C0}" type="sibTrans" cxnId="{155BB72C-74A6-5F4B-886F-6533C5E2CA78}">
      <dgm:prSet/>
      <dgm:spPr/>
      <dgm:t>
        <a:bodyPr/>
        <a:lstStyle/>
        <a:p>
          <a:endParaRPr lang="en-US"/>
        </a:p>
      </dgm:t>
    </dgm:pt>
    <dgm:pt modelId="{9964C87E-2C6D-B14D-A62E-7BF7E90A32FA}" type="asst">
      <dgm:prSet/>
      <dgm:spPr>
        <a:solidFill>
          <a:srgbClr val="C4C2C5"/>
        </a:solidFill>
      </dgm:spPr>
      <dgm:t>
        <a:bodyPr/>
        <a:lstStyle/>
        <a:p>
          <a:r>
            <a:rPr lang="en-US" dirty="0" smtClean="0">
              <a:solidFill>
                <a:schemeClr val="tx1">
                  <a:lumMod val="75000"/>
                  <a:lumOff val="25000"/>
                </a:schemeClr>
              </a:solidFill>
            </a:rPr>
            <a:t>Reservoir for intracellular messengers (cell signaling)</a:t>
          </a:r>
          <a:endParaRPr lang="en-US" dirty="0">
            <a:solidFill>
              <a:schemeClr val="tx1">
                <a:lumMod val="75000"/>
                <a:lumOff val="25000"/>
              </a:schemeClr>
            </a:solidFill>
          </a:endParaRPr>
        </a:p>
      </dgm:t>
    </dgm:pt>
    <dgm:pt modelId="{6B09BFD3-2CA4-1C45-9C53-85A44212DD3D}" type="sibTrans" cxnId="{A658708F-1CA7-4749-922A-FFA28EFF41F3}">
      <dgm:prSet/>
      <dgm:spPr/>
      <dgm:t>
        <a:bodyPr/>
        <a:lstStyle/>
        <a:p>
          <a:endParaRPr lang="en-US"/>
        </a:p>
      </dgm:t>
    </dgm:pt>
    <dgm:pt modelId="{2C718868-29F2-2648-856E-8340E9B6F59C}" type="parTrans" cxnId="{A658708F-1CA7-4749-922A-FFA28EFF41F3}">
      <dgm:prSet/>
      <dgm:spPr/>
      <dgm:t>
        <a:bodyPr/>
        <a:lstStyle/>
        <a:p>
          <a:endParaRPr lang="en-US"/>
        </a:p>
      </dgm:t>
    </dgm:pt>
    <dgm:pt modelId="{22EF362F-E2D2-1E48-A1B7-090E17E200CA}" type="pres">
      <dgm:prSet presAssocID="{7ECB4954-A5D7-9C4C-8D1C-242268479664}" presName="hierChild1" presStyleCnt="0">
        <dgm:presLayoutVars>
          <dgm:orgChart val="1"/>
          <dgm:chPref val="1"/>
          <dgm:dir/>
          <dgm:animOne val="branch"/>
          <dgm:animLvl val="lvl"/>
          <dgm:resizeHandles/>
        </dgm:presLayoutVars>
      </dgm:prSet>
      <dgm:spPr/>
      <dgm:t>
        <a:bodyPr/>
        <a:lstStyle/>
        <a:p>
          <a:endParaRPr lang="en-US"/>
        </a:p>
      </dgm:t>
    </dgm:pt>
    <dgm:pt modelId="{48C16F55-C91E-F54A-8079-FE504E2FFEC1}" type="pres">
      <dgm:prSet presAssocID="{2007A25B-C28A-C943-8D7E-3F4068B121A9}" presName="hierRoot1" presStyleCnt="0">
        <dgm:presLayoutVars>
          <dgm:hierBranch val="init"/>
        </dgm:presLayoutVars>
      </dgm:prSet>
      <dgm:spPr/>
    </dgm:pt>
    <dgm:pt modelId="{9E93CA04-A9BD-3C4D-A36D-B1948A15A8A0}" type="pres">
      <dgm:prSet presAssocID="{2007A25B-C28A-C943-8D7E-3F4068B121A9}" presName="rootComposite1" presStyleCnt="0"/>
      <dgm:spPr/>
    </dgm:pt>
    <dgm:pt modelId="{F53B8DD2-4959-1F44-8535-1C2D19F62711}" type="pres">
      <dgm:prSet presAssocID="{2007A25B-C28A-C943-8D7E-3F4068B121A9}" presName="rootText1" presStyleLbl="node0" presStyleIdx="0" presStyleCnt="2">
        <dgm:presLayoutVars>
          <dgm:chPref val="3"/>
        </dgm:presLayoutVars>
      </dgm:prSet>
      <dgm:spPr/>
      <dgm:t>
        <a:bodyPr/>
        <a:lstStyle/>
        <a:p>
          <a:endParaRPr lang="en-US"/>
        </a:p>
      </dgm:t>
    </dgm:pt>
    <dgm:pt modelId="{261A07FC-750F-A24D-BDB8-5E88DDE8AFFD}" type="pres">
      <dgm:prSet presAssocID="{2007A25B-C28A-C943-8D7E-3F4068B121A9}" presName="rootConnector1" presStyleLbl="node1" presStyleIdx="0" presStyleCnt="0"/>
      <dgm:spPr/>
      <dgm:t>
        <a:bodyPr/>
        <a:lstStyle/>
        <a:p>
          <a:endParaRPr lang="en-US"/>
        </a:p>
      </dgm:t>
    </dgm:pt>
    <dgm:pt modelId="{4B92EB21-CAF4-A94A-B686-738A2D619B41}" type="pres">
      <dgm:prSet presAssocID="{2007A25B-C28A-C943-8D7E-3F4068B121A9}" presName="hierChild2" presStyleCnt="0"/>
      <dgm:spPr/>
    </dgm:pt>
    <dgm:pt modelId="{86BA55CF-13B7-F047-8676-CCC218CF01E6}" type="pres">
      <dgm:prSet presAssocID="{2007A25B-C28A-C943-8D7E-3F4068B121A9}" presName="hierChild3" presStyleCnt="0"/>
      <dgm:spPr/>
    </dgm:pt>
    <dgm:pt modelId="{A69067CA-8020-A04A-ADDA-7A6A2B5E2461}" type="pres">
      <dgm:prSet presAssocID="{2C718868-29F2-2648-856E-8340E9B6F59C}" presName="Name115" presStyleLbl="parChTrans1D2" presStyleIdx="0" presStyleCnt="4"/>
      <dgm:spPr/>
      <dgm:t>
        <a:bodyPr/>
        <a:lstStyle/>
        <a:p>
          <a:endParaRPr lang="en-US"/>
        </a:p>
      </dgm:t>
    </dgm:pt>
    <dgm:pt modelId="{5672DADA-E5CA-B14C-BAD6-609BFBFDE933}" type="pres">
      <dgm:prSet presAssocID="{9964C87E-2C6D-B14D-A62E-7BF7E90A32FA}" presName="hierRoot3" presStyleCnt="0">
        <dgm:presLayoutVars>
          <dgm:hierBranch val="init"/>
        </dgm:presLayoutVars>
      </dgm:prSet>
      <dgm:spPr/>
    </dgm:pt>
    <dgm:pt modelId="{3EADF50C-9798-7141-9650-1E82C742D911}" type="pres">
      <dgm:prSet presAssocID="{9964C87E-2C6D-B14D-A62E-7BF7E90A32FA}" presName="rootComposite3" presStyleCnt="0"/>
      <dgm:spPr/>
    </dgm:pt>
    <dgm:pt modelId="{9C619FF2-6F3F-2547-924B-E07893D7EB7D}" type="pres">
      <dgm:prSet presAssocID="{9964C87E-2C6D-B14D-A62E-7BF7E90A32FA}" presName="rootText3" presStyleLbl="asst1" presStyleIdx="0" presStyleCnt="2">
        <dgm:presLayoutVars>
          <dgm:chPref val="3"/>
        </dgm:presLayoutVars>
      </dgm:prSet>
      <dgm:spPr/>
      <dgm:t>
        <a:bodyPr/>
        <a:lstStyle/>
        <a:p>
          <a:endParaRPr lang="en-US"/>
        </a:p>
      </dgm:t>
    </dgm:pt>
    <dgm:pt modelId="{FFA41F4A-7859-7E4E-9AEF-E3EFB54A5C18}" type="pres">
      <dgm:prSet presAssocID="{9964C87E-2C6D-B14D-A62E-7BF7E90A32FA}" presName="rootConnector3" presStyleLbl="asst1" presStyleIdx="0" presStyleCnt="2"/>
      <dgm:spPr/>
      <dgm:t>
        <a:bodyPr/>
        <a:lstStyle/>
        <a:p>
          <a:endParaRPr lang="en-US"/>
        </a:p>
      </dgm:t>
    </dgm:pt>
    <dgm:pt modelId="{10B9B9C4-C1DB-CC4A-B289-3C13A96F6E95}" type="pres">
      <dgm:prSet presAssocID="{9964C87E-2C6D-B14D-A62E-7BF7E90A32FA}" presName="hierChild6" presStyleCnt="0"/>
      <dgm:spPr/>
    </dgm:pt>
    <dgm:pt modelId="{E57F5BC9-747C-1948-9F85-16664A8646EE}" type="pres">
      <dgm:prSet presAssocID="{9964C87E-2C6D-B14D-A62E-7BF7E90A32FA}" presName="hierChild7" presStyleCnt="0"/>
      <dgm:spPr/>
    </dgm:pt>
    <dgm:pt modelId="{E8821645-64B4-6848-8366-0DE97E3C0149}" type="pres">
      <dgm:prSet presAssocID="{ED94531B-8FF4-5342-9572-1E4F24E74340}" presName="Name115" presStyleLbl="parChTrans1D2" presStyleIdx="1" presStyleCnt="4"/>
      <dgm:spPr/>
      <dgm:t>
        <a:bodyPr/>
        <a:lstStyle/>
        <a:p>
          <a:endParaRPr lang="en-US"/>
        </a:p>
      </dgm:t>
    </dgm:pt>
    <dgm:pt modelId="{C91B3D27-562D-2047-8193-23B527655B7C}" type="pres">
      <dgm:prSet presAssocID="{9A41FA24-B4DE-254F-9522-1CA3DFA87F2E}" presName="hierRoot3" presStyleCnt="0">
        <dgm:presLayoutVars>
          <dgm:hierBranch val="init"/>
        </dgm:presLayoutVars>
      </dgm:prSet>
      <dgm:spPr/>
    </dgm:pt>
    <dgm:pt modelId="{26567828-5ACE-7E49-834B-405AC12099D3}" type="pres">
      <dgm:prSet presAssocID="{9A41FA24-B4DE-254F-9522-1CA3DFA87F2E}" presName="rootComposite3" presStyleCnt="0"/>
      <dgm:spPr/>
    </dgm:pt>
    <dgm:pt modelId="{F04F9E1B-0C2A-1C40-91C7-3B087415B0CD}" type="pres">
      <dgm:prSet presAssocID="{9A41FA24-B4DE-254F-9522-1CA3DFA87F2E}" presName="rootText3" presStyleLbl="asst1" presStyleIdx="1" presStyleCnt="2">
        <dgm:presLayoutVars>
          <dgm:chPref val="3"/>
        </dgm:presLayoutVars>
      </dgm:prSet>
      <dgm:spPr/>
      <dgm:t>
        <a:bodyPr/>
        <a:lstStyle/>
        <a:p>
          <a:endParaRPr lang="en-US"/>
        </a:p>
      </dgm:t>
    </dgm:pt>
    <dgm:pt modelId="{102E8A1E-183E-2C4E-B0CF-FCFE7E00522B}" type="pres">
      <dgm:prSet presAssocID="{9A41FA24-B4DE-254F-9522-1CA3DFA87F2E}" presName="rootConnector3" presStyleLbl="asst1" presStyleIdx="1" presStyleCnt="2"/>
      <dgm:spPr/>
      <dgm:t>
        <a:bodyPr/>
        <a:lstStyle/>
        <a:p>
          <a:endParaRPr lang="en-US"/>
        </a:p>
      </dgm:t>
    </dgm:pt>
    <dgm:pt modelId="{8139F209-A10B-DA4D-9CFE-18C0568BC1D8}" type="pres">
      <dgm:prSet presAssocID="{9A41FA24-B4DE-254F-9522-1CA3DFA87F2E}" presName="hierChild6" presStyleCnt="0"/>
      <dgm:spPr/>
    </dgm:pt>
    <dgm:pt modelId="{05232037-93DD-D442-956E-29BF069266BA}" type="pres">
      <dgm:prSet presAssocID="{9A41FA24-B4DE-254F-9522-1CA3DFA87F2E}" presName="hierChild7" presStyleCnt="0"/>
      <dgm:spPr/>
    </dgm:pt>
    <dgm:pt modelId="{AD01DCDA-FB81-2347-AB0E-0F6A42F024FE}" type="pres">
      <dgm:prSet presAssocID="{384A1E79-623B-4F4D-8099-3108A6966E0D}" presName="hierRoot1" presStyleCnt="0">
        <dgm:presLayoutVars>
          <dgm:hierBranch val="init"/>
        </dgm:presLayoutVars>
      </dgm:prSet>
      <dgm:spPr/>
    </dgm:pt>
    <dgm:pt modelId="{7F8152E5-BDDE-6B4A-A04A-DD7AABB3DB46}" type="pres">
      <dgm:prSet presAssocID="{384A1E79-623B-4F4D-8099-3108A6966E0D}" presName="rootComposite1" presStyleCnt="0"/>
      <dgm:spPr/>
    </dgm:pt>
    <dgm:pt modelId="{02D3EC2D-783D-1244-99B1-F9F97D07FD83}" type="pres">
      <dgm:prSet presAssocID="{384A1E79-623B-4F4D-8099-3108A6966E0D}" presName="rootText1" presStyleLbl="node0" presStyleIdx="1" presStyleCnt="2" custLinFactNeighborX="-779" custLinFactNeighborY="-4887">
        <dgm:presLayoutVars>
          <dgm:chPref val="3"/>
        </dgm:presLayoutVars>
      </dgm:prSet>
      <dgm:spPr/>
      <dgm:t>
        <a:bodyPr/>
        <a:lstStyle/>
        <a:p>
          <a:endParaRPr lang="en-US"/>
        </a:p>
      </dgm:t>
    </dgm:pt>
    <dgm:pt modelId="{9F8266FA-80C2-8242-916F-DE9A2925002F}" type="pres">
      <dgm:prSet presAssocID="{384A1E79-623B-4F4D-8099-3108A6966E0D}" presName="rootConnector1" presStyleLbl="node1" presStyleIdx="0" presStyleCnt="0"/>
      <dgm:spPr/>
      <dgm:t>
        <a:bodyPr/>
        <a:lstStyle/>
        <a:p>
          <a:endParaRPr lang="en-US"/>
        </a:p>
      </dgm:t>
    </dgm:pt>
    <dgm:pt modelId="{84F46208-F33B-3046-9A2F-695A7C691732}" type="pres">
      <dgm:prSet presAssocID="{384A1E79-623B-4F4D-8099-3108A6966E0D}" presName="hierChild2" presStyleCnt="0"/>
      <dgm:spPr/>
    </dgm:pt>
    <dgm:pt modelId="{EEE6BC68-EE0E-DA40-84C1-35B785A4EE42}" type="pres">
      <dgm:prSet presAssocID="{4A4A4F81-3621-8F41-B311-DFB751C323DA}" presName="Name64" presStyleLbl="parChTrans1D2" presStyleIdx="2" presStyleCnt="4"/>
      <dgm:spPr/>
      <dgm:t>
        <a:bodyPr/>
        <a:lstStyle/>
        <a:p>
          <a:endParaRPr lang="en-US"/>
        </a:p>
      </dgm:t>
    </dgm:pt>
    <dgm:pt modelId="{5184ECE1-415F-0E42-8DE0-31F7281FF447}" type="pres">
      <dgm:prSet presAssocID="{CD816C72-E45A-6B4A-B912-6AE9EF5334AB}" presName="hierRoot2" presStyleCnt="0">
        <dgm:presLayoutVars>
          <dgm:hierBranch val="init"/>
        </dgm:presLayoutVars>
      </dgm:prSet>
      <dgm:spPr/>
    </dgm:pt>
    <dgm:pt modelId="{47AF66E0-0FAE-5B4F-AC90-CCDBFEBC6867}" type="pres">
      <dgm:prSet presAssocID="{CD816C72-E45A-6B4A-B912-6AE9EF5334AB}" presName="rootComposite" presStyleCnt="0"/>
      <dgm:spPr/>
    </dgm:pt>
    <dgm:pt modelId="{43BE72C0-FD96-7E46-8BDB-3B2CC6CE0F42}" type="pres">
      <dgm:prSet presAssocID="{CD816C72-E45A-6B4A-B912-6AE9EF5334AB}" presName="rootText" presStyleLbl="node2" presStyleIdx="0" presStyleCnt="2" custLinFactNeighborX="284" custLinFactNeighborY="-8073">
        <dgm:presLayoutVars>
          <dgm:chPref val="3"/>
        </dgm:presLayoutVars>
      </dgm:prSet>
      <dgm:spPr/>
      <dgm:t>
        <a:bodyPr/>
        <a:lstStyle/>
        <a:p>
          <a:endParaRPr lang="en-US"/>
        </a:p>
      </dgm:t>
    </dgm:pt>
    <dgm:pt modelId="{6518AE6E-3BAE-D544-AD36-99E9B7846EB2}" type="pres">
      <dgm:prSet presAssocID="{CD816C72-E45A-6B4A-B912-6AE9EF5334AB}" presName="rootConnector" presStyleLbl="node2" presStyleIdx="0" presStyleCnt="2"/>
      <dgm:spPr/>
      <dgm:t>
        <a:bodyPr/>
        <a:lstStyle/>
        <a:p>
          <a:endParaRPr lang="en-US"/>
        </a:p>
      </dgm:t>
    </dgm:pt>
    <dgm:pt modelId="{9F894F75-6F0C-6947-A904-D977D8DA3D1B}" type="pres">
      <dgm:prSet presAssocID="{CD816C72-E45A-6B4A-B912-6AE9EF5334AB}" presName="hierChild4" presStyleCnt="0"/>
      <dgm:spPr/>
    </dgm:pt>
    <dgm:pt modelId="{AC545638-3E92-C94C-8A55-B7B38416D134}" type="pres">
      <dgm:prSet presAssocID="{CD816C72-E45A-6B4A-B912-6AE9EF5334AB}" presName="hierChild5" presStyleCnt="0"/>
      <dgm:spPr/>
    </dgm:pt>
    <dgm:pt modelId="{F4B31C8B-859B-634F-9FA8-0C07B9307A53}" type="pres">
      <dgm:prSet presAssocID="{E9ACA275-8A37-744F-8E55-C4C39F68E320}" presName="Name64" presStyleLbl="parChTrans1D2" presStyleIdx="3" presStyleCnt="4"/>
      <dgm:spPr/>
      <dgm:t>
        <a:bodyPr/>
        <a:lstStyle/>
        <a:p>
          <a:endParaRPr lang="en-US"/>
        </a:p>
      </dgm:t>
    </dgm:pt>
    <dgm:pt modelId="{395ABB19-25B2-284A-9E99-46D5FE673626}" type="pres">
      <dgm:prSet presAssocID="{33FB5CB8-9B2A-7746-8EAC-C8089A5FF2C1}" presName="hierRoot2" presStyleCnt="0">
        <dgm:presLayoutVars>
          <dgm:hierBranch val="init"/>
        </dgm:presLayoutVars>
      </dgm:prSet>
      <dgm:spPr/>
    </dgm:pt>
    <dgm:pt modelId="{BF865EC2-ED2E-7648-8FA1-2CAA7BF96720}" type="pres">
      <dgm:prSet presAssocID="{33FB5CB8-9B2A-7746-8EAC-C8089A5FF2C1}" presName="rootComposite" presStyleCnt="0"/>
      <dgm:spPr/>
    </dgm:pt>
    <dgm:pt modelId="{E6F053B3-4143-564B-AA35-5DAAE45736B8}" type="pres">
      <dgm:prSet presAssocID="{33FB5CB8-9B2A-7746-8EAC-C8089A5FF2C1}" presName="rootText" presStyleLbl="node2" presStyleIdx="1" presStyleCnt="2" custLinFactNeighborX="1740" custLinFactNeighborY="-15961">
        <dgm:presLayoutVars>
          <dgm:chPref val="3"/>
        </dgm:presLayoutVars>
      </dgm:prSet>
      <dgm:spPr/>
      <dgm:t>
        <a:bodyPr/>
        <a:lstStyle/>
        <a:p>
          <a:endParaRPr lang="en-US"/>
        </a:p>
      </dgm:t>
    </dgm:pt>
    <dgm:pt modelId="{96819674-C8B1-E142-8313-96F1E42B46E6}" type="pres">
      <dgm:prSet presAssocID="{33FB5CB8-9B2A-7746-8EAC-C8089A5FF2C1}" presName="rootConnector" presStyleLbl="node2" presStyleIdx="1" presStyleCnt="2"/>
      <dgm:spPr/>
      <dgm:t>
        <a:bodyPr/>
        <a:lstStyle/>
        <a:p>
          <a:endParaRPr lang="en-US"/>
        </a:p>
      </dgm:t>
    </dgm:pt>
    <dgm:pt modelId="{9A84F652-A111-F24B-BE8D-DCA495A6CDC4}" type="pres">
      <dgm:prSet presAssocID="{33FB5CB8-9B2A-7746-8EAC-C8089A5FF2C1}" presName="hierChild4" presStyleCnt="0"/>
      <dgm:spPr/>
    </dgm:pt>
    <dgm:pt modelId="{E96F815B-DFB1-EE45-AB14-C4B3918B1E7E}" type="pres">
      <dgm:prSet presAssocID="{33FB5CB8-9B2A-7746-8EAC-C8089A5FF2C1}" presName="hierChild5" presStyleCnt="0"/>
      <dgm:spPr/>
    </dgm:pt>
    <dgm:pt modelId="{888B6CA0-D23B-8C40-921E-160765C111C3}" type="pres">
      <dgm:prSet presAssocID="{384A1E79-623B-4F4D-8099-3108A6966E0D}" presName="hierChild3" presStyleCnt="0"/>
      <dgm:spPr/>
    </dgm:pt>
  </dgm:ptLst>
  <dgm:cxnLst>
    <dgm:cxn modelId="{C5B8ECA9-F280-40EA-B9D2-05B90EDD3B2A}" type="presOf" srcId="{7ECB4954-A5D7-9C4C-8D1C-242268479664}" destId="{22EF362F-E2D2-1E48-A1B7-090E17E200CA}" srcOrd="0" destOrd="0" presId="urn:microsoft.com/office/officeart/2009/3/layout/HorizontalOrganizationChart"/>
    <dgm:cxn modelId="{0F768135-6AA4-4215-9AA1-EC9A4E8DC88A}" type="presOf" srcId="{ED94531B-8FF4-5342-9572-1E4F24E74340}" destId="{E8821645-64B4-6848-8366-0DE97E3C0149}" srcOrd="0" destOrd="0" presId="urn:microsoft.com/office/officeart/2009/3/layout/HorizontalOrganizationChart"/>
    <dgm:cxn modelId="{A658708F-1CA7-4749-922A-FFA28EFF41F3}" srcId="{2007A25B-C28A-C943-8D7E-3F4068B121A9}" destId="{9964C87E-2C6D-B14D-A62E-7BF7E90A32FA}" srcOrd="0" destOrd="0" parTransId="{2C718868-29F2-2648-856E-8340E9B6F59C}" sibTransId="{6B09BFD3-2CA4-1C45-9C53-85A44212DD3D}"/>
    <dgm:cxn modelId="{630E1EBD-F351-4C54-B885-5A02DFFCE5AB}" type="presOf" srcId="{E9ACA275-8A37-744F-8E55-C4C39F68E320}" destId="{F4B31C8B-859B-634F-9FA8-0C07B9307A53}" srcOrd="0" destOrd="0" presId="urn:microsoft.com/office/officeart/2009/3/layout/HorizontalOrganizationChart"/>
    <dgm:cxn modelId="{FE6E260D-0F47-4CC4-8986-5B99CCBE8B3D}" type="presOf" srcId="{33FB5CB8-9B2A-7746-8EAC-C8089A5FF2C1}" destId="{E6F053B3-4143-564B-AA35-5DAAE45736B8}" srcOrd="0" destOrd="0" presId="urn:microsoft.com/office/officeart/2009/3/layout/HorizontalOrganizationChart"/>
    <dgm:cxn modelId="{27A00A33-D617-42BC-AA71-CD1348DBF955}" type="presOf" srcId="{384A1E79-623B-4F4D-8099-3108A6966E0D}" destId="{02D3EC2D-783D-1244-99B1-F9F97D07FD83}" srcOrd="0" destOrd="0" presId="urn:microsoft.com/office/officeart/2009/3/layout/HorizontalOrganizationChart"/>
    <dgm:cxn modelId="{928F6F3D-0A46-2547-B73E-1312AE373887}" srcId="{7ECB4954-A5D7-9C4C-8D1C-242268479664}" destId="{2007A25B-C28A-C943-8D7E-3F4068B121A9}" srcOrd="0" destOrd="0" parTransId="{F7B15DDA-7268-ED4C-802F-D8D5AB7C6C31}" sibTransId="{BE8F1B56-BC7D-D84B-97A4-AD4E7CB32457}"/>
    <dgm:cxn modelId="{155BB72C-74A6-5F4B-886F-6533C5E2CA78}" srcId="{2007A25B-C28A-C943-8D7E-3F4068B121A9}" destId="{9A41FA24-B4DE-254F-9522-1CA3DFA87F2E}" srcOrd="1" destOrd="0" parTransId="{ED94531B-8FF4-5342-9572-1E4F24E74340}" sibTransId="{9BA6DAE4-2DBB-5C4F-B994-141161F026C0}"/>
    <dgm:cxn modelId="{070DCBA0-D852-4DC1-8E26-17EFB2791076}" type="presOf" srcId="{2C718868-29F2-2648-856E-8340E9B6F59C}" destId="{A69067CA-8020-A04A-ADDA-7A6A2B5E2461}" srcOrd="0" destOrd="0" presId="urn:microsoft.com/office/officeart/2009/3/layout/HorizontalOrganizationChart"/>
    <dgm:cxn modelId="{9C8BD6B7-E1D5-2148-84C9-414839170620}" srcId="{384A1E79-623B-4F4D-8099-3108A6966E0D}" destId="{33FB5CB8-9B2A-7746-8EAC-C8089A5FF2C1}" srcOrd="1" destOrd="0" parTransId="{E9ACA275-8A37-744F-8E55-C4C39F68E320}" sibTransId="{E920E9B7-F214-0847-A6E8-73C8EE8E97CB}"/>
    <dgm:cxn modelId="{154A0E7D-1E0A-6E4D-B9F8-08769A155CFD}" srcId="{384A1E79-623B-4F4D-8099-3108A6966E0D}" destId="{CD816C72-E45A-6B4A-B912-6AE9EF5334AB}" srcOrd="0" destOrd="0" parTransId="{4A4A4F81-3621-8F41-B311-DFB751C323DA}" sibTransId="{CA1D944E-66B2-434C-9ABC-63940AAB9F57}"/>
    <dgm:cxn modelId="{872BC6F9-69F4-4B80-95D3-E22E83F87D14}" type="presOf" srcId="{9964C87E-2C6D-B14D-A62E-7BF7E90A32FA}" destId="{9C619FF2-6F3F-2547-924B-E07893D7EB7D}" srcOrd="0" destOrd="0" presId="urn:microsoft.com/office/officeart/2009/3/layout/HorizontalOrganizationChart"/>
    <dgm:cxn modelId="{F659A34E-9D87-4FEF-8A54-615A5BD51DDF}" type="presOf" srcId="{CD816C72-E45A-6B4A-B912-6AE9EF5334AB}" destId="{6518AE6E-3BAE-D544-AD36-99E9B7846EB2}" srcOrd="1" destOrd="0" presId="urn:microsoft.com/office/officeart/2009/3/layout/HorizontalOrganizationChart"/>
    <dgm:cxn modelId="{88993C31-24E4-4507-B096-E9DF947ABF4E}" type="presOf" srcId="{CD816C72-E45A-6B4A-B912-6AE9EF5334AB}" destId="{43BE72C0-FD96-7E46-8BDB-3B2CC6CE0F42}" srcOrd="0" destOrd="0" presId="urn:microsoft.com/office/officeart/2009/3/layout/HorizontalOrganizationChart"/>
    <dgm:cxn modelId="{25A16DBA-920F-4680-B15E-324AA774FCAB}" type="presOf" srcId="{2007A25B-C28A-C943-8D7E-3F4068B121A9}" destId="{261A07FC-750F-A24D-BDB8-5E88DDE8AFFD}" srcOrd="1" destOrd="0" presId="urn:microsoft.com/office/officeart/2009/3/layout/HorizontalOrganizationChart"/>
    <dgm:cxn modelId="{0B47489E-02DD-4A5E-9FA5-F36B215159CF}" type="presOf" srcId="{2007A25B-C28A-C943-8D7E-3F4068B121A9}" destId="{F53B8DD2-4959-1F44-8535-1C2D19F62711}" srcOrd="0" destOrd="0" presId="urn:microsoft.com/office/officeart/2009/3/layout/HorizontalOrganizationChart"/>
    <dgm:cxn modelId="{19BB62E1-20A6-43E4-BC61-2A3AD13545EF}" type="presOf" srcId="{9964C87E-2C6D-B14D-A62E-7BF7E90A32FA}" destId="{FFA41F4A-7859-7E4E-9AEF-E3EFB54A5C18}" srcOrd="1" destOrd="0" presId="urn:microsoft.com/office/officeart/2009/3/layout/HorizontalOrganizationChart"/>
    <dgm:cxn modelId="{CA51834C-3FB0-423D-AF7F-45A5B6015C8D}" type="presOf" srcId="{384A1E79-623B-4F4D-8099-3108A6966E0D}" destId="{9F8266FA-80C2-8242-916F-DE9A2925002F}" srcOrd="1" destOrd="0" presId="urn:microsoft.com/office/officeart/2009/3/layout/HorizontalOrganizationChart"/>
    <dgm:cxn modelId="{7A5D0D1E-7AE3-0440-999C-9D79F1014421}" srcId="{7ECB4954-A5D7-9C4C-8D1C-242268479664}" destId="{384A1E79-623B-4F4D-8099-3108A6966E0D}" srcOrd="1" destOrd="0" parTransId="{4E7226EF-67EF-3D49-B0C7-1D95FAF41B00}" sibTransId="{C4AAEA51-68D1-254E-8EC8-C6D2DEABDF72}"/>
    <dgm:cxn modelId="{A918C525-CE0E-4887-B385-F06CB296FA55}" type="presOf" srcId="{9A41FA24-B4DE-254F-9522-1CA3DFA87F2E}" destId="{102E8A1E-183E-2C4E-B0CF-FCFE7E00522B}" srcOrd="1" destOrd="0" presId="urn:microsoft.com/office/officeart/2009/3/layout/HorizontalOrganizationChart"/>
    <dgm:cxn modelId="{44AF89D5-5A58-4CD6-8685-BA8EA7AAC752}" type="presOf" srcId="{4A4A4F81-3621-8F41-B311-DFB751C323DA}" destId="{EEE6BC68-EE0E-DA40-84C1-35B785A4EE42}" srcOrd="0" destOrd="0" presId="urn:microsoft.com/office/officeart/2009/3/layout/HorizontalOrganizationChart"/>
    <dgm:cxn modelId="{D5C77F2A-164A-4D0F-A5E9-EA47483EDD62}" type="presOf" srcId="{33FB5CB8-9B2A-7746-8EAC-C8089A5FF2C1}" destId="{96819674-C8B1-E142-8313-96F1E42B46E6}" srcOrd="1" destOrd="0" presId="urn:microsoft.com/office/officeart/2009/3/layout/HorizontalOrganizationChart"/>
    <dgm:cxn modelId="{13B4091D-112B-4E4A-9F53-93A96647C561}" type="presOf" srcId="{9A41FA24-B4DE-254F-9522-1CA3DFA87F2E}" destId="{F04F9E1B-0C2A-1C40-91C7-3B087415B0CD}" srcOrd="0" destOrd="0" presId="urn:microsoft.com/office/officeart/2009/3/layout/HorizontalOrganizationChart"/>
    <dgm:cxn modelId="{36671E75-3A3A-4071-989F-E7C8E92AC3AD}" type="presParOf" srcId="{22EF362F-E2D2-1E48-A1B7-090E17E200CA}" destId="{48C16F55-C91E-F54A-8079-FE504E2FFEC1}" srcOrd="0" destOrd="0" presId="urn:microsoft.com/office/officeart/2009/3/layout/HorizontalOrganizationChart"/>
    <dgm:cxn modelId="{D7A0511A-7A5D-44F7-BF04-34E7A8D240A4}" type="presParOf" srcId="{48C16F55-C91E-F54A-8079-FE504E2FFEC1}" destId="{9E93CA04-A9BD-3C4D-A36D-B1948A15A8A0}" srcOrd="0" destOrd="0" presId="urn:microsoft.com/office/officeart/2009/3/layout/HorizontalOrganizationChart"/>
    <dgm:cxn modelId="{7B4F3EA7-0028-4A8A-B0F5-750A67619581}" type="presParOf" srcId="{9E93CA04-A9BD-3C4D-A36D-B1948A15A8A0}" destId="{F53B8DD2-4959-1F44-8535-1C2D19F62711}" srcOrd="0" destOrd="0" presId="urn:microsoft.com/office/officeart/2009/3/layout/HorizontalOrganizationChart"/>
    <dgm:cxn modelId="{6B2FC0D5-88DE-40FA-A452-1A73A4513388}" type="presParOf" srcId="{9E93CA04-A9BD-3C4D-A36D-B1948A15A8A0}" destId="{261A07FC-750F-A24D-BDB8-5E88DDE8AFFD}" srcOrd="1" destOrd="0" presId="urn:microsoft.com/office/officeart/2009/3/layout/HorizontalOrganizationChart"/>
    <dgm:cxn modelId="{DDDE14C9-1EE4-46C1-97B1-F91B2E6E1977}" type="presParOf" srcId="{48C16F55-C91E-F54A-8079-FE504E2FFEC1}" destId="{4B92EB21-CAF4-A94A-B686-738A2D619B41}" srcOrd="1" destOrd="0" presId="urn:microsoft.com/office/officeart/2009/3/layout/HorizontalOrganizationChart"/>
    <dgm:cxn modelId="{7ED82CCC-38C3-4CDA-9AC4-79A8C3F9466D}" type="presParOf" srcId="{48C16F55-C91E-F54A-8079-FE504E2FFEC1}" destId="{86BA55CF-13B7-F047-8676-CCC218CF01E6}" srcOrd="2" destOrd="0" presId="urn:microsoft.com/office/officeart/2009/3/layout/HorizontalOrganizationChart"/>
    <dgm:cxn modelId="{EED525C2-E3F2-4F10-A707-925F106DF5EA}" type="presParOf" srcId="{86BA55CF-13B7-F047-8676-CCC218CF01E6}" destId="{A69067CA-8020-A04A-ADDA-7A6A2B5E2461}" srcOrd="0" destOrd="0" presId="urn:microsoft.com/office/officeart/2009/3/layout/HorizontalOrganizationChart"/>
    <dgm:cxn modelId="{4DCB3981-7A58-417A-9672-4A240D6D2BB1}" type="presParOf" srcId="{86BA55CF-13B7-F047-8676-CCC218CF01E6}" destId="{5672DADA-E5CA-B14C-BAD6-609BFBFDE933}" srcOrd="1" destOrd="0" presId="urn:microsoft.com/office/officeart/2009/3/layout/HorizontalOrganizationChart"/>
    <dgm:cxn modelId="{1536AE99-7E13-4E73-A08A-391EED7E6E09}" type="presParOf" srcId="{5672DADA-E5CA-B14C-BAD6-609BFBFDE933}" destId="{3EADF50C-9798-7141-9650-1E82C742D911}" srcOrd="0" destOrd="0" presId="urn:microsoft.com/office/officeart/2009/3/layout/HorizontalOrganizationChart"/>
    <dgm:cxn modelId="{E4869CCF-9FCA-4F54-9D73-71DED1CF4A3F}" type="presParOf" srcId="{3EADF50C-9798-7141-9650-1E82C742D911}" destId="{9C619FF2-6F3F-2547-924B-E07893D7EB7D}" srcOrd="0" destOrd="0" presId="urn:microsoft.com/office/officeart/2009/3/layout/HorizontalOrganizationChart"/>
    <dgm:cxn modelId="{0113BE4B-BCAC-4DC0-BF7D-F2BBCDB7529E}" type="presParOf" srcId="{3EADF50C-9798-7141-9650-1E82C742D911}" destId="{FFA41F4A-7859-7E4E-9AEF-E3EFB54A5C18}" srcOrd="1" destOrd="0" presId="urn:microsoft.com/office/officeart/2009/3/layout/HorizontalOrganizationChart"/>
    <dgm:cxn modelId="{3ABDA783-5954-40B9-880E-564A5EF51F93}" type="presParOf" srcId="{5672DADA-E5CA-B14C-BAD6-609BFBFDE933}" destId="{10B9B9C4-C1DB-CC4A-B289-3C13A96F6E95}" srcOrd="1" destOrd="0" presId="urn:microsoft.com/office/officeart/2009/3/layout/HorizontalOrganizationChart"/>
    <dgm:cxn modelId="{3C09833A-58C5-43A1-A25D-BC478CA5D992}" type="presParOf" srcId="{5672DADA-E5CA-B14C-BAD6-609BFBFDE933}" destId="{E57F5BC9-747C-1948-9F85-16664A8646EE}" srcOrd="2" destOrd="0" presId="urn:microsoft.com/office/officeart/2009/3/layout/HorizontalOrganizationChart"/>
    <dgm:cxn modelId="{9C3638FF-BB1B-4DC2-AA88-7693CF41C9DF}" type="presParOf" srcId="{86BA55CF-13B7-F047-8676-CCC218CF01E6}" destId="{E8821645-64B4-6848-8366-0DE97E3C0149}" srcOrd="2" destOrd="0" presId="urn:microsoft.com/office/officeart/2009/3/layout/HorizontalOrganizationChart"/>
    <dgm:cxn modelId="{8A3A4EE1-5D81-4746-A656-6977155AE343}" type="presParOf" srcId="{86BA55CF-13B7-F047-8676-CCC218CF01E6}" destId="{C91B3D27-562D-2047-8193-23B527655B7C}" srcOrd="3" destOrd="0" presId="urn:microsoft.com/office/officeart/2009/3/layout/HorizontalOrganizationChart"/>
    <dgm:cxn modelId="{AF3CCF6C-5AFC-4F73-A57A-B7E7817BD37A}" type="presParOf" srcId="{C91B3D27-562D-2047-8193-23B527655B7C}" destId="{26567828-5ACE-7E49-834B-405AC12099D3}" srcOrd="0" destOrd="0" presId="urn:microsoft.com/office/officeart/2009/3/layout/HorizontalOrganizationChart"/>
    <dgm:cxn modelId="{F30271FC-BF34-45E7-94BB-93984A0B5076}" type="presParOf" srcId="{26567828-5ACE-7E49-834B-405AC12099D3}" destId="{F04F9E1B-0C2A-1C40-91C7-3B087415B0CD}" srcOrd="0" destOrd="0" presId="urn:microsoft.com/office/officeart/2009/3/layout/HorizontalOrganizationChart"/>
    <dgm:cxn modelId="{4F9A92CA-3B08-44C7-BFB8-179D452199D6}" type="presParOf" srcId="{26567828-5ACE-7E49-834B-405AC12099D3}" destId="{102E8A1E-183E-2C4E-B0CF-FCFE7E00522B}" srcOrd="1" destOrd="0" presId="urn:microsoft.com/office/officeart/2009/3/layout/HorizontalOrganizationChart"/>
    <dgm:cxn modelId="{4056E472-CF51-4AE3-9212-CF185B844205}" type="presParOf" srcId="{C91B3D27-562D-2047-8193-23B527655B7C}" destId="{8139F209-A10B-DA4D-9CFE-18C0568BC1D8}" srcOrd="1" destOrd="0" presId="urn:microsoft.com/office/officeart/2009/3/layout/HorizontalOrganizationChart"/>
    <dgm:cxn modelId="{D476D161-9E9E-4DEF-A464-D9868F453C24}" type="presParOf" srcId="{C91B3D27-562D-2047-8193-23B527655B7C}" destId="{05232037-93DD-D442-956E-29BF069266BA}" srcOrd="2" destOrd="0" presId="urn:microsoft.com/office/officeart/2009/3/layout/HorizontalOrganizationChart"/>
    <dgm:cxn modelId="{A870F59E-639F-4CEB-AD48-D322B7F8F1BE}" type="presParOf" srcId="{22EF362F-E2D2-1E48-A1B7-090E17E200CA}" destId="{AD01DCDA-FB81-2347-AB0E-0F6A42F024FE}" srcOrd="1" destOrd="0" presId="urn:microsoft.com/office/officeart/2009/3/layout/HorizontalOrganizationChart"/>
    <dgm:cxn modelId="{A0E3DF86-B6CD-4F9E-9965-FA4137139980}" type="presParOf" srcId="{AD01DCDA-FB81-2347-AB0E-0F6A42F024FE}" destId="{7F8152E5-BDDE-6B4A-A04A-DD7AABB3DB46}" srcOrd="0" destOrd="0" presId="urn:microsoft.com/office/officeart/2009/3/layout/HorizontalOrganizationChart"/>
    <dgm:cxn modelId="{E82BAF85-FDD3-4C0C-88AC-4BAD8599E199}" type="presParOf" srcId="{7F8152E5-BDDE-6B4A-A04A-DD7AABB3DB46}" destId="{02D3EC2D-783D-1244-99B1-F9F97D07FD83}" srcOrd="0" destOrd="0" presId="urn:microsoft.com/office/officeart/2009/3/layout/HorizontalOrganizationChart"/>
    <dgm:cxn modelId="{0F7CFA49-E742-495F-A618-4CA4F3BCD036}" type="presParOf" srcId="{7F8152E5-BDDE-6B4A-A04A-DD7AABB3DB46}" destId="{9F8266FA-80C2-8242-916F-DE9A2925002F}" srcOrd="1" destOrd="0" presId="urn:microsoft.com/office/officeart/2009/3/layout/HorizontalOrganizationChart"/>
    <dgm:cxn modelId="{8D15F479-E248-4B22-89E7-4BF8355FCD1A}" type="presParOf" srcId="{AD01DCDA-FB81-2347-AB0E-0F6A42F024FE}" destId="{84F46208-F33B-3046-9A2F-695A7C691732}" srcOrd="1" destOrd="0" presId="urn:microsoft.com/office/officeart/2009/3/layout/HorizontalOrganizationChart"/>
    <dgm:cxn modelId="{2C0FEF64-F5A9-4C49-AF40-3F22EDF5DEA2}" type="presParOf" srcId="{84F46208-F33B-3046-9A2F-695A7C691732}" destId="{EEE6BC68-EE0E-DA40-84C1-35B785A4EE42}" srcOrd="0" destOrd="0" presId="urn:microsoft.com/office/officeart/2009/3/layout/HorizontalOrganizationChart"/>
    <dgm:cxn modelId="{39369A30-3A1B-4F36-8BF1-A4DFA88BC266}" type="presParOf" srcId="{84F46208-F33B-3046-9A2F-695A7C691732}" destId="{5184ECE1-415F-0E42-8DE0-31F7281FF447}" srcOrd="1" destOrd="0" presId="urn:microsoft.com/office/officeart/2009/3/layout/HorizontalOrganizationChart"/>
    <dgm:cxn modelId="{47810C8A-E539-4E9F-AE65-58992007FB4B}" type="presParOf" srcId="{5184ECE1-415F-0E42-8DE0-31F7281FF447}" destId="{47AF66E0-0FAE-5B4F-AC90-CCDBFEBC6867}" srcOrd="0" destOrd="0" presId="urn:microsoft.com/office/officeart/2009/3/layout/HorizontalOrganizationChart"/>
    <dgm:cxn modelId="{2A098285-A2B3-446D-8AAF-7C50DA396F1D}" type="presParOf" srcId="{47AF66E0-0FAE-5B4F-AC90-CCDBFEBC6867}" destId="{43BE72C0-FD96-7E46-8BDB-3B2CC6CE0F42}" srcOrd="0" destOrd="0" presId="urn:microsoft.com/office/officeart/2009/3/layout/HorizontalOrganizationChart"/>
    <dgm:cxn modelId="{D5B8BAD0-67FB-4E24-9C63-0A9B7D5EDE57}" type="presParOf" srcId="{47AF66E0-0FAE-5B4F-AC90-CCDBFEBC6867}" destId="{6518AE6E-3BAE-D544-AD36-99E9B7846EB2}" srcOrd="1" destOrd="0" presId="urn:microsoft.com/office/officeart/2009/3/layout/HorizontalOrganizationChart"/>
    <dgm:cxn modelId="{C0C638D6-63F0-4D48-ADE6-08C63DF0396A}" type="presParOf" srcId="{5184ECE1-415F-0E42-8DE0-31F7281FF447}" destId="{9F894F75-6F0C-6947-A904-D977D8DA3D1B}" srcOrd="1" destOrd="0" presId="urn:microsoft.com/office/officeart/2009/3/layout/HorizontalOrganizationChart"/>
    <dgm:cxn modelId="{5904E524-1070-4133-9CC4-8B8A6A3CBCF1}" type="presParOf" srcId="{5184ECE1-415F-0E42-8DE0-31F7281FF447}" destId="{AC545638-3E92-C94C-8A55-B7B38416D134}" srcOrd="2" destOrd="0" presId="urn:microsoft.com/office/officeart/2009/3/layout/HorizontalOrganizationChart"/>
    <dgm:cxn modelId="{180BF470-565F-4BE0-8735-ACF08B9DED7C}" type="presParOf" srcId="{84F46208-F33B-3046-9A2F-695A7C691732}" destId="{F4B31C8B-859B-634F-9FA8-0C07B9307A53}" srcOrd="2" destOrd="0" presId="urn:microsoft.com/office/officeart/2009/3/layout/HorizontalOrganizationChart"/>
    <dgm:cxn modelId="{A64F0742-0E07-477F-8C17-45B1293A22B9}" type="presParOf" srcId="{84F46208-F33B-3046-9A2F-695A7C691732}" destId="{395ABB19-25B2-284A-9E99-46D5FE673626}" srcOrd="3" destOrd="0" presId="urn:microsoft.com/office/officeart/2009/3/layout/HorizontalOrganizationChart"/>
    <dgm:cxn modelId="{6183CD57-9269-4DC0-883B-48843B0F4703}" type="presParOf" srcId="{395ABB19-25B2-284A-9E99-46D5FE673626}" destId="{BF865EC2-ED2E-7648-8FA1-2CAA7BF96720}" srcOrd="0" destOrd="0" presId="urn:microsoft.com/office/officeart/2009/3/layout/HorizontalOrganizationChart"/>
    <dgm:cxn modelId="{CEA7B988-DBDD-4AC0-85F1-933302910620}" type="presParOf" srcId="{BF865EC2-ED2E-7648-8FA1-2CAA7BF96720}" destId="{E6F053B3-4143-564B-AA35-5DAAE45736B8}" srcOrd="0" destOrd="0" presId="urn:microsoft.com/office/officeart/2009/3/layout/HorizontalOrganizationChart"/>
    <dgm:cxn modelId="{8904D7B1-60DD-400F-A29A-7D117B1FA0BD}" type="presParOf" srcId="{BF865EC2-ED2E-7648-8FA1-2CAA7BF96720}" destId="{96819674-C8B1-E142-8313-96F1E42B46E6}" srcOrd="1" destOrd="0" presId="urn:microsoft.com/office/officeart/2009/3/layout/HorizontalOrganizationChart"/>
    <dgm:cxn modelId="{2099F0A5-FD2C-421E-848D-0858F8EE811A}" type="presParOf" srcId="{395ABB19-25B2-284A-9E99-46D5FE673626}" destId="{9A84F652-A111-F24B-BE8D-DCA495A6CDC4}" srcOrd="1" destOrd="0" presId="urn:microsoft.com/office/officeart/2009/3/layout/HorizontalOrganizationChart"/>
    <dgm:cxn modelId="{38D0404E-7987-428B-9BA4-ADAC2CDA450F}" type="presParOf" srcId="{395ABB19-25B2-284A-9E99-46D5FE673626}" destId="{E96F815B-DFB1-EE45-AB14-C4B3918B1E7E}" srcOrd="2" destOrd="0" presId="urn:microsoft.com/office/officeart/2009/3/layout/HorizontalOrganizationChart"/>
    <dgm:cxn modelId="{A3852872-C2A9-4B36-A775-469CFB936D39}" type="presParOf" srcId="{AD01DCDA-FB81-2347-AB0E-0F6A42F024FE}" destId="{888B6CA0-D23B-8C40-921E-160765C111C3}" srcOrd="2" destOrd="0" presId="urn:microsoft.com/office/officeart/2009/3/layout/HorizontalOrganizationChart"/>
  </dgm:cxnLst>
  <dgm:bg>
    <a:solidFill>
      <a:schemeClr val="bg2"/>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0F372-E104-4FDC-B027-97F3D472CB2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8E47B4B1-FAC2-44AD-8D7D-68EE93FA6359}">
      <dgm:prSet phldrT="[Text]"/>
      <dgm:spPr/>
      <dgm:t>
        <a:bodyPr/>
        <a:lstStyle/>
        <a:p>
          <a:r>
            <a:rPr lang="en-US" dirty="0" smtClean="0"/>
            <a:t>Lung surfactant is a complex mixture of:</a:t>
          </a:r>
          <a:endParaRPr lang="en-US" dirty="0"/>
        </a:p>
      </dgm:t>
    </dgm:pt>
    <dgm:pt modelId="{C0EE7197-9FAC-4FD8-A975-177A0B4A36F5}" type="parTrans" cxnId="{287891D0-8CD3-4BDA-A3AF-97B448DA3217}">
      <dgm:prSet/>
      <dgm:spPr/>
      <dgm:t>
        <a:bodyPr/>
        <a:lstStyle/>
        <a:p>
          <a:endParaRPr lang="en-US"/>
        </a:p>
      </dgm:t>
    </dgm:pt>
    <dgm:pt modelId="{5E449466-A8F5-48E6-8380-697F76A7BC46}" type="sibTrans" cxnId="{287891D0-8CD3-4BDA-A3AF-97B448DA3217}">
      <dgm:prSet/>
      <dgm:spPr/>
      <dgm:t>
        <a:bodyPr/>
        <a:lstStyle/>
        <a:p>
          <a:endParaRPr lang="en-US"/>
        </a:p>
      </dgm:t>
    </dgm:pt>
    <dgm:pt modelId="{F6269140-5C1E-4D45-9FF2-D4814DEBFC04}">
      <dgm:prSet phldrT="[Text]"/>
      <dgm:spPr/>
      <dgm:t>
        <a:bodyPr/>
        <a:lstStyle/>
        <a:p>
          <a:r>
            <a:rPr lang="en-US" dirty="0" smtClean="0"/>
            <a:t>Lipids (90%) including </a:t>
          </a:r>
          <a:r>
            <a:rPr lang="en-US" dirty="0" err="1" smtClean="0"/>
            <a:t>Diplamitoylphosphatidylcholine</a:t>
          </a:r>
          <a:r>
            <a:rPr lang="en-US" dirty="0" smtClean="0"/>
            <a:t> (DPPC)*</a:t>
          </a:r>
          <a:endParaRPr lang="en-US" dirty="0"/>
        </a:p>
      </dgm:t>
    </dgm:pt>
    <dgm:pt modelId="{4729ACB2-E329-4D86-858E-85650DFA48C7}" type="parTrans" cxnId="{7202087F-2890-4F62-8DF4-5D7F1A6DF92E}">
      <dgm:prSet/>
      <dgm:spPr/>
      <dgm:t>
        <a:bodyPr/>
        <a:lstStyle/>
        <a:p>
          <a:endParaRPr lang="en-US"/>
        </a:p>
      </dgm:t>
    </dgm:pt>
    <dgm:pt modelId="{F04D3D30-345D-4017-8DCC-1438E494C619}" type="sibTrans" cxnId="{7202087F-2890-4F62-8DF4-5D7F1A6DF92E}">
      <dgm:prSet/>
      <dgm:spPr/>
      <dgm:t>
        <a:bodyPr/>
        <a:lstStyle/>
        <a:p>
          <a:endParaRPr lang="en-US"/>
        </a:p>
      </dgm:t>
    </dgm:pt>
    <dgm:pt modelId="{D2BED868-4F7E-4DA5-8545-FF4C63091581}">
      <dgm:prSet phldrT="[Text]"/>
      <dgm:spPr/>
      <dgm:t>
        <a:bodyPr/>
        <a:lstStyle/>
        <a:p>
          <a:r>
            <a:rPr lang="en-US" dirty="0" smtClean="0"/>
            <a:t>Proteins (10%)</a:t>
          </a:r>
          <a:endParaRPr lang="en-US" dirty="0"/>
        </a:p>
      </dgm:t>
    </dgm:pt>
    <dgm:pt modelId="{92B5AC28-F9A7-41C9-B94A-82B3D7C15512}" type="parTrans" cxnId="{1C46CCB5-79FC-4CB2-81A2-E323D5EC4836}">
      <dgm:prSet/>
      <dgm:spPr/>
      <dgm:t>
        <a:bodyPr/>
        <a:lstStyle/>
        <a:p>
          <a:endParaRPr lang="en-US"/>
        </a:p>
      </dgm:t>
    </dgm:pt>
    <dgm:pt modelId="{A5F23990-59AB-406D-9DCB-ACF5CD39CD10}" type="sibTrans" cxnId="{1C46CCB5-79FC-4CB2-81A2-E323D5EC4836}">
      <dgm:prSet/>
      <dgm:spPr/>
      <dgm:t>
        <a:bodyPr/>
        <a:lstStyle/>
        <a:p>
          <a:endParaRPr lang="en-US"/>
        </a:p>
      </dgm:t>
    </dgm:pt>
    <dgm:pt modelId="{78F910B3-143B-4000-A793-2B42707C3717}" type="pres">
      <dgm:prSet presAssocID="{7A00F372-E104-4FDC-B027-97F3D472CB21}" presName="Name0" presStyleCnt="0">
        <dgm:presLayoutVars>
          <dgm:orgChart val="1"/>
          <dgm:chPref val="1"/>
          <dgm:dir/>
          <dgm:animOne val="branch"/>
          <dgm:animLvl val="lvl"/>
          <dgm:resizeHandles/>
        </dgm:presLayoutVars>
      </dgm:prSet>
      <dgm:spPr/>
      <dgm:t>
        <a:bodyPr/>
        <a:lstStyle/>
        <a:p>
          <a:pPr rtl="1"/>
          <a:endParaRPr lang="ar-SA"/>
        </a:p>
      </dgm:t>
    </dgm:pt>
    <dgm:pt modelId="{06C93960-6436-4FDE-AB54-A51A89DBEC0E}" type="pres">
      <dgm:prSet presAssocID="{8E47B4B1-FAC2-44AD-8D7D-68EE93FA6359}" presName="hierRoot1" presStyleCnt="0">
        <dgm:presLayoutVars>
          <dgm:hierBranch val="init"/>
        </dgm:presLayoutVars>
      </dgm:prSet>
      <dgm:spPr/>
    </dgm:pt>
    <dgm:pt modelId="{2B507856-A992-406D-B674-59756E127997}" type="pres">
      <dgm:prSet presAssocID="{8E47B4B1-FAC2-44AD-8D7D-68EE93FA6359}" presName="rootComposite1" presStyleCnt="0"/>
      <dgm:spPr/>
    </dgm:pt>
    <dgm:pt modelId="{7CAC7FA6-3AED-4EDA-BFCA-03A0E8451C29}" type="pres">
      <dgm:prSet presAssocID="{8E47B4B1-FAC2-44AD-8D7D-68EE93FA6359}" presName="rootText1" presStyleLbl="alignAcc1" presStyleIdx="0" presStyleCnt="0">
        <dgm:presLayoutVars>
          <dgm:chPref val="3"/>
        </dgm:presLayoutVars>
      </dgm:prSet>
      <dgm:spPr/>
      <dgm:t>
        <a:bodyPr/>
        <a:lstStyle/>
        <a:p>
          <a:endParaRPr lang="en-US"/>
        </a:p>
      </dgm:t>
    </dgm:pt>
    <dgm:pt modelId="{CACEB74E-E439-482A-9002-4AF84880072B}" type="pres">
      <dgm:prSet presAssocID="{8E47B4B1-FAC2-44AD-8D7D-68EE93FA6359}" presName="topArc1" presStyleLbl="parChTrans1D1" presStyleIdx="0" presStyleCnt="6"/>
      <dgm:spPr/>
    </dgm:pt>
    <dgm:pt modelId="{EA7BBFDE-4B9C-4709-BB57-235DC4C2284B}" type="pres">
      <dgm:prSet presAssocID="{8E47B4B1-FAC2-44AD-8D7D-68EE93FA6359}" presName="bottomArc1" presStyleLbl="parChTrans1D1" presStyleIdx="1" presStyleCnt="6"/>
      <dgm:spPr/>
    </dgm:pt>
    <dgm:pt modelId="{2D21BE23-D0B1-40C5-BDA1-1C59011CE77E}" type="pres">
      <dgm:prSet presAssocID="{8E47B4B1-FAC2-44AD-8D7D-68EE93FA6359}" presName="topConnNode1" presStyleLbl="node1" presStyleIdx="0" presStyleCnt="0"/>
      <dgm:spPr/>
      <dgm:t>
        <a:bodyPr/>
        <a:lstStyle/>
        <a:p>
          <a:pPr rtl="1"/>
          <a:endParaRPr lang="ar-SA"/>
        </a:p>
      </dgm:t>
    </dgm:pt>
    <dgm:pt modelId="{C5E29017-D7DE-4079-A9C8-C803EEC06235}" type="pres">
      <dgm:prSet presAssocID="{8E47B4B1-FAC2-44AD-8D7D-68EE93FA6359}" presName="hierChild2" presStyleCnt="0"/>
      <dgm:spPr/>
    </dgm:pt>
    <dgm:pt modelId="{772EAEB4-73D3-447F-A62B-0EDFA01A1D26}" type="pres">
      <dgm:prSet presAssocID="{4729ACB2-E329-4D86-858E-85650DFA48C7}" presName="Name28" presStyleLbl="parChTrans1D2" presStyleIdx="0" presStyleCnt="2"/>
      <dgm:spPr/>
      <dgm:t>
        <a:bodyPr/>
        <a:lstStyle/>
        <a:p>
          <a:pPr rtl="1"/>
          <a:endParaRPr lang="ar-SA"/>
        </a:p>
      </dgm:t>
    </dgm:pt>
    <dgm:pt modelId="{CDA6F151-3A60-4869-B4F5-C6397DB4F221}" type="pres">
      <dgm:prSet presAssocID="{F6269140-5C1E-4D45-9FF2-D4814DEBFC04}" presName="hierRoot2" presStyleCnt="0">
        <dgm:presLayoutVars>
          <dgm:hierBranch val="init"/>
        </dgm:presLayoutVars>
      </dgm:prSet>
      <dgm:spPr/>
    </dgm:pt>
    <dgm:pt modelId="{535A7364-0BB4-491F-8E81-713B7EAB1CD8}" type="pres">
      <dgm:prSet presAssocID="{F6269140-5C1E-4D45-9FF2-D4814DEBFC04}" presName="rootComposite2" presStyleCnt="0"/>
      <dgm:spPr/>
    </dgm:pt>
    <dgm:pt modelId="{C0D00AF3-E13D-4145-BD66-D4998CAA5CB4}" type="pres">
      <dgm:prSet presAssocID="{F6269140-5C1E-4D45-9FF2-D4814DEBFC04}" presName="rootText2" presStyleLbl="alignAcc1" presStyleIdx="0" presStyleCnt="0">
        <dgm:presLayoutVars>
          <dgm:chPref val="3"/>
        </dgm:presLayoutVars>
      </dgm:prSet>
      <dgm:spPr/>
      <dgm:t>
        <a:bodyPr/>
        <a:lstStyle/>
        <a:p>
          <a:endParaRPr lang="en-US"/>
        </a:p>
      </dgm:t>
    </dgm:pt>
    <dgm:pt modelId="{FA11692E-1CE6-40FB-8E42-18DDF65E09E0}" type="pres">
      <dgm:prSet presAssocID="{F6269140-5C1E-4D45-9FF2-D4814DEBFC04}" presName="topArc2" presStyleLbl="parChTrans1D1" presStyleIdx="2" presStyleCnt="6"/>
      <dgm:spPr/>
    </dgm:pt>
    <dgm:pt modelId="{39C4CC00-2152-4931-AADC-3DF16AC448EB}" type="pres">
      <dgm:prSet presAssocID="{F6269140-5C1E-4D45-9FF2-D4814DEBFC04}" presName="bottomArc2" presStyleLbl="parChTrans1D1" presStyleIdx="3" presStyleCnt="6"/>
      <dgm:spPr/>
    </dgm:pt>
    <dgm:pt modelId="{02D48650-7645-4E0F-AF0C-47E36FE82BBE}" type="pres">
      <dgm:prSet presAssocID="{F6269140-5C1E-4D45-9FF2-D4814DEBFC04}" presName="topConnNode2" presStyleLbl="node2" presStyleIdx="0" presStyleCnt="0"/>
      <dgm:spPr/>
      <dgm:t>
        <a:bodyPr/>
        <a:lstStyle/>
        <a:p>
          <a:pPr rtl="1"/>
          <a:endParaRPr lang="ar-SA"/>
        </a:p>
      </dgm:t>
    </dgm:pt>
    <dgm:pt modelId="{03615EFD-50A7-4BF1-A7FD-83624BCE8645}" type="pres">
      <dgm:prSet presAssocID="{F6269140-5C1E-4D45-9FF2-D4814DEBFC04}" presName="hierChild4" presStyleCnt="0"/>
      <dgm:spPr/>
    </dgm:pt>
    <dgm:pt modelId="{7A362A1F-7C37-4A3D-9F22-F930C544DE05}" type="pres">
      <dgm:prSet presAssocID="{F6269140-5C1E-4D45-9FF2-D4814DEBFC04}" presName="hierChild5" presStyleCnt="0"/>
      <dgm:spPr/>
    </dgm:pt>
    <dgm:pt modelId="{D671A7ED-8AE6-45F4-85CE-AF715233D19A}" type="pres">
      <dgm:prSet presAssocID="{92B5AC28-F9A7-41C9-B94A-82B3D7C15512}" presName="Name28" presStyleLbl="parChTrans1D2" presStyleIdx="1" presStyleCnt="2"/>
      <dgm:spPr/>
      <dgm:t>
        <a:bodyPr/>
        <a:lstStyle/>
        <a:p>
          <a:pPr rtl="1"/>
          <a:endParaRPr lang="ar-SA"/>
        </a:p>
      </dgm:t>
    </dgm:pt>
    <dgm:pt modelId="{AE31751F-255F-4CD4-AA31-596098B842E9}" type="pres">
      <dgm:prSet presAssocID="{D2BED868-4F7E-4DA5-8545-FF4C63091581}" presName="hierRoot2" presStyleCnt="0">
        <dgm:presLayoutVars>
          <dgm:hierBranch val="init"/>
        </dgm:presLayoutVars>
      </dgm:prSet>
      <dgm:spPr/>
    </dgm:pt>
    <dgm:pt modelId="{53390C4F-D5C0-4D21-8D00-94713F739FCF}" type="pres">
      <dgm:prSet presAssocID="{D2BED868-4F7E-4DA5-8545-FF4C63091581}" presName="rootComposite2" presStyleCnt="0"/>
      <dgm:spPr/>
    </dgm:pt>
    <dgm:pt modelId="{CDF3567F-B5B2-45B2-9457-AF0D7243BE03}" type="pres">
      <dgm:prSet presAssocID="{D2BED868-4F7E-4DA5-8545-FF4C63091581}" presName="rootText2" presStyleLbl="alignAcc1" presStyleIdx="0" presStyleCnt="0">
        <dgm:presLayoutVars>
          <dgm:chPref val="3"/>
        </dgm:presLayoutVars>
      </dgm:prSet>
      <dgm:spPr/>
      <dgm:t>
        <a:bodyPr/>
        <a:lstStyle/>
        <a:p>
          <a:pPr rtl="1"/>
          <a:endParaRPr lang="ar-SA"/>
        </a:p>
      </dgm:t>
    </dgm:pt>
    <dgm:pt modelId="{49E0E3CE-FB28-4FD3-9339-E2A8F2925B00}" type="pres">
      <dgm:prSet presAssocID="{D2BED868-4F7E-4DA5-8545-FF4C63091581}" presName="topArc2" presStyleLbl="parChTrans1D1" presStyleIdx="4" presStyleCnt="6"/>
      <dgm:spPr/>
    </dgm:pt>
    <dgm:pt modelId="{7A83E79A-8594-4D8E-9E84-75075B93A745}" type="pres">
      <dgm:prSet presAssocID="{D2BED868-4F7E-4DA5-8545-FF4C63091581}" presName="bottomArc2" presStyleLbl="parChTrans1D1" presStyleIdx="5" presStyleCnt="6"/>
      <dgm:spPr/>
    </dgm:pt>
    <dgm:pt modelId="{03832D6C-9F0B-4924-9A92-33BA161DFF44}" type="pres">
      <dgm:prSet presAssocID="{D2BED868-4F7E-4DA5-8545-FF4C63091581}" presName="topConnNode2" presStyleLbl="node2" presStyleIdx="0" presStyleCnt="0"/>
      <dgm:spPr/>
      <dgm:t>
        <a:bodyPr/>
        <a:lstStyle/>
        <a:p>
          <a:pPr rtl="1"/>
          <a:endParaRPr lang="ar-SA"/>
        </a:p>
      </dgm:t>
    </dgm:pt>
    <dgm:pt modelId="{15C1D459-EC24-4F04-8483-FB91851B7FDB}" type="pres">
      <dgm:prSet presAssocID="{D2BED868-4F7E-4DA5-8545-FF4C63091581}" presName="hierChild4" presStyleCnt="0"/>
      <dgm:spPr/>
    </dgm:pt>
    <dgm:pt modelId="{C2A9DC85-C07F-4EA6-9E06-A81E1ABCB501}" type="pres">
      <dgm:prSet presAssocID="{D2BED868-4F7E-4DA5-8545-FF4C63091581}" presName="hierChild5" presStyleCnt="0"/>
      <dgm:spPr/>
    </dgm:pt>
    <dgm:pt modelId="{2B641FDB-D65C-40FB-9F1B-756FA115FEBE}" type="pres">
      <dgm:prSet presAssocID="{8E47B4B1-FAC2-44AD-8D7D-68EE93FA6359}" presName="hierChild3" presStyleCnt="0"/>
      <dgm:spPr/>
    </dgm:pt>
  </dgm:ptLst>
  <dgm:cxnLst>
    <dgm:cxn modelId="{1C46CCB5-79FC-4CB2-81A2-E323D5EC4836}" srcId="{8E47B4B1-FAC2-44AD-8D7D-68EE93FA6359}" destId="{D2BED868-4F7E-4DA5-8545-FF4C63091581}" srcOrd="1" destOrd="0" parTransId="{92B5AC28-F9A7-41C9-B94A-82B3D7C15512}" sibTransId="{A5F23990-59AB-406D-9DCB-ACF5CD39CD10}"/>
    <dgm:cxn modelId="{8BC81E50-8D54-4E6E-8440-C72D0B58025F}" type="presOf" srcId="{8E47B4B1-FAC2-44AD-8D7D-68EE93FA6359}" destId="{2D21BE23-D0B1-40C5-BDA1-1C59011CE77E}" srcOrd="1" destOrd="0" presId="urn:microsoft.com/office/officeart/2008/layout/HalfCircleOrganizationChart"/>
    <dgm:cxn modelId="{9BC24CA3-0C2E-4C65-A83F-E6F5F7CCB3E4}" type="presOf" srcId="{D2BED868-4F7E-4DA5-8545-FF4C63091581}" destId="{03832D6C-9F0B-4924-9A92-33BA161DFF44}" srcOrd="1" destOrd="0" presId="urn:microsoft.com/office/officeart/2008/layout/HalfCircleOrganizationChart"/>
    <dgm:cxn modelId="{7202087F-2890-4F62-8DF4-5D7F1A6DF92E}" srcId="{8E47B4B1-FAC2-44AD-8D7D-68EE93FA6359}" destId="{F6269140-5C1E-4D45-9FF2-D4814DEBFC04}" srcOrd="0" destOrd="0" parTransId="{4729ACB2-E329-4D86-858E-85650DFA48C7}" sibTransId="{F04D3D30-345D-4017-8DCC-1438E494C619}"/>
    <dgm:cxn modelId="{2C46D507-6D10-45A8-8598-A35BCF69EBDE}" type="presOf" srcId="{F6269140-5C1E-4D45-9FF2-D4814DEBFC04}" destId="{02D48650-7645-4E0F-AF0C-47E36FE82BBE}" srcOrd="1" destOrd="0" presId="urn:microsoft.com/office/officeart/2008/layout/HalfCircleOrganizationChart"/>
    <dgm:cxn modelId="{3496D432-3B97-45C1-8B25-811382026964}" type="presOf" srcId="{F6269140-5C1E-4D45-9FF2-D4814DEBFC04}" destId="{C0D00AF3-E13D-4145-BD66-D4998CAA5CB4}" srcOrd="0" destOrd="0" presId="urn:microsoft.com/office/officeart/2008/layout/HalfCircleOrganizationChart"/>
    <dgm:cxn modelId="{4A905E68-CFD0-4DF8-80D8-655BC0D6D1CA}" type="presOf" srcId="{4729ACB2-E329-4D86-858E-85650DFA48C7}" destId="{772EAEB4-73D3-447F-A62B-0EDFA01A1D26}" srcOrd="0" destOrd="0" presId="urn:microsoft.com/office/officeart/2008/layout/HalfCircleOrganizationChart"/>
    <dgm:cxn modelId="{F9357EAE-E712-44CF-990B-9F0F97663DC3}" type="presOf" srcId="{8E47B4B1-FAC2-44AD-8D7D-68EE93FA6359}" destId="{7CAC7FA6-3AED-4EDA-BFCA-03A0E8451C29}" srcOrd="0" destOrd="0" presId="urn:microsoft.com/office/officeart/2008/layout/HalfCircleOrganizationChart"/>
    <dgm:cxn modelId="{287891D0-8CD3-4BDA-A3AF-97B448DA3217}" srcId="{7A00F372-E104-4FDC-B027-97F3D472CB21}" destId="{8E47B4B1-FAC2-44AD-8D7D-68EE93FA6359}" srcOrd="0" destOrd="0" parTransId="{C0EE7197-9FAC-4FD8-A975-177A0B4A36F5}" sibTransId="{5E449466-A8F5-48E6-8380-697F76A7BC46}"/>
    <dgm:cxn modelId="{6BB700A2-C04E-4D73-8EFD-2F18203826FF}" type="presOf" srcId="{D2BED868-4F7E-4DA5-8545-FF4C63091581}" destId="{CDF3567F-B5B2-45B2-9457-AF0D7243BE03}" srcOrd="0" destOrd="0" presId="urn:microsoft.com/office/officeart/2008/layout/HalfCircleOrganizationChart"/>
    <dgm:cxn modelId="{74FFC3D0-DDEA-408F-9457-7A82E0162A09}" type="presOf" srcId="{7A00F372-E104-4FDC-B027-97F3D472CB21}" destId="{78F910B3-143B-4000-A793-2B42707C3717}" srcOrd="0" destOrd="0" presId="urn:microsoft.com/office/officeart/2008/layout/HalfCircleOrganizationChart"/>
    <dgm:cxn modelId="{901C0CCA-8904-4EC4-A673-4B73B7361738}" type="presOf" srcId="{92B5AC28-F9A7-41C9-B94A-82B3D7C15512}" destId="{D671A7ED-8AE6-45F4-85CE-AF715233D19A}" srcOrd="0" destOrd="0" presId="urn:microsoft.com/office/officeart/2008/layout/HalfCircleOrganizationChart"/>
    <dgm:cxn modelId="{A3E5C2F4-2E20-4A2F-B949-2A43BA4B8069}" type="presParOf" srcId="{78F910B3-143B-4000-A793-2B42707C3717}" destId="{06C93960-6436-4FDE-AB54-A51A89DBEC0E}" srcOrd="0" destOrd="0" presId="urn:microsoft.com/office/officeart/2008/layout/HalfCircleOrganizationChart"/>
    <dgm:cxn modelId="{D0CB9CCD-3613-4CE3-B6D5-4228B0321547}" type="presParOf" srcId="{06C93960-6436-4FDE-AB54-A51A89DBEC0E}" destId="{2B507856-A992-406D-B674-59756E127997}" srcOrd="0" destOrd="0" presId="urn:microsoft.com/office/officeart/2008/layout/HalfCircleOrganizationChart"/>
    <dgm:cxn modelId="{450D8E07-F83C-4367-B8F5-EF5677114CAF}" type="presParOf" srcId="{2B507856-A992-406D-B674-59756E127997}" destId="{7CAC7FA6-3AED-4EDA-BFCA-03A0E8451C29}" srcOrd="0" destOrd="0" presId="urn:microsoft.com/office/officeart/2008/layout/HalfCircleOrganizationChart"/>
    <dgm:cxn modelId="{B6D87912-1707-4C66-A95F-75479C5F8B2B}" type="presParOf" srcId="{2B507856-A992-406D-B674-59756E127997}" destId="{CACEB74E-E439-482A-9002-4AF84880072B}" srcOrd="1" destOrd="0" presId="urn:microsoft.com/office/officeart/2008/layout/HalfCircleOrganizationChart"/>
    <dgm:cxn modelId="{C705F7A9-EBB6-4913-87EB-4CBCA25D8E94}" type="presParOf" srcId="{2B507856-A992-406D-B674-59756E127997}" destId="{EA7BBFDE-4B9C-4709-BB57-235DC4C2284B}" srcOrd="2" destOrd="0" presId="urn:microsoft.com/office/officeart/2008/layout/HalfCircleOrganizationChart"/>
    <dgm:cxn modelId="{4B2C7ECA-AFB2-4FF5-BC07-083D55FF7229}" type="presParOf" srcId="{2B507856-A992-406D-B674-59756E127997}" destId="{2D21BE23-D0B1-40C5-BDA1-1C59011CE77E}" srcOrd="3" destOrd="0" presId="urn:microsoft.com/office/officeart/2008/layout/HalfCircleOrganizationChart"/>
    <dgm:cxn modelId="{8796C45E-E0F5-490B-B3F3-FF694394DB4D}" type="presParOf" srcId="{06C93960-6436-4FDE-AB54-A51A89DBEC0E}" destId="{C5E29017-D7DE-4079-A9C8-C803EEC06235}" srcOrd="1" destOrd="0" presId="urn:microsoft.com/office/officeart/2008/layout/HalfCircleOrganizationChart"/>
    <dgm:cxn modelId="{8F7C4FD9-5EF6-43F2-86AA-67677F69B40F}" type="presParOf" srcId="{C5E29017-D7DE-4079-A9C8-C803EEC06235}" destId="{772EAEB4-73D3-447F-A62B-0EDFA01A1D26}" srcOrd="0" destOrd="0" presId="urn:microsoft.com/office/officeart/2008/layout/HalfCircleOrganizationChart"/>
    <dgm:cxn modelId="{AAE33C09-00DF-476E-B704-BD57B1C1AA20}" type="presParOf" srcId="{C5E29017-D7DE-4079-A9C8-C803EEC06235}" destId="{CDA6F151-3A60-4869-B4F5-C6397DB4F221}" srcOrd="1" destOrd="0" presId="urn:microsoft.com/office/officeart/2008/layout/HalfCircleOrganizationChart"/>
    <dgm:cxn modelId="{62DC8100-25FB-4A1C-B89F-3522F17AEBF9}" type="presParOf" srcId="{CDA6F151-3A60-4869-B4F5-C6397DB4F221}" destId="{535A7364-0BB4-491F-8E81-713B7EAB1CD8}" srcOrd="0" destOrd="0" presId="urn:microsoft.com/office/officeart/2008/layout/HalfCircleOrganizationChart"/>
    <dgm:cxn modelId="{CDE166DF-BEDF-4645-8873-870AA7A6B70D}" type="presParOf" srcId="{535A7364-0BB4-491F-8E81-713B7EAB1CD8}" destId="{C0D00AF3-E13D-4145-BD66-D4998CAA5CB4}" srcOrd="0" destOrd="0" presId="urn:microsoft.com/office/officeart/2008/layout/HalfCircleOrganizationChart"/>
    <dgm:cxn modelId="{9736FB47-91B6-4477-B1C4-6EFC53F80F10}" type="presParOf" srcId="{535A7364-0BB4-491F-8E81-713B7EAB1CD8}" destId="{FA11692E-1CE6-40FB-8E42-18DDF65E09E0}" srcOrd="1" destOrd="0" presId="urn:microsoft.com/office/officeart/2008/layout/HalfCircleOrganizationChart"/>
    <dgm:cxn modelId="{95A8ADC0-7932-465B-8FE5-B78564A81E03}" type="presParOf" srcId="{535A7364-0BB4-491F-8E81-713B7EAB1CD8}" destId="{39C4CC00-2152-4931-AADC-3DF16AC448EB}" srcOrd="2" destOrd="0" presId="urn:microsoft.com/office/officeart/2008/layout/HalfCircleOrganizationChart"/>
    <dgm:cxn modelId="{C92067BA-89A5-4982-8159-3B5224A2FACC}" type="presParOf" srcId="{535A7364-0BB4-491F-8E81-713B7EAB1CD8}" destId="{02D48650-7645-4E0F-AF0C-47E36FE82BBE}" srcOrd="3" destOrd="0" presId="urn:microsoft.com/office/officeart/2008/layout/HalfCircleOrganizationChart"/>
    <dgm:cxn modelId="{BA37AB5D-584F-49C7-A243-64A145C68872}" type="presParOf" srcId="{CDA6F151-3A60-4869-B4F5-C6397DB4F221}" destId="{03615EFD-50A7-4BF1-A7FD-83624BCE8645}" srcOrd="1" destOrd="0" presId="urn:microsoft.com/office/officeart/2008/layout/HalfCircleOrganizationChart"/>
    <dgm:cxn modelId="{F41E7F13-53B9-4731-AB6B-7F5C2E0D3081}" type="presParOf" srcId="{CDA6F151-3A60-4869-B4F5-C6397DB4F221}" destId="{7A362A1F-7C37-4A3D-9F22-F930C544DE05}" srcOrd="2" destOrd="0" presId="urn:microsoft.com/office/officeart/2008/layout/HalfCircleOrganizationChart"/>
    <dgm:cxn modelId="{09D2483C-1181-4E60-A002-6E819E6A776A}" type="presParOf" srcId="{C5E29017-D7DE-4079-A9C8-C803EEC06235}" destId="{D671A7ED-8AE6-45F4-85CE-AF715233D19A}" srcOrd="2" destOrd="0" presId="urn:microsoft.com/office/officeart/2008/layout/HalfCircleOrganizationChart"/>
    <dgm:cxn modelId="{C4C974A0-C82D-4DEC-A01B-0D7A2ECB8CE2}" type="presParOf" srcId="{C5E29017-D7DE-4079-A9C8-C803EEC06235}" destId="{AE31751F-255F-4CD4-AA31-596098B842E9}" srcOrd="3" destOrd="0" presId="urn:microsoft.com/office/officeart/2008/layout/HalfCircleOrganizationChart"/>
    <dgm:cxn modelId="{360771A9-AB38-4D3E-9355-40C0165BF063}" type="presParOf" srcId="{AE31751F-255F-4CD4-AA31-596098B842E9}" destId="{53390C4F-D5C0-4D21-8D00-94713F739FCF}" srcOrd="0" destOrd="0" presId="urn:microsoft.com/office/officeart/2008/layout/HalfCircleOrganizationChart"/>
    <dgm:cxn modelId="{1A75CC73-5F2E-45BA-B67E-D705BB10C81E}" type="presParOf" srcId="{53390C4F-D5C0-4D21-8D00-94713F739FCF}" destId="{CDF3567F-B5B2-45B2-9457-AF0D7243BE03}" srcOrd="0" destOrd="0" presId="urn:microsoft.com/office/officeart/2008/layout/HalfCircleOrganizationChart"/>
    <dgm:cxn modelId="{62163AFF-D8BE-4EE5-B6B3-D7632B8AC2B7}" type="presParOf" srcId="{53390C4F-D5C0-4D21-8D00-94713F739FCF}" destId="{49E0E3CE-FB28-4FD3-9339-E2A8F2925B00}" srcOrd="1" destOrd="0" presId="urn:microsoft.com/office/officeart/2008/layout/HalfCircleOrganizationChart"/>
    <dgm:cxn modelId="{70186769-4F4D-4D73-960B-B4BB5B7C3024}" type="presParOf" srcId="{53390C4F-D5C0-4D21-8D00-94713F739FCF}" destId="{7A83E79A-8594-4D8E-9E84-75075B93A745}" srcOrd="2" destOrd="0" presId="urn:microsoft.com/office/officeart/2008/layout/HalfCircleOrganizationChart"/>
    <dgm:cxn modelId="{51D169BF-1B78-4ECD-9825-99C08D9FB571}" type="presParOf" srcId="{53390C4F-D5C0-4D21-8D00-94713F739FCF}" destId="{03832D6C-9F0B-4924-9A92-33BA161DFF44}" srcOrd="3" destOrd="0" presId="urn:microsoft.com/office/officeart/2008/layout/HalfCircleOrganizationChart"/>
    <dgm:cxn modelId="{BAB3A525-4FF9-4624-8DD0-BF0F83EB8989}" type="presParOf" srcId="{AE31751F-255F-4CD4-AA31-596098B842E9}" destId="{15C1D459-EC24-4F04-8483-FB91851B7FDB}" srcOrd="1" destOrd="0" presId="urn:microsoft.com/office/officeart/2008/layout/HalfCircleOrganizationChart"/>
    <dgm:cxn modelId="{40D8FCDF-9784-45BD-B39F-C94398698902}" type="presParOf" srcId="{AE31751F-255F-4CD4-AA31-596098B842E9}" destId="{C2A9DC85-C07F-4EA6-9E06-A81E1ABCB501}" srcOrd="2" destOrd="0" presId="urn:microsoft.com/office/officeart/2008/layout/HalfCircleOrganizationChart"/>
    <dgm:cxn modelId="{D7A1DCB8-FA81-4F40-830F-F519DB7FA3E1}" type="presParOf" srcId="{06C93960-6436-4FDE-AB54-A51A89DBEC0E}" destId="{2B641FDB-D65C-40FB-9F1B-756FA115FEBE}"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BDA16E-69F7-43E3-85D6-1BAAF5E2923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CB4625F-51F4-4D63-9C28-D4DCAAAD817C}">
      <dgm:prSet phldrT="[Text]"/>
      <dgm:spPr/>
      <dgm:t>
        <a:bodyPr/>
        <a:lstStyle/>
        <a:p>
          <a:r>
            <a:rPr lang="en-US" dirty="0" smtClean="0"/>
            <a:t>Role of PC in lungs surfactant:</a:t>
          </a:r>
          <a:endParaRPr lang="en-US" dirty="0"/>
        </a:p>
      </dgm:t>
    </dgm:pt>
    <dgm:pt modelId="{4BF82A74-A1B9-4CFA-B66C-085DAFFD39BA}" type="parTrans" cxnId="{F5BC67B6-8FBA-4366-86E9-CFE48FA3679F}">
      <dgm:prSet/>
      <dgm:spPr/>
      <dgm:t>
        <a:bodyPr/>
        <a:lstStyle/>
        <a:p>
          <a:endParaRPr lang="en-US"/>
        </a:p>
      </dgm:t>
    </dgm:pt>
    <dgm:pt modelId="{5392EF1A-001A-448F-A768-C541299F0C54}" type="sibTrans" cxnId="{F5BC67B6-8FBA-4366-86E9-CFE48FA3679F}">
      <dgm:prSet/>
      <dgm:spPr/>
      <dgm:t>
        <a:bodyPr/>
        <a:lstStyle/>
        <a:p>
          <a:endParaRPr lang="en-US"/>
        </a:p>
      </dgm:t>
    </dgm:pt>
    <dgm:pt modelId="{B10878C9-68B2-42CD-A7C2-BFE739D937A0}">
      <dgm:prSet phldrT="[Text]"/>
      <dgm:spPr/>
      <dgm:t>
        <a:bodyPr/>
        <a:lstStyle/>
        <a:p>
          <a:r>
            <a:rPr lang="en-US" dirty="0" smtClean="0"/>
            <a:t>Surfactant decrease the surface tension of the fluid layer</a:t>
          </a:r>
          <a:endParaRPr lang="en-US" dirty="0"/>
        </a:p>
      </dgm:t>
    </dgm:pt>
    <dgm:pt modelId="{D5802259-9BDA-42D3-8CE0-E40BB92C919F}" type="parTrans" cxnId="{C215D014-C60D-48BE-9212-8CBC0CF77BCA}">
      <dgm:prSet/>
      <dgm:spPr/>
      <dgm:t>
        <a:bodyPr/>
        <a:lstStyle/>
        <a:p>
          <a:endParaRPr lang="en-US"/>
        </a:p>
      </dgm:t>
    </dgm:pt>
    <dgm:pt modelId="{C8773283-DE29-4E87-98BC-B291CE4C388B}" type="sibTrans" cxnId="{C215D014-C60D-48BE-9212-8CBC0CF77BCA}">
      <dgm:prSet/>
      <dgm:spPr/>
      <dgm:t>
        <a:bodyPr/>
        <a:lstStyle/>
        <a:p>
          <a:endParaRPr lang="en-US"/>
        </a:p>
      </dgm:t>
    </dgm:pt>
    <dgm:pt modelId="{40041517-5431-4720-801C-DD439073FB2F}">
      <dgm:prSet phldrT="[Text]"/>
      <dgm:spPr/>
      <dgm:t>
        <a:bodyPr/>
        <a:lstStyle/>
        <a:p>
          <a:r>
            <a:rPr lang="en-US" dirty="0" smtClean="0"/>
            <a:t>Reduced the pressure needed to re-inflate alveoli</a:t>
          </a:r>
          <a:endParaRPr lang="en-US" dirty="0"/>
        </a:p>
      </dgm:t>
    </dgm:pt>
    <dgm:pt modelId="{56DCA8EC-6C17-4123-BDE7-BAD3215FA936}" type="parTrans" cxnId="{76CA076B-1E34-4BBC-9D96-E491281BB5CC}">
      <dgm:prSet/>
      <dgm:spPr/>
      <dgm:t>
        <a:bodyPr/>
        <a:lstStyle/>
        <a:p>
          <a:endParaRPr lang="en-US"/>
        </a:p>
      </dgm:t>
    </dgm:pt>
    <dgm:pt modelId="{5C3AE6B0-61F9-4F68-A089-991B7DFF019A}" type="sibTrans" cxnId="{76CA076B-1E34-4BBC-9D96-E491281BB5CC}">
      <dgm:prSet/>
      <dgm:spPr/>
      <dgm:t>
        <a:bodyPr/>
        <a:lstStyle/>
        <a:p>
          <a:endParaRPr lang="en-US"/>
        </a:p>
      </dgm:t>
    </dgm:pt>
    <dgm:pt modelId="{BA43EA45-1ECF-429D-A444-268D18E421A2}">
      <dgm:prSet phldrT="[Text]"/>
      <dgm:spPr/>
      <dgm:t>
        <a:bodyPr/>
        <a:lstStyle/>
        <a:p>
          <a:r>
            <a:rPr lang="en-US" dirty="0" smtClean="0">
              <a:solidFill>
                <a:srgbClr val="FF0000"/>
              </a:solidFill>
            </a:rPr>
            <a:t>Prevents alveolar collapse (atelectasis)*</a:t>
          </a:r>
          <a:endParaRPr lang="en-US" dirty="0">
            <a:solidFill>
              <a:srgbClr val="FF0000"/>
            </a:solidFill>
          </a:endParaRPr>
        </a:p>
      </dgm:t>
    </dgm:pt>
    <dgm:pt modelId="{0C61E745-3AE6-470F-BCCD-99674A25E059}" type="parTrans" cxnId="{CB2751E2-C8A1-41FD-B8FF-9041AEC652A6}">
      <dgm:prSet/>
      <dgm:spPr/>
      <dgm:t>
        <a:bodyPr/>
        <a:lstStyle/>
        <a:p>
          <a:endParaRPr lang="en-US"/>
        </a:p>
      </dgm:t>
    </dgm:pt>
    <dgm:pt modelId="{53CAD31C-211B-4E1E-9C3D-535685B0ABA0}" type="sibTrans" cxnId="{CB2751E2-C8A1-41FD-B8FF-9041AEC652A6}">
      <dgm:prSet/>
      <dgm:spPr/>
      <dgm:t>
        <a:bodyPr/>
        <a:lstStyle/>
        <a:p>
          <a:endParaRPr lang="en-US"/>
        </a:p>
      </dgm:t>
    </dgm:pt>
    <dgm:pt modelId="{E3D2CE4E-511E-4BBB-96EE-5EF1F22C8825}" type="pres">
      <dgm:prSet presAssocID="{68BDA16E-69F7-43E3-85D6-1BAAF5E2923F}" presName="Name0" presStyleCnt="0">
        <dgm:presLayoutVars>
          <dgm:orgChart val="1"/>
          <dgm:chPref val="1"/>
          <dgm:dir/>
          <dgm:animOne val="branch"/>
          <dgm:animLvl val="lvl"/>
          <dgm:resizeHandles/>
        </dgm:presLayoutVars>
      </dgm:prSet>
      <dgm:spPr/>
      <dgm:t>
        <a:bodyPr/>
        <a:lstStyle/>
        <a:p>
          <a:pPr rtl="1"/>
          <a:endParaRPr lang="ar-SA"/>
        </a:p>
      </dgm:t>
    </dgm:pt>
    <dgm:pt modelId="{415C6ADC-C67C-4B64-A3E8-83A4DF08E605}" type="pres">
      <dgm:prSet presAssocID="{0CB4625F-51F4-4D63-9C28-D4DCAAAD817C}" presName="hierRoot1" presStyleCnt="0">
        <dgm:presLayoutVars>
          <dgm:hierBranch val="init"/>
        </dgm:presLayoutVars>
      </dgm:prSet>
      <dgm:spPr/>
    </dgm:pt>
    <dgm:pt modelId="{C9AC9154-151F-456C-9C05-2CF3A025E506}" type="pres">
      <dgm:prSet presAssocID="{0CB4625F-51F4-4D63-9C28-D4DCAAAD817C}" presName="rootComposite1" presStyleCnt="0"/>
      <dgm:spPr/>
    </dgm:pt>
    <dgm:pt modelId="{8B917DF9-CCA6-4FC8-9879-C84A7E2C7029}" type="pres">
      <dgm:prSet presAssocID="{0CB4625F-51F4-4D63-9C28-D4DCAAAD817C}" presName="rootText1" presStyleLbl="alignAcc1" presStyleIdx="0" presStyleCnt="0">
        <dgm:presLayoutVars>
          <dgm:chPref val="3"/>
        </dgm:presLayoutVars>
      </dgm:prSet>
      <dgm:spPr/>
      <dgm:t>
        <a:bodyPr/>
        <a:lstStyle/>
        <a:p>
          <a:pPr rtl="1"/>
          <a:endParaRPr lang="ar-SA"/>
        </a:p>
      </dgm:t>
    </dgm:pt>
    <dgm:pt modelId="{7312BAD6-FB4A-450A-8647-719EBE3DF3C5}" type="pres">
      <dgm:prSet presAssocID="{0CB4625F-51F4-4D63-9C28-D4DCAAAD817C}" presName="topArc1" presStyleLbl="parChTrans1D1" presStyleIdx="0" presStyleCnt="8"/>
      <dgm:spPr/>
    </dgm:pt>
    <dgm:pt modelId="{7C46623C-3FB4-4629-B0C6-19C72BDA5914}" type="pres">
      <dgm:prSet presAssocID="{0CB4625F-51F4-4D63-9C28-D4DCAAAD817C}" presName="bottomArc1" presStyleLbl="parChTrans1D1" presStyleIdx="1" presStyleCnt="8"/>
      <dgm:spPr/>
    </dgm:pt>
    <dgm:pt modelId="{2A4E208A-AFE7-43F1-8906-E00BD8D8A737}" type="pres">
      <dgm:prSet presAssocID="{0CB4625F-51F4-4D63-9C28-D4DCAAAD817C}" presName="topConnNode1" presStyleLbl="node1" presStyleIdx="0" presStyleCnt="0"/>
      <dgm:spPr/>
      <dgm:t>
        <a:bodyPr/>
        <a:lstStyle/>
        <a:p>
          <a:pPr rtl="1"/>
          <a:endParaRPr lang="ar-SA"/>
        </a:p>
      </dgm:t>
    </dgm:pt>
    <dgm:pt modelId="{3935AFCE-68B5-4035-A377-C3E62CCEC4AC}" type="pres">
      <dgm:prSet presAssocID="{0CB4625F-51F4-4D63-9C28-D4DCAAAD817C}" presName="hierChild2" presStyleCnt="0"/>
      <dgm:spPr/>
    </dgm:pt>
    <dgm:pt modelId="{E0B31D0F-632C-43F3-B3EA-CA4C67600368}" type="pres">
      <dgm:prSet presAssocID="{D5802259-9BDA-42D3-8CE0-E40BB92C919F}" presName="Name28" presStyleLbl="parChTrans1D2" presStyleIdx="0" presStyleCnt="3"/>
      <dgm:spPr/>
      <dgm:t>
        <a:bodyPr/>
        <a:lstStyle/>
        <a:p>
          <a:pPr rtl="1"/>
          <a:endParaRPr lang="ar-SA"/>
        </a:p>
      </dgm:t>
    </dgm:pt>
    <dgm:pt modelId="{D88F7827-0B76-4D0B-8150-C56ACB45DF7C}" type="pres">
      <dgm:prSet presAssocID="{B10878C9-68B2-42CD-A7C2-BFE739D937A0}" presName="hierRoot2" presStyleCnt="0">
        <dgm:presLayoutVars>
          <dgm:hierBranch val="init"/>
        </dgm:presLayoutVars>
      </dgm:prSet>
      <dgm:spPr/>
    </dgm:pt>
    <dgm:pt modelId="{4CD8F635-348F-4D43-AD92-0FFF09A58B67}" type="pres">
      <dgm:prSet presAssocID="{B10878C9-68B2-42CD-A7C2-BFE739D937A0}" presName="rootComposite2" presStyleCnt="0"/>
      <dgm:spPr/>
    </dgm:pt>
    <dgm:pt modelId="{49834B81-38FF-4EC0-BD1E-A54B0114B8FA}" type="pres">
      <dgm:prSet presAssocID="{B10878C9-68B2-42CD-A7C2-BFE739D937A0}" presName="rootText2" presStyleLbl="alignAcc1" presStyleIdx="0" presStyleCnt="0">
        <dgm:presLayoutVars>
          <dgm:chPref val="3"/>
        </dgm:presLayoutVars>
      </dgm:prSet>
      <dgm:spPr/>
      <dgm:t>
        <a:bodyPr/>
        <a:lstStyle/>
        <a:p>
          <a:endParaRPr lang="en-US"/>
        </a:p>
      </dgm:t>
    </dgm:pt>
    <dgm:pt modelId="{0C276BF9-3DC7-4FC3-B0C2-F9853B66CB83}" type="pres">
      <dgm:prSet presAssocID="{B10878C9-68B2-42CD-A7C2-BFE739D937A0}" presName="topArc2" presStyleLbl="parChTrans1D1" presStyleIdx="2" presStyleCnt="8"/>
      <dgm:spPr/>
    </dgm:pt>
    <dgm:pt modelId="{36C9B09C-4BED-4B74-97D7-D0DDDEFE3A47}" type="pres">
      <dgm:prSet presAssocID="{B10878C9-68B2-42CD-A7C2-BFE739D937A0}" presName="bottomArc2" presStyleLbl="parChTrans1D1" presStyleIdx="3" presStyleCnt="8"/>
      <dgm:spPr/>
    </dgm:pt>
    <dgm:pt modelId="{1930CDC8-7A3C-4B7E-9EAA-586B9A113E85}" type="pres">
      <dgm:prSet presAssocID="{B10878C9-68B2-42CD-A7C2-BFE739D937A0}" presName="topConnNode2" presStyleLbl="node2" presStyleIdx="0" presStyleCnt="0"/>
      <dgm:spPr/>
      <dgm:t>
        <a:bodyPr/>
        <a:lstStyle/>
        <a:p>
          <a:pPr rtl="1"/>
          <a:endParaRPr lang="ar-SA"/>
        </a:p>
      </dgm:t>
    </dgm:pt>
    <dgm:pt modelId="{43A348BD-AD1B-4442-B356-DEED41E472EB}" type="pres">
      <dgm:prSet presAssocID="{B10878C9-68B2-42CD-A7C2-BFE739D937A0}" presName="hierChild4" presStyleCnt="0"/>
      <dgm:spPr/>
    </dgm:pt>
    <dgm:pt modelId="{6862F9F3-11B2-4453-80BB-656FFFC7D91E}" type="pres">
      <dgm:prSet presAssocID="{B10878C9-68B2-42CD-A7C2-BFE739D937A0}" presName="hierChild5" presStyleCnt="0"/>
      <dgm:spPr/>
    </dgm:pt>
    <dgm:pt modelId="{9ADB9AA4-8A98-4BF2-B547-0A8BAF537859}" type="pres">
      <dgm:prSet presAssocID="{56DCA8EC-6C17-4123-BDE7-BAD3215FA936}" presName="Name28" presStyleLbl="parChTrans1D2" presStyleIdx="1" presStyleCnt="3"/>
      <dgm:spPr/>
      <dgm:t>
        <a:bodyPr/>
        <a:lstStyle/>
        <a:p>
          <a:pPr rtl="1"/>
          <a:endParaRPr lang="ar-SA"/>
        </a:p>
      </dgm:t>
    </dgm:pt>
    <dgm:pt modelId="{999D91E4-1FD6-49E6-A642-011FF3AB38F8}" type="pres">
      <dgm:prSet presAssocID="{40041517-5431-4720-801C-DD439073FB2F}" presName="hierRoot2" presStyleCnt="0">
        <dgm:presLayoutVars>
          <dgm:hierBranch val="init"/>
        </dgm:presLayoutVars>
      </dgm:prSet>
      <dgm:spPr/>
    </dgm:pt>
    <dgm:pt modelId="{5365F2BA-C1CB-4AEA-B534-36B4443D3041}" type="pres">
      <dgm:prSet presAssocID="{40041517-5431-4720-801C-DD439073FB2F}" presName="rootComposite2" presStyleCnt="0"/>
      <dgm:spPr/>
    </dgm:pt>
    <dgm:pt modelId="{FBFCD94A-291A-43F3-BACA-281F6D128724}" type="pres">
      <dgm:prSet presAssocID="{40041517-5431-4720-801C-DD439073FB2F}" presName="rootText2" presStyleLbl="alignAcc1" presStyleIdx="0" presStyleCnt="0">
        <dgm:presLayoutVars>
          <dgm:chPref val="3"/>
        </dgm:presLayoutVars>
      </dgm:prSet>
      <dgm:spPr/>
      <dgm:t>
        <a:bodyPr/>
        <a:lstStyle/>
        <a:p>
          <a:pPr rtl="1"/>
          <a:endParaRPr lang="ar-SA"/>
        </a:p>
      </dgm:t>
    </dgm:pt>
    <dgm:pt modelId="{B56A3B84-073B-4E87-9B10-BD170137190F}" type="pres">
      <dgm:prSet presAssocID="{40041517-5431-4720-801C-DD439073FB2F}" presName="topArc2" presStyleLbl="parChTrans1D1" presStyleIdx="4" presStyleCnt="8"/>
      <dgm:spPr/>
    </dgm:pt>
    <dgm:pt modelId="{6216D8BA-07FE-411F-A6E2-8841D94125B9}" type="pres">
      <dgm:prSet presAssocID="{40041517-5431-4720-801C-DD439073FB2F}" presName="bottomArc2" presStyleLbl="parChTrans1D1" presStyleIdx="5" presStyleCnt="8"/>
      <dgm:spPr/>
    </dgm:pt>
    <dgm:pt modelId="{F85C2C7E-B364-47FA-B7A2-2194EF2B8A02}" type="pres">
      <dgm:prSet presAssocID="{40041517-5431-4720-801C-DD439073FB2F}" presName="topConnNode2" presStyleLbl="node2" presStyleIdx="0" presStyleCnt="0"/>
      <dgm:spPr/>
      <dgm:t>
        <a:bodyPr/>
        <a:lstStyle/>
        <a:p>
          <a:pPr rtl="1"/>
          <a:endParaRPr lang="ar-SA"/>
        </a:p>
      </dgm:t>
    </dgm:pt>
    <dgm:pt modelId="{C3F23D71-88AC-4757-85B5-F7C168340CFC}" type="pres">
      <dgm:prSet presAssocID="{40041517-5431-4720-801C-DD439073FB2F}" presName="hierChild4" presStyleCnt="0"/>
      <dgm:spPr/>
    </dgm:pt>
    <dgm:pt modelId="{8167869C-F8C3-4499-823E-B4BEB08135B4}" type="pres">
      <dgm:prSet presAssocID="{40041517-5431-4720-801C-DD439073FB2F}" presName="hierChild5" presStyleCnt="0"/>
      <dgm:spPr/>
    </dgm:pt>
    <dgm:pt modelId="{26F146BE-3D72-4EC5-BBD0-4122772F67E2}" type="pres">
      <dgm:prSet presAssocID="{0C61E745-3AE6-470F-BCCD-99674A25E059}" presName="Name28" presStyleLbl="parChTrans1D2" presStyleIdx="2" presStyleCnt="3"/>
      <dgm:spPr/>
      <dgm:t>
        <a:bodyPr/>
        <a:lstStyle/>
        <a:p>
          <a:pPr rtl="1"/>
          <a:endParaRPr lang="ar-SA"/>
        </a:p>
      </dgm:t>
    </dgm:pt>
    <dgm:pt modelId="{600E8262-485A-450C-871F-17D1CF80CF85}" type="pres">
      <dgm:prSet presAssocID="{BA43EA45-1ECF-429D-A444-268D18E421A2}" presName="hierRoot2" presStyleCnt="0">
        <dgm:presLayoutVars>
          <dgm:hierBranch val="init"/>
        </dgm:presLayoutVars>
      </dgm:prSet>
      <dgm:spPr/>
    </dgm:pt>
    <dgm:pt modelId="{88455C93-B724-4609-B1DD-27FD2462D320}" type="pres">
      <dgm:prSet presAssocID="{BA43EA45-1ECF-429D-A444-268D18E421A2}" presName="rootComposite2" presStyleCnt="0"/>
      <dgm:spPr/>
    </dgm:pt>
    <dgm:pt modelId="{79E59F6F-05B0-4C44-BFD5-32846C08FBF3}" type="pres">
      <dgm:prSet presAssocID="{BA43EA45-1ECF-429D-A444-268D18E421A2}" presName="rootText2" presStyleLbl="alignAcc1" presStyleIdx="0" presStyleCnt="0">
        <dgm:presLayoutVars>
          <dgm:chPref val="3"/>
        </dgm:presLayoutVars>
      </dgm:prSet>
      <dgm:spPr/>
      <dgm:t>
        <a:bodyPr/>
        <a:lstStyle/>
        <a:p>
          <a:pPr rtl="1"/>
          <a:endParaRPr lang="ar-SA"/>
        </a:p>
      </dgm:t>
    </dgm:pt>
    <dgm:pt modelId="{407D948D-5020-4F92-BE97-73129EFA68A6}" type="pres">
      <dgm:prSet presAssocID="{BA43EA45-1ECF-429D-A444-268D18E421A2}" presName="topArc2" presStyleLbl="parChTrans1D1" presStyleIdx="6" presStyleCnt="8"/>
      <dgm:spPr/>
    </dgm:pt>
    <dgm:pt modelId="{5F313C77-B953-43A8-932F-1A4D4797F0B9}" type="pres">
      <dgm:prSet presAssocID="{BA43EA45-1ECF-429D-A444-268D18E421A2}" presName="bottomArc2" presStyleLbl="parChTrans1D1" presStyleIdx="7" presStyleCnt="8"/>
      <dgm:spPr/>
    </dgm:pt>
    <dgm:pt modelId="{CAE0900F-B9CC-4D50-BBEF-2E5A85793144}" type="pres">
      <dgm:prSet presAssocID="{BA43EA45-1ECF-429D-A444-268D18E421A2}" presName="topConnNode2" presStyleLbl="node2" presStyleIdx="0" presStyleCnt="0"/>
      <dgm:spPr/>
      <dgm:t>
        <a:bodyPr/>
        <a:lstStyle/>
        <a:p>
          <a:pPr rtl="1"/>
          <a:endParaRPr lang="ar-SA"/>
        </a:p>
      </dgm:t>
    </dgm:pt>
    <dgm:pt modelId="{5149D6C9-D108-484D-9D49-781429D70D56}" type="pres">
      <dgm:prSet presAssocID="{BA43EA45-1ECF-429D-A444-268D18E421A2}" presName="hierChild4" presStyleCnt="0"/>
      <dgm:spPr/>
    </dgm:pt>
    <dgm:pt modelId="{3FCB97A1-1521-4D01-8E03-9F3358BBCE3D}" type="pres">
      <dgm:prSet presAssocID="{BA43EA45-1ECF-429D-A444-268D18E421A2}" presName="hierChild5" presStyleCnt="0"/>
      <dgm:spPr/>
    </dgm:pt>
    <dgm:pt modelId="{C3AB8DB3-5FB0-4159-8B77-D151EEFFEA5C}" type="pres">
      <dgm:prSet presAssocID="{0CB4625F-51F4-4D63-9C28-D4DCAAAD817C}" presName="hierChild3" presStyleCnt="0"/>
      <dgm:spPr/>
    </dgm:pt>
  </dgm:ptLst>
  <dgm:cxnLst>
    <dgm:cxn modelId="{250488D9-4FFC-4674-AF52-0B51E2E910F6}" type="presOf" srcId="{BA43EA45-1ECF-429D-A444-268D18E421A2}" destId="{79E59F6F-05B0-4C44-BFD5-32846C08FBF3}" srcOrd="0" destOrd="0" presId="urn:microsoft.com/office/officeart/2008/layout/HalfCircleOrganizationChart"/>
    <dgm:cxn modelId="{76CA076B-1E34-4BBC-9D96-E491281BB5CC}" srcId="{0CB4625F-51F4-4D63-9C28-D4DCAAAD817C}" destId="{40041517-5431-4720-801C-DD439073FB2F}" srcOrd="1" destOrd="0" parTransId="{56DCA8EC-6C17-4123-BDE7-BAD3215FA936}" sibTransId="{5C3AE6B0-61F9-4F68-A089-991B7DFF019A}"/>
    <dgm:cxn modelId="{45580DAF-3DAB-4307-9A39-83DFC5EDAEF5}" type="presOf" srcId="{0C61E745-3AE6-470F-BCCD-99674A25E059}" destId="{26F146BE-3D72-4EC5-BBD0-4122772F67E2}" srcOrd="0" destOrd="0" presId="urn:microsoft.com/office/officeart/2008/layout/HalfCircleOrganizationChart"/>
    <dgm:cxn modelId="{646A9405-FD24-404C-A132-A7CB07A282B0}" type="presOf" srcId="{40041517-5431-4720-801C-DD439073FB2F}" destId="{FBFCD94A-291A-43F3-BACA-281F6D128724}" srcOrd="0" destOrd="0" presId="urn:microsoft.com/office/officeart/2008/layout/HalfCircleOrganizationChart"/>
    <dgm:cxn modelId="{F4DCDD0C-5F54-409C-AD70-A56F02038DE7}" type="presOf" srcId="{68BDA16E-69F7-43E3-85D6-1BAAF5E2923F}" destId="{E3D2CE4E-511E-4BBB-96EE-5EF1F22C8825}" srcOrd="0" destOrd="0" presId="urn:microsoft.com/office/officeart/2008/layout/HalfCircleOrganizationChart"/>
    <dgm:cxn modelId="{49E70A6B-25F4-4037-91AB-51FA994A82DB}" type="presOf" srcId="{0CB4625F-51F4-4D63-9C28-D4DCAAAD817C}" destId="{8B917DF9-CCA6-4FC8-9879-C84A7E2C7029}" srcOrd="0" destOrd="0" presId="urn:microsoft.com/office/officeart/2008/layout/HalfCircleOrganizationChart"/>
    <dgm:cxn modelId="{59619C75-E138-4D82-AA1B-2E4D2811BDA6}" type="presOf" srcId="{40041517-5431-4720-801C-DD439073FB2F}" destId="{F85C2C7E-B364-47FA-B7A2-2194EF2B8A02}" srcOrd="1" destOrd="0" presId="urn:microsoft.com/office/officeart/2008/layout/HalfCircleOrganizationChart"/>
    <dgm:cxn modelId="{CB2751E2-C8A1-41FD-B8FF-9041AEC652A6}" srcId="{0CB4625F-51F4-4D63-9C28-D4DCAAAD817C}" destId="{BA43EA45-1ECF-429D-A444-268D18E421A2}" srcOrd="2" destOrd="0" parTransId="{0C61E745-3AE6-470F-BCCD-99674A25E059}" sibTransId="{53CAD31C-211B-4E1E-9C3D-535685B0ABA0}"/>
    <dgm:cxn modelId="{89BCBBE7-EA9F-4348-9425-7E73D0856538}" type="presOf" srcId="{D5802259-9BDA-42D3-8CE0-E40BB92C919F}" destId="{E0B31D0F-632C-43F3-B3EA-CA4C67600368}" srcOrd="0" destOrd="0" presId="urn:microsoft.com/office/officeart/2008/layout/HalfCircleOrganizationChart"/>
    <dgm:cxn modelId="{ABE56115-9F50-4B75-9314-7AAD3988F4D6}" type="presOf" srcId="{B10878C9-68B2-42CD-A7C2-BFE739D937A0}" destId="{49834B81-38FF-4EC0-BD1E-A54B0114B8FA}" srcOrd="0" destOrd="0" presId="urn:microsoft.com/office/officeart/2008/layout/HalfCircleOrganizationChart"/>
    <dgm:cxn modelId="{F5BC67B6-8FBA-4366-86E9-CFE48FA3679F}" srcId="{68BDA16E-69F7-43E3-85D6-1BAAF5E2923F}" destId="{0CB4625F-51F4-4D63-9C28-D4DCAAAD817C}" srcOrd="0" destOrd="0" parTransId="{4BF82A74-A1B9-4CFA-B66C-085DAFFD39BA}" sibTransId="{5392EF1A-001A-448F-A768-C541299F0C54}"/>
    <dgm:cxn modelId="{6CEE32B6-3A8E-4258-ACAD-E2EF0AFADCE2}" type="presOf" srcId="{BA43EA45-1ECF-429D-A444-268D18E421A2}" destId="{CAE0900F-B9CC-4D50-BBEF-2E5A85793144}" srcOrd="1" destOrd="0" presId="urn:microsoft.com/office/officeart/2008/layout/HalfCircleOrganizationChart"/>
    <dgm:cxn modelId="{9C78E0B2-0986-4FD0-8EE5-A2C135B79B59}" type="presOf" srcId="{56DCA8EC-6C17-4123-BDE7-BAD3215FA936}" destId="{9ADB9AA4-8A98-4BF2-B547-0A8BAF537859}" srcOrd="0" destOrd="0" presId="urn:microsoft.com/office/officeart/2008/layout/HalfCircleOrganizationChart"/>
    <dgm:cxn modelId="{C215D014-C60D-48BE-9212-8CBC0CF77BCA}" srcId="{0CB4625F-51F4-4D63-9C28-D4DCAAAD817C}" destId="{B10878C9-68B2-42CD-A7C2-BFE739D937A0}" srcOrd="0" destOrd="0" parTransId="{D5802259-9BDA-42D3-8CE0-E40BB92C919F}" sibTransId="{C8773283-DE29-4E87-98BC-B291CE4C388B}"/>
    <dgm:cxn modelId="{4A596C6F-E237-4209-A196-D824CC426A4B}" type="presOf" srcId="{0CB4625F-51F4-4D63-9C28-D4DCAAAD817C}" destId="{2A4E208A-AFE7-43F1-8906-E00BD8D8A737}" srcOrd="1" destOrd="0" presId="urn:microsoft.com/office/officeart/2008/layout/HalfCircleOrganizationChart"/>
    <dgm:cxn modelId="{9B7BEA57-5276-4039-8809-6BA837980367}" type="presOf" srcId="{B10878C9-68B2-42CD-A7C2-BFE739D937A0}" destId="{1930CDC8-7A3C-4B7E-9EAA-586B9A113E85}" srcOrd="1" destOrd="0" presId="urn:microsoft.com/office/officeart/2008/layout/HalfCircleOrganizationChart"/>
    <dgm:cxn modelId="{494A7842-5889-46B4-894F-C6D93F756826}" type="presParOf" srcId="{E3D2CE4E-511E-4BBB-96EE-5EF1F22C8825}" destId="{415C6ADC-C67C-4B64-A3E8-83A4DF08E605}" srcOrd="0" destOrd="0" presId="urn:microsoft.com/office/officeart/2008/layout/HalfCircleOrganizationChart"/>
    <dgm:cxn modelId="{39C4C70C-6AFF-4680-A939-35224C1FF1D6}" type="presParOf" srcId="{415C6ADC-C67C-4B64-A3E8-83A4DF08E605}" destId="{C9AC9154-151F-456C-9C05-2CF3A025E506}" srcOrd="0" destOrd="0" presId="urn:microsoft.com/office/officeart/2008/layout/HalfCircleOrganizationChart"/>
    <dgm:cxn modelId="{3EF13B29-B602-452B-8911-50C470B93B64}" type="presParOf" srcId="{C9AC9154-151F-456C-9C05-2CF3A025E506}" destId="{8B917DF9-CCA6-4FC8-9879-C84A7E2C7029}" srcOrd="0" destOrd="0" presId="urn:microsoft.com/office/officeart/2008/layout/HalfCircleOrganizationChart"/>
    <dgm:cxn modelId="{CE3C973A-6B39-4FA1-8550-1EDBB40AD4EC}" type="presParOf" srcId="{C9AC9154-151F-456C-9C05-2CF3A025E506}" destId="{7312BAD6-FB4A-450A-8647-719EBE3DF3C5}" srcOrd="1" destOrd="0" presId="urn:microsoft.com/office/officeart/2008/layout/HalfCircleOrganizationChart"/>
    <dgm:cxn modelId="{A368F1C8-1757-4520-BAF6-83F02D964D05}" type="presParOf" srcId="{C9AC9154-151F-456C-9C05-2CF3A025E506}" destId="{7C46623C-3FB4-4629-B0C6-19C72BDA5914}" srcOrd="2" destOrd="0" presId="urn:microsoft.com/office/officeart/2008/layout/HalfCircleOrganizationChart"/>
    <dgm:cxn modelId="{04AFFA83-027C-4B1B-9CC8-95198936D97E}" type="presParOf" srcId="{C9AC9154-151F-456C-9C05-2CF3A025E506}" destId="{2A4E208A-AFE7-43F1-8906-E00BD8D8A737}" srcOrd="3" destOrd="0" presId="urn:microsoft.com/office/officeart/2008/layout/HalfCircleOrganizationChart"/>
    <dgm:cxn modelId="{C7AD8D06-B88D-4B5E-92B2-7569CCA9609C}" type="presParOf" srcId="{415C6ADC-C67C-4B64-A3E8-83A4DF08E605}" destId="{3935AFCE-68B5-4035-A377-C3E62CCEC4AC}" srcOrd="1" destOrd="0" presId="urn:microsoft.com/office/officeart/2008/layout/HalfCircleOrganizationChart"/>
    <dgm:cxn modelId="{E773DD5C-2392-4DE7-889F-D30A5D8BCFE8}" type="presParOf" srcId="{3935AFCE-68B5-4035-A377-C3E62CCEC4AC}" destId="{E0B31D0F-632C-43F3-B3EA-CA4C67600368}" srcOrd="0" destOrd="0" presId="urn:microsoft.com/office/officeart/2008/layout/HalfCircleOrganizationChart"/>
    <dgm:cxn modelId="{6E80AFF9-85B0-4B1D-9D6E-DC4135BF86AA}" type="presParOf" srcId="{3935AFCE-68B5-4035-A377-C3E62CCEC4AC}" destId="{D88F7827-0B76-4D0B-8150-C56ACB45DF7C}" srcOrd="1" destOrd="0" presId="urn:microsoft.com/office/officeart/2008/layout/HalfCircleOrganizationChart"/>
    <dgm:cxn modelId="{4E15EA62-15F1-41D5-AD46-DBA6D7D3AC3F}" type="presParOf" srcId="{D88F7827-0B76-4D0B-8150-C56ACB45DF7C}" destId="{4CD8F635-348F-4D43-AD92-0FFF09A58B67}" srcOrd="0" destOrd="0" presId="urn:microsoft.com/office/officeart/2008/layout/HalfCircleOrganizationChart"/>
    <dgm:cxn modelId="{97BEC164-9AF3-4A89-A3D5-5953928EC424}" type="presParOf" srcId="{4CD8F635-348F-4D43-AD92-0FFF09A58B67}" destId="{49834B81-38FF-4EC0-BD1E-A54B0114B8FA}" srcOrd="0" destOrd="0" presId="urn:microsoft.com/office/officeart/2008/layout/HalfCircleOrganizationChart"/>
    <dgm:cxn modelId="{86A5757A-B596-4FA4-9B5A-4E7B23CFAC93}" type="presParOf" srcId="{4CD8F635-348F-4D43-AD92-0FFF09A58B67}" destId="{0C276BF9-3DC7-4FC3-B0C2-F9853B66CB83}" srcOrd="1" destOrd="0" presId="urn:microsoft.com/office/officeart/2008/layout/HalfCircleOrganizationChart"/>
    <dgm:cxn modelId="{667AD7B5-5A54-445D-9AA7-31C3A1E21538}" type="presParOf" srcId="{4CD8F635-348F-4D43-AD92-0FFF09A58B67}" destId="{36C9B09C-4BED-4B74-97D7-D0DDDEFE3A47}" srcOrd="2" destOrd="0" presId="urn:microsoft.com/office/officeart/2008/layout/HalfCircleOrganizationChart"/>
    <dgm:cxn modelId="{AD28E431-1AB5-48B8-B3BF-A08927E05087}" type="presParOf" srcId="{4CD8F635-348F-4D43-AD92-0FFF09A58B67}" destId="{1930CDC8-7A3C-4B7E-9EAA-586B9A113E85}" srcOrd="3" destOrd="0" presId="urn:microsoft.com/office/officeart/2008/layout/HalfCircleOrganizationChart"/>
    <dgm:cxn modelId="{DF3F679A-48F3-49B3-8833-745ACA99AD26}" type="presParOf" srcId="{D88F7827-0B76-4D0B-8150-C56ACB45DF7C}" destId="{43A348BD-AD1B-4442-B356-DEED41E472EB}" srcOrd="1" destOrd="0" presId="urn:microsoft.com/office/officeart/2008/layout/HalfCircleOrganizationChart"/>
    <dgm:cxn modelId="{F7F94197-6B31-4B69-877C-1C1D42136A5B}" type="presParOf" srcId="{D88F7827-0B76-4D0B-8150-C56ACB45DF7C}" destId="{6862F9F3-11B2-4453-80BB-656FFFC7D91E}" srcOrd="2" destOrd="0" presId="urn:microsoft.com/office/officeart/2008/layout/HalfCircleOrganizationChart"/>
    <dgm:cxn modelId="{C808B607-90CB-44D5-A2AE-50D21213FC23}" type="presParOf" srcId="{3935AFCE-68B5-4035-A377-C3E62CCEC4AC}" destId="{9ADB9AA4-8A98-4BF2-B547-0A8BAF537859}" srcOrd="2" destOrd="0" presId="urn:microsoft.com/office/officeart/2008/layout/HalfCircleOrganizationChart"/>
    <dgm:cxn modelId="{54EDA5B3-ADDB-40B5-82EF-D6679F262AEE}" type="presParOf" srcId="{3935AFCE-68B5-4035-A377-C3E62CCEC4AC}" destId="{999D91E4-1FD6-49E6-A642-011FF3AB38F8}" srcOrd="3" destOrd="0" presId="urn:microsoft.com/office/officeart/2008/layout/HalfCircleOrganizationChart"/>
    <dgm:cxn modelId="{AC300BFC-2AF2-4CD0-BD48-A72FB9F6AFC8}" type="presParOf" srcId="{999D91E4-1FD6-49E6-A642-011FF3AB38F8}" destId="{5365F2BA-C1CB-4AEA-B534-36B4443D3041}" srcOrd="0" destOrd="0" presId="urn:microsoft.com/office/officeart/2008/layout/HalfCircleOrganizationChart"/>
    <dgm:cxn modelId="{12DE3863-A43B-4F8B-A1E3-753C0C71AF76}" type="presParOf" srcId="{5365F2BA-C1CB-4AEA-B534-36B4443D3041}" destId="{FBFCD94A-291A-43F3-BACA-281F6D128724}" srcOrd="0" destOrd="0" presId="urn:microsoft.com/office/officeart/2008/layout/HalfCircleOrganizationChart"/>
    <dgm:cxn modelId="{75F09B71-FB60-4C92-9DF3-28480885ADEA}" type="presParOf" srcId="{5365F2BA-C1CB-4AEA-B534-36B4443D3041}" destId="{B56A3B84-073B-4E87-9B10-BD170137190F}" srcOrd="1" destOrd="0" presId="urn:microsoft.com/office/officeart/2008/layout/HalfCircleOrganizationChart"/>
    <dgm:cxn modelId="{BD8E63D0-8FF7-4D46-ACB9-A5C83C7A0FA2}" type="presParOf" srcId="{5365F2BA-C1CB-4AEA-B534-36B4443D3041}" destId="{6216D8BA-07FE-411F-A6E2-8841D94125B9}" srcOrd="2" destOrd="0" presId="urn:microsoft.com/office/officeart/2008/layout/HalfCircleOrganizationChart"/>
    <dgm:cxn modelId="{2582509A-2690-433C-9127-107F6E667CA7}" type="presParOf" srcId="{5365F2BA-C1CB-4AEA-B534-36B4443D3041}" destId="{F85C2C7E-B364-47FA-B7A2-2194EF2B8A02}" srcOrd="3" destOrd="0" presId="urn:microsoft.com/office/officeart/2008/layout/HalfCircleOrganizationChart"/>
    <dgm:cxn modelId="{2806A919-FA9F-4533-8C51-FA64DA556D94}" type="presParOf" srcId="{999D91E4-1FD6-49E6-A642-011FF3AB38F8}" destId="{C3F23D71-88AC-4757-85B5-F7C168340CFC}" srcOrd="1" destOrd="0" presId="urn:microsoft.com/office/officeart/2008/layout/HalfCircleOrganizationChart"/>
    <dgm:cxn modelId="{4555C425-17E9-4CA6-AE40-FAF51970310E}" type="presParOf" srcId="{999D91E4-1FD6-49E6-A642-011FF3AB38F8}" destId="{8167869C-F8C3-4499-823E-B4BEB08135B4}" srcOrd="2" destOrd="0" presId="urn:microsoft.com/office/officeart/2008/layout/HalfCircleOrganizationChart"/>
    <dgm:cxn modelId="{1FD7C0E5-A356-421D-BDCB-3FD7486AB9C5}" type="presParOf" srcId="{3935AFCE-68B5-4035-A377-C3E62CCEC4AC}" destId="{26F146BE-3D72-4EC5-BBD0-4122772F67E2}" srcOrd="4" destOrd="0" presId="urn:microsoft.com/office/officeart/2008/layout/HalfCircleOrganizationChart"/>
    <dgm:cxn modelId="{7F0C92BE-84AE-4E25-80CA-A2155BCB4E1E}" type="presParOf" srcId="{3935AFCE-68B5-4035-A377-C3E62CCEC4AC}" destId="{600E8262-485A-450C-871F-17D1CF80CF85}" srcOrd="5" destOrd="0" presId="urn:microsoft.com/office/officeart/2008/layout/HalfCircleOrganizationChart"/>
    <dgm:cxn modelId="{8EF42986-DC41-4FEA-BE41-0A1129F53376}" type="presParOf" srcId="{600E8262-485A-450C-871F-17D1CF80CF85}" destId="{88455C93-B724-4609-B1DD-27FD2462D320}" srcOrd="0" destOrd="0" presId="urn:microsoft.com/office/officeart/2008/layout/HalfCircleOrganizationChart"/>
    <dgm:cxn modelId="{92B3D9BC-BABD-41CF-BE09-21567C8AB441}" type="presParOf" srcId="{88455C93-B724-4609-B1DD-27FD2462D320}" destId="{79E59F6F-05B0-4C44-BFD5-32846C08FBF3}" srcOrd="0" destOrd="0" presId="urn:microsoft.com/office/officeart/2008/layout/HalfCircleOrganizationChart"/>
    <dgm:cxn modelId="{1A7DAAD7-662F-405B-8104-0883104BCA95}" type="presParOf" srcId="{88455C93-B724-4609-B1DD-27FD2462D320}" destId="{407D948D-5020-4F92-BE97-73129EFA68A6}" srcOrd="1" destOrd="0" presId="urn:microsoft.com/office/officeart/2008/layout/HalfCircleOrganizationChart"/>
    <dgm:cxn modelId="{648C9339-D0E1-4420-BEE3-36D1B6834265}" type="presParOf" srcId="{88455C93-B724-4609-B1DD-27FD2462D320}" destId="{5F313C77-B953-43A8-932F-1A4D4797F0B9}" srcOrd="2" destOrd="0" presId="urn:microsoft.com/office/officeart/2008/layout/HalfCircleOrganizationChart"/>
    <dgm:cxn modelId="{5FC14E7F-FD48-4AC2-8E88-756D269EA286}" type="presParOf" srcId="{88455C93-B724-4609-B1DD-27FD2462D320}" destId="{CAE0900F-B9CC-4D50-BBEF-2E5A85793144}" srcOrd="3" destOrd="0" presId="urn:microsoft.com/office/officeart/2008/layout/HalfCircleOrganizationChart"/>
    <dgm:cxn modelId="{8E69938F-D450-4F32-A378-33307FF58942}" type="presParOf" srcId="{600E8262-485A-450C-871F-17D1CF80CF85}" destId="{5149D6C9-D108-484D-9D49-781429D70D56}" srcOrd="1" destOrd="0" presId="urn:microsoft.com/office/officeart/2008/layout/HalfCircleOrganizationChart"/>
    <dgm:cxn modelId="{B6EFCDB0-E63C-4DE6-9C70-80F9A0B24AF7}" type="presParOf" srcId="{600E8262-485A-450C-871F-17D1CF80CF85}" destId="{3FCB97A1-1521-4D01-8E03-9F3358BBCE3D}" srcOrd="2" destOrd="0" presId="urn:microsoft.com/office/officeart/2008/layout/HalfCircleOrganizationChart"/>
    <dgm:cxn modelId="{B5BA347A-9216-4C61-8D2F-39B14EF949B8}" type="presParOf" srcId="{415C6ADC-C67C-4B64-A3E8-83A4DF08E605}" destId="{C3AB8DB3-5FB0-4159-8B77-D151EEFFEA5C}"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9B5E43-8E35-6840-BFE1-05BEF6A43B7A}" type="doc">
      <dgm:prSet loTypeId="urn:microsoft.com/office/officeart/2005/8/layout/chevron2" loCatId="" qsTypeId="urn:microsoft.com/office/officeart/2005/8/quickstyle/simple1" qsCatId="simple" csTypeId="urn:microsoft.com/office/officeart/2005/8/colors/accent5_1" csCatId="accent5" phldr="1"/>
      <dgm:spPr/>
      <dgm:t>
        <a:bodyPr/>
        <a:lstStyle/>
        <a:p>
          <a:endParaRPr lang="en-US"/>
        </a:p>
      </dgm:t>
    </dgm:pt>
    <dgm:pt modelId="{F07C9A24-8D9C-5149-AB86-2A60D6412CC8}">
      <dgm:prSet phldrT="[Text]" custT="1"/>
      <dgm:spPr/>
      <dgm:t>
        <a:bodyPr/>
        <a:lstStyle/>
        <a:p>
          <a:r>
            <a:rPr lang="en-US" sz="1800" smtClean="0"/>
            <a:t>Hormone/neurotransmitter binds to G-protein coupled receptor.</a:t>
          </a:r>
          <a:r>
            <a:rPr lang="en-US" sz="2000" smtClean="0"/>
            <a:t> </a:t>
          </a:r>
          <a:endParaRPr lang="en-US" sz="2500" dirty="0"/>
        </a:p>
      </dgm:t>
    </dgm:pt>
    <dgm:pt modelId="{685DF124-6817-464C-A8AE-ED75FB465A73}" type="parTrans" cxnId="{965D1486-9BD0-DC4F-8096-B42BF8A3C9C8}">
      <dgm:prSet/>
      <dgm:spPr/>
      <dgm:t>
        <a:bodyPr/>
        <a:lstStyle/>
        <a:p>
          <a:endParaRPr lang="en-US"/>
        </a:p>
      </dgm:t>
    </dgm:pt>
    <dgm:pt modelId="{D5649FEC-DD56-2E40-8BC0-23F90C67DD67}" type="sibTrans" cxnId="{965D1486-9BD0-DC4F-8096-B42BF8A3C9C8}">
      <dgm:prSet/>
      <dgm:spPr/>
      <dgm:t>
        <a:bodyPr/>
        <a:lstStyle/>
        <a:p>
          <a:endParaRPr lang="en-US"/>
        </a:p>
      </dgm:t>
    </dgm:pt>
    <dgm:pt modelId="{506EB48A-070E-9342-869A-3F9EEE25E76D}">
      <dgm:prSet phldrT="[Text]" custT="1"/>
      <dgm:spPr/>
      <dgm:t>
        <a:bodyPr/>
        <a:lstStyle/>
        <a:p>
          <a:r>
            <a:rPr lang="en-US" sz="1050" b="1" dirty="0"/>
            <a:t>2,3. Receptor Interaction </a:t>
          </a:r>
        </a:p>
      </dgm:t>
    </dgm:pt>
    <dgm:pt modelId="{328D3DDB-1F49-9C48-A181-EECFC4C68FAF}" type="parTrans" cxnId="{28D9168D-50C5-DC4B-A8BE-84412682931C}">
      <dgm:prSet/>
      <dgm:spPr/>
      <dgm:t>
        <a:bodyPr/>
        <a:lstStyle/>
        <a:p>
          <a:endParaRPr lang="en-US"/>
        </a:p>
      </dgm:t>
    </dgm:pt>
    <dgm:pt modelId="{4527B143-C374-5D4B-8B26-D68FB4832BAC}" type="sibTrans" cxnId="{28D9168D-50C5-DC4B-A8BE-84412682931C}">
      <dgm:prSet/>
      <dgm:spPr/>
      <dgm:t>
        <a:bodyPr/>
        <a:lstStyle/>
        <a:p>
          <a:endParaRPr lang="en-US"/>
        </a:p>
      </dgm:t>
    </dgm:pt>
    <dgm:pt modelId="{9FF3753B-A27E-814B-A90F-552658488FA4}">
      <dgm:prSet phldrT="[Text]" custT="1"/>
      <dgm:spPr/>
      <dgm:t>
        <a:bodyPr/>
        <a:lstStyle/>
        <a:p>
          <a:r>
            <a:rPr lang="en-US" sz="1800" dirty="0" smtClean="0"/>
            <a:t>Receptor will Interact with G-protein Which will lead to replacing GDP with GTP. </a:t>
          </a:r>
          <a:endParaRPr lang="en-US" sz="1800" dirty="0"/>
        </a:p>
      </dgm:t>
    </dgm:pt>
    <dgm:pt modelId="{4E8F8379-4A43-134D-9944-DB8757F227BB}" type="parTrans" cxnId="{75B5C148-B2D9-0E42-9FED-03E90EE40634}">
      <dgm:prSet/>
      <dgm:spPr/>
      <dgm:t>
        <a:bodyPr/>
        <a:lstStyle/>
        <a:p>
          <a:endParaRPr lang="en-US"/>
        </a:p>
      </dgm:t>
    </dgm:pt>
    <dgm:pt modelId="{09A0490D-052B-CD4C-A1A8-485A6DA2A3BE}" type="sibTrans" cxnId="{75B5C148-B2D9-0E42-9FED-03E90EE40634}">
      <dgm:prSet/>
      <dgm:spPr/>
      <dgm:t>
        <a:bodyPr/>
        <a:lstStyle/>
        <a:p>
          <a:endParaRPr lang="en-US"/>
        </a:p>
      </dgm:t>
    </dgm:pt>
    <dgm:pt modelId="{39324A05-4556-EF4C-9A5A-CD011E2BF623}">
      <dgm:prSet phldrT="[Text]" custT="1"/>
      <dgm:spPr/>
      <dgm:t>
        <a:bodyPr/>
        <a:lstStyle/>
        <a:p>
          <a:r>
            <a:rPr lang="en-US" sz="1050" b="1" dirty="0"/>
            <a:t>4. Dissociation</a:t>
          </a:r>
        </a:p>
      </dgm:t>
    </dgm:pt>
    <dgm:pt modelId="{595804C4-9042-5242-8993-881328C23758}" type="parTrans" cxnId="{6102F8A5-645C-2545-982F-D1A5D68B0157}">
      <dgm:prSet/>
      <dgm:spPr/>
      <dgm:t>
        <a:bodyPr/>
        <a:lstStyle/>
        <a:p>
          <a:endParaRPr lang="en-US"/>
        </a:p>
      </dgm:t>
    </dgm:pt>
    <dgm:pt modelId="{C92D907A-3DF1-DB4B-9B18-E62D80025617}" type="sibTrans" cxnId="{6102F8A5-645C-2545-982F-D1A5D68B0157}">
      <dgm:prSet/>
      <dgm:spPr/>
      <dgm:t>
        <a:bodyPr/>
        <a:lstStyle/>
        <a:p>
          <a:endParaRPr lang="en-US"/>
        </a:p>
      </dgm:t>
    </dgm:pt>
    <dgm:pt modelId="{EED822CB-CC41-0643-BF16-FEF256BE6D20}">
      <dgm:prSet phldrT="[Text]" custT="1"/>
      <dgm:spPr/>
      <dgm:t>
        <a:bodyPr/>
        <a:lstStyle/>
        <a:p>
          <a:r>
            <a:rPr lang="en-US" sz="1800" smtClean="0"/>
            <a:t>α-subunit dissociates from β &amp; γ subunits, and activates Phospholipase C.</a:t>
          </a:r>
          <a:r>
            <a:rPr lang="en-US" sz="2100" smtClean="0"/>
            <a:t> </a:t>
          </a:r>
          <a:endParaRPr lang="en-US" sz="2100" dirty="0"/>
        </a:p>
      </dgm:t>
    </dgm:pt>
    <dgm:pt modelId="{FF045AAF-1EE0-DB4E-83A8-5D8ACF74F656}" type="parTrans" cxnId="{1A61AEA2-5FCB-AF43-9794-3EFE0B279C99}">
      <dgm:prSet/>
      <dgm:spPr/>
      <dgm:t>
        <a:bodyPr/>
        <a:lstStyle/>
        <a:p>
          <a:endParaRPr lang="en-US"/>
        </a:p>
      </dgm:t>
    </dgm:pt>
    <dgm:pt modelId="{AA834DB4-79DB-314C-B9C8-ABA36BB96829}" type="sibTrans" cxnId="{1A61AEA2-5FCB-AF43-9794-3EFE0B279C99}">
      <dgm:prSet/>
      <dgm:spPr/>
      <dgm:t>
        <a:bodyPr/>
        <a:lstStyle/>
        <a:p>
          <a:endParaRPr lang="en-US"/>
        </a:p>
      </dgm:t>
    </dgm:pt>
    <dgm:pt modelId="{4EB4F7B9-F62C-CA47-A1D5-6D9335E1EEB7}">
      <dgm:prSet phldrT="[Text]" custT="1"/>
      <dgm:spPr/>
      <dgm:t>
        <a:bodyPr/>
        <a:lstStyle/>
        <a:p>
          <a:r>
            <a:rPr lang="en-US" sz="1100" b="1" dirty="0"/>
            <a:t>5. Breaking Down</a:t>
          </a:r>
        </a:p>
      </dgm:t>
    </dgm:pt>
    <dgm:pt modelId="{1205E8FF-D874-554E-A5E8-4CF53BC1C9F5}" type="parTrans" cxnId="{83A479A3-948F-7645-9F46-90D5B37FF7A1}">
      <dgm:prSet/>
      <dgm:spPr/>
      <dgm:t>
        <a:bodyPr/>
        <a:lstStyle/>
        <a:p>
          <a:endParaRPr lang="en-US"/>
        </a:p>
      </dgm:t>
    </dgm:pt>
    <dgm:pt modelId="{E1856501-D5DE-3346-B32B-39700C4882B4}" type="sibTrans" cxnId="{83A479A3-948F-7645-9F46-90D5B37FF7A1}">
      <dgm:prSet/>
      <dgm:spPr/>
      <dgm:t>
        <a:bodyPr/>
        <a:lstStyle/>
        <a:p>
          <a:pPr rtl="0"/>
          <a:endParaRPr lang="en-US"/>
        </a:p>
      </dgm:t>
    </dgm:pt>
    <dgm:pt modelId="{784443C1-4724-C744-9327-AE53288807F7}">
      <dgm:prSet custT="1"/>
      <dgm:spPr/>
      <dgm:t>
        <a:bodyPr/>
        <a:lstStyle/>
        <a:p>
          <a:r>
            <a:rPr lang="en-US" sz="1800" dirty="0" smtClean="0"/>
            <a:t>Phospholipase C break phosphatidylinositol </a:t>
          </a:r>
          <a:r>
            <a:rPr lang="en-US" sz="1800" dirty="0" smtClean="0"/>
            <a:t>4-5trisphosphate </a:t>
          </a:r>
          <a:r>
            <a:rPr lang="en-US" sz="1800" dirty="0" smtClean="0"/>
            <a:t>into DAG + inositol 4-5 bisphosphate </a:t>
          </a:r>
          <a:endParaRPr lang="en-US" sz="1800" dirty="0"/>
        </a:p>
      </dgm:t>
    </dgm:pt>
    <dgm:pt modelId="{5C4FAD6D-6299-F347-A13C-517F82230BE0}" type="parTrans" cxnId="{860D2B3A-3B81-DA42-A8F5-A0A6D8D28351}">
      <dgm:prSet/>
      <dgm:spPr/>
      <dgm:t>
        <a:bodyPr/>
        <a:lstStyle/>
        <a:p>
          <a:endParaRPr lang="en-US"/>
        </a:p>
      </dgm:t>
    </dgm:pt>
    <dgm:pt modelId="{41C414E5-4B3D-2442-8835-D1A3E11F4456}" type="sibTrans" cxnId="{860D2B3A-3B81-DA42-A8F5-A0A6D8D28351}">
      <dgm:prSet/>
      <dgm:spPr/>
      <dgm:t>
        <a:bodyPr/>
        <a:lstStyle/>
        <a:p>
          <a:endParaRPr lang="en-US"/>
        </a:p>
      </dgm:t>
    </dgm:pt>
    <dgm:pt modelId="{77844497-9E2C-9F43-B474-3482A88711CD}">
      <dgm:prSet custT="1"/>
      <dgm:spPr/>
      <dgm:t>
        <a:bodyPr/>
        <a:lstStyle/>
        <a:p>
          <a:r>
            <a:rPr lang="en-US" sz="1200" b="1" dirty="0" smtClean="0"/>
            <a:t>6. Ca Releasing</a:t>
          </a:r>
          <a:endParaRPr lang="en-US" sz="1200" b="1" dirty="0"/>
        </a:p>
      </dgm:t>
    </dgm:pt>
    <dgm:pt modelId="{DB2EDA0E-9431-5247-9151-5265B2C24F7F}" type="parTrans" cxnId="{0B312075-4E53-7C42-9A40-416090D014A9}">
      <dgm:prSet/>
      <dgm:spPr/>
      <dgm:t>
        <a:bodyPr/>
        <a:lstStyle/>
        <a:p>
          <a:endParaRPr lang="en-US"/>
        </a:p>
      </dgm:t>
    </dgm:pt>
    <dgm:pt modelId="{5EEB8B35-FB61-4C4D-A255-2802101D7F98}" type="sibTrans" cxnId="{0B312075-4E53-7C42-9A40-416090D014A9}">
      <dgm:prSet/>
      <dgm:spPr/>
      <dgm:t>
        <a:bodyPr/>
        <a:lstStyle/>
        <a:p>
          <a:endParaRPr lang="en-US"/>
        </a:p>
      </dgm:t>
    </dgm:pt>
    <dgm:pt modelId="{CA914E46-04D3-5949-A0D6-A48EAAF55F81}">
      <dgm:prSet custT="1"/>
      <dgm:spPr/>
      <dgm:t>
        <a:bodyPr/>
        <a:lstStyle/>
        <a:p>
          <a:r>
            <a:rPr lang="en-US" sz="1800" smtClean="0"/>
            <a:t>ER stores Calcium Which released to the cytoplasm when IP3 binds. (IP3: Inositol 1,4,5 triphosphate)</a:t>
          </a:r>
          <a:r>
            <a:rPr lang="en-US" sz="1600" smtClean="0"/>
            <a:t> </a:t>
          </a:r>
          <a:endParaRPr lang="en-US" sz="1600" dirty="0"/>
        </a:p>
      </dgm:t>
    </dgm:pt>
    <dgm:pt modelId="{B2118C1A-9E59-4645-8443-80E11B579674}" type="parTrans" cxnId="{CBB5072C-FE79-3A40-BB61-F73183359B74}">
      <dgm:prSet/>
      <dgm:spPr/>
      <dgm:t>
        <a:bodyPr/>
        <a:lstStyle/>
        <a:p>
          <a:endParaRPr lang="en-US"/>
        </a:p>
      </dgm:t>
    </dgm:pt>
    <dgm:pt modelId="{0CB589A6-DFCD-1C4A-B689-819F34FCC886}" type="sibTrans" cxnId="{CBB5072C-FE79-3A40-BB61-F73183359B74}">
      <dgm:prSet/>
      <dgm:spPr/>
      <dgm:t>
        <a:bodyPr/>
        <a:lstStyle/>
        <a:p>
          <a:endParaRPr lang="en-US"/>
        </a:p>
      </dgm:t>
    </dgm:pt>
    <dgm:pt modelId="{0695669A-C678-C34C-B888-6FC45F24DFFE}">
      <dgm:prSet custT="1"/>
      <dgm:spPr/>
      <dgm:t>
        <a:bodyPr/>
        <a:lstStyle/>
        <a:p>
          <a:r>
            <a:rPr lang="en-US" sz="1050" b="1" smtClean="0"/>
            <a:t>7. Kinase C Activation </a:t>
          </a:r>
          <a:endParaRPr lang="en-US" sz="1050" b="1" dirty="0"/>
        </a:p>
      </dgm:t>
    </dgm:pt>
    <dgm:pt modelId="{087385A8-1BBC-3441-A7AF-278BB6F2CBBD}" type="parTrans" cxnId="{68701D5F-A59B-384A-8006-BF9A67CA4D9A}">
      <dgm:prSet/>
      <dgm:spPr/>
      <dgm:t>
        <a:bodyPr/>
        <a:lstStyle/>
        <a:p>
          <a:endParaRPr lang="en-US"/>
        </a:p>
      </dgm:t>
    </dgm:pt>
    <dgm:pt modelId="{C0D59682-B833-1F4C-9865-18F2B910AC14}" type="sibTrans" cxnId="{68701D5F-A59B-384A-8006-BF9A67CA4D9A}">
      <dgm:prSet/>
      <dgm:spPr/>
      <dgm:t>
        <a:bodyPr/>
        <a:lstStyle/>
        <a:p>
          <a:endParaRPr lang="en-US"/>
        </a:p>
      </dgm:t>
    </dgm:pt>
    <dgm:pt modelId="{CC96FDCA-F5F8-D947-A175-1E06CDC2C2DB}">
      <dgm:prSet custT="1"/>
      <dgm:spPr/>
      <dgm:t>
        <a:bodyPr/>
        <a:lstStyle/>
        <a:p>
          <a:r>
            <a:rPr lang="en-US" sz="1800" smtClean="0"/>
            <a:t>Calcium and DAG activate protein kinase C </a:t>
          </a:r>
          <a:endParaRPr lang="en-US" sz="1800" dirty="0"/>
        </a:p>
      </dgm:t>
    </dgm:pt>
    <dgm:pt modelId="{828B8804-3F86-6246-AF4E-4DD522436DF8}" type="parTrans" cxnId="{982E2A7D-5FA8-E047-85E7-C3C894FA9157}">
      <dgm:prSet/>
      <dgm:spPr/>
      <dgm:t>
        <a:bodyPr/>
        <a:lstStyle/>
        <a:p>
          <a:endParaRPr lang="en-US"/>
        </a:p>
      </dgm:t>
    </dgm:pt>
    <dgm:pt modelId="{33163295-1697-F640-B32B-4BFDD839BBA0}" type="sibTrans" cxnId="{982E2A7D-5FA8-E047-85E7-C3C894FA9157}">
      <dgm:prSet/>
      <dgm:spPr/>
      <dgm:t>
        <a:bodyPr/>
        <a:lstStyle/>
        <a:p>
          <a:endParaRPr lang="en-US"/>
        </a:p>
      </dgm:t>
    </dgm:pt>
    <dgm:pt modelId="{7555F21A-CB06-2B49-9604-8FE11AE5208E}">
      <dgm:prSet custT="1"/>
      <dgm:spPr/>
      <dgm:t>
        <a:bodyPr/>
        <a:lstStyle/>
        <a:p>
          <a:r>
            <a:rPr lang="en-US" sz="1050" b="1" dirty="0" smtClean="0"/>
            <a:t>8. Responding to Action</a:t>
          </a:r>
          <a:endParaRPr lang="en-US" sz="1050" b="1" dirty="0"/>
        </a:p>
      </dgm:t>
    </dgm:pt>
    <dgm:pt modelId="{2694DF7F-D89F-6E45-BE32-569EE92308DD}" type="parTrans" cxnId="{7ADAF275-6459-BA44-9769-00A5BBB9E78C}">
      <dgm:prSet/>
      <dgm:spPr/>
      <dgm:t>
        <a:bodyPr/>
        <a:lstStyle/>
        <a:p>
          <a:endParaRPr lang="en-US"/>
        </a:p>
      </dgm:t>
    </dgm:pt>
    <dgm:pt modelId="{C2141AF2-C8F7-4742-A10A-08F984CCF443}" type="sibTrans" cxnId="{7ADAF275-6459-BA44-9769-00A5BBB9E78C}">
      <dgm:prSet/>
      <dgm:spPr/>
      <dgm:t>
        <a:bodyPr/>
        <a:lstStyle/>
        <a:p>
          <a:endParaRPr lang="en-US"/>
        </a:p>
      </dgm:t>
    </dgm:pt>
    <dgm:pt modelId="{FAACC543-9BFF-E745-9E2A-3A1154E94012}">
      <dgm:prSet custT="1"/>
      <dgm:spPr/>
      <dgm:t>
        <a:bodyPr/>
        <a:lstStyle/>
        <a:p>
          <a:r>
            <a:rPr lang="en-US" sz="1800" smtClean="0"/>
            <a:t>Protein kinase C catalyze protein phosphorylation. These proteins will give the response of the hormone or neurotransmitter.</a:t>
          </a:r>
          <a:endParaRPr lang="en-US" sz="1800" dirty="0"/>
        </a:p>
      </dgm:t>
    </dgm:pt>
    <dgm:pt modelId="{57B2E824-F514-6344-A2E3-02FB90943F15}" type="parTrans" cxnId="{F56F557A-9066-2D4E-9936-96D23D630C64}">
      <dgm:prSet/>
      <dgm:spPr/>
      <dgm:t>
        <a:bodyPr/>
        <a:lstStyle/>
        <a:p>
          <a:endParaRPr lang="en-US"/>
        </a:p>
      </dgm:t>
    </dgm:pt>
    <dgm:pt modelId="{A05F8C4E-B88F-3045-B5E1-AE73C915F350}" type="sibTrans" cxnId="{F56F557A-9066-2D4E-9936-96D23D630C64}">
      <dgm:prSet/>
      <dgm:spPr/>
      <dgm:t>
        <a:bodyPr/>
        <a:lstStyle/>
        <a:p>
          <a:endParaRPr lang="en-US"/>
        </a:p>
      </dgm:t>
    </dgm:pt>
    <dgm:pt modelId="{790D1380-E446-7246-A5CF-9BF77BEEFE06}">
      <dgm:prSet phldrT="[Text]" custT="1"/>
      <dgm:spPr/>
      <dgm:t>
        <a:bodyPr/>
        <a:lstStyle/>
        <a:p>
          <a:r>
            <a:rPr lang="en-US" sz="1800" dirty="0" smtClean="0"/>
            <a:t>e.g. “Antidiuretic hormone (ADH), </a:t>
          </a:r>
          <a:r>
            <a:rPr lang="en-US" sz="1800" dirty="0" err="1" smtClean="0"/>
            <a:t>Acetylecholine</a:t>
          </a:r>
          <a:r>
            <a:rPr lang="en-US" sz="1800" dirty="0" smtClean="0"/>
            <a:t>”   </a:t>
          </a:r>
          <a:endParaRPr lang="en-US" sz="2500" dirty="0"/>
        </a:p>
      </dgm:t>
    </dgm:pt>
    <dgm:pt modelId="{AD9B16CB-C87B-1947-9AA7-F06D2CEAA01E}" type="parTrans" cxnId="{A90C08D3-2449-3F45-B84E-C9972AF86941}">
      <dgm:prSet/>
      <dgm:spPr/>
      <dgm:t>
        <a:bodyPr/>
        <a:lstStyle/>
        <a:p>
          <a:endParaRPr lang="en-US"/>
        </a:p>
      </dgm:t>
    </dgm:pt>
    <dgm:pt modelId="{22EF2CBF-38D5-BC45-84BF-0A18D19AA161}" type="sibTrans" cxnId="{A90C08D3-2449-3F45-B84E-C9972AF86941}">
      <dgm:prSet/>
      <dgm:spPr/>
      <dgm:t>
        <a:bodyPr/>
        <a:lstStyle/>
        <a:p>
          <a:endParaRPr lang="en-US"/>
        </a:p>
      </dgm:t>
    </dgm:pt>
    <dgm:pt modelId="{85CDDAAE-55E6-5C42-9E90-DC4CF8C8986D}">
      <dgm:prSet phldrT="[Text]" custT="1"/>
      <dgm:spPr/>
      <dgm:t>
        <a:bodyPr/>
        <a:lstStyle/>
        <a:p>
          <a:r>
            <a:rPr lang="en-US" sz="1200" b="1" dirty="0"/>
            <a:t>1. Binding</a:t>
          </a:r>
        </a:p>
      </dgm:t>
    </dgm:pt>
    <dgm:pt modelId="{FFE6380E-913E-B946-B61D-4334D8A2FEBC}" type="sibTrans" cxnId="{1C66810B-DA32-C144-BC30-5984F2A0EDFD}">
      <dgm:prSet/>
      <dgm:spPr/>
      <dgm:t>
        <a:bodyPr/>
        <a:lstStyle/>
        <a:p>
          <a:endParaRPr lang="en-US"/>
        </a:p>
      </dgm:t>
    </dgm:pt>
    <dgm:pt modelId="{4AC50161-2549-2243-B8BC-DBB04B62F373}" type="parTrans" cxnId="{1C66810B-DA32-C144-BC30-5984F2A0EDFD}">
      <dgm:prSet/>
      <dgm:spPr/>
      <dgm:t>
        <a:bodyPr/>
        <a:lstStyle/>
        <a:p>
          <a:endParaRPr lang="en-US"/>
        </a:p>
      </dgm:t>
    </dgm:pt>
    <dgm:pt modelId="{029F4B2E-2F84-3547-8D21-846C5AD4A786}" type="pres">
      <dgm:prSet presAssocID="{169B5E43-8E35-6840-BFE1-05BEF6A43B7A}" presName="linearFlow" presStyleCnt="0">
        <dgm:presLayoutVars>
          <dgm:dir/>
          <dgm:animLvl val="lvl"/>
          <dgm:resizeHandles val="exact"/>
        </dgm:presLayoutVars>
      </dgm:prSet>
      <dgm:spPr/>
      <dgm:t>
        <a:bodyPr/>
        <a:lstStyle/>
        <a:p>
          <a:endParaRPr lang="en-US"/>
        </a:p>
      </dgm:t>
    </dgm:pt>
    <dgm:pt modelId="{4AE14E2D-B13E-134F-8549-B308C9FC444A}" type="pres">
      <dgm:prSet presAssocID="{85CDDAAE-55E6-5C42-9E90-DC4CF8C8986D}" presName="composite" presStyleCnt="0"/>
      <dgm:spPr/>
      <dgm:t>
        <a:bodyPr/>
        <a:lstStyle/>
        <a:p>
          <a:endParaRPr lang="en-US"/>
        </a:p>
      </dgm:t>
    </dgm:pt>
    <dgm:pt modelId="{B83EE2B8-9AE3-954B-AFA5-8AB92C5FE456}" type="pres">
      <dgm:prSet presAssocID="{85CDDAAE-55E6-5C42-9E90-DC4CF8C8986D}" presName="parentText" presStyleLbl="alignNode1" presStyleIdx="0" presStyleCnt="7">
        <dgm:presLayoutVars>
          <dgm:chMax val="1"/>
          <dgm:bulletEnabled val="1"/>
        </dgm:presLayoutVars>
      </dgm:prSet>
      <dgm:spPr/>
      <dgm:t>
        <a:bodyPr/>
        <a:lstStyle/>
        <a:p>
          <a:endParaRPr lang="en-US"/>
        </a:p>
      </dgm:t>
    </dgm:pt>
    <dgm:pt modelId="{A44EB9C5-33C0-4643-9A0F-B82AF2B65280}" type="pres">
      <dgm:prSet presAssocID="{85CDDAAE-55E6-5C42-9E90-DC4CF8C8986D}" presName="descendantText" presStyleLbl="alignAcc1" presStyleIdx="0" presStyleCnt="7" custScaleY="100000">
        <dgm:presLayoutVars>
          <dgm:bulletEnabled val="1"/>
        </dgm:presLayoutVars>
      </dgm:prSet>
      <dgm:spPr/>
      <dgm:t>
        <a:bodyPr/>
        <a:lstStyle/>
        <a:p>
          <a:endParaRPr lang="en-US"/>
        </a:p>
      </dgm:t>
    </dgm:pt>
    <dgm:pt modelId="{4C562A33-BB27-8D40-9769-6712D53ADF27}" type="pres">
      <dgm:prSet presAssocID="{FFE6380E-913E-B946-B61D-4334D8A2FEBC}" presName="sp" presStyleCnt="0"/>
      <dgm:spPr/>
      <dgm:t>
        <a:bodyPr/>
        <a:lstStyle/>
        <a:p>
          <a:endParaRPr lang="en-US"/>
        </a:p>
      </dgm:t>
    </dgm:pt>
    <dgm:pt modelId="{C9B821AD-FA06-E94F-BAB1-97739CD424C2}" type="pres">
      <dgm:prSet presAssocID="{506EB48A-070E-9342-869A-3F9EEE25E76D}" presName="composite" presStyleCnt="0"/>
      <dgm:spPr/>
      <dgm:t>
        <a:bodyPr/>
        <a:lstStyle/>
        <a:p>
          <a:endParaRPr lang="en-US"/>
        </a:p>
      </dgm:t>
    </dgm:pt>
    <dgm:pt modelId="{1DFE47C7-21E5-C242-ABFD-CA5BEDF9B6E7}" type="pres">
      <dgm:prSet presAssocID="{506EB48A-070E-9342-869A-3F9EEE25E76D}" presName="parentText" presStyleLbl="alignNode1" presStyleIdx="1" presStyleCnt="7" custScaleY="109186">
        <dgm:presLayoutVars>
          <dgm:chMax val="1"/>
          <dgm:bulletEnabled val="1"/>
        </dgm:presLayoutVars>
      </dgm:prSet>
      <dgm:spPr/>
      <dgm:t>
        <a:bodyPr/>
        <a:lstStyle/>
        <a:p>
          <a:endParaRPr lang="en-US"/>
        </a:p>
      </dgm:t>
    </dgm:pt>
    <dgm:pt modelId="{52207713-44B3-564B-858C-18CA0332FD74}" type="pres">
      <dgm:prSet presAssocID="{506EB48A-070E-9342-869A-3F9EEE25E76D}" presName="descendantText" presStyleLbl="alignAcc1" presStyleIdx="1" presStyleCnt="7">
        <dgm:presLayoutVars>
          <dgm:bulletEnabled val="1"/>
        </dgm:presLayoutVars>
      </dgm:prSet>
      <dgm:spPr/>
      <dgm:t>
        <a:bodyPr/>
        <a:lstStyle/>
        <a:p>
          <a:endParaRPr lang="en-US"/>
        </a:p>
      </dgm:t>
    </dgm:pt>
    <dgm:pt modelId="{6679EA89-5FBF-EF4E-94D5-82AE34F290BA}" type="pres">
      <dgm:prSet presAssocID="{4527B143-C374-5D4B-8B26-D68FB4832BAC}" presName="sp" presStyleCnt="0"/>
      <dgm:spPr/>
      <dgm:t>
        <a:bodyPr/>
        <a:lstStyle/>
        <a:p>
          <a:endParaRPr lang="en-US"/>
        </a:p>
      </dgm:t>
    </dgm:pt>
    <dgm:pt modelId="{00DE281E-2F8F-5D4D-A9D9-169FAE4C47FD}" type="pres">
      <dgm:prSet presAssocID="{39324A05-4556-EF4C-9A5A-CD011E2BF623}" presName="composite" presStyleCnt="0"/>
      <dgm:spPr/>
      <dgm:t>
        <a:bodyPr/>
        <a:lstStyle/>
        <a:p>
          <a:endParaRPr lang="en-US"/>
        </a:p>
      </dgm:t>
    </dgm:pt>
    <dgm:pt modelId="{8198EC24-3C0B-1F48-BA05-DE174CAF09D0}" type="pres">
      <dgm:prSet presAssocID="{39324A05-4556-EF4C-9A5A-CD011E2BF623}" presName="parentText" presStyleLbl="alignNode1" presStyleIdx="2" presStyleCnt="7">
        <dgm:presLayoutVars>
          <dgm:chMax val="1"/>
          <dgm:bulletEnabled val="1"/>
        </dgm:presLayoutVars>
      </dgm:prSet>
      <dgm:spPr/>
      <dgm:t>
        <a:bodyPr/>
        <a:lstStyle/>
        <a:p>
          <a:endParaRPr lang="en-US"/>
        </a:p>
      </dgm:t>
    </dgm:pt>
    <dgm:pt modelId="{6AC3A760-F664-4D4C-BE30-9535584F1C23}" type="pres">
      <dgm:prSet presAssocID="{39324A05-4556-EF4C-9A5A-CD011E2BF623}" presName="descendantText" presStyleLbl="alignAcc1" presStyleIdx="2" presStyleCnt="7">
        <dgm:presLayoutVars>
          <dgm:bulletEnabled val="1"/>
        </dgm:presLayoutVars>
      </dgm:prSet>
      <dgm:spPr/>
      <dgm:t>
        <a:bodyPr/>
        <a:lstStyle/>
        <a:p>
          <a:endParaRPr lang="en-US"/>
        </a:p>
      </dgm:t>
    </dgm:pt>
    <dgm:pt modelId="{7A242180-8D30-DD46-9F0D-BD9171ABB197}" type="pres">
      <dgm:prSet presAssocID="{C92D907A-3DF1-DB4B-9B18-E62D80025617}" presName="sp" presStyleCnt="0"/>
      <dgm:spPr/>
      <dgm:t>
        <a:bodyPr/>
        <a:lstStyle/>
        <a:p>
          <a:endParaRPr lang="en-US"/>
        </a:p>
      </dgm:t>
    </dgm:pt>
    <dgm:pt modelId="{9096E741-A399-1646-9C7E-E430E4D9A943}" type="pres">
      <dgm:prSet presAssocID="{4EB4F7B9-F62C-CA47-A1D5-6D9335E1EEB7}" presName="composite" presStyleCnt="0"/>
      <dgm:spPr/>
      <dgm:t>
        <a:bodyPr/>
        <a:lstStyle/>
        <a:p>
          <a:endParaRPr lang="en-US"/>
        </a:p>
      </dgm:t>
    </dgm:pt>
    <dgm:pt modelId="{B6B03734-1EC5-E64D-A464-471C9EE68AEE}" type="pres">
      <dgm:prSet presAssocID="{4EB4F7B9-F62C-CA47-A1D5-6D9335E1EEB7}" presName="parentText" presStyleLbl="alignNode1" presStyleIdx="3" presStyleCnt="7">
        <dgm:presLayoutVars>
          <dgm:chMax val="1"/>
          <dgm:bulletEnabled val="1"/>
        </dgm:presLayoutVars>
      </dgm:prSet>
      <dgm:spPr/>
      <dgm:t>
        <a:bodyPr/>
        <a:lstStyle/>
        <a:p>
          <a:endParaRPr lang="en-US"/>
        </a:p>
      </dgm:t>
    </dgm:pt>
    <dgm:pt modelId="{E915F60F-7831-BB48-B028-5A68563EC1C5}" type="pres">
      <dgm:prSet presAssocID="{4EB4F7B9-F62C-CA47-A1D5-6D9335E1EEB7}" presName="descendantText" presStyleLbl="alignAcc1" presStyleIdx="3" presStyleCnt="7">
        <dgm:presLayoutVars>
          <dgm:bulletEnabled val="1"/>
        </dgm:presLayoutVars>
      </dgm:prSet>
      <dgm:spPr/>
      <dgm:t>
        <a:bodyPr/>
        <a:lstStyle/>
        <a:p>
          <a:endParaRPr lang="en-US"/>
        </a:p>
      </dgm:t>
    </dgm:pt>
    <dgm:pt modelId="{047B85D6-062D-D84A-A889-01DD19FA8CCB}" type="pres">
      <dgm:prSet presAssocID="{E1856501-D5DE-3346-B32B-39700C4882B4}" presName="sp" presStyleCnt="0"/>
      <dgm:spPr/>
      <dgm:t>
        <a:bodyPr/>
        <a:lstStyle/>
        <a:p>
          <a:endParaRPr lang="en-US"/>
        </a:p>
      </dgm:t>
    </dgm:pt>
    <dgm:pt modelId="{E46D981E-6FFD-F349-910F-C4CB286B4264}" type="pres">
      <dgm:prSet presAssocID="{77844497-9E2C-9F43-B474-3482A88711CD}" presName="composite" presStyleCnt="0"/>
      <dgm:spPr/>
      <dgm:t>
        <a:bodyPr/>
        <a:lstStyle/>
        <a:p>
          <a:endParaRPr lang="en-US"/>
        </a:p>
      </dgm:t>
    </dgm:pt>
    <dgm:pt modelId="{64FE8B02-3FD9-8341-A5C4-F72BDF2CE19A}" type="pres">
      <dgm:prSet presAssocID="{77844497-9E2C-9F43-B474-3482A88711CD}" presName="parentText" presStyleLbl="alignNode1" presStyleIdx="4" presStyleCnt="7">
        <dgm:presLayoutVars>
          <dgm:chMax val="1"/>
          <dgm:bulletEnabled val="1"/>
        </dgm:presLayoutVars>
      </dgm:prSet>
      <dgm:spPr/>
      <dgm:t>
        <a:bodyPr/>
        <a:lstStyle/>
        <a:p>
          <a:endParaRPr lang="en-US"/>
        </a:p>
      </dgm:t>
    </dgm:pt>
    <dgm:pt modelId="{CF77C34D-C5F1-5445-B29F-D47891CABD4B}" type="pres">
      <dgm:prSet presAssocID="{77844497-9E2C-9F43-B474-3482A88711CD}" presName="descendantText" presStyleLbl="alignAcc1" presStyleIdx="4" presStyleCnt="7">
        <dgm:presLayoutVars>
          <dgm:bulletEnabled val="1"/>
        </dgm:presLayoutVars>
      </dgm:prSet>
      <dgm:spPr/>
      <dgm:t>
        <a:bodyPr/>
        <a:lstStyle/>
        <a:p>
          <a:endParaRPr lang="en-US"/>
        </a:p>
      </dgm:t>
    </dgm:pt>
    <dgm:pt modelId="{1724C842-D136-3B4D-B6CA-5BEF9BA5F622}" type="pres">
      <dgm:prSet presAssocID="{5EEB8B35-FB61-4C4D-A255-2802101D7F98}" presName="sp" presStyleCnt="0"/>
      <dgm:spPr/>
      <dgm:t>
        <a:bodyPr/>
        <a:lstStyle/>
        <a:p>
          <a:endParaRPr lang="en-US"/>
        </a:p>
      </dgm:t>
    </dgm:pt>
    <dgm:pt modelId="{7F7D2A43-27E5-3B4C-8CB1-80AD90BFBAE6}" type="pres">
      <dgm:prSet presAssocID="{0695669A-C678-C34C-B888-6FC45F24DFFE}" presName="composite" presStyleCnt="0"/>
      <dgm:spPr/>
      <dgm:t>
        <a:bodyPr/>
        <a:lstStyle/>
        <a:p>
          <a:endParaRPr lang="en-US"/>
        </a:p>
      </dgm:t>
    </dgm:pt>
    <dgm:pt modelId="{28795ABD-1A55-B247-A44A-7A1411188257}" type="pres">
      <dgm:prSet presAssocID="{0695669A-C678-C34C-B888-6FC45F24DFFE}" presName="parentText" presStyleLbl="alignNode1" presStyleIdx="5" presStyleCnt="7">
        <dgm:presLayoutVars>
          <dgm:chMax val="1"/>
          <dgm:bulletEnabled val="1"/>
        </dgm:presLayoutVars>
      </dgm:prSet>
      <dgm:spPr/>
      <dgm:t>
        <a:bodyPr/>
        <a:lstStyle/>
        <a:p>
          <a:endParaRPr lang="en-US"/>
        </a:p>
      </dgm:t>
    </dgm:pt>
    <dgm:pt modelId="{B385B959-7030-604F-B318-03216F8C5E4C}" type="pres">
      <dgm:prSet presAssocID="{0695669A-C678-C34C-B888-6FC45F24DFFE}" presName="descendantText" presStyleLbl="alignAcc1" presStyleIdx="5" presStyleCnt="7">
        <dgm:presLayoutVars>
          <dgm:bulletEnabled val="1"/>
        </dgm:presLayoutVars>
      </dgm:prSet>
      <dgm:spPr/>
      <dgm:t>
        <a:bodyPr/>
        <a:lstStyle/>
        <a:p>
          <a:endParaRPr lang="en-US"/>
        </a:p>
      </dgm:t>
    </dgm:pt>
    <dgm:pt modelId="{7F29C928-4E9C-DD4F-84E4-2CF5078B8083}" type="pres">
      <dgm:prSet presAssocID="{C0D59682-B833-1F4C-9865-18F2B910AC14}" presName="sp" presStyleCnt="0"/>
      <dgm:spPr/>
      <dgm:t>
        <a:bodyPr/>
        <a:lstStyle/>
        <a:p>
          <a:endParaRPr lang="en-US"/>
        </a:p>
      </dgm:t>
    </dgm:pt>
    <dgm:pt modelId="{0DABA447-4AEC-6342-8688-3BB87731C413}" type="pres">
      <dgm:prSet presAssocID="{7555F21A-CB06-2B49-9604-8FE11AE5208E}" presName="composite" presStyleCnt="0"/>
      <dgm:spPr/>
      <dgm:t>
        <a:bodyPr/>
        <a:lstStyle/>
        <a:p>
          <a:endParaRPr lang="en-US"/>
        </a:p>
      </dgm:t>
    </dgm:pt>
    <dgm:pt modelId="{E010B3D6-B451-2B46-AAFA-D916B70736D4}" type="pres">
      <dgm:prSet presAssocID="{7555F21A-CB06-2B49-9604-8FE11AE5208E}" presName="parentText" presStyleLbl="alignNode1" presStyleIdx="6" presStyleCnt="7">
        <dgm:presLayoutVars>
          <dgm:chMax val="1"/>
          <dgm:bulletEnabled val="1"/>
        </dgm:presLayoutVars>
      </dgm:prSet>
      <dgm:spPr/>
      <dgm:t>
        <a:bodyPr/>
        <a:lstStyle/>
        <a:p>
          <a:endParaRPr lang="en-US"/>
        </a:p>
      </dgm:t>
    </dgm:pt>
    <dgm:pt modelId="{8BD0C8CA-C1B2-5743-BD1A-0D998EEA1B33}" type="pres">
      <dgm:prSet presAssocID="{7555F21A-CB06-2B49-9604-8FE11AE5208E}" presName="descendantText" presStyleLbl="alignAcc1" presStyleIdx="6" presStyleCnt="7">
        <dgm:presLayoutVars>
          <dgm:bulletEnabled val="1"/>
        </dgm:presLayoutVars>
      </dgm:prSet>
      <dgm:spPr/>
      <dgm:t>
        <a:bodyPr/>
        <a:lstStyle/>
        <a:p>
          <a:endParaRPr lang="en-US"/>
        </a:p>
      </dgm:t>
    </dgm:pt>
  </dgm:ptLst>
  <dgm:cxnLst>
    <dgm:cxn modelId="{1A61AEA2-5FCB-AF43-9794-3EFE0B279C99}" srcId="{39324A05-4556-EF4C-9A5A-CD011E2BF623}" destId="{EED822CB-CC41-0643-BF16-FEF256BE6D20}" srcOrd="0" destOrd="0" parTransId="{FF045AAF-1EE0-DB4E-83A8-5D8ACF74F656}" sibTransId="{AA834DB4-79DB-314C-B9C8-ABA36BB96829}"/>
    <dgm:cxn modelId="{F56F557A-9066-2D4E-9936-96D23D630C64}" srcId="{7555F21A-CB06-2B49-9604-8FE11AE5208E}" destId="{FAACC543-9BFF-E745-9E2A-3A1154E94012}" srcOrd="0" destOrd="0" parTransId="{57B2E824-F514-6344-A2E3-02FB90943F15}" sibTransId="{A05F8C4E-B88F-3045-B5E1-AE73C915F350}"/>
    <dgm:cxn modelId="{2B24E10B-7587-472B-BA7F-12C7CECFB084}" type="presOf" srcId="{EED822CB-CC41-0643-BF16-FEF256BE6D20}" destId="{6AC3A760-F664-4D4C-BE30-9535584F1C23}" srcOrd="0" destOrd="0" presId="urn:microsoft.com/office/officeart/2005/8/layout/chevron2"/>
    <dgm:cxn modelId="{7ADAF275-6459-BA44-9769-00A5BBB9E78C}" srcId="{169B5E43-8E35-6840-BFE1-05BEF6A43B7A}" destId="{7555F21A-CB06-2B49-9604-8FE11AE5208E}" srcOrd="6" destOrd="0" parTransId="{2694DF7F-D89F-6E45-BE32-569EE92308DD}" sibTransId="{C2141AF2-C8F7-4742-A10A-08F984CCF443}"/>
    <dgm:cxn modelId="{A033BA70-D294-4565-B50B-26320B9ECC00}" type="presOf" srcId="{4EB4F7B9-F62C-CA47-A1D5-6D9335E1EEB7}" destId="{B6B03734-1EC5-E64D-A464-471C9EE68AEE}" srcOrd="0" destOrd="0" presId="urn:microsoft.com/office/officeart/2005/8/layout/chevron2"/>
    <dgm:cxn modelId="{0B312075-4E53-7C42-9A40-416090D014A9}" srcId="{169B5E43-8E35-6840-BFE1-05BEF6A43B7A}" destId="{77844497-9E2C-9F43-B474-3482A88711CD}" srcOrd="4" destOrd="0" parTransId="{DB2EDA0E-9431-5247-9151-5265B2C24F7F}" sibTransId="{5EEB8B35-FB61-4C4D-A255-2802101D7F98}"/>
    <dgm:cxn modelId="{75B5C148-B2D9-0E42-9FED-03E90EE40634}" srcId="{506EB48A-070E-9342-869A-3F9EEE25E76D}" destId="{9FF3753B-A27E-814B-A90F-552658488FA4}" srcOrd="0" destOrd="0" parTransId="{4E8F8379-4A43-134D-9944-DB8757F227BB}" sibTransId="{09A0490D-052B-CD4C-A1A8-485A6DA2A3BE}"/>
    <dgm:cxn modelId="{28D9168D-50C5-DC4B-A8BE-84412682931C}" srcId="{169B5E43-8E35-6840-BFE1-05BEF6A43B7A}" destId="{506EB48A-070E-9342-869A-3F9EEE25E76D}" srcOrd="1" destOrd="0" parTransId="{328D3DDB-1F49-9C48-A181-EECFC4C68FAF}" sibTransId="{4527B143-C374-5D4B-8B26-D68FB4832BAC}"/>
    <dgm:cxn modelId="{982E2A7D-5FA8-E047-85E7-C3C894FA9157}" srcId="{0695669A-C678-C34C-B888-6FC45F24DFFE}" destId="{CC96FDCA-F5F8-D947-A175-1E06CDC2C2DB}" srcOrd="0" destOrd="0" parTransId="{828B8804-3F86-6246-AF4E-4DD522436DF8}" sibTransId="{33163295-1697-F640-B32B-4BFDD839BBA0}"/>
    <dgm:cxn modelId="{CBB5072C-FE79-3A40-BB61-F73183359B74}" srcId="{77844497-9E2C-9F43-B474-3482A88711CD}" destId="{CA914E46-04D3-5949-A0D6-A48EAAF55F81}" srcOrd="0" destOrd="0" parTransId="{B2118C1A-9E59-4645-8443-80E11B579674}" sibTransId="{0CB589A6-DFCD-1C4A-B689-819F34FCC886}"/>
    <dgm:cxn modelId="{A90C08D3-2449-3F45-B84E-C9972AF86941}" srcId="{85CDDAAE-55E6-5C42-9E90-DC4CF8C8986D}" destId="{790D1380-E446-7246-A5CF-9BF77BEEFE06}" srcOrd="1" destOrd="0" parTransId="{AD9B16CB-C87B-1947-9AA7-F06D2CEAA01E}" sibTransId="{22EF2CBF-38D5-BC45-84BF-0A18D19AA161}"/>
    <dgm:cxn modelId="{09409D9F-5EB7-4C3A-B7E8-D16D06C315A5}" type="presOf" srcId="{CA914E46-04D3-5949-A0D6-A48EAAF55F81}" destId="{CF77C34D-C5F1-5445-B29F-D47891CABD4B}" srcOrd="0" destOrd="0" presId="urn:microsoft.com/office/officeart/2005/8/layout/chevron2"/>
    <dgm:cxn modelId="{B4B78B66-DA99-4B0C-8B09-BB0118A64CE9}" type="presOf" srcId="{0695669A-C678-C34C-B888-6FC45F24DFFE}" destId="{28795ABD-1A55-B247-A44A-7A1411188257}" srcOrd="0" destOrd="0" presId="urn:microsoft.com/office/officeart/2005/8/layout/chevron2"/>
    <dgm:cxn modelId="{6C496ACD-CB03-4EC5-83FF-5CB904AE0CF4}" type="presOf" srcId="{784443C1-4724-C744-9327-AE53288807F7}" destId="{E915F60F-7831-BB48-B028-5A68563EC1C5}" srcOrd="0" destOrd="0" presId="urn:microsoft.com/office/officeart/2005/8/layout/chevron2"/>
    <dgm:cxn modelId="{9E174DC2-CD4D-41DA-B4A5-221D8370C97E}" type="presOf" srcId="{CC96FDCA-F5F8-D947-A175-1E06CDC2C2DB}" destId="{B385B959-7030-604F-B318-03216F8C5E4C}" srcOrd="0" destOrd="0" presId="urn:microsoft.com/office/officeart/2005/8/layout/chevron2"/>
    <dgm:cxn modelId="{D30E2E2B-E2ED-43ED-801A-E5600851B619}" type="presOf" srcId="{506EB48A-070E-9342-869A-3F9EEE25E76D}" destId="{1DFE47C7-21E5-C242-ABFD-CA5BEDF9B6E7}" srcOrd="0" destOrd="0" presId="urn:microsoft.com/office/officeart/2005/8/layout/chevron2"/>
    <dgm:cxn modelId="{E269EA30-E881-4D9B-82E6-EA72525BBBAE}" type="presOf" srcId="{7555F21A-CB06-2B49-9604-8FE11AE5208E}" destId="{E010B3D6-B451-2B46-AAFA-D916B70736D4}" srcOrd="0" destOrd="0" presId="urn:microsoft.com/office/officeart/2005/8/layout/chevron2"/>
    <dgm:cxn modelId="{1C66810B-DA32-C144-BC30-5984F2A0EDFD}" srcId="{169B5E43-8E35-6840-BFE1-05BEF6A43B7A}" destId="{85CDDAAE-55E6-5C42-9E90-DC4CF8C8986D}" srcOrd="0" destOrd="0" parTransId="{4AC50161-2549-2243-B8BC-DBB04B62F373}" sibTransId="{FFE6380E-913E-B946-B61D-4334D8A2FEBC}"/>
    <dgm:cxn modelId="{965D1486-9BD0-DC4F-8096-B42BF8A3C9C8}" srcId="{85CDDAAE-55E6-5C42-9E90-DC4CF8C8986D}" destId="{F07C9A24-8D9C-5149-AB86-2A60D6412CC8}" srcOrd="0" destOrd="0" parTransId="{685DF124-6817-464C-A8AE-ED75FB465A73}" sibTransId="{D5649FEC-DD56-2E40-8BC0-23F90C67DD67}"/>
    <dgm:cxn modelId="{CCB0A214-54F9-4452-878F-0C107E7B51BF}" type="presOf" srcId="{9FF3753B-A27E-814B-A90F-552658488FA4}" destId="{52207713-44B3-564B-858C-18CA0332FD74}" srcOrd="0" destOrd="0" presId="urn:microsoft.com/office/officeart/2005/8/layout/chevron2"/>
    <dgm:cxn modelId="{C1F05D1A-47ED-4BCD-B235-CB73D8CDC5FA}" type="presOf" srcId="{85CDDAAE-55E6-5C42-9E90-DC4CF8C8986D}" destId="{B83EE2B8-9AE3-954B-AFA5-8AB92C5FE456}" srcOrd="0" destOrd="0" presId="urn:microsoft.com/office/officeart/2005/8/layout/chevron2"/>
    <dgm:cxn modelId="{8B158B86-50D8-4FDB-9C78-120D035FB372}" type="presOf" srcId="{790D1380-E446-7246-A5CF-9BF77BEEFE06}" destId="{A44EB9C5-33C0-4643-9A0F-B82AF2B65280}" srcOrd="0" destOrd="1" presId="urn:microsoft.com/office/officeart/2005/8/layout/chevron2"/>
    <dgm:cxn modelId="{83A479A3-948F-7645-9F46-90D5B37FF7A1}" srcId="{169B5E43-8E35-6840-BFE1-05BEF6A43B7A}" destId="{4EB4F7B9-F62C-CA47-A1D5-6D9335E1EEB7}" srcOrd="3" destOrd="0" parTransId="{1205E8FF-D874-554E-A5E8-4CF53BC1C9F5}" sibTransId="{E1856501-D5DE-3346-B32B-39700C4882B4}"/>
    <dgm:cxn modelId="{5B124387-D0CB-44CF-90DF-BFDA7B5A24BC}" type="presOf" srcId="{169B5E43-8E35-6840-BFE1-05BEF6A43B7A}" destId="{029F4B2E-2F84-3547-8D21-846C5AD4A786}" srcOrd="0" destOrd="0" presId="urn:microsoft.com/office/officeart/2005/8/layout/chevron2"/>
    <dgm:cxn modelId="{68701D5F-A59B-384A-8006-BF9A67CA4D9A}" srcId="{169B5E43-8E35-6840-BFE1-05BEF6A43B7A}" destId="{0695669A-C678-C34C-B888-6FC45F24DFFE}" srcOrd="5" destOrd="0" parTransId="{087385A8-1BBC-3441-A7AF-278BB6F2CBBD}" sibTransId="{C0D59682-B833-1F4C-9865-18F2B910AC14}"/>
    <dgm:cxn modelId="{FF5E5896-CBBF-4A6A-8E0C-D58921EF03BE}" type="presOf" srcId="{F07C9A24-8D9C-5149-AB86-2A60D6412CC8}" destId="{A44EB9C5-33C0-4643-9A0F-B82AF2B65280}" srcOrd="0" destOrd="0" presId="urn:microsoft.com/office/officeart/2005/8/layout/chevron2"/>
    <dgm:cxn modelId="{FDC3E0E5-AD0E-4BC6-906B-36A4D0F1F9F8}" type="presOf" srcId="{FAACC543-9BFF-E745-9E2A-3A1154E94012}" destId="{8BD0C8CA-C1B2-5743-BD1A-0D998EEA1B33}" srcOrd="0" destOrd="0" presId="urn:microsoft.com/office/officeart/2005/8/layout/chevron2"/>
    <dgm:cxn modelId="{6102F8A5-645C-2545-982F-D1A5D68B0157}" srcId="{169B5E43-8E35-6840-BFE1-05BEF6A43B7A}" destId="{39324A05-4556-EF4C-9A5A-CD011E2BF623}" srcOrd="2" destOrd="0" parTransId="{595804C4-9042-5242-8993-881328C23758}" sibTransId="{C92D907A-3DF1-DB4B-9B18-E62D80025617}"/>
    <dgm:cxn modelId="{860D2B3A-3B81-DA42-A8F5-A0A6D8D28351}" srcId="{4EB4F7B9-F62C-CA47-A1D5-6D9335E1EEB7}" destId="{784443C1-4724-C744-9327-AE53288807F7}" srcOrd="0" destOrd="0" parTransId="{5C4FAD6D-6299-F347-A13C-517F82230BE0}" sibTransId="{41C414E5-4B3D-2442-8835-D1A3E11F4456}"/>
    <dgm:cxn modelId="{7CCC85F3-195C-4302-9DE3-AD8F1EEC3209}" type="presOf" srcId="{77844497-9E2C-9F43-B474-3482A88711CD}" destId="{64FE8B02-3FD9-8341-A5C4-F72BDF2CE19A}" srcOrd="0" destOrd="0" presId="urn:microsoft.com/office/officeart/2005/8/layout/chevron2"/>
    <dgm:cxn modelId="{1A878FED-5D5B-4DD5-8BF2-29E41B5B0D94}" type="presOf" srcId="{39324A05-4556-EF4C-9A5A-CD011E2BF623}" destId="{8198EC24-3C0B-1F48-BA05-DE174CAF09D0}" srcOrd="0" destOrd="0" presId="urn:microsoft.com/office/officeart/2005/8/layout/chevron2"/>
    <dgm:cxn modelId="{9F8DD099-5F33-4E5A-ACC9-CA9AC356B2E2}" type="presParOf" srcId="{029F4B2E-2F84-3547-8D21-846C5AD4A786}" destId="{4AE14E2D-B13E-134F-8549-B308C9FC444A}" srcOrd="0" destOrd="0" presId="urn:microsoft.com/office/officeart/2005/8/layout/chevron2"/>
    <dgm:cxn modelId="{087D673E-6D96-4DED-A12F-CAA8FBDD4779}" type="presParOf" srcId="{4AE14E2D-B13E-134F-8549-B308C9FC444A}" destId="{B83EE2B8-9AE3-954B-AFA5-8AB92C5FE456}" srcOrd="0" destOrd="0" presId="urn:microsoft.com/office/officeart/2005/8/layout/chevron2"/>
    <dgm:cxn modelId="{692624DF-56A5-406D-9478-6B95DD7363F9}" type="presParOf" srcId="{4AE14E2D-B13E-134F-8549-B308C9FC444A}" destId="{A44EB9C5-33C0-4643-9A0F-B82AF2B65280}" srcOrd="1" destOrd="0" presId="urn:microsoft.com/office/officeart/2005/8/layout/chevron2"/>
    <dgm:cxn modelId="{E54533C3-4472-4F15-9D97-A2BC452971CA}" type="presParOf" srcId="{029F4B2E-2F84-3547-8D21-846C5AD4A786}" destId="{4C562A33-BB27-8D40-9769-6712D53ADF27}" srcOrd="1" destOrd="0" presId="urn:microsoft.com/office/officeart/2005/8/layout/chevron2"/>
    <dgm:cxn modelId="{C1D2EC91-CF85-4808-A0BD-CAF84250DEB9}" type="presParOf" srcId="{029F4B2E-2F84-3547-8D21-846C5AD4A786}" destId="{C9B821AD-FA06-E94F-BAB1-97739CD424C2}" srcOrd="2" destOrd="0" presId="urn:microsoft.com/office/officeart/2005/8/layout/chevron2"/>
    <dgm:cxn modelId="{11012A56-51EB-4E3B-A8FC-CE9A97B645FC}" type="presParOf" srcId="{C9B821AD-FA06-E94F-BAB1-97739CD424C2}" destId="{1DFE47C7-21E5-C242-ABFD-CA5BEDF9B6E7}" srcOrd="0" destOrd="0" presId="urn:microsoft.com/office/officeart/2005/8/layout/chevron2"/>
    <dgm:cxn modelId="{8988E88D-58CF-4A6D-88CE-8D04DA209961}" type="presParOf" srcId="{C9B821AD-FA06-E94F-BAB1-97739CD424C2}" destId="{52207713-44B3-564B-858C-18CA0332FD74}" srcOrd="1" destOrd="0" presId="urn:microsoft.com/office/officeart/2005/8/layout/chevron2"/>
    <dgm:cxn modelId="{5388FEF4-C3A2-479F-95DE-1E17B217C861}" type="presParOf" srcId="{029F4B2E-2F84-3547-8D21-846C5AD4A786}" destId="{6679EA89-5FBF-EF4E-94D5-82AE34F290BA}" srcOrd="3" destOrd="0" presId="urn:microsoft.com/office/officeart/2005/8/layout/chevron2"/>
    <dgm:cxn modelId="{534DF316-5695-4936-9AFA-AB1C31B6CD8F}" type="presParOf" srcId="{029F4B2E-2F84-3547-8D21-846C5AD4A786}" destId="{00DE281E-2F8F-5D4D-A9D9-169FAE4C47FD}" srcOrd="4" destOrd="0" presId="urn:microsoft.com/office/officeart/2005/8/layout/chevron2"/>
    <dgm:cxn modelId="{5099BDF8-64D0-4AC0-9619-AD0068EE114D}" type="presParOf" srcId="{00DE281E-2F8F-5D4D-A9D9-169FAE4C47FD}" destId="{8198EC24-3C0B-1F48-BA05-DE174CAF09D0}" srcOrd="0" destOrd="0" presId="urn:microsoft.com/office/officeart/2005/8/layout/chevron2"/>
    <dgm:cxn modelId="{D8A69B78-B894-48F5-A2C0-6905BCE0E09C}" type="presParOf" srcId="{00DE281E-2F8F-5D4D-A9D9-169FAE4C47FD}" destId="{6AC3A760-F664-4D4C-BE30-9535584F1C23}" srcOrd="1" destOrd="0" presId="urn:microsoft.com/office/officeart/2005/8/layout/chevron2"/>
    <dgm:cxn modelId="{5BAAD959-B0BB-4DC1-AD61-65BD8668845D}" type="presParOf" srcId="{029F4B2E-2F84-3547-8D21-846C5AD4A786}" destId="{7A242180-8D30-DD46-9F0D-BD9171ABB197}" srcOrd="5" destOrd="0" presId="urn:microsoft.com/office/officeart/2005/8/layout/chevron2"/>
    <dgm:cxn modelId="{AC04BAA1-4BFF-465A-A75C-1A0549827D10}" type="presParOf" srcId="{029F4B2E-2F84-3547-8D21-846C5AD4A786}" destId="{9096E741-A399-1646-9C7E-E430E4D9A943}" srcOrd="6" destOrd="0" presId="urn:microsoft.com/office/officeart/2005/8/layout/chevron2"/>
    <dgm:cxn modelId="{54C28238-C806-4042-BDFD-971CC1A8625C}" type="presParOf" srcId="{9096E741-A399-1646-9C7E-E430E4D9A943}" destId="{B6B03734-1EC5-E64D-A464-471C9EE68AEE}" srcOrd="0" destOrd="0" presId="urn:microsoft.com/office/officeart/2005/8/layout/chevron2"/>
    <dgm:cxn modelId="{7096D561-78ED-4955-8D40-C65DA756627F}" type="presParOf" srcId="{9096E741-A399-1646-9C7E-E430E4D9A943}" destId="{E915F60F-7831-BB48-B028-5A68563EC1C5}" srcOrd="1" destOrd="0" presId="urn:microsoft.com/office/officeart/2005/8/layout/chevron2"/>
    <dgm:cxn modelId="{4311F82F-12A2-46AE-B662-EB304E403FBB}" type="presParOf" srcId="{029F4B2E-2F84-3547-8D21-846C5AD4A786}" destId="{047B85D6-062D-D84A-A889-01DD19FA8CCB}" srcOrd="7" destOrd="0" presId="urn:microsoft.com/office/officeart/2005/8/layout/chevron2"/>
    <dgm:cxn modelId="{92C7F058-CDA2-4EC3-B642-2DDF648A8546}" type="presParOf" srcId="{029F4B2E-2F84-3547-8D21-846C5AD4A786}" destId="{E46D981E-6FFD-F349-910F-C4CB286B4264}" srcOrd="8" destOrd="0" presId="urn:microsoft.com/office/officeart/2005/8/layout/chevron2"/>
    <dgm:cxn modelId="{731AA7A8-C9F8-4381-A0AD-51CA4191D23F}" type="presParOf" srcId="{E46D981E-6FFD-F349-910F-C4CB286B4264}" destId="{64FE8B02-3FD9-8341-A5C4-F72BDF2CE19A}" srcOrd="0" destOrd="0" presId="urn:microsoft.com/office/officeart/2005/8/layout/chevron2"/>
    <dgm:cxn modelId="{A0DD19DE-F60F-4735-8D35-B428B5EBD6F3}" type="presParOf" srcId="{E46D981E-6FFD-F349-910F-C4CB286B4264}" destId="{CF77C34D-C5F1-5445-B29F-D47891CABD4B}" srcOrd="1" destOrd="0" presId="urn:microsoft.com/office/officeart/2005/8/layout/chevron2"/>
    <dgm:cxn modelId="{9C408936-F3DE-49C1-B3B4-DB864DBA50CE}" type="presParOf" srcId="{029F4B2E-2F84-3547-8D21-846C5AD4A786}" destId="{1724C842-D136-3B4D-B6CA-5BEF9BA5F622}" srcOrd="9" destOrd="0" presId="urn:microsoft.com/office/officeart/2005/8/layout/chevron2"/>
    <dgm:cxn modelId="{C026EAE7-7766-4CEB-8812-646A3E99AD1B}" type="presParOf" srcId="{029F4B2E-2F84-3547-8D21-846C5AD4A786}" destId="{7F7D2A43-27E5-3B4C-8CB1-80AD90BFBAE6}" srcOrd="10" destOrd="0" presId="urn:microsoft.com/office/officeart/2005/8/layout/chevron2"/>
    <dgm:cxn modelId="{3A6244CF-606F-40E6-8E39-C9981A122270}" type="presParOf" srcId="{7F7D2A43-27E5-3B4C-8CB1-80AD90BFBAE6}" destId="{28795ABD-1A55-B247-A44A-7A1411188257}" srcOrd="0" destOrd="0" presId="urn:microsoft.com/office/officeart/2005/8/layout/chevron2"/>
    <dgm:cxn modelId="{C60CBA8F-7237-4F3B-9332-2BC2BD2AC999}" type="presParOf" srcId="{7F7D2A43-27E5-3B4C-8CB1-80AD90BFBAE6}" destId="{B385B959-7030-604F-B318-03216F8C5E4C}" srcOrd="1" destOrd="0" presId="urn:microsoft.com/office/officeart/2005/8/layout/chevron2"/>
    <dgm:cxn modelId="{6C239394-2A6E-43BF-BCAB-770EA270C637}" type="presParOf" srcId="{029F4B2E-2F84-3547-8D21-846C5AD4A786}" destId="{7F29C928-4E9C-DD4F-84E4-2CF5078B8083}" srcOrd="11" destOrd="0" presId="urn:microsoft.com/office/officeart/2005/8/layout/chevron2"/>
    <dgm:cxn modelId="{B000A238-A41B-4B07-A63C-66FDC9CC3AC5}" type="presParOf" srcId="{029F4B2E-2F84-3547-8D21-846C5AD4A786}" destId="{0DABA447-4AEC-6342-8688-3BB87731C413}" srcOrd="12" destOrd="0" presId="urn:microsoft.com/office/officeart/2005/8/layout/chevron2"/>
    <dgm:cxn modelId="{FE1C3750-8856-4D1C-9FE0-7855542BBF42}" type="presParOf" srcId="{0DABA447-4AEC-6342-8688-3BB87731C413}" destId="{E010B3D6-B451-2B46-AAFA-D916B70736D4}" srcOrd="0" destOrd="0" presId="urn:microsoft.com/office/officeart/2005/8/layout/chevron2"/>
    <dgm:cxn modelId="{9126BBD6-A392-4490-9078-6AFE6E0B58D8}" type="presParOf" srcId="{0DABA447-4AEC-6342-8688-3BB87731C413}" destId="{8BD0C8CA-C1B2-5743-BD1A-0D998EEA1B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27B6DFC-4F60-43CC-9E73-55C9DE8FA743}" type="doc">
      <dgm:prSet loTypeId="urn:microsoft.com/office/officeart/2005/8/layout/list1" loCatId="list" qsTypeId="urn:microsoft.com/office/officeart/2005/8/quickstyle/3d2" qsCatId="3D" csTypeId="urn:microsoft.com/office/officeart/2005/8/colors/accent0_1" csCatId="mainScheme" phldr="1"/>
      <dgm:spPr/>
      <dgm:t>
        <a:bodyPr/>
        <a:lstStyle/>
        <a:p>
          <a:endParaRPr lang="en-GB"/>
        </a:p>
      </dgm:t>
    </dgm:pt>
    <dgm:pt modelId="{2B3F3019-7D36-4E12-9A31-C68C596C871D}">
      <dgm:prSet phldrT="[Text]" custT="1"/>
      <dgm:spPr/>
      <dgm:t>
        <a:bodyPr/>
        <a:lstStyle/>
        <a:p>
          <a:r>
            <a:rPr lang="en-US" sz="3200" b="0" dirty="0" smtClean="0">
              <a:solidFill>
                <a:schemeClr val="tx1"/>
              </a:solidFill>
            </a:rPr>
            <a:t>digestion</a:t>
          </a:r>
          <a:endParaRPr lang="en-GB" sz="1500" b="0" dirty="0">
            <a:solidFill>
              <a:schemeClr val="tx1"/>
            </a:solidFill>
          </a:endParaRPr>
        </a:p>
      </dgm:t>
    </dgm:pt>
    <dgm:pt modelId="{F20CF0F1-4BBE-45F8-A7F7-ABF72094539D}" type="parTrans" cxnId="{053FFA75-C2E7-4F5D-98D7-F52152EA5BA9}">
      <dgm:prSet/>
      <dgm:spPr/>
      <dgm:t>
        <a:bodyPr/>
        <a:lstStyle/>
        <a:p>
          <a:endParaRPr lang="en-GB"/>
        </a:p>
      </dgm:t>
    </dgm:pt>
    <dgm:pt modelId="{ABA6A825-458D-49AB-ACC2-C4449371F8D7}" type="sibTrans" cxnId="{053FFA75-C2E7-4F5D-98D7-F52152EA5BA9}">
      <dgm:prSet/>
      <dgm:spPr/>
      <dgm:t>
        <a:bodyPr/>
        <a:lstStyle/>
        <a:p>
          <a:endParaRPr lang="en-GB"/>
        </a:p>
      </dgm:t>
    </dgm:pt>
    <dgm:pt modelId="{6E74EFF8-BBCD-49B1-810D-E6E44307E025}">
      <dgm:prSet phldrT="[Text]" custT="1"/>
      <dgm:spPr/>
      <dgm:t>
        <a:bodyPr/>
        <a:lstStyle/>
        <a:p>
          <a:r>
            <a:rPr lang="en-US" sz="3200" b="0" dirty="0" smtClean="0">
              <a:solidFill>
                <a:schemeClr val="tx1"/>
              </a:solidFill>
            </a:rPr>
            <a:t>Remodeling</a:t>
          </a:r>
          <a:r>
            <a:rPr lang="en-US" sz="3200" b="1" dirty="0" smtClean="0">
              <a:solidFill>
                <a:schemeClr val="tx1"/>
              </a:solidFill>
            </a:rPr>
            <a:t> </a:t>
          </a:r>
          <a:endParaRPr lang="en-GB" sz="3200" b="1" dirty="0">
            <a:solidFill>
              <a:schemeClr val="tx1"/>
            </a:solidFill>
          </a:endParaRPr>
        </a:p>
      </dgm:t>
    </dgm:pt>
    <dgm:pt modelId="{E2DCCB81-7BBB-4363-8A4F-95DA116C1772}" type="parTrans" cxnId="{F90C89A0-70E8-462E-B629-6B7663511DE9}">
      <dgm:prSet/>
      <dgm:spPr/>
      <dgm:t>
        <a:bodyPr/>
        <a:lstStyle/>
        <a:p>
          <a:endParaRPr lang="en-GB"/>
        </a:p>
      </dgm:t>
    </dgm:pt>
    <dgm:pt modelId="{64492E41-4665-454F-8B3E-188B6D0F14CB}" type="sibTrans" cxnId="{F90C89A0-70E8-462E-B629-6B7663511DE9}">
      <dgm:prSet/>
      <dgm:spPr/>
      <dgm:t>
        <a:bodyPr/>
        <a:lstStyle/>
        <a:p>
          <a:endParaRPr lang="en-GB"/>
        </a:p>
      </dgm:t>
    </dgm:pt>
    <dgm:pt modelId="{8C419A23-26D5-49EE-8498-E2EA411D3326}">
      <dgm:prSet phldrT="[Text]" custT="1"/>
      <dgm:spPr/>
      <dgm:t>
        <a:bodyPr/>
        <a:lstStyle/>
        <a:p>
          <a:r>
            <a:rPr lang="en-US" sz="3200" dirty="0" smtClean="0">
              <a:solidFill>
                <a:schemeClr val="tx1"/>
              </a:solidFill>
            </a:rPr>
            <a:t>Production of second messenger </a:t>
          </a:r>
          <a:endParaRPr lang="en-GB" sz="3200" dirty="0">
            <a:solidFill>
              <a:schemeClr val="tx1"/>
            </a:solidFill>
          </a:endParaRPr>
        </a:p>
      </dgm:t>
    </dgm:pt>
    <dgm:pt modelId="{AD5EE00E-18EC-4BD1-8AE0-748174FF8526}" type="parTrans" cxnId="{61D3478F-8825-4DC3-874A-DE5DEEE6F1EB}">
      <dgm:prSet/>
      <dgm:spPr/>
      <dgm:t>
        <a:bodyPr/>
        <a:lstStyle/>
        <a:p>
          <a:endParaRPr lang="en-GB"/>
        </a:p>
      </dgm:t>
    </dgm:pt>
    <dgm:pt modelId="{65405D67-B7FB-492B-907F-E0046167123E}" type="sibTrans" cxnId="{61D3478F-8825-4DC3-874A-DE5DEEE6F1EB}">
      <dgm:prSet/>
      <dgm:spPr/>
      <dgm:t>
        <a:bodyPr/>
        <a:lstStyle/>
        <a:p>
          <a:endParaRPr lang="en-GB"/>
        </a:p>
      </dgm:t>
    </dgm:pt>
    <dgm:pt modelId="{F03C1D3A-EB84-4B66-B996-A669CED0A436}">
      <dgm:prSet custT="1"/>
      <dgm:spPr/>
      <dgm:t>
        <a:bodyPr/>
        <a:lstStyle/>
        <a:p>
          <a:r>
            <a:rPr lang="en-US" sz="3200" dirty="0" smtClean="0">
              <a:solidFill>
                <a:schemeClr val="tx1"/>
              </a:solidFill>
            </a:rPr>
            <a:t>Dissolving the cell membrane in infection </a:t>
          </a:r>
          <a:endParaRPr lang="en-GB" sz="3200" dirty="0">
            <a:solidFill>
              <a:schemeClr val="tx1"/>
            </a:solidFill>
          </a:endParaRPr>
        </a:p>
      </dgm:t>
    </dgm:pt>
    <dgm:pt modelId="{ED34C3CF-8F60-41F3-BCAC-D2A326A42C47}" type="parTrans" cxnId="{F937A058-FC38-4C85-9704-76A4B3695D1B}">
      <dgm:prSet/>
      <dgm:spPr/>
      <dgm:t>
        <a:bodyPr/>
        <a:lstStyle/>
        <a:p>
          <a:endParaRPr lang="en-GB"/>
        </a:p>
      </dgm:t>
    </dgm:pt>
    <dgm:pt modelId="{14E2AF2F-DBB6-475F-B969-CBD5FBB41E9C}" type="sibTrans" cxnId="{F937A058-FC38-4C85-9704-76A4B3695D1B}">
      <dgm:prSet/>
      <dgm:spPr/>
      <dgm:t>
        <a:bodyPr/>
        <a:lstStyle/>
        <a:p>
          <a:endParaRPr lang="en-GB"/>
        </a:p>
      </dgm:t>
    </dgm:pt>
    <dgm:pt modelId="{0577BFAC-27D4-4DC2-AD97-71EE2A38DA7A}">
      <dgm:prSet custT="1"/>
      <dgm:spPr/>
      <dgm:t>
        <a:bodyPr/>
        <a:lstStyle/>
        <a:p>
          <a:r>
            <a:rPr lang="en-GB" sz="2000" dirty="0" smtClean="0"/>
            <a:t>Pathogenic bacteria produce phospholipases to dissolve cell membranes and spread infection.</a:t>
          </a:r>
          <a:endParaRPr lang="en-GB" sz="2000" dirty="0"/>
        </a:p>
      </dgm:t>
    </dgm:pt>
    <dgm:pt modelId="{8C16DF9C-F89C-4C71-A826-229EBCB21938}" type="parTrans" cxnId="{FE36D89C-6926-47E7-8B56-E6EDC844A8DA}">
      <dgm:prSet/>
      <dgm:spPr/>
      <dgm:t>
        <a:bodyPr/>
        <a:lstStyle/>
        <a:p>
          <a:endParaRPr lang="en-GB"/>
        </a:p>
      </dgm:t>
    </dgm:pt>
    <dgm:pt modelId="{1E14026A-E612-4C3C-BC14-85010502A8F8}" type="sibTrans" cxnId="{FE36D89C-6926-47E7-8B56-E6EDC844A8DA}">
      <dgm:prSet/>
      <dgm:spPr/>
      <dgm:t>
        <a:bodyPr/>
        <a:lstStyle/>
        <a:p>
          <a:endParaRPr lang="en-GB"/>
        </a:p>
      </dgm:t>
    </dgm:pt>
    <dgm:pt modelId="{5601888D-1FF1-456A-BE01-3776D0023F4A}">
      <dgm:prSet/>
      <dgm:spPr/>
      <dgm:t>
        <a:bodyPr/>
        <a:lstStyle/>
        <a:p>
          <a:endParaRPr lang="en-GB" sz="1600" dirty="0"/>
        </a:p>
      </dgm:t>
    </dgm:pt>
    <dgm:pt modelId="{F9CD814E-4355-4F97-9B84-E8D9F8ADE192}" type="parTrans" cxnId="{4B9387D1-9F23-45F7-B090-4DCA960C0D60}">
      <dgm:prSet/>
      <dgm:spPr/>
      <dgm:t>
        <a:bodyPr/>
        <a:lstStyle/>
        <a:p>
          <a:endParaRPr lang="en-GB"/>
        </a:p>
      </dgm:t>
    </dgm:pt>
    <dgm:pt modelId="{70C2E276-AF9D-4625-9C70-B6115EC55902}" type="sibTrans" cxnId="{4B9387D1-9F23-45F7-B090-4DCA960C0D60}">
      <dgm:prSet/>
      <dgm:spPr/>
      <dgm:t>
        <a:bodyPr/>
        <a:lstStyle/>
        <a:p>
          <a:endParaRPr lang="en-GB"/>
        </a:p>
      </dgm:t>
    </dgm:pt>
    <dgm:pt modelId="{4296918D-3C4F-443F-94CC-C1767396D646}">
      <dgm:prSet custT="1"/>
      <dgm:spPr/>
      <dgm:t>
        <a:bodyPr/>
        <a:lstStyle/>
        <a:p>
          <a:r>
            <a:rPr lang="en-US" sz="1800" dirty="0" smtClean="0">
              <a:solidFill>
                <a:schemeClr val="bg1">
                  <a:lumMod val="65000"/>
                </a:schemeClr>
              </a:solidFill>
            </a:rPr>
            <a:t>Change in the composition of the phospholipid</a:t>
          </a:r>
          <a:r>
            <a:rPr lang="en-US" sz="1800" dirty="0" smtClean="0"/>
            <a:t>.</a:t>
          </a:r>
          <a:endParaRPr lang="en-GB" sz="1800" dirty="0"/>
        </a:p>
      </dgm:t>
    </dgm:pt>
    <dgm:pt modelId="{9DCD4B40-501F-40A7-9806-DD611AB15F74}" type="parTrans" cxnId="{C5E4143A-96A3-4382-A2D6-95569CC94396}">
      <dgm:prSet/>
      <dgm:spPr/>
      <dgm:t>
        <a:bodyPr/>
        <a:lstStyle/>
        <a:p>
          <a:endParaRPr lang="en-GB"/>
        </a:p>
      </dgm:t>
    </dgm:pt>
    <dgm:pt modelId="{4D10E3FA-E56E-45BE-A328-603379EE689D}" type="sibTrans" cxnId="{C5E4143A-96A3-4382-A2D6-95569CC94396}">
      <dgm:prSet/>
      <dgm:spPr/>
      <dgm:t>
        <a:bodyPr/>
        <a:lstStyle/>
        <a:p>
          <a:endParaRPr lang="en-GB"/>
        </a:p>
      </dgm:t>
    </dgm:pt>
    <dgm:pt modelId="{396B1291-17DE-43CF-A14F-A51F24996573}">
      <dgm:prSet custT="1"/>
      <dgm:spPr/>
      <dgm:t>
        <a:bodyPr/>
        <a:lstStyle/>
        <a:p>
          <a:r>
            <a:rPr lang="en-US" sz="1800" dirty="0" smtClean="0">
              <a:solidFill>
                <a:schemeClr val="bg1">
                  <a:lumMod val="65000"/>
                </a:schemeClr>
              </a:solidFill>
            </a:rPr>
            <a:t>Example: DDPC is produced remodeling.(</a:t>
          </a:r>
          <a:r>
            <a:rPr lang="en-GB" sz="1800" dirty="0" smtClean="0">
              <a:solidFill>
                <a:schemeClr val="bg1">
                  <a:lumMod val="65000"/>
                </a:schemeClr>
              </a:solidFill>
            </a:rPr>
            <a:t>consisting of two palmitic acids attached of a phosphatidylcholine head-group (Phospholipase cleaves the phosphatidylcholine ,and by the help of transferase enzyme it  adds the palmitic acid)  </a:t>
          </a:r>
          <a:endParaRPr lang="en-GB" sz="1800" dirty="0">
            <a:solidFill>
              <a:schemeClr val="bg1">
                <a:lumMod val="65000"/>
              </a:schemeClr>
            </a:solidFill>
          </a:endParaRPr>
        </a:p>
      </dgm:t>
    </dgm:pt>
    <dgm:pt modelId="{85999F74-7605-44E6-9671-C13B28A1BEA0}" type="parTrans" cxnId="{270096B9-6BF3-433F-B4C6-F2465C7C3128}">
      <dgm:prSet/>
      <dgm:spPr/>
      <dgm:t>
        <a:bodyPr/>
        <a:lstStyle/>
        <a:p>
          <a:endParaRPr lang="en-GB"/>
        </a:p>
      </dgm:t>
    </dgm:pt>
    <dgm:pt modelId="{18A2991E-EFCA-48DC-80A6-CE7CC7F536FC}" type="sibTrans" cxnId="{270096B9-6BF3-433F-B4C6-F2465C7C3128}">
      <dgm:prSet/>
      <dgm:spPr/>
      <dgm:t>
        <a:bodyPr/>
        <a:lstStyle/>
        <a:p>
          <a:endParaRPr lang="en-GB"/>
        </a:p>
      </dgm:t>
    </dgm:pt>
    <dgm:pt modelId="{91B3BBC8-0097-407F-9654-3D5D4F96C977}">
      <dgm:prSet custT="1"/>
      <dgm:spPr/>
      <dgm:t>
        <a:bodyPr/>
        <a:lstStyle/>
        <a:p>
          <a:r>
            <a:rPr lang="en-US" sz="1800" dirty="0" smtClean="0"/>
            <a:t>In pancreatic juice, it helps in digestion of phospholipids </a:t>
          </a:r>
          <a:r>
            <a:rPr lang="en-US" sz="1800" dirty="0" smtClean="0">
              <a:solidFill>
                <a:schemeClr val="bg1">
                  <a:lumMod val="65000"/>
                </a:schemeClr>
              </a:solidFill>
            </a:rPr>
            <a:t>“ by cleaving them”</a:t>
          </a:r>
          <a:r>
            <a:rPr lang="en-US" sz="1800" dirty="0" smtClean="0"/>
            <a:t>.</a:t>
          </a:r>
          <a:endParaRPr lang="en-GB" sz="1800" dirty="0"/>
        </a:p>
      </dgm:t>
    </dgm:pt>
    <dgm:pt modelId="{042CEB48-5F20-4292-8727-FF85C0C0253C}" type="parTrans" cxnId="{E1A8A7A6-401A-4328-92F9-BF62F4FFB02E}">
      <dgm:prSet/>
      <dgm:spPr/>
      <dgm:t>
        <a:bodyPr/>
        <a:lstStyle/>
        <a:p>
          <a:endParaRPr lang="en-GB"/>
        </a:p>
      </dgm:t>
    </dgm:pt>
    <dgm:pt modelId="{F1A2DEDD-DF86-40BC-9C0D-5E8C46F1A8B2}" type="sibTrans" cxnId="{E1A8A7A6-401A-4328-92F9-BF62F4FFB02E}">
      <dgm:prSet/>
      <dgm:spPr/>
      <dgm:t>
        <a:bodyPr/>
        <a:lstStyle/>
        <a:p>
          <a:endParaRPr lang="en-GB"/>
        </a:p>
      </dgm:t>
    </dgm:pt>
    <dgm:pt modelId="{0160E336-FA5F-4552-B544-4590EF9935F0}" type="pres">
      <dgm:prSet presAssocID="{B27B6DFC-4F60-43CC-9E73-55C9DE8FA743}" presName="linear" presStyleCnt="0">
        <dgm:presLayoutVars>
          <dgm:dir/>
          <dgm:animLvl val="lvl"/>
          <dgm:resizeHandles val="exact"/>
        </dgm:presLayoutVars>
      </dgm:prSet>
      <dgm:spPr/>
      <dgm:t>
        <a:bodyPr/>
        <a:lstStyle/>
        <a:p>
          <a:endParaRPr lang="en-GB"/>
        </a:p>
      </dgm:t>
    </dgm:pt>
    <dgm:pt modelId="{42A9E5E5-D8D9-4EFE-87D9-5FF0F82C5C0B}" type="pres">
      <dgm:prSet presAssocID="{2B3F3019-7D36-4E12-9A31-C68C596C871D}" presName="parentLin" presStyleCnt="0"/>
      <dgm:spPr/>
      <dgm:t>
        <a:bodyPr/>
        <a:lstStyle/>
        <a:p>
          <a:endParaRPr lang="en-GB"/>
        </a:p>
      </dgm:t>
    </dgm:pt>
    <dgm:pt modelId="{AC1B9DF9-49AB-4701-B0EA-85B9B79E443A}" type="pres">
      <dgm:prSet presAssocID="{2B3F3019-7D36-4E12-9A31-C68C596C871D}" presName="parentLeftMargin" presStyleLbl="node1" presStyleIdx="0" presStyleCnt="4"/>
      <dgm:spPr/>
      <dgm:t>
        <a:bodyPr/>
        <a:lstStyle/>
        <a:p>
          <a:endParaRPr lang="en-GB"/>
        </a:p>
      </dgm:t>
    </dgm:pt>
    <dgm:pt modelId="{1D4E6D30-4C82-40BA-97F2-9B1114A236D9}" type="pres">
      <dgm:prSet presAssocID="{2B3F3019-7D36-4E12-9A31-C68C596C871D}" presName="parentText" presStyleLbl="node1" presStyleIdx="0" presStyleCnt="4" custScaleY="100308" custLinFactNeighborX="-49689" custLinFactNeighborY="-16282">
        <dgm:presLayoutVars>
          <dgm:chMax val="0"/>
          <dgm:bulletEnabled val="1"/>
        </dgm:presLayoutVars>
      </dgm:prSet>
      <dgm:spPr/>
      <dgm:t>
        <a:bodyPr/>
        <a:lstStyle/>
        <a:p>
          <a:endParaRPr lang="en-GB"/>
        </a:p>
      </dgm:t>
    </dgm:pt>
    <dgm:pt modelId="{80EE2E96-6A0E-4440-A295-F050EE7B42BD}" type="pres">
      <dgm:prSet presAssocID="{2B3F3019-7D36-4E12-9A31-C68C596C871D}" presName="negativeSpace" presStyleCnt="0"/>
      <dgm:spPr/>
      <dgm:t>
        <a:bodyPr/>
        <a:lstStyle/>
        <a:p>
          <a:endParaRPr lang="en-GB"/>
        </a:p>
      </dgm:t>
    </dgm:pt>
    <dgm:pt modelId="{34CEE71B-1B6C-47CF-8BD1-06C03CFFBF1B}" type="pres">
      <dgm:prSet presAssocID="{2B3F3019-7D36-4E12-9A31-C68C596C871D}" presName="childText" presStyleLbl="conFgAcc1" presStyleIdx="0" presStyleCnt="4">
        <dgm:presLayoutVars>
          <dgm:bulletEnabled val="1"/>
        </dgm:presLayoutVars>
      </dgm:prSet>
      <dgm:spPr/>
      <dgm:t>
        <a:bodyPr/>
        <a:lstStyle/>
        <a:p>
          <a:endParaRPr lang="en-GB"/>
        </a:p>
      </dgm:t>
    </dgm:pt>
    <dgm:pt modelId="{7F18A4AE-C87E-4361-B3F1-E96627A3FDA1}" type="pres">
      <dgm:prSet presAssocID="{ABA6A825-458D-49AB-ACC2-C4449371F8D7}" presName="spaceBetweenRectangles" presStyleCnt="0"/>
      <dgm:spPr/>
      <dgm:t>
        <a:bodyPr/>
        <a:lstStyle/>
        <a:p>
          <a:endParaRPr lang="en-GB"/>
        </a:p>
      </dgm:t>
    </dgm:pt>
    <dgm:pt modelId="{9F0EAB75-4A1B-434E-9656-6FF1170DC72A}" type="pres">
      <dgm:prSet presAssocID="{6E74EFF8-BBCD-49B1-810D-E6E44307E025}" presName="parentLin" presStyleCnt="0"/>
      <dgm:spPr/>
      <dgm:t>
        <a:bodyPr/>
        <a:lstStyle/>
        <a:p>
          <a:endParaRPr lang="en-GB"/>
        </a:p>
      </dgm:t>
    </dgm:pt>
    <dgm:pt modelId="{D53EA1C4-21CE-4447-ABA0-1D2D868473BE}" type="pres">
      <dgm:prSet presAssocID="{6E74EFF8-BBCD-49B1-810D-E6E44307E025}" presName="parentLeftMargin" presStyleLbl="node1" presStyleIdx="0" presStyleCnt="4"/>
      <dgm:spPr/>
      <dgm:t>
        <a:bodyPr/>
        <a:lstStyle/>
        <a:p>
          <a:endParaRPr lang="en-GB"/>
        </a:p>
      </dgm:t>
    </dgm:pt>
    <dgm:pt modelId="{F62C23F9-5B4F-4F56-AAC1-77086DF92B45}" type="pres">
      <dgm:prSet presAssocID="{6E74EFF8-BBCD-49B1-810D-E6E44307E025}" presName="parentText" presStyleLbl="node1" presStyleIdx="1" presStyleCnt="4" custAng="10800000" custFlipVert="1" custScaleX="91128" custScaleY="104188" custLinFactNeighborX="-69223" custLinFactNeighborY="13509">
        <dgm:presLayoutVars>
          <dgm:chMax val="0"/>
          <dgm:bulletEnabled val="1"/>
        </dgm:presLayoutVars>
      </dgm:prSet>
      <dgm:spPr/>
      <dgm:t>
        <a:bodyPr/>
        <a:lstStyle/>
        <a:p>
          <a:endParaRPr lang="en-GB"/>
        </a:p>
      </dgm:t>
    </dgm:pt>
    <dgm:pt modelId="{47F8661D-ED97-4A59-85CA-994C40575F16}" type="pres">
      <dgm:prSet presAssocID="{6E74EFF8-BBCD-49B1-810D-E6E44307E025}" presName="negativeSpace" presStyleCnt="0"/>
      <dgm:spPr/>
      <dgm:t>
        <a:bodyPr/>
        <a:lstStyle/>
        <a:p>
          <a:endParaRPr lang="en-GB"/>
        </a:p>
      </dgm:t>
    </dgm:pt>
    <dgm:pt modelId="{33FCDA95-E52F-4860-BA61-1C9CBB3D1629}" type="pres">
      <dgm:prSet presAssocID="{6E74EFF8-BBCD-49B1-810D-E6E44307E025}" presName="childText" presStyleLbl="conFgAcc1" presStyleIdx="1" presStyleCnt="4">
        <dgm:presLayoutVars>
          <dgm:bulletEnabled val="1"/>
        </dgm:presLayoutVars>
      </dgm:prSet>
      <dgm:spPr/>
      <dgm:t>
        <a:bodyPr/>
        <a:lstStyle/>
        <a:p>
          <a:endParaRPr lang="en-GB"/>
        </a:p>
      </dgm:t>
    </dgm:pt>
    <dgm:pt modelId="{7AAED223-69EC-49DC-95C6-98EBD179203C}" type="pres">
      <dgm:prSet presAssocID="{64492E41-4665-454F-8B3E-188B6D0F14CB}" presName="spaceBetweenRectangles" presStyleCnt="0"/>
      <dgm:spPr/>
      <dgm:t>
        <a:bodyPr/>
        <a:lstStyle/>
        <a:p>
          <a:endParaRPr lang="en-GB"/>
        </a:p>
      </dgm:t>
    </dgm:pt>
    <dgm:pt modelId="{6BFAB3E0-148B-487F-8EB6-41C9162B7E8E}" type="pres">
      <dgm:prSet presAssocID="{8C419A23-26D5-49EE-8498-E2EA411D3326}" presName="parentLin" presStyleCnt="0"/>
      <dgm:spPr/>
      <dgm:t>
        <a:bodyPr/>
        <a:lstStyle/>
        <a:p>
          <a:endParaRPr lang="en-GB"/>
        </a:p>
      </dgm:t>
    </dgm:pt>
    <dgm:pt modelId="{8C37DA3C-814E-4459-A9D5-F5140F9DB9EC}" type="pres">
      <dgm:prSet presAssocID="{8C419A23-26D5-49EE-8498-E2EA411D3326}" presName="parentLeftMargin" presStyleLbl="node1" presStyleIdx="1" presStyleCnt="4"/>
      <dgm:spPr/>
      <dgm:t>
        <a:bodyPr/>
        <a:lstStyle/>
        <a:p>
          <a:endParaRPr lang="en-GB"/>
        </a:p>
      </dgm:t>
    </dgm:pt>
    <dgm:pt modelId="{4BF41ABD-64B5-42FD-BE33-79A6045EEC4A}" type="pres">
      <dgm:prSet presAssocID="{8C419A23-26D5-49EE-8498-E2EA411D3326}" presName="parentText" presStyleLbl="node1" presStyleIdx="2" presStyleCnt="4" custScaleX="107789" custScaleY="96130" custLinFactNeighborX="-73067" custLinFactNeighborY="-4347">
        <dgm:presLayoutVars>
          <dgm:chMax val="0"/>
          <dgm:bulletEnabled val="1"/>
        </dgm:presLayoutVars>
      </dgm:prSet>
      <dgm:spPr/>
      <dgm:t>
        <a:bodyPr/>
        <a:lstStyle/>
        <a:p>
          <a:endParaRPr lang="en-GB"/>
        </a:p>
      </dgm:t>
    </dgm:pt>
    <dgm:pt modelId="{B0F02FF0-FF54-4FFC-8133-19ED3A13BCF0}" type="pres">
      <dgm:prSet presAssocID="{8C419A23-26D5-49EE-8498-E2EA411D3326}" presName="negativeSpace" presStyleCnt="0"/>
      <dgm:spPr/>
      <dgm:t>
        <a:bodyPr/>
        <a:lstStyle/>
        <a:p>
          <a:endParaRPr lang="en-GB"/>
        </a:p>
      </dgm:t>
    </dgm:pt>
    <dgm:pt modelId="{80F66E4F-6148-4F13-9DF5-03BC14175D28}" type="pres">
      <dgm:prSet presAssocID="{8C419A23-26D5-49EE-8498-E2EA411D3326}" presName="childText" presStyleLbl="conFgAcc1" presStyleIdx="2" presStyleCnt="4">
        <dgm:presLayoutVars>
          <dgm:bulletEnabled val="1"/>
        </dgm:presLayoutVars>
      </dgm:prSet>
      <dgm:spPr/>
      <dgm:t>
        <a:bodyPr/>
        <a:lstStyle/>
        <a:p>
          <a:endParaRPr lang="en-GB"/>
        </a:p>
      </dgm:t>
    </dgm:pt>
    <dgm:pt modelId="{222F63FF-BC0E-449D-8517-82783520DE0E}" type="pres">
      <dgm:prSet presAssocID="{65405D67-B7FB-492B-907F-E0046167123E}" presName="spaceBetweenRectangles" presStyleCnt="0"/>
      <dgm:spPr/>
      <dgm:t>
        <a:bodyPr/>
        <a:lstStyle/>
        <a:p>
          <a:endParaRPr lang="en-GB"/>
        </a:p>
      </dgm:t>
    </dgm:pt>
    <dgm:pt modelId="{8A68FE4D-CB07-4A65-9564-F98F259725EF}" type="pres">
      <dgm:prSet presAssocID="{F03C1D3A-EB84-4B66-B996-A669CED0A436}" presName="parentLin" presStyleCnt="0"/>
      <dgm:spPr/>
      <dgm:t>
        <a:bodyPr/>
        <a:lstStyle/>
        <a:p>
          <a:endParaRPr lang="en-GB"/>
        </a:p>
      </dgm:t>
    </dgm:pt>
    <dgm:pt modelId="{8DAE9E6E-89CF-447B-8B7D-7ABD7525C80F}" type="pres">
      <dgm:prSet presAssocID="{F03C1D3A-EB84-4B66-B996-A669CED0A436}" presName="parentLeftMargin" presStyleLbl="node1" presStyleIdx="2" presStyleCnt="4"/>
      <dgm:spPr/>
      <dgm:t>
        <a:bodyPr/>
        <a:lstStyle/>
        <a:p>
          <a:endParaRPr lang="en-GB"/>
        </a:p>
      </dgm:t>
    </dgm:pt>
    <dgm:pt modelId="{7F362E61-C12D-4187-AD56-9DE9B55E3222}" type="pres">
      <dgm:prSet presAssocID="{F03C1D3A-EB84-4B66-B996-A669CED0A436}" presName="parentText" presStyleLbl="node1" presStyleIdx="3" presStyleCnt="4" custScaleX="138567" custScaleY="138675" custLinFactNeighborX="-100000" custLinFactNeighborY="-7884">
        <dgm:presLayoutVars>
          <dgm:chMax val="0"/>
          <dgm:bulletEnabled val="1"/>
        </dgm:presLayoutVars>
      </dgm:prSet>
      <dgm:spPr/>
      <dgm:t>
        <a:bodyPr/>
        <a:lstStyle/>
        <a:p>
          <a:endParaRPr lang="en-GB"/>
        </a:p>
      </dgm:t>
    </dgm:pt>
    <dgm:pt modelId="{90A54EA4-F4B2-4D9D-B337-C1CD37224AAC}" type="pres">
      <dgm:prSet presAssocID="{F03C1D3A-EB84-4B66-B996-A669CED0A436}" presName="negativeSpace" presStyleCnt="0"/>
      <dgm:spPr/>
      <dgm:t>
        <a:bodyPr/>
        <a:lstStyle/>
        <a:p>
          <a:endParaRPr lang="en-GB"/>
        </a:p>
      </dgm:t>
    </dgm:pt>
    <dgm:pt modelId="{01313F17-E1A3-45CF-A579-85CEBDFC474F}" type="pres">
      <dgm:prSet presAssocID="{F03C1D3A-EB84-4B66-B996-A669CED0A436}" presName="childText" presStyleLbl="conFgAcc1" presStyleIdx="3" presStyleCnt="4">
        <dgm:presLayoutVars>
          <dgm:bulletEnabled val="1"/>
        </dgm:presLayoutVars>
      </dgm:prSet>
      <dgm:spPr/>
      <dgm:t>
        <a:bodyPr/>
        <a:lstStyle/>
        <a:p>
          <a:endParaRPr lang="en-GB"/>
        </a:p>
      </dgm:t>
    </dgm:pt>
  </dgm:ptLst>
  <dgm:cxnLst>
    <dgm:cxn modelId="{B6CD37F0-33F4-4147-B0F7-BBF012742A42}" type="presOf" srcId="{6E74EFF8-BBCD-49B1-810D-E6E44307E025}" destId="{D53EA1C4-21CE-4447-ABA0-1D2D868473BE}" srcOrd="0" destOrd="0" presId="urn:microsoft.com/office/officeart/2005/8/layout/list1"/>
    <dgm:cxn modelId="{DCC2B333-E067-41F5-BA34-567D777992CD}" type="presOf" srcId="{6E74EFF8-BBCD-49B1-810D-E6E44307E025}" destId="{F62C23F9-5B4F-4F56-AAC1-77086DF92B45}" srcOrd="1" destOrd="0" presId="urn:microsoft.com/office/officeart/2005/8/layout/list1"/>
    <dgm:cxn modelId="{076621DD-6963-4132-8623-AA8F25EC1EAC}" type="presOf" srcId="{8C419A23-26D5-49EE-8498-E2EA411D3326}" destId="{4BF41ABD-64B5-42FD-BE33-79A6045EEC4A}" srcOrd="1" destOrd="0" presId="urn:microsoft.com/office/officeart/2005/8/layout/list1"/>
    <dgm:cxn modelId="{F90C89A0-70E8-462E-B629-6B7663511DE9}" srcId="{B27B6DFC-4F60-43CC-9E73-55C9DE8FA743}" destId="{6E74EFF8-BBCD-49B1-810D-E6E44307E025}" srcOrd="1" destOrd="0" parTransId="{E2DCCB81-7BBB-4363-8A4F-95DA116C1772}" sibTransId="{64492E41-4665-454F-8B3E-188B6D0F14CB}"/>
    <dgm:cxn modelId="{3B00D736-CBBD-4A92-99F2-7C247567E7F0}" type="presOf" srcId="{4296918D-3C4F-443F-94CC-C1767396D646}" destId="{33FCDA95-E52F-4860-BA61-1C9CBB3D1629}" srcOrd="0" destOrd="0" presId="urn:microsoft.com/office/officeart/2005/8/layout/list1"/>
    <dgm:cxn modelId="{61D3478F-8825-4DC3-874A-DE5DEEE6F1EB}" srcId="{B27B6DFC-4F60-43CC-9E73-55C9DE8FA743}" destId="{8C419A23-26D5-49EE-8498-E2EA411D3326}" srcOrd="2" destOrd="0" parTransId="{AD5EE00E-18EC-4BD1-8AE0-748174FF8526}" sibTransId="{65405D67-B7FB-492B-907F-E0046167123E}"/>
    <dgm:cxn modelId="{4B9387D1-9F23-45F7-B090-4DCA960C0D60}" srcId="{F03C1D3A-EB84-4B66-B996-A669CED0A436}" destId="{5601888D-1FF1-456A-BE01-3776D0023F4A}" srcOrd="1" destOrd="0" parTransId="{F9CD814E-4355-4F97-9B84-E8D9F8ADE192}" sibTransId="{70C2E276-AF9D-4625-9C70-B6115EC55902}"/>
    <dgm:cxn modelId="{270096B9-6BF3-433F-B4C6-F2465C7C3128}" srcId="{6E74EFF8-BBCD-49B1-810D-E6E44307E025}" destId="{396B1291-17DE-43CF-A14F-A51F24996573}" srcOrd="1" destOrd="0" parTransId="{85999F74-7605-44E6-9671-C13B28A1BEA0}" sibTransId="{18A2991E-EFCA-48DC-80A6-CE7CC7F536FC}"/>
    <dgm:cxn modelId="{E1A8A7A6-401A-4328-92F9-BF62F4FFB02E}" srcId="{2B3F3019-7D36-4E12-9A31-C68C596C871D}" destId="{91B3BBC8-0097-407F-9654-3D5D4F96C977}" srcOrd="0" destOrd="0" parTransId="{042CEB48-5F20-4292-8727-FF85C0C0253C}" sibTransId="{F1A2DEDD-DF86-40BC-9C0D-5E8C46F1A8B2}"/>
    <dgm:cxn modelId="{96A006F7-5CC3-4793-B758-BC2CD9CD4463}" type="presOf" srcId="{2B3F3019-7D36-4E12-9A31-C68C596C871D}" destId="{1D4E6D30-4C82-40BA-97F2-9B1114A236D9}" srcOrd="1" destOrd="0" presId="urn:microsoft.com/office/officeart/2005/8/layout/list1"/>
    <dgm:cxn modelId="{C5E4143A-96A3-4382-A2D6-95569CC94396}" srcId="{6E74EFF8-BBCD-49B1-810D-E6E44307E025}" destId="{4296918D-3C4F-443F-94CC-C1767396D646}" srcOrd="0" destOrd="0" parTransId="{9DCD4B40-501F-40A7-9806-DD611AB15F74}" sibTransId="{4D10E3FA-E56E-45BE-A328-603379EE689D}"/>
    <dgm:cxn modelId="{C6EE0D86-95D3-46E8-B1CF-473BA2345216}" type="presOf" srcId="{8C419A23-26D5-49EE-8498-E2EA411D3326}" destId="{8C37DA3C-814E-4459-A9D5-F5140F9DB9EC}" srcOrd="0" destOrd="0" presId="urn:microsoft.com/office/officeart/2005/8/layout/list1"/>
    <dgm:cxn modelId="{A19099A8-BECE-4024-A62B-E6FBC3A0C3F7}" type="presOf" srcId="{396B1291-17DE-43CF-A14F-A51F24996573}" destId="{33FCDA95-E52F-4860-BA61-1C9CBB3D1629}" srcOrd="0" destOrd="1" presId="urn:microsoft.com/office/officeart/2005/8/layout/list1"/>
    <dgm:cxn modelId="{AFCCD5DE-5F55-48B8-A93B-C273C2B8FB83}" type="presOf" srcId="{5601888D-1FF1-456A-BE01-3776D0023F4A}" destId="{01313F17-E1A3-45CF-A579-85CEBDFC474F}" srcOrd="0" destOrd="1" presId="urn:microsoft.com/office/officeart/2005/8/layout/list1"/>
    <dgm:cxn modelId="{FE36D89C-6926-47E7-8B56-E6EDC844A8DA}" srcId="{F03C1D3A-EB84-4B66-B996-A669CED0A436}" destId="{0577BFAC-27D4-4DC2-AD97-71EE2A38DA7A}" srcOrd="0" destOrd="0" parTransId="{8C16DF9C-F89C-4C71-A826-229EBCB21938}" sibTransId="{1E14026A-E612-4C3C-BC14-85010502A8F8}"/>
    <dgm:cxn modelId="{053FFA75-C2E7-4F5D-98D7-F52152EA5BA9}" srcId="{B27B6DFC-4F60-43CC-9E73-55C9DE8FA743}" destId="{2B3F3019-7D36-4E12-9A31-C68C596C871D}" srcOrd="0" destOrd="0" parTransId="{F20CF0F1-4BBE-45F8-A7F7-ABF72094539D}" sibTransId="{ABA6A825-458D-49AB-ACC2-C4449371F8D7}"/>
    <dgm:cxn modelId="{420999CC-C916-436D-B7EC-411E80774F3D}" type="presOf" srcId="{F03C1D3A-EB84-4B66-B996-A669CED0A436}" destId="{7F362E61-C12D-4187-AD56-9DE9B55E3222}" srcOrd="1" destOrd="0" presId="urn:microsoft.com/office/officeart/2005/8/layout/list1"/>
    <dgm:cxn modelId="{49A30E3C-4DDA-4809-A5B3-1260FA8E75EF}" type="presOf" srcId="{0577BFAC-27D4-4DC2-AD97-71EE2A38DA7A}" destId="{01313F17-E1A3-45CF-A579-85CEBDFC474F}" srcOrd="0" destOrd="0" presId="urn:microsoft.com/office/officeart/2005/8/layout/list1"/>
    <dgm:cxn modelId="{AA61CB44-2BAE-4173-916D-C946E2A05B73}" type="presOf" srcId="{2B3F3019-7D36-4E12-9A31-C68C596C871D}" destId="{AC1B9DF9-49AB-4701-B0EA-85B9B79E443A}" srcOrd="0" destOrd="0" presId="urn:microsoft.com/office/officeart/2005/8/layout/list1"/>
    <dgm:cxn modelId="{F937A058-FC38-4C85-9704-76A4B3695D1B}" srcId="{B27B6DFC-4F60-43CC-9E73-55C9DE8FA743}" destId="{F03C1D3A-EB84-4B66-B996-A669CED0A436}" srcOrd="3" destOrd="0" parTransId="{ED34C3CF-8F60-41F3-BCAC-D2A326A42C47}" sibTransId="{14E2AF2F-DBB6-475F-B969-CBD5FBB41E9C}"/>
    <dgm:cxn modelId="{3BFC62C3-6574-4773-8556-D70A5FA40416}" type="presOf" srcId="{91B3BBC8-0097-407F-9654-3D5D4F96C977}" destId="{34CEE71B-1B6C-47CF-8BD1-06C03CFFBF1B}" srcOrd="0" destOrd="0" presId="urn:microsoft.com/office/officeart/2005/8/layout/list1"/>
    <dgm:cxn modelId="{ADF378BF-C039-4334-8951-3F564E399492}" type="presOf" srcId="{F03C1D3A-EB84-4B66-B996-A669CED0A436}" destId="{8DAE9E6E-89CF-447B-8B7D-7ABD7525C80F}" srcOrd="0" destOrd="0" presId="urn:microsoft.com/office/officeart/2005/8/layout/list1"/>
    <dgm:cxn modelId="{E4095040-83A7-4561-8451-05A3F8BFAF7F}" type="presOf" srcId="{B27B6DFC-4F60-43CC-9E73-55C9DE8FA743}" destId="{0160E336-FA5F-4552-B544-4590EF9935F0}" srcOrd="0" destOrd="0" presId="urn:microsoft.com/office/officeart/2005/8/layout/list1"/>
    <dgm:cxn modelId="{67180583-33DE-4332-9733-08E6A40669B5}" type="presParOf" srcId="{0160E336-FA5F-4552-B544-4590EF9935F0}" destId="{42A9E5E5-D8D9-4EFE-87D9-5FF0F82C5C0B}" srcOrd="0" destOrd="0" presId="urn:microsoft.com/office/officeart/2005/8/layout/list1"/>
    <dgm:cxn modelId="{28426E61-C407-4F08-90FC-47D8E0799105}" type="presParOf" srcId="{42A9E5E5-D8D9-4EFE-87D9-5FF0F82C5C0B}" destId="{AC1B9DF9-49AB-4701-B0EA-85B9B79E443A}" srcOrd="0" destOrd="0" presId="urn:microsoft.com/office/officeart/2005/8/layout/list1"/>
    <dgm:cxn modelId="{5D61EA16-2AAB-496B-9D1E-209DEC73C411}" type="presParOf" srcId="{42A9E5E5-D8D9-4EFE-87D9-5FF0F82C5C0B}" destId="{1D4E6D30-4C82-40BA-97F2-9B1114A236D9}" srcOrd="1" destOrd="0" presId="urn:microsoft.com/office/officeart/2005/8/layout/list1"/>
    <dgm:cxn modelId="{43D05684-4828-4338-8E81-57A69B385CC8}" type="presParOf" srcId="{0160E336-FA5F-4552-B544-4590EF9935F0}" destId="{80EE2E96-6A0E-4440-A295-F050EE7B42BD}" srcOrd="1" destOrd="0" presId="urn:microsoft.com/office/officeart/2005/8/layout/list1"/>
    <dgm:cxn modelId="{68EFDE04-BD3D-4BBA-B185-46535B26BC3A}" type="presParOf" srcId="{0160E336-FA5F-4552-B544-4590EF9935F0}" destId="{34CEE71B-1B6C-47CF-8BD1-06C03CFFBF1B}" srcOrd="2" destOrd="0" presId="urn:microsoft.com/office/officeart/2005/8/layout/list1"/>
    <dgm:cxn modelId="{6B9E7DAC-83BB-4E1C-8418-4D8DB270452A}" type="presParOf" srcId="{0160E336-FA5F-4552-B544-4590EF9935F0}" destId="{7F18A4AE-C87E-4361-B3F1-E96627A3FDA1}" srcOrd="3" destOrd="0" presId="urn:microsoft.com/office/officeart/2005/8/layout/list1"/>
    <dgm:cxn modelId="{DFA2BC67-D45B-4B7D-8F75-0ECE28EF5E8D}" type="presParOf" srcId="{0160E336-FA5F-4552-B544-4590EF9935F0}" destId="{9F0EAB75-4A1B-434E-9656-6FF1170DC72A}" srcOrd="4" destOrd="0" presId="urn:microsoft.com/office/officeart/2005/8/layout/list1"/>
    <dgm:cxn modelId="{B0D100D0-89D0-4A9F-BC09-4BDD1725762F}" type="presParOf" srcId="{9F0EAB75-4A1B-434E-9656-6FF1170DC72A}" destId="{D53EA1C4-21CE-4447-ABA0-1D2D868473BE}" srcOrd="0" destOrd="0" presId="urn:microsoft.com/office/officeart/2005/8/layout/list1"/>
    <dgm:cxn modelId="{C6D9378E-0E4A-404A-B234-68F99C118A51}" type="presParOf" srcId="{9F0EAB75-4A1B-434E-9656-6FF1170DC72A}" destId="{F62C23F9-5B4F-4F56-AAC1-77086DF92B45}" srcOrd="1" destOrd="0" presId="urn:microsoft.com/office/officeart/2005/8/layout/list1"/>
    <dgm:cxn modelId="{CCDDFA35-38AE-429C-8F36-DBBDC451232F}" type="presParOf" srcId="{0160E336-FA5F-4552-B544-4590EF9935F0}" destId="{47F8661D-ED97-4A59-85CA-994C40575F16}" srcOrd="5" destOrd="0" presId="urn:microsoft.com/office/officeart/2005/8/layout/list1"/>
    <dgm:cxn modelId="{C6F520D0-FD7D-46AE-9F52-61F2F022CB94}" type="presParOf" srcId="{0160E336-FA5F-4552-B544-4590EF9935F0}" destId="{33FCDA95-E52F-4860-BA61-1C9CBB3D1629}" srcOrd="6" destOrd="0" presId="urn:microsoft.com/office/officeart/2005/8/layout/list1"/>
    <dgm:cxn modelId="{409ED9BA-CCCC-4603-91D6-BFFF119CFB82}" type="presParOf" srcId="{0160E336-FA5F-4552-B544-4590EF9935F0}" destId="{7AAED223-69EC-49DC-95C6-98EBD179203C}" srcOrd="7" destOrd="0" presId="urn:microsoft.com/office/officeart/2005/8/layout/list1"/>
    <dgm:cxn modelId="{72579C51-38DB-4F1F-89C1-22DE51840AB2}" type="presParOf" srcId="{0160E336-FA5F-4552-B544-4590EF9935F0}" destId="{6BFAB3E0-148B-487F-8EB6-41C9162B7E8E}" srcOrd="8" destOrd="0" presId="urn:microsoft.com/office/officeart/2005/8/layout/list1"/>
    <dgm:cxn modelId="{D6458E5E-15C4-4BE1-9B92-E9B73FA1A7B0}" type="presParOf" srcId="{6BFAB3E0-148B-487F-8EB6-41C9162B7E8E}" destId="{8C37DA3C-814E-4459-A9D5-F5140F9DB9EC}" srcOrd="0" destOrd="0" presId="urn:microsoft.com/office/officeart/2005/8/layout/list1"/>
    <dgm:cxn modelId="{A0845F1D-97AC-431B-9968-1B51E81658CF}" type="presParOf" srcId="{6BFAB3E0-148B-487F-8EB6-41C9162B7E8E}" destId="{4BF41ABD-64B5-42FD-BE33-79A6045EEC4A}" srcOrd="1" destOrd="0" presId="urn:microsoft.com/office/officeart/2005/8/layout/list1"/>
    <dgm:cxn modelId="{5C7AC6D0-7805-40F5-B7B4-81DE4F10EEAE}" type="presParOf" srcId="{0160E336-FA5F-4552-B544-4590EF9935F0}" destId="{B0F02FF0-FF54-4FFC-8133-19ED3A13BCF0}" srcOrd="9" destOrd="0" presId="urn:microsoft.com/office/officeart/2005/8/layout/list1"/>
    <dgm:cxn modelId="{31A8AD35-9C42-4DEB-BD89-AB29854EEE3D}" type="presParOf" srcId="{0160E336-FA5F-4552-B544-4590EF9935F0}" destId="{80F66E4F-6148-4F13-9DF5-03BC14175D28}" srcOrd="10" destOrd="0" presId="urn:microsoft.com/office/officeart/2005/8/layout/list1"/>
    <dgm:cxn modelId="{290DD112-57D8-464A-A46A-A327CD7A5F05}" type="presParOf" srcId="{0160E336-FA5F-4552-B544-4590EF9935F0}" destId="{222F63FF-BC0E-449D-8517-82783520DE0E}" srcOrd="11" destOrd="0" presId="urn:microsoft.com/office/officeart/2005/8/layout/list1"/>
    <dgm:cxn modelId="{6A7C780A-C0A8-42D5-A594-FE637BA3129E}" type="presParOf" srcId="{0160E336-FA5F-4552-B544-4590EF9935F0}" destId="{8A68FE4D-CB07-4A65-9564-F98F259725EF}" srcOrd="12" destOrd="0" presId="urn:microsoft.com/office/officeart/2005/8/layout/list1"/>
    <dgm:cxn modelId="{BEA170CA-23D2-4475-9AFE-1B8C2103ED33}" type="presParOf" srcId="{8A68FE4D-CB07-4A65-9564-F98F259725EF}" destId="{8DAE9E6E-89CF-447B-8B7D-7ABD7525C80F}" srcOrd="0" destOrd="0" presId="urn:microsoft.com/office/officeart/2005/8/layout/list1"/>
    <dgm:cxn modelId="{6C94BE23-7322-49C8-9590-E70B2866CD08}" type="presParOf" srcId="{8A68FE4D-CB07-4A65-9564-F98F259725EF}" destId="{7F362E61-C12D-4187-AD56-9DE9B55E3222}" srcOrd="1" destOrd="0" presId="urn:microsoft.com/office/officeart/2005/8/layout/list1"/>
    <dgm:cxn modelId="{CE39E6BD-1B42-4D86-8693-5C1C55EFE1D1}" type="presParOf" srcId="{0160E336-FA5F-4552-B544-4590EF9935F0}" destId="{90A54EA4-F4B2-4D9D-B337-C1CD37224AAC}" srcOrd="13" destOrd="0" presId="urn:microsoft.com/office/officeart/2005/8/layout/list1"/>
    <dgm:cxn modelId="{D62DBB63-1656-415E-9062-205111D77A80}" type="presParOf" srcId="{0160E336-FA5F-4552-B544-4590EF9935F0}" destId="{01313F17-E1A3-45CF-A579-85CEBDFC474F}"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0AA88-5B86-8847-9902-AC7933C9F75F}">
      <dsp:nvSpPr>
        <dsp:cNvPr id="0" name=""/>
        <dsp:cNvSpPr/>
      </dsp:nvSpPr>
      <dsp:spPr>
        <a:xfrm>
          <a:off x="4391969" y="890259"/>
          <a:ext cx="940415" cy="296842"/>
        </a:xfrm>
        <a:custGeom>
          <a:avLst/>
          <a:gdLst/>
          <a:ahLst/>
          <a:cxnLst/>
          <a:rect l="0" t="0" r="0" b="0"/>
          <a:pathLst>
            <a:path>
              <a:moveTo>
                <a:pt x="0" y="0"/>
              </a:moveTo>
              <a:lnTo>
                <a:pt x="0" y="121507"/>
              </a:lnTo>
              <a:lnTo>
                <a:pt x="940415" y="121507"/>
              </a:lnTo>
              <a:lnTo>
                <a:pt x="940415" y="296842"/>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209391-D52C-AF44-8951-F96F6D96A227}">
      <dsp:nvSpPr>
        <dsp:cNvPr id="0" name=""/>
        <dsp:cNvSpPr/>
      </dsp:nvSpPr>
      <dsp:spPr>
        <a:xfrm>
          <a:off x="3311852" y="890259"/>
          <a:ext cx="1080116" cy="296842"/>
        </a:xfrm>
        <a:custGeom>
          <a:avLst/>
          <a:gdLst/>
          <a:ahLst/>
          <a:cxnLst/>
          <a:rect l="0" t="0" r="0" b="0"/>
          <a:pathLst>
            <a:path>
              <a:moveTo>
                <a:pt x="1080116" y="0"/>
              </a:moveTo>
              <a:lnTo>
                <a:pt x="1080116" y="121507"/>
              </a:lnTo>
              <a:lnTo>
                <a:pt x="0" y="121507"/>
              </a:lnTo>
              <a:lnTo>
                <a:pt x="0" y="296842"/>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921990-F22D-954A-B4D6-12E05918D9BD}">
      <dsp:nvSpPr>
        <dsp:cNvPr id="0" name=""/>
        <dsp:cNvSpPr/>
      </dsp:nvSpPr>
      <dsp:spPr>
        <a:xfrm>
          <a:off x="3381076" y="55328"/>
          <a:ext cx="2021784" cy="834930"/>
        </a:xfrm>
        <a:prstGeom prst="rect">
          <a:avLst/>
        </a:prstGeom>
        <a:gradFill rotWithShape="0">
          <a:gsLst>
            <a:gs pos="0">
              <a:schemeClr val="accent6">
                <a:alpha val="80000"/>
                <a:hueOff val="0"/>
                <a:satOff val="0"/>
                <a:lumOff val="0"/>
                <a:alphaOff val="0"/>
                <a:satMod val="103000"/>
                <a:lumMod val="102000"/>
                <a:tint val="94000"/>
              </a:schemeClr>
            </a:gs>
            <a:gs pos="50000">
              <a:schemeClr val="accent6">
                <a:alpha val="80000"/>
                <a:hueOff val="0"/>
                <a:satOff val="0"/>
                <a:lumOff val="0"/>
                <a:alphaOff val="0"/>
                <a:satMod val="110000"/>
                <a:lumMod val="100000"/>
                <a:shade val="100000"/>
              </a:schemeClr>
            </a:gs>
            <a:gs pos="100000">
              <a:schemeClr val="accent6">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2A4452"/>
              </a:solidFill>
            </a:rPr>
            <a:t>CLASSIFICATIONs OF PHOSPHOLIPIDS: </a:t>
          </a:r>
          <a:endParaRPr lang="en-US" sz="1900" kern="1200" dirty="0">
            <a:solidFill>
              <a:srgbClr val="2A4452"/>
            </a:solidFill>
          </a:endParaRPr>
        </a:p>
      </dsp:txBody>
      <dsp:txXfrm>
        <a:off x="3381076" y="55328"/>
        <a:ext cx="2021784" cy="834930"/>
      </dsp:txXfrm>
    </dsp:sp>
    <dsp:sp modelId="{84310569-A62B-DD4C-A40B-13E5C8DE8445}">
      <dsp:nvSpPr>
        <dsp:cNvPr id="0" name=""/>
        <dsp:cNvSpPr/>
      </dsp:nvSpPr>
      <dsp:spPr>
        <a:xfrm>
          <a:off x="2476921" y="1187101"/>
          <a:ext cx="1669861" cy="834930"/>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1">
                  <a:lumMod val="75000"/>
                  <a:lumOff val="25000"/>
                </a:schemeClr>
              </a:solidFill>
            </a:rPr>
            <a:t>Glycerophospholipids</a:t>
          </a:r>
          <a:endParaRPr lang="en-US" sz="1300" kern="1200" dirty="0" smtClean="0">
            <a:solidFill>
              <a:schemeClr val="tx1">
                <a:lumMod val="75000"/>
                <a:lumOff val="25000"/>
              </a:schemeClr>
            </a:solidFill>
          </a:endParaRPr>
        </a:p>
        <a:p>
          <a:pPr lvl="0" algn="ctr" defTabSz="622300">
            <a:lnSpc>
              <a:spcPct val="90000"/>
            </a:lnSpc>
            <a:spcBef>
              <a:spcPct val="0"/>
            </a:spcBef>
            <a:spcAft>
              <a:spcPct val="35000"/>
            </a:spcAft>
          </a:pPr>
          <a:r>
            <a:rPr lang="en-US" sz="1200" kern="1200" dirty="0" smtClean="0">
              <a:solidFill>
                <a:schemeClr val="bg1">
                  <a:lumMod val="50000"/>
                </a:schemeClr>
              </a:solidFill>
            </a:rPr>
            <a:t>When phosphate group attached to Diacylglycerol  </a:t>
          </a:r>
          <a:endParaRPr lang="en-US" sz="1200" kern="1200" dirty="0">
            <a:solidFill>
              <a:schemeClr val="bg1">
                <a:lumMod val="50000"/>
              </a:schemeClr>
            </a:solidFill>
          </a:endParaRPr>
        </a:p>
      </dsp:txBody>
      <dsp:txXfrm>
        <a:off x="2476921" y="1187101"/>
        <a:ext cx="1669861" cy="834930"/>
      </dsp:txXfrm>
    </dsp:sp>
    <dsp:sp modelId="{39CC2C16-44D7-AD40-935E-BCD8531BED31}">
      <dsp:nvSpPr>
        <dsp:cNvPr id="0" name=""/>
        <dsp:cNvSpPr/>
      </dsp:nvSpPr>
      <dsp:spPr>
        <a:xfrm>
          <a:off x="4497454" y="1187101"/>
          <a:ext cx="1669861" cy="834930"/>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1">
                  <a:lumMod val="75000"/>
                  <a:lumOff val="25000"/>
                </a:schemeClr>
              </a:solidFill>
            </a:rPr>
            <a:t>Sphingophospholipids</a:t>
          </a:r>
          <a:endParaRPr lang="en-US" sz="1300" kern="1200" dirty="0" smtClean="0">
            <a:solidFill>
              <a:schemeClr val="tx1">
                <a:lumMod val="75000"/>
                <a:lumOff val="25000"/>
              </a:schemeClr>
            </a:solidFill>
          </a:endParaRPr>
        </a:p>
        <a:p>
          <a:pPr lvl="0" algn="ctr" defTabSz="622300">
            <a:lnSpc>
              <a:spcPct val="90000"/>
            </a:lnSpc>
            <a:spcBef>
              <a:spcPct val="0"/>
            </a:spcBef>
            <a:spcAft>
              <a:spcPct val="35000"/>
            </a:spcAft>
          </a:pPr>
          <a:r>
            <a:rPr lang="en-US" sz="1200" kern="1200" dirty="0" smtClean="0">
              <a:solidFill>
                <a:schemeClr val="bg1">
                  <a:lumMod val="50000"/>
                </a:schemeClr>
              </a:solidFill>
            </a:rPr>
            <a:t>When phosphate group attached to Sphingosine</a:t>
          </a:r>
          <a:endParaRPr lang="en-US" sz="1200" kern="1200" dirty="0">
            <a:solidFill>
              <a:schemeClr val="bg1">
                <a:lumMod val="50000"/>
              </a:schemeClr>
            </a:solidFill>
          </a:endParaRPr>
        </a:p>
      </dsp:txBody>
      <dsp:txXfrm>
        <a:off x="4497454" y="1187101"/>
        <a:ext cx="1669861" cy="834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1C8B-859B-634F-9FA8-0C07B9307A53}">
      <dsp:nvSpPr>
        <dsp:cNvPr id="0" name=""/>
        <dsp:cNvSpPr/>
      </dsp:nvSpPr>
      <dsp:spPr>
        <a:xfrm>
          <a:off x="4279815" y="3801869"/>
          <a:ext cx="705754" cy="567963"/>
        </a:xfrm>
        <a:custGeom>
          <a:avLst/>
          <a:gdLst/>
          <a:ahLst/>
          <a:cxnLst/>
          <a:rect l="0" t="0" r="0" b="0"/>
          <a:pathLst>
            <a:path>
              <a:moveTo>
                <a:pt x="0" y="0"/>
              </a:moveTo>
              <a:lnTo>
                <a:pt x="392350" y="0"/>
              </a:lnTo>
              <a:lnTo>
                <a:pt x="392350" y="567963"/>
              </a:lnTo>
              <a:lnTo>
                <a:pt x="705754" y="56796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E6BC68-EE0E-DA40-84C1-35B785A4EE42}">
      <dsp:nvSpPr>
        <dsp:cNvPr id="0" name=""/>
        <dsp:cNvSpPr/>
      </dsp:nvSpPr>
      <dsp:spPr>
        <a:xfrm>
          <a:off x="4279815" y="3097596"/>
          <a:ext cx="660122" cy="704272"/>
        </a:xfrm>
        <a:custGeom>
          <a:avLst/>
          <a:gdLst/>
          <a:ahLst/>
          <a:cxnLst/>
          <a:rect l="0" t="0" r="0" b="0"/>
          <a:pathLst>
            <a:path>
              <a:moveTo>
                <a:pt x="0" y="704272"/>
              </a:moveTo>
              <a:lnTo>
                <a:pt x="346718" y="704272"/>
              </a:lnTo>
              <a:lnTo>
                <a:pt x="346718" y="0"/>
              </a:lnTo>
              <a:lnTo>
                <a:pt x="66012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821645-64B4-6848-8366-0DE97E3C0149}">
      <dsp:nvSpPr>
        <dsp:cNvPr id="0" name=""/>
        <dsp:cNvSpPr/>
      </dsp:nvSpPr>
      <dsp:spPr>
        <a:xfrm>
          <a:off x="4304229" y="1153310"/>
          <a:ext cx="2193826" cy="195877"/>
        </a:xfrm>
        <a:custGeom>
          <a:avLst/>
          <a:gdLst/>
          <a:ahLst/>
          <a:cxnLst/>
          <a:rect l="0" t="0" r="0" b="0"/>
          <a:pathLst>
            <a:path>
              <a:moveTo>
                <a:pt x="0" y="0"/>
              </a:moveTo>
              <a:lnTo>
                <a:pt x="2193826" y="0"/>
              </a:lnTo>
              <a:lnTo>
                <a:pt x="2193826" y="19587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9067CA-8020-A04A-ADDA-7A6A2B5E2461}">
      <dsp:nvSpPr>
        <dsp:cNvPr id="0" name=""/>
        <dsp:cNvSpPr/>
      </dsp:nvSpPr>
      <dsp:spPr>
        <a:xfrm>
          <a:off x="4304229" y="957433"/>
          <a:ext cx="2193826" cy="195877"/>
        </a:xfrm>
        <a:custGeom>
          <a:avLst/>
          <a:gdLst/>
          <a:ahLst/>
          <a:cxnLst/>
          <a:rect l="0" t="0" r="0" b="0"/>
          <a:pathLst>
            <a:path>
              <a:moveTo>
                <a:pt x="0" y="195877"/>
              </a:moveTo>
              <a:lnTo>
                <a:pt x="2193826" y="195877"/>
              </a:lnTo>
              <a:lnTo>
                <a:pt x="219382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3B8DD2-4959-1F44-8535-1C2D19F62711}">
      <dsp:nvSpPr>
        <dsp:cNvPr id="0" name=""/>
        <dsp:cNvSpPr/>
      </dsp:nvSpPr>
      <dsp:spPr>
        <a:xfrm>
          <a:off x="1170191" y="675369"/>
          <a:ext cx="3134038" cy="955881"/>
        </a:xfrm>
        <a:prstGeom prst="rect">
          <a:avLst/>
        </a:prstGeom>
        <a:solidFill>
          <a:srgbClr val="5B8B6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Membrane-bound phospholipids </a:t>
          </a:r>
          <a:endParaRPr lang="en-US" sz="2200" kern="1200" dirty="0">
            <a:solidFill>
              <a:schemeClr val="tx1"/>
            </a:solidFill>
          </a:endParaRPr>
        </a:p>
      </dsp:txBody>
      <dsp:txXfrm>
        <a:off x="1170191" y="675369"/>
        <a:ext cx="3134038" cy="955881"/>
      </dsp:txXfrm>
    </dsp:sp>
    <dsp:sp modelId="{9C619FF2-6F3F-2547-924B-E07893D7EB7D}">
      <dsp:nvSpPr>
        <dsp:cNvPr id="0" name=""/>
        <dsp:cNvSpPr/>
      </dsp:nvSpPr>
      <dsp:spPr>
        <a:xfrm>
          <a:off x="4931036" y="1551"/>
          <a:ext cx="3134038" cy="955881"/>
        </a:xfrm>
        <a:prstGeom prst="rect">
          <a:avLst/>
        </a:prstGeom>
        <a:solidFill>
          <a:srgbClr val="C4C2C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75000"/>
                  <a:lumOff val="25000"/>
                </a:schemeClr>
              </a:solidFill>
            </a:rPr>
            <a:t>Reservoir for intracellular messengers (cell signaling)</a:t>
          </a:r>
          <a:endParaRPr lang="en-US" sz="2200" kern="1200" dirty="0">
            <a:solidFill>
              <a:schemeClr val="tx1">
                <a:lumMod val="75000"/>
                <a:lumOff val="25000"/>
              </a:schemeClr>
            </a:solidFill>
          </a:endParaRPr>
        </a:p>
      </dsp:txBody>
      <dsp:txXfrm>
        <a:off x="4931036" y="1551"/>
        <a:ext cx="3134038" cy="955881"/>
      </dsp:txXfrm>
    </dsp:sp>
    <dsp:sp modelId="{F04F9E1B-0C2A-1C40-91C7-3B087415B0CD}">
      <dsp:nvSpPr>
        <dsp:cNvPr id="0" name=""/>
        <dsp:cNvSpPr/>
      </dsp:nvSpPr>
      <dsp:spPr>
        <a:xfrm>
          <a:off x="4931036" y="1349188"/>
          <a:ext cx="3134038" cy="955881"/>
        </a:xfrm>
        <a:prstGeom prst="rect">
          <a:avLst/>
        </a:prstGeom>
        <a:solidFill>
          <a:srgbClr val="C4C2C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lumMod val="75000"/>
                  <a:lumOff val="25000"/>
                </a:schemeClr>
              </a:solidFill>
            </a:rPr>
            <a:t>Anchors to cell membranes</a:t>
          </a:r>
        </a:p>
      </dsp:txBody>
      <dsp:txXfrm>
        <a:off x="4931036" y="1349188"/>
        <a:ext cx="3134038" cy="955881"/>
      </dsp:txXfrm>
    </dsp:sp>
    <dsp:sp modelId="{02D3EC2D-783D-1244-99B1-F9F97D07FD83}">
      <dsp:nvSpPr>
        <dsp:cNvPr id="0" name=""/>
        <dsp:cNvSpPr/>
      </dsp:nvSpPr>
      <dsp:spPr>
        <a:xfrm>
          <a:off x="1145777" y="3323928"/>
          <a:ext cx="3134038" cy="955881"/>
        </a:xfrm>
        <a:prstGeom prst="rect">
          <a:avLst/>
        </a:prstGeom>
        <a:solidFill>
          <a:srgbClr val="5B8B6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rPr>
            <a:t>Nonmembrane</a:t>
          </a:r>
          <a:r>
            <a:rPr lang="en-US" sz="2200" kern="1200" dirty="0" smtClean="0">
              <a:solidFill>
                <a:schemeClr val="tx1"/>
              </a:solidFill>
            </a:rPr>
            <a:t>-bound phospholipids </a:t>
          </a:r>
          <a:endParaRPr lang="en-US" sz="2200" kern="1200" dirty="0">
            <a:solidFill>
              <a:schemeClr val="tx1"/>
            </a:solidFill>
          </a:endParaRPr>
        </a:p>
      </dsp:txBody>
      <dsp:txXfrm>
        <a:off x="1145777" y="3323928"/>
        <a:ext cx="3134038" cy="955881"/>
      </dsp:txXfrm>
    </dsp:sp>
    <dsp:sp modelId="{43BE72C0-FD96-7E46-8BDB-3B2CC6CE0F42}">
      <dsp:nvSpPr>
        <dsp:cNvPr id="0" name=""/>
        <dsp:cNvSpPr/>
      </dsp:nvSpPr>
      <dsp:spPr>
        <a:xfrm>
          <a:off x="4939937" y="2619656"/>
          <a:ext cx="3134038" cy="955881"/>
        </a:xfrm>
        <a:prstGeom prst="rect">
          <a:avLst/>
        </a:prstGeom>
        <a:solidFill>
          <a:srgbClr val="C4C2C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75000"/>
                  <a:lumOff val="25000"/>
                </a:schemeClr>
              </a:solidFill>
            </a:rPr>
            <a:t>Lung surfactant</a:t>
          </a:r>
          <a:endParaRPr lang="en-US" sz="2200" kern="1200" dirty="0">
            <a:solidFill>
              <a:schemeClr val="tx1">
                <a:lumMod val="75000"/>
                <a:lumOff val="25000"/>
              </a:schemeClr>
            </a:solidFill>
          </a:endParaRPr>
        </a:p>
      </dsp:txBody>
      <dsp:txXfrm>
        <a:off x="4939937" y="2619656"/>
        <a:ext cx="3134038" cy="955881"/>
      </dsp:txXfrm>
    </dsp:sp>
    <dsp:sp modelId="{E6F053B3-4143-564B-AA35-5DAAE45736B8}">
      <dsp:nvSpPr>
        <dsp:cNvPr id="0" name=""/>
        <dsp:cNvSpPr/>
      </dsp:nvSpPr>
      <dsp:spPr>
        <a:xfrm>
          <a:off x="4985569" y="3891892"/>
          <a:ext cx="3134038" cy="955881"/>
        </a:xfrm>
        <a:prstGeom prst="rect">
          <a:avLst/>
        </a:prstGeom>
        <a:solidFill>
          <a:srgbClr val="C4C2C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75000"/>
                  <a:lumOff val="25000"/>
                </a:schemeClr>
              </a:solidFill>
            </a:rPr>
            <a:t>Components of bile (as detergents to solubilize cholesterol)</a:t>
          </a:r>
          <a:endParaRPr lang="en-US" sz="2200" kern="1200" dirty="0">
            <a:solidFill>
              <a:schemeClr val="tx1">
                <a:lumMod val="75000"/>
                <a:lumOff val="25000"/>
              </a:schemeClr>
            </a:solidFill>
          </a:endParaRPr>
        </a:p>
      </dsp:txBody>
      <dsp:txXfrm>
        <a:off x="4985569" y="3891892"/>
        <a:ext cx="3134038" cy="955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1A7ED-8AE6-45F4-85CE-AF715233D19A}">
      <dsp:nvSpPr>
        <dsp:cNvPr id="0" name=""/>
        <dsp:cNvSpPr/>
      </dsp:nvSpPr>
      <dsp:spPr>
        <a:xfrm>
          <a:off x="4457231" y="1154565"/>
          <a:ext cx="1395713" cy="484462"/>
        </a:xfrm>
        <a:custGeom>
          <a:avLst/>
          <a:gdLst/>
          <a:ahLst/>
          <a:cxnLst/>
          <a:rect l="0" t="0" r="0" b="0"/>
          <a:pathLst>
            <a:path>
              <a:moveTo>
                <a:pt x="0" y="0"/>
              </a:moveTo>
              <a:lnTo>
                <a:pt x="0" y="242231"/>
              </a:lnTo>
              <a:lnTo>
                <a:pt x="1395713" y="242231"/>
              </a:lnTo>
              <a:lnTo>
                <a:pt x="1395713" y="484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2EAEB4-73D3-447F-A62B-0EDFA01A1D26}">
      <dsp:nvSpPr>
        <dsp:cNvPr id="0" name=""/>
        <dsp:cNvSpPr/>
      </dsp:nvSpPr>
      <dsp:spPr>
        <a:xfrm>
          <a:off x="3061517" y="1154565"/>
          <a:ext cx="1395713" cy="484462"/>
        </a:xfrm>
        <a:custGeom>
          <a:avLst/>
          <a:gdLst/>
          <a:ahLst/>
          <a:cxnLst/>
          <a:rect l="0" t="0" r="0" b="0"/>
          <a:pathLst>
            <a:path>
              <a:moveTo>
                <a:pt x="1395713" y="0"/>
              </a:moveTo>
              <a:lnTo>
                <a:pt x="1395713" y="242231"/>
              </a:lnTo>
              <a:lnTo>
                <a:pt x="0" y="242231"/>
              </a:lnTo>
              <a:lnTo>
                <a:pt x="0" y="484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CEB74E-E439-482A-9002-4AF84880072B}">
      <dsp:nvSpPr>
        <dsp:cNvPr id="0" name=""/>
        <dsp:cNvSpPr/>
      </dsp:nvSpPr>
      <dsp:spPr>
        <a:xfrm>
          <a:off x="3880489" y="1083"/>
          <a:ext cx="1153482" cy="115348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7BBFDE-4B9C-4709-BB57-235DC4C2284B}">
      <dsp:nvSpPr>
        <dsp:cNvPr id="0" name=""/>
        <dsp:cNvSpPr/>
      </dsp:nvSpPr>
      <dsp:spPr>
        <a:xfrm>
          <a:off x="3880489" y="1083"/>
          <a:ext cx="1153482" cy="115348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AC7FA6-3AED-4EDA-BFCA-03A0E8451C29}">
      <dsp:nvSpPr>
        <dsp:cNvPr id="0" name=""/>
        <dsp:cNvSpPr/>
      </dsp:nvSpPr>
      <dsp:spPr>
        <a:xfrm>
          <a:off x="3303748" y="208709"/>
          <a:ext cx="2306965" cy="738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Lung surfactant is a complex mixture of:</a:t>
          </a:r>
          <a:endParaRPr lang="en-US" sz="1400" kern="1200" dirty="0"/>
        </a:p>
      </dsp:txBody>
      <dsp:txXfrm>
        <a:off x="3303748" y="208709"/>
        <a:ext cx="2306965" cy="738228"/>
      </dsp:txXfrm>
    </dsp:sp>
    <dsp:sp modelId="{FA11692E-1CE6-40FB-8E42-18DDF65E09E0}">
      <dsp:nvSpPr>
        <dsp:cNvPr id="0" name=""/>
        <dsp:cNvSpPr/>
      </dsp:nvSpPr>
      <dsp:spPr>
        <a:xfrm>
          <a:off x="2484775" y="1639028"/>
          <a:ext cx="1153482" cy="115348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4CC00-2152-4931-AADC-3DF16AC448EB}">
      <dsp:nvSpPr>
        <dsp:cNvPr id="0" name=""/>
        <dsp:cNvSpPr/>
      </dsp:nvSpPr>
      <dsp:spPr>
        <a:xfrm>
          <a:off x="2484775" y="1639028"/>
          <a:ext cx="1153482" cy="115348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00AF3-E13D-4145-BD66-D4998CAA5CB4}">
      <dsp:nvSpPr>
        <dsp:cNvPr id="0" name=""/>
        <dsp:cNvSpPr/>
      </dsp:nvSpPr>
      <dsp:spPr>
        <a:xfrm>
          <a:off x="1908034" y="1846655"/>
          <a:ext cx="2306965" cy="738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Lipids (90%) including </a:t>
          </a:r>
          <a:r>
            <a:rPr lang="en-US" sz="1400" kern="1200" dirty="0" err="1" smtClean="0"/>
            <a:t>Diplamitoylphosphatidylcholine</a:t>
          </a:r>
          <a:r>
            <a:rPr lang="en-US" sz="1400" kern="1200" dirty="0" smtClean="0"/>
            <a:t> (DPPC)*</a:t>
          </a:r>
          <a:endParaRPr lang="en-US" sz="1400" kern="1200" dirty="0"/>
        </a:p>
      </dsp:txBody>
      <dsp:txXfrm>
        <a:off x="1908034" y="1846655"/>
        <a:ext cx="2306965" cy="738228"/>
      </dsp:txXfrm>
    </dsp:sp>
    <dsp:sp modelId="{49E0E3CE-FB28-4FD3-9339-E2A8F2925B00}">
      <dsp:nvSpPr>
        <dsp:cNvPr id="0" name=""/>
        <dsp:cNvSpPr/>
      </dsp:nvSpPr>
      <dsp:spPr>
        <a:xfrm>
          <a:off x="5276203" y="1639028"/>
          <a:ext cx="1153482" cy="115348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3E79A-8594-4D8E-9E84-75075B93A745}">
      <dsp:nvSpPr>
        <dsp:cNvPr id="0" name=""/>
        <dsp:cNvSpPr/>
      </dsp:nvSpPr>
      <dsp:spPr>
        <a:xfrm>
          <a:off x="5276203" y="1639028"/>
          <a:ext cx="1153482" cy="115348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3567F-B5B2-45B2-9457-AF0D7243BE03}">
      <dsp:nvSpPr>
        <dsp:cNvPr id="0" name=""/>
        <dsp:cNvSpPr/>
      </dsp:nvSpPr>
      <dsp:spPr>
        <a:xfrm>
          <a:off x="4699462" y="1846655"/>
          <a:ext cx="2306965" cy="738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Proteins (10%)</a:t>
          </a:r>
          <a:endParaRPr lang="en-US" sz="1400" kern="1200" dirty="0"/>
        </a:p>
      </dsp:txBody>
      <dsp:txXfrm>
        <a:off x="4699462" y="1846655"/>
        <a:ext cx="2306965" cy="738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146BE-3D72-4EC5-BBD0-4122772F67E2}">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DB9AA4-8A98-4BF2-B547-0A8BAF537859}">
      <dsp:nvSpPr>
        <dsp:cNvPr id="0" name=""/>
        <dsp:cNvSpPr/>
      </dsp:nvSpPr>
      <dsp:spPr>
        <a:xfrm>
          <a:off x="4018279"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31D0F-632C-43F3-B3EA-CA4C67600368}">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12BAD6-FB4A-450A-8647-719EBE3DF3C5}">
      <dsp:nvSpPr>
        <dsp:cNvPr id="0" name=""/>
        <dsp:cNvSpPr/>
      </dsp:nvSpPr>
      <dsp:spPr>
        <a:xfrm>
          <a:off x="3469927" y="1271678"/>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6623C-3FB4-4629-B0C6-19C72BDA5914}">
      <dsp:nvSpPr>
        <dsp:cNvPr id="0" name=""/>
        <dsp:cNvSpPr/>
      </dsp:nvSpPr>
      <dsp:spPr>
        <a:xfrm>
          <a:off x="3469927" y="1271678"/>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17DF9-CCA6-4FC8-9879-C84A7E2C7029}">
      <dsp:nvSpPr>
        <dsp:cNvPr id="0" name=""/>
        <dsp:cNvSpPr/>
      </dsp:nvSpPr>
      <dsp:spPr>
        <a:xfrm>
          <a:off x="2875855" y="1485544"/>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Role of PC in lungs surfactant:</a:t>
          </a:r>
          <a:endParaRPr lang="en-US" sz="1700" kern="1200" dirty="0"/>
        </a:p>
      </dsp:txBody>
      <dsp:txXfrm>
        <a:off x="2875855" y="1485544"/>
        <a:ext cx="2376289" cy="760412"/>
      </dsp:txXfrm>
    </dsp:sp>
    <dsp:sp modelId="{0C276BF9-3DC7-4FC3-B0C2-F9853B66CB83}">
      <dsp:nvSpPr>
        <dsp:cNvPr id="0" name=""/>
        <dsp:cNvSpPr/>
      </dsp:nvSpPr>
      <dsp:spPr>
        <a:xfrm>
          <a:off x="59461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9B09C-4BED-4B74-97D7-D0DDDEFE3A47}">
      <dsp:nvSpPr>
        <dsp:cNvPr id="0" name=""/>
        <dsp:cNvSpPr/>
      </dsp:nvSpPr>
      <dsp:spPr>
        <a:xfrm>
          <a:off x="59461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4B81-38FF-4EC0-BD1E-A54B0114B8FA}">
      <dsp:nvSpPr>
        <dsp:cNvPr id="0" name=""/>
        <dsp:cNvSpPr/>
      </dsp:nvSpPr>
      <dsp:spPr>
        <a:xfrm>
          <a:off x="54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Surfactant decrease the surface tension of the fluid layer</a:t>
          </a:r>
          <a:endParaRPr lang="en-US" sz="1700" kern="1200" dirty="0"/>
        </a:p>
      </dsp:txBody>
      <dsp:txXfrm>
        <a:off x="545" y="3172709"/>
        <a:ext cx="2376289" cy="760412"/>
      </dsp:txXfrm>
    </dsp:sp>
    <dsp:sp modelId="{B56A3B84-073B-4E87-9B10-BD170137190F}">
      <dsp:nvSpPr>
        <dsp:cNvPr id="0" name=""/>
        <dsp:cNvSpPr/>
      </dsp:nvSpPr>
      <dsp:spPr>
        <a:xfrm>
          <a:off x="346992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16D8BA-07FE-411F-A6E2-8841D94125B9}">
      <dsp:nvSpPr>
        <dsp:cNvPr id="0" name=""/>
        <dsp:cNvSpPr/>
      </dsp:nvSpPr>
      <dsp:spPr>
        <a:xfrm>
          <a:off x="346992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FCD94A-291A-43F3-BACA-281F6D128724}">
      <dsp:nvSpPr>
        <dsp:cNvPr id="0" name=""/>
        <dsp:cNvSpPr/>
      </dsp:nvSpPr>
      <dsp:spPr>
        <a:xfrm>
          <a:off x="287585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Reduced the pressure needed to re-inflate alveoli</a:t>
          </a:r>
          <a:endParaRPr lang="en-US" sz="1700" kern="1200" dirty="0"/>
        </a:p>
      </dsp:txBody>
      <dsp:txXfrm>
        <a:off x="2875855" y="3172709"/>
        <a:ext cx="2376289" cy="760412"/>
      </dsp:txXfrm>
    </dsp:sp>
    <dsp:sp modelId="{407D948D-5020-4F92-BE97-73129EFA68A6}">
      <dsp:nvSpPr>
        <dsp:cNvPr id="0" name=""/>
        <dsp:cNvSpPr/>
      </dsp:nvSpPr>
      <dsp:spPr>
        <a:xfrm>
          <a:off x="634523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13C77-B953-43A8-932F-1A4D4797F0B9}">
      <dsp:nvSpPr>
        <dsp:cNvPr id="0" name=""/>
        <dsp:cNvSpPr/>
      </dsp:nvSpPr>
      <dsp:spPr>
        <a:xfrm>
          <a:off x="634523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59F6F-05B0-4C44-BFD5-32846C08FBF3}">
      <dsp:nvSpPr>
        <dsp:cNvPr id="0" name=""/>
        <dsp:cNvSpPr/>
      </dsp:nvSpPr>
      <dsp:spPr>
        <a:xfrm>
          <a:off x="575116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FF0000"/>
              </a:solidFill>
            </a:rPr>
            <a:t>Prevents alveolar collapse (atelectasis)*</a:t>
          </a:r>
          <a:endParaRPr lang="en-US" sz="1700" kern="1200" dirty="0">
            <a:solidFill>
              <a:srgbClr val="FF0000"/>
            </a:solidFill>
          </a:endParaRPr>
        </a:p>
      </dsp:txBody>
      <dsp:txXfrm>
        <a:off x="5751165" y="3172709"/>
        <a:ext cx="2376289" cy="760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EE2B8-9AE3-954B-AFA5-8AB92C5FE456}">
      <dsp:nvSpPr>
        <dsp:cNvPr id="0" name=""/>
        <dsp:cNvSpPr/>
      </dsp:nvSpPr>
      <dsp:spPr>
        <a:xfrm rot="5400000">
          <a:off x="-152783" y="156928"/>
          <a:ext cx="1018554"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1. Binding</a:t>
          </a:r>
        </a:p>
      </dsp:txBody>
      <dsp:txXfrm rot="-5400000">
        <a:off x="1" y="360639"/>
        <a:ext cx="712987" cy="305567"/>
      </dsp:txXfrm>
    </dsp:sp>
    <dsp:sp modelId="{A44EB9C5-33C0-4643-9A0F-B82AF2B65280}">
      <dsp:nvSpPr>
        <dsp:cNvPr id="0" name=""/>
        <dsp:cNvSpPr/>
      </dsp:nvSpPr>
      <dsp:spPr>
        <a:xfrm rot="5400000">
          <a:off x="4679213" y="-3962079"/>
          <a:ext cx="662060" cy="8594511"/>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Hormone/neurotransmitter binds to G-protein coupled receptor.</a:t>
          </a:r>
          <a:r>
            <a:rPr lang="en-US" sz="2000" kern="1200" smtClean="0"/>
            <a:t> </a:t>
          </a:r>
          <a:endParaRPr lang="en-US" sz="2500" kern="1200" dirty="0"/>
        </a:p>
        <a:p>
          <a:pPr marL="171450" lvl="1" indent="-171450" algn="l" defTabSz="800100">
            <a:lnSpc>
              <a:spcPct val="90000"/>
            </a:lnSpc>
            <a:spcBef>
              <a:spcPct val="0"/>
            </a:spcBef>
            <a:spcAft>
              <a:spcPct val="15000"/>
            </a:spcAft>
            <a:buChar char="••"/>
          </a:pPr>
          <a:r>
            <a:rPr lang="en-US" sz="1800" kern="1200" dirty="0" smtClean="0"/>
            <a:t>e.g. “Antidiuretic hormone (ADH), </a:t>
          </a:r>
          <a:r>
            <a:rPr lang="en-US" sz="1800" kern="1200" dirty="0" err="1" smtClean="0"/>
            <a:t>Acetylecholine</a:t>
          </a:r>
          <a:r>
            <a:rPr lang="en-US" sz="1800" kern="1200" dirty="0" smtClean="0"/>
            <a:t>”   </a:t>
          </a:r>
          <a:endParaRPr lang="en-US" sz="2500" kern="1200" dirty="0"/>
        </a:p>
      </dsp:txBody>
      <dsp:txXfrm rot="-5400000">
        <a:off x="712988" y="36465"/>
        <a:ext cx="8562192" cy="597422"/>
      </dsp:txXfrm>
    </dsp:sp>
    <dsp:sp modelId="{1DFE47C7-21E5-C242-ABFD-CA5BEDF9B6E7}">
      <dsp:nvSpPr>
        <dsp:cNvPr id="0" name=""/>
        <dsp:cNvSpPr/>
      </dsp:nvSpPr>
      <dsp:spPr>
        <a:xfrm rot="5400000">
          <a:off x="-199565" y="1141390"/>
          <a:ext cx="1112118"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2,3. Receptor Interaction </a:t>
          </a:r>
        </a:p>
      </dsp:txBody>
      <dsp:txXfrm rot="-5400000">
        <a:off x="1" y="1298319"/>
        <a:ext cx="712987" cy="399131"/>
      </dsp:txXfrm>
    </dsp:sp>
    <dsp:sp modelId="{52207713-44B3-564B-858C-18CA0332FD74}">
      <dsp:nvSpPr>
        <dsp:cNvPr id="0" name=""/>
        <dsp:cNvSpPr/>
      </dsp:nvSpPr>
      <dsp:spPr>
        <a:xfrm rot="5400000">
          <a:off x="5035707" y="-3334111"/>
          <a:ext cx="662060" cy="9307499"/>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Receptor will Interact with G-protein Which will lead to replacing GDP with GTP. </a:t>
          </a:r>
          <a:endParaRPr lang="en-US" sz="1800" kern="1200" dirty="0"/>
        </a:p>
      </dsp:txBody>
      <dsp:txXfrm rot="-5400000">
        <a:off x="712988" y="1020927"/>
        <a:ext cx="9275180" cy="597422"/>
      </dsp:txXfrm>
    </dsp:sp>
    <dsp:sp modelId="{8198EC24-3C0B-1F48-BA05-DE174CAF09D0}">
      <dsp:nvSpPr>
        <dsp:cNvPr id="0" name=""/>
        <dsp:cNvSpPr/>
      </dsp:nvSpPr>
      <dsp:spPr>
        <a:xfrm rot="5400000">
          <a:off x="-152783" y="2125852"/>
          <a:ext cx="1018554"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4. Dissociation</a:t>
          </a:r>
        </a:p>
      </dsp:txBody>
      <dsp:txXfrm rot="-5400000">
        <a:off x="1" y="2329563"/>
        <a:ext cx="712987" cy="305567"/>
      </dsp:txXfrm>
    </dsp:sp>
    <dsp:sp modelId="{6AC3A760-F664-4D4C-BE30-9535584F1C23}">
      <dsp:nvSpPr>
        <dsp:cNvPr id="0" name=""/>
        <dsp:cNvSpPr/>
      </dsp:nvSpPr>
      <dsp:spPr>
        <a:xfrm rot="5400000">
          <a:off x="5035707" y="-2349649"/>
          <a:ext cx="662060" cy="9307499"/>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α-subunit dissociates from β &amp; γ subunits, and activates Phospholipase C.</a:t>
          </a:r>
          <a:r>
            <a:rPr lang="en-US" sz="2100" kern="1200" smtClean="0"/>
            <a:t> </a:t>
          </a:r>
          <a:endParaRPr lang="en-US" sz="2100" kern="1200" dirty="0"/>
        </a:p>
      </dsp:txBody>
      <dsp:txXfrm rot="-5400000">
        <a:off x="712988" y="2005389"/>
        <a:ext cx="9275180" cy="597422"/>
      </dsp:txXfrm>
    </dsp:sp>
    <dsp:sp modelId="{B6B03734-1EC5-E64D-A464-471C9EE68AEE}">
      <dsp:nvSpPr>
        <dsp:cNvPr id="0" name=""/>
        <dsp:cNvSpPr/>
      </dsp:nvSpPr>
      <dsp:spPr>
        <a:xfrm rot="5400000">
          <a:off x="-152783" y="3063532"/>
          <a:ext cx="1018554"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5. Breaking Down</a:t>
          </a:r>
        </a:p>
      </dsp:txBody>
      <dsp:txXfrm rot="-5400000">
        <a:off x="1" y="3267243"/>
        <a:ext cx="712987" cy="305567"/>
      </dsp:txXfrm>
    </dsp:sp>
    <dsp:sp modelId="{E915F60F-7831-BB48-B028-5A68563EC1C5}">
      <dsp:nvSpPr>
        <dsp:cNvPr id="0" name=""/>
        <dsp:cNvSpPr/>
      </dsp:nvSpPr>
      <dsp:spPr>
        <a:xfrm rot="5400000">
          <a:off x="5035707" y="-1411970"/>
          <a:ext cx="662060" cy="9307499"/>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Phospholipase C break phosphatidylinositol </a:t>
          </a:r>
          <a:r>
            <a:rPr lang="en-US" sz="1800" kern="1200" dirty="0" smtClean="0"/>
            <a:t>4-5trisphosphate </a:t>
          </a:r>
          <a:r>
            <a:rPr lang="en-US" sz="1800" kern="1200" dirty="0" smtClean="0"/>
            <a:t>into DAG + inositol 4-5 bisphosphate </a:t>
          </a:r>
          <a:endParaRPr lang="en-US" sz="1800" kern="1200" dirty="0"/>
        </a:p>
      </dsp:txBody>
      <dsp:txXfrm rot="-5400000">
        <a:off x="712988" y="2943068"/>
        <a:ext cx="9275180" cy="597422"/>
      </dsp:txXfrm>
    </dsp:sp>
    <dsp:sp modelId="{64FE8B02-3FD9-8341-A5C4-F72BDF2CE19A}">
      <dsp:nvSpPr>
        <dsp:cNvPr id="0" name=""/>
        <dsp:cNvSpPr/>
      </dsp:nvSpPr>
      <dsp:spPr>
        <a:xfrm rot="5400000">
          <a:off x="-152783" y="4001211"/>
          <a:ext cx="1018554"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6. Ca Releasing</a:t>
          </a:r>
          <a:endParaRPr lang="en-US" sz="1200" b="1" kern="1200" dirty="0"/>
        </a:p>
      </dsp:txBody>
      <dsp:txXfrm rot="-5400000">
        <a:off x="1" y="4204922"/>
        <a:ext cx="712987" cy="305567"/>
      </dsp:txXfrm>
    </dsp:sp>
    <dsp:sp modelId="{CF77C34D-C5F1-5445-B29F-D47891CABD4B}">
      <dsp:nvSpPr>
        <dsp:cNvPr id="0" name=""/>
        <dsp:cNvSpPr/>
      </dsp:nvSpPr>
      <dsp:spPr>
        <a:xfrm rot="5400000">
          <a:off x="5035707" y="-474290"/>
          <a:ext cx="662060" cy="9307499"/>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ER stores Calcium Which released to the cytoplasm when IP3 binds. (IP3: Inositol 1,4,5 triphosphate)</a:t>
          </a:r>
          <a:r>
            <a:rPr lang="en-US" sz="1600" kern="1200" smtClean="0"/>
            <a:t> </a:t>
          </a:r>
          <a:endParaRPr lang="en-US" sz="1600" kern="1200" dirty="0"/>
        </a:p>
      </dsp:txBody>
      <dsp:txXfrm rot="-5400000">
        <a:off x="712988" y="3880748"/>
        <a:ext cx="9275180" cy="597422"/>
      </dsp:txXfrm>
    </dsp:sp>
    <dsp:sp modelId="{28795ABD-1A55-B247-A44A-7A1411188257}">
      <dsp:nvSpPr>
        <dsp:cNvPr id="0" name=""/>
        <dsp:cNvSpPr/>
      </dsp:nvSpPr>
      <dsp:spPr>
        <a:xfrm rot="5400000">
          <a:off x="-152783" y="4938891"/>
          <a:ext cx="1018554"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t>7. Kinase C Activation </a:t>
          </a:r>
          <a:endParaRPr lang="en-US" sz="1050" b="1" kern="1200" dirty="0"/>
        </a:p>
      </dsp:txBody>
      <dsp:txXfrm rot="-5400000">
        <a:off x="1" y="5142602"/>
        <a:ext cx="712987" cy="305567"/>
      </dsp:txXfrm>
    </dsp:sp>
    <dsp:sp modelId="{B385B959-7030-604F-B318-03216F8C5E4C}">
      <dsp:nvSpPr>
        <dsp:cNvPr id="0" name=""/>
        <dsp:cNvSpPr/>
      </dsp:nvSpPr>
      <dsp:spPr>
        <a:xfrm rot="5400000">
          <a:off x="5035707" y="463388"/>
          <a:ext cx="662060" cy="9307499"/>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Calcium and DAG activate protein kinase C </a:t>
          </a:r>
          <a:endParaRPr lang="en-US" sz="1800" kern="1200" dirty="0"/>
        </a:p>
      </dsp:txBody>
      <dsp:txXfrm rot="-5400000">
        <a:off x="712988" y="4818427"/>
        <a:ext cx="9275180" cy="597422"/>
      </dsp:txXfrm>
    </dsp:sp>
    <dsp:sp modelId="{E010B3D6-B451-2B46-AAFA-D916B70736D4}">
      <dsp:nvSpPr>
        <dsp:cNvPr id="0" name=""/>
        <dsp:cNvSpPr/>
      </dsp:nvSpPr>
      <dsp:spPr>
        <a:xfrm rot="5400000">
          <a:off x="-152783" y="5876571"/>
          <a:ext cx="1018554" cy="712987"/>
        </a:xfrm>
        <a:prstGeom prst="chevr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t>8. Responding to Action</a:t>
          </a:r>
          <a:endParaRPr lang="en-US" sz="1050" b="1" kern="1200" dirty="0"/>
        </a:p>
      </dsp:txBody>
      <dsp:txXfrm rot="-5400000">
        <a:off x="1" y="6080282"/>
        <a:ext cx="712987" cy="305567"/>
      </dsp:txXfrm>
    </dsp:sp>
    <dsp:sp modelId="{8BD0C8CA-C1B2-5743-BD1A-0D998EEA1B33}">
      <dsp:nvSpPr>
        <dsp:cNvPr id="0" name=""/>
        <dsp:cNvSpPr/>
      </dsp:nvSpPr>
      <dsp:spPr>
        <a:xfrm rot="5400000">
          <a:off x="5035707" y="1401068"/>
          <a:ext cx="662060" cy="9307499"/>
        </a:xfrm>
        <a:prstGeom prst="round2Same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Protein kinase C catalyze protein phosphorylation. These proteins will give the response of the hormone or neurotransmitter.</a:t>
          </a:r>
          <a:endParaRPr lang="en-US" sz="1800" kern="1200" dirty="0"/>
        </a:p>
      </dsp:txBody>
      <dsp:txXfrm rot="-5400000">
        <a:off x="712988" y="5756107"/>
        <a:ext cx="9275180" cy="597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EE71B-1B6C-47CF-8BD1-06C03CFFBF1B}">
      <dsp:nvSpPr>
        <dsp:cNvPr id="0" name=""/>
        <dsp:cNvSpPr/>
      </dsp:nvSpPr>
      <dsp:spPr>
        <a:xfrm>
          <a:off x="0" y="235887"/>
          <a:ext cx="8167325" cy="8883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3875" tIns="249936" rIns="6338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 pancreatic juice, it helps in digestion of phospholipids </a:t>
          </a:r>
          <a:r>
            <a:rPr lang="en-US" sz="1800" kern="1200" dirty="0" smtClean="0">
              <a:solidFill>
                <a:schemeClr val="bg1">
                  <a:lumMod val="65000"/>
                </a:schemeClr>
              </a:solidFill>
            </a:rPr>
            <a:t>“ by cleaving them”</a:t>
          </a:r>
          <a:r>
            <a:rPr lang="en-US" sz="1800" kern="1200" dirty="0" smtClean="0"/>
            <a:t>.</a:t>
          </a:r>
          <a:endParaRPr lang="en-GB" sz="1800" kern="1200" dirty="0"/>
        </a:p>
      </dsp:txBody>
      <dsp:txXfrm>
        <a:off x="0" y="235887"/>
        <a:ext cx="8167325" cy="888300"/>
      </dsp:txXfrm>
    </dsp:sp>
    <dsp:sp modelId="{1D4E6D30-4C82-40BA-97F2-9B1114A236D9}">
      <dsp:nvSpPr>
        <dsp:cNvPr id="0" name=""/>
        <dsp:cNvSpPr/>
      </dsp:nvSpPr>
      <dsp:spPr>
        <a:xfrm>
          <a:off x="205453" y="0"/>
          <a:ext cx="5717127" cy="355331"/>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094" tIns="0" rIns="216094" bIns="0" numCol="1" spcCol="1270" anchor="ctr" anchorCtr="0">
          <a:noAutofit/>
        </a:bodyPr>
        <a:lstStyle/>
        <a:p>
          <a:pPr lvl="0" algn="l" defTabSz="1422400">
            <a:lnSpc>
              <a:spcPct val="90000"/>
            </a:lnSpc>
            <a:spcBef>
              <a:spcPct val="0"/>
            </a:spcBef>
            <a:spcAft>
              <a:spcPct val="35000"/>
            </a:spcAft>
          </a:pPr>
          <a:r>
            <a:rPr lang="en-US" sz="3200" b="0" kern="1200" dirty="0" smtClean="0">
              <a:solidFill>
                <a:schemeClr val="tx1"/>
              </a:solidFill>
            </a:rPr>
            <a:t>digestion</a:t>
          </a:r>
          <a:endParaRPr lang="en-GB" sz="1500" b="0" kern="1200" dirty="0">
            <a:solidFill>
              <a:schemeClr val="tx1"/>
            </a:solidFill>
          </a:endParaRPr>
        </a:p>
      </dsp:txBody>
      <dsp:txXfrm>
        <a:off x="222799" y="17346"/>
        <a:ext cx="5682435" cy="320639"/>
      </dsp:txXfrm>
    </dsp:sp>
    <dsp:sp modelId="{33FCDA95-E52F-4860-BA61-1C9CBB3D1629}">
      <dsp:nvSpPr>
        <dsp:cNvPr id="0" name=""/>
        <dsp:cNvSpPr/>
      </dsp:nvSpPr>
      <dsp:spPr>
        <a:xfrm>
          <a:off x="0" y="1380943"/>
          <a:ext cx="8167325" cy="17010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3875" tIns="249936" rIns="6338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lumMod val="65000"/>
                </a:schemeClr>
              </a:solidFill>
            </a:rPr>
            <a:t>Change in the composition of the phospholipid</a:t>
          </a:r>
          <a:r>
            <a:rPr lang="en-US" sz="1800" kern="1200" dirty="0" smtClean="0"/>
            <a:t>.</a:t>
          </a:r>
          <a:endParaRPr lang="en-GB" sz="1800" kern="1200" dirty="0"/>
        </a:p>
        <a:p>
          <a:pPr marL="171450" lvl="1" indent="-171450" algn="l" defTabSz="800100">
            <a:lnSpc>
              <a:spcPct val="90000"/>
            </a:lnSpc>
            <a:spcBef>
              <a:spcPct val="0"/>
            </a:spcBef>
            <a:spcAft>
              <a:spcPct val="15000"/>
            </a:spcAft>
            <a:buChar char="••"/>
          </a:pPr>
          <a:r>
            <a:rPr lang="en-US" sz="1800" kern="1200" dirty="0" smtClean="0">
              <a:solidFill>
                <a:schemeClr val="bg1">
                  <a:lumMod val="65000"/>
                </a:schemeClr>
              </a:solidFill>
            </a:rPr>
            <a:t>Example: DDPC is produced remodeling.(</a:t>
          </a:r>
          <a:r>
            <a:rPr lang="en-GB" sz="1800" kern="1200" dirty="0" smtClean="0">
              <a:solidFill>
                <a:schemeClr val="bg1">
                  <a:lumMod val="65000"/>
                </a:schemeClr>
              </a:solidFill>
            </a:rPr>
            <a:t>consisting of two palmitic acids attached of a phosphatidylcholine head-group (Phospholipase cleaves the phosphatidylcholine ,and by the help of transferase enzyme it  adds the palmitic acid)  </a:t>
          </a:r>
          <a:endParaRPr lang="en-GB" sz="1800" kern="1200" dirty="0">
            <a:solidFill>
              <a:schemeClr val="bg1">
                <a:lumMod val="65000"/>
              </a:schemeClr>
            </a:solidFill>
          </a:endParaRPr>
        </a:p>
      </dsp:txBody>
      <dsp:txXfrm>
        <a:off x="0" y="1380943"/>
        <a:ext cx="8167325" cy="1701000"/>
      </dsp:txXfrm>
    </dsp:sp>
    <dsp:sp modelId="{F62C23F9-5B4F-4F56-AAC1-77086DF92B45}">
      <dsp:nvSpPr>
        <dsp:cNvPr id="0" name=""/>
        <dsp:cNvSpPr/>
      </dsp:nvSpPr>
      <dsp:spPr>
        <a:xfrm rot="10800000" flipV="1">
          <a:off x="125682" y="1236841"/>
          <a:ext cx="5209903" cy="36907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094" tIns="0" rIns="216094" bIns="0" numCol="1" spcCol="1270" anchor="ctr" anchorCtr="0">
          <a:noAutofit/>
        </a:bodyPr>
        <a:lstStyle/>
        <a:p>
          <a:pPr lvl="0" algn="l" defTabSz="1422400">
            <a:lnSpc>
              <a:spcPct val="90000"/>
            </a:lnSpc>
            <a:spcBef>
              <a:spcPct val="0"/>
            </a:spcBef>
            <a:spcAft>
              <a:spcPct val="35000"/>
            </a:spcAft>
          </a:pPr>
          <a:r>
            <a:rPr lang="en-US" sz="3200" b="0" kern="1200" dirty="0" smtClean="0">
              <a:solidFill>
                <a:schemeClr val="tx1"/>
              </a:solidFill>
            </a:rPr>
            <a:t>Remodeling</a:t>
          </a:r>
          <a:r>
            <a:rPr lang="en-US" sz="3200" b="1" kern="1200" dirty="0" smtClean="0">
              <a:solidFill>
                <a:schemeClr val="tx1"/>
              </a:solidFill>
            </a:rPr>
            <a:t> </a:t>
          </a:r>
          <a:endParaRPr lang="en-GB" sz="3200" b="1" kern="1200" dirty="0">
            <a:solidFill>
              <a:schemeClr val="tx1"/>
            </a:solidFill>
          </a:endParaRPr>
        </a:p>
      </dsp:txBody>
      <dsp:txXfrm rot="-10800000">
        <a:off x="143699" y="1254858"/>
        <a:ext cx="5173869" cy="333041"/>
      </dsp:txXfrm>
    </dsp:sp>
    <dsp:sp modelId="{80F66E4F-6148-4F13-9DF5-03BC14175D28}">
      <dsp:nvSpPr>
        <dsp:cNvPr id="0" name=""/>
        <dsp:cNvSpPr/>
      </dsp:nvSpPr>
      <dsp:spPr>
        <a:xfrm>
          <a:off x="0" y="3310154"/>
          <a:ext cx="8167325" cy="3024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BF41ABD-64B5-42FD-BE33-79A6045EEC4A}">
      <dsp:nvSpPr>
        <dsp:cNvPr id="0" name=""/>
        <dsp:cNvSpPr/>
      </dsp:nvSpPr>
      <dsp:spPr>
        <a:xfrm>
          <a:off x="109985" y="3131344"/>
          <a:ext cx="6162434" cy="34053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094" tIns="0" rIns="21609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Production of second messenger </a:t>
          </a:r>
          <a:endParaRPr lang="en-GB" sz="3200" kern="1200" dirty="0">
            <a:solidFill>
              <a:schemeClr val="tx1"/>
            </a:solidFill>
          </a:endParaRPr>
        </a:p>
      </dsp:txBody>
      <dsp:txXfrm>
        <a:off x="126608" y="3147967"/>
        <a:ext cx="6129188" cy="307284"/>
      </dsp:txXfrm>
    </dsp:sp>
    <dsp:sp modelId="{01313F17-E1A3-45CF-A579-85CEBDFC474F}">
      <dsp:nvSpPr>
        <dsp:cNvPr id="0" name=""/>
        <dsp:cNvSpPr/>
      </dsp:nvSpPr>
      <dsp:spPr>
        <a:xfrm>
          <a:off x="0" y="3991476"/>
          <a:ext cx="8167325" cy="12474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3875" tIns="249936" rIns="633875"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Pathogenic bacteria produce phospholipases to dissolve cell membranes and spread infection.</a:t>
          </a:r>
          <a:endParaRPr lang="en-GB" sz="2000" kern="1200" dirty="0"/>
        </a:p>
        <a:p>
          <a:pPr marL="171450" lvl="1" indent="-171450" algn="l" defTabSz="711200">
            <a:lnSpc>
              <a:spcPct val="90000"/>
            </a:lnSpc>
            <a:spcBef>
              <a:spcPct val="0"/>
            </a:spcBef>
            <a:spcAft>
              <a:spcPct val="15000"/>
            </a:spcAft>
            <a:buChar char="••"/>
          </a:pPr>
          <a:endParaRPr lang="en-GB" sz="1600" kern="1200" dirty="0"/>
        </a:p>
      </dsp:txBody>
      <dsp:txXfrm>
        <a:off x="0" y="3991476"/>
        <a:ext cx="8167325" cy="1247400"/>
      </dsp:txXfrm>
    </dsp:sp>
    <dsp:sp modelId="{7F362E61-C12D-4187-AD56-9DE9B55E3222}">
      <dsp:nvSpPr>
        <dsp:cNvPr id="0" name=""/>
        <dsp:cNvSpPr/>
      </dsp:nvSpPr>
      <dsp:spPr>
        <a:xfrm>
          <a:off x="0" y="3649425"/>
          <a:ext cx="7759588" cy="49124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094" tIns="0" rIns="216094" bIns="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Dissolving the cell membrane in infection </a:t>
          </a:r>
          <a:endParaRPr lang="en-GB" sz="3200" kern="1200" dirty="0">
            <a:solidFill>
              <a:schemeClr val="tx1"/>
            </a:solidFill>
          </a:endParaRPr>
        </a:p>
      </dsp:txBody>
      <dsp:txXfrm>
        <a:off x="23980" y="3673405"/>
        <a:ext cx="7711628" cy="4432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9</a:t>
            </a:fld>
            <a:endParaRPr lang="en-US"/>
          </a:p>
        </p:txBody>
      </p:sp>
    </p:spTree>
    <p:extLst>
      <p:ext uri="{BB962C8B-B14F-4D97-AF65-F5344CB8AC3E}">
        <p14:creationId xmlns:p14="http://schemas.microsoft.com/office/powerpoint/2010/main" val="130597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EE893F-5FEC-9748-B4B9-39ADF81ACA72}" type="slidenum">
              <a:rPr lang="en-US" smtClean="0"/>
              <a:t>22</a:t>
            </a:fld>
            <a:endParaRPr lang="en-US"/>
          </a:p>
        </p:txBody>
      </p:sp>
    </p:spTree>
    <p:extLst>
      <p:ext uri="{BB962C8B-B14F-4D97-AF65-F5344CB8AC3E}">
        <p14:creationId xmlns:p14="http://schemas.microsoft.com/office/powerpoint/2010/main" val="100932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24</a:t>
            </a:fld>
            <a:endParaRPr lang="en-US"/>
          </a:p>
        </p:txBody>
      </p:sp>
    </p:spTree>
    <p:extLst>
      <p:ext uri="{BB962C8B-B14F-4D97-AF65-F5344CB8AC3E}">
        <p14:creationId xmlns:p14="http://schemas.microsoft.com/office/powerpoint/2010/main" val="219129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478E01-7796-8D49-A77F-3C9FEC75CB2E}"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56EF1-1469-4845-B7EE-C91B9B45F9A9}"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83CF4-011E-7448-BE2F-BC9F747C4554}"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767A8-3801-9B49-97D3-BC6B8A7845D4}"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B67A6-F4D2-F543-B3BC-2024082D5C6B}"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48C01-26B8-194B-8127-0FA91B4C2627}" type="datetime1">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537A84-5DD9-4F45-836D-4322AC59D07F}" type="datetime1">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EDC9B-C6AF-E049-B061-2064A72091B7}" type="datetime1">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D352-294F-FC47-B0AF-E13F3E18E09C}" type="datetime1">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4618A-C236-CE4D-952B-E3FE566B1C23}" type="datetime1">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213E0-C883-4544-B025-1A8F297956EB}" type="datetime1">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0C3D9-DD59-B740-90F6-002E094BBDFE}" type="datetime1">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6.jpg"/><Relationship Id="rId4" Type="http://schemas.microsoft.com/office/2007/relationships/hdphoto" Target="../media/hdphoto1.wdp"/><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m.youtube.com/watch?v=cn6mMlKedwU" TargetMode="External"/><Relationship Id="rId3" Type="http://schemas.microsoft.com/office/2007/relationships/hdphoto" Target="../media/hdphoto1.wdp"/><Relationship Id="rId7" Type="http://schemas.openxmlformats.org/officeDocument/2006/relationships/hyperlink" Target="https://www.youtube.com/watch?v=vO63j9m5gr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nlineexambuilder.com/phospholipids/exam-130270" TargetMode="External"/><Relationship Id="rId5" Type="http://schemas.openxmlformats.org/officeDocument/2006/relationships/hyperlink" Target="https://www.onlineexambuilder.com/phospholipid-compounds/exam-130242" TargetMode="External"/><Relationship Id="rId4" Type="http://schemas.openxmlformats.org/officeDocument/2006/relationships/hyperlink" Target="https://www.onlineexambuilder.com/phospholipid-compounds-saq/exam-13026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hyperlink" Target="https://m.youtube.com/watch?v=cn6mMlKedwU"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26"/>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solidFill>
                <a:latin typeface="Century Gothic" charset="0"/>
                <a:ea typeface="Century Gothic" charset="0"/>
                <a:cs typeface="Century Gothic" charset="0"/>
              </a:rPr>
              <a:t>Biochemistry</a:t>
            </a:r>
            <a:endParaRPr lang="en-US" sz="5400" b="1" dirty="0">
              <a:solidFill>
                <a:schemeClr val="bg1"/>
              </a:solidFill>
              <a:latin typeface="Century Gothic" charset="0"/>
              <a:ea typeface="Century Gothic" charset="0"/>
              <a:cs typeface="Century Gothic" charset="0"/>
            </a:endParaRPr>
          </a:p>
        </p:txBody>
      </p:sp>
      <p:sp>
        <p:nvSpPr>
          <p:cNvPr id="8" name="Rectangle 7"/>
          <p:cNvSpPr/>
          <p:nvPr/>
        </p:nvSpPr>
        <p:spPr>
          <a:xfrm>
            <a:off x="435059" y="1800719"/>
            <a:ext cx="4986995"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t>Phospholipids </a:t>
            </a:r>
            <a:r>
              <a:rPr lang="en-US" sz="4400" dirty="0"/>
              <a:t>of clinical </a:t>
            </a:r>
            <a:r>
              <a:rPr lang="en-US" sz="4400" dirty="0" smtClean="0"/>
              <a:t>significance</a:t>
            </a:r>
            <a:endParaRPr lang="en-US" sz="4400" i="1" dirty="0">
              <a:solidFill>
                <a:srgbClr val="5B8B6B"/>
              </a:solidFill>
              <a:latin typeface="Century Gothic" charset="0"/>
              <a:ea typeface="Century Gothic" charset="0"/>
              <a:cs typeface="Century Gothic" charset="0"/>
            </a:endParaRPr>
          </a:p>
        </p:txBody>
      </p:sp>
      <p:pic>
        <p:nvPicPr>
          <p:cNvPr id="10"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6000995" y="5829734"/>
            <a:ext cx="1580444" cy="1549544"/>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12" name="Slide Number Placeholder 11"/>
          <p:cNvSpPr>
            <a:spLocks noGrp="1"/>
          </p:cNvSpPr>
          <p:nvPr>
            <p:ph type="sldNum" sz="quarter" idx="12"/>
          </p:nvPr>
        </p:nvSpPr>
        <p:spPr/>
        <p:txBody>
          <a:bodyPr/>
          <a:lstStyle/>
          <a:p>
            <a:fld id="{C6A61B80-718B-8E4C-9CE5-C64D512E4DAF}" type="slidenum">
              <a:rPr lang="en-US" smtClean="0"/>
              <a:t>1</a:t>
            </a:fld>
            <a:endParaRPr lang="en-US"/>
          </a:p>
        </p:txBody>
      </p:sp>
      <p:sp>
        <p:nvSpPr>
          <p:cNvPr id="2" name="Rectangle 1"/>
          <p:cNvSpPr/>
          <p:nvPr/>
        </p:nvSpPr>
        <p:spPr>
          <a:xfrm>
            <a:off x="209591" y="5334000"/>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a:solidFill>
                  <a:schemeClr val="bg1">
                    <a:lumMod val="50000"/>
                  </a:schemeClr>
                </a:solidFill>
              </a:rPr>
              <a:t>Extra Information.</a:t>
            </a:r>
          </a:p>
          <a:p>
            <a:pPr marL="285750" indent="-285750">
              <a:buClr>
                <a:schemeClr val="tx1">
                  <a:lumMod val="95000"/>
                  <a:lumOff val="5000"/>
                </a:schemeClr>
              </a:buClr>
              <a:buFont typeface="Wingdings" panose="05000000000000000000" pitchFamily="2" charset="2"/>
              <a:buChar char="§"/>
            </a:pPr>
            <a:r>
              <a:rPr lang="en-US" sz="2200" b="1" dirty="0" smtClean="0">
                <a:solidFill>
                  <a:schemeClr val="tx1"/>
                </a:solidFill>
              </a:rPr>
              <a:t>Doctors slides</a:t>
            </a:r>
            <a:endParaRPr lang="en-US" sz="2200" b="1" dirty="0">
              <a:solidFill>
                <a:schemeClr val="tx1"/>
              </a:solidFill>
            </a:endParaRPr>
          </a:p>
        </p:txBody>
      </p:sp>
      <p:pic>
        <p:nvPicPr>
          <p:cNvPr id="14" name="Picture 13" descr="C:\Users\TOSHIBA\Downloads\stick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147" y="4931454"/>
            <a:ext cx="2516823" cy="16730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4"/>
          <p:cNvSpPr txBox="1"/>
          <p:nvPr/>
        </p:nvSpPr>
        <p:spPr>
          <a:xfrm>
            <a:off x="5822390" y="5966526"/>
            <a:ext cx="374356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95000"/>
                  </a:schemeClr>
                </a:solidFill>
                <a:effectLst/>
                <a:uLnTx/>
                <a:uFillTx/>
                <a:latin typeface="Trebuchet MS"/>
                <a:ea typeface="+mn-ea"/>
                <a:cs typeface="+mn-cs"/>
              </a:rPr>
              <a:t>436 Biochemistry team</a:t>
            </a:r>
          </a:p>
        </p:txBody>
      </p:sp>
      <p:sp>
        <p:nvSpPr>
          <p:cNvPr id="3" name="TextBox 2"/>
          <p:cNvSpPr txBox="1"/>
          <p:nvPr/>
        </p:nvSpPr>
        <p:spPr>
          <a:xfrm>
            <a:off x="489382" y="3399074"/>
            <a:ext cx="2942750" cy="1754326"/>
          </a:xfrm>
          <a:prstGeom prst="rect">
            <a:avLst/>
          </a:prstGeom>
          <a:noFill/>
        </p:spPr>
        <p:txBody>
          <a:bodyPr wrap="square" rtlCol="1">
            <a:spAutoFit/>
          </a:bodyPr>
          <a:lstStyle/>
          <a:p>
            <a:r>
              <a:rPr lang="en-US" dirty="0" smtClean="0">
                <a:solidFill>
                  <a:schemeClr val="bg1">
                    <a:lumMod val="95000"/>
                  </a:schemeClr>
                </a:solidFill>
                <a:latin typeface="Bookman Old Style" panose="02050604050505020204" pitchFamily="18" charset="0"/>
              </a:rPr>
              <a:t>Nothing is ever </a:t>
            </a:r>
            <a:r>
              <a:rPr lang="en-US" dirty="0" smtClean="0">
                <a:solidFill>
                  <a:schemeClr val="bg1">
                    <a:lumMod val="95000"/>
                  </a:schemeClr>
                </a:solidFill>
                <a:latin typeface="Bookman Old Style" panose="02050604050505020204" pitchFamily="18" charset="0"/>
              </a:rPr>
              <a:t>wrong. </a:t>
            </a:r>
            <a:r>
              <a:rPr lang="en-US" dirty="0" smtClean="0">
                <a:solidFill>
                  <a:schemeClr val="bg1">
                    <a:lumMod val="95000"/>
                  </a:schemeClr>
                </a:solidFill>
                <a:latin typeface="Bookman Old Style" panose="02050604050505020204" pitchFamily="18" charset="0"/>
              </a:rPr>
              <a:t>We learn from every step we </a:t>
            </a:r>
            <a:r>
              <a:rPr lang="en-US" dirty="0" smtClean="0">
                <a:solidFill>
                  <a:schemeClr val="bg1">
                    <a:lumMod val="95000"/>
                  </a:schemeClr>
                </a:solidFill>
                <a:latin typeface="Bookman Old Style" panose="02050604050505020204" pitchFamily="18" charset="0"/>
              </a:rPr>
              <a:t>take. </a:t>
            </a:r>
            <a:r>
              <a:rPr lang="en-US" dirty="0" smtClean="0">
                <a:solidFill>
                  <a:schemeClr val="bg1">
                    <a:lumMod val="95000"/>
                  </a:schemeClr>
                </a:solidFill>
                <a:latin typeface="Bookman Old Style" panose="02050604050505020204" pitchFamily="18" charset="0"/>
              </a:rPr>
              <a:t>Whatever you did today was the way it was meant to </a:t>
            </a:r>
            <a:r>
              <a:rPr lang="en-US" dirty="0" smtClean="0">
                <a:solidFill>
                  <a:schemeClr val="bg1">
                    <a:lumMod val="95000"/>
                  </a:schemeClr>
                </a:solidFill>
                <a:latin typeface="Bookman Old Style" panose="02050604050505020204" pitchFamily="18" charset="0"/>
              </a:rPr>
              <a:t>be.</a:t>
            </a:r>
          </a:p>
          <a:p>
            <a:r>
              <a:rPr lang="en-US" dirty="0" smtClean="0">
                <a:solidFill>
                  <a:schemeClr val="bg1">
                    <a:lumMod val="95000"/>
                  </a:schemeClr>
                </a:solidFill>
                <a:latin typeface="Bookman Old Style" panose="02050604050505020204" pitchFamily="18" charset="0"/>
              </a:rPr>
              <a:t>Be </a:t>
            </a:r>
            <a:r>
              <a:rPr lang="en-US" dirty="0" smtClean="0">
                <a:solidFill>
                  <a:schemeClr val="bg1">
                    <a:lumMod val="95000"/>
                  </a:schemeClr>
                </a:solidFill>
                <a:latin typeface="Bookman Old Style" panose="02050604050505020204" pitchFamily="18" charset="0"/>
              </a:rPr>
              <a:t>proud of you </a:t>
            </a:r>
            <a:r>
              <a:rPr lang="en-US" dirty="0" smtClean="0">
                <a:solidFill>
                  <a:schemeClr val="bg1">
                    <a:lumMod val="95000"/>
                  </a:schemeClr>
                </a:solidFill>
                <a:latin typeface="Bookman Old Style" panose="02050604050505020204" pitchFamily="18" charset="0"/>
              </a:rPr>
              <a:t>! </a:t>
            </a:r>
            <a:endParaRPr lang="ar-SA" dirty="0">
              <a:solidFill>
                <a:schemeClr val="bg1">
                  <a:lumMod val="95000"/>
                </a:schemeClr>
              </a:solidFill>
              <a:latin typeface="Bookman Old Style" panose="02050604050505020204" pitchFamily="18" charset="0"/>
            </a:endParaRPr>
          </a:p>
        </p:txBody>
      </p:sp>
    </p:spTree>
    <p:extLst>
      <p:ext uri="{BB962C8B-B14F-4D97-AF65-F5344CB8AC3E}">
        <p14:creationId xmlns:p14="http://schemas.microsoft.com/office/powerpoint/2010/main" val="136945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10</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1295400" y="906592"/>
            <a:ext cx="10353805" cy="39566"/>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682080" y="5581578"/>
            <a:ext cx="1580444" cy="1549544"/>
          </a:xfrm>
          <a:prstGeom prst="rect">
            <a:avLst/>
          </a:prstGeom>
        </p:spPr>
      </p:pic>
      <p:sp>
        <p:nvSpPr>
          <p:cNvPr id="8" name="Rectangle 7"/>
          <p:cNvSpPr/>
          <p:nvPr/>
        </p:nvSpPr>
        <p:spPr>
          <a:xfrm>
            <a:off x="1133286" y="75595"/>
            <a:ext cx="10839827"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Respiratory Distress Syndrome (RDS):</a:t>
            </a:r>
            <a:endParaRPr lang="en-US" sz="4800" dirty="0">
              <a:solidFill>
                <a:srgbClr val="517A91"/>
              </a:solidFill>
              <a:latin typeface="Century Gothic" charset="0"/>
              <a:ea typeface="Century Gothic" charset="0"/>
              <a:cs typeface="Century Gothic" charset="0"/>
            </a:endParaRPr>
          </a:p>
        </p:txBody>
      </p:sp>
      <p:sp>
        <p:nvSpPr>
          <p:cNvPr id="9" name="Content Placeholder 2"/>
          <p:cNvSpPr>
            <a:spLocks noGrp="1"/>
          </p:cNvSpPr>
          <p:nvPr>
            <p:ph idx="1"/>
          </p:nvPr>
        </p:nvSpPr>
        <p:spPr>
          <a:xfrm>
            <a:off x="1133286" y="1345509"/>
            <a:ext cx="10953749" cy="3088706"/>
          </a:xfrm>
        </p:spPr>
        <p:txBody>
          <a:bodyPr>
            <a:normAutofit/>
          </a:bodyPr>
          <a:lstStyle/>
          <a:p>
            <a:pPr marL="0" indent="0" algn="l">
              <a:buNone/>
              <a:defRPr/>
            </a:pPr>
            <a:r>
              <a:rPr lang="en-US" altLang="en-US" b="1" dirty="0" smtClean="0">
                <a:solidFill>
                  <a:schemeClr val="tx1">
                    <a:lumMod val="85000"/>
                    <a:lumOff val="15000"/>
                  </a:schemeClr>
                </a:solidFill>
              </a:rPr>
              <a:t>Respiratory distress syndrome (RDS) </a:t>
            </a:r>
            <a:r>
              <a:rPr lang="en-US" altLang="en-US" b="1" dirty="0" smtClean="0">
                <a:solidFill>
                  <a:schemeClr val="bg1">
                    <a:lumMod val="50000"/>
                  </a:schemeClr>
                </a:solidFill>
              </a:rPr>
              <a:t>(also called new born respiratory distress syndrome)</a:t>
            </a:r>
          </a:p>
          <a:p>
            <a:pPr algn="l">
              <a:buFont typeface="Arial" charset="0"/>
              <a:buChar char="•"/>
              <a:defRPr/>
            </a:pPr>
            <a:r>
              <a:rPr lang="en-US" altLang="en-US" dirty="0" smtClean="0">
                <a:solidFill>
                  <a:schemeClr val="tx1">
                    <a:lumMod val="85000"/>
                    <a:lumOff val="15000"/>
                  </a:schemeClr>
                </a:solidFill>
              </a:rPr>
              <a:t>In preterm infants due to deficiency of lung surfactant.</a:t>
            </a:r>
          </a:p>
          <a:p>
            <a:pPr algn="l">
              <a:buFont typeface="Arial" charset="0"/>
              <a:buChar char="•"/>
              <a:defRPr/>
            </a:pPr>
            <a:r>
              <a:rPr lang="en-US" altLang="en-US" dirty="0" smtClean="0">
                <a:solidFill>
                  <a:schemeClr val="tx1">
                    <a:lumMod val="85000"/>
                    <a:lumOff val="15000"/>
                  </a:schemeClr>
                </a:solidFill>
              </a:rPr>
              <a:t>A major cause of neonatal death.</a:t>
            </a:r>
          </a:p>
          <a:p>
            <a:pPr algn="l">
              <a:buFont typeface="Arial" charset="0"/>
              <a:buChar char="•"/>
              <a:defRPr/>
            </a:pPr>
            <a:r>
              <a:rPr lang="en-US" altLang="en-US" dirty="0" err="1" smtClean="0">
                <a:solidFill>
                  <a:schemeClr val="tx1">
                    <a:lumMod val="85000"/>
                    <a:lumOff val="15000"/>
                  </a:schemeClr>
                </a:solidFill>
              </a:rPr>
              <a:t>Preventation</a:t>
            </a:r>
            <a:r>
              <a:rPr lang="en-US" altLang="en-US" dirty="0" smtClean="0">
                <a:solidFill>
                  <a:schemeClr val="tx1">
                    <a:lumMod val="85000"/>
                    <a:lumOff val="15000"/>
                  </a:schemeClr>
                </a:solidFill>
              </a:rPr>
              <a:t> : </a:t>
            </a:r>
            <a:r>
              <a:rPr lang="en-US" altLang="en-US" dirty="0" smtClean="0">
                <a:solidFill>
                  <a:srgbClr val="FF0000"/>
                </a:solidFill>
              </a:rPr>
              <a:t>glucocorticoids</a:t>
            </a:r>
            <a:r>
              <a:rPr lang="en-US" altLang="en-US" dirty="0" smtClean="0">
                <a:solidFill>
                  <a:schemeClr val="tx1">
                    <a:lumMod val="85000"/>
                    <a:lumOff val="15000"/>
                  </a:schemeClr>
                </a:solidFill>
              </a:rPr>
              <a:t> to mother to promote lung maturation.</a:t>
            </a:r>
            <a:r>
              <a:rPr lang="en-US" altLang="en-US" dirty="0" smtClean="0">
                <a:solidFill>
                  <a:schemeClr val="bg1">
                    <a:lumMod val="50000"/>
                  </a:schemeClr>
                </a:solidFill>
              </a:rPr>
              <a:t>*</a:t>
            </a:r>
            <a:endParaRPr lang="en-US" altLang="en-US" dirty="0" smtClean="0">
              <a:solidFill>
                <a:schemeClr val="tx1">
                  <a:lumMod val="85000"/>
                  <a:lumOff val="15000"/>
                </a:schemeClr>
              </a:solidFill>
            </a:endParaRPr>
          </a:p>
          <a:p>
            <a:pPr algn="l">
              <a:buFont typeface="Arial" charset="0"/>
              <a:buChar char="•"/>
              <a:defRPr/>
            </a:pPr>
            <a:r>
              <a:rPr lang="en-US" altLang="en-US" dirty="0" smtClean="0">
                <a:solidFill>
                  <a:schemeClr val="tx1">
                    <a:lumMod val="85000"/>
                    <a:lumOff val="15000"/>
                  </a:schemeClr>
                </a:solidFill>
              </a:rPr>
              <a:t>In adults due to damaged alveoli by infection or trauma.</a:t>
            </a:r>
            <a:r>
              <a:rPr lang="en-US" altLang="en-US" dirty="0" smtClean="0">
                <a:solidFill>
                  <a:schemeClr val="bg1">
                    <a:lumMod val="50000"/>
                  </a:schemeClr>
                </a:solidFill>
              </a:rPr>
              <a:t>**</a:t>
            </a:r>
          </a:p>
        </p:txBody>
      </p:sp>
    </p:spTree>
    <p:extLst>
      <p:ext uri="{BB962C8B-B14F-4D97-AF65-F5344CB8AC3E}">
        <p14:creationId xmlns:p14="http://schemas.microsoft.com/office/powerpoint/2010/main" val="44341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11</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1227659" y="768806"/>
            <a:ext cx="10353805" cy="39566"/>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614339" y="5581578"/>
            <a:ext cx="1580444" cy="1549544"/>
          </a:xfrm>
          <a:prstGeom prst="rect">
            <a:avLst/>
          </a:prstGeom>
        </p:spPr>
      </p:pic>
      <p:sp>
        <p:nvSpPr>
          <p:cNvPr id="8" name="Rectangle 7"/>
          <p:cNvSpPr/>
          <p:nvPr/>
        </p:nvSpPr>
        <p:spPr>
          <a:xfrm>
            <a:off x="1133285" y="75595"/>
            <a:ext cx="10934701" cy="584775"/>
          </a:xfrm>
          <a:prstGeom prst="rect">
            <a:avLst/>
          </a:prstGeom>
        </p:spPr>
        <p:txBody>
          <a:bodyPr wrap="square">
            <a:spAutoFit/>
          </a:bodyPr>
          <a:lstStyle/>
          <a:p>
            <a:r>
              <a:rPr lang="en-US" sz="3200" dirty="0" err="1" smtClean="0">
                <a:solidFill>
                  <a:srgbClr val="517A91"/>
                </a:solidFill>
                <a:latin typeface="Century Gothic" charset="0"/>
                <a:ea typeface="Century Gothic" charset="0"/>
                <a:cs typeface="Century Gothic" charset="0"/>
              </a:rPr>
              <a:t>Dr.Sumbul</a:t>
            </a:r>
            <a:r>
              <a:rPr lang="en-US" sz="3200" dirty="0" smtClean="0">
                <a:solidFill>
                  <a:srgbClr val="517A91"/>
                </a:solidFill>
                <a:latin typeface="Century Gothic" charset="0"/>
                <a:ea typeface="Century Gothic" charset="0"/>
                <a:cs typeface="Century Gothic" charset="0"/>
              </a:rPr>
              <a:t> and </a:t>
            </a:r>
            <a:r>
              <a:rPr lang="en-US" sz="3200" dirty="0" err="1" smtClean="0">
                <a:solidFill>
                  <a:srgbClr val="517A91"/>
                </a:solidFill>
                <a:latin typeface="Century Gothic" charset="0"/>
                <a:ea typeface="Century Gothic" charset="0"/>
                <a:cs typeface="Century Gothic" charset="0"/>
              </a:rPr>
              <a:t>lippincot</a:t>
            </a:r>
            <a:r>
              <a:rPr lang="en-US" sz="3200" dirty="0" smtClean="0">
                <a:solidFill>
                  <a:srgbClr val="517A91"/>
                </a:solidFill>
                <a:latin typeface="Century Gothic" charset="0"/>
                <a:ea typeface="Century Gothic" charset="0"/>
                <a:cs typeface="Century Gothic" charset="0"/>
              </a:rPr>
              <a:t> explanation about the RDS:</a:t>
            </a:r>
            <a:endParaRPr lang="en-US" sz="3200" dirty="0">
              <a:solidFill>
                <a:srgbClr val="517A91"/>
              </a:solidFill>
              <a:latin typeface="Century Gothic" charset="0"/>
              <a:ea typeface="Century Gothic" charset="0"/>
              <a:cs typeface="Century Gothic" charset="0"/>
            </a:endParaRPr>
          </a:p>
        </p:txBody>
      </p:sp>
      <p:sp>
        <p:nvSpPr>
          <p:cNvPr id="9" name="Content Placeholder 2"/>
          <p:cNvSpPr>
            <a:spLocks noGrp="1"/>
          </p:cNvSpPr>
          <p:nvPr>
            <p:ph idx="1"/>
          </p:nvPr>
        </p:nvSpPr>
        <p:spPr>
          <a:xfrm>
            <a:off x="1227659" y="1329851"/>
            <a:ext cx="10953749" cy="2099149"/>
          </a:xfrm>
        </p:spPr>
        <p:txBody>
          <a:bodyPr>
            <a:normAutofit/>
          </a:bodyPr>
          <a:lstStyle/>
          <a:p>
            <a:pPr algn="l">
              <a:buFont typeface="Arial" charset="0"/>
              <a:buChar char="•"/>
              <a:defRPr/>
            </a:pPr>
            <a:r>
              <a:rPr lang="en-US" altLang="en-US" dirty="0" smtClean="0">
                <a:solidFill>
                  <a:schemeClr val="bg1">
                    <a:lumMod val="50000"/>
                  </a:schemeClr>
                </a:solidFill>
              </a:rPr>
              <a:t>How to measure if the lung is having respiratory distress syndrome or not?</a:t>
            </a:r>
          </a:p>
          <a:p>
            <a:pPr lvl="1">
              <a:buFont typeface="Arial" charset="0"/>
              <a:buChar char="•"/>
              <a:defRPr/>
            </a:pPr>
            <a:r>
              <a:rPr lang="en-US" altLang="en-US" dirty="0" smtClean="0">
                <a:solidFill>
                  <a:schemeClr val="bg1">
                    <a:lumMod val="50000"/>
                  </a:schemeClr>
                </a:solidFill>
              </a:rPr>
              <a:t>By measuring the ratio between </a:t>
            </a:r>
            <a:r>
              <a:rPr lang="en-US" altLang="en-US" dirty="0" err="1" smtClean="0">
                <a:solidFill>
                  <a:srgbClr val="FF0000"/>
                </a:solidFill>
              </a:rPr>
              <a:t>Sphingomylein</a:t>
            </a:r>
            <a:r>
              <a:rPr lang="en-US" altLang="en-US" dirty="0" smtClean="0">
                <a:solidFill>
                  <a:srgbClr val="FF0000"/>
                </a:solidFill>
              </a:rPr>
              <a:t> and Lecithin</a:t>
            </a:r>
            <a:r>
              <a:rPr lang="en-US" altLang="en-US" dirty="0" smtClean="0">
                <a:solidFill>
                  <a:schemeClr val="bg1">
                    <a:lumMod val="50000"/>
                  </a:schemeClr>
                </a:solidFill>
              </a:rPr>
              <a:t>, if the ratio is 2 or more that means the person is healthy, if less that means the person is having respiratory distress syndrome.</a:t>
            </a:r>
            <a:endParaRPr lang="en-US" altLang="en-US" dirty="0" smtClean="0">
              <a:solidFill>
                <a:schemeClr val="tx1">
                  <a:lumMod val="85000"/>
                  <a:lumOff val="15000"/>
                </a:schemeClr>
              </a:solidFill>
            </a:endParaRPr>
          </a:p>
          <a:p>
            <a:pPr marL="0" indent="0" algn="l">
              <a:buNone/>
            </a:pPr>
            <a:endParaRPr lang="en-US" dirty="0"/>
          </a:p>
        </p:txBody>
      </p:sp>
      <p:sp>
        <p:nvSpPr>
          <p:cNvPr id="10" name="TextBox 9"/>
          <p:cNvSpPr txBox="1"/>
          <p:nvPr/>
        </p:nvSpPr>
        <p:spPr>
          <a:xfrm>
            <a:off x="1257300" y="3316266"/>
            <a:ext cx="10934700" cy="2677656"/>
          </a:xfrm>
          <a:prstGeom prst="rect">
            <a:avLst/>
          </a:prstGeom>
          <a:noFill/>
        </p:spPr>
        <p:txBody>
          <a:bodyPr wrap="square" rtlCol="0">
            <a:spAutoFit/>
          </a:bodyPr>
          <a:lstStyle/>
          <a:p>
            <a:r>
              <a:rPr lang="en-US" sz="2400" b="1" dirty="0" smtClean="0">
                <a:solidFill>
                  <a:schemeClr val="bg1">
                    <a:lumMod val="50000"/>
                  </a:schemeClr>
                </a:solidFill>
              </a:rPr>
              <a:t>*It is actually a preventive method, if there’s any complication in the mother or the baby leading to earlier delivery we give the mother </a:t>
            </a:r>
            <a:r>
              <a:rPr lang="en-US" sz="2400" b="1" dirty="0" smtClean="0">
                <a:solidFill>
                  <a:srgbClr val="FF0000"/>
                </a:solidFill>
              </a:rPr>
              <a:t>glucocorticoids</a:t>
            </a:r>
            <a:r>
              <a:rPr lang="en-US" sz="2400" b="1" dirty="0" smtClean="0">
                <a:solidFill>
                  <a:schemeClr val="bg1">
                    <a:lumMod val="50000"/>
                  </a:schemeClr>
                </a:solidFill>
              </a:rPr>
              <a:t> (by injection) which activates specific enzymes leading to earlier production of lung surfactants.</a:t>
            </a:r>
          </a:p>
          <a:p>
            <a:r>
              <a:rPr lang="en-US" sz="2400" b="1" dirty="0" smtClean="0">
                <a:solidFill>
                  <a:schemeClr val="bg1">
                    <a:lumMod val="50000"/>
                  </a:schemeClr>
                </a:solidFill>
              </a:rPr>
              <a:t>But the actual treatment is giving the early born child an </a:t>
            </a:r>
            <a:r>
              <a:rPr lang="en-US" sz="2400" b="1" dirty="0" err="1" smtClean="0">
                <a:solidFill>
                  <a:srgbClr val="FF0000"/>
                </a:solidFill>
              </a:rPr>
              <a:t>intratracheal</a:t>
            </a:r>
            <a:r>
              <a:rPr lang="en-US" sz="2400" b="1" dirty="0" smtClean="0">
                <a:solidFill>
                  <a:srgbClr val="FF0000"/>
                </a:solidFill>
              </a:rPr>
              <a:t> lung surfactants</a:t>
            </a:r>
            <a:r>
              <a:rPr lang="en-US" sz="2400" b="1" dirty="0" smtClean="0">
                <a:solidFill>
                  <a:schemeClr val="bg1">
                    <a:lumMod val="50000"/>
                  </a:schemeClr>
                </a:solidFill>
              </a:rPr>
              <a:t> (either natural or synthetic)</a:t>
            </a:r>
          </a:p>
          <a:p>
            <a:r>
              <a:rPr lang="en-US" sz="2400" b="1" dirty="0" smtClean="0">
                <a:solidFill>
                  <a:schemeClr val="bg1">
                    <a:lumMod val="50000"/>
                  </a:schemeClr>
                </a:solidFill>
              </a:rPr>
              <a:t>**Can also happen to heavier chronic smokers because smoking causes inflammation which leads to accumulation of water in lungs.</a:t>
            </a:r>
          </a:p>
        </p:txBody>
      </p:sp>
    </p:spTree>
    <p:extLst>
      <p:ext uri="{BB962C8B-B14F-4D97-AF65-F5344CB8AC3E}">
        <p14:creationId xmlns:p14="http://schemas.microsoft.com/office/powerpoint/2010/main" val="2060693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12</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95400" y="1473374"/>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638800" y="5700405"/>
            <a:ext cx="1580444" cy="1549544"/>
          </a:xfrm>
          <a:prstGeom prst="rect">
            <a:avLst/>
          </a:prstGeom>
        </p:spPr>
      </p:pic>
      <p:sp>
        <p:nvSpPr>
          <p:cNvPr id="8" name="Rectangle 7"/>
          <p:cNvSpPr/>
          <p:nvPr/>
        </p:nvSpPr>
        <p:spPr>
          <a:xfrm>
            <a:off x="1280208" y="-93967"/>
            <a:ext cx="9575057" cy="1569660"/>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Role of PI (phosphatidylinositol) </a:t>
            </a:r>
          </a:p>
          <a:p>
            <a:r>
              <a:rPr lang="en-US" sz="4800" dirty="0" smtClean="0">
                <a:solidFill>
                  <a:srgbClr val="517A91"/>
                </a:solidFill>
                <a:latin typeface="Century Gothic" charset="0"/>
                <a:ea typeface="Century Gothic" charset="0"/>
                <a:cs typeface="Century Gothic" charset="0"/>
              </a:rPr>
              <a:t>In Cell signaling:</a:t>
            </a:r>
            <a:endParaRPr lang="en-US" sz="4800" dirty="0">
              <a:solidFill>
                <a:srgbClr val="517A91"/>
              </a:solidFill>
              <a:latin typeface="Century Gothic" charset="0"/>
              <a:ea typeface="Century Gothic" charset="0"/>
              <a:cs typeface="Century Gothic" charset="0"/>
            </a:endParaRPr>
          </a:p>
        </p:txBody>
      </p:sp>
      <p:sp>
        <p:nvSpPr>
          <p:cNvPr id="9" name="Content Placeholder 2"/>
          <p:cNvSpPr>
            <a:spLocks noGrp="1"/>
          </p:cNvSpPr>
          <p:nvPr>
            <p:ph idx="1"/>
          </p:nvPr>
        </p:nvSpPr>
        <p:spPr>
          <a:xfrm>
            <a:off x="1085850" y="2260196"/>
            <a:ext cx="10761896" cy="4705374"/>
          </a:xfrm>
        </p:spPr>
        <p:txBody>
          <a:bodyPr>
            <a:normAutofit/>
          </a:bodyPr>
          <a:lstStyle/>
          <a:p>
            <a:pPr>
              <a:defRPr/>
            </a:pPr>
            <a:r>
              <a:rPr lang="en-US" altLang="en-US" dirty="0" smtClean="0">
                <a:solidFill>
                  <a:srgbClr val="FF0000"/>
                </a:solidFill>
              </a:rPr>
              <a:t>Plays an important role in intracellular signaling.</a:t>
            </a:r>
          </a:p>
          <a:p>
            <a:pPr>
              <a:defRPr/>
            </a:pPr>
            <a:r>
              <a:rPr lang="en-US" altLang="en-US" dirty="0" smtClean="0">
                <a:solidFill>
                  <a:schemeClr val="tx1">
                    <a:lumMod val="85000"/>
                    <a:lumOff val="15000"/>
                  </a:schemeClr>
                </a:solidFill>
              </a:rPr>
              <a:t>PI is a part of calcium-</a:t>
            </a:r>
            <a:r>
              <a:rPr lang="en-US" altLang="en-US" dirty="0" err="1" smtClean="0">
                <a:solidFill>
                  <a:schemeClr val="tx1">
                    <a:lumMod val="85000"/>
                    <a:lumOff val="15000"/>
                  </a:schemeClr>
                </a:solidFill>
              </a:rPr>
              <a:t>phosphatidyl</a:t>
            </a:r>
            <a:r>
              <a:rPr lang="en-US" altLang="en-US" dirty="0" smtClean="0">
                <a:solidFill>
                  <a:schemeClr val="tx1">
                    <a:lumMod val="85000"/>
                    <a:lumOff val="15000"/>
                  </a:schemeClr>
                </a:solidFill>
              </a:rPr>
              <a:t> inositol system.</a:t>
            </a:r>
          </a:p>
          <a:p>
            <a:pPr>
              <a:defRPr/>
            </a:pPr>
            <a:r>
              <a:rPr lang="en-US" altLang="en-US" dirty="0">
                <a:solidFill>
                  <a:schemeClr val="bg1">
                    <a:lumMod val="50000"/>
                  </a:schemeClr>
                </a:solidFill>
              </a:rPr>
              <a:t>P</a:t>
            </a:r>
            <a:r>
              <a:rPr lang="en-US" altLang="en-US" dirty="0" smtClean="0">
                <a:solidFill>
                  <a:schemeClr val="bg1">
                    <a:lumMod val="50000"/>
                  </a:schemeClr>
                </a:solidFill>
              </a:rPr>
              <a:t>I is present in the membrane and it gets</a:t>
            </a:r>
          </a:p>
          <a:p>
            <a:pPr marL="0" indent="0">
              <a:buNone/>
              <a:defRPr/>
            </a:pPr>
            <a:r>
              <a:rPr lang="en-US" altLang="en-US" dirty="0" smtClean="0">
                <a:solidFill>
                  <a:schemeClr val="bg1">
                    <a:lumMod val="50000"/>
                  </a:schemeClr>
                </a:solidFill>
              </a:rPr>
              <a:t> phosphorylated at two positions, and it is the target</a:t>
            </a:r>
          </a:p>
          <a:p>
            <a:pPr marL="0" indent="0">
              <a:buNone/>
              <a:defRPr/>
            </a:pPr>
            <a:r>
              <a:rPr lang="en-US" altLang="en-US" dirty="0" smtClean="0">
                <a:solidFill>
                  <a:schemeClr val="bg1">
                    <a:lumMod val="50000"/>
                  </a:schemeClr>
                </a:solidFill>
              </a:rPr>
              <a:t> for phospholipase C enzyme.</a:t>
            </a:r>
            <a:endParaRPr lang="en-US" altLang="en-US" dirty="0">
              <a:solidFill>
                <a:schemeClr val="bg1">
                  <a:lumMod val="50000"/>
                </a:schemeClr>
              </a:solidFill>
            </a:endParaRPr>
          </a:p>
          <a:p>
            <a:pPr marL="0" indent="0" algn="l">
              <a:buNone/>
            </a:pPr>
            <a:endParaRPr lang="en-US" dirty="0"/>
          </a:p>
        </p:txBody>
      </p:sp>
      <p:pic>
        <p:nvPicPr>
          <p:cNvPr id="10" name="Picture 9"/>
          <p:cNvPicPr>
            <a:picLocks noChangeAspect="1"/>
          </p:cNvPicPr>
          <p:nvPr/>
        </p:nvPicPr>
        <p:blipFill>
          <a:blip r:embed="rId4"/>
          <a:stretch>
            <a:fillRect/>
          </a:stretch>
        </p:blipFill>
        <p:spPr>
          <a:xfrm>
            <a:off x="8943584" y="1727640"/>
            <a:ext cx="3247727" cy="3733708"/>
          </a:xfrm>
          <a:prstGeom prst="rect">
            <a:avLst/>
          </a:prstGeom>
        </p:spPr>
      </p:pic>
      <p:sp>
        <p:nvSpPr>
          <p:cNvPr id="12" name="TextBox 11"/>
          <p:cNvSpPr txBox="1"/>
          <p:nvPr/>
        </p:nvSpPr>
        <p:spPr>
          <a:xfrm>
            <a:off x="1295400" y="4913584"/>
            <a:ext cx="4800600" cy="923330"/>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bg1">
                    <a:lumMod val="65000"/>
                  </a:schemeClr>
                </a:solidFill>
              </a:rPr>
              <a:t>Phospholipase C cleaves phosphatidylinositol 4,5-bisphosphate and give inositol triphosphate (IP3) soluble, and diacylglycerol (DAC)</a:t>
            </a:r>
            <a:r>
              <a:rPr lang="en-US" dirty="0"/>
              <a:t> </a:t>
            </a:r>
          </a:p>
        </p:txBody>
      </p:sp>
    </p:spTree>
    <p:extLst>
      <p:ext uri="{BB962C8B-B14F-4D97-AF65-F5344CB8AC3E}">
        <p14:creationId xmlns:p14="http://schemas.microsoft.com/office/powerpoint/2010/main" val="3066016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13</a:t>
            </a:fld>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4631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14</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95400" y="1473374"/>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graphicFrame>
        <p:nvGraphicFramePr>
          <p:cNvPr id="11" name="Diagram 10"/>
          <p:cNvGraphicFramePr/>
          <p:nvPr>
            <p:extLst>
              <p:ext uri="{D42A27DB-BD31-4B8C-83A1-F6EECF244321}">
                <p14:modId xmlns:p14="http://schemas.microsoft.com/office/powerpoint/2010/main" val="3343242323"/>
              </p:ext>
            </p:extLst>
          </p:nvPr>
        </p:nvGraphicFramePr>
        <p:xfrm>
          <a:off x="1295400" y="111512"/>
          <a:ext cx="10020487" cy="674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60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15</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315891" y="1255956"/>
            <a:ext cx="6563189"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6568976" y="5843150"/>
            <a:ext cx="1580444" cy="1549544"/>
          </a:xfrm>
          <a:prstGeom prst="rect">
            <a:avLst/>
          </a:prstGeom>
        </p:spPr>
      </p:pic>
      <p:sp>
        <p:nvSpPr>
          <p:cNvPr id="8" name="Rectangle 7"/>
          <p:cNvSpPr/>
          <p:nvPr/>
        </p:nvSpPr>
        <p:spPr>
          <a:xfrm>
            <a:off x="1223966" y="85351"/>
            <a:ext cx="7714294" cy="1077218"/>
          </a:xfrm>
          <a:prstGeom prst="rect">
            <a:avLst/>
          </a:prstGeom>
        </p:spPr>
        <p:txBody>
          <a:bodyPr wrap="square">
            <a:spAutoFit/>
          </a:bodyPr>
          <a:lstStyle/>
          <a:p>
            <a:r>
              <a:rPr lang="en-US" sz="3200" dirty="0" smtClean="0">
                <a:solidFill>
                  <a:srgbClr val="517A91"/>
                </a:solidFill>
                <a:latin typeface="Century Gothic" charset="0"/>
                <a:ea typeface="Century Gothic" charset="0"/>
                <a:cs typeface="Century Gothic" charset="0"/>
              </a:rPr>
              <a:t>Role </a:t>
            </a:r>
            <a:r>
              <a:rPr lang="en-US" sz="3200" dirty="0">
                <a:solidFill>
                  <a:srgbClr val="517A91"/>
                </a:solidFill>
                <a:latin typeface="Century Gothic" charset="0"/>
                <a:ea typeface="Century Gothic" charset="0"/>
                <a:cs typeface="Century Gothic" charset="0"/>
              </a:rPr>
              <a:t>of </a:t>
            </a:r>
            <a:r>
              <a:rPr lang="en-US" sz="3200" dirty="0" smtClean="0">
                <a:solidFill>
                  <a:srgbClr val="517A91"/>
                </a:solidFill>
                <a:latin typeface="Century Gothic" charset="0"/>
                <a:ea typeface="Century Gothic" charset="0"/>
                <a:cs typeface="Century Gothic" charset="0"/>
              </a:rPr>
              <a:t>Phosphatidylinositol (</a:t>
            </a:r>
            <a:r>
              <a:rPr lang="it-IT" sz="3200" dirty="0" smtClean="0">
                <a:solidFill>
                  <a:srgbClr val="517A91"/>
                </a:solidFill>
                <a:latin typeface="Century Gothic" charset="0"/>
                <a:ea typeface="Century Gothic" charset="0"/>
                <a:cs typeface="Century Gothic" charset="0"/>
              </a:rPr>
              <a:t>PI) </a:t>
            </a:r>
            <a:r>
              <a:rPr lang="it-IT" sz="3200" dirty="0">
                <a:solidFill>
                  <a:srgbClr val="517A91"/>
                </a:solidFill>
                <a:latin typeface="Century Gothic" charset="0"/>
                <a:ea typeface="Century Gothic" charset="0"/>
                <a:cs typeface="Century Gothic" charset="0"/>
              </a:rPr>
              <a:t>in </a:t>
            </a:r>
            <a:r>
              <a:rPr lang="it-IT" sz="3200" dirty="0" smtClean="0">
                <a:solidFill>
                  <a:srgbClr val="517A91"/>
                </a:solidFill>
                <a:latin typeface="Century Gothic" charset="0"/>
                <a:ea typeface="Century Gothic" charset="0"/>
                <a:cs typeface="Century Gothic" charset="0"/>
              </a:rPr>
              <a:t>membrane protein anchoring</a:t>
            </a:r>
            <a:endParaRPr lang="en-US" sz="3200" dirty="0">
              <a:solidFill>
                <a:srgbClr val="517A91"/>
              </a:solidFill>
              <a:latin typeface="Century Gothic" charset="0"/>
              <a:ea typeface="Century Gothic" charset="0"/>
              <a:cs typeface="Century Gothic" charset="0"/>
            </a:endParaRPr>
          </a:p>
        </p:txBody>
      </p:sp>
      <p:sp>
        <p:nvSpPr>
          <p:cNvPr id="9" name="Content Placeholder 2"/>
          <p:cNvSpPr>
            <a:spLocks noGrp="1"/>
          </p:cNvSpPr>
          <p:nvPr>
            <p:ph idx="1"/>
          </p:nvPr>
        </p:nvSpPr>
        <p:spPr>
          <a:xfrm>
            <a:off x="1429417" y="1574776"/>
            <a:ext cx="7924800" cy="4373563"/>
          </a:xfrm>
        </p:spPr>
        <p:txBody>
          <a:bodyPr>
            <a:normAutofit lnSpcReduction="10000"/>
          </a:bodyPr>
          <a:lstStyle/>
          <a:p>
            <a:pPr>
              <a:buFont typeface="Wingdings" pitchFamily="2" charset="2"/>
              <a:buChar char="v"/>
              <a:defRPr/>
            </a:pPr>
            <a:r>
              <a:rPr lang="en-US" altLang="en-US" dirty="0" smtClean="0">
                <a:solidFill>
                  <a:schemeClr val="tx1">
                    <a:lumMod val="85000"/>
                    <a:lumOff val="15000"/>
                  </a:schemeClr>
                </a:solidFill>
              </a:rPr>
              <a:t> </a:t>
            </a:r>
            <a:r>
              <a:rPr lang="en-US" altLang="en-US" dirty="0" smtClean="0"/>
              <a:t>Anchoring</a:t>
            </a:r>
            <a:r>
              <a:rPr lang="en-US" altLang="en-US" dirty="0" smtClean="0">
                <a:solidFill>
                  <a:schemeClr val="tx1">
                    <a:lumMod val="85000"/>
                    <a:lumOff val="15000"/>
                  </a:schemeClr>
                </a:solidFill>
              </a:rPr>
              <a:t> </a:t>
            </a:r>
            <a:r>
              <a:rPr lang="en-US" altLang="en-US" sz="1800" dirty="0" smtClean="0">
                <a:solidFill>
                  <a:schemeClr val="tx1">
                    <a:lumMod val="65000"/>
                    <a:lumOff val="35000"/>
                  </a:schemeClr>
                </a:solidFill>
              </a:rPr>
              <a:t>(holds proteins there) </a:t>
            </a:r>
            <a:r>
              <a:rPr lang="en-US" altLang="en-US" dirty="0"/>
              <a:t>of proteins to </a:t>
            </a:r>
            <a:r>
              <a:rPr lang="en-US" altLang="en-US" dirty="0" smtClean="0"/>
              <a:t>membranes is done through: </a:t>
            </a:r>
            <a:r>
              <a:rPr lang="en-US" altLang="en-US" dirty="0">
                <a:solidFill>
                  <a:srgbClr val="FF0000"/>
                </a:solidFill>
              </a:rPr>
              <a:t>carbohydrate-PI </a:t>
            </a:r>
            <a:r>
              <a:rPr lang="en-US" altLang="en-US" dirty="0" smtClean="0">
                <a:solidFill>
                  <a:srgbClr val="FF0000"/>
                </a:solidFill>
              </a:rPr>
              <a:t>bridge</a:t>
            </a:r>
            <a:r>
              <a:rPr lang="en-US" altLang="en-US" dirty="0" smtClean="0">
                <a:solidFill>
                  <a:schemeClr val="tx1">
                    <a:lumMod val="85000"/>
                    <a:lumOff val="15000"/>
                  </a:schemeClr>
                </a:solidFill>
              </a:rPr>
              <a:t>.</a:t>
            </a:r>
          </a:p>
          <a:p>
            <a:pPr marL="0" indent="0" algn="l">
              <a:buNone/>
              <a:defRPr/>
            </a:pPr>
            <a:endParaRPr lang="en-US" altLang="en-US" dirty="0">
              <a:solidFill>
                <a:schemeClr val="tx1">
                  <a:lumMod val="85000"/>
                  <a:lumOff val="15000"/>
                </a:schemeClr>
              </a:solidFill>
            </a:endParaRPr>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a:buFont typeface="Wingdings" pitchFamily="2" charset="2"/>
              <a:buChar char="v"/>
            </a:pPr>
            <a:r>
              <a:rPr lang="en-US" dirty="0" smtClean="0"/>
              <a:t> Anchoring </a:t>
            </a:r>
            <a:r>
              <a:rPr lang="en-US" dirty="0"/>
              <a:t>proteins can be cleaved by </a:t>
            </a:r>
            <a:r>
              <a:rPr lang="en-US" dirty="0">
                <a:solidFill>
                  <a:srgbClr val="FF0000"/>
                </a:solidFill>
              </a:rPr>
              <a:t>phospholipase C </a:t>
            </a:r>
            <a:r>
              <a:rPr lang="en-US" dirty="0" smtClean="0"/>
              <a:t>enzyme.</a:t>
            </a:r>
            <a:endParaRPr lang="en-US" dirty="0"/>
          </a:p>
        </p:txBody>
      </p:sp>
      <p:pic>
        <p:nvPicPr>
          <p:cNvPr id="10" name="Picture 9"/>
          <p:cNvPicPr>
            <a:picLocks noChangeAspect="1"/>
          </p:cNvPicPr>
          <p:nvPr/>
        </p:nvPicPr>
        <p:blipFill>
          <a:blip r:embed="rId4"/>
          <a:stretch>
            <a:fillRect/>
          </a:stretch>
        </p:blipFill>
        <p:spPr>
          <a:xfrm>
            <a:off x="9166861" y="0"/>
            <a:ext cx="2919642" cy="6858000"/>
          </a:xfrm>
          <a:prstGeom prst="rect">
            <a:avLst/>
          </a:prstGeom>
        </p:spPr>
      </p:pic>
      <p:sp>
        <p:nvSpPr>
          <p:cNvPr id="11" name="TextBox 10"/>
          <p:cNvSpPr txBox="1"/>
          <p:nvPr/>
        </p:nvSpPr>
        <p:spPr>
          <a:xfrm>
            <a:off x="3368040" y="2567940"/>
            <a:ext cx="4008120" cy="461665"/>
          </a:xfrm>
          <a:prstGeom prst="rect">
            <a:avLst/>
          </a:prstGeom>
          <a:solidFill>
            <a:schemeClr val="accent6">
              <a:lumMod val="60000"/>
              <a:lumOff val="40000"/>
            </a:schemeClr>
          </a:solidFill>
        </p:spPr>
        <p:txBody>
          <a:bodyPr wrap="square" rtlCol="0">
            <a:spAutoFit/>
          </a:bodyPr>
          <a:lstStyle/>
          <a:p>
            <a:r>
              <a:rPr lang="en-US" sz="2400" dirty="0">
                <a:solidFill>
                  <a:schemeClr val="tx1">
                    <a:lumMod val="85000"/>
                    <a:lumOff val="15000"/>
                  </a:schemeClr>
                </a:solidFill>
              </a:rPr>
              <a:t>Examples of anchored proteins</a:t>
            </a:r>
          </a:p>
        </p:txBody>
      </p:sp>
      <p:cxnSp>
        <p:nvCxnSpPr>
          <p:cNvPr id="13" name="Straight Connector 12"/>
          <p:cNvCxnSpPr>
            <a:stCxn id="11" idx="2"/>
          </p:cNvCxnSpPr>
          <p:nvPr/>
        </p:nvCxnSpPr>
        <p:spPr>
          <a:xfrm>
            <a:off x="5372100" y="3029605"/>
            <a:ext cx="0" cy="39939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1780" y="3429000"/>
            <a:ext cx="501396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3429000"/>
            <a:ext cx="0" cy="399395"/>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25740" y="3429000"/>
            <a:ext cx="0" cy="399395"/>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06345" y="3831550"/>
            <a:ext cx="2226109" cy="369332"/>
          </a:xfrm>
          <a:prstGeom prst="rect">
            <a:avLst/>
          </a:prstGeom>
          <a:solidFill>
            <a:schemeClr val="bg2">
              <a:lumMod val="75000"/>
            </a:schemeClr>
          </a:solidFill>
        </p:spPr>
        <p:txBody>
          <a:bodyPr wrap="square" rtlCol="0">
            <a:spAutoFit/>
          </a:bodyPr>
          <a:lstStyle/>
          <a:p>
            <a:pPr algn="ctr"/>
            <a:r>
              <a:rPr lang="en-US" dirty="0" smtClean="0"/>
              <a:t>Alkaline </a:t>
            </a:r>
            <a:r>
              <a:rPr lang="en-US" dirty="0"/>
              <a:t>phosphatase </a:t>
            </a:r>
          </a:p>
        </p:txBody>
      </p:sp>
      <p:sp>
        <p:nvSpPr>
          <p:cNvPr id="27" name="TextBox 26"/>
          <p:cNvSpPr txBox="1"/>
          <p:nvPr/>
        </p:nvSpPr>
        <p:spPr>
          <a:xfrm>
            <a:off x="6666965" y="3828395"/>
            <a:ext cx="2317549" cy="369332"/>
          </a:xfrm>
          <a:prstGeom prst="rect">
            <a:avLst/>
          </a:prstGeom>
          <a:solidFill>
            <a:schemeClr val="bg2">
              <a:lumMod val="75000"/>
            </a:schemeClr>
          </a:solidFill>
        </p:spPr>
        <p:txBody>
          <a:bodyPr wrap="square" rtlCol="0">
            <a:spAutoFit/>
          </a:bodyPr>
          <a:lstStyle/>
          <a:p>
            <a:pPr algn="ctr"/>
            <a:r>
              <a:rPr lang="en-US" dirty="0"/>
              <a:t>Acetylcholine esterase </a:t>
            </a:r>
          </a:p>
        </p:txBody>
      </p:sp>
      <p:sp>
        <p:nvSpPr>
          <p:cNvPr id="28" name="TextBox 27"/>
          <p:cNvSpPr txBox="1"/>
          <p:nvPr/>
        </p:nvSpPr>
        <p:spPr>
          <a:xfrm>
            <a:off x="1706345" y="4259580"/>
            <a:ext cx="2385595" cy="646331"/>
          </a:xfrm>
          <a:prstGeom prst="rect">
            <a:avLst/>
          </a:prstGeom>
          <a:noFill/>
        </p:spPr>
        <p:txBody>
          <a:bodyPr wrap="square" rtlCol="0">
            <a:spAutoFit/>
          </a:bodyPr>
          <a:lstStyle/>
          <a:p>
            <a:r>
              <a:rPr lang="en-US" dirty="0" smtClean="0"/>
              <a:t>(present on </a:t>
            </a:r>
            <a:r>
              <a:rPr lang="en-US" dirty="0"/>
              <a:t>the surface of small </a:t>
            </a:r>
            <a:r>
              <a:rPr lang="en-US" dirty="0" smtClean="0"/>
              <a:t>intestine)</a:t>
            </a:r>
            <a:endParaRPr lang="en-US" dirty="0"/>
          </a:p>
        </p:txBody>
      </p:sp>
      <p:sp>
        <p:nvSpPr>
          <p:cNvPr id="29" name="TextBox 28"/>
          <p:cNvSpPr txBox="1"/>
          <p:nvPr/>
        </p:nvSpPr>
        <p:spPr>
          <a:xfrm>
            <a:off x="6629132" y="4267199"/>
            <a:ext cx="2499896" cy="646331"/>
          </a:xfrm>
          <a:prstGeom prst="rect">
            <a:avLst/>
          </a:prstGeom>
          <a:noFill/>
        </p:spPr>
        <p:txBody>
          <a:bodyPr wrap="square" rtlCol="0">
            <a:spAutoFit/>
          </a:bodyPr>
          <a:lstStyle/>
          <a:p>
            <a:r>
              <a:rPr lang="en-US" dirty="0" smtClean="0"/>
              <a:t>(present on </a:t>
            </a:r>
            <a:r>
              <a:rPr lang="en-US" dirty="0"/>
              <a:t>postsynaptic membrane of </a:t>
            </a:r>
            <a:r>
              <a:rPr lang="en-US" dirty="0" smtClean="0"/>
              <a:t>neurons)</a:t>
            </a:r>
            <a:endParaRPr lang="en-US" dirty="0"/>
          </a:p>
        </p:txBody>
      </p:sp>
      <p:sp>
        <p:nvSpPr>
          <p:cNvPr id="18" name="TextBox 17"/>
          <p:cNvSpPr txBox="1"/>
          <p:nvPr/>
        </p:nvSpPr>
        <p:spPr>
          <a:xfrm>
            <a:off x="1429417" y="5797276"/>
            <a:ext cx="4800600" cy="923330"/>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bg1">
                    <a:lumMod val="65000"/>
                  </a:schemeClr>
                </a:solidFill>
              </a:rPr>
              <a:t>When anchoring proteins it needs the help of carbohydrates that makes a bridge between the protein and anchor </a:t>
            </a:r>
          </a:p>
        </p:txBody>
      </p:sp>
    </p:spTree>
    <p:extLst>
      <p:ext uri="{BB962C8B-B14F-4D97-AF65-F5344CB8AC3E}">
        <p14:creationId xmlns:p14="http://schemas.microsoft.com/office/powerpoint/2010/main" val="384004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16</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5086649"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Some examples:</a:t>
            </a:r>
            <a:endParaRPr lang="en-US" sz="4800" dirty="0">
              <a:solidFill>
                <a:srgbClr val="517A91"/>
              </a:solidFill>
              <a:latin typeface="Century Gothic" charset="0"/>
              <a:ea typeface="Century Gothic" charset="0"/>
              <a:cs typeface="Century Gothic" charset="0"/>
            </a:endParaRPr>
          </a:p>
        </p:txBody>
      </p:sp>
      <p:sp>
        <p:nvSpPr>
          <p:cNvPr id="10" name="Content Placeholder 2"/>
          <p:cNvSpPr txBox="1">
            <a:spLocks/>
          </p:cNvSpPr>
          <p:nvPr/>
        </p:nvSpPr>
        <p:spPr>
          <a:xfrm>
            <a:off x="1223966" y="1325673"/>
            <a:ext cx="6717535" cy="4800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buFont typeface="Arial"/>
              <a:buNone/>
            </a:pPr>
            <a:r>
              <a:rPr lang="en-US" dirty="0" err="1" smtClean="0">
                <a:solidFill>
                  <a:srgbClr val="FF0000"/>
                </a:solidFill>
              </a:rPr>
              <a:t>Cardiolipin</a:t>
            </a:r>
            <a:endParaRPr lang="en-US" dirty="0" smtClean="0">
              <a:solidFill>
                <a:srgbClr val="FF0000"/>
              </a:solidFill>
            </a:endParaRPr>
          </a:p>
          <a:p>
            <a:r>
              <a:rPr lang="en-US" dirty="0" smtClean="0"/>
              <a:t>Two molecules of PA joined to an additional molecule of glycerol through PO4 groups</a:t>
            </a:r>
          </a:p>
          <a:p>
            <a:r>
              <a:rPr lang="en-US" dirty="0" smtClean="0"/>
              <a:t>In the inner mitochondrial membrane</a:t>
            </a:r>
          </a:p>
          <a:p>
            <a:r>
              <a:rPr lang="en-US" dirty="0" smtClean="0">
                <a:solidFill>
                  <a:srgbClr val="FF0000"/>
                </a:solidFill>
              </a:rPr>
              <a:t>Function</a:t>
            </a:r>
            <a:r>
              <a:rPr lang="en-US" dirty="0" smtClean="0"/>
              <a:t>: maintenance of respiratory complexes of electron transport chain</a:t>
            </a:r>
          </a:p>
          <a:p>
            <a:endParaRPr lang="en-US" dirty="0"/>
          </a:p>
        </p:txBody>
      </p:sp>
      <p:pic>
        <p:nvPicPr>
          <p:cNvPr id="11" name="Picture 10"/>
          <p:cNvPicPr>
            <a:picLocks noChangeAspect="1"/>
          </p:cNvPicPr>
          <p:nvPr/>
        </p:nvPicPr>
        <p:blipFill>
          <a:blip r:embed="rId4"/>
          <a:stretch>
            <a:fillRect/>
          </a:stretch>
        </p:blipFill>
        <p:spPr>
          <a:xfrm>
            <a:off x="7963020" y="1347594"/>
            <a:ext cx="3895492" cy="3657600"/>
          </a:xfrm>
          <a:prstGeom prst="rect">
            <a:avLst/>
          </a:prstGeom>
        </p:spPr>
      </p:pic>
      <p:sp>
        <p:nvSpPr>
          <p:cNvPr id="12" name="TextBox 11"/>
          <p:cNvSpPr txBox="1"/>
          <p:nvPr/>
        </p:nvSpPr>
        <p:spPr>
          <a:xfrm>
            <a:off x="2036911" y="4763869"/>
            <a:ext cx="4800600" cy="646331"/>
          </a:xfrm>
          <a:prstGeom prst="rect">
            <a:avLst/>
          </a:prstGeom>
          <a:ln>
            <a:solidFill>
              <a:schemeClr val="accent1"/>
            </a:solidFill>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bg1">
                    <a:lumMod val="65000"/>
                  </a:schemeClr>
                </a:solidFill>
              </a:rPr>
              <a:t>Triggers macrophages and neutrophils to release free radicals to kill bacteria</a:t>
            </a:r>
          </a:p>
        </p:txBody>
      </p:sp>
    </p:spTree>
    <p:extLst>
      <p:ext uri="{BB962C8B-B14F-4D97-AF65-F5344CB8AC3E}">
        <p14:creationId xmlns:p14="http://schemas.microsoft.com/office/powerpoint/2010/main" val="2765470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17</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5086649"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Some examples:</a:t>
            </a:r>
            <a:endParaRPr lang="en-US" sz="4800" dirty="0">
              <a:solidFill>
                <a:srgbClr val="517A91"/>
              </a:solidFill>
              <a:latin typeface="Century Gothic" charset="0"/>
              <a:ea typeface="Century Gothic" charset="0"/>
              <a:cs typeface="Century Gothic" charset="0"/>
            </a:endParaRPr>
          </a:p>
        </p:txBody>
      </p:sp>
      <p:sp>
        <p:nvSpPr>
          <p:cNvPr id="10" name="Content Placeholder 2"/>
          <p:cNvSpPr txBox="1">
            <a:spLocks/>
          </p:cNvSpPr>
          <p:nvPr/>
        </p:nvSpPr>
        <p:spPr>
          <a:xfrm>
            <a:off x="1223966" y="1325673"/>
            <a:ext cx="6717535" cy="4800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a:blip r:embed="rId4"/>
          <a:stretch>
            <a:fillRect/>
          </a:stretch>
        </p:blipFill>
        <p:spPr>
          <a:xfrm>
            <a:off x="7592338" y="1187887"/>
            <a:ext cx="4305300" cy="3491700"/>
          </a:xfrm>
          <a:prstGeom prst="rect">
            <a:avLst/>
          </a:prstGeom>
        </p:spPr>
      </p:pic>
      <p:sp>
        <p:nvSpPr>
          <p:cNvPr id="12" name="Content Placeholder 2"/>
          <p:cNvSpPr>
            <a:spLocks noGrp="1"/>
          </p:cNvSpPr>
          <p:nvPr>
            <p:ph idx="1"/>
          </p:nvPr>
        </p:nvSpPr>
        <p:spPr>
          <a:xfrm>
            <a:off x="1429417" y="1555752"/>
            <a:ext cx="5391150" cy="2465104"/>
          </a:xfrm>
        </p:spPr>
        <p:txBody>
          <a:bodyPr>
            <a:normAutofit/>
          </a:bodyPr>
          <a:lstStyle/>
          <a:p>
            <a:pPr marL="114300" indent="0">
              <a:buNone/>
            </a:pPr>
            <a:r>
              <a:rPr lang="en-US" sz="2800" dirty="0"/>
              <a:t>Platelet activating factor (PAF)</a:t>
            </a:r>
          </a:p>
          <a:p>
            <a:r>
              <a:rPr lang="en-US" sz="2800" dirty="0"/>
              <a:t>Binds to cell surface receptors</a:t>
            </a:r>
          </a:p>
          <a:p>
            <a:r>
              <a:rPr lang="en-US" sz="2800" dirty="0"/>
              <a:t>Triggers thrombotic and acute inflammatory reaction</a:t>
            </a:r>
          </a:p>
          <a:p>
            <a:endParaRPr lang="en-US" dirty="0"/>
          </a:p>
        </p:txBody>
      </p:sp>
      <p:sp>
        <p:nvSpPr>
          <p:cNvPr id="2" name="Rectangle 1"/>
          <p:cNvSpPr/>
          <p:nvPr/>
        </p:nvSpPr>
        <p:spPr>
          <a:xfrm>
            <a:off x="1429417" y="4279809"/>
            <a:ext cx="6096000" cy="1200329"/>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a:spAutoFit/>
          </a:bodyPr>
          <a:lstStyle/>
          <a:p>
            <a:pPr lvl="0"/>
            <a:r>
              <a:rPr lang="en-US" dirty="0">
                <a:solidFill>
                  <a:schemeClr val="bg1">
                    <a:lumMod val="65000"/>
                  </a:schemeClr>
                </a:solidFill>
              </a:rPr>
              <a:t>PAF : triggers acute inflammatory reaction by activation of macrophages </a:t>
            </a:r>
            <a:r>
              <a:rPr lang="en-US" dirty="0" smtClean="0">
                <a:solidFill>
                  <a:schemeClr val="bg1">
                    <a:lumMod val="65000"/>
                  </a:schemeClr>
                </a:solidFill>
              </a:rPr>
              <a:t>&amp; neutrophils </a:t>
            </a:r>
            <a:r>
              <a:rPr lang="en-US" dirty="0">
                <a:solidFill>
                  <a:schemeClr val="bg1">
                    <a:lumMod val="65000"/>
                  </a:schemeClr>
                </a:solidFill>
              </a:rPr>
              <a:t>to produce free radical and cause tissue damage </a:t>
            </a:r>
          </a:p>
          <a:p>
            <a:r>
              <a:rPr lang="en-US" dirty="0">
                <a:solidFill>
                  <a:schemeClr val="bg1">
                    <a:lumMod val="65000"/>
                  </a:schemeClr>
                </a:solidFill>
              </a:rPr>
              <a:t>Consist of: Ether linkage </a:t>
            </a:r>
          </a:p>
        </p:txBody>
      </p:sp>
    </p:spTree>
    <p:extLst>
      <p:ext uri="{BB962C8B-B14F-4D97-AF65-F5344CB8AC3E}">
        <p14:creationId xmlns:p14="http://schemas.microsoft.com/office/powerpoint/2010/main" val="2601976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solidFill>
                  <a:prstClr val="black">
                    <a:tint val="75000"/>
                  </a:prstClr>
                </a:solidFill>
              </a:rPr>
              <a:pPr/>
              <a:t>18</a:t>
            </a:fld>
            <a:endParaRPr lang="en-US">
              <a:solidFill>
                <a:prstClr val="black">
                  <a:tint val="75000"/>
                </a:prstClr>
              </a:solidFill>
            </a:endParaRPr>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flipH="1">
            <a:off x="1225772" y="866657"/>
            <a:ext cx="5860828"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107133" y="35659"/>
            <a:ext cx="6383479" cy="769441"/>
          </a:xfrm>
          <a:prstGeom prst="rect">
            <a:avLst/>
          </a:prstGeom>
        </p:spPr>
        <p:txBody>
          <a:bodyPr wrap="none">
            <a:spAutoFit/>
          </a:bodyPr>
          <a:lstStyle/>
          <a:p>
            <a:r>
              <a:rPr lang="en-US" sz="4400" dirty="0" smtClean="0">
                <a:solidFill>
                  <a:srgbClr val="517A91"/>
                </a:solidFill>
                <a:latin typeface="Century Gothic" charset="0"/>
                <a:ea typeface="Century Gothic" charset="0"/>
                <a:cs typeface="Century Gothic" charset="0"/>
              </a:rPr>
              <a:t>Sphingophospholipids*</a:t>
            </a:r>
            <a:endParaRPr lang="en-US" sz="4400" dirty="0">
              <a:solidFill>
                <a:srgbClr val="517A91"/>
              </a:solidFill>
              <a:latin typeface="Century Gothic" charset="0"/>
              <a:ea typeface="Century Gothic" charset="0"/>
              <a:cs typeface="Century Gothic" charset="0"/>
            </a:endParaRPr>
          </a:p>
        </p:txBody>
      </p:sp>
      <p:sp>
        <p:nvSpPr>
          <p:cNvPr id="3" name="TextBox 2"/>
          <p:cNvSpPr txBox="1"/>
          <p:nvPr/>
        </p:nvSpPr>
        <p:spPr>
          <a:xfrm>
            <a:off x="1326692" y="1120140"/>
            <a:ext cx="6684844" cy="3539430"/>
          </a:xfrm>
          <a:prstGeom prst="rect">
            <a:avLst/>
          </a:prstGeom>
          <a:noFill/>
        </p:spPr>
        <p:txBody>
          <a:bodyPr wrap="square" rtlCol="0">
            <a:spAutoFit/>
          </a:bodyPr>
          <a:lstStyle/>
          <a:p>
            <a:pPr marL="457200" indent="-457200">
              <a:buFont typeface="Wingdings" pitchFamily="2" charset="2"/>
              <a:buChar char="v"/>
            </a:pPr>
            <a:r>
              <a:rPr lang="en-US" sz="2800" dirty="0"/>
              <a:t>Sphingophospholipids</a:t>
            </a:r>
            <a:r>
              <a:rPr lang="en-US" sz="2800" dirty="0" smtClean="0">
                <a:solidFill>
                  <a:srgbClr val="517A91"/>
                </a:solidFill>
                <a:latin typeface="Century Gothic" charset="0"/>
                <a:ea typeface="Century Gothic" charset="0"/>
                <a:cs typeface="Century Gothic" charset="0"/>
              </a:rPr>
              <a:t> </a:t>
            </a:r>
            <a:r>
              <a:rPr lang="en-US" sz="2800" dirty="0" smtClean="0"/>
              <a:t>are a long-chain </a:t>
            </a:r>
            <a:r>
              <a:rPr lang="en-US" sz="2800" dirty="0">
                <a:solidFill>
                  <a:srgbClr val="FF0000"/>
                </a:solidFill>
              </a:rPr>
              <a:t>fatty</a:t>
            </a:r>
            <a:r>
              <a:rPr lang="en-US" sz="2800" dirty="0">
                <a:solidFill>
                  <a:srgbClr val="FF6600"/>
                </a:solidFill>
              </a:rPr>
              <a:t> </a:t>
            </a:r>
            <a:r>
              <a:rPr lang="en-US" sz="2800" dirty="0">
                <a:solidFill>
                  <a:srgbClr val="FF0000"/>
                </a:solidFill>
              </a:rPr>
              <a:t>acid</a:t>
            </a:r>
            <a:r>
              <a:rPr lang="en-US" sz="2800" dirty="0">
                <a:solidFill>
                  <a:srgbClr val="FF6600"/>
                </a:solidFill>
              </a:rPr>
              <a:t> </a:t>
            </a:r>
            <a:r>
              <a:rPr lang="en-US" sz="2800" dirty="0"/>
              <a:t>attached to </a:t>
            </a:r>
            <a:r>
              <a:rPr lang="en-US" sz="2800" dirty="0" err="1" smtClean="0">
                <a:solidFill>
                  <a:srgbClr val="FF0000"/>
                </a:solidFill>
              </a:rPr>
              <a:t>sphingosine</a:t>
            </a:r>
            <a:r>
              <a:rPr lang="en-US" sz="2800" dirty="0" smtClean="0"/>
              <a:t>.</a:t>
            </a:r>
          </a:p>
          <a:p>
            <a:endParaRPr lang="en-US" sz="800" dirty="0" smtClean="0"/>
          </a:p>
          <a:p>
            <a:r>
              <a:rPr lang="en-US" sz="2800" dirty="0" smtClean="0"/>
              <a:t>Ex. </a:t>
            </a:r>
            <a:r>
              <a:rPr lang="en-US" sz="2800" dirty="0" err="1" smtClean="0">
                <a:solidFill>
                  <a:srgbClr val="FF0000"/>
                </a:solidFill>
              </a:rPr>
              <a:t>Sphingomyelin</a:t>
            </a:r>
            <a:r>
              <a:rPr lang="en-US" sz="2800" dirty="0" smtClean="0"/>
              <a:t>. </a:t>
            </a:r>
            <a:r>
              <a:rPr lang="en-US" sz="2000" dirty="0" smtClean="0">
                <a:solidFill>
                  <a:schemeClr val="tx1">
                    <a:lumMod val="65000"/>
                    <a:lumOff val="35000"/>
                  </a:schemeClr>
                </a:solidFill>
              </a:rPr>
              <a:t>(</a:t>
            </a:r>
            <a:r>
              <a:rPr lang="en-US" sz="2000" dirty="0">
                <a:solidFill>
                  <a:schemeClr val="tx1">
                    <a:lumMod val="65000"/>
                    <a:lumOff val="35000"/>
                  </a:schemeClr>
                </a:solidFill>
              </a:rPr>
              <a:t>the </a:t>
            </a:r>
            <a:r>
              <a:rPr lang="en-US" sz="2000" dirty="0" smtClean="0">
                <a:solidFill>
                  <a:schemeClr val="tx1">
                    <a:lumMod val="65000"/>
                    <a:lumOff val="35000"/>
                  </a:schemeClr>
                </a:solidFill>
              </a:rPr>
              <a:t>only</a:t>
            </a:r>
            <a:r>
              <a:rPr lang="en-US" sz="2000" dirty="0">
                <a:solidFill>
                  <a:schemeClr val="tx1">
                    <a:lumMod val="65000"/>
                    <a:lumOff val="35000"/>
                  </a:schemeClr>
                </a:solidFill>
              </a:rPr>
              <a:t> significant </a:t>
            </a:r>
            <a:r>
              <a:rPr lang="en-US" sz="2000" dirty="0" err="1">
                <a:solidFill>
                  <a:schemeClr val="tx1">
                    <a:lumMod val="65000"/>
                    <a:lumOff val="35000"/>
                  </a:schemeClr>
                </a:solidFill>
              </a:rPr>
              <a:t>sphingophospholipid</a:t>
            </a:r>
            <a:r>
              <a:rPr lang="en-US" sz="2000" dirty="0">
                <a:solidFill>
                  <a:schemeClr val="tx1">
                    <a:lumMod val="65000"/>
                    <a:lumOff val="35000"/>
                  </a:schemeClr>
                </a:solidFill>
              </a:rPr>
              <a:t> in </a:t>
            </a:r>
            <a:r>
              <a:rPr lang="en-US" sz="2000" dirty="0" smtClean="0">
                <a:solidFill>
                  <a:schemeClr val="tx1">
                    <a:lumMod val="65000"/>
                    <a:lumOff val="35000"/>
                  </a:schemeClr>
                </a:solidFill>
              </a:rPr>
              <a:t>humans).</a:t>
            </a:r>
          </a:p>
          <a:p>
            <a:endParaRPr lang="en-US" sz="2000" dirty="0" smtClean="0">
              <a:solidFill>
                <a:schemeClr val="tx1">
                  <a:lumMod val="65000"/>
                  <a:lumOff val="35000"/>
                </a:schemeClr>
              </a:solidFill>
            </a:endParaRPr>
          </a:p>
          <a:p>
            <a:endParaRPr lang="en-US" sz="800" dirty="0" smtClean="0">
              <a:solidFill>
                <a:schemeClr val="tx1">
                  <a:lumMod val="65000"/>
                  <a:lumOff val="35000"/>
                </a:schemeClr>
              </a:solidFill>
            </a:endParaRPr>
          </a:p>
          <a:p>
            <a:pPr marL="457200" indent="-457200">
              <a:buFont typeface="Wingdings" pitchFamily="2" charset="2"/>
              <a:buChar char="v"/>
            </a:pPr>
            <a:r>
              <a:rPr lang="en-US" sz="2800" dirty="0" err="1"/>
              <a:t>Sphingomyelin</a:t>
            </a:r>
            <a:r>
              <a:rPr lang="en-US" sz="2800" dirty="0">
                <a:solidFill>
                  <a:srgbClr val="FF0000"/>
                </a:solidFill>
              </a:rPr>
              <a:t> </a:t>
            </a:r>
            <a:r>
              <a:rPr lang="en-US" sz="2800" dirty="0" smtClean="0"/>
              <a:t>is an </a:t>
            </a:r>
            <a:r>
              <a:rPr lang="en-US" sz="2800" dirty="0"/>
              <a:t>important component of </a:t>
            </a:r>
            <a:r>
              <a:rPr lang="en-US" sz="2800" dirty="0">
                <a:solidFill>
                  <a:srgbClr val="FF0000"/>
                </a:solidFill>
              </a:rPr>
              <a:t>myelin </a:t>
            </a:r>
            <a:r>
              <a:rPr lang="en-US" sz="2800" dirty="0" smtClean="0">
                <a:solidFill>
                  <a:schemeClr val="tx1">
                    <a:lumMod val="65000"/>
                    <a:lumOff val="35000"/>
                  </a:schemeClr>
                </a:solidFill>
              </a:rPr>
              <a:t>sheath </a:t>
            </a:r>
            <a:r>
              <a:rPr lang="en-US" sz="2800" dirty="0" smtClean="0"/>
              <a:t>that </a:t>
            </a:r>
            <a:r>
              <a:rPr lang="en-US" sz="2800" dirty="0">
                <a:solidFill>
                  <a:srgbClr val="FF0000"/>
                </a:solidFill>
              </a:rPr>
              <a:t>protects </a:t>
            </a:r>
            <a:r>
              <a:rPr lang="en-US" sz="2800" dirty="0"/>
              <a:t>and </a:t>
            </a:r>
            <a:r>
              <a:rPr lang="en-US" sz="2800" dirty="0">
                <a:solidFill>
                  <a:srgbClr val="FF0000"/>
                </a:solidFill>
              </a:rPr>
              <a:t>insulates nerve </a:t>
            </a:r>
            <a:r>
              <a:rPr lang="en-US" sz="2800" dirty="0" smtClean="0">
                <a:solidFill>
                  <a:srgbClr val="FF0000"/>
                </a:solidFill>
              </a:rPr>
              <a:t>fibers</a:t>
            </a:r>
            <a:r>
              <a:rPr lang="en-US" sz="2800" dirty="0" smtClean="0"/>
              <a:t>.</a:t>
            </a:r>
            <a:endParaRPr lang="en-US" sz="2800" dirty="0"/>
          </a:p>
        </p:txBody>
      </p:sp>
      <p:pic>
        <p:nvPicPr>
          <p:cNvPr id="11" name="Picture 10"/>
          <p:cNvPicPr>
            <a:picLocks noChangeAspect="1"/>
          </p:cNvPicPr>
          <p:nvPr/>
        </p:nvPicPr>
        <p:blipFill>
          <a:blip r:embed="rId4"/>
          <a:stretch>
            <a:fillRect/>
          </a:stretch>
        </p:blipFill>
        <p:spPr>
          <a:xfrm>
            <a:off x="7910614" y="160020"/>
            <a:ext cx="4162628" cy="6457902"/>
          </a:xfrm>
          <a:prstGeom prst="rect">
            <a:avLst/>
          </a:prstGeom>
        </p:spPr>
      </p:pic>
      <p:sp>
        <p:nvSpPr>
          <p:cNvPr id="15" name="TextBox 14"/>
          <p:cNvSpPr txBox="1"/>
          <p:nvPr/>
        </p:nvSpPr>
        <p:spPr>
          <a:xfrm>
            <a:off x="1243988" y="4922520"/>
            <a:ext cx="6391252" cy="707886"/>
          </a:xfrm>
          <a:prstGeom prst="rect">
            <a:avLst/>
          </a:prstGeom>
          <a:noFill/>
        </p:spPr>
        <p:txBody>
          <a:bodyPr wrap="square" rtlCol="0">
            <a:spAutoFit/>
          </a:bodyPr>
          <a:lstStyle/>
          <a:p>
            <a:r>
              <a:rPr lang="en-US" sz="2000" dirty="0">
                <a:solidFill>
                  <a:schemeClr val="tx1">
                    <a:lumMod val="65000"/>
                    <a:lumOff val="35000"/>
                  </a:schemeClr>
                </a:solidFill>
              </a:rPr>
              <a:t>* if the backbone is </a:t>
            </a:r>
            <a:r>
              <a:rPr lang="en-US" sz="2000" dirty="0" err="1">
                <a:solidFill>
                  <a:schemeClr val="tx1">
                    <a:lumMod val="65000"/>
                    <a:lumOff val="35000"/>
                  </a:schemeClr>
                </a:solidFill>
              </a:rPr>
              <a:t>sphingosine</a:t>
            </a:r>
            <a:r>
              <a:rPr lang="en-US" sz="2000" dirty="0">
                <a:solidFill>
                  <a:schemeClr val="tx1">
                    <a:lumMod val="65000"/>
                    <a:lumOff val="35000"/>
                  </a:schemeClr>
                </a:solidFill>
              </a:rPr>
              <a:t> we call it Sphingophospholipids</a:t>
            </a:r>
          </a:p>
        </p:txBody>
      </p:sp>
      <p:sp>
        <p:nvSpPr>
          <p:cNvPr id="16" name="TextBox 15"/>
          <p:cNvSpPr txBox="1"/>
          <p:nvPr/>
        </p:nvSpPr>
        <p:spPr>
          <a:xfrm>
            <a:off x="9669780" y="701040"/>
            <a:ext cx="678180" cy="369332"/>
          </a:xfrm>
          <a:prstGeom prst="rect">
            <a:avLst/>
          </a:prstGeom>
          <a:noFill/>
        </p:spPr>
        <p:txBody>
          <a:bodyPr wrap="square" rtlCol="0">
            <a:spAutoFit/>
          </a:bodyPr>
          <a:lstStyle/>
          <a:p>
            <a:r>
              <a:rPr lang="en-US" dirty="0" smtClean="0">
                <a:solidFill>
                  <a:srgbClr val="FF0000"/>
                </a:solidFill>
              </a:rPr>
              <a:t>*imp</a:t>
            </a:r>
            <a:endParaRPr lang="en-US" dirty="0">
              <a:solidFill>
                <a:srgbClr val="FF0000"/>
              </a:solidFill>
            </a:endParaRPr>
          </a:p>
        </p:txBody>
      </p:sp>
      <p:sp>
        <p:nvSpPr>
          <p:cNvPr id="12" name="TextBox 11"/>
          <p:cNvSpPr txBox="1"/>
          <p:nvPr/>
        </p:nvSpPr>
        <p:spPr>
          <a:xfrm>
            <a:off x="1243988" y="4584596"/>
            <a:ext cx="6381750" cy="369332"/>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bg1">
                    <a:lumMod val="65000"/>
                  </a:schemeClr>
                </a:solidFill>
              </a:rPr>
              <a:t>And increase the velocity of transmission of the signal </a:t>
            </a:r>
          </a:p>
        </p:txBody>
      </p:sp>
    </p:spTree>
    <p:extLst>
      <p:ext uri="{BB962C8B-B14F-4D97-AF65-F5344CB8AC3E}">
        <p14:creationId xmlns:p14="http://schemas.microsoft.com/office/powerpoint/2010/main" val="1650953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19</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1085850" y="150435"/>
            <a:ext cx="8061960" cy="584775"/>
          </a:xfrm>
          <a:prstGeom prst="rect">
            <a:avLst/>
          </a:prstGeom>
          <a:noFill/>
        </p:spPr>
        <p:txBody>
          <a:bodyPr wrap="square" rtlCol="0">
            <a:spAutoFit/>
          </a:bodyPr>
          <a:lstStyle/>
          <a:p>
            <a:r>
              <a:rPr lang="en-US" sz="3200" dirty="0">
                <a:solidFill>
                  <a:srgbClr val="517A91"/>
                </a:solidFill>
                <a:latin typeface="Century Gothic" charset="0"/>
                <a:ea typeface="Century Gothic" charset="0"/>
                <a:cs typeface="Century Gothic" charset="0"/>
              </a:rPr>
              <a:t>P</a:t>
            </a:r>
            <a:r>
              <a:rPr lang="en-US" sz="3200" dirty="0" smtClean="0">
                <a:solidFill>
                  <a:srgbClr val="517A91"/>
                </a:solidFill>
                <a:latin typeface="Century Gothic" charset="0"/>
                <a:ea typeface="Century Gothic" charset="0"/>
                <a:cs typeface="Century Gothic" charset="0"/>
              </a:rPr>
              <a:t>hospholipids in</a:t>
            </a:r>
            <a:r>
              <a:rPr lang="en-US" sz="3200" dirty="0">
                <a:solidFill>
                  <a:srgbClr val="517A91"/>
                </a:solidFill>
                <a:latin typeface="Century Gothic" charset="0"/>
                <a:ea typeface="Century Gothic" charset="0"/>
                <a:cs typeface="Century Gothic" charset="0"/>
              </a:rPr>
              <a:t> </a:t>
            </a:r>
            <a:r>
              <a:rPr lang="en-US" sz="3200" dirty="0" smtClean="0">
                <a:solidFill>
                  <a:srgbClr val="517A91"/>
                </a:solidFill>
                <a:latin typeface="Century Gothic" charset="0"/>
                <a:ea typeface="Century Gothic" charset="0"/>
                <a:cs typeface="Century Gothic" charset="0"/>
              </a:rPr>
              <a:t>lipoprotein* </a:t>
            </a:r>
            <a:r>
              <a:rPr lang="en-US" sz="3200" dirty="0">
                <a:solidFill>
                  <a:srgbClr val="517A91"/>
                </a:solidFill>
                <a:latin typeface="Century Gothic" charset="0"/>
                <a:ea typeface="Century Gothic" charset="0"/>
                <a:cs typeface="Century Gothic" charset="0"/>
              </a:rPr>
              <a:t>particles</a:t>
            </a:r>
          </a:p>
        </p:txBody>
      </p:sp>
      <p:cxnSp>
        <p:nvCxnSpPr>
          <p:cNvPr id="6" name="Straight Connector 5"/>
          <p:cNvCxnSpPr/>
          <p:nvPr/>
        </p:nvCxnSpPr>
        <p:spPr>
          <a:xfrm flipH="1">
            <a:off x="1234440" y="798077"/>
            <a:ext cx="7132320"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8" name="Picture 7"/>
          <p:cNvPicPr>
            <a:picLocks noChangeAspect="1"/>
          </p:cNvPicPr>
          <p:nvPr/>
        </p:nvPicPr>
        <p:blipFill>
          <a:blip r:embed="rId4"/>
          <a:stretch>
            <a:fillRect/>
          </a:stretch>
        </p:blipFill>
        <p:spPr>
          <a:xfrm>
            <a:off x="8526780" y="150435"/>
            <a:ext cx="3625574" cy="6555165"/>
          </a:xfrm>
          <a:prstGeom prst="rect">
            <a:avLst/>
          </a:prstGeom>
        </p:spPr>
      </p:pic>
      <p:sp>
        <p:nvSpPr>
          <p:cNvPr id="11" name="TextBox 10"/>
          <p:cNvSpPr txBox="1"/>
          <p:nvPr/>
        </p:nvSpPr>
        <p:spPr>
          <a:xfrm>
            <a:off x="1234440" y="967740"/>
            <a:ext cx="7185660" cy="2308324"/>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tx1">
                    <a:lumMod val="65000"/>
                    <a:lumOff val="35000"/>
                  </a:schemeClr>
                </a:solidFill>
              </a:rPr>
              <a:t>Lipoproteins are composed of a neutral lipid core (containing triacylglycerol and </a:t>
            </a:r>
            <a:r>
              <a:rPr lang="en-US" sz="1600" dirty="0" err="1">
                <a:solidFill>
                  <a:schemeClr val="tx1">
                    <a:lumMod val="65000"/>
                    <a:lumOff val="35000"/>
                  </a:schemeClr>
                </a:solidFill>
              </a:rPr>
              <a:t>cholesteryl</a:t>
            </a:r>
            <a:r>
              <a:rPr lang="en-US" sz="1600" dirty="0">
                <a:solidFill>
                  <a:schemeClr val="tx1">
                    <a:lumMod val="65000"/>
                    <a:lumOff val="35000"/>
                  </a:schemeClr>
                </a:solidFill>
              </a:rPr>
              <a:t> esters) surrounded by a shell of amphipathic </a:t>
            </a:r>
            <a:r>
              <a:rPr lang="en-US" sz="1600" dirty="0" err="1">
                <a:solidFill>
                  <a:schemeClr val="tx1">
                    <a:lumMod val="65000"/>
                    <a:lumOff val="35000"/>
                  </a:schemeClr>
                </a:solidFill>
              </a:rPr>
              <a:t>apolipoproteins</a:t>
            </a:r>
            <a:r>
              <a:rPr lang="en-US" sz="1600" dirty="0">
                <a:solidFill>
                  <a:schemeClr val="tx1">
                    <a:lumMod val="65000"/>
                    <a:lumOff val="35000"/>
                  </a:schemeClr>
                </a:solidFill>
              </a:rPr>
              <a:t>, phospholipid, and </a:t>
            </a:r>
            <a:r>
              <a:rPr lang="en-US" sz="1600" dirty="0" err="1" smtClean="0">
                <a:solidFill>
                  <a:schemeClr val="tx1">
                    <a:lumMod val="65000"/>
                    <a:lumOff val="35000"/>
                  </a:schemeClr>
                </a:solidFill>
              </a:rPr>
              <a:t>unesterified</a:t>
            </a:r>
            <a:r>
              <a:rPr lang="en-US" sz="1600" dirty="0" smtClean="0">
                <a:solidFill>
                  <a:schemeClr val="tx1">
                    <a:lumMod val="65000"/>
                    <a:lumOff val="35000"/>
                  </a:schemeClr>
                </a:solidFill>
              </a:rPr>
              <a:t> </a:t>
            </a:r>
            <a:r>
              <a:rPr lang="en-US" sz="1600" dirty="0">
                <a:solidFill>
                  <a:schemeClr val="tx1">
                    <a:lumMod val="65000"/>
                    <a:lumOff val="35000"/>
                  </a:schemeClr>
                </a:solidFill>
              </a:rPr>
              <a:t>(free)</a:t>
            </a:r>
            <a:br>
              <a:rPr lang="en-US" sz="1600" dirty="0">
                <a:solidFill>
                  <a:schemeClr val="tx1">
                    <a:lumMod val="65000"/>
                    <a:lumOff val="35000"/>
                  </a:schemeClr>
                </a:solidFill>
              </a:rPr>
            </a:br>
            <a:r>
              <a:rPr lang="en-US" sz="1600" dirty="0" smtClean="0">
                <a:solidFill>
                  <a:schemeClr val="tx1">
                    <a:lumMod val="65000"/>
                    <a:lumOff val="35000"/>
                  </a:schemeClr>
                </a:solidFill>
              </a:rPr>
              <a:t>cholesterol. They main function is to keep lipids soluble as they transport them between tissues.: </a:t>
            </a:r>
            <a:endParaRPr lang="ar-SA" sz="1600" dirty="0" smtClean="0">
              <a:solidFill>
                <a:schemeClr val="tx1">
                  <a:lumMod val="65000"/>
                  <a:lumOff val="35000"/>
                </a:schemeClr>
              </a:solidFill>
            </a:endParaRPr>
          </a:p>
          <a:p>
            <a:pPr algn="ctr"/>
            <a:r>
              <a:rPr lang="en-US" sz="1600" dirty="0" smtClean="0">
                <a:solidFill>
                  <a:schemeClr val="tx1">
                    <a:lumMod val="65000"/>
                    <a:lumOff val="35000"/>
                  </a:schemeClr>
                </a:solidFill>
              </a:rPr>
              <a:t>Lipid</a:t>
            </a:r>
            <a:r>
              <a:rPr lang="ar-SA" sz="1600" dirty="0" smtClean="0">
                <a:solidFill>
                  <a:schemeClr val="tx1">
                    <a:lumMod val="65000"/>
                    <a:lumOff val="35000"/>
                  </a:schemeClr>
                </a:solidFill>
              </a:rPr>
              <a:t>بحمد الله تم دخول الـ</a:t>
            </a:r>
            <a:r>
              <a:rPr lang="en-US" sz="1600" dirty="0" smtClean="0"/>
              <a:t> </a:t>
            </a:r>
          </a:p>
          <a:p>
            <a:pPr algn="ctr"/>
            <a:r>
              <a:rPr lang="ar-SA" sz="1600" dirty="0" smtClean="0">
                <a:solidFill>
                  <a:schemeClr val="tx1">
                    <a:lumMod val="65000"/>
                    <a:lumOff val="35000"/>
                  </a:schemeClr>
                </a:solidFill>
              </a:rPr>
              <a:t>لللاسلام حيث غيرت اسمها الى ليبو بروتين ولبست العباءة المكونة من الفوسفوليبيد والكوليسترول لكي تمشي </a:t>
            </a:r>
          </a:p>
          <a:p>
            <a:pPr algn="ctr"/>
            <a:r>
              <a:rPr lang="ar-SA" sz="1600" dirty="0" smtClean="0">
                <a:solidFill>
                  <a:schemeClr val="tx1">
                    <a:lumMod val="65000"/>
                    <a:lumOff val="35000"/>
                  </a:schemeClr>
                </a:solidFill>
              </a:rPr>
              <a:t>بدون جذب انتباه اقرانها المشابهين لها (الهيدروفوبيك)</a:t>
            </a:r>
          </a:p>
          <a:p>
            <a:pPr algn="ctr"/>
            <a:r>
              <a:rPr lang="ar-SA" sz="1600" dirty="0" smtClean="0">
                <a:solidFill>
                  <a:schemeClr val="tx1">
                    <a:lumMod val="65000"/>
                    <a:lumOff val="35000"/>
                  </a:schemeClr>
                </a:solidFill>
              </a:rPr>
              <a:t>شكر للولوة الشيحة *</a:t>
            </a:r>
            <a:endParaRPr lang="en-US" sz="1600" dirty="0">
              <a:solidFill>
                <a:schemeClr val="tx1">
                  <a:lumMod val="65000"/>
                  <a:lumOff val="35000"/>
                </a:schemeClr>
              </a:solidFill>
            </a:endParaRPr>
          </a:p>
        </p:txBody>
      </p:sp>
      <p:sp>
        <p:nvSpPr>
          <p:cNvPr id="12" name="TextBox 11"/>
          <p:cNvSpPr txBox="1"/>
          <p:nvPr/>
        </p:nvSpPr>
        <p:spPr>
          <a:xfrm>
            <a:off x="1318260" y="3276064"/>
            <a:ext cx="6911340" cy="2246769"/>
          </a:xfrm>
          <a:prstGeom prst="rect">
            <a:avLst/>
          </a:prstGeom>
          <a:noFill/>
        </p:spPr>
        <p:txBody>
          <a:bodyPr wrap="square" rtlCol="0">
            <a:spAutoFit/>
          </a:bodyPr>
          <a:lstStyle/>
          <a:p>
            <a:pPr marL="457200" indent="-457200">
              <a:buFont typeface="Wingdings" pitchFamily="2" charset="2"/>
              <a:buChar char="v"/>
            </a:pPr>
            <a:r>
              <a:rPr lang="en-US" sz="2800" dirty="0"/>
              <a:t>The </a:t>
            </a:r>
            <a:r>
              <a:rPr lang="en-US" sz="2800" dirty="0">
                <a:solidFill>
                  <a:srgbClr val="FF0000"/>
                </a:solidFill>
              </a:rPr>
              <a:t>outer core </a:t>
            </a:r>
            <a:r>
              <a:rPr lang="en-US" sz="2800" dirty="0"/>
              <a:t>of lipoprotein particles is </a:t>
            </a:r>
            <a:r>
              <a:rPr lang="en-US" sz="2800" dirty="0" smtClean="0">
                <a:solidFill>
                  <a:srgbClr val="FF0000"/>
                </a:solidFill>
              </a:rPr>
              <a:t>hydrophilic</a:t>
            </a:r>
            <a:r>
              <a:rPr lang="en-US" sz="2800" dirty="0" smtClean="0"/>
              <a:t> contains </a:t>
            </a:r>
            <a:r>
              <a:rPr lang="en-US" sz="2800" dirty="0">
                <a:solidFill>
                  <a:srgbClr val="FF0000"/>
                </a:solidFill>
              </a:rPr>
              <a:t>phospholipids</a:t>
            </a:r>
            <a:r>
              <a:rPr lang="en-US" sz="2800" dirty="0"/>
              <a:t> and </a:t>
            </a:r>
            <a:r>
              <a:rPr lang="en-US" sz="2800" dirty="0">
                <a:solidFill>
                  <a:srgbClr val="FF0000"/>
                </a:solidFill>
              </a:rPr>
              <a:t>free </a:t>
            </a:r>
            <a:r>
              <a:rPr lang="en-US" sz="2800" dirty="0" smtClean="0">
                <a:solidFill>
                  <a:srgbClr val="FF0000"/>
                </a:solidFill>
              </a:rPr>
              <a:t>cholesterol</a:t>
            </a:r>
            <a:r>
              <a:rPr lang="en-US" sz="2800" dirty="0" smtClean="0"/>
              <a:t>. This outer core allows </a:t>
            </a:r>
            <a:r>
              <a:rPr lang="en-US" sz="2800" dirty="0">
                <a:solidFill>
                  <a:srgbClr val="FF0000"/>
                </a:solidFill>
              </a:rPr>
              <a:t>transport</a:t>
            </a:r>
            <a:r>
              <a:rPr lang="en-US" sz="2800" dirty="0"/>
              <a:t> of core </a:t>
            </a:r>
            <a:r>
              <a:rPr lang="en-US" sz="2800" dirty="0" smtClean="0"/>
              <a:t>lipids </a:t>
            </a:r>
            <a:r>
              <a:rPr lang="en-US" sz="2800" dirty="0" smtClean="0">
                <a:solidFill>
                  <a:schemeClr val="tx1">
                    <a:lumMod val="65000"/>
                    <a:lumOff val="35000"/>
                  </a:schemeClr>
                </a:solidFill>
              </a:rPr>
              <a:t>(hydrophobic) </a:t>
            </a:r>
            <a:r>
              <a:rPr lang="en-US" sz="2800" dirty="0"/>
              <a:t>in aqueous </a:t>
            </a:r>
            <a:r>
              <a:rPr lang="en-US" sz="2800" dirty="0" smtClean="0"/>
              <a:t>plasma </a:t>
            </a:r>
            <a:r>
              <a:rPr lang="en-US" sz="2800" dirty="0" smtClean="0">
                <a:solidFill>
                  <a:schemeClr val="tx1">
                    <a:lumMod val="65000"/>
                    <a:lumOff val="35000"/>
                  </a:schemeClr>
                </a:solidFill>
              </a:rPr>
              <a:t>(hydrophilic)</a:t>
            </a:r>
            <a:r>
              <a:rPr lang="en-US" sz="2800" dirty="0" smtClean="0"/>
              <a:t>.</a:t>
            </a:r>
            <a:endParaRPr lang="en-US" sz="2800" dirty="0"/>
          </a:p>
        </p:txBody>
      </p:sp>
      <p:sp>
        <p:nvSpPr>
          <p:cNvPr id="13" name="TextBox 12"/>
          <p:cNvSpPr txBox="1"/>
          <p:nvPr/>
        </p:nvSpPr>
        <p:spPr>
          <a:xfrm>
            <a:off x="1234440" y="5631180"/>
            <a:ext cx="7132320" cy="646331"/>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tx1">
                    <a:lumMod val="65000"/>
                    <a:lumOff val="35000"/>
                  </a:schemeClr>
                </a:solidFill>
              </a:rPr>
              <a:t>*it has different types: Chylomicrons, </a:t>
            </a:r>
            <a:r>
              <a:rPr lang="en-US" dirty="0">
                <a:solidFill>
                  <a:schemeClr val="tx1">
                    <a:lumMod val="65000"/>
                    <a:lumOff val="35000"/>
                  </a:schemeClr>
                </a:solidFill>
              </a:rPr>
              <a:t>high </a:t>
            </a:r>
            <a:r>
              <a:rPr lang="en-US" dirty="0" smtClean="0">
                <a:solidFill>
                  <a:schemeClr val="tx1">
                    <a:lumMod val="65000"/>
                    <a:lumOff val="35000"/>
                  </a:schemeClr>
                </a:solidFill>
              </a:rPr>
              <a:t>density lipoproteins </a:t>
            </a:r>
            <a:r>
              <a:rPr lang="en-US" dirty="0">
                <a:solidFill>
                  <a:schemeClr val="tx1">
                    <a:lumMod val="65000"/>
                    <a:lumOff val="35000"/>
                  </a:schemeClr>
                </a:solidFill>
              </a:rPr>
              <a:t>(HDL</a:t>
            </a:r>
            <a:r>
              <a:rPr lang="en-US" dirty="0" smtClean="0">
                <a:solidFill>
                  <a:schemeClr val="tx1">
                    <a:lumMod val="65000"/>
                    <a:lumOff val="35000"/>
                  </a:schemeClr>
                </a:solidFill>
              </a:rPr>
              <a:t>), low density lipoproteins (LDL), very low density lipoproteins (VLDL).</a:t>
            </a:r>
            <a:endParaRPr lang="en-US" dirty="0">
              <a:solidFill>
                <a:schemeClr val="tx1">
                  <a:lumMod val="65000"/>
                  <a:lumOff val="35000"/>
                </a:schemeClr>
              </a:solidFill>
            </a:endParaRPr>
          </a:p>
        </p:txBody>
      </p:sp>
    </p:spTree>
    <p:extLst>
      <p:ext uri="{BB962C8B-B14F-4D97-AF65-F5344CB8AC3E}">
        <p14:creationId xmlns:p14="http://schemas.microsoft.com/office/powerpoint/2010/main" val="52407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2</a:t>
            </a:fld>
            <a:endParaRPr lang="en-US" dirty="0"/>
          </a:p>
        </p:txBody>
      </p:sp>
      <p:sp>
        <p:nvSpPr>
          <p:cNvPr id="6" name="Rectangle 5"/>
          <p:cNvSpPr/>
          <p:nvPr/>
        </p:nvSpPr>
        <p:spPr>
          <a:xfrm>
            <a:off x="752600" y="2342759"/>
            <a:ext cx="8759744" cy="317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000" dirty="0" smtClean="0">
                <a:solidFill>
                  <a:srgbClr val="517A91"/>
                </a:solidFill>
                <a:latin typeface="Century Gothic" charset="0"/>
                <a:ea typeface="Century Gothic" charset="0"/>
                <a:cs typeface="Century Gothic" charset="0"/>
              </a:rPr>
              <a:t>Objectives:</a:t>
            </a:r>
          </a:p>
          <a:p>
            <a:pPr>
              <a:lnSpc>
                <a:spcPct val="150000"/>
              </a:lnSpc>
            </a:pPr>
            <a:r>
              <a:rPr lang="en-US" sz="2400" dirty="0" smtClean="0">
                <a:solidFill>
                  <a:srgbClr val="517A91"/>
                </a:solidFill>
              </a:rPr>
              <a:t>By </a:t>
            </a:r>
            <a:r>
              <a:rPr lang="en-US" sz="2400" dirty="0">
                <a:solidFill>
                  <a:srgbClr val="517A91"/>
                </a:solidFill>
              </a:rPr>
              <a:t>the end of this lecture the </a:t>
            </a:r>
            <a:r>
              <a:rPr lang="en-US" sz="2400" dirty="0" smtClean="0">
                <a:solidFill>
                  <a:srgbClr val="517A91"/>
                </a:solidFill>
              </a:rPr>
              <a:t>students </a:t>
            </a:r>
            <a:r>
              <a:rPr lang="en-US" sz="2400" dirty="0">
                <a:solidFill>
                  <a:srgbClr val="517A91"/>
                </a:solidFill>
              </a:rPr>
              <a:t>will be able to:</a:t>
            </a:r>
          </a:p>
          <a:p>
            <a:pPr>
              <a:lnSpc>
                <a:spcPct val="150000"/>
              </a:lnSpc>
            </a:pPr>
            <a:r>
              <a:rPr lang="en-US" sz="2400" dirty="0" smtClean="0">
                <a:solidFill>
                  <a:srgbClr val="517A91"/>
                </a:solidFill>
              </a:rPr>
              <a:t>1-Identify </a:t>
            </a:r>
            <a:r>
              <a:rPr lang="en-US" sz="2400" dirty="0">
                <a:solidFill>
                  <a:srgbClr val="517A91"/>
                </a:solidFill>
              </a:rPr>
              <a:t>the types and functions of phospholipids</a:t>
            </a:r>
          </a:p>
          <a:p>
            <a:pPr>
              <a:lnSpc>
                <a:spcPct val="150000"/>
              </a:lnSpc>
            </a:pPr>
            <a:r>
              <a:rPr lang="en-US" sz="2400" dirty="0" smtClean="0">
                <a:solidFill>
                  <a:srgbClr val="517A91"/>
                </a:solidFill>
              </a:rPr>
              <a:t>2-Discuss </a:t>
            </a:r>
            <a:r>
              <a:rPr lang="en-US" sz="2400" dirty="0">
                <a:solidFill>
                  <a:srgbClr val="517A91"/>
                </a:solidFill>
              </a:rPr>
              <a:t>the physiological importance of phospholipids</a:t>
            </a:r>
          </a:p>
          <a:p>
            <a:pPr>
              <a:lnSpc>
                <a:spcPct val="150000"/>
              </a:lnSpc>
            </a:pPr>
            <a:r>
              <a:rPr lang="en-US" sz="2400" dirty="0" smtClean="0">
                <a:solidFill>
                  <a:srgbClr val="517A91"/>
                </a:solidFill>
              </a:rPr>
              <a:t>3-Understand </a:t>
            </a:r>
            <a:r>
              <a:rPr lang="en-US" sz="2400" dirty="0">
                <a:solidFill>
                  <a:srgbClr val="517A91"/>
                </a:solidFill>
              </a:rPr>
              <a:t>the role of </a:t>
            </a:r>
            <a:r>
              <a:rPr lang="en-US" sz="2400" dirty="0" err="1">
                <a:solidFill>
                  <a:srgbClr val="517A91"/>
                </a:solidFill>
              </a:rPr>
              <a:t>glycerphospholipids</a:t>
            </a:r>
            <a:r>
              <a:rPr lang="en-US" sz="2400" dirty="0">
                <a:solidFill>
                  <a:srgbClr val="517A91"/>
                </a:solidFill>
              </a:rPr>
              <a:t> in lung surfactant and their clinical implications in respiratory distress syndrome (RDS)</a:t>
            </a:r>
          </a:p>
          <a:p>
            <a:pPr>
              <a:lnSpc>
                <a:spcPct val="150000"/>
              </a:lnSpc>
            </a:pPr>
            <a:r>
              <a:rPr lang="en-US" sz="2400" dirty="0" smtClean="0">
                <a:solidFill>
                  <a:srgbClr val="517A91"/>
                </a:solidFill>
              </a:rPr>
              <a:t>4-Identify </a:t>
            </a:r>
            <a:r>
              <a:rPr lang="en-US" sz="2400" dirty="0">
                <a:solidFill>
                  <a:srgbClr val="517A91"/>
                </a:solidFill>
              </a:rPr>
              <a:t>the classes and physiological functions of phospholipase enzymes</a:t>
            </a:r>
          </a:p>
          <a:p>
            <a:pPr>
              <a:lnSpc>
                <a:spcPct val="150000"/>
              </a:lnSpc>
            </a:pPr>
            <a:endParaRPr lang="en-US" sz="2400" dirty="0">
              <a:solidFill>
                <a:srgbClr val="517A91"/>
              </a:solidFill>
            </a:endParaRPr>
          </a:p>
          <a:p>
            <a:pPr marL="457200" indent="-457200">
              <a:lnSpc>
                <a:spcPct val="150000"/>
              </a:lnSpc>
              <a:buFont typeface="+mj-lt"/>
              <a:buAutoNum type="arabicPeriod"/>
            </a:pPr>
            <a:endParaRPr lang="en-US" sz="2400" dirty="0" smtClean="0">
              <a:solidFill>
                <a:srgbClr val="517A91"/>
              </a:solidFill>
              <a:latin typeface="Century Gothic" charset="0"/>
              <a:ea typeface="Century Gothic" charset="0"/>
              <a:cs typeface="Century Gothic" charset="0"/>
            </a:endParaRPr>
          </a:p>
          <a:p>
            <a:pPr marL="457200" indent="-457200">
              <a:lnSpc>
                <a:spcPct val="150000"/>
              </a:lnSpc>
              <a:buFont typeface="+mj-lt"/>
              <a:buAutoNum type="arabicPeriod"/>
            </a:pPr>
            <a:endParaRPr lang="en-US" sz="2400" dirty="0" smtClean="0">
              <a:solidFill>
                <a:srgbClr val="517A91"/>
              </a:solidFill>
              <a:latin typeface="Century Gothic" charset="0"/>
              <a:ea typeface="Century Gothic" charset="0"/>
              <a:cs typeface="Century Gothic" charset="0"/>
            </a:endParaRPr>
          </a:p>
          <a:p>
            <a:pPr>
              <a:lnSpc>
                <a:spcPct val="150000"/>
              </a:lnSpc>
            </a:pPr>
            <a:endParaRPr lang="en-US" sz="2400" dirty="0" smtClean="0">
              <a:solidFill>
                <a:srgbClr val="517A9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913666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20</a:t>
            </a:fld>
            <a:endParaRPr lang="en-US"/>
          </a:p>
        </p:txBody>
      </p:sp>
      <p:sp>
        <p:nvSpPr>
          <p:cNvPr id="5" name="TextBox 4"/>
          <p:cNvSpPr txBox="1"/>
          <p:nvPr/>
        </p:nvSpPr>
        <p:spPr>
          <a:xfrm>
            <a:off x="3331191" y="1357951"/>
            <a:ext cx="5634251" cy="3416320"/>
          </a:xfrm>
          <a:prstGeom prst="rect">
            <a:avLst/>
          </a:prstGeom>
          <a:ln>
            <a:solidFill>
              <a:schemeClr val="accent1"/>
            </a:solidFill>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chemeClr val="bg1">
                    <a:lumMod val="65000"/>
                  </a:schemeClr>
                </a:solidFill>
              </a:rPr>
              <a:t>When There is lipid being transported through blood as: triacylglycerol from diet, we use lipoprotein. The Inside (core) made up of lipids, the surface made up of phospholipid bi layer, The hydrophobic part interact with the lipid molecules and the hydrophilic part interact with aqueous environment. In addition to cholesterol and apolipoprotein. </a:t>
            </a:r>
          </a:p>
        </p:txBody>
      </p:sp>
      <p:sp>
        <p:nvSpPr>
          <p:cNvPr id="6" name="Rectangle 5"/>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863061" y="5843150"/>
            <a:ext cx="1580444" cy="1549544"/>
          </a:xfrm>
          <a:prstGeom prst="rect">
            <a:avLst/>
          </a:prstGeom>
        </p:spPr>
      </p:pic>
    </p:spTree>
    <p:extLst>
      <p:ext uri="{BB962C8B-B14F-4D97-AF65-F5344CB8AC3E}">
        <p14:creationId xmlns:p14="http://schemas.microsoft.com/office/powerpoint/2010/main" val="279033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21</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66028" y="5771539"/>
            <a:ext cx="1580444" cy="1549544"/>
          </a:xfrm>
          <a:prstGeom prst="rect">
            <a:avLst/>
          </a:prstGeom>
        </p:spPr>
      </p:pic>
      <p:sp>
        <p:nvSpPr>
          <p:cNvPr id="2" name="Snip and Round Single Corner Rectangle 1"/>
          <p:cNvSpPr/>
          <p:nvPr/>
        </p:nvSpPr>
        <p:spPr>
          <a:xfrm>
            <a:off x="1251284" y="755279"/>
            <a:ext cx="8181592" cy="2069508"/>
          </a:xfrm>
          <a:prstGeom prst="snip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 </a:t>
            </a:r>
            <a:endParaRPr lang="en-GB" dirty="0" smtClean="0"/>
          </a:p>
          <a:p>
            <a:pPr algn="ctr"/>
            <a:endParaRPr lang="en-GB" sz="1400" u="sng" dirty="0" smtClean="0">
              <a:solidFill>
                <a:schemeClr val="bg1">
                  <a:lumMod val="65000"/>
                </a:schemeClr>
              </a:solidFill>
            </a:endParaRPr>
          </a:p>
          <a:p>
            <a:pPr algn="ctr"/>
            <a:r>
              <a:rPr lang="en-GB" sz="1400" u="sng" dirty="0" smtClean="0">
                <a:solidFill>
                  <a:schemeClr val="bg1">
                    <a:lumMod val="65000"/>
                  </a:schemeClr>
                </a:solidFill>
              </a:rPr>
              <a:t>* </a:t>
            </a:r>
            <a:r>
              <a:rPr lang="en-GB" u="sng" dirty="0" smtClean="0">
                <a:solidFill>
                  <a:schemeClr val="bg1">
                    <a:lumMod val="65000"/>
                  </a:schemeClr>
                </a:solidFill>
              </a:rPr>
              <a:t>what are they ? </a:t>
            </a:r>
            <a:r>
              <a:rPr lang="en-GB" dirty="0" smtClean="0">
                <a:solidFill>
                  <a:schemeClr val="bg1">
                    <a:lumMod val="65000"/>
                  </a:schemeClr>
                </a:solidFill>
              </a:rPr>
              <a:t>group </a:t>
            </a:r>
            <a:r>
              <a:rPr lang="en-GB" dirty="0">
                <a:solidFill>
                  <a:schemeClr val="bg1">
                    <a:lumMod val="65000"/>
                  </a:schemeClr>
                </a:solidFill>
              </a:rPr>
              <a:t>of enzymes that </a:t>
            </a:r>
            <a:r>
              <a:rPr lang="en-GB" dirty="0" smtClean="0">
                <a:solidFill>
                  <a:schemeClr val="bg1">
                    <a:lumMod val="65000"/>
                  </a:schemeClr>
                </a:solidFill>
              </a:rPr>
              <a:t>catalyse </a:t>
            </a:r>
            <a:r>
              <a:rPr lang="en-GB" dirty="0">
                <a:solidFill>
                  <a:schemeClr val="bg1">
                    <a:lumMod val="65000"/>
                  </a:schemeClr>
                </a:solidFill>
              </a:rPr>
              <a:t>the cleavage of </a:t>
            </a:r>
            <a:r>
              <a:rPr lang="en-GB" dirty="0" smtClean="0">
                <a:solidFill>
                  <a:schemeClr val="bg1">
                    <a:lumMod val="65000"/>
                  </a:schemeClr>
                </a:solidFill>
              </a:rPr>
              <a:t>phospholipid</a:t>
            </a:r>
            <a:r>
              <a:rPr lang="en-GB" dirty="0" smtClean="0"/>
              <a:t>.</a:t>
            </a:r>
          </a:p>
          <a:p>
            <a:pPr algn="ctr"/>
            <a:r>
              <a:rPr lang="en-US" u="sng" dirty="0" smtClean="0">
                <a:solidFill>
                  <a:schemeClr val="accent6">
                    <a:lumMod val="50000"/>
                  </a:schemeClr>
                </a:solidFill>
              </a:rPr>
              <a:t>*Where there are found? </a:t>
            </a:r>
            <a:r>
              <a:rPr lang="en-GB" dirty="0" smtClean="0">
                <a:solidFill>
                  <a:schemeClr val="tx1"/>
                </a:solidFill>
              </a:rPr>
              <a:t>in </a:t>
            </a:r>
            <a:r>
              <a:rPr lang="en-GB" dirty="0">
                <a:solidFill>
                  <a:srgbClr val="FF0000"/>
                </a:solidFill>
              </a:rPr>
              <a:t>all tissues </a:t>
            </a:r>
            <a:r>
              <a:rPr lang="en-GB" dirty="0">
                <a:solidFill>
                  <a:schemeClr val="tx1"/>
                </a:solidFill>
              </a:rPr>
              <a:t>including pancreatic </a:t>
            </a:r>
            <a:r>
              <a:rPr lang="en-GB" dirty="0" smtClean="0">
                <a:solidFill>
                  <a:schemeClr val="tx1"/>
                </a:solidFill>
              </a:rPr>
              <a:t>juice</a:t>
            </a:r>
          </a:p>
          <a:p>
            <a:pPr algn="ctr"/>
            <a:r>
              <a:rPr lang="en-GB" dirty="0" smtClean="0">
                <a:solidFill>
                  <a:schemeClr val="tx1"/>
                </a:solidFill>
              </a:rPr>
              <a:t>.</a:t>
            </a:r>
          </a:p>
          <a:p>
            <a:pPr algn="ctr"/>
            <a:r>
              <a:rPr lang="en-US" dirty="0">
                <a:solidFill>
                  <a:schemeClr val="tx1"/>
                </a:solidFill>
              </a:rPr>
              <a:t>*</a:t>
            </a:r>
            <a:r>
              <a:rPr lang="en-US" b="1" dirty="0" err="1" smtClean="0">
                <a:solidFill>
                  <a:schemeClr val="accent6">
                    <a:lumMod val="50000"/>
                  </a:schemeClr>
                </a:solidFill>
              </a:rPr>
              <a:t>Glycerolphospholipids</a:t>
            </a:r>
            <a:r>
              <a:rPr lang="en-US" b="1" dirty="0" smtClean="0">
                <a:solidFill>
                  <a:schemeClr val="accent6">
                    <a:lumMod val="50000"/>
                  </a:schemeClr>
                </a:solidFill>
              </a:rPr>
              <a:t> </a:t>
            </a:r>
            <a:r>
              <a:rPr lang="en-US" b="1" dirty="0" smtClean="0">
                <a:solidFill>
                  <a:schemeClr val="accent6">
                    <a:lumMod val="50000"/>
                  </a:schemeClr>
                </a:solidFill>
              </a:rPr>
              <a:t>are </a:t>
            </a:r>
            <a:r>
              <a:rPr lang="en-US" b="1" dirty="0" err="1" smtClean="0">
                <a:solidFill>
                  <a:schemeClr val="accent6">
                    <a:lumMod val="50000"/>
                  </a:schemeClr>
                </a:solidFill>
              </a:rPr>
              <a:t>degradated</a:t>
            </a:r>
            <a:r>
              <a:rPr lang="en-US" b="1" dirty="0" smtClean="0">
                <a:solidFill>
                  <a:schemeClr val="accent6">
                    <a:lumMod val="50000"/>
                  </a:schemeClr>
                </a:solidFill>
              </a:rPr>
              <a:t> by </a:t>
            </a:r>
            <a:r>
              <a:rPr lang="en-US" dirty="0" smtClean="0">
                <a:solidFill>
                  <a:schemeClr val="tx1"/>
                </a:solidFill>
              </a:rPr>
              <a:t>: phospholipase A1,A2,C,D </a:t>
            </a:r>
          </a:p>
          <a:p>
            <a:pPr algn="ctr"/>
            <a:endParaRPr lang="en-US" dirty="0" smtClean="0">
              <a:solidFill>
                <a:schemeClr val="accent6">
                  <a:lumMod val="50000"/>
                </a:schemeClr>
              </a:solidFill>
            </a:endParaRPr>
          </a:p>
          <a:p>
            <a:pPr algn="ctr"/>
            <a:r>
              <a:rPr lang="en-US" dirty="0" smtClean="0">
                <a:solidFill>
                  <a:schemeClr val="accent6">
                    <a:lumMod val="50000"/>
                  </a:schemeClr>
                </a:solidFill>
              </a:rPr>
              <a:t>*</a:t>
            </a:r>
            <a:r>
              <a:rPr lang="en-US" b="1" dirty="0" err="1" smtClean="0">
                <a:solidFill>
                  <a:schemeClr val="accent6">
                    <a:lumMod val="50000"/>
                  </a:schemeClr>
                </a:solidFill>
              </a:rPr>
              <a:t>sphingophospholipid</a:t>
            </a:r>
            <a:r>
              <a:rPr lang="en-US" b="1" dirty="0" smtClean="0">
                <a:solidFill>
                  <a:schemeClr val="accent6">
                    <a:lumMod val="50000"/>
                  </a:schemeClr>
                </a:solidFill>
              </a:rPr>
              <a:t> are degraded by </a:t>
            </a:r>
            <a:r>
              <a:rPr lang="en-US" b="1" dirty="0" smtClean="0">
                <a:solidFill>
                  <a:schemeClr val="tx1"/>
                </a:solidFill>
              </a:rPr>
              <a:t>: </a:t>
            </a:r>
          </a:p>
          <a:p>
            <a:pPr algn="ctr"/>
            <a:r>
              <a:rPr lang="en-US" dirty="0" smtClean="0">
                <a:solidFill>
                  <a:schemeClr val="tx1"/>
                </a:solidFill>
              </a:rPr>
              <a:t>Sphingomyelinase</a:t>
            </a:r>
            <a:endParaRPr lang="en-GB" sz="1400" dirty="0" smtClean="0">
              <a:solidFill>
                <a:schemeClr val="tx1"/>
              </a:solidFill>
            </a:endParaRPr>
          </a:p>
          <a:p>
            <a:pPr algn="ctr"/>
            <a:endParaRPr lang="en-GB" sz="1400" dirty="0" smtClean="0">
              <a:solidFill>
                <a:schemeClr val="tx1"/>
              </a:solidFill>
            </a:endParaRPr>
          </a:p>
          <a:p>
            <a:pPr algn="ctr"/>
            <a:endParaRPr lang="en-GB" sz="1400" dirty="0">
              <a:solidFill>
                <a:schemeClr val="tx1"/>
              </a:solidFill>
            </a:endParaRPr>
          </a:p>
          <a:p>
            <a:pPr algn="ctr"/>
            <a:endParaRPr lang="en-GB" sz="1400" dirty="0">
              <a:solidFill>
                <a:schemeClr val="accent6">
                  <a:lumMod val="75000"/>
                </a:schemeClr>
              </a:solidFill>
            </a:endParaRPr>
          </a:p>
        </p:txBody>
      </p:sp>
      <p:sp>
        <p:nvSpPr>
          <p:cNvPr id="3" name="Rectangle 2"/>
          <p:cNvSpPr/>
          <p:nvPr/>
        </p:nvSpPr>
        <p:spPr>
          <a:xfrm>
            <a:off x="4088208" y="-113097"/>
            <a:ext cx="452239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rgbClr val="5B8B6B"/>
                </a:solidFill>
              </a:rPr>
              <a:t>Phospholipase </a:t>
            </a:r>
            <a:endParaRPr lang="en-US" sz="5400" b="1" cap="none" spc="0" dirty="0">
              <a:ln/>
              <a:solidFill>
                <a:srgbClr val="5B8B6B"/>
              </a:solidFill>
              <a:effectLst/>
            </a:endParaRPr>
          </a:p>
        </p:txBody>
      </p:sp>
      <p:sp>
        <p:nvSpPr>
          <p:cNvPr id="6" name="TextBox 5"/>
          <p:cNvSpPr txBox="1"/>
          <p:nvPr/>
        </p:nvSpPr>
        <p:spPr>
          <a:xfrm>
            <a:off x="2589196" y="2895085"/>
            <a:ext cx="184731" cy="369332"/>
          </a:xfrm>
          <a:prstGeom prst="rect">
            <a:avLst/>
          </a:prstGeom>
          <a:noFill/>
        </p:spPr>
        <p:txBody>
          <a:bodyPr wrap="none" rtlCol="0">
            <a:spAutoFit/>
          </a:bodyPr>
          <a:lstStyle/>
          <a:p>
            <a:endParaRPr lang="en-GB" dirty="0"/>
          </a:p>
        </p:txBody>
      </p:sp>
      <p:sp>
        <p:nvSpPr>
          <p:cNvPr id="10" name="TextBox 9"/>
          <p:cNvSpPr txBox="1"/>
          <p:nvPr/>
        </p:nvSpPr>
        <p:spPr>
          <a:xfrm>
            <a:off x="9534624" y="1188611"/>
            <a:ext cx="2131195" cy="1477328"/>
          </a:xfrm>
          <a:prstGeom prst="rect">
            <a:avLst/>
          </a:prstGeom>
          <a:noFill/>
        </p:spPr>
        <p:txBody>
          <a:bodyPr wrap="square" rtlCol="0">
            <a:spAutoFit/>
          </a:bodyPr>
          <a:lstStyle/>
          <a:p>
            <a:r>
              <a:rPr lang="en-US" dirty="0" smtClean="0">
                <a:solidFill>
                  <a:schemeClr val="bg1">
                    <a:lumMod val="50000"/>
                  </a:schemeClr>
                </a:solidFill>
              </a:rPr>
              <a:t>Sphingomyelinase is type of phosphodiesterase   a </a:t>
            </a:r>
            <a:r>
              <a:rPr lang="en-GB" dirty="0" smtClean="0">
                <a:solidFill>
                  <a:schemeClr val="bg1">
                    <a:lumMod val="50000"/>
                  </a:schemeClr>
                </a:solidFill>
              </a:rPr>
              <a:t>Type </a:t>
            </a:r>
            <a:r>
              <a:rPr lang="en-GB" dirty="0">
                <a:solidFill>
                  <a:schemeClr val="bg1">
                    <a:lumMod val="50000"/>
                  </a:schemeClr>
                </a:solidFill>
              </a:rPr>
              <a:t>C and </a:t>
            </a:r>
            <a:r>
              <a:rPr lang="en-GB" dirty="0" smtClean="0">
                <a:solidFill>
                  <a:schemeClr val="bg1">
                    <a:lumMod val="50000"/>
                  </a:schemeClr>
                </a:solidFill>
              </a:rPr>
              <a:t>D phospholipase </a:t>
            </a:r>
            <a:endParaRPr lang="en-GB" dirty="0">
              <a:solidFill>
                <a:schemeClr val="bg1">
                  <a:lumMod val="50000"/>
                </a:schemeClr>
              </a:solidFill>
            </a:endParaRPr>
          </a:p>
        </p:txBody>
      </p:sp>
      <p:sp>
        <p:nvSpPr>
          <p:cNvPr id="11" name="Rectangle 10"/>
          <p:cNvSpPr/>
          <p:nvPr/>
        </p:nvSpPr>
        <p:spPr>
          <a:xfrm>
            <a:off x="1360675" y="3429000"/>
            <a:ext cx="3909731" cy="31127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accent5">
                    <a:lumMod val="75000"/>
                  </a:schemeClr>
                </a:solidFill>
              </a:rPr>
              <a:t>1-phospholipase A2 </a:t>
            </a:r>
            <a:r>
              <a:rPr lang="en-US" dirty="0" smtClean="0">
                <a:solidFill>
                  <a:schemeClr val="accent5">
                    <a:lumMod val="75000"/>
                  </a:schemeClr>
                </a:solidFill>
              </a:rPr>
              <a:t>: </a:t>
            </a:r>
            <a:r>
              <a:rPr lang="en-US" dirty="0" smtClean="0"/>
              <a:t>present pancreatic juice , activated by trypsin by acting as proenzyme.</a:t>
            </a:r>
          </a:p>
          <a:p>
            <a:pPr algn="ctr"/>
            <a:r>
              <a:rPr lang="en-US" dirty="0" smtClean="0"/>
              <a:t>Inhibited by glucocorticoids.</a:t>
            </a:r>
          </a:p>
          <a:p>
            <a:pPr algn="ctr"/>
            <a:r>
              <a:rPr lang="en-US" b="1" dirty="0" smtClean="0">
                <a:solidFill>
                  <a:schemeClr val="accent5">
                    <a:lumMod val="50000"/>
                  </a:schemeClr>
                </a:solidFill>
              </a:rPr>
              <a:t>2-phospholipase A1: </a:t>
            </a:r>
            <a:r>
              <a:rPr lang="en-US" dirty="0" smtClean="0"/>
              <a:t>found in many mammalian tissue . </a:t>
            </a:r>
          </a:p>
          <a:p>
            <a:pPr algn="ctr"/>
            <a:r>
              <a:rPr lang="en-US" b="1" dirty="0" smtClean="0">
                <a:solidFill>
                  <a:schemeClr val="accent5">
                    <a:lumMod val="75000"/>
                  </a:schemeClr>
                </a:solidFill>
              </a:rPr>
              <a:t>3-Phospholipase D: </a:t>
            </a:r>
            <a:r>
              <a:rPr lang="en-US" dirty="0" smtClean="0"/>
              <a:t>mostly found in planets tissue.                                </a:t>
            </a:r>
          </a:p>
          <a:p>
            <a:pPr algn="ctr"/>
            <a:r>
              <a:rPr lang="en-US" b="1" dirty="0" smtClean="0">
                <a:solidFill>
                  <a:schemeClr val="accent5">
                    <a:lumMod val="75000"/>
                  </a:schemeClr>
                </a:solidFill>
              </a:rPr>
              <a:t>4-phospholipase C </a:t>
            </a:r>
            <a:r>
              <a:rPr lang="en-US" b="1" dirty="0" smtClean="0"/>
              <a:t>: </a:t>
            </a:r>
            <a:r>
              <a:rPr lang="en-US" dirty="0" smtClean="0"/>
              <a:t>responsible for producing second messengers. </a:t>
            </a:r>
            <a:endParaRPr lang="en-GB" dirty="0"/>
          </a:p>
        </p:txBody>
      </p:sp>
      <p:sp>
        <p:nvSpPr>
          <p:cNvPr id="12" name="Rectangle 11"/>
          <p:cNvSpPr/>
          <p:nvPr/>
        </p:nvSpPr>
        <p:spPr>
          <a:xfrm>
            <a:off x="1611797" y="2830515"/>
            <a:ext cx="3855543" cy="523220"/>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Types of phospholipase :</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162486" y="1624510"/>
            <a:ext cx="3102196" cy="5904471"/>
          </a:xfrm>
          <a:prstGeom prst="rect">
            <a:avLst/>
          </a:prstGeom>
        </p:spPr>
      </p:pic>
    </p:spTree>
    <p:extLst>
      <p:ext uri="{BB962C8B-B14F-4D97-AF65-F5344CB8AC3E}">
        <p14:creationId xmlns:p14="http://schemas.microsoft.com/office/powerpoint/2010/main" val="1158427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22</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8387232"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Functions </a:t>
            </a:r>
            <a:r>
              <a:rPr lang="en-US" sz="4800" dirty="0">
                <a:solidFill>
                  <a:srgbClr val="517A91"/>
                </a:solidFill>
                <a:latin typeface="Century Gothic" charset="0"/>
                <a:ea typeface="Century Gothic" charset="0"/>
                <a:cs typeface="Century Gothic" charset="0"/>
              </a:rPr>
              <a:t>of Phospholipase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15456983"/>
              </p:ext>
            </p:extLst>
          </p:nvPr>
        </p:nvGraphicFramePr>
        <p:xfrm>
          <a:off x="1223966" y="963226"/>
          <a:ext cx="8167325" cy="52965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36381" y="866658"/>
            <a:ext cx="2333625" cy="5854818"/>
          </a:xfrm>
          <a:prstGeom prst="rect">
            <a:avLst/>
          </a:prstGeom>
        </p:spPr>
      </p:pic>
    </p:spTree>
    <p:extLst>
      <p:ext uri="{BB962C8B-B14F-4D97-AF65-F5344CB8AC3E}">
        <p14:creationId xmlns:p14="http://schemas.microsoft.com/office/powerpoint/2010/main" val="602426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2377"/>
            <a:ext cx="10515600" cy="1325563"/>
          </a:xfrm>
        </p:spPr>
        <p:txBody>
          <a:bodyPr/>
          <a:lstStyle/>
          <a:p>
            <a:pPr algn="r"/>
            <a:r>
              <a:rPr lang="ar-SA" dirty="0" smtClean="0">
                <a:solidFill>
                  <a:schemeClr val="bg1">
                    <a:lumMod val="65000"/>
                  </a:schemeClr>
                </a:solidFill>
              </a:rPr>
              <a:t>معلومات اثرائية:</a:t>
            </a:r>
            <a:endParaRPr lang="en-US" dirty="0">
              <a:solidFill>
                <a:schemeClr val="bg1">
                  <a:lumMod val="65000"/>
                </a:schemeClr>
              </a:solidFill>
            </a:endParaRPr>
          </a:p>
        </p:txBody>
      </p:sp>
      <p:sp>
        <p:nvSpPr>
          <p:cNvPr id="3" name="Content Placeholder 2"/>
          <p:cNvSpPr>
            <a:spLocks noGrp="1"/>
          </p:cNvSpPr>
          <p:nvPr>
            <p:ph idx="1"/>
          </p:nvPr>
        </p:nvSpPr>
        <p:spPr>
          <a:xfrm>
            <a:off x="838200" y="1399740"/>
            <a:ext cx="10515600" cy="4351338"/>
          </a:xfrm>
        </p:spPr>
        <p:txBody>
          <a:bodyPr>
            <a:normAutofit fontScale="92500" lnSpcReduction="20000"/>
          </a:bodyPr>
          <a:lstStyle/>
          <a:p>
            <a:r>
              <a:rPr lang="en-US" dirty="0">
                <a:solidFill>
                  <a:schemeClr val="bg1">
                    <a:lumMod val="65000"/>
                  </a:schemeClr>
                </a:solidFill>
              </a:rPr>
              <a:t>Essentially all cells except mature erythrocytes can synthesize phospholipids, whereas </a:t>
            </a:r>
            <a:r>
              <a:rPr lang="en-US" dirty="0" err="1">
                <a:solidFill>
                  <a:schemeClr val="bg1">
                    <a:lumMod val="65000"/>
                  </a:schemeClr>
                </a:solidFill>
              </a:rPr>
              <a:t>triacetyle</a:t>
            </a:r>
            <a:r>
              <a:rPr lang="en-US" dirty="0">
                <a:solidFill>
                  <a:schemeClr val="bg1">
                    <a:lumMod val="65000"/>
                  </a:schemeClr>
                </a:solidFill>
              </a:rPr>
              <a:t> glycerol synthesis occurs essentially only in liver, adipose tissue, lactating mammary glands, and intestinal mucosal cells.</a:t>
            </a:r>
          </a:p>
          <a:p>
            <a:r>
              <a:rPr lang="en-US" dirty="0">
                <a:solidFill>
                  <a:schemeClr val="bg1">
                    <a:lumMod val="65000"/>
                  </a:schemeClr>
                </a:solidFill>
              </a:rPr>
              <a:t>PC and PE are the most abundant phospholipids in most eukaryotic cells. The primary route of their synthesis uses choline and ethanolamine obtained either from the diet or from the turnover of the body’s phospholipids.</a:t>
            </a:r>
          </a:p>
          <a:p>
            <a:r>
              <a:rPr lang="en-US" dirty="0" err="1">
                <a:solidFill>
                  <a:schemeClr val="bg1">
                    <a:lumMod val="65000"/>
                  </a:schemeClr>
                </a:solidFill>
              </a:rPr>
              <a:t>Sphingomylien</a:t>
            </a:r>
            <a:r>
              <a:rPr lang="en-US" dirty="0">
                <a:solidFill>
                  <a:schemeClr val="bg1">
                    <a:lumMod val="65000"/>
                  </a:schemeClr>
                </a:solidFill>
              </a:rPr>
              <a:t>, a sphingosine- based phospholipid is a major structural lipid in the membranes of nerve tissue</a:t>
            </a:r>
            <a:r>
              <a:rPr lang="en-US" dirty="0" smtClean="0">
                <a:solidFill>
                  <a:schemeClr val="bg1">
                    <a:lumMod val="65000"/>
                  </a:schemeClr>
                </a:solidFill>
              </a:rPr>
              <a:t>.</a:t>
            </a:r>
            <a:endParaRPr lang="ar-SA" dirty="0" smtClean="0">
              <a:solidFill>
                <a:schemeClr val="bg1">
                  <a:lumMod val="65000"/>
                </a:schemeClr>
              </a:solidFill>
            </a:endParaRPr>
          </a:p>
          <a:p>
            <a:r>
              <a:rPr lang="en-US" dirty="0" err="1" smtClean="0">
                <a:solidFill>
                  <a:schemeClr val="bg1">
                    <a:lumMod val="65000"/>
                  </a:schemeClr>
                </a:solidFill>
              </a:rPr>
              <a:t>Cardiolipin</a:t>
            </a:r>
            <a:r>
              <a:rPr lang="en-US" dirty="0" smtClean="0">
                <a:solidFill>
                  <a:schemeClr val="bg1">
                    <a:lumMod val="65000"/>
                  </a:schemeClr>
                </a:solidFill>
              </a:rPr>
              <a:t> is antigenic and is recognized  by antibodies raised against </a:t>
            </a:r>
            <a:r>
              <a:rPr lang="en-US" dirty="0" err="1" smtClean="0">
                <a:solidFill>
                  <a:schemeClr val="bg1">
                    <a:lumMod val="65000"/>
                  </a:schemeClr>
                </a:solidFill>
              </a:rPr>
              <a:t>Treponima</a:t>
            </a:r>
            <a:r>
              <a:rPr lang="en-US" dirty="0" smtClean="0">
                <a:solidFill>
                  <a:schemeClr val="bg1">
                    <a:lumMod val="65000"/>
                  </a:schemeClr>
                </a:solidFill>
              </a:rPr>
              <a:t> </a:t>
            </a:r>
            <a:r>
              <a:rPr lang="en-US" dirty="0" err="1" smtClean="0">
                <a:solidFill>
                  <a:schemeClr val="bg1">
                    <a:lumMod val="65000"/>
                  </a:schemeClr>
                </a:solidFill>
              </a:rPr>
              <a:t>palidum</a:t>
            </a:r>
            <a:r>
              <a:rPr lang="en-US" dirty="0" smtClean="0">
                <a:solidFill>
                  <a:schemeClr val="bg1">
                    <a:lumMod val="65000"/>
                  </a:schemeClr>
                </a:solidFill>
              </a:rPr>
              <a:t>, the bacterium that causes </a:t>
            </a:r>
            <a:r>
              <a:rPr lang="en-US" u="sng" dirty="0" err="1" smtClean="0">
                <a:solidFill>
                  <a:schemeClr val="bg1">
                    <a:lumMod val="65000"/>
                  </a:schemeClr>
                </a:solidFill>
              </a:rPr>
              <a:t>syphillis</a:t>
            </a:r>
            <a:endParaRPr lang="ar-SA" u="sng" dirty="0" smtClean="0">
              <a:solidFill>
                <a:schemeClr val="bg1">
                  <a:lumMod val="65000"/>
                </a:schemeClr>
              </a:solidFill>
            </a:endParaRPr>
          </a:p>
          <a:p>
            <a:pPr marL="0" indent="0">
              <a:buNone/>
            </a:pPr>
            <a:r>
              <a:rPr lang="ar-SA" dirty="0" smtClean="0">
                <a:solidFill>
                  <a:schemeClr val="bg1">
                    <a:lumMod val="65000"/>
                  </a:schemeClr>
                </a:solidFill>
              </a:rPr>
              <a:t>(المرض الي جاء جورج اومالي في جريز اناتومي)</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C6A61B80-718B-8E4C-9CE5-C64D512E4DAF}" type="slidenum">
              <a:rPr lang="en-US" smtClean="0"/>
              <a:t>23</a:t>
            </a:fld>
            <a:endParaRPr lang="en-US"/>
          </a:p>
        </p:txBody>
      </p:sp>
    </p:spTree>
    <p:extLst>
      <p:ext uri="{BB962C8B-B14F-4D97-AF65-F5344CB8AC3E}">
        <p14:creationId xmlns:p14="http://schemas.microsoft.com/office/powerpoint/2010/main" val="1243491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230156" y="162400"/>
            <a:ext cx="11674051" cy="6586418"/>
          </a:xfrm>
          <a:prstGeom prst="rect">
            <a:avLst/>
          </a:prstGeom>
          <a:ln>
            <a:prstDash val="dash"/>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There are two classes of phospholipids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The first class it's backbone is made up of diacylglycerol</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Glycerol structure</a:t>
            </a:r>
            <a:r>
              <a:rPr kumimoji="0" lang="en-US" altLang="en-US" sz="1200" b="0" i="0" u="none" strike="noStrike" cap="none" normalizeH="0" baseline="0" dirty="0">
                <a:ln>
                  <a:noFill/>
                </a:ln>
                <a:solidFill>
                  <a:schemeClr val="tx1"/>
                </a:solidFill>
                <a:effectLst/>
                <a:ea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Monoacylglycerol is made by removing one OH from glycerol and adding fatty acid chain.</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Diacylglycerol is made by removing two OH from carbon No. 1 and carbon No. 2 and then adding two fatty acid chains at these two positions.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If the back bone is made of diacylglycerol, then the phospholipid going to be called: </a:t>
            </a:r>
            <a:r>
              <a:rPr kumimoji="0" lang="en-US" altLang="en-US" sz="1700" b="0" i="0" u="none" strike="noStrike" cap="none" normalizeH="0" baseline="0" dirty="0" err="1">
                <a:ln>
                  <a:noFill/>
                </a:ln>
                <a:solidFill>
                  <a:srgbClr val="454545"/>
                </a:solidFill>
                <a:effectLst/>
                <a:latin typeface=".SFUIText"/>
                <a:ea typeface="Times New Roman" panose="02020603050405020304" pitchFamily="18" charset="0"/>
              </a:rPr>
              <a:t>glycerophospholipid</a:t>
            </a: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 or </a:t>
            </a:r>
            <a:r>
              <a:rPr kumimoji="0" lang="en-US" altLang="en-US" sz="1700" b="0" i="0" u="none" strike="noStrike" cap="none" normalizeH="0" baseline="0" dirty="0" err="1">
                <a:ln>
                  <a:noFill/>
                </a:ln>
                <a:solidFill>
                  <a:srgbClr val="454545"/>
                </a:solidFill>
                <a:effectLst/>
                <a:latin typeface=".SFUIText"/>
                <a:ea typeface="Times New Roman" panose="02020603050405020304" pitchFamily="18" charset="0"/>
              </a:rPr>
              <a:t>phosphoglycerides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When adding a phosphate group on diacylglycerol it becomes phosphatidic acid, which is the simplest phospholipid (phosphatidic acid)</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Diacylglycerol is lipid</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The fatty acid chains are hydrophobic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The phosphate group is the hydrophilic polar head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Thus become parent phospholipid</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Then adding an alcohol group like: Serine, choline, ethanolamine. Then they become different phospholipid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If you add choline group on phospholipid it becomes: phosphatidylcholine</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54545"/>
                </a:solidFill>
                <a:effectLst/>
                <a:latin typeface=".SF UI Text"/>
                <a:ea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The second class (</a:t>
            </a:r>
            <a:r>
              <a:rPr kumimoji="0" lang="en-US" altLang="en-US" sz="1700" b="0" i="0" u="none" strike="noStrike" cap="none" normalizeH="0" baseline="0" dirty="0" err="1">
                <a:ln>
                  <a:noFill/>
                </a:ln>
                <a:solidFill>
                  <a:srgbClr val="454545"/>
                </a:solidFill>
                <a:effectLst/>
                <a:latin typeface=".SFUIText"/>
                <a:ea typeface="Times New Roman" panose="02020603050405020304" pitchFamily="18" charset="0"/>
              </a:rPr>
              <a:t>spgingophospholipid</a:t>
            </a: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454545"/>
                </a:solidFill>
                <a:effectLst/>
                <a:latin typeface=".SFUIText"/>
                <a:ea typeface="Times New Roman" panose="02020603050405020304" pitchFamily="18" charset="0"/>
              </a:rPr>
              <a:t>Backbone: sphingosine. It's an amino alcohol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9" name="Picture 5" descr="Image result for Glycero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311" y="762001"/>
            <a:ext cx="3251200" cy="101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41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718" y="2"/>
            <a:ext cx="10515601" cy="838199"/>
          </a:xfrm>
        </p:spPr>
        <p:txBody>
          <a:bodyPr>
            <a:normAutofit/>
          </a:bodyPr>
          <a:lstStyle/>
          <a:p>
            <a:pPr algn="ctr"/>
            <a:r>
              <a:rPr lang="en-US" sz="3200" b="1" dirty="0" smtClean="0"/>
              <a:t>SUMMARY OF PHOSPHOLIPIDS:</a:t>
            </a:r>
            <a:endParaRPr lang="en-US" sz="3200" b="1" dirty="0"/>
          </a:p>
        </p:txBody>
      </p:sp>
      <p:sp>
        <p:nvSpPr>
          <p:cNvPr id="4" name="TextBox 3"/>
          <p:cNvSpPr txBox="1"/>
          <p:nvPr/>
        </p:nvSpPr>
        <p:spPr>
          <a:xfrm>
            <a:off x="316089" y="621893"/>
            <a:ext cx="11288889" cy="2708434"/>
          </a:xfrm>
          <a:prstGeom prst="rect">
            <a:avLst/>
          </a:prstGeom>
          <a:noFill/>
        </p:spPr>
        <p:txBody>
          <a:bodyPr wrap="square" rtlCol="0">
            <a:spAutoFit/>
          </a:bodyPr>
          <a:lstStyle/>
          <a:p>
            <a:r>
              <a:rPr lang="en-US" sz="2000" dirty="0" smtClean="0"/>
              <a:t>- They </a:t>
            </a:r>
            <a:r>
              <a:rPr lang="en-US" sz="2000" dirty="0"/>
              <a:t>have a hydrophobic tail and hydrophilic head</a:t>
            </a:r>
            <a:r>
              <a:rPr lang="en-US" sz="2000" dirty="0" smtClean="0"/>
              <a:t>.</a:t>
            </a:r>
            <a:endParaRPr lang="en-US" sz="2000" dirty="0"/>
          </a:p>
          <a:p>
            <a:r>
              <a:rPr lang="en-US" sz="2000" dirty="0" smtClean="0"/>
              <a:t>- They </a:t>
            </a:r>
            <a:r>
              <a:rPr lang="en-US" sz="2000" dirty="0"/>
              <a:t>are membrane bound or non membrane bound</a:t>
            </a:r>
            <a:r>
              <a:rPr lang="en-US" sz="2000" dirty="0" smtClean="0"/>
              <a:t>.</a:t>
            </a:r>
          </a:p>
          <a:p>
            <a:r>
              <a:rPr lang="en-US" sz="2000" dirty="0" smtClean="0"/>
              <a:t>- </a:t>
            </a:r>
            <a:r>
              <a:rPr lang="en-US" sz="2000" u="sng" dirty="0" smtClean="0"/>
              <a:t>Lipoproteins</a:t>
            </a:r>
            <a:r>
              <a:rPr lang="en-US" sz="2000" dirty="0" smtClean="0"/>
              <a:t> </a:t>
            </a:r>
            <a:r>
              <a:rPr lang="en-US" sz="2000" dirty="0"/>
              <a:t>contain phospholipids to allow transport of core lipids in aqueous </a:t>
            </a:r>
            <a:r>
              <a:rPr lang="en-US" sz="2000" dirty="0" smtClean="0"/>
              <a:t>plasma.</a:t>
            </a:r>
          </a:p>
          <a:p>
            <a:r>
              <a:rPr lang="en-US" sz="2000" dirty="0" smtClean="0"/>
              <a:t>- </a:t>
            </a:r>
            <a:r>
              <a:rPr lang="en-US" sz="2000" u="sng" dirty="0" smtClean="0"/>
              <a:t>Phospholipase</a:t>
            </a:r>
            <a:r>
              <a:rPr lang="en-US" sz="2000" dirty="0" smtClean="0"/>
              <a:t> Functions: </a:t>
            </a:r>
          </a:p>
          <a:p>
            <a:r>
              <a:rPr lang="en-US" sz="2000" b="1" dirty="0" smtClean="0"/>
              <a:t>1-</a:t>
            </a:r>
            <a:r>
              <a:rPr lang="en-US" sz="2000" dirty="0" smtClean="0"/>
              <a:t> Degrades phospholipids. (each type has a different enzyme)  </a:t>
            </a:r>
          </a:p>
          <a:p>
            <a:r>
              <a:rPr lang="en-US" sz="2000" b="1" dirty="0" smtClean="0"/>
              <a:t>2-</a:t>
            </a:r>
            <a:r>
              <a:rPr lang="en-US" sz="2000" dirty="0" smtClean="0"/>
              <a:t> Remodeling phospholipids.                                           </a:t>
            </a:r>
            <a:r>
              <a:rPr lang="en-US" sz="2000" b="1" dirty="0" smtClean="0"/>
              <a:t>3- </a:t>
            </a:r>
            <a:r>
              <a:rPr lang="en-US" sz="2000" dirty="0" smtClean="0"/>
              <a:t>Produce second messengers.</a:t>
            </a:r>
          </a:p>
          <a:p>
            <a:r>
              <a:rPr lang="en-US" sz="2000" b="1" dirty="0" smtClean="0"/>
              <a:t>4- </a:t>
            </a:r>
            <a:r>
              <a:rPr lang="en-US" sz="2000" dirty="0"/>
              <a:t>B</a:t>
            </a:r>
            <a:r>
              <a:rPr lang="en-US" sz="2000" dirty="0" smtClean="0"/>
              <a:t>acteria produces phospholipase to dissolve cell membranes and spread infection.</a:t>
            </a:r>
          </a:p>
          <a:p>
            <a:endParaRPr lang="en-US" sz="1000" dirty="0" smtClean="0"/>
          </a:p>
          <a:p>
            <a:r>
              <a:rPr lang="en-US" sz="2000" dirty="0" smtClean="0"/>
              <a:t>Phospholipids on the cell membrane are two types:</a:t>
            </a:r>
          </a:p>
        </p:txBody>
      </p:sp>
      <p:sp>
        <p:nvSpPr>
          <p:cNvPr id="8" name="TextBox 7"/>
          <p:cNvSpPr txBox="1"/>
          <p:nvPr/>
        </p:nvSpPr>
        <p:spPr>
          <a:xfrm>
            <a:off x="251608" y="3330328"/>
            <a:ext cx="11559822" cy="2616101"/>
          </a:xfrm>
          <a:prstGeom prst="rect">
            <a:avLst/>
          </a:prstGeom>
          <a:noFill/>
          <a:ln>
            <a:solidFill>
              <a:schemeClr val="tx1"/>
            </a:solidFill>
          </a:ln>
        </p:spPr>
        <p:txBody>
          <a:bodyPr wrap="square" rtlCol="0">
            <a:spAutoFit/>
          </a:bodyPr>
          <a:lstStyle/>
          <a:p>
            <a:r>
              <a:rPr lang="en-US" sz="2200" b="1" dirty="0" smtClean="0"/>
              <a:t>1- </a:t>
            </a:r>
            <a:r>
              <a:rPr lang="en-US" sz="2200" b="1" dirty="0" err="1" smtClean="0"/>
              <a:t>Glycerophospholipids</a:t>
            </a:r>
            <a:r>
              <a:rPr lang="en-US" sz="2200" b="1" dirty="0" smtClean="0"/>
              <a:t>:</a:t>
            </a:r>
          </a:p>
          <a:p>
            <a:r>
              <a:rPr lang="en-US" sz="2000" dirty="0" smtClean="0"/>
              <a:t>They all contain </a:t>
            </a:r>
            <a:r>
              <a:rPr lang="en-US" sz="2000" dirty="0" err="1" smtClean="0"/>
              <a:t>phosphatic</a:t>
            </a:r>
            <a:r>
              <a:rPr lang="en-US" sz="2000" dirty="0" smtClean="0"/>
              <a:t> acid (PA) which is the simplest phospholipid. </a:t>
            </a:r>
          </a:p>
          <a:p>
            <a:r>
              <a:rPr lang="en-US" sz="2000" dirty="0" smtClean="0"/>
              <a:t>Many types of phospholipids are derived from PA:</a:t>
            </a:r>
          </a:p>
          <a:p>
            <a:r>
              <a:rPr lang="en-US" sz="2000" b="1" dirty="0" smtClean="0"/>
              <a:t>1- </a:t>
            </a:r>
            <a:r>
              <a:rPr lang="en-US" sz="2000" b="1" dirty="0" err="1" smtClean="0"/>
              <a:t>Cardiolipin</a:t>
            </a:r>
            <a:r>
              <a:rPr lang="en-US" sz="2000" b="1" dirty="0" smtClean="0"/>
              <a:t> </a:t>
            </a:r>
          </a:p>
          <a:p>
            <a:r>
              <a:rPr lang="en-US" sz="2000" b="1" dirty="0" smtClean="0"/>
              <a:t>2- Platelet activating factor (PAF</a:t>
            </a:r>
            <a:r>
              <a:rPr lang="en-US" sz="2000" b="1" dirty="0"/>
              <a:t>)</a:t>
            </a:r>
            <a:endParaRPr lang="en-US" sz="2000" b="1" dirty="0" smtClean="0"/>
          </a:p>
          <a:p>
            <a:r>
              <a:rPr lang="en-US" sz="2000" dirty="0" smtClean="0"/>
              <a:t>And two important examples are </a:t>
            </a:r>
          </a:p>
          <a:p>
            <a:r>
              <a:rPr lang="en-US" sz="2000" dirty="0" smtClean="0"/>
              <a:t>1- </a:t>
            </a:r>
            <a:r>
              <a:rPr lang="en-US" sz="2000" b="1" dirty="0" smtClean="0">
                <a:solidFill>
                  <a:srgbClr val="564B3C"/>
                </a:solidFill>
              </a:rPr>
              <a:t>Phosphatidyl</a:t>
            </a:r>
            <a:r>
              <a:rPr lang="en-US" sz="2000" b="1" dirty="0" smtClean="0">
                <a:solidFill>
                  <a:srgbClr val="FF6600"/>
                </a:solidFill>
              </a:rPr>
              <a:t>choline</a:t>
            </a:r>
            <a:r>
              <a:rPr lang="en-US" sz="2000" b="1" dirty="0" smtClean="0"/>
              <a:t> </a:t>
            </a:r>
            <a:r>
              <a:rPr lang="en-US" sz="2000" b="1" dirty="0">
                <a:solidFill>
                  <a:srgbClr val="564B3C"/>
                </a:solidFill>
              </a:rPr>
              <a:t>(PC)(lecithin</a:t>
            </a:r>
            <a:r>
              <a:rPr lang="en-US" sz="2000" b="1" dirty="0" smtClean="0">
                <a:solidFill>
                  <a:srgbClr val="564B3C"/>
                </a:solidFill>
              </a:rPr>
              <a:t>) </a:t>
            </a:r>
            <a:r>
              <a:rPr lang="en-US" sz="2000" dirty="0" smtClean="0"/>
              <a:t>and its role in lung surfactant and RDS.</a:t>
            </a:r>
          </a:p>
          <a:p>
            <a:r>
              <a:rPr lang="en-US" sz="2000" dirty="0" smtClean="0"/>
              <a:t>2- </a:t>
            </a:r>
            <a:r>
              <a:rPr lang="en-US" sz="2000" b="1" dirty="0">
                <a:solidFill>
                  <a:srgbClr val="564B3C"/>
                </a:solidFill>
              </a:rPr>
              <a:t>Phosphatidyl</a:t>
            </a:r>
            <a:r>
              <a:rPr lang="en-US" sz="2000" b="1" dirty="0">
                <a:solidFill>
                  <a:srgbClr val="FF6600"/>
                </a:solidFill>
              </a:rPr>
              <a:t>inositol </a:t>
            </a:r>
            <a:r>
              <a:rPr lang="en-US" sz="2000" b="1" dirty="0">
                <a:solidFill>
                  <a:srgbClr val="564B3C"/>
                </a:solidFill>
              </a:rPr>
              <a:t>(PI</a:t>
            </a:r>
            <a:r>
              <a:rPr lang="en-US" sz="2000" b="1" dirty="0" smtClean="0">
                <a:solidFill>
                  <a:srgbClr val="564B3C"/>
                </a:solidFill>
              </a:rPr>
              <a:t>)</a:t>
            </a:r>
            <a:r>
              <a:rPr lang="en-US" sz="2000" b="1" dirty="0" smtClean="0"/>
              <a:t> </a:t>
            </a:r>
            <a:r>
              <a:rPr lang="en-US" sz="2000" dirty="0" smtClean="0"/>
              <a:t>and its role in cell signaling and membrane protein anchoring. </a:t>
            </a:r>
            <a:endParaRPr lang="en-US" sz="2000" dirty="0"/>
          </a:p>
        </p:txBody>
      </p:sp>
      <p:sp>
        <p:nvSpPr>
          <p:cNvPr id="10" name="TextBox 9"/>
          <p:cNvSpPr txBox="1"/>
          <p:nvPr/>
        </p:nvSpPr>
        <p:spPr>
          <a:xfrm>
            <a:off x="251608" y="5992352"/>
            <a:ext cx="11559822" cy="738664"/>
          </a:xfrm>
          <a:prstGeom prst="rect">
            <a:avLst/>
          </a:prstGeom>
          <a:noFill/>
          <a:ln>
            <a:solidFill>
              <a:schemeClr val="tx1"/>
            </a:solidFill>
          </a:ln>
        </p:spPr>
        <p:txBody>
          <a:bodyPr wrap="square" rtlCol="0">
            <a:spAutoFit/>
          </a:bodyPr>
          <a:lstStyle/>
          <a:p>
            <a:r>
              <a:rPr lang="en-US" sz="2200" b="1" dirty="0" smtClean="0"/>
              <a:t>2- </a:t>
            </a:r>
            <a:r>
              <a:rPr lang="en-US" sz="2200" b="1" dirty="0" err="1" smtClean="0"/>
              <a:t>Sphingophospholipids</a:t>
            </a:r>
            <a:r>
              <a:rPr lang="en-US" sz="2200" b="1" dirty="0" smtClean="0"/>
              <a:t>:</a:t>
            </a:r>
          </a:p>
          <a:p>
            <a:r>
              <a:rPr lang="en-US" sz="2000" dirty="0"/>
              <a:t>Like</a:t>
            </a:r>
            <a:r>
              <a:rPr lang="en-US" sz="2000" b="1" dirty="0"/>
              <a:t> sphingomyelin </a:t>
            </a:r>
            <a:r>
              <a:rPr lang="en-US" sz="2000" dirty="0"/>
              <a:t>and its role in protecting </a:t>
            </a:r>
            <a:r>
              <a:rPr lang="en-US" sz="2000" dirty="0" smtClean="0"/>
              <a:t>nerve </a:t>
            </a:r>
            <a:r>
              <a:rPr lang="en-US" sz="2000" dirty="0"/>
              <a:t>fibers</a:t>
            </a:r>
          </a:p>
        </p:txBody>
      </p:sp>
    </p:spTree>
    <p:extLst>
      <p:ext uri="{BB962C8B-B14F-4D97-AF65-F5344CB8AC3E}">
        <p14:creationId xmlns:p14="http://schemas.microsoft.com/office/powerpoint/2010/main" val="1565002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26</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1479892"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Quiz</a:t>
            </a:r>
            <a:endParaRPr lang="en-US" sz="4800" dirty="0">
              <a:solidFill>
                <a:srgbClr val="517A91"/>
              </a:solidFill>
              <a:latin typeface="Century Gothic" charset="0"/>
              <a:ea typeface="Century Gothic" charset="0"/>
              <a:cs typeface="Century Gothic" charset="0"/>
            </a:endParaRPr>
          </a:p>
        </p:txBody>
      </p:sp>
      <p:sp>
        <p:nvSpPr>
          <p:cNvPr id="14" name="TextBox 13"/>
          <p:cNvSpPr txBox="1"/>
          <p:nvPr/>
        </p:nvSpPr>
        <p:spPr>
          <a:xfrm>
            <a:off x="1583922" y="1188533"/>
            <a:ext cx="3931052" cy="2308324"/>
          </a:xfrm>
          <a:prstGeom prst="rect">
            <a:avLst/>
          </a:prstGeom>
          <a:noFill/>
        </p:spPr>
        <p:txBody>
          <a:bodyPr wrap="square" rtlCol="1">
            <a:spAutoFit/>
          </a:bodyPr>
          <a:lstStyle/>
          <a:p>
            <a:r>
              <a:rPr lang="en-US" sz="3600" dirty="0">
                <a:latin typeface="Bradley Hand ITC" panose="03070402050302030203" pitchFamily="66" charset="0"/>
              </a:rPr>
              <a:t>SAQ</a:t>
            </a:r>
          </a:p>
          <a:p>
            <a:pPr lvl="0" eaLnBrk="0" fontAlgn="base" hangingPunct="0">
              <a:spcBef>
                <a:spcPct val="0"/>
              </a:spcBef>
              <a:spcAft>
                <a:spcPct val="0"/>
              </a:spcAft>
            </a:pPr>
            <a:r>
              <a:rPr lang="en-US" u="sng" dirty="0">
                <a:hlinkClick r:id="rId4"/>
              </a:rPr>
              <a:t>https://www.onlineexambuilder.com/phospholipid-compounds-saq/exam-130261</a:t>
            </a:r>
            <a:r>
              <a:rPr lang="ar-SA" altLang="ar-SA" dirty="0"/>
              <a:t/>
            </a:r>
            <a:br>
              <a:rPr lang="ar-SA" altLang="ar-SA" dirty="0"/>
            </a:br>
            <a:endParaRPr lang="en-US" dirty="0"/>
          </a:p>
          <a:p>
            <a:endParaRPr lang="en-US" dirty="0"/>
          </a:p>
          <a:p>
            <a:endParaRPr lang="ar-SA" dirty="0"/>
          </a:p>
        </p:txBody>
      </p:sp>
      <p:sp>
        <p:nvSpPr>
          <p:cNvPr id="15" name="TextBox 14"/>
          <p:cNvSpPr txBox="1"/>
          <p:nvPr/>
        </p:nvSpPr>
        <p:spPr>
          <a:xfrm>
            <a:off x="1326746" y="3820022"/>
            <a:ext cx="4419600" cy="1508105"/>
          </a:xfrm>
          <a:prstGeom prst="rect">
            <a:avLst/>
          </a:prstGeom>
          <a:noFill/>
        </p:spPr>
        <p:txBody>
          <a:bodyPr wrap="square" rtlCol="1">
            <a:spAutoFit/>
          </a:bodyPr>
          <a:lstStyle/>
          <a:p>
            <a:r>
              <a:rPr lang="en-US" sz="4800" dirty="0">
                <a:solidFill>
                  <a:srgbClr val="517A91"/>
                </a:solidFill>
                <a:latin typeface="Century Gothic" charset="0"/>
                <a:ea typeface="Century Gothic" charset="0"/>
                <a:cs typeface="Century Gothic" charset="0"/>
              </a:rPr>
              <a:t>Helpful </a:t>
            </a:r>
            <a:r>
              <a:rPr lang="en-US" sz="4800" dirty="0" smtClean="0">
                <a:solidFill>
                  <a:srgbClr val="517A91"/>
                </a:solidFill>
                <a:latin typeface="Century Gothic" charset="0"/>
                <a:ea typeface="Century Gothic" charset="0"/>
                <a:cs typeface="Century Gothic" charset="0"/>
              </a:rPr>
              <a:t>video</a:t>
            </a:r>
          </a:p>
          <a:p>
            <a:r>
              <a:rPr lang="en-US" sz="2000" dirty="0" smtClean="0">
                <a:solidFill>
                  <a:srgbClr val="517A91"/>
                </a:solidFill>
                <a:latin typeface="Century Gothic" charset="0"/>
                <a:ea typeface="Century Gothic" charset="0"/>
                <a:cs typeface="Century Gothic" charset="0"/>
              </a:rPr>
              <a:t>Respiratory distress syndrome</a:t>
            </a:r>
          </a:p>
          <a:p>
            <a:endParaRPr lang="en-US" sz="2400" dirty="0">
              <a:solidFill>
                <a:srgbClr val="517A91"/>
              </a:solidFill>
              <a:latin typeface="Century Gothic" charset="0"/>
              <a:ea typeface="Century Gothic" charset="0"/>
              <a:cs typeface="Century Gothic" charset="0"/>
            </a:endParaRPr>
          </a:p>
        </p:txBody>
      </p:sp>
      <p:sp>
        <p:nvSpPr>
          <p:cNvPr id="16" name="TextBox 15"/>
          <p:cNvSpPr txBox="1"/>
          <p:nvPr/>
        </p:nvSpPr>
        <p:spPr>
          <a:xfrm>
            <a:off x="5802999" y="1188533"/>
            <a:ext cx="3931052" cy="2308324"/>
          </a:xfrm>
          <a:prstGeom prst="rect">
            <a:avLst/>
          </a:prstGeom>
          <a:noFill/>
        </p:spPr>
        <p:txBody>
          <a:bodyPr wrap="square" rtlCol="1">
            <a:spAutoFit/>
          </a:bodyPr>
          <a:lstStyle/>
          <a:p>
            <a:pPr lvl="0" fontAlgn="base">
              <a:spcBef>
                <a:spcPct val="0"/>
              </a:spcBef>
              <a:spcAft>
                <a:spcPct val="0"/>
              </a:spcAft>
            </a:pPr>
            <a:r>
              <a:rPr lang="en-US" altLang="ar-SA" sz="3600" dirty="0" smtClean="0">
                <a:latin typeface="Bradley Hand ITC" panose="03070402050302030203" pitchFamily="66" charset="0"/>
              </a:rPr>
              <a:t>MCQ’s</a:t>
            </a:r>
            <a:endParaRPr lang="ar-SA" altLang="ar-SA" sz="3600" dirty="0">
              <a:latin typeface="Bradley Hand ITC" panose="03070402050302030203" pitchFamily="66" charset="0"/>
            </a:endParaRPr>
          </a:p>
          <a:p>
            <a:pPr lvl="0" eaLnBrk="0" fontAlgn="base" hangingPunct="0">
              <a:spcBef>
                <a:spcPct val="0"/>
              </a:spcBef>
              <a:spcAft>
                <a:spcPct val="0"/>
              </a:spcAft>
            </a:pPr>
            <a:r>
              <a:rPr lang="en-US" dirty="0">
                <a:hlinkClick r:id="rId5"/>
              </a:rPr>
              <a:t>https://www.onlineexambuilder.com/phospholipid-compounds/exam-130242</a:t>
            </a:r>
            <a:endParaRPr lang="en-US" dirty="0"/>
          </a:p>
          <a:p>
            <a:endParaRPr lang="en-US" dirty="0" smtClean="0"/>
          </a:p>
          <a:p>
            <a:r>
              <a:rPr lang="en-US" u="sng" dirty="0">
                <a:hlinkClick r:id="rId6"/>
              </a:rPr>
              <a:t>https://</a:t>
            </a:r>
            <a:r>
              <a:rPr lang="en-US" u="sng" dirty="0" smtClean="0">
                <a:hlinkClick r:id="rId6"/>
              </a:rPr>
              <a:t>www.onlineexambuilder.com/phospholipids/exam-130270</a:t>
            </a:r>
            <a:r>
              <a:rPr lang="en-US" u="sng" dirty="0" smtClean="0"/>
              <a:t>  **</a:t>
            </a:r>
            <a:endParaRPr lang="en-US" dirty="0"/>
          </a:p>
          <a:p>
            <a:endParaRPr lang="ar-SA" dirty="0"/>
          </a:p>
        </p:txBody>
      </p:sp>
      <p:sp>
        <p:nvSpPr>
          <p:cNvPr id="2" name="TextBox 1"/>
          <p:cNvSpPr txBox="1"/>
          <p:nvPr/>
        </p:nvSpPr>
        <p:spPr>
          <a:xfrm>
            <a:off x="1326746" y="5104263"/>
            <a:ext cx="3750221" cy="1908215"/>
          </a:xfrm>
          <a:prstGeom prst="rect">
            <a:avLst/>
          </a:prstGeom>
          <a:noFill/>
        </p:spPr>
        <p:txBody>
          <a:bodyPr wrap="square" rtlCol="1">
            <a:spAutoFit/>
          </a:bodyPr>
          <a:lstStyle/>
          <a:p>
            <a:r>
              <a:rPr lang="en-US" u="sng" dirty="0">
                <a:solidFill>
                  <a:schemeClr val="accent1">
                    <a:lumMod val="75000"/>
                  </a:schemeClr>
                </a:solidFill>
                <a:hlinkClick r:id="rId7"/>
              </a:rPr>
              <a:t>https://</a:t>
            </a:r>
            <a:r>
              <a:rPr lang="en-US" u="sng" dirty="0" smtClean="0">
                <a:solidFill>
                  <a:schemeClr val="accent1">
                    <a:lumMod val="75000"/>
                  </a:schemeClr>
                </a:solidFill>
                <a:hlinkClick r:id="rId7"/>
              </a:rPr>
              <a:t>www.youtube.com/watch?v=vO63j9m5grE</a:t>
            </a:r>
            <a:endParaRPr lang="en-US" u="sng" dirty="0" smtClean="0">
              <a:solidFill>
                <a:schemeClr val="accent1">
                  <a:lumMod val="75000"/>
                </a:schemeClr>
              </a:solidFill>
            </a:endParaRPr>
          </a:p>
          <a:p>
            <a:r>
              <a:rPr lang="ar-SA" altLang="ar-SA" dirty="0">
                <a:solidFill>
                  <a:srgbClr val="1155CC"/>
                </a:solidFill>
                <a:latin typeface="Arial" panose="020B0604020202020204" pitchFamily="34" charset="0"/>
                <a:hlinkClick r:id="rId8"/>
              </a:rPr>
              <a:t>https://m.youtube.com/watch?v=cn6mMlKedwU</a:t>
            </a:r>
            <a:r>
              <a:rPr lang="ar-SA" altLang="ar-SA" sz="2800" dirty="0"/>
              <a:t> </a:t>
            </a:r>
            <a:endParaRPr lang="ar-SA" altLang="ar-SA" sz="4400" dirty="0">
              <a:latin typeface="Arial" panose="020B0604020202020204" pitchFamily="34" charset="0"/>
            </a:endParaRPr>
          </a:p>
          <a:p>
            <a:endParaRPr lang="en-US" u="sng" dirty="0">
              <a:solidFill>
                <a:schemeClr val="accent1">
                  <a:lumMod val="75000"/>
                </a:schemeClr>
              </a:solidFill>
            </a:endParaRPr>
          </a:p>
          <a:p>
            <a:endParaRPr lang="ar-SA" u="sng" dirty="0">
              <a:solidFill>
                <a:schemeClr val="accent1">
                  <a:lumMod val="75000"/>
                </a:schemeClr>
              </a:solidFill>
            </a:endParaRPr>
          </a:p>
        </p:txBody>
      </p:sp>
    </p:spTree>
    <p:extLst>
      <p:ext uri="{BB962C8B-B14F-4D97-AF65-F5344CB8AC3E}">
        <p14:creationId xmlns:p14="http://schemas.microsoft.com/office/powerpoint/2010/main" val="454042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75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580289" y="3006367"/>
            <a:ext cx="3426523" cy="2400657"/>
          </a:xfrm>
          <a:prstGeom prst="rect">
            <a:avLst/>
          </a:prstGeom>
          <a:noFill/>
        </p:spPr>
        <p:txBody>
          <a:bodyPr wrap="square" rtlCol="0">
            <a:spAutoFit/>
          </a:bodyPr>
          <a:lstStyle/>
          <a:p>
            <a:r>
              <a:rPr lang="en-US" sz="3000" b="1" dirty="0" smtClean="0">
                <a:solidFill>
                  <a:schemeClr val="tx1">
                    <a:lumMod val="85000"/>
                    <a:lumOff val="15000"/>
                  </a:schemeClr>
                </a:solidFill>
                <a:latin typeface="Century Gothic" charset="0"/>
                <a:ea typeface="Century Gothic" charset="0"/>
                <a:cs typeface="Century Gothic" charset="0"/>
              </a:rPr>
              <a:t>TEAM LEADERS </a:t>
            </a:r>
          </a:p>
          <a:p>
            <a:pPr marL="285750" indent="-285750">
              <a:buFont typeface="Arial" charset="0"/>
              <a:buChar char="•"/>
            </a:pPr>
            <a:r>
              <a:rPr lang="en-US" sz="3000" b="1" dirty="0" smtClean="0">
                <a:solidFill>
                  <a:schemeClr val="tx1">
                    <a:lumMod val="85000"/>
                    <a:lumOff val="15000"/>
                  </a:schemeClr>
                </a:solidFill>
                <a:latin typeface="Century Gothic" charset="0"/>
                <a:ea typeface="Century Gothic" charset="0"/>
                <a:cs typeface="Century Gothic" charset="0"/>
              </a:rPr>
              <a:t>Rania </a:t>
            </a:r>
            <a:r>
              <a:rPr lang="en-US" sz="3000" b="1" dirty="0" err="1" smtClean="0">
                <a:solidFill>
                  <a:schemeClr val="tx1">
                    <a:lumMod val="85000"/>
                    <a:lumOff val="15000"/>
                  </a:schemeClr>
                </a:solidFill>
                <a:latin typeface="Century Gothic" charset="0"/>
                <a:ea typeface="Century Gothic" charset="0"/>
                <a:cs typeface="Century Gothic" charset="0"/>
              </a:rPr>
              <a:t>Alessa</a:t>
            </a:r>
            <a:endParaRPr lang="en-US" sz="3000" b="1" dirty="0" smtClean="0">
              <a:solidFill>
                <a:schemeClr val="tx1">
                  <a:lumMod val="85000"/>
                  <a:lumOff val="15000"/>
                </a:schemeClr>
              </a:solidFill>
              <a:latin typeface="Century Gothic" charset="0"/>
              <a:ea typeface="Century Gothic" charset="0"/>
              <a:cs typeface="Century Gothic" charset="0"/>
            </a:endParaRPr>
          </a:p>
          <a:p>
            <a:pPr marL="285750" indent="-285750">
              <a:buFont typeface="Arial" charset="0"/>
              <a:buChar char="•"/>
            </a:pPr>
            <a:r>
              <a:rPr lang="en-US" sz="3000" b="1" dirty="0" smtClean="0">
                <a:solidFill>
                  <a:schemeClr val="tx1">
                    <a:lumMod val="85000"/>
                    <a:lumOff val="15000"/>
                  </a:schemeClr>
                </a:solidFill>
                <a:latin typeface="Century Gothic" charset="0"/>
                <a:ea typeface="Century Gothic" charset="0"/>
                <a:cs typeface="Century Gothic" charset="0"/>
              </a:rPr>
              <a:t>Mohammad </a:t>
            </a:r>
            <a:r>
              <a:rPr lang="en-US" sz="3000" b="1" dirty="0" err="1" smtClean="0">
                <a:solidFill>
                  <a:schemeClr val="tx1">
                    <a:lumMod val="85000"/>
                    <a:lumOff val="15000"/>
                  </a:schemeClr>
                </a:solidFill>
                <a:latin typeface="Century Gothic" charset="0"/>
                <a:ea typeface="Century Gothic" charset="0"/>
                <a:cs typeface="Century Gothic" charset="0"/>
              </a:rPr>
              <a:t>almutlaq</a:t>
            </a:r>
            <a:endParaRPr lang="en-US" sz="3000" b="1" dirty="0" smtClean="0">
              <a:solidFill>
                <a:schemeClr val="tx1">
                  <a:lumMod val="85000"/>
                  <a:lumOff val="15000"/>
                </a:schemeClr>
              </a:solidFill>
              <a:latin typeface="Century Gothic" charset="0"/>
              <a:ea typeface="Century Gothic" charset="0"/>
              <a:cs typeface="Century Gothic" charset="0"/>
            </a:endParaRPr>
          </a:p>
          <a:p>
            <a:pPr marL="285750" indent="-285750">
              <a:buFont typeface="Arial" charset="0"/>
              <a:buChar char="•"/>
            </a:pPr>
            <a:endParaRPr lang="en-US" sz="3000" b="1" dirty="0" smtClean="0">
              <a:solidFill>
                <a:schemeClr val="tx1">
                  <a:lumMod val="85000"/>
                  <a:lumOff val="15000"/>
                </a:scheme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smtClean="0">
                <a:solidFill>
                  <a:srgbClr val="C4C2C5"/>
                </a:solidFill>
                <a:latin typeface="Century Gothic" charset="0"/>
                <a:ea typeface="Century Gothic" charset="0"/>
                <a:cs typeface="Century Gothic" charset="0"/>
              </a:rPr>
              <a:t>TEAM</a:t>
            </a:r>
            <a:endParaRPr lang="en-US" sz="4400" b="1" dirty="0">
              <a:solidFill>
                <a:srgbClr val="C4C2C5"/>
              </a:solidFill>
              <a:latin typeface="Century Gothic" charset="0"/>
              <a:ea typeface="Century Gothic" charset="0"/>
              <a:cs typeface="Century Gothic" charset="0"/>
            </a:endParaRP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smtClean="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Slide Number Placeholder 1"/>
          <p:cNvSpPr>
            <a:spLocks noGrp="1"/>
          </p:cNvSpPr>
          <p:nvPr>
            <p:ph type="sldNum" sz="quarter" idx="12"/>
          </p:nvPr>
        </p:nvSpPr>
        <p:spPr/>
        <p:txBody>
          <a:bodyPr/>
          <a:lstStyle/>
          <a:p>
            <a:fld id="{C6A61B80-718B-8E4C-9CE5-C64D512E4DAF}" type="slidenum">
              <a:rPr lang="en-US" smtClean="0"/>
              <a:t>27</a:t>
            </a:fld>
            <a:endParaRPr lang="en-US"/>
          </a:p>
        </p:txBody>
      </p:sp>
      <p:sp>
        <p:nvSpPr>
          <p:cNvPr id="3" name="TextBox 2"/>
          <p:cNvSpPr txBox="1"/>
          <p:nvPr/>
        </p:nvSpPr>
        <p:spPr>
          <a:xfrm>
            <a:off x="8181157" y="1677499"/>
            <a:ext cx="2691121" cy="4524315"/>
          </a:xfrm>
          <a:prstGeom prst="rect">
            <a:avLst/>
          </a:prstGeom>
          <a:noFill/>
        </p:spPr>
        <p:txBody>
          <a:bodyPr wrap="square" rtlCol="0">
            <a:spAutoFit/>
          </a:bodyPr>
          <a:lstStyle/>
          <a:p>
            <a:pPr algn="r">
              <a:lnSpc>
                <a:spcPct val="200000"/>
              </a:lnSpc>
            </a:pPr>
            <a:r>
              <a:rPr lang="en-US" sz="2400" dirty="0" smtClean="0">
                <a:solidFill>
                  <a:srgbClr val="2A4452"/>
                </a:solidFill>
              </a:rPr>
              <a:t>1- </a:t>
            </a:r>
            <a:r>
              <a:rPr lang="en-US" sz="2400" dirty="0" err="1" smtClean="0">
                <a:solidFill>
                  <a:srgbClr val="2A4452"/>
                </a:solidFill>
              </a:rPr>
              <a:t>Shatha</a:t>
            </a:r>
            <a:r>
              <a:rPr lang="en-US" sz="2400" dirty="0" smtClean="0">
                <a:solidFill>
                  <a:srgbClr val="2A4452"/>
                </a:solidFill>
              </a:rPr>
              <a:t> </a:t>
            </a:r>
            <a:r>
              <a:rPr lang="en-US" sz="2400" dirty="0" err="1" smtClean="0">
                <a:solidFill>
                  <a:srgbClr val="2A4452"/>
                </a:solidFill>
              </a:rPr>
              <a:t>Alghaihb</a:t>
            </a:r>
            <a:endParaRPr lang="en-US" sz="2400" dirty="0" smtClean="0">
              <a:solidFill>
                <a:srgbClr val="2A4452"/>
              </a:solidFill>
            </a:endParaRPr>
          </a:p>
          <a:p>
            <a:pPr algn="r">
              <a:lnSpc>
                <a:spcPct val="200000"/>
              </a:lnSpc>
            </a:pPr>
            <a:r>
              <a:rPr lang="en-US" sz="2400" dirty="0" smtClean="0">
                <a:solidFill>
                  <a:srgbClr val="2A4452"/>
                </a:solidFill>
              </a:rPr>
              <a:t>2-Bushra </a:t>
            </a:r>
            <a:r>
              <a:rPr lang="en-US" sz="2400" dirty="0" err="1" smtClean="0">
                <a:solidFill>
                  <a:srgbClr val="2A4452"/>
                </a:solidFill>
              </a:rPr>
              <a:t>Quqandy</a:t>
            </a:r>
            <a:endParaRPr lang="en-US" sz="2400" dirty="0" smtClean="0">
              <a:solidFill>
                <a:srgbClr val="2A4452"/>
              </a:solidFill>
            </a:endParaRPr>
          </a:p>
          <a:p>
            <a:pPr algn="r">
              <a:lnSpc>
                <a:spcPct val="200000"/>
              </a:lnSpc>
            </a:pPr>
            <a:r>
              <a:rPr lang="en-US" sz="2400" dirty="0" smtClean="0">
                <a:solidFill>
                  <a:srgbClr val="2A4452"/>
                </a:solidFill>
              </a:rPr>
              <a:t>3- </a:t>
            </a:r>
            <a:r>
              <a:rPr lang="en-US" sz="2400" dirty="0" err="1" smtClean="0">
                <a:solidFill>
                  <a:srgbClr val="2A4452"/>
                </a:solidFill>
              </a:rPr>
              <a:t>Heba</a:t>
            </a:r>
            <a:r>
              <a:rPr lang="en-US" sz="2400" dirty="0" smtClean="0">
                <a:solidFill>
                  <a:srgbClr val="2A4452"/>
                </a:solidFill>
              </a:rPr>
              <a:t> </a:t>
            </a:r>
            <a:r>
              <a:rPr lang="en-US" sz="2400" dirty="0" err="1" smtClean="0">
                <a:solidFill>
                  <a:srgbClr val="2A4452"/>
                </a:solidFill>
              </a:rPr>
              <a:t>Alnasser</a:t>
            </a:r>
            <a:endParaRPr lang="en-US" sz="2400" dirty="0" smtClean="0">
              <a:solidFill>
                <a:srgbClr val="2A4452"/>
              </a:solidFill>
            </a:endParaRPr>
          </a:p>
          <a:p>
            <a:pPr algn="r">
              <a:lnSpc>
                <a:spcPct val="200000"/>
              </a:lnSpc>
            </a:pPr>
            <a:r>
              <a:rPr lang="en-US" sz="2400" dirty="0" smtClean="0">
                <a:solidFill>
                  <a:srgbClr val="2A4452"/>
                </a:solidFill>
              </a:rPr>
              <a:t>4-Rana </a:t>
            </a:r>
            <a:r>
              <a:rPr lang="en-US" sz="2400" dirty="0" err="1" smtClean="0">
                <a:solidFill>
                  <a:srgbClr val="2A4452"/>
                </a:solidFill>
              </a:rPr>
              <a:t>Barasain</a:t>
            </a:r>
            <a:endParaRPr lang="en-US" sz="2400" dirty="0" smtClean="0">
              <a:solidFill>
                <a:srgbClr val="2A4452"/>
              </a:solidFill>
            </a:endParaRPr>
          </a:p>
          <a:p>
            <a:pPr algn="r">
              <a:lnSpc>
                <a:spcPct val="200000"/>
              </a:lnSpc>
            </a:pPr>
            <a:r>
              <a:rPr lang="en-US" sz="2400" dirty="0" smtClean="0">
                <a:solidFill>
                  <a:srgbClr val="2A4452"/>
                </a:solidFill>
              </a:rPr>
              <a:t>5-Nourah </a:t>
            </a:r>
            <a:r>
              <a:rPr lang="en-US" sz="2400" dirty="0" err="1" smtClean="0">
                <a:solidFill>
                  <a:srgbClr val="2A4452"/>
                </a:solidFill>
              </a:rPr>
              <a:t>Als’hali</a:t>
            </a:r>
            <a:endParaRPr lang="en-US" sz="2400" dirty="0" smtClean="0">
              <a:solidFill>
                <a:srgbClr val="2A4452"/>
              </a:solidFill>
            </a:endParaRPr>
          </a:p>
          <a:p>
            <a:pPr algn="r">
              <a:lnSpc>
                <a:spcPct val="200000"/>
              </a:lnSpc>
            </a:pPr>
            <a:r>
              <a:rPr lang="en-US" sz="2400" dirty="0" smtClean="0">
                <a:solidFill>
                  <a:srgbClr val="2A4452"/>
                </a:solidFill>
              </a:rPr>
              <a:t>6-Hifa </a:t>
            </a:r>
            <a:r>
              <a:rPr lang="en-US" sz="2400" dirty="0" err="1" smtClean="0">
                <a:solidFill>
                  <a:srgbClr val="2A4452"/>
                </a:solidFill>
              </a:rPr>
              <a:t>Alwael</a:t>
            </a:r>
            <a:endParaRPr lang="en-US" sz="2400" dirty="0">
              <a:solidFill>
                <a:srgbClr val="2A4452"/>
              </a:solidFill>
            </a:endParaRPr>
          </a:p>
        </p:txBody>
      </p:sp>
      <p:sp>
        <p:nvSpPr>
          <p:cNvPr id="20" name="TextBox 19"/>
          <p:cNvSpPr txBox="1"/>
          <p:nvPr/>
        </p:nvSpPr>
        <p:spPr>
          <a:xfrm>
            <a:off x="1143000" y="1787678"/>
            <a:ext cx="2745875" cy="727571"/>
          </a:xfrm>
          <a:prstGeom prst="rect">
            <a:avLst/>
          </a:prstGeom>
          <a:noFill/>
        </p:spPr>
        <p:txBody>
          <a:bodyPr wrap="square" rtlCol="0">
            <a:spAutoFit/>
          </a:bodyPr>
          <a:lstStyle/>
          <a:p>
            <a:pPr algn="r">
              <a:lnSpc>
                <a:spcPct val="200000"/>
              </a:lnSpc>
            </a:pPr>
            <a:r>
              <a:rPr lang="en-US" sz="2400" dirty="0" smtClean="0">
                <a:solidFill>
                  <a:srgbClr val="2A4452"/>
                </a:solidFill>
              </a:rPr>
              <a:t>1-Talal </a:t>
            </a:r>
            <a:r>
              <a:rPr lang="en-US" sz="2400" dirty="0" err="1" smtClean="0">
                <a:solidFill>
                  <a:srgbClr val="2A4452"/>
                </a:solidFill>
              </a:rPr>
              <a:t>Altokheem</a:t>
            </a:r>
            <a:endParaRPr lang="en-US" sz="2400" dirty="0">
              <a:solidFill>
                <a:srgbClr val="2A4452"/>
              </a:solidFill>
            </a:endParaRPr>
          </a:p>
        </p:txBody>
      </p:sp>
    </p:spTree>
    <p:extLst>
      <p:ext uri="{BB962C8B-B14F-4D97-AF65-F5344CB8AC3E}">
        <p14:creationId xmlns:p14="http://schemas.microsoft.com/office/powerpoint/2010/main" val="260119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smtClean="0">
                <a:solidFill>
                  <a:srgbClr val="C4C2C5"/>
                </a:solidFill>
                <a:latin typeface="Century Gothic" charset="0"/>
                <a:ea typeface="Century Gothic" charset="0"/>
                <a:cs typeface="Century Gothic" charset="0"/>
              </a:rPr>
              <a:t>THANK YOU </a:t>
            </a:r>
          </a:p>
          <a:p>
            <a:r>
              <a:rPr lang="en-US" sz="3200" b="1" dirty="0" smtClean="0">
                <a:solidFill>
                  <a:srgbClr val="C4C2C5"/>
                </a:solidFill>
                <a:latin typeface="Century Gothic" charset="0"/>
                <a:ea typeface="Century Gothic" charset="0"/>
                <a:cs typeface="Century Gothic" charset="0"/>
              </a:rPr>
              <a:t>PLEASE CONTACT US IF YOU HAVE ANY ISSUE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12659" y="1988136"/>
            <a:ext cx="941832" cy="941832"/>
          </a:xfrm>
          <a:prstGeom prst="ellipse">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2037" t="-23068" r="-62037" b="-23068"/>
          <a:stretch/>
        </p:blipFill>
        <p:spPr>
          <a:xfrm>
            <a:off x="5039913" y="811386"/>
            <a:ext cx="3001329" cy="132873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25" y="3028276"/>
            <a:ext cx="944575" cy="9445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167" y="4071159"/>
            <a:ext cx="941832" cy="941832"/>
          </a:xfrm>
          <a:prstGeom prst="ellipse">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662" y="5111298"/>
            <a:ext cx="941832" cy="941832"/>
          </a:xfrm>
          <a:prstGeom prst="rect">
            <a:avLst/>
          </a:prstGeom>
        </p:spPr>
      </p:pic>
      <p:sp>
        <p:nvSpPr>
          <p:cNvPr id="17" name="Rectangle 16"/>
          <p:cNvSpPr/>
          <p:nvPr/>
        </p:nvSpPr>
        <p:spPr>
          <a:xfrm>
            <a:off x="7134536" y="52464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Biochemistryteam436@gmail.com</a:t>
            </a:r>
            <a:endParaRPr lang="en-US" dirty="0">
              <a:solidFill>
                <a:schemeClr val="accent1">
                  <a:lumMod val="75000"/>
                </a:schemeClr>
              </a:solidFill>
            </a:endParaRPr>
          </a:p>
        </p:txBody>
      </p:sp>
      <p:sp>
        <p:nvSpPr>
          <p:cNvPr id="23" name="Rectangle 22"/>
          <p:cNvSpPr/>
          <p:nvPr/>
        </p:nvSpPr>
        <p:spPr>
          <a:xfrm>
            <a:off x="6755001" y="42084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@436Biochemteam</a:t>
            </a:r>
            <a:endParaRPr lang="en-US" dirty="0">
              <a:solidFill>
                <a:schemeClr val="accent1">
                  <a:lumMod val="75000"/>
                </a:schemeClr>
              </a:solidFill>
            </a:endParaRPr>
          </a:p>
        </p:txBody>
      </p:sp>
      <p:sp>
        <p:nvSpPr>
          <p:cNvPr id="24" name="Rectangle 23"/>
          <p:cNvSpPr/>
          <p:nvPr/>
        </p:nvSpPr>
        <p:spPr>
          <a:xfrm>
            <a:off x="6603000" y="31704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a:t>
            </a:r>
            <a:r>
              <a:rPr lang="en-US" dirty="0" smtClean="0">
                <a:solidFill>
                  <a:schemeClr val="accent1">
                    <a:lumMod val="75000"/>
                  </a:schemeClr>
                </a:solidFill>
              </a:rPr>
              <a:t>6</a:t>
            </a:r>
            <a:r>
              <a:rPr lang="en-US" baseline="30000" dirty="0" smtClean="0">
                <a:solidFill>
                  <a:schemeClr val="accent1">
                    <a:lumMod val="75000"/>
                  </a:schemeClr>
                </a:solidFill>
              </a:rPr>
              <a:t>th</a:t>
            </a:r>
            <a:r>
              <a:rPr lang="en-US" dirty="0" smtClean="0">
                <a:solidFill>
                  <a:schemeClr val="accent1">
                    <a:lumMod val="75000"/>
                  </a:schemeClr>
                </a:solidFill>
              </a:rPr>
              <a:t> E</a:t>
            </a:r>
            <a:endParaRPr lang="en-US" dirty="0">
              <a:solidFill>
                <a:schemeClr val="accent1">
                  <a:lumMod val="75000"/>
                </a:schemeClr>
              </a:solidFill>
            </a:endParaRPr>
          </a:p>
        </p:txBody>
      </p:sp>
      <p:sp>
        <p:nvSpPr>
          <p:cNvPr id="25" name="Rectangle 24"/>
          <p:cNvSpPr/>
          <p:nvPr/>
        </p:nvSpPr>
        <p:spPr>
          <a:xfrm>
            <a:off x="6755001" y="211399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ar-SA" altLang="ar-SA">
                <a:solidFill>
                  <a:srgbClr val="1155CC"/>
                </a:solidFill>
                <a:latin typeface="Arial" panose="020B0604020202020204" pitchFamily="34" charset="0"/>
                <a:hlinkClick r:id="rId7"/>
              </a:rPr>
              <a:t>https://m.youtube.com/watch?v=cn6mMlKedwU</a:t>
            </a:r>
            <a:r>
              <a:rPr lang="ar-SA" altLang="ar-SA" sz="2800">
                <a:solidFill>
                  <a:schemeClr val="tx1"/>
                </a:solidFill>
              </a:rPr>
              <a:t> </a:t>
            </a:r>
            <a:endParaRPr lang="ar-SA" altLang="ar-SA" sz="4400" dirty="0">
              <a:solidFill>
                <a:schemeClr val="tx1"/>
              </a:solidFill>
              <a:latin typeface="Arial" panose="020B0604020202020204" pitchFamily="34" charset="0"/>
            </a:endParaRPr>
          </a:p>
        </p:txBody>
      </p:sp>
      <p:sp>
        <p:nvSpPr>
          <p:cNvPr id="26" name="Rectangle 25"/>
          <p:cNvSpPr/>
          <p:nvPr/>
        </p:nvSpPr>
        <p:spPr>
          <a:xfrm>
            <a:off x="7134535" y="109438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Slide Number Placeholder 1"/>
          <p:cNvSpPr>
            <a:spLocks noGrp="1"/>
          </p:cNvSpPr>
          <p:nvPr>
            <p:ph type="sldNum" sz="quarter" idx="12"/>
          </p:nvPr>
        </p:nvSpPr>
        <p:spPr/>
        <p:txBody>
          <a:bodyPr/>
          <a:lstStyle/>
          <a:p>
            <a:fld id="{C6A61B80-718B-8E4C-9CE5-C64D512E4DAF}" type="slidenum">
              <a:rPr lang="en-US" smtClean="0"/>
              <a:t>28</a:t>
            </a:fld>
            <a:endParaRPr lang="en-US"/>
          </a:p>
        </p:txBody>
      </p:sp>
    </p:spTree>
    <p:extLst>
      <p:ext uri="{BB962C8B-B14F-4D97-AF65-F5344CB8AC3E}">
        <p14:creationId xmlns:p14="http://schemas.microsoft.com/office/powerpoint/2010/main" val="33901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algn="r" defTabSz="914400" rtl="1" eaLnBrk="1" latinLnBrk="0" hangingPunct="1"/>
            <a:r>
              <a:rPr lang="en-US" dirty="0" smtClean="0"/>
              <a:t>1</a:t>
            </a:r>
            <a:endParaRPr lang="en-US" dirty="0"/>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223966" y="35657"/>
            <a:ext cx="3025187"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Overview</a:t>
            </a:r>
            <a:endParaRPr lang="en-US" sz="4800" dirty="0">
              <a:solidFill>
                <a:srgbClr val="517A9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223966" y="1524730"/>
            <a:ext cx="10515600" cy="4351338"/>
          </a:xfrm>
        </p:spPr>
        <p:txBody>
          <a:bodyPr/>
          <a:lstStyle/>
          <a:p>
            <a:pPr>
              <a:buFont typeface="Wingdings" charset="2"/>
              <a:buChar char="v"/>
            </a:pPr>
            <a:r>
              <a:rPr lang="en-US" dirty="0"/>
              <a:t>Types and functions of phospholipids</a:t>
            </a:r>
          </a:p>
          <a:p>
            <a:pPr>
              <a:buFont typeface="Wingdings" charset="2"/>
              <a:buChar char="v"/>
            </a:pPr>
            <a:r>
              <a:rPr lang="en-US" dirty="0" err="1" smtClean="0"/>
              <a:t>Glycerophospholipids</a:t>
            </a:r>
            <a:r>
              <a:rPr lang="en-US" dirty="0" smtClean="0"/>
              <a:t> : </a:t>
            </a:r>
            <a:r>
              <a:rPr lang="en-US" dirty="0"/>
              <a:t>Types, functions and role in lung surfactant, cell signaling and protein anchoring</a:t>
            </a:r>
          </a:p>
          <a:p>
            <a:pPr>
              <a:buFont typeface="Wingdings" charset="2"/>
              <a:buChar char="v"/>
            </a:pPr>
            <a:r>
              <a:rPr lang="en-US" dirty="0"/>
              <a:t>Respiratory distress syndrome (RDS)</a:t>
            </a:r>
          </a:p>
          <a:p>
            <a:pPr>
              <a:buFont typeface="Wingdings" charset="2"/>
              <a:buChar char="v"/>
            </a:pPr>
            <a:r>
              <a:rPr lang="en-US" dirty="0" err="1"/>
              <a:t>Sphingophospholipids</a:t>
            </a:r>
            <a:endParaRPr lang="en-US" dirty="0"/>
          </a:p>
          <a:p>
            <a:pPr>
              <a:buFont typeface="Wingdings" charset="2"/>
              <a:buChar char="v"/>
            </a:pPr>
            <a:r>
              <a:rPr lang="en-US" dirty="0"/>
              <a:t>Phospholipids in lipoprotein particles</a:t>
            </a:r>
          </a:p>
          <a:p>
            <a:pPr>
              <a:buFont typeface="Wingdings" charset="2"/>
              <a:buChar char="v"/>
            </a:pPr>
            <a:r>
              <a:rPr lang="en-US" dirty="0"/>
              <a:t>Phospholipases: Types and </a:t>
            </a:r>
            <a:r>
              <a:rPr lang="en-US" dirty="0" smtClean="0"/>
              <a:t>functions</a:t>
            </a:r>
            <a:endParaRPr lang="en-US" dirty="0"/>
          </a:p>
        </p:txBody>
      </p:sp>
    </p:spTree>
    <p:extLst>
      <p:ext uri="{BB962C8B-B14F-4D97-AF65-F5344CB8AC3E}">
        <p14:creationId xmlns:p14="http://schemas.microsoft.com/office/powerpoint/2010/main" val="54458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algn="r" defTabSz="914400" rtl="1" eaLnBrk="1" latinLnBrk="0" hangingPunct="1"/>
            <a:r>
              <a:rPr lang="en-US" dirty="0"/>
              <a:t>2</a:t>
            </a:r>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4213013" cy="830997"/>
          </a:xfrm>
          <a:prstGeom prst="rect">
            <a:avLst/>
          </a:prstGeom>
        </p:spPr>
        <p:txBody>
          <a:bodyPr wrap="none">
            <a:spAutoFit/>
          </a:bodyPr>
          <a:lstStyle/>
          <a:p>
            <a:r>
              <a:rPr lang="en-US" sz="4800" dirty="0" smtClean="0">
                <a:solidFill>
                  <a:srgbClr val="517A91"/>
                </a:solidFill>
                <a:latin typeface="Century Gothic" charset="0"/>
                <a:ea typeface="Century Gothic" charset="0"/>
                <a:cs typeface="Century Gothic" charset="0"/>
              </a:rPr>
              <a:t>Phospholipids</a:t>
            </a:r>
            <a:endParaRPr lang="en-US" sz="4800" dirty="0">
              <a:solidFill>
                <a:srgbClr val="517A91"/>
              </a:solidFill>
              <a:latin typeface="Century Gothic" charset="0"/>
              <a:ea typeface="Century Gothic" charset="0"/>
              <a:cs typeface="Century Gothic" charset="0"/>
            </a:endParaRPr>
          </a:p>
        </p:txBody>
      </p:sp>
      <p:sp>
        <p:nvSpPr>
          <p:cNvPr id="9" name="Content Placeholder 2"/>
          <p:cNvSpPr>
            <a:spLocks noGrp="1"/>
          </p:cNvSpPr>
          <p:nvPr>
            <p:ph idx="1"/>
          </p:nvPr>
        </p:nvSpPr>
        <p:spPr>
          <a:xfrm>
            <a:off x="1187982" y="1242218"/>
            <a:ext cx="7924800" cy="4373563"/>
          </a:xfrm>
        </p:spPr>
        <p:txBody>
          <a:bodyPr>
            <a:normAutofit/>
          </a:bodyPr>
          <a:lstStyle/>
          <a:p>
            <a:r>
              <a:rPr lang="en-US" dirty="0"/>
              <a:t>Phospholipids are polar, ionic compounds that contain an alcohol group attached either to</a:t>
            </a:r>
            <a:r>
              <a:rPr lang="en-US" dirty="0" smtClean="0"/>
              <a:t>:</a:t>
            </a:r>
          </a:p>
          <a:p>
            <a:pPr lvl="1"/>
            <a:r>
              <a:rPr lang="en-US" sz="3200" dirty="0"/>
              <a:t>Diacylglycerol </a:t>
            </a:r>
            <a:endParaRPr lang="en-US" sz="3200" dirty="0" smtClean="0"/>
          </a:p>
          <a:p>
            <a:pPr lvl="1"/>
            <a:r>
              <a:rPr lang="en-US" sz="3200" dirty="0" smtClean="0"/>
              <a:t>Sphingosine</a:t>
            </a:r>
          </a:p>
          <a:p>
            <a:endParaRPr lang="en-US" sz="3600" dirty="0"/>
          </a:p>
          <a:p>
            <a:endParaRPr lang="en-US" dirty="0"/>
          </a:p>
          <a:p>
            <a:pPr marL="0" indent="0" algn="l">
              <a:buNone/>
            </a:pPr>
            <a:endParaRPr lang="en-US" dirty="0"/>
          </a:p>
        </p:txBody>
      </p:sp>
      <p:graphicFrame>
        <p:nvGraphicFramePr>
          <p:cNvPr id="11" name="Diagram 10"/>
          <p:cNvGraphicFramePr/>
          <p:nvPr>
            <p:extLst>
              <p:ext uri="{D42A27DB-BD31-4B8C-83A1-F6EECF244321}">
                <p14:modId xmlns:p14="http://schemas.microsoft.com/office/powerpoint/2010/main" val="762822370"/>
              </p:ext>
            </p:extLst>
          </p:nvPr>
        </p:nvGraphicFramePr>
        <p:xfrm>
          <a:off x="5662706" y="927847"/>
          <a:ext cx="8644238" cy="2023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1187982" y="3456055"/>
            <a:ext cx="7157876" cy="1569660"/>
          </a:xfrm>
          <a:prstGeom prst="rect">
            <a:avLst/>
          </a:prstGeom>
        </p:spPr>
        <p:txBody>
          <a:bodyPr wrap="square">
            <a:spAutoFit/>
          </a:bodyPr>
          <a:lstStyle/>
          <a:p>
            <a:pPr marL="285750" indent="-285750">
              <a:buFont typeface="Wingdings" charset="2"/>
              <a:buChar char="Ø"/>
            </a:pPr>
            <a:r>
              <a:rPr lang="en-US" sz="2400" dirty="0"/>
              <a:t>Their hydrophobic (non-polar) portion of is attached to the </a:t>
            </a:r>
            <a:r>
              <a:rPr lang="en-US" sz="2400" dirty="0" smtClean="0"/>
              <a:t>membrane.</a:t>
            </a:r>
            <a:endParaRPr lang="en-US" sz="2400" dirty="0"/>
          </a:p>
          <a:p>
            <a:pPr marL="285750" indent="-285750">
              <a:buFont typeface="Wingdings" charset="2"/>
              <a:buChar char="Ø"/>
            </a:pPr>
            <a:r>
              <a:rPr lang="en-US" sz="2400" dirty="0"/>
              <a:t>Their hydrophilic (polar) portion extends outward interacting with the aqueous </a:t>
            </a:r>
            <a:r>
              <a:rPr lang="en-US" sz="2400" dirty="0" smtClean="0"/>
              <a:t>environment.</a:t>
            </a:r>
            <a:endParaRPr lang="en-US" sz="2400" dirty="0"/>
          </a:p>
        </p:txBody>
      </p:sp>
      <p:pic>
        <p:nvPicPr>
          <p:cNvPr id="13" name="Picture 12"/>
          <p:cNvPicPr>
            <a:picLocks noChangeAspect="1"/>
          </p:cNvPicPr>
          <p:nvPr/>
        </p:nvPicPr>
        <p:blipFill rotWithShape="1">
          <a:blip r:embed="rId9"/>
          <a:srcRect l="2064" t="4018" r="3283"/>
          <a:stretch/>
        </p:blipFill>
        <p:spPr>
          <a:xfrm>
            <a:off x="8148916" y="3281082"/>
            <a:ext cx="3884058" cy="3150188"/>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9078" y="5025715"/>
            <a:ext cx="2516162" cy="1695760"/>
          </a:xfrm>
          <a:prstGeom prst="rect">
            <a:avLst/>
          </a:prstGeom>
        </p:spPr>
      </p:pic>
      <p:sp>
        <p:nvSpPr>
          <p:cNvPr id="15" name="Rectangle 14"/>
          <p:cNvSpPr/>
          <p:nvPr/>
        </p:nvSpPr>
        <p:spPr>
          <a:xfrm>
            <a:off x="5662706" y="312660"/>
            <a:ext cx="3083088" cy="369332"/>
          </a:xfrm>
          <a:prstGeom prst="rect">
            <a:avLst/>
          </a:prstGeom>
        </p:spPr>
        <p:txBody>
          <a:bodyPr wrap="none">
            <a:spAutoFit/>
          </a:bodyPr>
          <a:lstStyle/>
          <a:p>
            <a:r>
              <a:rPr lang="en-US"/>
              <a:t>Major lipids of cell membranes</a:t>
            </a:r>
            <a:endParaRPr lang="en-US" dirty="0"/>
          </a:p>
        </p:txBody>
      </p:sp>
      <p:sp>
        <p:nvSpPr>
          <p:cNvPr id="16" name="TextBox 15"/>
          <p:cNvSpPr txBox="1"/>
          <p:nvPr/>
        </p:nvSpPr>
        <p:spPr>
          <a:xfrm>
            <a:off x="1187982" y="5012268"/>
            <a:ext cx="1479177" cy="369332"/>
          </a:xfrm>
          <a:prstGeom prst="rect">
            <a:avLst/>
          </a:prstGeom>
          <a:noFill/>
        </p:spPr>
        <p:txBody>
          <a:bodyPr wrap="square" rtlCol="0">
            <a:spAutoFit/>
          </a:bodyPr>
          <a:lstStyle/>
          <a:p>
            <a:r>
              <a:rPr lang="en-US" dirty="0" smtClean="0">
                <a:solidFill>
                  <a:schemeClr val="bg1">
                    <a:lumMod val="50000"/>
                  </a:schemeClr>
                </a:solidFill>
              </a:rPr>
              <a:t>Extra:</a:t>
            </a:r>
            <a:endParaRPr lang="en-US" dirty="0">
              <a:solidFill>
                <a:schemeClr val="bg1">
                  <a:lumMod val="50000"/>
                </a:schemeClr>
              </a:solidFill>
            </a:endParaRPr>
          </a:p>
        </p:txBody>
      </p:sp>
      <p:sp>
        <p:nvSpPr>
          <p:cNvPr id="2" name="TextBox 1"/>
          <p:cNvSpPr txBox="1"/>
          <p:nvPr/>
        </p:nvSpPr>
        <p:spPr>
          <a:xfrm>
            <a:off x="4477407" y="2019508"/>
            <a:ext cx="3188765" cy="1323439"/>
          </a:xfrm>
          <a:prstGeom prst="rect">
            <a:avLst/>
          </a:prstGeom>
          <a:noFill/>
        </p:spPr>
        <p:txBody>
          <a:bodyPr wrap="square" rtlCol="0">
            <a:spAutoFit/>
          </a:bodyPr>
          <a:lstStyle/>
          <a:p>
            <a:r>
              <a:rPr lang="en-US" sz="1600" dirty="0" smtClean="0">
                <a:solidFill>
                  <a:schemeClr val="bg1">
                    <a:lumMod val="50000"/>
                  </a:schemeClr>
                </a:solidFill>
              </a:rPr>
              <a:t>When the backbone of alcohol is diacylglycerol we call it </a:t>
            </a:r>
            <a:r>
              <a:rPr lang="en-US" sz="1600" dirty="0" err="1" smtClean="0">
                <a:solidFill>
                  <a:schemeClr val="bg1">
                    <a:lumMod val="50000"/>
                  </a:schemeClr>
                </a:solidFill>
              </a:rPr>
              <a:t>glycerophospholipids</a:t>
            </a:r>
            <a:r>
              <a:rPr lang="en-US" sz="1600" dirty="0" smtClean="0">
                <a:solidFill>
                  <a:schemeClr val="bg1">
                    <a:lumMod val="50000"/>
                  </a:schemeClr>
                </a:solidFill>
              </a:rPr>
              <a:t>, when it is sphingosine we call it </a:t>
            </a:r>
            <a:r>
              <a:rPr lang="en-US" sz="1600" dirty="0" err="1" smtClean="0">
                <a:solidFill>
                  <a:schemeClr val="bg1">
                    <a:lumMod val="50000"/>
                  </a:schemeClr>
                </a:solidFill>
              </a:rPr>
              <a:t>sphingophospholipids</a:t>
            </a:r>
            <a:endParaRPr lang="en-US" sz="1600" dirty="0">
              <a:solidFill>
                <a:schemeClr val="bg1">
                  <a:lumMod val="50000"/>
                </a:schemeClr>
              </a:solidFill>
            </a:endParaRPr>
          </a:p>
        </p:txBody>
      </p:sp>
      <p:cxnSp>
        <p:nvCxnSpPr>
          <p:cNvPr id="10" name="Curved Connector 9"/>
          <p:cNvCxnSpPr/>
          <p:nvPr/>
        </p:nvCxnSpPr>
        <p:spPr>
          <a:xfrm flipV="1">
            <a:off x="4021135" y="2677078"/>
            <a:ext cx="456272" cy="201598"/>
          </a:xfrm>
          <a:prstGeom prst="curved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4205066" y="2414673"/>
            <a:ext cx="323657" cy="97629"/>
          </a:xfrm>
          <a:prstGeom prst="curvedConnector3">
            <a:avLst>
              <a:gd name="adj1" fmla="val 50000"/>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773778" y="5139400"/>
            <a:ext cx="1540701" cy="369332"/>
          </a:xfrm>
          <a:prstGeom prst="rect">
            <a:avLst/>
          </a:prstGeom>
          <a:noFill/>
        </p:spPr>
        <p:txBody>
          <a:bodyPr wrap="square" rtlCol="0">
            <a:spAutoFit/>
          </a:bodyPr>
          <a:lstStyle/>
          <a:p>
            <a:r>
              <a:rPr lang="en-US" dirty="0" smtClean="0">
                <a:solidFill>
                  <a:schemeClr val="bg1">
                    <a:lumMod val="65000"/>
                  </a:schemeClr>
                </a:solidFill>
              </a:rPr>
              <a:t>Hydrophilic</a:t>
            </a:r>
            <a:endParaRPr lang="en-US" dirty="0">
              <a:solidFill>
                <a:schemeClr val="bg1">
                  <a:lumMod val="65000"/>
                </a:schemeClr>
              </a:solidFill>
            </a:endParaRPr>
          </a:p>
        </p:txBody>
      </p:sp>
      <p:sp>
        <p:nvSpPr>
          <p:cNvPr id="28" name="TextBox 27"/>
          <p:cNvSpPr txBox="1"/>
          <p:nvPr/>
        </p:nvSpPr>
        <p:spPr>
          <a:xfrm>
            <a:off x="5567366" y="5025715"/>
            <a:ext cx="2319099" cy="1200329"/>
          </a:xfrm>
          <a:prstGeom prst="rect">
            <a:avLst/>
          </a:prstGeom>
          <a:noFill/>
        </p:spPr>
        <p:txBody>
          <a:bodyPr wrap="square" rtlCol="0">
            <a:spAutoFit/>
          </a:bodyPr>
          <a:lstStyle/>
          <a:p>
            <a:r>
              <a:rPr lang="en-US" dirty="0" smtClean="0">
                <a:solidFill>
                  <a:schemeClr val="bg1">
                    <a:lumMod val="65000"/>
                  </a:schemeClr>
                </a:solidFill>
              </a:rPr>
              <a:t>You know all of these information from the foundation block, aren’t you smart ?! </a:t>
            </a:r>
            <a:endParaRPr lang="en-US" dirty="0">
              <a:solidFill>
                <a:schemeClr val="bg1">
                  <a:lumMod val="65000"/>
                </a:schemeClr>
              </a:solidFill>
            </a:endParaRPr>
          </a:p>
        </p:txBody>
      </p:sp>
      <p:sp>
        <p:nvSpPr>
          <p:cNvPr id="29" name="TextBox 28"/>
          <p:cNvSpPr txBox="1"/>
          <p:nvPr/>
        </p:nvSpPr>
        <p:spPr>
          <a:xfrm>
            <a:off x="3707704" y="5381600"/>
            <a:ext cx="1859662" cy="646331"/>
          </a:xfrm>
          <a:prstGeom prst="rect">
            <a:avLst/>
          </a:prstGeom>
          <a:noFill/>
        </p:spPr>
        <p:txBody>
          <a:bodyPr wrap="square" rtlCol="0">
            <a:spAutoFit/>
          </a:bodyPr>
          <a:lstStyle/>
          <a:p>
            <a:r>
              <a:rPr lang="en-US" dirty="0" smtClean="0">
                <a:solidFill>
                  <a:schemeClr val="bg1">
                    <a:lumMod val="65000"/>
                  </a:schemeClr>
                </a:solidFill>
              </a:rPr>
              <a:t>Amphipathic structure</a:t>
            </a:r>
            <a:endParaRPr lang="en-US" dirty="0">
              <a:solidFill>
                <a:schemeClr val="bg1">
                  <a:lumMod val="65000"/>
                </a:schemeClr>
              </a:solidFill>
            </a:endParaRPr>
          </a:p>
        </p:txBody>
      </p:sp>
      <p:sp>
        <p:nvSpPr>
          <p:cNvPr id="30" name="TextBox 29"/>
          <p:cNvSpPr txBox="1"/>
          <p:nvPr/>
        </p:nvSpPr>
        <p:spPr>
          <a:xfrm>
            <a:off x="1899067" y="3048892"/>
            <a:ext cx="2350204" cy="369332"/>
          </a:xfrm>
          <a:prstGeom prst="rect">
            <a:avLst/>
          </a:prstGeom>
          <a:noFill/>
        </p:spPr>
        <p:txBody>
          <a:bodyPr wrap="square" rtlCol="0">
            <a:spAutoFit/>
          </a:bodyPr>
          <a:lstStyle/>
          <a:p>
            <a:r>
              <a:rPr lang="en-US" dirty="0" smtClean="0">
                <a:solidFill>
                  <a:schemeClr val="bg1">
                    <a:lumMod val="65000"/>
                  </a:schemeClr>
                </a:solidFill>
              </a:rPr>
              <a:t>It’s an amino alcohol</a:t>
            </a:r>
            <a:endParaRPr lang="en-US" dirty="0">
              <a:solidFill>
                <a:schemeClr val="bg1">
                  <a:lumMod val="65000"/>
                </a:schemeClr>
              </a:solidFill>
            </a:endParaRPr>
          </a:p>
        </p:txBody>
      </p:sp>
    </p:spTree>
    <p:extLst>
      <p:ext uri="{BB962C8B-B14F-4D97-AF65-F5344CB8AC3E}">
        <p14:creationId xmlns:p14="http://schemas.microsoft.com/office/powerpoint/2010/main" val="37104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3</a:t>
            </a:r>
            <a:endParaRPr lang="en-US" dirty="0"/>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81543"/>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223966" y="35659"/>
            <a:ext cx="8167621" cy="830997"/>
          </a:xfrm>
          <a:prstGeom prst="rect">
            <a:avLst/>
          </a:prstGeom>
          <a:solidFill>
            <a:schemeClr val="bg2"/>
          </a:solidFill>
        </p:spPr>
        <p:txBody>
          <a:bodyPr wrap="none">
            <a:spAutoFit/>
          </a:bodyPr>
          <a:lstStyle/>
          <a:p>
            <a:r>
              <a:rPr lang="en-US" sz="4800" dirty="0">
                <a:solidFill>
                  <a:srgbClr val="517A91"/>
                </a:solidFill>
                <a:latin typeface="Century Gothic" charset="0"/>
                <a:ea typeface="Century Gothic" charset="0"/>
                <a:cs typeface="Century Gothic" charset="0"/>
              </a:rPr>
              <a:t>Functions of </a:t>
            </a:r>
            <a:r>
              <a:rPr lang="en-US" sz="4800" dirty="0" smtClean="0">
                <a:solidFill>
                  <a:srgbClr val="517A91"/>
                </a:solidFill>
                <a:latin typeface="Century Gothic" charset="0"/>
                <a:ea typeface="Century Gothic" charset="0"/>
                <a:cs typeface="Century Gothic" charset="0"/>
              </a:rPr>
              <a:t>phospholipids:</a:t>
            </a:r>
            <a:endParaRPr lang="en-US" sz="4800" dirty="0">
              <a:solidFill>
                <a:srgbClr val="517A91"/>
              </a:solidFill>
              <a:latin typeface="Century Gothic" charset="0"/>
              <a:ea typeface="Century Gothic" charset="0"/>
              <a:cs typeface="Century Gothic" charset="0"/>
            </a:endParaRPr>
          </a:p>
        </p:txBody>
      </p:sp>
      <p:graphicFrame>
        <p:nvGraphicFramePr>
          <p:cNvPr id="10" name="Diagram 9"/>
          <p:cNvGraphicFramePr/>
          <p:nvPr>
            <p:extLst>
              <p:ext uri="{D42A27DB-BD31-4B8C-83A1-F6EECF244321}">
                <p14:modId xmlns:p14="http://schemas.microsoft.com/office/powerpoint/2010/main" val="203918379"/>
              </p:ext>
            </p:extLst>
          </p:nvPr>
        </p:nvGraphicFramePr>
        <p:xfrm>
          <a:off x="1223967" y="1211016"/>
          <a:ext cx="9235266" cy="5001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eft Arrow Callout 2"/>
          <p:cNvSpPr/>
          <p:nvPr/>
        </p:nvSpPr>
        <p:spPr>
          <a:xfrm>
            <a:off x="9412015" y="4058433"/>
            <a:ext cx="2500237" cy="2154477"/>
          </a:xfrm>
          <a:prstGeom prst="leftArrowCallout">
            <a:avLst>
              <a:gd name="adj1" fmla="val 21563"/>
              <a:gd name="adj2" fmla="val 25000"/>
              <a:gd name="adj3" fmla="val 21563"/>
              <a:gd name="adj4" fmla="val 6497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C4C2C5"/>
                </a:solidFill>
              </a:rPr>
              <a:t>works as a coat </a:t>
            </a:r>
            <a:r>
              <a:rPr lang="en-US" sz="1600" dirty="0" smtClean="0">
                <a:solidFill>
                  <a:srgbClr val="C4C2C5"/>
                </a:solidFill>
              </a:rPr>
              <a:t>that </a:t>
            </a:r>
            <a:r>
              <a:rPr lang="en-US" sz="1600" dirty="0">
                <a:solidFill>
                  <a:srgbClr val="C4C2C5"/>
                </a:solidFill>
              </a:rPr>
              <a:t>surround cholesterol “lipid” to solubilize it and make it able to leave the body</a:t>
            </a:r>
            <a:r>
              <a:rPr lang="en-US" sz="1600" dirty="0" smtClean="0">
                <a:solidFill>
                  <a:srgbClr val="C4C2C5"/>
                </a:solidFill>
              </a:rPr>
              <a:t>.+ helps in digestion of phospholipids</a:t>
            </a:r>
            <a:endParaRPr lang="en-US" sz="1600" dirty="0">
              <a:solidFill>
                <a:srgbClr val="C4C2C5"/>
              </a:solidFill>
              <a:effectLst/>
            </a:endParaRPr>
          </a:p>
        </p:txBody>
      </p:sp>
      <p:sp>
        <p:nvSpPr>
          <p:cNvPr id="11" name="Left Arrow Callout 10"/>
          <p:cNvSpPr/>
          <p:nvPr/>
        </p:nvSpPr>
        <p:spPr>
          <a:xfrm>
            <a:off x="9412014" y="2647550"/>
            <a:ext cx="1722783" cy="771203"/>
          </a:xfrm>
          <a:prstGeom prst="leftArrowCallout">
            <a:avLst>
              <a:gd name="adj1" fmla="val 21563"/>
              <a:gd name="adj2" fmla="val 25000"/>
              <a:gd name="adj3" fmla="val 21563"/>
              <a:gd name="adj4" fmla="val 64977"/>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dirty="0" smtClean="0">
                <a:solidFill>
                  <a:schemeClr val="bg1">
                    <a:lumMod val="50000"/>
                  </a:schemeClr>
                </a:solidFill>
              </a:rPr>
              <a:t>Holding </a:t>
            </a:r>
            <a:r>
              <a:rPr lang="en-US" sz="1200" dirty="0">
                <a:solidFill>
                  <a:schemeClr val="bg1">
                    <a:lumMod val="50000"/>
                  </a:schemeClr>
                </a:solidFill>
              </a:rPr>
              <a:t>or Attaching some proteins to </a:t>
            </a:r>
            <a:r>
              <a:rPr lang="en-US" sz="1200" dirty="0" smtClean="0">
                <a:solidFill>
                  <a:schemeClr val="bg1">
                    <a:lumMod val="50000"/>
                  </a:schemeClr>
                </a:solidFill>
              </a:rPr>
              <a:t>membranes</a:t>
            </a:r>
            <a:endParaRPr lang="en-US" sz="1200" dirty="0">
              <a:solidFill>
                <a:schemeClr val="bg1">
                  <a:lumMod val="50000"/>
                </a:schemeClr>
              </a:solidFill>
            </a:endParaRPr>
          </a:p>
        </p:txBody>
      </p:sp>
      <p:sp>
        <p:nvSpPr>
          <p:cNvPr id="14" name="TextBox 13"/>
          <p:cNvSpPr txBox="1"/>
          <p:nvPr/>
        </p:nvSpPr>
        <p:spPr>
          <a:xfrm>
            <a:off x="926926" y="5380672"/>
            <a:ext cx="4640439" cy="923330"/>
          </a:xfrm>
          <a:prstGeom prst="rect">
            <a:avLst/>
          </a:prstGeom>
          <a:noFill/>
        </p:spPr>
        <p:txBody>
          <a:bodyPr wrap="square" rtlCol="0">
            <a:spAutoFit/>
          </a:bodyPr>
          <a:lstStyle/>
          <a:p>
            <a:pPr marL="0" algn="r" defTabSz="914400" rtl="1" eaLnBrk="1" latinLnBrk="0" hangingPunct="1"/>
            <a:r>
              <a:rPr lang="en-US" dirty="0" smtClean="0">
                <a:solidFill>
                  <a:schemeClr val="bg1">
                    <a:lumMod val="65000"/>
                  </a:schemeClr>
                </a:solidFill>
              </a:rPr>
              <a:t>Team435/Detergents:</a:t>
            </a:r>
          </a:p>
          <a:p>
            <a:pPr marL="0" algn="r" defTabSz="914400" rtl="1" eaLnBrk="1" latinLnBrk="0" hangingPunct="1"/>
            <a:r>
              <a:rPr lang="ar-SA" dirty="0" smtClean="0">
                <a:solidFill>
                  <a:schemeClr val="bg1">
                    <a:lumMod val="65000"/>
                  </a:schemeClr>
                </a:solidFill>
              </a:rPr>
              <a:t>مثل مساحيق الغسيل عندما تقوم بتذويب البقع الدهنية ، فهنا يساعد على تذويب </a:t>
            </a:r>
            <a:r>
              <a:rPr lang="ar-SA" dirty="0" err="1" smtClean="0">
                <a:solidFill>
                  <a:schemeClr val="bg1">
                    <a:lumMod val="65000"/>
                  </a:schemeClr>
                </a:solidFill>
              </a:rPr>
              <a:t>الليبدز</a:t>
            </a:r>
            <a:r>
              <a:rPr lang="ar-SA" dirty="0" smtClean="0">
                <a:solidFill>
                  <a:schemeClr val="bg1">
                    <a:lumMod val="65000"/>
                  </a:schemeClr>
                </a:solidFill>
              </a:rPr>
              <a:t> من أجل أهداف معينة.</a:t>
            </a:r>
            <a:endParaRPr lang="en-US" dirty="0">
              <a:solidFill>
                <a:schemeClr val="bg1">
                  <a:lumMod val="65000"/>
                </a:schemeClr>
              </a:solidFill>
            </a:endParaRPr>
          </a:p>
        </p:txBody>
      </p:sp>
      <p:cxnSp>
        <p:nvCxnSpPr>
          <p:cNvPr id="16" name="Curved Connector 15"/>
          <p:cNvCxnSpPr/>
          <p:nvPr/>
        </p:nvCxnSpPr>
        <p:spPr>
          <a:xfrm rot="10800000">
            <a:off x="5392419" y="5699724"/>
            <a:ext cx="902367" cy="143427"/>
          </a:xfrm>
          <a:prstGeom prst="curvedConnector3">
            <a:avLst>
              <a:gd name="adj1" fmla="val 5000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Left Arrow Callout 12"/>
          <p:cNvSpPr/>
          <p:nvPr/>
        </p:nvSpPr>
        <p:spPr>
          <a:xfrm>
            <a:off x="9412015" y="1357540"/>
            <a:ext cx="1941785" cy="960538"/>
          </a:xfrm>
          <a:prstGeom prst="leftArrowCallout">
            <a:avLst>
              <a:gd name="adj1" fmla="val 21563"/>
              <a:gd name="adj2" fmla="val 25000"/>
              <a:gd name="adj3" fmla="val 21563"/>
              <a:gd name="adj4" fmla="val 64977"/>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dirty="0">
                <a:solidFill>
                  <a:schemeClr val="bg1">
                    <a:lumMod val="65000"/>
                  </a:schemeClr>
                </a:solidFill>
              </a:rPr>
              <a:t>Ex: kinase C  Anchors; hold proteins and stabilize them </a:t>
            </a:r>
          </a:p>
        </p:txBody>
      </p:sp>
    </p:spTree>
    <p:extLst>
      <p:ext uri="{BB962C8B-B14F-4D97-AF65-F5344CB8AC3E}">
        <p14:creationId xmlns:p14="http://schemas.microsoft.com/office/powerpoint/2010/main" val="297471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37427" y="5843150"/>
            <a:ext cx="1580444" cy="1549544"/>
          </a:xfrm>
          <a:prstGeom prst="rect">
            <a:avLst/>
          </a:prstGeom>
        </p:spPr>
      </p:pic>
      <p:sp>
        <p:nvSpPr>
          <p:cNvPr id="2" name="Rectangle 1"/>
          <p:cNvSpPr/>
          <p:nvPr/>
        </p:nvSpPr>
        <p:spPr>
          <a:xfrm>
            <a:off x="1221164" y="288192"/>
            <a:ext cx="5281959" cy="769441"/>
          </a:xfrm>
          <a:prstGeom prst="rect">
            <a:avLst/>
          </a:prstGeom>
        </p:spPr>
        <p:txBody>
          <a:bodyPr wrap="none">
            <a:spAutoFit/>
          </a:bodyPr>
          <a:lstStyle/>
          <a:p>
            <a:r>
              <a:rPr lang="en-US" sz="4400" dirty="0" err="1" smtClean="0">
                <a:solidFill>
                  <a:schemeClr val="bg2">
                    <a:lumMod val="25000"/>
                  </a:schemeClr>
                </a:solidFill>
              </a:rPr>
              <a:t>Glycerophospholipids</a:t>
            </a:r>
            <a:r>
              <a:rPr lang="en-US" sz="4400" dirty="0" smtClean="0">
                <a:solidFill>
                  <a:schemeClr val="bg2">
                    <a:lumMod val="25000"/>
                  </a:schemeClr>
                </a:solidFill>
              </a:rPr>
              <a:t>:</a:t>
            </a:r>
            <a:endParaRPr lang="en-US" sz="4400" dirty="0">
              <a:solidFill>
                <a:schemeClr val="bg2">
                  <a:lumMod val="25000"/>
                </a:schemeClr>
              </a:solidFill>
            </a:endParaRPr>
          </a:p>
        </p:txBody>
      </p:sp>
      <p:sp>
        <p:nvSpPr>
          <p:cNvPr id="3" name="Rectangle 2"/>
          <p:cNvSpPr/>
          <p:nvPr/>
        </p:nvSpPr>
        <p:spPr>
          <a:xfrm>
            <a:off x="1085850" y="1447677"/>
            <a:ext cx="10062314" cy="2357568"/>
          </a:xfrm>
          <a:prstGeom prst="rect">
            <a:avLst/>
          </a:prstGeom>
        </p:spPr>
        <p:txBody>
          <a:bodyPr wrap="square">
            <a:spAutoFit/>
          </a:bodyPr>
          <a:lstStyle/>
          <a:p>
            <a:pPr marL="342900" indent="-228600">
              <a:spcBef>
                <a:spcPct val="20000"/>
              </a:spcBef>
              <a:buClr>
                <a:srgbClr val="93A299"/>
              </a:buClr>
              <a:buFont typeface="Arial" pitchFamily="34" charset="0"/>
              <a:buChar char="•"/>
            </a:pPr>
            <a:r>
              <a:rPr lang="en-US" sz="3200" dirty="0">
                <a:solidFill>
                  <a:srgbClr val="564B3C"/>
                </a:solidFill>
                <a:latin typeface="Century Gothic"/>
              </a:rPr>
              <a:t>A major class of </a:t>
            </a:r>
            <a:r>
              <a:rPr lang="en-US" sz="3200" dirty="0" smtClean="0">
                <a:solidFill>
                  <a:srgbClr val="564B3C"/>
                </a:solidFill>
                <a:latin typeface="Century Gothic"/>
              </a:rPr>
              <a:t>phospholipids</a:t>
            </a:r>
          </a:p>
          <a:p>
            <a:pPr marL="342900" lvl="0" indent="-228600">
              <a:spcBef>
                <a:spcPct val="20000"/>
              </a:spcBef>
              <a:buClr>
                <a:srgbClr val="93A299"/>
              </a:buClr>
              <a:buFont typeface="Arial" pitchFamily="34" charset="0"/>
              <a:buChar char="•"/>
            </a:pPr>
            <a:r>
              <a:rPr lang="en-US" sz="3200" dirty="0" smtClean="0">
                <a:solidFill>
                  <a:srgbClr val="564B3C"/>
                </a:solidFill>
                <a:latin typeface="Century Gothic"/>
              </a:rPr>
              <a:t>Contain </a:t>
            </a:r>
            <a:r>
              <a:rPr lang="en-US" sz="3200" dirty="0">
                <a:solidFill>
                  <a:srgbClr val="564B3C"/>
                </a:solidFill>
                <a:latin typeface="Century Gothic"/>
              </a:rPr>
              <a:t>glycerol</a:t>
            </a:r>
          </a:p>
          <a:p>
            <a:pPr marL="342900" lvl="0" indent="-228600">
              <a:spcBef>
                <a:spcPct val="20000"/>
              </a:spcBef>
              <a:buClr>
                <a:srgbClr val="93A299"/>
              </a:buClr>
              <a:buFont typeface="Arial" pitchFamily="34" charset="0"/>
              <a:buChar char="•"/>
            </a:pPr>
            <a:r>
              <a:rPr lang="en-US" sz="3200" dirty="0" smtClean="0">
                <a:solidFill>
                  <a:srgbClr val="564B3C"/>
                </a:solidFill>
                <a:latin typeface="Century Gothic"/>
              </a:rPr>
              <a:t>Also contain phosphatidic acid (PA)</a:t>
            </a:r>
          </a:p>
          <a:p>
            <a:pPr marL="342900" lvl="0" indent="-228600">
              <a:spcBef>
                <a:spcPct val="20000"/>
              </a:spcBef>
              <a:buClr>
                <a:srgbClr val="93A299"/>
              </a:buClr>
              <a:buFont typeface="Arial" pitchFamily="34" charset="0"/>
              <a:buChar char="•"/>
            </a:pPr>
            <a:r>
              <a:rPr lang="en-US" sz="3200" dirty="0" smtClean="0">
                <a:solidFill>
                  <a:srgbClr val="564B3C"/>
                </a:solidFill>
                <a:latin typeface="Century Gothic"/>
              </a:rPr>
              <a:t>PA </a:t>
            </a:r>
            <a:r>
              <a:rPr lang="en-US" sz="3200" dirty="0">
                <a:solidFill>
                  <a:srgbClr val="564B3C"/>
                </a:solidFill>
                <a:latin typeface="Century Gothic"/>
              </a:rPr>
              <a:t>is the simplest phospholipid</a:t>
            </a:r>
          </a:p>
        </p:txBody>
      </p:sp>
      <p:cxnSp>
        <p:nvCxnSpPr>
          <p:cNvPr id="9" name="Straight Arrow Connector 8"/>
          <p:cNvCxnSpPr/>
          <p:nvPr/>
        </p:nvCxnSpPr>
        <p:spPr>
          <a:xfrm>
            <a:off x="6503123" y="773120"/>
            <a:ext cx="117914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01989" y="575659"/>
            <a:ext cx="3722494" cy="369332"/>
          </a:xfrm>
          <a:prstGeom prst="rect">
            <a:avLst/>
          </a:prstGeom>
        </p:spPr>
        <p:txBody>
          <a:bodyPr wrap="none">
            <a:spAutoFit/>
          </a:bodyPr>
          <a:lstStyle/>
          <a:p>
            <a:pPr marL="114300" lvl="0">
              <a:spcBef>
                <a:spcPct val="20000"/>
              </a:spcBef>
              <a:buClr>
                <a:srgbClr val="93A299"/>
              </a:buClr>
            </a:pPr>
            <a:r>
              <a:rPr lang="en-US" dirty="0">
                <a:solidFill>
                  <a:srgbClr val="564B3C"/>
                </a:solidFill>
                <a:latin typeface="Century Gothic"/>
              </a:rPr>
              <a:t>Also called </a:t>
            </a:r>
            <a:r>
              <a:rPr lang="en-US" dirty="0" err="1">
                <a:solidFill>
                  <a:srgbClr val="564B3C"/>
                </a:solidFill>
                <a:latin typeface="Century Gothic"/>
              </a:rPr>
              <a:t>phosphoglycerides</a:t>
            </a:r>
            <a:endParaRPr lang="en-US" dirty="0">
              <a:solidFill>
                <a:srgbClr val="564B3C"/>
              </a:solidFill>
              <a:latin typeface="Century Gothic"/>
            </a:endParaRPr>
          </a:p>
        </p:txBody>
      </p:sp>
      <p:pic>
        <p:nvPicPr>
          <p:cNvPr id="11" name="Picture 10"/>
          <p:cNvPicPr>
            <a:picLocks noChangeAspect="1"/>
          </p:cNvPicPr>
          <p:nvPr/>
        </p:nvPicPr>
        <p:blipFill>
          <a:blip r:embed="rId4"/>
          <a:stretch>
            <a:fillRect/>
          </a:stretch>
        </p:blipFill>
        <p:spPr>
          <a:xfrm>
            <a:off x="9450046" y="1057633"/>
            <a:ext cx="2585274" cy="5486496"/>
          </a:xfrm>
          <a:prstGeom prst="rect">
            <a:avLst/>
          </a:prstGeom>
        </p:spPr>
      </p:pic>
      <p:cxnSp>
        <p:nvCxnSpPr>
          <p:cNvPr id="14" name="Straight Arrow Connector 13"/>
          <p:cNvCxnSpPr>
            <a:stCxn id="16" idx="3"/>
          </p:cNvCxnSpPr>
          <p:nvPr/>
        </p:nvCxnSpPr>
        <p:spPr>
          <a:xfrm>
            <a:off x="8277463" y="5843150"/>
            <a:ext cx="1332908" cy="46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8783" y="5381485"/>
            <a:ext cx="3548680" cy="92333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C4C2C5"/>
                </a:solidFill>
              </a:rPr>
              <a:t>The structure of phosphatidic acid: it’s a DAG with a phosphate group on carbon 3</a:t>
            </a:r>
            <a:endParaRPr lang="en-US" dirty="0">
              <a:solidFill>
                <a:srgbClr val="C4C2C5"/>
              </a:solidFill>
            </a:endParaRPr>
          </a:p>
        </p:txBody>
      </p:sp>
      <p:sp>
        <p:nvSpPr>
          <p:cNvPr id="18" name="TextBox 17"/>
          <p:cNvSpPr txBox="1"/>
          <p:nvPr/>
        </p:nvSpPr>
        <p:spPr>
          <a:xfrm>
            <a:off x="5337635" y="3785688"/>
            <a:ext cx="4013751" cy="1477328"/>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ar-SA" dirty="0" smtClean="0">
                <a:solidFill>
                  <a:srgbClr val="C4C2C5"/>
                </a:solidFill>
              </a:rPr>
              <a:t>الصورة من اليسار توضح تركيب الفوسفوليبيد والي شرحناه في السلايد رقم </a:t>
            </a:r>
            <a:r>
              <a:rPr lang="ar-SA" dirty="0">
                <a:solidFill>
                  <a:srgbClr val="C4C2C5"/>
                </a:solidFill>
              </a:rPr>
              <a:t>2</a:t>
            </a:r>
            <a:r>
              <a:rPr lang="ar-SA" dirty="0" smtClean="0">
                <a:solidFill>
                  <a:srgbClr val="C4C2C5"/>
                </a:solidFill>
              </a:rPr>
              <a:t>.</a:t>
            </a:r>
            <a:endParaRPr lang="ar-SA" dirty="0" smtClean="0">
              <a:solidFill>
                <a:srgbClr val="C4C2C5"/>
              </a:solidFill>
            </a:endParaRPr>
          </a:p>
          <a:p>
            <a:pPr algn="ctr"/>
            <a:r>
              <a:rPr lang="ar-SA" dirty="0" smtClean="0">
                <a:solidFill>
                  <a:srgbClr val="C4C2C5"/>
                </a:solidFill>
              </a:rPr>
              <a:t>الصورة من ليمين توضح انواع الكحول الي راح تنضاف عليها وبناءً على النوع يتحدد اسم المركب ووظيفته, الشرح التفصيلي في السلايد القادمة. </a:t>
            </a:r>
            <a:endParaRPr lang="en-US" dirty="0">
              <a:solidFill>
                <a:srgbClr val="C4C2C5"/>
              </a:solidFill>
            </a:endParaRPr>
          </a:p>
        </p:txBody>
      </p:sp>
    </p:spTree>
    <p:extLst>
      <p:ext uri="{BB962C8B-B14F-4D97-AF65-F5344CB8AC3E}">
        <p14:creationId xmlns:p14="http://schemas.microsoft.com/office/powerpoint/2010/main" val="2826533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7</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81543"/>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184731" cy="830997"/>
          </a:xfrm>
          <a:prstGeom prst="rect">
            <a:avLst/>
          </a:prstGeom>
        </p:spPr>
        <p:txBody>
          <a:bodyPr wrap="none">
            <a:spAutoFit/>
          </a:bodyPr>
          <a:lstStyle/>
          <a:p>
            <a:endParaRPr lang="en-US" sz="4800" dirty="0">
              <a:solidFill>
                <a:srgbClr val="517A91"/>
              </a:solidFill>
              <a:latin typeface="Century Gothic" charset="0"/>
              <a:ea typeface="Century Gothic" charset="0"/>
              <a:cs typeface="Century Gothic" charset="0"/>
            </a:endParaRPr>
          </a:p>
        </p:txBody>
      </p:sp>
      <p:sp>
        <p:nvSpPr>
          <p:cNvPr id="10" name="Title 1"/>
          <p:cNvSpPr>
            <a:spLocks noGrp="1"/>
          </p:cNvSpPr>
          <p:nvPr>
            <p:ph type="title"/>
          </p:nvPr>
        </p:nvSpPr>
        <p:spPr>
          <a:xfrm>
            <a:off x="1223966" y="42966"/>
            <a:ext cx="9293256" cy="1039427"/>
          </a:xfrm>
        </p:spPr>
        <p:txBody>
          <a:bodyPr/>
          <a:lstStyle/>
          <a:p>
            <a:r>
              <a:rPr lang="en-US" dirty="0" err="1" smtClean="0">
                <a:solidFill>
                  <a:srgbClr val="2A4452"/>
                </a:solidFill>
              </a:rPr>
              <a:t>Glycerophospholipids</a:t>
            </a:r>
            <a:r>
              <a:rPr lang="en-US" dirty="0" smtClean="0">
                <a:solidFill>
                  <a:srgbClr val="2A4452"/>
                </a:solidFill>
              </a:rPr>
              <a:t> :</a:t>
            </a:r>
            <a:endParaRPr lang="en-US" dirty="0">
              <a:solidFill>
                <a:srgbClr val="2A4452"/>
              </a:solidFill>
            </a:endParaRPr>
          </a:p>
        </p:txBody>
      </p:sp>
      <p:sp>
        <p:nvSpPr>
          <p:cNvPr id="11" name="Content Placeholder 2"/>
          <p:cNvSpPr>
            <a:spLocks noGrp="1"/>
          </p:cNvSpPr>
          <p:nvPr>
            <p:ph idx="1"/>
          </p:nvPr>
        </p:nvSpPr>
        <p:spPr>
          <a:xfrm>
            <a:off x="1085850" y="1242218"/>
            <a:ext cx="9505950" cy="4373563"/>
          </a:xfrm>
        </p:spPr>
        <p:txBody>
          <a:bodyPr>
            <a:normAutofit/>
          </a:bodyPr>
          <a:lstStyle/>
          <a:p>
            <a:pPr marL="114300" indent="0" algn="ctr">
              <a:buNone/>
            </a:pPr>
            <a:r>
              <a:rPr lang="en-US" dirty="0" smtClean="0"/>
              <a:t>1-Phospholipids are derived from PA such as:</a:t>
            </a:r>
          </a:p>
        </p:txBody>
      </p:sp>
      <p:graphicFrame>
        <p:nvGraphicFramePr>
          <p:cNvPr id="12" name="Table 11"/>
          <p:cNvGraphicFramePr>
            <a:graphicFrameLocks noGrp="1"/>
          </p:cNvGraphicFramePr>
          <p:nvPr>
            <p:extLst>
              <p:ext uri="{D42A27DB-BD31-4B8C-83A1-F6EECF244321}">
                <p14:modId xmlns:p14="http://schemas.microsoft.com/office/powerpoint/2010/main" val="1815722340"/>
              </p:ext>
            </p:extLst>
          </p:nvPr>
        </p:nvGraphicFramePr>
        <p:xfrm>
          <a:off x="1429417" y="1853852"/>
          <a:ext cx="9768851" cy="4308953"/>
        </p:xfrm>
        <a:graphic>
          <a:graphicData uri="http://schemas.openxmlformats.org/drawingml/2006/table">
            <a:tbl>
              <a:tblPr firstRow="1" bandRow="1">
                <a:tableStyleId>{3C2FFA5D-87B4-456A-9821-1D502468CF0F}</a:tableStyleId>
              </a:tblPr>
              <a:tblGrid>
                <a:gridCol w="2969731"/>
                <a:gridCol w="4298295"/>
                <a:gridCol w="2500825"/>
              </a:tblGrid>
              <a:tr h="967022">
                <a:tc>
                  <a:txBody>
                    <a:bodyPr/>
                    <a:lstStyle/>
                    <a:p>
                      <a:r>
                        <a:rPr lang="en-US" sz="2400" dirty="0" smtClean="0"/>
                        <a:t>Serine + PA </a:t>
                      </a:r>
                      <a:endParaRPr lang="en-US" sz="2400" b="0" dirty="0">
                        <a:solidFill>
                          <a:srgbClr val="243542"/>
                        </a:solidFill>
                      </a:endParaRPr>
                    </a:p>
                  </a:txBody>
                  <a:tcPr marL="100361" marR="100361" marT="50180" marB="50180"/>
                </a:tc>
                <a:tc>
                  <a:txBody>
                    <a:bodyPr/>
                    <a:lstStyle/>
                    <a:p>
                      <a:r>
                        <a:rPr lang="en-US" sz="2400" dirty="0" err="1" smtClean="0"/>
                        <a:t>Phosphatidylserine</a:t>
                      </a:r>
                      <a:r>
                        <a:rPr lang="en-US" sz="2400" dirty="0" smtClean="0"/>
                        <a:t> (PS)</a:t>
                      </a:r>
                      <a:endParaRPr lang="en-US" sz="2400" b="0" dirty="0">
                        <a:solidFill>
                          <a:srgbClr val="243542"/>
                        </a:solidFill>
                      </a:endParaRPr>
                    </a:p>
                  </a:txBody>
                  <a:tcPr marL="100361" marR="100361" marT="50180" marB="501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Cell signaling</a:t>
                      </a:r>
                    </a:p>
                    <a:p>
                      <a:r>
                        <a:rPr lang="en-US" sz="2400" dirty="0" smtClean="0"/>
                        <a:t>Blood clotting</a:t>
                      </a:r>
                      <a:endParaRPr lang="en-US" sz="2400" b="0" dirty="0">
                        <a:solidFill>
                          <a:srgbClr val="243542"/>
                        </a:solidFill>
                      </a:endParaRPr>
                    </a:p>
                  </a:txBody>
                  <a:tcPr marL="100361" marR="100361" marT="50180" marB="50180"/>
                </a:tc>
              </a:tr>
              <a:tr h="888059">
                <a:tc>
                  <a:txBody>
                    <a:bodyPr/>
                    <a:lstStyle/>
                    <a:p>
                      <a:r>
                        <a:rPr lang="en-US" sz="2400" dirty="0" err="1" smtClean="0"/>
                        <a:t>Ethanoliamine+PA</a:t>
                      </a:r>
                      <a:r>
                        <a:rPr lang="en-US" sz="2400" dirty="0" smtClean="0"/>
                        <a:t> </a:t>
                      </a:r>
                      <a:endParaRPr lang="en-US" sz="2400" b="0" dirty="0">
                        <a:solidFill>
                          <a:schemeClr val="tx2"/>
                        </a:solidFill>
                      </a:endParaRPr>
                    </a:p>
                  </a:txBody>
                  <a:tcPr marL="100361" marR="100361" marT="50180" marB="501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Phosphatidylethanolamine</a:t>
                      </a:r>
                      <a:r>
                        <a:rPr lang="en-US" sz="2400" dirty="0" smtClean="0"/>
                        <a:t> (PE) (</a:t>
                      </a:r>
                      <a:r>
                        <a:rPr lang="en-US" sz="2400" dirty="0" err="1" smtClean="0"/>
                        <a:t>cephalin</a:t>
                      </a:r>
                      <a:r>
                        <a:rPr lang="en-US" sz="2400" dirty="0" smtClean="0"/>
                        <a:t>)</a:t>
                      </a:r>
                      <a:endParaRPr lang="en-US" sz="2400" b="0" dirty="0" smtClean="0">
                        <a:solidFill>
                          <a:srgbClr val="564B3C"/>
                        </a:solidFill>
                      </a:endParaRPr>
                    </a:p>
                  </a:txBody>
                  <a:tcPr marL="100361" marR="100361" marT="50180" marB="50180"/>
                </a:tc>
                <a:tc>
                  <a:txBody>
                    <a:bodyPr/>
                    <a:lstStyle/>
                    <a:p>
                      <a:r>
                        <a:rPr lang="en-US" sz="1800" kern="1200" dirty="0" smtClean="0">
                          <a:solidFill>
                            <a:schemeClr val="bg1">
                              <a:lumMod val="65000"/>
                            </a:schemeClr>
                          </a:solidFill>
                          <a:effectLst/>
                        </a:rPr>
                        <a:t>It’s present in heart &amp; brain </a:t>
                      </a:r>
                      <a:endParaRPr lang="en-US" sz="2400" b="0" dirty="0">
                        <a:solidFill>
                          <a:schemeClr val="bg1">
                            <a:lumMod val="65000"/>
                          </a:schemeClr>
                        </a:solidFill>
                      </a:endParaRPr>
                    </a:p>
                  </a:txBody>
                  <a:tcPr marL="100361" marR="100361" marT="50180" marB="50180"/>
                </a:tc>
              </a:tr>
              <a:tr h="888059">
                <a:tc>
                  <a:txBody>
                    <a:bodyPr/>
                    <a:lstStyle/>
                    <a:p>
                      <a:r>
                        <a:rPr lang="en-US" sz="2400" dirty="0" smtClean="0"/>
                        <a:t>Choline + PA </a:t>
                      </a:r>
                      <a:endParaRPr lang="en-US" sz="2400" b="0" dirty="0">
                        <a:solidFill>
                          <a:schemeClr val="tx2"/>
                        </a:solidFill>
                      </a:endParaRPr>
                    </a:p>
                  </a:txBody>
                  <a:tcPr marL="100361" marR="100361" marT="50180" marB="50180"/>
                </a:tc>
                <a:tc>
                  <a:txBody>
                    <a:bodyPr/>
                    <a:lstStyle/>
                    <a:p>
                      <a:r>
                        <a:rPr lang="en-US" sz="2400" dirty="0" err="1" smtClean="0"/>
                        <a:t>Phosphatidylcholine</a:t>
                      </a:r>
                      <a:r>
                        <a:rPr lang="en-US" sz="2400" dirty="0" smtClean="0"/>
                        <a:t> (PC)(lecithin) </a:t>
                      </a:r>
                      <a:endParaRPr lang="en-US" sz="2400" b="0" dirty="0">
                        <a:solidFill>
                          <a:srgbClr val="564B3C"/>
                        </a:solidFill>
                      </a:endParaRPr>
                    </a:p>
                  </a:txBody>
                  <a:tcPr marL="100361" marR="100361" marT="50180" marB="50180"/>
                </a:tc>
                <a:tc>
                  <a:txBody>
                    <a:bodyPr/>
                    <a:lstStyle/>
                    <a:p>
                      <a:r>
                        <a:rPr lang="en-US" sz="2400" dirty="0" smtClean="0"/>
                        <a:t>Lung</a:t>
                      </a:r>
                      <a:r>
                        <a:rPr lang="en-US" sz="2400" baseline="0" dirty="0" smtClean="0"/>
                        <a:t> surfactant</a:t>
                      </a:r>
                      <a:endParaRPr lang="en-US" sz="2400" b="0" dirty="0">
                        <a:solidFill>
                          <a:srgbClr val="008000"/>
                        </a:solidFill>
                      </a:endParaRPr>
                    </a:p>
                  </a:txBody>
                  <a:tcPr marL="100361" marR="100361" marT="50180" marB="50180"/>
                </a:tc>
              </a:tr>
              <a:tr h="749970">
                <a:tc>
                  <a:txBody>
                    <a:bodyPr/>
                    <a:lstStyle/>
                    <a:p>
                      <a:r>
                        <a:rPr lang="en-US" sz="2400" dirty="0" smtClean="0"/>
                        <a:t>Inositol + PA </a:t>
                      </a:r>
                      <a:endParaRPr lang="en-US" sz="2400" b="0" dirty="0">
                        <a:solidFill>
                          <a:schemeClr val="tx2"/>
                        </a:solidFill>
                      </a:endParaRPr>
                    </a:p>
                  </a:txBody>
                  <a:tcPr marL="100361" marR="100361" marT="50180" marB="50180"/>
                </a:tc>
                <a:tc>
                  <a:txBody>
                    <a:bodyPr/>
                    <a:lstStyle/>
                    <a:p>
                      <a:r>
                        <a:rPr lang="en-US" sz="2400" dirty="0" smtClean="0"/>
                        <a:t>Phosphatidylinositol (PI)</a:t>
                      </a:r>
                      <a:endParaRPr lang="en-US" sz="2400" b="0" dirty="0"/>
                    </a:p>
                  </a:txBody>
                  <a:tcPr marL="100361" marR="100361" marT="50180" marB="50180"/>
                </a:tc>
                <a:tc>
                  <a:txBody>
                    <a:bodyPr/>
                    <a:lstStyle/>
                    <a:p>
                      <a:r>
                        <a:rPr lang="en-US" sz="2400" dirty="0" smtClean="0"/>
                        <a:t>Cell signaling</a:t>
                      </a:r>
                      <a:endParaRPr lang="en-US" sz="2400" b="0" dirty="0">
                        <a:solidFill>
                          <a:srgbClr val="008000"/>
                        </a:solidFill>
                      </a:endParaRPr>
                    </a:p>
                  </a:txBody>
                  <a:tcPr marL="100361" marR="100361" marT="50180" marB="50180"/>
                </a:tc>
              </a:tr>
              <a:tr h="815843">
                <a:tc>
                  <a:txBody>
                    <a:bodyPr/>
                    <a:lstStyle/>
                    <a:p>
                      <a:r>
                        <a:rPr lang="en-US" sz="2400" dirty="0" smtClean="0"/>
                        <a:t>Glycerol + PA </a:t>
                      </a:r>
                      <a:endParaRPr lang="en-US" sz="2400" b="0" dirty="0">
                        <a:solidFill>
                          <a:schemeClr val="tx2"/>
                        </a:solidFill>
                      </a:endParaRPr>
                    </a:p>
                  </a:txBody>
                  <a:tcPr marL="100361" marR="100361" marT="50180" marB="50180"/>
                </a:tc>
                <a:tc>
                  <a:txBody>
                    <a:bodyPr/>
                    <a:lstStyle/>
                    <a:p>
                      <a:r>
                        <a:rPr lang="en-US" sz="2400" dirty="0" err="1" smtClean="0"/>
                        <a:t>Phosphatidylglycerol</a:t>
                      </a:r>
                      <a:r>
                        <a:rPr lang="en-US" sz="2400" dirty="0" smtClean="0"/>
                        <a:t> (PG)</a:t>
                      </a:r>
                      <a:endParaRPr lang="en-US" sz="2400" b="0" dirty="0"/>
                    </a:p>
                  </a:txBody>
                  <a:tcPr marL="100361" marR="100361" marT="50180" marB="501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Lung</a:t>
                      </a:r>
                      <a:r>
                        <a:rPr lang="en-US" sz="2400" baseline="0" dirty="0" smtClean="0"/>
                        <a:t> surfactant</a:t>
                      </a:r>
                      <a:endParaRPr lang="en-US" sz="2400" b="0" dirty="0" smtClean="0">
                        <a:solidFill>
                          <a:srgbClr val="008000"/>
                        </a:solidFill>
                      </a:endParaRPr>
                    </a:p>
                  </a:txBody>
                  <a:tcPr marL="100361" marR="100361" marT="50180" marB="50180"/>
                </a:tc>
              </a:tr>
            </a:tbl>
          </a:graphicData>
        </a:graphic>
      </p:graphicFrame>
    </p:spTree>
    <p:extLst>
      <p:ext uri="{BB962C8B-B14F-4D97-AF65-F5344CB8AC3E}">
        <p14:creationId xmlns:p14="http://schemas.microsoft.com/office/powerpoint/2010/main" val="119631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8</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324174" y="1194693"/>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Content Placeholder 2"/>
          <p:cNvSpPr txBox="1">
            <a:spLocks/>
          </p:cNvSpPr>
          <p:nvPr/>
        </p:nvSpPr>
        <p:spPr>
          <a:xfrm>
            <a:off x="1223966" y="1325673"/>
            <a:ext cx="6717535" cy="4800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1" name="Rectangle 10"/>
          <p:cNvSpPr/>
          <p:nvPr/>
        </p:nvSpPr>
        <p:spPr>
          <a:xfrm>
            <a:off x="1233710" y="7225"/>
            <a:ext cx="10061676" cy="1200329"/>
          </a:xfrm>
          <a:prstGeom prst="rect">
            <a:avLst/>
          </a:prstGeom>
        </p:spPr>
        <p:txBody>
          <a:bodyPr wrap="square">
            <a:spAutoFit/>
          </a:bodyPr>
          <a:lstStyle/>
          <a:p>
            <a:r>
              <a:rPr lang="en-US" sz="3600" dirty="0" smtClean="0">
                <a:solidFill>
                  <a:srgbClr val="517A91"/>
                </a:solidFill>
                <a:latin typeface="Century Gothic" charset="0"/>
                <a:ea typeface="Century Gothic" charset="0"/>
                <a:cs typeface="Century Gothic" charset="0"/>
              </a:rPr>
              <a:t>Role of PC (phosphatidylcholine) in lung surfactant:</a:t>
            </a:r>
            <a:endParaRPr lang="en-US" sz="3600" dirty="0">
              <a:solidFill>
                <a:srgbClr val="517A91"/>
              </a:solidFill>
              <a:latin typeface="Century Gothic" charset="0"/>
              <a:ea typeface="Century Gothic" charset="0"/>
              <a:cs typeface="Century Gothic" charset="0"/>
            </a:endParaRPr>
          </a:p>
        </p:txBody>
      </p:sp>
      <p:graphicFrame>
        <p:nvGraphicFramePr>
          <p:cNvPr id="3" name="Diagram 2"/>
          <p:cNvGraphicFramePr/>
          <p:nvPr>
            <p:extLst>
              <p:ext uri="{D42A27DB-BD31-4B8C-83A1-F6EECF244321}">
                <p14:modId xmlns:p14="http://schemas.microsoft.com/office/powerpoint/2010/main" val="4101642825"/>
              </p:ext>
            </p:extLst>
          </p:nvPr>
        </p:nvGraphicFramePr>
        <p:xfrm>
          <a:off x="1882974" y="2304790"/>
          <a:ext cx="8914462" cy="2793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1223966" y="1539170"/>
            <a:ext cx="7118368" cy="646331"/>
          </a:xfrm>
          <a:prstGeom prst="rect">
            <a:avLst/>
          </a:prstGeom>
        </p:spPr>
        <p:txBody>
          <a:bodyPr wrap="square">
            <a:spAutoFit/>
          </a:bodyPr>
          <a:lstStyle/>
          <a:p>
            <a:pPr>
              <a:buFont typeface="Arial" charset="0"/>
              <a:buChar char="•"/>
              <a:defRPr/>
            </a:pPr>
            <a:r>
              <a:rPr lang="en-US" altLang="en-US" dirty="0">
                <a:solidFill>
                  <a:schemeClr val="tx1">
                    <a:lumMod val="85000"/>
                    <a:lumOff val="15000"/>
                  </a:schemeClr>
                </a:solidFill>
              </a:rPr>
              <a:t>Alveolar cells of the lungs are lined by the extracellular fluid layer.</a:t>
            </a:r>
          </a:p>
          <a:p>
            <a:pPr>
              <a:buFont typeface="Arial" charset="0"/>
              <a:buChar char="•"/>
              <a:defRPr/>
            </a:pPr>
            <a:r>
              <a:rPr lang="en-US" altLang="en-US" dirty="0">
                <a:solidFill>
                  <a:schemeClr val="tx1">
                    <a:lumMod val="85000"/>
                    <a:lumOff val="15000"/>
                  </a:schemeClr>
                </a:solidFill>
              </a:rPr>
              <a:t>Alveolar </a:t>
            </a:r>
            <a:r>
              <a:rPr lang="en-US" altLang="en-US" dirty="0" smtClean="0">
                <a:solidFill>
                  <a:schemeClr val="tx1">
                    <a:lumMod val="85000"/>
                    <a:lumOff val="15000"/>
                  </a:schemeClr>
                </a:solidFill>
              </a:rPr>
              <a:t>cells (</a:t>
            </a:r>
            <a:r>
              <a:rPr lang="en-US" altLang="en-US" dirty="0" err="1" smtClean="0">
                <a:solidFill>
                  <a:schemeClr val="bg1">
                    <a:lumMod val="65000"/>
                  </a:schemeClr>
                </a:solidFill>
              </a:rPr>
              <a:t>pneumocyte</a:t>
            </a:r>
            <a:r>
              <a:rPr lang="en-US" altLang="en-US" dirty="0" smtClean="0">
                <a:solidFill>
                  <a:schemeClr val="bg1">
                    <a:lumMod val="65000"/>
                  </a:schemeClr>
                </a:solidFill>
              </a:rPr>
              <a:t> type2</a:t>
            </a:r>
            <a:r>
              <a:rPr lang="en-US" altLang="en-US" dirty="0" smtClean="0">
                <a:solidFill>
                  <a:schemeClr val="tx1">
                    <a:lumMod val="85000"/>
                    <a:lumOff val="15000"/>
                  </a:schemeClr>
                </a:solidFill>
              </a:rPr>
              <a:t>) </a:t>
            </a:r>
            <a:r>
              <a:rPr lang="en-US" altLang="en-US" dirty="0">
                <a:solidFill>
                  <a:schemeClr val="tx1">
                    <a:lumMod val="85000"/>
                    <a:lumOff val="15000"/>
                  </a:schemeClr>
                </a:solidFill>
              </a:rPr>
              <a:t>secrete DPPC (</a:t>
            </a:r>
            <a:r>
              <a:rPr lang="en-US" altLang="en-US" dirty="0">
                <a:solidFill>
                  <a:srgbClr val="FF0000"/>
                </a:solidFill>
              </a:rPr>
              <a:t>a major lung surfactant</a:t>
            </a:r>
            <a:r>
              <a:rPr lang="en-US" altLang="en-US" dirty="0">
                <a:solidFill>
                  <a:schemeClr val="tx1">
                    <a:lumMod val="85000"/>
                    <a:lumOff val="15000"/>
                  </a:schemeClr>
                </a:solidFill>
              </a:rPr>
              <a:t>)</a:t>
            </a:r>
          </a:p>
        </p:txBody>
      </p:sp>
      <p:sp>
        <p:nvSpPr>
          <p:cNvPr id="16" name="Rectangle 15"/>
          <p:cNvSpPr/>
          <p:nvPr/>
        </p:nvSpPr>
        <p:spPr>
          <a:xfrm>
            <a:off x="741511" y="5207863"/>
            <a:ext cx="9955716" cy="369332"/>
          </a:xfrm>
          <a:prstGeom prst="rect">
            <a:avLst/>
          </a:prstGeom>
        </p:spPr>
        <p:txBody>
          <a:bodyPr wrap="square">
            <a:spAutoFit/>
          </a:bodyPr>
          <a:lstStyle/>
          <a:p>
            <a:pPr lvl="1">
              <a:defRPr/>
            </a:pPr>
            <a:r>
              <a:rPr lang="en-US" altLang="en-US" dirty="0" smtClean="0">
                <a:solidFill>
                  <a:schemeClr val="bg1">
                    <a:lumMod val="50000"/>
                  </a:schemeClr>
                </a:solidFill>
              </a:rPr>
              <a:t>*(</a:t>
            </a:r>
            <a:r>
              <a:rPr lang="en-US" altLang="en-US" dirty="0">
                <a:solidFill>
                  <a:schemeClr val="bg1">
                    <a:lumMod val="50000"/>
                  </a:schemeClr>
                </a:solidFill>
              </a:rPr>
              <a:t>the major lipid in </a:t>
            </a:r>
            <a:r>
              <a:rPr lang="en-US" altLang="en-US" dirty="0" smtClean="0">
                <a:solidFill>
                  <a:schemeClr val="bg1">
                    <a:lumMod val="50000"/>
                  </a:schemeClr>
                </a:solidFill>
              </a:rPr>
              <a:t>lung surfactant </a:t>
            </a:r>
            <a:r>
              <a:rPr lang="en-US" altLang="en-US" dirty="0">
                <a:solidFill>
                  <a:schemeClr val="bg1">
                    <a:lumMod val="50000"/>
                  </a:schemeClr>
                </a:solidFill>
              </a:rPr>
              <a:t>is </a:t>
            </a:r>
            <a:r>
              <a:rPr lang="en-US" altLang="en-US" dirty="0" smtClean="0">
                <a:solidFill>
                  <a:schemeClr val="bg1">
                    <a:lumMod val="50000"/>
                  </a:schemeClr>
                </a:solidFill>
              </a:rPr>
              <a:t>phosphatidylcholine present </a:t>
            </a:r>
            <a:r>
              <a:rPr lang="en-US" altLang="en-US" dirty="0">
                <a:solidFill>
                  <a:schemeClr val="bg1">
                    <a:lumMod val="50000"/>
                  </a:schemeClr>
                </a:solidFill>
              </a:rPr>
              <a:t>in a different form)</a:t>
            </a:r>
          </a:p>
        </p:txBody>
      </p:sp>
    </p:spTree>
    <p:extLst>
      <p:ext uri="{BB962C8B-B14F-4D97-AF65-F5344CB8AC3E}">
        <p14:creationId xmlns:p14="http://schemas.microsoft.com/office/powerpoint/2010/main" val="3436890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9</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95400" y="1358717"/>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985081" y="511079"/>
            <a:ext cx="1580444" cy="1549544"/>
          </a:xfrm>
          <a:prstGeom prst="rect">
            <a:avLst/>
          </a:prstGeom>
        </p:spPr>
      </p:pic>
      <p:graphicFrame>
        <p:nvGraphicFramePr>
          <p:cNvPr id="11" name="Diagram 10"/>
          <p:cNvGraphicFramePr/>
          <p:nvPr>
            <p:extLst>
              <p:ext uri="{D42A27DB-BD31-4B8C-83A1-F6EECF244321}">
                <p14:modId xmlns:p14="http://schemas.microsoft.com/office/powerpoint/2010/main" val="1046819560"/>
              </p:ext>
            </p:extLst>
          </p:nvPr>
        </p:nvGraphicFramePr>
        <p:xfrm>
          <a:off x="2013211" y="71647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nvSpPr>
        <p:spPr>
          <a:xfrm>
            <a:off x="1574798" y="5433020"/>
            <a:ext cx="9200503" cy="646331"/>
          </a:xfrm>
          <a:prstGeom prst="rect">
            <a:avLst/>
          </a:prstGeom>
        </p:spPr>
        <p:txBody>
          <a:bodyPr wrap="square">
            <a:spAutoFit/>
          </a:bodyPr>
          <a:lstStyle/>
          <a:p>
            <a:r>
              <a:rPr lang="en-US" dirty="0" smtClean="0">
                <a:solidFill>
                  <a:schemeClr val="bg1">
                    <a:lumMod val="50000"/>
                  </a:schemeClr>
                </a:solidFill>
              </a:rPr>
              <a:t>*</a:t>
            </a:r>
            <a:r>
              <a:rPr lang="en-US" dirty="0">
                <a:solidFill>
                  <a:schemeClr val="bg1">
                    <a:lumMod val="50000"/>
                  </a:schemeClr>
                </a:solidFill>
              </a:rPr>
              <a:t>If the lung surfactant is not there the alveoli will collapse and not be able to re-inflate which leads to Respiratory distress syndrome.</a:t>
            </a:r>
          </a:p>
        </p:txBody>
      </p:sp>
      <p:sp>
        <p:nvSpPr>
          <p:cNvPr id="9" name="Rectangle 8"/>
          <p:cNvSpPr/>
          <p:nvPr/>
        </p:nvSpPr>
        <p:spPr>
          <a:xfrm>
            <a:off x="1233710" y="205882"/>
            <a:ext cx="10061676" cy="1200329"/>
          </a:xfrm>
          <a:prstGeom prst="rect">
            <a:avLst/>
          </a:prstGeom>
        </p:spPr>
        <p:txBody>
          <a:bodyPr wrap="square">
            <a:spAutoFit/>
          </a:bodyPr>
          <a:lstStyle/>
          <a:p>
            <a:r>
              <a:rPr lang="en-US" sz="3600" dirty="0" smtClean="0">
                <a:solidFill>
                  <a:srgbClr val="517A91"/>
                </a:solidFill>
                <a:latin typeface="Century Gothic" charset="0"/>
                <a:ea typeface="Century Gothic" charset="0"/>
                <a:cs typeface="Century Gothic" charset="0"/>
              </a:rPr>
              <a:t>Role of PC (phosphatidylcholine) in lung surfactant:</a:t>
            </a:r>
            <a:endParaRPr lang="en-US" sz="3600" dirty="0">
              <a:solidFill>
                <a:srgbClr val="517A9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742333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4161</TotalTime>
  <Words>2011</Words>
  <Application>Microsoft Office PowerPoint</Application>
  <PresentationFormat>Custom</PresentationFormat>
  <Paragraphs>312</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Glycerophospholipids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معلومات اثرائية:</vt:lpstr>
      <vt:lpstr>PowerPoint Presentation</vt:lpstr>
      <vt:lpstr>SUMMARY OF PHOSPHOLIPIDS: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TOSHIBA</cp:lastModifiedBy>
  <cp:revision>97</cp:revision>
  <dcterms:created xsi:type="dcterms:W3CDTF">2017-02-08T18:43:55Z</dcterms:created>
  <dcterms:modified xsi:type="dcterms:W3CDTF">2017-02-23T06:33:12Z</dcterms:modified>
</cp:coreProperties>
</file>