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76" r:id="rId5"/>
    <p:sldId id="263" r:id="rId6"/>
    <p:sldId id="264" r:id="rId7"/>
    <p:sldId id="279" r:id="rId8"/>
    <p:sldId id="265" r:id="rId9"/>
    <p:sldId id="266" r:id="rId10"/>
    <p:sldId id="267" r:id="rId11"/>
    <p:sldId id="273" r:id="rId12"/>
    <p:sldId id="270" r:id="rId13"/>
    <p:sldId id="277" r:id="rId14"/>
    <p:sldId id="281" r:id="rId15"/>
    <p:sldId id="280" r:id="rId16"/>
    <p:sldId id="278" r:id="rId17"/>
    <p:sldId id="272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2F92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3025"/>
  </p:normalViewPr>
  <p:slideViewPr>
    <p:cSldViewPr snapToGrid="0" snapToObjects="1">
      <p:cViewPr varScale="1">
        <p:scale>
          <a:sx n="92" d="100"/>
          <a:sy n="92" d="100"/>
        </p:scale>
        <p:origin x="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00293-07CB-4386-A3CC-F4611DD33F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A16E1-9C51-4F27-8ABC-368244363E0B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The wall of trachea is formed of </a:t>
          </a:r>
        </a:p>
      </dgm:t>
    </dgm:pt>
    <dgm:pt modelId="{BA955ADF-666D-4932-BD4D-3AF40BCE8824}" type="parTrans" cxnId="{97711F4D-8849-4A5B-8957-0CC0E01160EC}">
      <dgm:prSet/>
      <dgm:spPr/>
      <dgm:t>
        <a:bodyPr/>
        <a:lstStyle/>
        <a:p>
          <a:endParaRPr lang="en-US"/>
        </a:p>
      </dgm:t>
    </dgm:pt>
    <dgm:pt modelId="{5580CC5D-B164-4B2C-A872-BD87D10046AE}" type="sibTrans" cxnId="{97711F4D-8849-4A5B-8957-0CC0E01160EC}">
      <dgm:prSet/>
      <dgm:spPr/>
      <dgm:t>
        <a:bodyPr/>
        <a:lstStyle/>
        <a:p>
          <a:endParaRPr lang="en-US"/>
        </a:p>
      </dgm:t>
    </dgm:pt>
    <dgm:pt modelId="{FD4B4780-D96C-4270-B6D4-CB8F197D857F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Mucosa </a:t>
          </a:r>
        </a:p>
      </dgm:t>
    </dgm:pt>
    <dgm:pt modelId="{1394BB5B-856E-45E1-BDE4-FD7774645FAF}" type="parTrans" cxnId="{CF7648EB-A059-426B-9E89-A5C2E8D581DF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8D2D441-FEDE-41F7-B286-379F60A88220}" type="sibTrans" cxnId="{CF7648EB-A059-426B-9E89-A5C2E8D581DF}">
      <dgm:prSet/>
      <dgm:spPr/>
      <dgm:t>
        <a:bodyPr/>
        <a:lstStyle/>
        <a:p>
          <a:endParaRPr lang="en-US"/>
        </a:p>
      </dgm:t>
    </dgm:pt>
    <dgm:pt modelId="{5C963830-33AA-4349-972C-EAFAC050B78B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Submucosa</a:t>
          </a:r>
        </a:p>
      </dgm:t>
    </dgm:pt>
    <dgm:pt modelId="{44BEF4E8-BD8D-4FC0-AE43-699A54E0ED5D}" type="parTrans" cxnId="{29AF058C-02F2-41A1-BCF3-74D08521A2FF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7076154-56A9-4B8D-AF65-4CD2434A1B1A}" type="sibTrans" cxnId="{29AF058C-02F2-41A1-BCF3-74D08521A2FF}">
      <dgm:prSet/>
      <dgm:spPr/>
      <dgm:t>
        <a:bodyPr/>
        <a:lstStyle/>
        <a:p>
          <a:endParaRPr lang="en-US"/>
        </a:p>
      </dgm:t>
    </dgm:pt>
    <dgm:pt modelId="{097B774E-1793-4C76-942A-E237FD6AADFB}">
      <dgm:prSet phldrT="[Text]" custT="1"/>
      <dgm:spPr/>
      <dgm:t>
        <a:bodyPr/>
        <a:lstStyle/>
        <a:p>
          <a:r>
            <a:rPr lang="en-US" sz="1200" b="1" dirty="0">
              <a:latin typeface="+mj-lt"/>
            </a:rPr>
            <a:t>Adventitia* </a:t>
          </a:r>
        </a:p>
      </dgm:t>
    </dgm:pt>
    <dgm:pt modelId="{45087AC2-DAB5-4B61-9D62-E22DA6967608}" type="parTrans" cxnId="{7688A3FC-A004-4620-88BD-CE9D48119CC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33E1C4A3-067D-468D-B7AC-4F097C6F3991}" type="sibTrans" cxnId="{7688A3FC-A004-4620-88BD-CE9D48119CC7}">
      <dgm:prSet/>
      <dgm:spPr/>
      <dgm:t>
        <a:bodyPr/>
        <a:lstStyle/>
        <a:p>
          <a:endParaRPr lang="en-US"/>
        </a:p>
      </dgm:t>
    </dgm:pt>
    <dgm:pt modelId="{2133D50D-7352-449B-A8A9-6F4D190F89CB}" type="asst">
      <dgm:prSet custT="1"/>
      <dgm:spPr/>
      <dgm:t>
        <a:bodyPr/>
        <a:lstStyle/>
        <a:p>
          <a:r>
            <a:rPr lang="en-US" sz="1200" b="1" dirty="0">
              <a:latin typeface="+mj-lt"/>
            </a:rPr>
            <a:t>Epithelium</a:t>
          </a:r>
          <a:r>
            <a:rPr lang="en-US" sz="1200" b="1" dirty="0">
              <a:solidFill>
                <a:srgbClr val="FF0000"/>
              </a:solidFill>
              <a:latin typeface="+mj-lt"/>
            </a:rPr>
            <a:t>: Respiratory epithelium </a:t>
          </a:r>
        </a:p>
      </dgm:t>
    </dgm:pt>
    <dgm:pt modelId="{C18A6163-B4C4-41D9-82FA-E33674653223}" type="parTrans" cxnId="{D4DE9175-68DA-4347-9F51-6D804B60136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1F8523C6-6689-417A-96CD-B9FE6F2E9A73}" type="sibTrans" cxnId="{D4DE9175-68DA-4347-9F51-6D804B601363}">
      <dgm:prSet/>
      <dgm:spPr/>
      <dgm:t>
        <a:bodyPr/>
        <a:lstStyle/>
        <a:p>
          <a:endParaRPr lang="en-US"/>
        </a:p>
      </dgm:t>
    </dgm:pt>
    <dgm:pt modelId="{18FBD51E-525D-4B00-A7C6-92D6F0A8E1E5}" type="asst">
      <dgm:prSet custT="1"/>
      <dgm:spPr/>
      <dgm:t>
        <a:bodyPr/>
        <a:lstStyle/>
        <a:p>
          <a:r>
            <a:rPr lang="en-US" sz="1200" b="1" dirty="0">
              <a:latin typeface="+mj-lt"/>
            </a:rPr>
            <a:t>Lamina </a:t>
          </a:r>
          <a:r>
            <a:rPr lang="en-US" sz="1200" b="1" dirty="0" err="1">
              <a:latin typeface="+mj-lt"/>
            </a:rPr>
            <a:t>Propria</a:t>
          </a:r>
          <a:r>
            <a:rPr lang="en-US" sz="1200" b="1" dirty="0">
              <a:latin typeface="+mj-lt"/>
            </a:rPr>
            <a:t> </a:t>
          </a:r>
        </a:p>
      </dgm:t>
    </dgm:pt>
    <dgm:pt modelId="{A7EAB22D-D48C-423F-800C-A52903477DE2}" type="parTrans" cxnId="{239DD688-91F1-4FD9-941B-1A0D1D46CCFD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BBA705FF-3DBE-4D0A-B396-D56DF678EE0B}" type="sibTrans" cxnId="{239DD688-91F1-4FD9-941B-1A0D1D46CCFD}">
      <dgm:prSet/>
      <dgm:spPr/>
      <dgm:t>
        <a:bodyPr/>
        <a:lstStyle/>
        <a:p>
          <a:endParaRPr lang="en-US"/>
        </a:p>
      </dgm:t>
    </dgm:pt>
    <dgm:pt modelId="{378C2641-8134-4054-8FDD-38BEFCF45631}" type="asst">
      <dgm:prSet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  <a:latin typeface="+mj-lt"/>
            </a:rPr>
            <a:t>Elastic Lamina ( membrane) </a:t>
          </a:r>
        </a:p>
      </dgm:t>
    </dgm:pt>
    <dgm:pt modelId="{57172ECE-89ED-436F-A79E-A0C911777295}" type="parTrans" cxnId="{CCAAAE03-6954-4565-9FFB-D904F9A1A1E0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EB8BB78B-F8BC-413A-BC0E-5732AD7E753A}" type="sibTrans" cxnId="{CCAAAE03-6954-4565-9FFB-D904F9A1A1E0}">
      <dgm:prSet/>
      <dgm:spPr/>
      <dgm:t>
        <a:bodyPr/>
        <a:lstStyle/>
        <a:p>
          <a:endParaRPr lang="en-US"/>
        </a:p>
      </dgm:t>
    </dgm:pt>
    <dgm:pt modelId="{39927234-18EE-4680-8D88-B90B13165C7E}" type="asst">
      <dgm:prSet custT="1"/>
      <dgm:spPr/>
      <dgm:t>
        <a:bodyPr/>
        <a:lstStyle/>
        <a:p>
          <a:r>
            <a:rPr lang="en-US" sz="1200" b="1" dirty="0">
              <a:latin typeface="+mj-lt"/>
            </a:rPr>
            <a:t>C.T </a:t>
          </a:r>
        </a:p>
      </dgm:t>
    </dgm:pt>
    <dgm:pt modelId="{821A09C8-72CD-45D5-97F7-CE5D662C0FD0}" type="parTrans" cxnId="{13F19CB6-676B-4CB7-BA0C-061CB77E762B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FD702EFA-33E1-4AE1-85E4-18958344917A}" type="sibTrans" cxnId="{13F19CB6-676B-4CB7-BA0C-061CB77E762B}">
      <dgm:prSet/>
      <dgm:spPr/>
      <dgm:t>
        <a:bodyPr/>
        <a:lstStyle/>
        <a:p>
          <a:endParaRPr lang="en-US"/>
        </a:p>
      </dgm:t>
    </dgm:pt>
    <dgm:pt modelId="{B9FEE7DB-3252-4F42-8803-1539DAE49762}" type="asst">
      <dgm:prSet custT="1"/>
      <dgm:spPr/>
      <dgm:t>
        <a:bodyPr/>
        <a:lstStyle/>
        <a:p>
          <a:r>
            <a:rPr lang="en-US" sz="1200" b="1" dirty="0">
              <a:latin typeface="+mj-lt"/>
            </a:rPr>
            <a:t>Numerous Mucous and </a:t>
          </a:r>
          <a:r>
            <a:rPr lang="en-US" sz="1200" b="1" dirty="0" err="1">
              <a:latin typeface="+mj-lt"/>
            </a:rPr>
            <a:t>seromucous</a:t>
          </a:r>
          <a:r>
            <a:rPr lang="en-US" sz="1200" b="1" dirty="0">
              <a:latin typeface="+mj-lt"/>
            </a:rPr>
            <a:t> glands</a:t>
          </a:r>
        </a:p>
      </dgm:t>
    </dgm:pt>
    <dgm:pt modelId="{43349BD2-E0FE-41D1-8DCC-27EA6BDFADF3}" type="parTrans" cxnId="{C7B13DF0-7947-477E-8A1B-E75B6941CE33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D00B7804-79AD-4E70-AEC7-A57CCAC15868}" type="sibTrans" cxnId="{C7B13DF0-7947-477E-8A1B-E75B6941CE33}">
      <dgm:prSet/>
      <dgm:spPr/>
      <dgm:t>
        <a:bodyPr/>
        <a:lstStyle/>
        <a:p>
          <a:endParaRPr lang="en-US"/>
        </a:p>
      </dgm:t>
    </dgm:pt>
    <dgm:pt modelId="{CB0D3B7D-854C-4F24-8813-304D02BC3FE2}" type="asst">
      <dgm:prSet custT="1"/>
      <dgm:spPr/>
      <dgm:t>
        <a:bodyPr/>
        <a:lstStyle/>
        <a:p>
          <a:r>
            <a:rPr lang="en-US" sz="1200" b="1" dirty="0">
              <a:latin typeface="+mj-lt"/>
            </a:rPr>
            <a:t>Lymphoid elements</a:t>
          </a:r>
        </a:p>
        <a:p>
          <a:r>
            <a:rPr lang="en-US" sz="1200" b="1" dirty="0">
              <a:solidFill>
                <a:schemeClr val="bg2">
                  <a:lumMod val="50000"/>
                </a:schemeClr>
              </a:solidFill>
              <a:latin typeface="+mj-lt"/>
            </a:rPr>
            <a:t>(cells) </a:t>
          </a:r>
        </a:p>
      </dgm:t>
    </dgm:pt>
    <dgm:pt modelId="{E81557E1-3E43-42CA-BB37-EDF298E4A7FD}" type="parTrans" cxnId="{BC04F539-0780-403A-99E2-D86247C5A057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AE077F3A-E3D6-4544-B43A-9D2CA2DF4BB5}" type="sibTrans" cxnId="{BC04F539-0780-403A-99E2-D86247C5A057}">
      <dgm:prSet/>
      <dgm:spPr/>
      <dgm:t>
        <a:bodyPr/>
        <a:lstStyle/>
        <a:p>
          <a:endParaRPr lang="en-US"/>
        </a:p>
      </dgm:t>
    </dgm:pt>
    <dgm:pt modelId="{A35CB8DD-DC31-438D-8B43-BE5326BA068A}" type="asst">
      <dgm:prSet custT="1"/>
      <dgm:spPr/>
      <dgm:t>
        <a:bodyPr/>
        <a:lstStyle/>
        <a:p>
          <a:r>
            <a:rPr lang="en-US" sz="1200" b="1" dirty="0" err="1">
              <a:latin typeface="+mj-lt"/>
            </a:rPr>
            <a:t>Fibroelastic</a:t>
          </a:r>
          <a:r>
            <a:rPr lang="en-US" sz="1200" b="1" dirty="0">
              <a:latin typeface="+mj-lt"/>
            </a:rPr>
            <a:t> C.T</a:t>
          </a:r>
        </a:p>
      </dgm:t>
    </dgm:pt>
    <dgm:pt modelId="{B8ED616B-4883-45B4-8DE7-6F9386F65BDC}" type="parTrans" cxnId="{4897A441-D0F3-415E-8DDA-4106D5B61606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C989A3F6-9269-4B4F-B12E-7B530801DAA0}" type="sibTrans" cxnId="{4897A441-D0F3-415E-8DDA-4106D5B61606}">
      <dgm:prSet/>
      <dgm:spPr/>
      <dgm:t>
        <a:bodyPr/>
        <a:lstStyle/>
        <a:p>
          <a:endParaRPr lang="en-US"/>
        </a:p>
      </dgm:t>
    </dgm:pt>
    <dgm:pt modelId="{1F889032-6C8B-400A-86B5-2C954A27014D}" type="asst">
      <dgm:prSet custT="1"/>
      <dgm:spPr/>
      <dgm:t>
        <a:bodyPr/>
        <a:lstStyle/>
        <a:p>
          <a:r>
            <a:rPr lang="en-US" altLang="en-US" sz="1200" b="1" dirty="0">
              <a:solidFill>
                <a:schemeClr val="tx1"/>
              </a:solidFill>
              <a:latin typeface="+mj-lt"/>
            </a:rPr>
            <a:t>C-shaped rings (12-16) of hyaline cartilage (</a:t>
          </a:r>
          <a:r>
            <a:rPr lang="en-US" altLang="en-US" sz="1200" b="1" dirty="0">
              <a:solidFill>
                <a:srgbClr val="FF0000"/>
              </a:solidFill>
              <a:latin typeface="+mj-lt"/>
            </a:rPr>
            <a:t>incomplete</a:t>
          </a:r>
          <a:r>
            <a:rPr lang="en-US" altLang="en-US" sz="1200" b="1" dirty="0">
              <a:solidFill>
                <a:schemeClr val="tx1"/>
              </a:solidFill>
              <a:latin typeface="+mj-lt"/>
            </a:rPr>
            <a:t>)</a:t>
          </a:r>
          <a:endParaRPr lang="en-US" sz="1200" b="1" dirty="0">
            <a:solidFill>
              <a:schemeClr val="tx1"/>
            </a:solidFill>
            <a:latin typeface="+mj-lt"/>
          </a:endParaRPr>
        </a:p>
      </dgm:t>
    </dgm:pt>
    <dgm:pt modelId="{F4658C71-21F1-4237-B6CE-91E4184FB6FE}" type="parTrans" cxnId="{F9966D5E-0B0D-4B61-83E4-253DDA259836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7B406F3-FD6E-49F7-BAEA-18F6266497B9}" type="sibTrans" cxnId="{F9966D5E-0B0D-4B61-83E4-253DDA259836}">
      <dgm:prSet/>
      <dgm:spPr/>
      <dgm:t>
        <a:bodyPr/>
        <a:lstStyle/>
        <a:p>
          <a:endParaRPr lang="en-US"/>
        </a:p>
      </dgm:t>
    </dgm:pt>
    <dgm:pt modelId="{8C4D3A3B-6093-4BF1-B49C-A2B63FB9C084}" type="asst">
      <dgm:prSet custT="1"/>
      <dgm:spPr/>
      <dgm:t>
        <a:bodyPr/>
        <a:lstStyle/>
        <a:p>
          <a:r>
            <a:rPr lang="en-US" altLang="en-US" sz="900" b="1" dirty="0">
              <a:solidFill>
                <a:srgbClr val="FF0000"/>
              </a:solidFill>
              <a:latin typeface="+mj-lt"/>
            </a:rPr>
            <a:t>Trachealis muscle </a:t>
          </a:r>
          <a:r>
            <a:rPr lang="en-US" altLang="en-US" sz="900" b="1" dirty="0">
              <a:solidFill>
                <a:schemeClr val="tx1"/>
              </a:solidFill>
              <a:latin typeface="+mj-lt"/>
            </a:rPr>
            <a:t>(</a:t>
          </a:r>
          <a:r>
            <a:rPr lang="en-GB" altLang="en-US" sz="900" b="1" dirty="0">
              <a:solidFill>
                <a:schemeClr val="tx1"/>
              </a:solidFill>
              <a:latin typeface="+mj-lt"/>
            </a:rPr>
            <a:t>bundle of </a:t>
          </a:r>
          <a:r>
            <a:rPr lang="en-US" altLang="en-US" sz="900" b="1" dirty="0">
              <a:solidFill>
                <a:schemeClr val="tx1"/>
              </a:solidFill>
              <a:latin typeface="+mj-lt"/>
            </a:rPr>
            <a:t>smooth muscle fibers ) connects the 2 ends of each C-shaped (incomplete) rings of cartilage</a:t>
          </a:r>
          <a:endParaRPr lang="en-US" sz="900" b="1" dirty="0">
            <a:solidFill>
              <a:schemeClr val="tx1"/>
            </a:solidFill>
            <a:latin typeface="+mj-lt"/>
          </a:endParaRPr>
        </a:p>
      </dgm:t>
    </dgm:pt>
    <dgm:pt modelId="{53989916-D078-4AED-8012-5C8DEC7B30BF}" type="parTrans" cxnId="{ADD21A78-B5AC-4696-8E4D-3FED6DDC9E76}">
      <dgm:prSet/>
      <dgm:spPr/>
      <dgm:t>
        <a:bodyPr/>
        <a:lstStyle/>
        <a:p>
          <a:endParaRPr lang="en-US" sz="1200" b="1">
            <a:latin typeface="+mj-lt"/>
          </a:endParaRPr>
        </a:p>
      </dgm:t>
    </dgm:pt>
    <dgm:pt modelId="{27FC3990-656C-43CA-AB08-1807B33B8FF7}" type="sibTrans" cxnId="{ADD21A78-B5AC-4696-8E4D-3FED6DDC9E76}">
      <dgm:prSet/>
      <dgm:spPr/>
      <dgm:t>
        <a:bodyPr/>
        <a:lstStyle/>
        <a:p>
          <a:endParaRPr lang="en-US"/>
        </a:p>
      </dgm:t>
    </dgm:pt>
    <dgm:pt modelId="{85BA5FA6-1111-494D-A2B1-04A04FF8302C}" type="pres">
      <dgm:prSet presAssocID="{87E00293-07CB-4386-A3CC-F4611DD33F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8A8EED-8F19-461D-9B74-602879A666D1}" type="pres">
      <dgm:prSet presAssocID="{901A16E1-9C51-4F27-8ABC-368244363E0B}" presName="hierRoot1" presStyleCnt="0">
        <dgm:presLayoutVars>
          <dgm:hierBranch val="init"/>
        </dgm:presLayoutVars>
      </dgm:prSet>
      <dgm:spPr/>
    </dgm:pt>
    <dgm:pt modelId="{340BE988-4FAB-460A-941E-BCD9710581A2}" type="pres">
      <dgm:prSet presAssocID="{901A16E1-9C51-4F27-8ABC-368244363E0B}" presName="rootComposite1" presStyleCnt="0"/>
      <dgm:spPr/>
    </dgm:pt>
    <dgm:pt modelId="{F1796AE3-0B0F-4B2F-A35B-48CFFCEF0D81}" type="pres">
      <dgm:prSet presAssocID="{901A16E1-9C51-4F27-8ABC-368244363E0B}" presName="rootText1" presStyleLbl="alignAcc1" presStyleIdx="0" presStyleCnt="0">
        <dgm:presLayoutVars>
          <dgm:chPref val="3"/>
        </dgm:presLayoutVars>
      </dgm:prSet>
      <dgm:spPr/>
    </dgm:pt>
    <dgm:pt modelId="{B687EC11-EC61-4D48-8922-77B2C06D8113}" type="pres">
      <dgm:prSet presAssocID="{901A16E1-9C51-4F27-8ABC-368244363E0B}" presName="topArc1" presStyleLbl="parChTrans1D1" presStyleIdx="0" presStyleCnt="26"/>
      <dgm:spPr/>
    </dgm:pt>
    <dgm:pt modelId="{786B0ADE-8BF8-4376-A18B-286C47D37684}" type="pres">
      <dgm:prSet presAssocID="{901A16E1-9C51-4F27-8ABC-368244363E0B}" presName="bottomArc1" presStyleLbl="parChTrans1D1" presStyleIdx="1" presStyleCnt="26"/>
      <dgm:spPr/>
    </dgm:pt>
    <dgm:pt modelId="{75F56467-5EBA-4AFB-ADCF-6CCC0E3D522A}" type="pres">
      <dgm:prSet presAssocID="{901A16E1-9C51-4F27-8ABC-368244363E0B}" presName="topConnNode1" presStyleLbl="node1" presStyleIdx="0" presStyleCnt="0"/>
      <dgm:spPr/>
    </dgm:pt>
    <dgm:pt modelId="{07091505-748D-4F5D-B721-C582746834D7}" type="pres">
      <dgm:prSet presAssocID="{901A16E1-9C51-4F27-8ABC-368244363E0B}" presName="hierChild2" presStyleCnt="0"/>
      <dgm:spPr/>
    </dgm:pt>
    <dgm:pt modelId="{4388D775-9C4A-467F-B5CD-10237A7BC85F}" type="pres">
      <dgm:prSet presAssocID="{1394BB5B-856E-45E1-BDE4-FD7774645FAF}" presName="Name28" presStyleLbl="parChTrans1D2" presStyleIdx="0" presStyleCnt="3"/>
      <dgm:spPr/>
    </dgm:pt>
    <dgm:pt modelId="{008094E5-B094-4CF4-8CF1-454896514B90}" type="pres">
      <dgm:prSet presAssocID="{FD4B4780-D96C-4270-B6D4-CB8F197D857F}" presName="hierRoot2" presStyleCnt="0">
        <dgm:presLayoutVars>
          <dgm:hierBranch val="init"/>
        </dgm:presLayoutVars>
      </dgm:prSet>
      <dgm:spPr/>
    </dgm:pt>
    <dgm:pt modelId="{3ABD0B72-714D-47D0-8AA1-BB801A6EC195}" type="pres">
      <dgm:prSet presAssocID="{FD4B4780-D96C-4270-B6D4-CB8F197D857F}" presName="rootComposite2" presStyleCnt="0"/>
      <dgm:spPr/>
    </dgm:pt>
    <dgm:pt modelId="{02515B44-1B4B-4F64-9667-3DB8A5ED6FBA}" type="pres">
      <dgm:prSet presAssocID="{FD4B4780-D96C-4270-B6D4-CB8F197D857F}" presName="rootText2" presStyleLbl="alignAcc1" presStyleIdx="0" presStyleCnt="0">
        <dgm:presLayoutVars>
          <dgm:chPref val="3"/>
        </dgm:presLayoutVars>
      </dgm:prSet>
      <dgm:spPr/>
    </dgm:pt>
    <dgm:pt modelId="{E253C6B5-694B-4354-91F9-F6789AF2980D}" type="pres">
      <dgm:prSet presAssocID="{FD4B4780-D96C-4270-B6D4-CB8F197D857F}" presName="topArc2" presStyleLbl="parChTrans1D1" presStyleIdx="2" presStyleCnt="26"/>
      <dgm:spPr/>
    </dgm:pt>
    <dgm:pt modelId="{33F0A4A9-38E0-45B4-B294-F328B322EB78}" type="pres">
      <dgm:prSet presAssocID="{FD4B4780-D96C-4270-B6D4-CB8F197D857F}" presName="bottomArc2" presStyleLbl="parChTrans1D1" presStyleIdx="3" presStyleCnt="26"/>
      <dgm:spPr/>
    </dgm:pt>
    <dgm:pt modelId="{477BDC37-01C8-4E53-9C5A-525E24D55A44}" type="pres">
      <dgm:prSet presAssocID="{FD4B4780-D96C-4270-B6D4-CB8F197D857F}" presName="topConnNode2" presStyleLbl="node2" presStyleIdx="0" presStyleCnt="0"/>
      <dgm:spPr/>
    </dgm:pt>
    <dgm:pt modelId="{A6DEEE3C-4A1C-400A-A363-44BAE7B92115}" type="pres">
      <dgm:prSet presAssocID="{FD4B4780-D96C-4270-B6D4-CB8F197D857F}" presName="hierChild4" presStyleCnt="0"/>
      <dgm:spPr/>
    </dgm:pt>
    <dgm:pt modelId="{CED91294-C59A-4EA9-8ED5-974C7D7E59A4}" type="pres">
      <dgm:prSet presAssocID="{FD4B4780-D96C-4270-B6D4-CB8F197D857F}" presName="hierChild5" presStyleCnt="0"/>
      <dgm:spPr/>
    </dgm:pt>
    <dgm:pt modelId="{6962F6F1-93A9-4204-8080-9E167162B66E}" type="pres">
      <dgm:prSet presAssocID="{C18A6163-B4C4-41D9-82FA-E33674653223}" presName="Name101" presStyleLbl="parChTrans1D3" presStyleIdx="0" presStyleCnt="9"/>
      <dgm:spPr/>
    </dgm:pt>
    <dgm:pt modelId="{E19691E4-349B-4648-923D-41810E2D9F69}" type="pres">
      <dgm:prSet presAssocID="{2133D50D-7352-449B-A8A9-6F4D190F89CB}" presName="hierRoot3" presStyleCnt="0">
        <dgm:presLayoutVars>
          <dgm:hierBranch val="init"/>
        </dgm:presLayoutVars>
      </dgm:prSet>
      <dgm:spPr/>
    </dgm:pt>
    <dgm:pt modelId="{60B50142-00F4-4B9B-A141-77E48C149496}" type="pres">
      <dgm:prSet presAssocID="{2133D50D-7352-449B-A8A9-6F4D190F89CB}" presName="rootComposite3" presStyleCnt="0"/>
      <dgm:spPr/>
    </dgm:pt>
    <dgm:pt modelId="{A9E78C0A-B75E-41CE-99D9-074E317E55E1}" type="pres">
      <dgm:prSet presAssocID="{2133D50D-7352-449B-A8A9-6F4D190F89CB}" presName="rootText3" presStyleLbl="alignAcc1" presStyleIdx="0" presStyleCnt="0">
        <dgm:presLayoutVars>
          <dgm:chPref val="3"/>
        </dgm:presLayoutVars>
      </dgm:prSet>
      <dgm:spPr/>
    </dgm:pt>
    <dgm:pt modelId="{B0D78EB8-4A13-4D41-AE99-A39C3084F55B}" type="pres">
      <dgm:prSet presAssocID="{2133D50D-7352-449B-A8A9-6F4D190F89CB}" presName="topArc3" presStyleLbl="parChTrans1D1" presStyleIdx="4" presStyleCnt="26"/>
      <dgm:spPr/>
    </dgm:pt>
    <dgm:pt modelId="{6AE1C71A-8731-4D3A-8A32-8A1095E8B76E}" type="pres">
      <dgm:prSet presAssocID="{2133D50D-7352-449B-A8A9-6F4D190F89CB}" presName="bottomArc3" presStyleLbl="parChTrans1D1" presStyleIdx="5" presStyleCnt="26"/>
      <dgm:spPr/>
    </dgm:pt>
    <dgm:pt modelId="{C1F170CB-BF09-48BC-A77E-6DA2942D0F60}" type="pres">
      <dgm:prSet presAssocID="{2133D50D-7352-449B-A8A9-6F4D190F89CB}" presName="topConnNode3" presStyleLbl="asst2" presStyleIdx="0" presStyleCnt="0"/>
      <dgm:spPr/>
    </dgm:pt>
    <dgm:pt modelId="{A6D378CB-58FE-4CB0-B023-56F71C1DCD72}" type="pres">
      <dgm:prSet presAssocID="{2133D50D-7352-449B-A8A9-6F4D190F89CB}" presName="hierChild6" presStyleCnt="0"/>
      <dgm:spPr/>
    </dgm:pt>
    <dgm:pt modelId="{BD2D8511-81E9-4E80-9E32-2ABF672ED60E}" type="pres">
      <dgm:prSet presAssocID="{2133D50D-7352-449B-A8A9-6F4D190F89CB}" presName="hierChild7" presStyleCnt="0"/>
      <dgm:spPr/>
    </dgm:pt>
    <dgm:pt modelId="{EDC24EC2-6A09-4247-993C-25BFFC542903}" type="pres">
      <dgm:prSet presAssocID="{A7EAB22D-D48C-423F-800C-A52903477DE2}" presName="Name101" presStyleLbl="parChTrans1D3" presStyleIdx="1" presStyleCnt="9"/>
      <dgm:spPr/>
    </dgm:pt>
    <dgm:pt modelId="{06B6EBA0-4BAD-4511-A127-1EB6D5AC2150}" type="pres">
      <dgm:prSet presAssocID="{18FBD51E-525D-4B00-A7C6-92D6F0A8E1E5}" presName="hierRoot3" presStyleCnt="0">
        <dgm:presLayoutVars>
          <dgm:hierBranch val="init"/>
        </dgm:presLayoutVars>
      </dgm:prSet>
      <dgm:spPr/>
    </dgm:pt>
    <dgm:pt modelId="{5A354720-1BC0-4916-9FD9-06B23440E32F}" type="pres">
      <dgm:prSet presAssocID="{18FBD51E-525D-4B00-A7C6-92D6F0A8E1E5}" presName="rootComposite3" presStyleCnt="0"/>
      <dgm:spPr/>
    </dgm:pt>
    <dgm:pt modelId="{62850C1C-615B-4329-ADB4-790D7F62A7CD}" type="pres">
      <dgm:prSet presAssocID="{18FBD51E-525D-4B00-A7C6-92D6F0A8E1E5}" presName="rootText3" presStyleLbl="alignAcc1" presStyleIdx="0" presStyleCnt="0">
        <dgm:presLayoutVars>
          <dgm:chPref val="3"/>
        </dgm:presLayoutVars>
      </dgm:prSet>
      <dgm:spPr/>
    </dgm:pt>
    <dgm:pt modelId="{2220752B-CAF4-47E5-B942-BC232AA36555}" type="pres">
      <dgm:prSet presAssocID="{18FBD51E-525D-4B00-A7C6-92D6F0A8E1E5}" presName="topArc3" presStyleLbl="parChTrans1D1" presStyleIdx="6" presStyleCnt="26"/>
      <dgm:spPr/>
    </dgm:pt>
    <dgm:pt modelId="{2C3756B3-47BC-418C-9B8E-0D16480485F2}" type="pres">
      <dgm:prSet presAssocID="{18FBD51E-525D-4B00-A7C6-92D6F0A8E1E5}" presName="bottomArc3" presStyleLbl="parChTrans1D1" presStyleIdx="7" presStyleCnt="26"/>
      <dgm:spPr/>
    </dgm:pt>
    <dgm:pt modelId="{7C8A4E33-37BD-4520-81A4-4F1B596619D9}" type="pres">
      <dgm:prSet presAssocID="{18FBD51E-525D-4B00-A7C6-92D6F0A8E1E5}" presName="topConnNode3" presStyleLbl="asst2" presStyleIdx="0" presStyleCnt="0"/>
      <dgm:spPr/>
    </dgm:pt>
    <dgm:pt modelId="{5CE9D8E7-BC14-4D95-A7DB-876B5C01266C}" type="pres">
      <dgm:prSet presAssocID="{18FBD51E-525D-4B00-A7C6-92D6F0A8E1E5}" presName="hierChild6" presStyleCnt="0"/>
      <dgm:spPr/>
    </dgm:pt>
    <dgm:pt modelId="{F0608864-6184-4E4F-92AE-93B122BBCC84}" type="pres">
      <dgm:prSet presAssocID="{18FBD51E-525D-4B00-A7C6-92D6F0A8E1E5}" presName="hierChild7" presStyleCnt="0"/>
      <dgm:spPr/>
    </dgm:pt>
    <dgm:pt modelId="{B02DDD31-68CC-4688-BFC8-6FF952949B54}" type="pres">
      <dgm:prSet presAssocID="{57172ECE-89ED-436F-A79E-A0C911777295}" presName="Name101" presStyleLbl="parChTrans1D3" presStyleIdx="2" presStyleCnt="9"/>
      <dgm:spPr/>
    </dgm:pt>
    <dgm:pt modelId="{08485FB6-A95F-46D2-8F3B-8A1048F89F55}" type="pres">
      <dgm:prSet presAssocID="{378C2641-8134-4054-8FDD-38BEFCF45631}" presName="hierRoot3" presStyleCnt="0">
        <dgm:presLayoutVars>
          <dgm:hierBranch val="init"/>
        </dgm:presLayoutVars>
      </dgm:prSet>
      <dgm:spPr/>
    </dgm:pt>
    <dgm:pt modelId="{B3DA0B8A-CE73-437C-8192-B169F44E1BCF}" type="pres">
      <dgm:prSet presAssocID="{378C2641-8134-4054-8FDD-38BEFCF45631}" presName="rootComposite3" presStyleCnt="0"/>
      <dgm:spPr/>
    </dgm:pt>
    <dgm:pt modelId="{EFD52018-11E1-4D74-95C5-5034E42DAB3C}" type="pres">
      <dgm:prSet presAssocID="{378C2641-8134-4054-8FDD-38BEFCF45631}" presName="rootText3" presStyleLbl="alignAcc1" presStyleIdx="0" presStyleCnt="0">
        <dgm:presLayoutVars>
          <dgm:chPref val="3"/>
        </dgm:presLayoutVars>
      </dgm:prSet>
      <dgm:spPr/>
    </dgm:pt>
    <dgm:pt modelId="{F7ED89C8-939F-4E93-91B4-693E37F4F805}" type="pres">
      <dgm:prSet presAssocID="{378C2641-8134-4054-8FDD-38BEFCF45631}" presName="topArc3" presStyleLbl="parChTrans1D1" presStyleIdx="8" presStyleCnt="26"/>
      <dgm:spPr/>
    </dgm:pt>
    <dgm:pt modelId="{3F0E1E26-F6F5-461A-B290-A9C5C7585FC6}" type="pres">
      <dgm:prSet presAssocID="{378C2641-8134-4054-8FDD-38BEFCF45631}" presName="bottomArc3" presStyleLbl="parChTrans1D1" presStyleIdx="9" presStyleCnt="26"/>
      <dgm:spPr/>
    </dgm:pt>
    <dgm:pt modelId="{A52929E2-E674-420D-8982-AC858DD5F9E3}" type="pres">
      <dgm:prSet presAssocID="{378C2641-8134-4054-8FDD-38BEFCF45631}" presName="topConnNode3" presStyleLbl="asst2" presStyleIdx="0" presStyleCnt="0"/>
      <dgm:spPr/>
    </dgm:pt>
    <dgm:pt modelId="{EA7642AC-3629-4A61-B999-FAC4E42BE871}" type="pres">
      <dgm:prSet presAssocID="{378C2641-8134-4054-8FDD-38BEFCF45631}" presName="hierChild6" presStyleCnt="0"/>
      <dgm:spPr/>
    </dgm:pt>
    <dgm:pt modelId="{191E0182-FA3F-44EA-B6E9-B0BA0C1C5C61}" type="pres">
      <dgm:prSet presAssocID="{378C2641-8134-4054-8FDD-38BEFCF45631}" presName="hierChild7" presStyleCnt="0"/>
      <dgm:spPr/>
    </dgm:pt>
    <dgm:pt modelId="{19EE8C2A-C147-41DB-A212-B8DB4C708698}" type="pres">
      <dgm:prSet presAssocID="{44BEF4E8-BD8D-4FC0-AE43-699A54E0ED5D}" presName="Name28" presStyleLbl="parChTrans1D2" presStyleIdx="1" presStyleCnt="3"/>
      <dgm:spPr/>
    </dgm:pt>
    <dgm:pt modelId="{D2FFAA6E-FFFC-470A-8A53-7FC7E2113AFF}" type="pres">
      <dgm:prSet presAssocID="{5C963830-33AA-4349-972C-EAFAC050B78B}" presName="hierRoot2" presStyleCnt="0">
        <dgm:presLayoutVars>
          <dgm:hierBranch val="init"/>
        </dgm:presLayoutVars>
      </dgm:prSet>
      <dgm:spPr/>
    </dgm:pt>
    <dgm:pt modelId="{C962A3D6-C8B0-429A-B545-438242ABC1DD}" type="pres">
      <dgm:prSet presAssocID="{5C963830-33AA-4349-972C-EAFAC050B78B}" presName="rootComposite2" presStyleCnt="0"/>
      <dgm:spPr/>
    </dgm:pt>
    <dgm:pt modelId="{C2238E7E-EE30-4E79-A497-4A69219350D6}" type="pres">
      <dgm:prSet presAssocID="{5C963830-33AA-4349-972C-EAFAC050B78B}" presName="rootText2" presStyleLbl="alignAcc1" presStyleIdx="0" presStyleCnt="0">
        <dgm:presLayoutVars>
          <dgm:chPref val="3"/>
        </dgm:presLayoutVars>
      </dgm:prSet>
      <dgm:spPr/>
    </dgm:pt>
    <dgm:pt modelId="{885B0846-97A7-4A88-9CF0-8B512FD8147E}" type="pres">
      <dgm:prSet presAssocID="{5C963830-33AA-4349-972C-EAFAC050B78B}" presName="topArc2" presStyleLbl="parChTrans1D1" presStyleIdx="10" presStyleCnt="26"/>
      <dgm:spPr/>
    </dgm:pt>
    <dgm:pt modelId="{19C5C906-30BE-4319-937E-A978647E487D}" type="pres">
      <dgm:prSet presAssocID="{5C963830-33AA-4349-972C-EAFAC050B78B}" presName="bottomArc2" presStyleLbl="parChTrans1D1" presStyleIdx="11" presStyleCnt="26"/>
      <dgm:spPr/>
    </dgm:pt>
    <dgm:pt modelId="{455CD300-11BA-4F6B-9BC9-5A2C19AF041B}" type="pres">
      <dgm:prSet presAssocID="{5C963830-33AA-4349-972C-EAFAC050B78B}" presName="topConnNode2" presStyleLbl="node2" presStyleIdx="0" presStyleCnt="0"/>
      <dgm:spPr/>
    </dgm:pt>
    <dgm:pt modelId="{485546E2-7EEA-482B-A9F9-BD47C2B51392}" type="pres">
      <dgm:prSet presAssocID="{5C963830-33AA-4349-972C-EAFAC050B78B}" presName="hierChild4" presStyleCnt="0"/>
      <dgm:spPr/>
    </dgm:pt>
    <dgm:pt modelId="{98E8EE6B-E397-402B-9519-DED291F19E3D}" type="pres">
      <dgm:prSet presAssocID="{5C963830-33AA-4349-972C-EAFAC050B78B}" presName="hierChild5" presStyleCnt="0"/>
      <dgm:spPr/>
    </dgm:pt>
    <dgm:pt modelId="{88359044-3654-4F30-9E0F-A9D08EB8AEDC}" type="pres">
      <dgm:prSet presAssocID="{821A09C8-72CD-45D5-97F7-CE5D662C0FD0}" presName="Name101" presStyleLbl="parChTrans1D3" presStyleIdx="3" presStyleCnt="9"/>
      <dgm:spPr/>
    </dgm:pt>
    <dgm:pt modelId="{96D0A7BC-9171-4434-9FC1-0FFE22661A18}" type="pres">
      <dgm:prSet presAssocID="{39927234-18EE-4680-8D88-B90B13165C7E}" presName="hierRoot3" presStyleCnt="0">
        <dgm:presLayoutVars>
          <dgm:hierBranch val="init"/>
        </dgm:presLayoutVars>
      </dgm:prSet>
      <dgm:spPr/>
    </dgm:pt>
    <dgm:pt modelId="{D3FA927E-7D64-46C3-B416-C8EE076DF219}" type="pres">
      <dgm:prSet presAssocID="{39927234-18EE-4680-8D88-B90B13165C7E}" presName="rootComposite3" presStyleCnt="0"/>
      <dgm:spPr/>
    </dgm:pt>
    <dgm:pt modelId="{982D7FA5-D897-467D-A593-D0AE3219E9D9}" type="pres">
      <dgm:prSet presAssocID="{39927234-18EE-4680-8D88-B90B13165C7E}" presName="rootText3" presStyleLbl="alignAcc1" presStyleIdx="0" presStyleCnt="0">
        <dgm:presLayoutVars>
          <dgm:chPref val="3"/>
        </dgm:presLayoutVars>
      </dgm:prSet>
      <dgm:spPr/>
    </dgm:pt>
    <dgm:pt modelId="{ACD5CCE6-F07A-43C3-B8BD-D74F526B2DDD}" type="pres">
      <dgm:prSet presAssocID="{39927234-18EE-4680-8D88-B90B13165C7E}" presName="topArc3" presStyleLbl="parChTrans1D1" presStyleIdx="12" presStyleCnt="26"/>
      <dgm:spPr/>
    </dgm:pt>
    <dgm:pt modelId="{69186445-02E7-4FE7-9900-B2B6390D942D}" type="pres">
      <dgm:prSet presAssocID="{39927234-18EE-4680-8D88-B90B13165C7E}" presName="bottomArc3" presStyleLbl="parChTrans1D1" presStyleIdx="13" presStyleCnt="26"/>
      <dgm:spPr/>
    </dgm:pt>
    <dgm:pt modelId="{77D42FE8-0A20-433A-B908-4A8127123624}" type="pres">
      <dgm:prSet presAssocID="{39927234-18EE-4680-8D88-B90B13165C7E}" presName="topConnNode3" presStyleLbl="asst2" presStyleIdx="0" presStyleCnt="0"/>
      <dgm:spPr/>
    </dgm:pt>
    <dgm:pt modelId="{A4D77440-DCB5-426C-A13B-0D1D19F95F83}" type="pres">
      <dgm:prSet presAssocID="{39927234-18EE-4680-8D88-B90B13165C7E}" presName="hierChild6" presStyleCnt="0"/>
      <dgm:spPr/>
    </dgm:pt>
    <dgm:pt modelId="{0E342587-1C4F-41D5-BC83-5D351D281F2D}" type="pres">
      <dgm:prSet presAssocID="{39927234-18EE-4680-8D88-B90B13165C7E}" presName="hierChild7" presStyleCnt="0"/>
      <dgm:spPr/>
    </dgm:pt>
    <dgm:pt modelId="{F2869EE8-C240-479C-89F3-5C69025F927E}" type="pres">
      <dgm:prSet presAssocID="{43349BD2-E0FE-41D1-8DCC-27EA6BDFADF3}" presName="Name101" presStyleLbl="parChTrans1D3" presStyleIdx="4" presStyleCnt="9"/>
      <dgm:spPr/>
    </dgm:pt>
    <dgm:pt modelId="{9F921AD5-E8B2-48B3-8ADB-697169111F54}" type="pres">
      <dgm:prSet presAssocID="{B9FEE7DB-3252-4F42-8803-1539DAE49762}" presName="hierRoot3" presStyleCnt="0">
        <dgm:presLayoutVars>
          <dgm:hierBranch val="init"/>
        </dgm:presLayoutVars>
      </dgm:prSet>
      <dgm:spPr/>
    </dgm:pt>
    <dgm:pt modelId="{586BFC6E-BC09-47DA-804E-54618421DEA2}" type="pres">
      <dgm:prSet presAssocID="{B9FEE7DB-3252-4F42-8803-1539DAE49762}" presName="rootComposite3" presStyleCnt="0"/>
      <dgm:spPr/>
    </dgm:pt>
    <dgm:pt modelId="{6383B42C-C8FF-40F1-A20F-E0DE7329FC53}" type="pres">
      <dgm:prSet presAssocID="{B9FEE7DB-3252-4F42-8803-1539DAE49762}" presName="rootText3" presStyleLbl="alignAcc1" presStyleIdx="0" presStyleCnt="0">
        <dgm:presLayoutVars>
          <dgm:chPref val="3"/>
        </dgm:presLayoutVars>
      </dgm:prSet>
      <dgm:spPr/>
    </dgm:pt>
    <dgm:pt modelId="{17F7A5C2-E178-4CB6-A7DE-AC417E3F495D}" type="pres">
      <dgm:prSet presAssocID="{B9FEE7DB-3252-4F42-8803-1539DAE49762}" presName="topArc3" presStyleLbl="parChTrans1D1" presStyleIdx="14" presStyleCnt="26"/>
      <dgm:spPr/>
    </dgm:pt>
    <dgm:pt modelId="{ED016292-68EF-48F2-8330-92CB162B1732}" type="pres">
      <dgm:prSet presAssocID="{B9FEE7DB-3252-4F42-8803-1539DAE49762}" presName="bottomArc3" presStyleLbl="parChTrans1D1" presStyleIdx="15" presStyleCnt="26"/>
      <dgm:spPr/>
    </dgm:pt>
    <dgm:pt modelId="{6277A64E-C710-45BB-899F-0713BAF658E6}" type="pres">
      <dgm:prSet presAssocID="{B9FEE7DB-3252-4F42-8803-1539DAE49762}" presName="topConnNode3" presStyleLbl="asst2" presStyleIdx="0" presStyleCnt="0"/>
      <dgm:spPr/>
    </dgm:pt>
    <dgm:pt modelId="{228039DB-42C2-4915-98B2-9862BD6F2C2E}" type="pres">
      <dgm:prSet presAssocID="{B9FEE7DB-3252-4F42-8803-1539DAE49762}" presName="hierChild6" presStyleCnt="0"/>
      <dgm:spPr/>
    </dgm:pt>
    <dgm:pt modelId="{95A23D76-D0F7-42DC-8D88-901570C51C33}" type="pres">
      <dgm:prSet presAssocID="{B9FEE7DB-3252-4F42-8803-1539DAE49762}" presName="hierChild7" presStyleCnt="0"/>
      <dgm:spPr/>
    </dgm:pt>
    <dgm:pt modelId="{A614ABA7-F73E-4BAB-80DB-196489AE5AF4}" type="pres">
      <dgm:prSet presAssocID="{E81557E1-3E43-42CA-BB37-EDF298E4A7FD}" presName="Name101" presStyleLbl="parChTrans1D3" presStyleIdx="5" presStyleCnt="9"/>
      <dgm:spPr/>
    </dgm:pt>
    <dgm:pt modelId="{92C8F7AB-E38C-4FB3-9D8A-E429CCA7B69E}" type="pres">
      <dgm:prSet presAssocID="{CB0D3B7D-854C-4F24-8813-304D02BC3FE2}" presName="hierRoot3" presStyleCnt="0">
        <dgm:presLayoutVars>
          <dgm:hierBranch val="init"/>
        </dgm:presLayoutVars>
      </dgm:prSet>
      <dgm:spPr/>
    </dgm:pt>
    <dgm:pt modelId="{4CA1FB66-3D10-4145-9060-661B2B38776D}" type="pres">
      <dgm:prSet presAssocID="{CB0D3B7D-854C-4F24-8813-304D02BC3FE2}" presName="rootComposite3" presStyleCnt="0"/>
      <dgm:spPr/>
    </dgm:pt>
    <dgm:pt modelId="{E8BD470D-8505-4978-A72D-58595842AF28}" type="pres">
      <dgm:prSet presAssocID="{CB0D3B7D-854C-4F24-8813-304D02BC3FE2}" presName="rootText3" presStyleLbl="alignAcc1" presStyleIdx="0" presStyleCnt="0">
        <dgm:presLayoutVars>
          <dgm:chPref val="3"/>
        </dgm:presLayoutVars>
      </dgm:prSet>
      <dgm:spPr/>
    </dgm:pt>
    <dgm:pt modelId="{6A077393-A411-4728-A9AD-BB39F877FF90}" type="pres">
      <dgm:prSet presAssocID="{CB0D3B7D-854C-4F24-8813-304D02BC3FE2}" presName="topArc3" presStyleLbl="parChTrans1D1" presStyleIdx="16" presStyleCnt="26"/>
      <dgm:spPr/>
    </dgm:pt>
    <dgm:pt modelId="{EA1892BE-9A73-41DE-B968-F6225BE79C8B}" type="pres">
      <dgm:prSet presAssocID="{CB0D3B7D-854C-4F24-8813-304D02BC3FE2}" presName="bottomArc3" presStyleLbl="parChTrans1D1" presStyleIdx="17" presStyleCnt="26"/>
      <dgm:spPr/>
    </dgm:pt>
    <dgm:pt modelId="{8E42B42C-ED68-4F77-801C-E9FA61A17D57}" type="pres">
      <dgm:prSet presAssocID="{CB0D3B7D-854C-4F24-8813-304D02BC3FE2}" presName="topConnNode3" presStyleLbl="asst2" presStyleIdx="0" presStyleCnt="0"/>
      <dgm:spPr/>
    </dgm:pt>
    <dgm:pt modelId="{617BADA1-21A7-4D11-99C0-36E5865B7D41}" type="pres">
      <dgm:prSet presAssocID="{CB0D3B7D-854C-4F24-8813-304D02BC3FE2}" presName="hierChild6" presStyleCnt="0"/>
      <dgm:spPr/>
    </dgm:pt>
    <dgm:pt modelId="{D4DC73A0-6E29-4CD4-8AE6-F2C60CBC50A7}" type="pres">
      <dgm:prSet presAssocID="{CB0D3B7D-854C-4F24-8813-304D02BC3FE2}" presName="hierChild7" presStyleCnt="0"/>
      <dgm:spPr/>
    </dgm:pt>
    <dgm:pt modelId="{BB538949-BB4F-4AE8-A03F-14ABA8A6236E}" type="pres">
      <dgm:prSet presAssocID="{45087AC2-DAB5-4B61-9D62-E22DA6967608}" presName="Name28" presStyleLbl="parChTrans1D2" presStyleIdx="2" presStyleCnt="3"/>
      <dgm:spPr/>
    </dgm:pt>
    <dgm:pt modelId="{C5BCFBD3-0252-49EB-AD2B-5189678FDACA}" type="pres">
      <dgm:prSet presAssocID="{097B774E-1793-4C76-942A-E237FD6AADFB}" presName="hierRoot2" presStyleCnt="0">
        <dgm:presLayoutVars>
          <dgm:hierBranch val="init"/>
        </dgm:presLayoutVars>
      </dgm:prSet>
      <dgm:spPr/>
    </dgm:pt>
    <dgm:pt modelId="{85675D57-841B-4E88-8F47-4A73E3661562}" type="pres">
      <dgm:prSet presAssocID="{097B774E-1793-4C76-942A-E237FD6AADFB}" presName="rootComposite2" presStyleCnt="0"/>
      <dgm:spPr/>
    </dgm:pt>
    <dgm:pt modelId="{B6FD79AE-17A1-4AE2-90C2-F9471792ED6D}" type="pres">
      <dgm:prSet presAssocID="{097B774E-1793-4C76-942A-E237FD6AADFB}" presName="rootText2" presStyleLbl="alignAcc1" presStyleIdx="0" presStyleCnt="0">
        <dgm:presLayoutVars>
          <dgm:chPref val="3"/>
        </dgm:presLayoutVars>
      </dgm:prSet>
      <dgm:spPr/>
    </dgm:pt>
    <dgm:pt modelId="{8EE8C97D-6EE6-4685-9410-D28856F96D79}" type="pres">
      <dgm:prSet presAssocID="{097B774E-1793-4C76-942A-E237FD6AADFB}" presName="topArc2" presStyleLbl="parChTrans1D1" presStyleIdx="18" presStyleCnt="26"/>
      <dgm:spPr/>
    </dgm:pt>
    <dgm:pt modelId="{172C8447-B0D2-4D8B-8DE7-654730055FAF}" type="pres">
      <dgm:prSet presAssocID="{097B774E-1793-4C76-942A-E237FD6AADFB}" presName="bottomArc2" presStyleLbl="parChTrans1D1" presStyleIdx="19" presStyleCnt="26"/>
      <dgm:spPr/>
    </dgm:pt>
    <dgm:pt modelId="{61FDB850-590C-4DC7-ADEA-2AF9CCAA803E}" type="pres">
      <dgm:prSet presAssocID="{097B774E-1793-4C76-942A-E237FD6AADFB}" presName="topConnNode2" presStyleLbl="node2" presStyleIdx="0" presStyleCnt="0"/>
      <dgm:spPr/>
    </dgm:pt>
    <dgm:pt modelId="{7416FDEC-3120-46F1-B4E8-5E266617E83D}" type="pres">
      <dgm:prSet presAssocID="{097B774E-1793-4C76-942A-E237FD6AADFB}" presName="hierChild4" presStyleCnt="0"/>
      <dgm:spPr/>
    </dgm:pt>
    <dgm:pt modelId="{FEDF2CCB-B55D-49AD-A700-28B670509046}" type="pres">
      <dgm:prSet presAssocID="{097B774E-1793-4C76-942A-E237FD6AADFB}" presName="hierChild5" presStyleCnt="0"/>
      <dgm:spPr/>
    </dgm:pt>
    <dgm:pt modelId="{A4D6E05E-80B4-4C78-8B97-49287272D645}" type="pres">
      <dgm:prSet presAssocID="{B8ED616B-4883-45B4-8DE7-6F9386F65BDC}" presName="Name101" presStyleLbl="parChTrans1D3" presStyleIdx="6" presStyleCnt="9"/>
      <dgm:spPr/>
    </dgm:pt>
    <dgm:pt modelId="{2469A750-4A0D-496B-B4C7-6CD67DC0533C}" type="pres">
      <dgm:prSet presAssocID="{A35CB8DD-DC31-438D-8B43-BE5326BA068A}" presName="hierRoot3" presStyleCnt="0">
        <dgm:presLayoutVars>
          <dgm:hierBranch val="init"/>
        </dgm:presLayoutVars>
      </dgm:prSet>
      <dgm:spPr/>
    </dgm:pt>
    <dgm:pt modelId="{081BE29D-5086-431C-9D96-EA3F90815772}" type="pres">
      <dgm:prSet presAssocID="{A35CB8DD-DC31-438D-8B43-BE5326BA068A}" presName="rootComposite3" presStyleCnt="0"/>
      <dgm:spPr/>
    </dgm:pt>
    <dgm:pt modelId="{61D64BB7-5AFC-448E-902E-4867602F0543}" type="pres">
      <dgm:prSet presAssocID="{A35CB8DD-DC31-438D-8B43-BE5326BA068A}" presName="rootText3" presStyleLbl="alignAcc1" presStyleIdx="0" presStyleCnt="0">
        <dgm:presLayoutVars>
          <dgm:chPref val="3"/>
        </dgm:presLayoutVars>
      </dgm:prSet>
      <dgm:spPr/>
    </dgm:pt>
    <dgm:pt modelId="{4A9EA3EA-7D7C-43B4-B477-EB864C6CE1AF}" type="pres">
      <dgm:prSet presAssocID="{A35CB8DD-DC31-438D-8B43-BE5326BA068A}" presName="topArc3" presStyleLbl="parChTrans1D1" presStyleIdx="20" presStyleCnt="26"/>
      <dgm:spPr/>
    </dgm:pt>
    <dgm:pt modelId="{75E22454-853E-4494-B8CB-E43FCC78E534}" type="pres">
      <dgm:prSet presAssocID="{A35CB8DD-DC31-438D-8B43-BE5326BA068A}" presName="bottomArc3" presStyleLbl="parChTrans1D1" presStyleIdx="21" presStyleCnt="26"/>
      <dgm:spPr/>
    </dgm:pt>
    <dgm:pt modelId="{BEE0FF3C-6835-47B6-9D51-19E8513D439E}" type="pres">
      <dgm:prSet presAssocID="{A35CB8DD-DC31-438D-8B43-BE5326BA068A}" presName="topConnNode3" presStyleLbl="asst2" presStyleIdx="0" presStyleCnt="0"/>
      <dgm:spPr/>
    </dgm:pt>
    <dgm:pt modelId="{B4D4D88E-6C79-42A5-9CD3-8CF6F755A56A}" type="pres">
      <dgm:prSet presAssocID="{A35CB8DD-DC31-438D-8B43-BE5326BA068A}" presName="hierChild6" presStyleCnt="0"/>
      <dgm:spPr/>
    </dgm:pt>
    <dgm:pt modelId="{10E545F8-5D0B-4976-A9D8-3CDFE77F202A}" type="pres">
      <dgm:prSet presAssocID="{A35CB8DD-DC31-438D-8B43-BE5326BA068A}" presName="hierChild7" presStyleCnt="0"/>
      <dgm:spPr/>
    </dgm:pt>
    <dgm:pt modelId="{3CD9E01A-11C5-4472-9464-F6E93ECAD2A3}" type="pres">
      <dgm:prSet presAssocID="{F4658C71-21F1-4237-B6CE-91E4184FB6FE}" presName="Name101" presStyleLbl="parChTrans1D3" presStyleIdx="7" presStyleCnt="9"/>
      <dgm:spPr/>
    </dgm:pt>
    <dgm:pt modelId="{83CBF181-FEF1-496F-B966-E41424C28EA6}" type="pres">
      <dgm:prSet presAssocID="{1F889032-6C8B-400A-86B5-2C954A27014D}" presName="hierRoot3" presStyleCnt="0">
        <dgm:presLayoutVars>
          <dgm:hierBranch val="init"/>
        </dgm:presLayoutVars>
      </dgm:prSet>
      <dgm:spPr/>
    </dgm:pt>
    <dgm:pt modelId="{1A648174-97A9-4D0D-BC3B-98259D600427}" type="pres">
      <dgm:prSet presAssocID="{1F889032-6C8B-400A-86B5-2C954A27014D}" presName="rootComposite3" presStyleCnt="0"/>
      <dgm:spPr/>
    </dgm:pt>
    <dgm:pt modelId="{13451418-CC03-494D-BFAB-2754F30D2143}" type="pres">
      <dgm:prSet presAssocID="{1F889032-6C8B-400A-86B5-2C954A27014D}" presName="rootText3" presStyleLbl="alignAcc1" presStyleIdx="0" presStyleCnt="0">
        <dgm:presLayoutVars>
          <dgm:chPref val="3"/>
        </dgm:presLayoutVars>
      </dgm:prSet>
      <dgm:spPr/>
    </dgm:pt>
    <dgm:pt modelId="{EB7017B6-AD5C-460B-9904-251B99A95466}" type="pres">
      <dgm:prSet presAssocID="{1F889032-6C8B-400A-86B5-2C954A27014D}" presName="topArc3" presStyleLbl="parChTrans1D1" presStyleIdx="22" presStyleCnt="26"/>
      <dgm:spPr/>
    </dgm:pt>
    <dgm:pt modelId="{3018DBF6-CA0D-4CDA-81BB-7A5D91DD9FF6}" type="pres">
      <dgm:prSet presAssocID="{1F889032-6C8B-400A-86B5-2C954A27014D}" presName="bottomArc3" presStyleLbl="parChTrans1D1" presStyleIdx="23" presStyleCnt="26"/>
      <dgm:spPr/>
    </dgm:pt>
    <dgm:pt modelId="{A7F3DD46-B3C8-475A-BC52-7F7F79A1F8BB}" type="pres">
      <dgm:prSet presAssocID="{1F889032-6C8B-400A-86B5-2C954A27014D}" presName="topConnNode3" presStyleLbl="asst2" presStyleIdx="0" presStyleCnt="0"/>
      <dgm:spPr/>
    </dgm:pt>
    <dgm:pt modelId="{A1A98C85-0EF7-43C3-A0C7-8B59235E7ADE}" type="pres">
      <dgm:prSet presAssocID="{1F889032-6C8B-400A-86B5-2C954A27014D}" presName="hierChild6" presStyleCnt="0"/>
      <dgm:spPr/>
    </dgm:pt>
    <dgm:pt modelId="{17DD5380-6EE4-4CCF-8B8F-BCA352319C98}" type="pres">
      <dgm:prSet presAssocID="{1F889032-6C8B-400A-86B5-2C954A27014D}" presName="hierChild7" presStyleCnt="0"/>
      <dgm:spPr/>
    </dgm:pt>
    <dgm:pt modelId="{0B9DA088-C08D-4B0F-A768-EF238792F07E}" type="pres">
      <dgm:prSet presAssocID="{53989916-D078-4AED-8012-5C8DEC7B30BF}" presName="Name101" presStyleLbl="parChTrans1D3" presStyleIdx="8" presStyleCnt="9"/>
      <dgm:spPr/>
    </dgm:pt>
    <dgm:pt modelId="{889FB3B2-8505-43FD-99B9-AF0D9FDF72C4}" type="pres">
      <dgm:prSet presAssocID="{8C4D3A3B-6093-4BF1-B49C-A2B63FB9C084}" presName="hierRoot3" presStyleCnt="0">
        <dgm:presLayoutVars>
          <dgm:hierBranch val="init"/>
        </dgm:presLayoutVars>
      </dgm:prSet>
      <dgm:spPr/>
    </dgm:pt>
    <dgm:pt modelId="{1D34DC76-5DF9-487D-9AA9-833B67CAF4F8}" type="pres">
      <dgm:prSet presAssocID="{8C4D3A3B-6093-4BF1-B49C-A2B63FB9C084}" presName="rootComposite3" presStyleCnt="0"/>
      <dgm:spPr/>
    </dgm:pt>
    <dgm:pt modelId="{94BEFA05-8BD9-48EA-B4BC-75F7010B16D8}" type="pres">
      <dgm:prSet presAssocID="{8C4D3A3B-6093-4BF1-B49C-A2B63FB9C084}" presName="rootText3" presStyleLbl="alignAcc1" presStyleIdx="0" presStyleCnt="0">
        <dgm:presLayoutVars>
          <dgm:chPref val="3"/>
        </dgm:presLayoutVars>
      </dgm:prSet>
      <dgm:spPr/>
    </dgm:pt>
    <dgm:pt modelId="{D47658DE-6711-4990-A6E9-72BFC750B4C6}" type="pres">
      <dgm:prSet presAssocID="{8C4D3A3B-6093-4BF1-B49C-A2B63FB9C084}" presName="topArc3" presStyleLbl="parChTrans1D1" presStyleIdx="24" presStyleCnt="26"/>
      <dgm:spPr/>
    </dgm:pt>
    <dgm:pt modelId="{4F9EA5B8-4260-4AFB-936B-BE25FC715803}" type="pres">
      <dgm:prSet presAssocID="{8C4D3A3B-6093-4BF1-B49C-A2B63FB9C084}" presName="bottomArc3" presStyleLbl="parChTrans1D1" presStyleIdx="25" presStyleCnt="26"/>
      <dgm:spPr/>
    </dgm:pt>
    <dgm:pt modelId="{10C0BF0C-1294-445E-A99B-A466DB3A078B}" type="pres">
      <dgm:prSet presAssocID="{8C4D3A3B-6093-4BF1-B49C-A2B63FB9C084}" presName="topConnNode3" presStyleLbl="asst2" presStyleIdx="0" presStyleCnt="0"/>
      <dgm:spPr/>
    </dgm:pt>
    <dgm:pt modelId="{317B529E-08CD-4561-9F5B-20EBE68F2ABF}" type="pres">
      <dgm:prSet presAssocID="{8C4D3A3B-6093-4BF1-B49C-A2B63FB9C084}" presName="hierChild6" presStyleCnt="0"/>
      <dgm:spPr/>
    </dgm:pt>
    <dgm:pt modelId="{EE9F58E2-ED70-4879-8D0D-11339C27ABFB}" type="pres">
      <dgm:prSet presAssocID="{8C4D3A3B-6093-4BF1-B49C-A2B63FB9C084}" presName="hierChild7" presStyleCnt="0"/>
      <dgm:spPr/>
    </dgm:pt>
    <dgm:pt modelId="{3072C53E-B143-4856-9465-5861EFB59ECC}" type="pres">
      <dgm:prSet presAssocID="{901A16E1-9C51-4F27-8ABC-368244363E0B}" presName="hierChild3" presStyleCnt="0"/>
      <dgm:spPr/>
    </dgm:pt>
  </dgm:ptLst>
  <dgm:cxnLst>
    <dgm:cxn modelId="{BB94340C-A3DA-4BA8-9678-9AA5A663B9D2}" type="presOf" srcId="{FD4B4780-D96C-4270-B6D4-CB8F197D857F}" destId="{477BDC37-01C8-4E53-9C5A-525E24D55A44}" srcOrd="1" destOrd="0" presId="urn:microsoft.com/office/officeart/2008/layout/HalfCircleOrganizationChart"/>
    <dgm:cxn modelId="{F9966D5E-0B0D-4B61-83E4-253DDA259836}" srcId="{097B774E-1793-4C76-942A-E237FD6AADFB}" destId="{1F889032-6C8B-400A-86B5-2C954A27014D}" srcOrd="1" destOrd="0" parTransId="{F4658C71-21F1-4237-B6CE-91E4184FB6FE}" sibTransId="{27B406F3-FD6E-49F7-BAEA-18F6266497B9}"/>
    <dgm:cxn modelId="{CCAAAE03-6954-4565-9FFB-D904F9A1A1E0}" srcId="{FD4B4780-D96C-4270-B6D4-CB8F197D857F}" destId="{378C2641-8134-4054-8FDD-38BEFCF45631}" srcOrd="2" destOrd="0" parTransId="{57172ECE-89ED-436F-A79E-A0C911777295}" sibTransId="{EB8BB78B-F8BC-413A-BC0E-5732AD7E753A}"/>
    <dgm:cxn modelId="{05E36239-5C60-48F8-A873-424D75E8FF0B}" type="presOf" srcId="{18FBD51E-525D-4B00-A7C6-92D6F0A8E1E5}" destId="{62850C1C-615B-4329-ADB4-790D7F62A7CD}" srcOrd="0" destOrd="0" presId="urn:microsoft.com/office/officeart/2008/layout/HalfCircleOrganizationChart"/>
    <dgm:cxn modelId="{7152788D-1EDD-44A9-9C9A-B017B1D2EA95}" type="presOf" srcId="{097B774E-1793-4C76-942A-E237FD6AADFB}" destId="{B6FD79AE-17A1-4AE2-90C2-F9471792ED6D}" srcOrd="0" destOrd="0" presId="urn:microsoft.com/office/officeart/2008/layout/HalfCircleOrganizationChart"/>
    <dgm:cxn modelId="{5E5D4EF4-967E-4E1B-88D4-057C150E5D1B}" type="presOf" srcId="{901A16E1-9C51-4F27-8ABC-368244363E0B}" destId="{F1796AE3-0B0F-4B2F-A35B-48CFFCEF0D81}" srcOrd="0" destOrd="0" presId="urn:microsoft.com/office/officeart/2008/layout/HalfCircleOrganizationChart"/>
    <dgm:cxn modelId="{8BC6CA1E-9533-4C25-B60B-9F496C503875}" type="presOf" srcId="{B9FEE7DB-3252-4F42-8803-1539DAE49762}" destId="{6383B42C-C8FF-40F1-A20F-E0DE7329FC53}" srcOrd="0" destOrd="0" presId="urn:microsoft.com/office/officeart/2008/layout/HalfCircleOrganizationChart"/>
    <dgm:cxn modelId="{A3485894-DD51-47EE-B913-14C20AA540C1}" type="presOf" srcId="{45087AC2-DAB5-4B61-9D62-E22DA6967608}" destId="{BB538949-BB4F-4AE8-A03F-14ABA8A6236E}" srcOrd="0" destOrd="0" presId="urn:microsoft.com/office/officeart/2008/layout/HalfCircleOrganizationChart"/>
    <dgm:cxn modelId="{4C6BC5C5-F21B-4CF2-B79C-82F2068620F8}" type="presOf" srcId="{901A16E1-9C51-4F27-8ABC-368244363E0B}" destId="{75F56467-5EBA-4AFB-ADCF-6CCC0E3D522A}" srcOrd="1" destOrd="0" presId="urn:microsoft.com/office/officeart/2008/layout/HalfCircleOrganizationChart"/>
    <dgm:cxn modelId="{C909AEBE-AEAB-4D2D-B665-CC35260776FE}" type="presOf" srcId="{1F889032-6C8B-400A-86B5-2C954A27014D}" destId="{13451418-CC03-494D-BFAB-2754F30D2143}" srcOrd="0" destOrd="0" presId="urn:microsoft.com/office/officeart/2008/layout/HalfCircleOrganizationChart"/>
    <dgm:cxn modelId="{C9C2E383-90B5-4ABF-BE3D-384E70B82972}" type="presOf" srcId="{1F889032-6C8B-400A-86B5-2C954A27014D}" destId="{A7F3DD46-B3C8-475A-BC52-7F7F79A1F8BB}" srcOrd="1" destOrd="0" presId="urn:microsoft.com/office/officeart/2008/layout/HalfCircleOrganizationChart"/>
    <dgm:cxn modelId="{4F2F2446-0A03-47AA-BACA-A62A4C9AC346}" type="presOf" srcId="{A35CB8DD-DC31-438D-8B43-BE5326BA068A}" destId="{61D64BB7-5AFC-448E-902E-4867602F0543}" srcOrd="0" destOrd="0" presId="urn:microsoft.com/office/officeart/2008/layout/HalfCircleOrganizationChart"/>
    <dgm:cxn modelId="{0625E9FD-BF6B-46ED-9A51-F3BCB9984637}" type="presOf" srcId="{378C2641-8134-4054-8FDD-38BEFCF45631}" destId="{EFD52018-11E1-4D74-95C5-5034E42DAB3C}" srcOrd="0" destOrd="0" presId="urn:microsoft.com/office/officeart/2008/layout/HalfCircleOrganizationChart"/>
    <dgm:cxn modelId="{29AF058C-02F2-41A1-BCF3-74D08521A2FF}" srcId="{901A16E1-9C51-4F27-8ABC-368244363E0B}" destId="{5C963830-33AA-4349-972C-EAFAC050B78B}" srcOrd="1" destOrd="0" parTransId="{44BEF4E8-BD8D-4FC0-AE43-699A54E0ED5D}" sibTransId="{B7076154-56A9-4B8D-AF65-4CD2434A1B1A}"/>
    <dgm:cxn modelId="{A73D6097-B54B-40A8-B506-43641459872F}" type="presOf" srcId="{CB0D3B7D-854C-4F24-8813-304D02BC3FE2}" destId="{E8BD470D-8505-4978-A72D-58595842AF28}" srcOrd="0" destOrd="0" presId="urn:microsoft.com/office/officeart/2008/layout/HalfCircleOrganizationChart"/>
    <dgm:cxn modelId="{31D24887-5939-4D83-9A03-98C63DE2FA82}" type="presOf" srcId="{FD4B4780-D96C-4270-B6D4-CB8F197D857F}" destId="{02515B44-1B4B-4F64-9667-3DB8A5ED6FBA}" srcOrd="0" destOrd="0" presId="urn:microsoft.com/office/officeart/2008/layout/HalfCircleOrganizationChart"/>
    <dgm:cxn modelId="{7EC16BA1-6465-483B-A7E4-609BD3AA0DCA}" type="presOf" srcId="{2133D50D-7352-449B-A8A9-6F4D190F89CB}" destId="{A9E78C0A-B75E-41CE-99D9-074E317E55E1}" srcOrd="0" destOrd="0" presId="urn:microsoft.com/office/officeart/2008/layout/HalfCircleOrganizationChart"/>
    <dgm:cxn modelId="{ADD21A78-B5AC-4696-8E4D-3FED6DDC9E76}" srcId="{097B774E-1793-4C76-942A-E237FD6AADFB}" destId="{8C4D3A3B-6093-4BF1-B49C-A2B63FB9C084}" srcOrd="2" destOrd="0" parTransId="{53989916-D078-4AED-8012-5C8DEC7B30BF}" sibTransId="{27FC3990-656C-43CA-AB08-1807B33B8FF7}"/>
    <dgm:cxn modelId="{239DD688-91F1-4FD9-941B-1A0D1D46CCFD}" srcId="{FD4B4780-D96C-4270-B6D4-CB8F197D857F}" destId="{18FBD51E-525D-4B00-A7C6-92D6F0A8E1E5}" srcOrd="1" destOrd="0" parTransId="{A7EAB22D-D48C-423F-800C-A52903477DE2}" sibTransId="{BBA705FF-3DBE-4D0A-B396-D56DF678EE0B}"/>
    <dgm:cxn modelId="{6D269438-055E-46E8-AD45-62D1232ABE3A}" type="presOf" srcId="{821A09C8-72CD-45D5-97F7-CE5D662C0FD0}" destId="{88359044-3654-4F30-9E0F-A9D08EB8AEDC}" srcOrd="0" destOrd="0" presId="urn:microsoft.com/office/officeart/2008/layout/HalfCircleOrganizationChart"/>
    <dgm:cxn modelId="{E75C7C72-413C-4950-A082-2E32F7838914}" type="presOf" srcId="{A35CB8DD-DC31-438D-8B43-BE5326BA068A}" destId="{BEE0FF3C-6835-47B6-9D51-19E8513D439E}" srcOrd="1" destOrd="0" presId="urn:microsoft.com/office/officeart/2008/layout/HalfCircleOrganizationChart"/>
    <dgm:cxn modelId="{7688A3FC-A004-4620-88BD-CE9D48119CC7}" srcId="{901A16E1-9C51-4F27-8ABC-368244363E0B}" destId="{097B774E-1793-4C76-942A-E237FD6AADFB}" srcOrd="2" destOrd="0" parTransId="{45087AC2-DAB5-4B61-9D62-E22DA6967608}" sibTransId="{33E1C4A3-067D-468D-B7AC-4F097C6F3991}"/>
    <dgm:cxn modelId="{D4DE9175-68DA-4347-9F51-6D804B601363}" srcId="{FD4B4780-D96C-4270-B6D4-CB8F197D857F}" destId="{2133D50D-7352-449B-A8A9-6F4D190F89CB}" srcOrd="0" destOrd="0" parTransId="{C18A6163-B4C4-41D9-82FA-E33674653223}" sibTransId="{1F8523C6-6689-417A-96CD-B9FE6F2E9A73}"/>
    <dgm:cxn modelId="{72799358-B8DB-4B1A-9484-BEFEF15AD7F1}" type="presOf" srcId="{43349BD2-E0FE-41D1-8DCC-27EA6BDFADF3}" destId="{F2869EE8-C240-479C-89F3-5C69025F927E}" srcOrd="0" destOrd="0" presId="urn:microsoft.com/office/officeart/2008/layout/HalfCircleOrganizationChart"/>
    <dgm:cxn modelId="{768C9144-1D15-47F2-883F-BD4D113ACE75}" type="presOf" srcId="{B8ED616B-4883-45B4-8DE7-6F9386F65BDC}" destId="{A4D6E05E-80B4-4C78-8B97-49287272D645}" srcOrd="0" destOrd="0" presId="urn:microsoft.com/office/officeart/2008/layout/HalfCircleOrganizationChart"/>
    <dgm:cxn modelId="{6BE5C141-8835-4313-863F-472F9CFCC242}" type="presOf" srcId="{39927234-18EE-4680-8D88-B90B13165C7E}" destId="{982D7FA5-D897-467D-A593-D0AE3219E9D9}" srcOrd="0" destOrd="0" presId="urn:microsoft.com/office/officeart/2008/layout/HalfCircleOrganizationChart"/>
    <dgm:cxn modelId="{9DD6EB9F-40EE-49B1-AB29-01C48ECA2EFB}" type="presOf" srcId="{18FBD51E-525D-4B00-A7C6-92D6F0A8E1E5}" destId="{7C8A4E33-37BD-4520-81A4-4F1B596619D9}" srcOrd="1" destOrd="0" presId="urn:microsoft.com/office/officeart/2008/layout/HalfCircleOrganizationChart"/>
    <dgm:cxn modelId="{CF7648EB-A059-426B-9E89-A5C2E8D581DF}" srcId="{901A16E1-9C51-4F27-8ABC-368244363E0B}" destId="{FD4B4780-D96C-4270-B6D4-CB8F197D857F}" srcOrd="0" destOrd="0" parTransId="{1394BB5B-856E-45E1-BDE4-FD7774645FAF}" sibTransId="{A8D2D441-FEDE-41F7-B286-379F60A88220}"/>
    <dgm:cxn modelId="{15823908-17A1-4F33-8D8A-7184926F4709}" type="presOf" srcId="{44BEF4E8-BD8D-4FC0-AE43-699A54E0ED5D}" destId="{19EE8C2A-C147-41DB-A212-B8DB4C708698}" srcOrd="0" destOrd="0" presId="urn:microsoft.com/office/officeart/2008/layout/HalfCircleOrganizationChart"/>
    <dgm:cxn modelId="{805249AE-FCBD-4B19-B4A8-D54291A7D123}" type="presOf" srcId="{57172ECE-89ED-436F-A79E-A0C911777295}" destId="{B02DDD31-68CC-4688-BFC8-6FF952949B54}" srcOrd="0" destOrd="0" presId="urn:microsoft.com/office/officeart/2008/layout/HalfCircleOrganizationChart"/>
    <dgm:cxn modelId="{B76EDE89-C014-40A4-8B4A-B8F7001DE651}" type="presOf" srcId="{F4658C71-21F1-4237-B6CE-91E4184FB6FE}" destId="{3CD9E01A-11C5-4472-9464-F6E93ECAD2A3}" srcOrd="0" destOrd="0" presId="urn:microsoft.com/office/officeart/2008/layout/HalfCircleOrganizationChart"/>
    <dgm:cxn modelId="{09264A91-8FC2-4031-A56D-103AC211AFC1}" type="presOf" srcId="{A7EAB22D-D48C-423F-800C-A52903477DE2}" destId="{EDC24EC2-6A09-4247-993C-25BFFC542903}" srcOrd="0" destOrd="0" presId="urn:microsoft.com/office/officeart/2008/layout/HalfCircleOrganizationChart"/>
    <dgm:cxn modelId="{B553A2A8-C6CE-44AF-AA01-B5C7403C659D}" type="presOf" srcId="{2133D50D-7352-449B-A8A9-6F4D190F89CB}" destId="{C1F170CB-BF09-48BC-A77E-6DA2942D0F60}" srcOrd="1" destOrd="0" presId="urn:microsoft.com/office/officeart/2008/layout/HalfCircleOrganizationChart"/>
    <dgm:cxn modelId="{BAACFDCD-D7E3-4E54-8F56-12DE2A4B1FA4}" type="presOf" srcId="{5C963830-33AA-4349-972C-EAFAC050B78B}" destId="{C2238E7E-EE30-4E79-A497-4A69219350D6}" srcOrd="0" destOrd="0" presId="urn:microsoft.com/office/officeart/2008/layout/HalfCircleOrganizationChart"/>
    <dgm:cxn modelId="{BD8F3F2F-4081-466C-9470-C7771A1B8C2A}" type="presOf" srcId="{E81557E1-3E43-42CA-BB37-EDF298E4A7FD}" destId="{A614ABA7-F73E-4BAB-80DB-196489AE5AF4}" srcOrd="0" destOrd="0" presId="urn:microsoft.com/office/officeart/2008/layout/HalfCircleOrganizationChart"/>
    <dgm:cxn modelId="{E36F5563-A9D3-4380-8F20-AE4B25F11155}" type="presOf" srcId="{8C4D3A3B-6093-4BF1-B49C-A2B63FB9C084}" destId="{94BEFA05-8BD9-48EA-B4BC-75F7010B16D8}" srcOrd="0" destOrd="0" presId="urn:microsoft.com/office/officeart/2008/layout/HalfCircleOrganizationChart"/>
    <dgm:cxn modelId="{13F19CB6-676B-4CB7-BA0C-061CB77E762B}" srcId="{5C963830-33AA-4349-972C-EAFAC050B78B}" destId="{39927234-18EE-4680-8D88-B90B13165C7E}" srcOrd="0" destOrd="0" parTransId="{821A09C8-72CD-45D5-97F7-CE5D662C0FD0}" sibTransId="{FD702EFA-33E1-4AE1-85E4-18958344917A}"/>
    <dgm:cxn modelId="{BC04F539-0780-403A-99E2-D86247C5A057}" srcId="{5C963830-33AA-4349-972C-EAFAC050B78B}" destId="{CB0D3B7D-854C-4F24-8813-304D02BC3FE2}" srcOrd="2" destOrd="0" parTransId="{E81557E1-3E43-42CA-BB37-EDF298E4A7FD}" sibTransId="{AE077F3A-E3D6-4544-B43A-9D2CA2DF4BB5}"/>
    <dgm:cxn modelId="{D3B10721-7A7D-4029-9BD5-7F75F1FB97E1}" type="presOf" srcId="{87E00293-07CB-4386-A3CC-F4611DD33F0F}" destId="{85BA5FA6-1111-494D-A2B1-04A04FF8302C}" srcOrd="0" destOrd="0" presId="urn:microsoft.com/office/officeart/2008/layout/HalfCircleOrganizationChart"/>
    <dgm:cxn modelId="{B7FB1880-3DB3-4990-9366-E14E593BDEDE}" type="presOf" srcId="{8C4D3A3B-6093-4BF1-B49C-A2B63FB9C084}" destId="{10C0BF0C-1294-445E-A99B-A466DB3A078B}" srcOrd="1" destOrd="0" presId="urn:microsoft.com/office/officeart/2008/layout/HalfCircleOrganizationChart"/>
    <dgm:cxn modelId="{97711F4D-8849-4A5B-8957-0CC0E01160EC}" srcId="{87E00293-07CB-4386-A3CC-F4611DD33F0F}" destId="{901A16E1-9C51-4F27-8ABC-368244363E0B}" srcOrd="0" destOrd="0" parTransId="{BA955ADF-666D-4932-BD4D-3AF40BCE8824}" sibTransId="{5580CC5D-B164-4B2C-A872-BD87D10046AE}"/>
    <dgm:cxn modelId="{C7B13DF0-7947-477E-8A1B-E75B6941CE33}" srcId="{5C963830-33AA-4349-972C-EAFAC050B78B}" destId="{B9FEE7DB-3252-4F42-8803-1539DAE49762}" srcOrd="1" destOrd="0" parTransId="{43349BD2-E0FE-41D1-8DCC-27EA6BDFADF3}" sibTransId="{D00B7804-79AD-4E70-AEC7-A57CCAC15868}"/>
    <dgm:cxn modelId="{9F6640E5-642C-450D-AFDC-596C258E9655}" type="presOf" srcId="{097B774E-1793-4C76-942A-E237FD6AADFB}" destId="{61FDB850-590C-4DC7-ADEA-2AF9CCAA803E}" srcOrd="1" destOrd="0" presId="urn:microsoft.com/office/officeart/2008/layout/HalfCircleOrganizationChart"/>
    <dgm:cxn modelId="{8008CDD0-1AC3-4249-9748-A3AC733A3888}" type="presOf" srcId="{378C2641-8134-4054-8FDD-38BEFCF45631}" destId="{A52929E2-E674-420D-8982-AC858DD5F9E3}" srcOrd="1" destOrd="0" presId="urn:microsoft.com/office/officeart/2008/layout/HalfCircleOrganizationChart"/>
    <dgm:cxn modelId="{289FAAFE-548E-4AF1-9B06-9F9335282D3F}" type="presOf" srcId="{53989916-D078-4AED-8012-5C8DEC7B30BF}" destId="{0B9DA088-C08D-4B0F-A768-EF238792F07E}" srcOrd="0" destOrd="0" presId="urn:microsoft.com/office/officeart/2008/layout/HalfCircleOrganizationChart"/>
    <dgm:cxn modelId="{5EDF438D-4AEC-4AFD-B68A-290F44698E9C}" type="presOf" srcId="{B9FEE7DB-3252-4F42-8803-1539DAE49762}" destId="{6277A64E-C710-45BB-899F-0713BAF658E6}" srcOrd="1" destOrd="0" presId="urn:microsoft.com/office/officeart/2008/layout/HalfCircleOrganizationChart"/>
    <dgm:cxn modelId="{FA55B78C-08E6-4844-98E1-8E5A2C4A2C07}" type="presOf" srcId="{1394BB5B-856E-45E1-BDE4-FD7774645FAF}" destId="{4388D775-9C4A-467F-B5CD-10237A7BC85F}" srcOrd="0" destOrd="0" presId="urn:microsoft.com/office/officeart/2008/layout/HalfCircleOrganizationChart"/>
    <dgm:cxn modelId="{4897A441-D0F3-415E-8DDA-4106D5B61606}" srcId="{097B774E-1793-4C76-942A-E237FD6AADFB}" destId="{A35CB8DD-DC31-438D-8B43-BE5326BA068A}" srcOrd="0" destOrd="0" parTransId="{B8ED616B-4883-45B4-8DE7-6F9386F65BDC}" sibTransId="{C989A3F6-9269-4B4F-B12E-7B530801DAA0}"/>
    <dgm:cxn modelId="{23365705-8EC1-48C5-8A73-0FDF0FD7F00E}" type="presOf" srcId="{CB0D3B7D-854C-4F24-8813-304D02BC3FE2}" destId="{8E42B42C-ED68-4F77-801C-E9FA61A17D57}" srcOrd="1" destOrd="0" presId="urn:microsoft.com/office/officeart/2008/layout/HalfCircleOrganizationChart"/>
    <dgm:cxn modelId="{29E8C3CA-285D-4D08-B4A9-0B9877B8ACA4}" type="presOf" srcId="{39927234-18EE-4680-8D88-B90B13165C7E}" destId="{77D42FE8-0A20-433A-B908-4A8127123624}" srcOrd="1" destOrd="0" presId="urn:microsoft.com/office/officeart/2008/layout/HalfCircleOrganizationChart"/>
    <dgm:cxn modelId="{817B8876-CDB2-4515-B2FF-767A8F3A61A5}" type="presOf" srcId="{C18A6163-B4C4-41D9-82FA-E33674653223}" destId="{6962F6F1-93A9-4204-8080-9E167162B66E}" srcOrd="0" destOrd="0" presId="urn:microsoft.com/office/officeart/2008/layout/HalfCircleOrganizationChart"/>
    <dgm:cxn modelId="{F343EA1D-F566-4765-87D5-799877815BCF}" type="presOf" srcId="{5C963830-33AA-4349-972C-EAFAC050B78B}" destId="{455CD300-11BA-4F6B-9BC9-5A2C19AF041B}" srcOrd="1" destOrd="0" presId="urn:microsoft.com/office/officeart/2008/layout/HalfCircleOrganizationChart"/>
    <dgm:cxn modelId="{A5C888FD-E946-4906-BAD0-2FA88691713D}" type="presParOf" srcId="{85BA5FA6-1111-494D-A2B1-04A04FF8302C}" destId="{418A8EED-8F19-461D-9B74-602879A666D1}" srcOrd="0" destOrd="0" presId="urn:microsoft.com/office/officeart/2008/layout/HalfCircleOrganizationChart"/>
    <dgm:cxn modelId="{04967218-D2B9-473B-9BD9-887EA198C1F6}" type="presParOf" srcId="{418A8EED-8F19-461D-9B74-602879A666D1}" destId="{340BE988-4FAB-460A-941E-BCD9710581A2}" srcOrd="0" destOrd="0" presId="urn:microsoft.com/office/officeart/2008/layout/HalfCircleOrganizationChart"/>
    <dgm:cxn modelId="{A9D2DF84-FFA3-4F8C-A42E-6332698E3473}" type="presParOf" srcId="{340BE988-4FAB-460A-941E-BCD9710581A2}" destId="{F1796AE3-0B0F-4B2F-A35B-48CFFCEF0D81}" srcOrd="0" destOrd="0" presId="urn:microsoft.com/office/officeart/2008/layout/HalfCircleOrganizationChart"/>
    <dgm:cxn modelId="{8CF1F05E-098D-44F7-BDE4-CB88ED43207D}" type="presParOf" srcId="{340BE988-4FAB-460A-941E-BCD9710581A2}" destId="{B687EC11-EC61-4D48-8922-77B2C06D8113}" srcOrd="1" destOrd="0" presId="urn:microsoft.com/office/officeart/2008/layout/HalfCircleOrganizationChart"/>
    <dgm:cxn modelId="{15078586-F712-4309-81DA-70986DC77DFA}" type="presParOf" srcId="{340BE988-4FAB-460A-941E-BCD9710581A2}" destId="{786B0ADE-8BF8-4376-A18B-286C47D37684}" srcOrd="2" destOrd="0" presId="urn:microsoft.com/office/officeart/2008/layout/HalfCircleOrganizationChart"/>
    <dgm:cxn modelId="{70530713-5C9A-4E51-9CAB-B8E6F9916380}" type="presParOf" srcId="{340BE988-4FAB-460A-941E-BCD9710581A2}" destId="{75F56467-5EBA-4AFB-ADCF-6CCC0E3D522A}" srcOrd="3" destOrd="0" presId="urn:microsoft.com/office/officeart/2008/layout/HalfCircleOrganizationChart"/>
    <dgm:cxn modelId="{65C4CA93-C3FA-4F00-839D-704586DCE63E}" type="presParOf" srcId="{418A8EED-8F19-461D-9B74-602879A666D1}" destId="{07091505-748D-4F5D-B721-C582746834D7}" srcOrd="1" destOrd="0" presId="urn:microsoft.com/office/officeart/2008/layout/HalfCircleOrganizationChart"/>
    <dgm:cxn modelId="{013F376D-8295-45B9-953A-704B6EF1BE5E}" type="presParOf" srcId="{07091505-748D-4F5D-B721-C582746834D7}" destId="{4388D775-9C4A-467F-B5CD-10237A7BC85F}" srcOrd="0" destOrd="0" presId="urn:microsoft.com/office/officeart/2008/layout/HalfCircleOrganizationChart"/>
    <dgm:cxn modelId="{D80D42F9-28F7-4296-B377-5241B5F0A0E9}" type="presParOf" srcId="{07091505-748D-4F5D-B721-C582746834D7}" destId="{008094E5-B094-4CF4-8CF1-454896514B90}" srcOrd="1" destOrd="0" presId="urn:microsoft.com/office/officeart/2008/layout/HalfCircleOrganizationChart"/>
    <dgm:cxn modelId="{E1EABBC4-9C56-4230-8CA2-5FEF7F64D9C2}" type="presParOf" srcId="{008094E5-B094-4CF4-8CF1-454896514B90}" destId="{3ABD0B72-714D-47D0-8AA1-BB801A6EC195}" srcOrd="0" destOrd="0" presId="urn:microsoft.com/office/officeart/2008/layout/HalfCircleOrganizationChart"/>
    <dgm:cxn modelId="{DB6F4675-4300-4680-8A30-61AEE6C4CBE8}" type="presParOf" srcId="{3ABD0B72-714D-47D0-8AA1-BB801A6EC195}" destId="{02515B44-1B4B-4F64-9667-3DB8A5ED6FBA}" srcOrd="0" destOrd="0" presId="urn:microsoft.com/office/officeart/2008/layout/HalfCircleOrganizationChart"/>
    <dgm:cxn modelId="{24B279EF-18A4-4648-BC2D-1D1099285175}" type="presParOf" srcId="{3ABD0B72-714D-47D0-8AA1-BB801A6EC195}" destId="{E253C6B5-694B-4354-91F9-F6789AF2980D}" srcOrd="1" destOrd="0" presId="urn:microsoft.com/office/officeart/2008/layout/HalfCircleOrganizationChart"/>
    <dgm:cxn modelId="{6431F35F-302D-49C3-9A19-FFB4094FC62A}" type="presParOf" srcId="{3ABD0B72-714D-47D0-8AA1-BB801A6EC195}" destId="{33F0A4A9-38E0-45B4-B294-F328B322EB78}" srcOrd="2" destOrd="0" presId="urn:microsoft.com/office/officeart/2008/layout/HalfCircleOrganizationChart"/>
    <dgm:cxn modelId="{FDD90524-D28A-4016-AE2F-B8B2A39929B4}" type="presParOf" srcId="{3ABD0B72-714D-47D0-8AA1-BB801A6EC195}" destId="{477BDC37-01C8-4E53-9C5A-525E24D55A44}" srcOrd="3" destOrd="0" presId="urn:microsoft.com/office/officeart/2008/layout/HalfCircleOrganizationChart"/>
    <dgm:cxn modelId="{81FEA0B0-C362-4498-AC93-35A70FFA8EFF}" type="presParOf" srcId="{008094E5-B094-4CF4-8CF1-454896514B90}" destId="{A6DEEE3C-4A1C-400A-A363-44BAE7B92115}" srcOrd="1" destOrd="0" presId="urn:microsoft.com/office/officeart/2008/layout/HalfCircleOrganizationChart"/>
    <dgm:cxn modelId="{AF245015-13C2-4F04-AC7E-9EB7953132A1}" type="presParOf" srcId="{008094E5-B094-4CF4-8CF1-454896514B90}" destId="{CED91294-C59A-4EA9-8ED5-974C7D7E59A4}" srcOrd="2" destOrd="0" presId="urn:microsoft.com/office/officeart/2008/layout/HalfCircleOrganizationChart"/>
    <dgm:cxn modelId="{AC1D8CE3-2E90-4DCD-BD81-D37B695A60DC}" type="presParOf" srcId="{CED91294-C59A-4EA9-8ED5-974C7D7E59A4}" destId="{6962F6F1-93A9-4204-8080-9E167162B66E}" srcOrd="0" destOrd="0" presId="urn:microsoft.com/office/officeart/2008/layout/HalfCircleOrganizationChart"/>
    <dgm:cxn modelId="{1256CB74-66D5-42BB-B7C8-6BC8D2E78A04}" type="presParOf" srcId="{CED91294-C59A-4EA9-8ED5-974C7D7E59A4}" destId="{E19691E4-349B-4648-923D-41810E2D9F69}" srcOrd="1" destOrd="0" presId="urn:microsoft.com/office/officeart/2008/layout/HalfCircleOrganizationChart"/>
    <dgm:cxn modelId="{1479ECB2-9406-436E-8E67-7ADAC380E455}" type="presParOf" srcId="{E19691E4-349B-4648-923D-41810E2D9F69}" destId="{60B50142-00F4-4B9B-A141-77E48C149496}" srcOrd="0" destOrd="0" presId="urn:microsoft.com/office/officeart/2008/layout/HalfCircleOrganizationChart"/>
    <dgm:cxn modelId="{F013F596-7BAF-4D80-80B3-217BBA470782}" type="presParOf" srcId="{60B50142-00F4-4B9B-A141-77E48C149496}" destId="{A9E78C0A-B75E-41CE-99D9-074E317E55E1}" srcOrd="0" destOrd="0" presId="urn:microsoft.com/office/officeart/2008/layout/HalfCircleOrganizationChart"/>
    <dgm:cxn modelId="{93BB136C-D025-4F07-913B-B0C7806C6B99}" type="presParOf" srcId="{60B50142-00F4-4B9B-A141-77E48C149496}" destId="{B0D78EB8-4A13-4D41-AE99-A39C3084F55B}" srcOrd="1" destOrd="0" presId="urn:microsoft.com/office/officeart/2008/layout/HalfCircleOrganizationChart"/>
    <dgm:cxn modelId="{C4E87463-357B-4099-BFC4-7DEFC359A5B3}" type="presParOf" srcId="{60B50142-00F4-4B9B-A141-77E48C149496}" destId="{6AE1C71A-8731-4D3A-8A32-8A1095E8B76E}" srcOrd="2" destOrd="0" presId="urn:microsoft.com/office/officeart/2008/layout/HalfCircleOrganizationChart"/>
    <dgm:cxn modelId="{44BCA4FD-00D0-408D-A9BF-84F6B157132F}" type="presParOf" srcId="{60B50142-00F4-4B9B-A141-77E48C149496}" destId="{C1F170CB-BF09-48BC-A77E-6DA2942D0F60}" srcOrd="3" destOrd="0" presId="urn:microsoft.com/office/officeart/2008/layout/HalfCircleOrganizationChart"/>
    <dgm:cxn modelId="{583F0D52-32A3-4D2E-B0FA-EDAD4AB99F72}" type="presParOf" srcId="{E19691E4-349B-4648-923D-41810E2D9F69}" destId="{A6D378CB-58FE-4CB0-B023-56F71C1DCD72}" srcOrd="1" destOrd="0" presId="urn:microsoft.com/office/officeart/2008/layout/HalfCircleOrganizationChart"/>
    <dgm:cxn modelId="{F7E011DA-5549-4371-A204-2CD328A6CF68}" type="presParOf" srcId="{E19691E4-349B-4648-923D-41810E2D9F69}" destId="{BD2D8511-81E9-4E80-9E32-2ABF672ED60E}" srcOrd="2" destOrd="0" presId="urn:microsoft.com/office/officeart/2008/layout/HalfCircleOrganizationChart"/>
    <dgm:cxn modelId="{A12EC44A-35AF-41F9-B9C2-45CE0F48BFFC}" type="presParOf" srcId="{CED91294-C59A-4EA9-8ED5-974C7D7E59A4}" destId="{EDC24EC2-6A09-4247-993C-25BFFC542903}" srcOrd="2" destOrd="0" presId="urn:microsoft.com/office/officeart/2008/layout/HalfCircleOrganizationChart"/>
    <dgm:cxn modelId="{1507AEA3-EE6B-4ACA-98FA-7311AF9A4ECA}" type="presParOf" srcId="{CED91294-C59A-4EA9-8ED5-974C7D7E59A4}" destId="{06B6EBA0-4BAD-4511-A127-1EB6D5AC2150}" srcOrd="3" destOrd="0" presId="urn:microsoft.com/office/officeart/2008/layout/HalfCircleOrganizationChart"/>
    <dgm:cxn modelId="{1C41602B-CF40-4120-BA93-16323FF18D49}" type="presParOf" srcId="{06B6EBA0-4BAD-4511-A127-1EB6D5AC2150}" destId="{5A354720-1BC0-4916-9FD9-06B23440E32F}" srcOrd="0" destOrd="0" presId="urn:microsoft.com/office/officeart/2008/layout/HalfCircleOrganizationChart"/>
    <dgm:cxn modelId="{8C22D4FC-ECD1-4405-99F9-BBCDB9B6E4CD}" type="presParOf" srcId="{5A354720-1BC0-4916-9FD9-06B23440E32F}" destId="{62850C1C-615B-4329-ADB4-790D7F62A7CD}" srcOrd="0" destOrd="0" presId="urn:microsoft.com/office/officeart/2008/layout/HalfCircleOrganizationChart"/>
    <dgm:cxn modelId="{F938B210-E32F-46C2-8E33-3A21D376FA3C}" type="presParOf" srcId="{5A354720-1BC0-4916-9FD9-06B23440E32F}" destId="{2220752B-CAF4-47E5-B942-BC232AA36555}" srcOrd="1" destOrd="0" presId="urn:microsoft.com/office/officeart/2008/layout/HalfCircleOrganizationChart"/>
    <dgm:cxn modelId="{5055B54D-35DD-4537-890B-984BDD0EC7C1}" type="presParOf" srcId="{5A354720-1BC0-4916-9FD9-06B23440E32F}" destId="{2C3756B3-47BC-418C-9B8E-0D16480485F2}" srcOrd="2" destOrd="0" presId="urn:microsoft.com/office/officeart/2008/layout/HalfCircleOrganizationChart"/>
    <dgm:cxn modelId="{43B85FFF-ABDB-489B-96B1-08624EC88260}" type="presParOf" srcId="{5A354720-1BC0-4916-9FD9-06B23440E32F}" destId="{7C8A4E33-37BD-4520-81A4-4F1B596619D9}" srcOrd="3" destOrd="0" presId="urn:microsoft.com/office/officeart/2008/layout/HalfCircleOrganizationChart"/>
    <dgm:cxn modelId="{87C38706-ACE7-4DA2-BCBC-009EE9E0B46F}" type="presParOf" srcId="{06B6EBA0-4BAD-4511-A127-1EB6D5AC2150}" destId="{5CE9D8E7-BC14-4D95-A7DB-876B5C01266C}" srcOrd="1" destOrd="0" presId="urn:microsoft.com/office/officeart/2008/layout/HalfCircleOrganizationChart"/>
    <dgm:cxn modelId="{1E54B462-D7AE-40D3-8A8D-296510EEEDC9}" type="presParOf" srcId="{06B6EBA0-4BAD-4511-A127-1EB6D5AC2150}" destId="{F0608864-6184-4E4F-92AE-93B122BBCC84}" srcOrd="2" destOrd="0" presId="urn:microsoft.com/office/officeart/2008/layout/HalfCircleOrganizationChart"/>
    <dgm:cxn modelId="{9EB67129-9CBC-4D40-9A6B-8F5A537A761A}" type="presParOf" srcId="{CED91294-C59A-4EA9-8ED5-974C7D7E59A4}" destId="{B02DDD31-68CC-4688-BFC8-6FF952949B54}" srcOrd="4" destOrd="0" presId="urn:microsoft.com/office/officeart/2008/layout/HalfCircleOrganizationChart"/>
    <dgm:cxn modelId="{E81EC8A2-812C-4F4A-8BB0-9C2E683666D4}" type="presParOf" srcId="{CED91294-C59A-4EA9-8ED5-974C7D7E59A4}" destId="{08485FB6-A95F-46D2-8F3B-8A1048F89F55}" srcOrd="5" destOrd="0" presId="urn:microsoft.com/office/officeart/2008/layout/HalfCircleOrganizationChart"/>
    <dgm:cxn modelId="{C1979E37-2EBA-4E75-924F-280CE8889BD4}" type="presParOf" srcId="{08485FB6-A95F-46D2-8F3B-8A1048F89F55}" destId="{B3DA0B8A-CE73-437C-8192-B169F44E1BCF}" srcOrd="0" destOrd="0" presId="urn:microsoft.com/office/officeart/2008/layout/HalfCircleOrganizationChart"/>
    <dgm:cxn modelId="{5E544D10-2BAE-4803-93C7-27F649729F03}" type="presParOf" srcId="{B3DA0B8A-CE73-437C-8192-B169F44E1BCF}" destId="{EFD52018-11E1-4D74-95C5-5034E42DAB3C}" srcOrd="0" destOrd="0" presId="urn:microsoft.com/office/officeart/2008/layout/HalfCircleOrganizationChart"/>
    <dgm:cxn modelId="{3302408B-FCD1-4EB5-81B1-A18BA5F41AF8}" type="presParOf" srcId="{B3DA0B8A-CE73-437C-8192-B169F44E1BCF}" destId="{F7ED89C8-939F-4E93-91B4-693E37F4F805}" srcOrd="1" destOrd="0" presId="urn:microsoft.com/office/officeart/2008/layout/HalfCircleOrganizationChart"/>
    <dgm:cxn modelId="{7DA86DD7-875A-4F81-9FA1-4B38A564AABF}" type="presParOf" srcId="{B3DA0B8A-CE73-437C-8192-B169F44E1BCF}" destId="{3F0E1E26-F6F5-461A-B290-A9C5C7585FC6}" srcOrd="2" destOrd="0" presId="urn:microsoft.com/office/officeart/2008/layout/HalfCircleOrganizationChart"/>
    <dgm:cxn modelId="{2BD2043B-7500-4E76-9853-BA27FAAD9790}" type="presParOf" srcId="{B3DA0B8A-CE73-437C-8192-B169F44E1BCF}" destId="{A52929E2-E674-420D-8982-AC858DD5F9E3}" srcOrd="3" destOrd="0" presId="urn:microsoft.com/office/officeart/2008/layout/HalfCircleOrganizationChart"/>
    <dgm:cxn modelId="{C9A7DE03-79BD-42E9-AA17-509770A453F0}" type="presParOf" srcId="{08485FB6-A95F-46D2-8F3B-8A1048F89F55}" destId="{EA7642AC-3629-4A61-B999-FAC4E42BE871}" srcOrd="1" destOrd="0" presId="urn:microsoft.com/office/officeart/2008/layout/HalfCircleOrganizationChart"/>
    <dgm:cxn modelId="{33D5BBEC-7DDD-496C-8FE3-AAAE7485BB15}" type="presParOf" srcId="{08485FB6-A95F-46D2-8F3B-8A1048F89F55}" destId="{191E0182-FA3F-44EA-B6E9-B0BA0C1C5C61}" srcOrd="2" destOrd="0" presId="urn:microsoft.com/office/officeart/2008/layout/HalfCircleOrganizationChart"/>
    <dgm:cxn modelId="{79DDC812-3394-4723-9A94-F194D5F72DAE}" type="presParOf" srcId="{07091505-748D-4F5D-B721-C582746834D7}" destId="{19EE8C2A-C147-41DB-A212-B8DB4C708698}" srcOrd="2" destOrd="0" presId="urn:microsoft.com/office/officeart/2008/layout/HalfCircleOrganizationChart"/>
    <dgm:cxn modelId="{4B0DFA40-7740-4B1D-93A2-19D791A8E75E}" type="presParOf" srcId="{07091505-748D-4F5D-B721-C582746834D7}" destId="{D2FFAA6E-FFFC-470A-8A53-7FC7E2113AFF}" srcOrd="3" destOrd="0" presId="urn:microsoft.com/office/officeart/2008/layout/HalfCircleOrganizationChart"/>
    <dgm:cxn modelId="{412DF7D3-8DFE-41B2-810C-913C2B992C54}" type="presParOf" srcId="{D2FFAA6E-FFFC-470A-8A53-7FC7E2113AFF}" destId="{C962A3D6-C8B0-429A-B545-438242ABC1DD}" srcOrd="0" destOrd="0" presId="urn:microsoft.com/office/officeart/2008/layout/HalfCircleOrganizationChart"/>
    <dgm:cxn modelId="{E8EB174D-2FFA-4500-98C1-1676CDE8B750}" type="presParOf" srcId="{C962A3D6-C8B0-429A-B545-438242ABC1DD}" destId="{C2238E7E-EE30-4E79-A497-4A69219350D6}" srcOrd="0" destOrd="0" presId="urn:microsoft.com/office/officeart/2008/layout/HalfCircleOrganizationChart"/>
    <dgm:cxn modelId="{BBAC6255-931A-4A71-AC54-7A22337C627F}" type="presParOf" srcId="{C962A3D6-C8B0-429A-B545-438242ABC1DD}" destId="{885B0846-97A7-4A88-9CF0-8B512FD8147E}" srcOrd="1" destOrd="0" presId="urn:microsoft.com/office/officeart/2008/layout/HalfCircleOrganizationChart"/>
    <dgm:cxn modelId="{D5B386F1-1E16-48C0-B32E-519444487ADB}" type="presParOf" srcId="{C962A3D6-C8B0-429A-B545-438242ABC1DD}" destId="{19C5C906-30BE-4319-937E-A978647E487D}" srcOrd="2" destOrd="0" presId="urn:microsoft.com/office/officeart/2008/layout/HalfCircleOrganizationChart"/>
    <dgm:cxn modelId="{737A06CA-86BD-49E6-9C0B-DF3BBEE82260}" type="presParOf" srcId="{C962A3D6-C8B0-429A-B545-438242ABC1DD}" destId="{455CD300-11BA-4F6B-9BC9-5A2C19AF041B}" srcOrd="3" destOrd="0" presId="urn:microsoft.com/office/officeart/2008/layout/HalfCircleOrganizationChart"/>
    <dgm:cxn modelId="{44867987-FE22-4D98-9C5D-41EFAE42A6B0}" type="presParOf" srcId="{D2FFAA6E-FFFC-470A-8A53-7FC7E2113AFF}" destId="{485546E2-7EEA-482B-A9F9-BD47C2B51392}" srcOrd="1" destOrd="0" presId="urn:microsoft.com/office/officeart/2008/layout/HalfCircleOrganizationChart"/>
    <dgm:cxn modelId="{049053B9-4183-4EDC-8BA5-832AE2416577}" type="presParOf" srcId="{D2FFAA6E-FFFC-470A-8A53-7FC7E2113AFF}" destId="{98E8EE6B-E397-402B-9519-DED291F19E3D}" srcOrd="2" destOrd="0" presId="urn:microsoft.com/office/officeart/2008/layout/HalfCircleOrganizationChart"/>
    <dgm:cxn modelId="{34C37766-89C1-40F2-A239-389C2DE9E5C1}" type="presParOf" srcId="{98E8EE6B-E397-402B-9519-DED291F19E3D}" destId="{88359044-3654-4F30-9E0F-A9D08EB8AEDC}" srcOrd="0" destOrd="0" presId="urn:microsoft.com/office/officeart/2008/layout/HalfCircleOrganizationChart"/>
    <dgm:cxn modelId="{555DBA4D-FDDF-499A-BC8D-666253F1DFAB}" type="presParOf" srcId="{98E8EE6B-E397-402B-9519-DED291F19E3D}" destId="{96D0A7BC-9171-4434-9FC1-0FFE22661A18}" srcOrd="1" destOrd="0" presId="urn:microsoft.com/office/officeart/2008/layout/HalfCircleOrganizationChart"/>
    <dgm:cxn modelId="{1AEC5019-97DA-40AB-8F4A-C1B65D682E71}" type="presParOf" srcId="{96D0A7BC-9171-4434-9FC1-0FFE22661A18}" destId="{D3FA927E-7D64-46C3-B416-C8EE076DF219}" srcOrd="0" destOrd="0" presId="urn:microsoft.com/office/officeart/2008/layout/HalfCircleOrganizationChart"/>
    <dgm:cxn modelId="{D8B67175-7C1C-4061-9D91-7B3DA09D5EAA}" type="presParOf" srcId="{D3FA927E-7D64-46C3-B416-C8EE076DF219}" destId="{982D7FA5-D897-467D-A593-D0AE3219E9D9}" srcOrd="0" destOrd="0" presId="urn:microsoft.com/office/officeart/2008/layout/HalfCircleOrganizationChart"/>
    <dgm:cxn modelId="{CC4FB5D7-F6BF-44DD-B263-79FAA4E4FC09}" type="presParOf" srcId="{D3FA927E-7D64-46C3-B416-C8EE076DF219}" destId="{ACD5CCE6-F07A-43C3-B8BD-D74F526B2DDD}" srcOrd="1" destOrd="0" presId="urn:microsoft.com/office/officeart/2008/layout/HalfCircleOrganizationChart"/>
    <dgm:cxn modelId="{EF51A286-4D14-484E-B6D9-527AC92B9000}" type="presParOf" srcId="{D3FA927E-7D64-46C3-B416-C8EE076DF219}" destId="{69186445-02E7-4FE7-9900-B2B6390D942D}" srcOrd="2" destOrd="0" presId="urn:microsoft.com/office/officeart/2008/layout/HalfCircleOrganizationChart"/>
    <dgm:cxn modelId="{6C321986-E403-4743-AE08-ADF8C347B6A3}" type="presParOf" srcId="{D3FA927E-7D64-46C3-B416-C8EE076DF219}" destId="{77D42FE8-0A20-433A-B908-4A8127123624}" srcOrd="3" destOrd="0" presId="urn:microsoft.com/office/officeart/2008/layout/HalfCircleOrganizationChart"/>
    <dgm:cxn modelId="{3DB88E91-589C-46E7-9742-824FB56C77BD}" type="presParOf" srcId="{96D0A7BC-9171-4434-9FC1-0FFE22661A18}" destId="{A4D77440-DCB5-426C-A13B-0D1D19F95F83}" srcOrd="1" destOrd="0" presId="urn:microsoft.com/office/officeart/2008/layout/HalfCircleOrganizationChart"/>
    <dgm:cxn modelId="{D4F6A9F7-328F-480A-BA59-D4D769142BC5}" type="presParOf" srcId="{96D0A7BC-9171-4434-9FC1-0FFE22661A18}" destId="{0E342587-1C4F-41D5-BC83-5D351D281F2D}" srcOrd="2" destOrd="0" presId="urn:microsoft.com/office/officeart/2008/layout/HalfCircleOrganizationChart"/>
    <dgm:cxn modelId="{3B5D9560-9B25-41CE-ACCC-B1FF838A8008}" type="presParOf" srcId="{98E8EE6B-E397-402B-9519-DED291F19E3D}" destId="{F2869EE8-C240-479C-89F3-5C69025F927E}" srcOrd="2" destOrd="0" presId="urn:microsoft.com/office/officeart/2008/layout/HalfCircleOrganizationChart"/>
    <dgm:cxn modelId="{08787033-BEDE-4C32-A770-F5501CE9A4C6}" type="presParOf" srcId="{98E8EE6B-E397-402B-9519-DED291F19E3D}" destId="{9F921AD5-E8B2-48B3-8ADB-697169111F54}" srcOrd="3" destOrd="0" presId="urn:microsoft.com/office/officeart/2008/layout/HalfCircleOrganizationChart"/>
    <dgm:cxn modelId="{A4789A1B-A8B4-4F93-9BC8-919447B462A2}" type="presParOf" srcId="{9F921AD5-E8B2-48B3-8ADB-697169111F54}" destId="{586BFC6E-BC09-47DA-804E-54618421DEA2}" srcOrd="0" destOrd="0" presId="urn:microsoft.com/office/officeart/2008/layout/HalfCircleOrganizationChart"/>
    <dgm:cxn modelId="{1C90857E-41A3-48FB-B099-C84D8796EE7E}" type="presParOf" srcId="{586BFC6E-BC09-47DA-804E-54618421DEA2}" destId="{6383B42C-C8FF-40F1-A20F-E0DE7329FC53}" srcOrd="0" destOrd="0" presId="urn:microsoft.com/office/officeart/2008/layout/HalfCircleOrganizationChart"/>
    <dgm:cxn modelId="{4A415DBD-06A9-4D1B-8A5C-B637F2B659BC}" type="presParOf" srcId="{586BFC6E-BC09-47DA-804E-54618421DEA2}" destId="{17F7A5C2-E178-4CB6-A7DE-AC417E3F495D}" srcOrd="1" destOrd="0" presId="urn:microsoft.com/office/officeart/2008/layout/HalfCircleOrganizationChart"/>
    <dgm:cxn modelId="{7F5C5B34-50C6-4509-B7E8-FD87AFC9FB4C}" type="presParOf" srcId="{586BFC6E-BC09-47DA-804E-54618421DEA2}" destId="{ED016292-68EF-48F2-8330-92CB162B1732}" srcOrd="2" destOrd="0" presId="urn:microsoft.com/office/officeart/2008/layout/HalfCircleOrganizationChart"/>
    <dgm:cxn modelId="{FF99964E-7C93-4071-BA33-58690925F59A}" type="presParOf" srcId="{586BFC6E-BC09-47DA-804E-54618421DEA2}" destId="{6277A64E-C710-45BB-899F-0713BAF658E6}" srcOrd="3" destOrd="0" presId="urn:microsoft.com/office/officeart/2008/layout/HalfCircleOrganizationChart"/>
    <dgm:cxn modelId="{C5BDCC1B-72F5-4D14-B9AB-62425F9328CA}" type="presParOf" srcId="{9F921AD5-E8B2-48B3-8ADB-697169111F54}" destId="{228039DB-42C2-4915-98B2-9862BD6F2C2E}" srcOrd="1" destOrd="0" presId="urn:microsoft.com/office/officeart/2008/layout/HalfCircleOrganizationChart"/>
    <dgm:cxn modelId="{B7037B64-7CA9-4912-A75F-1636E03BE023}" type="presParOf" srcId="{9F921AD5-E8B2-48B3-8ADB-697169111F54}" destId="{95A23D76-D0F7-42DC-8D88-901570C51C33}" srcOrd="2" destOrd="0" presId="urn:microsoft.com/office/officeart/2008/layout/HalfCircleOrganizationChart"/>
    <dgm:cxn modelId="{B89B4A4E-A8FB-4830-8E93-D63C21B348B1}" type="presParOf" srcId="{98E8EE6B-E397-402B-9519-DED291F19E3D}" destId="{A614ABA7-F73E-4BAB-80DB-196489AE5AF4}" srcOrd="4" destOrd="0" presId="urn:microsoft.com/office/officeart/2008/layout/HalfCircleOrganizationChart"/>
    <dgm:cxn modelId="{EB5FB884-54A3-478D-8072-BE73481FC65B}" type="presParOf" srcId="{98E8EE6B-E397-402B-9519-DED291F19E3D}" destId="{92C8F7AB-E38C-4FB3-9D8A-E429CCA7B69E}" srcOrd="5" destOrd="0" presId="urn:microsoft.com/office/officeart/2008/layout/HalfCircleOrganizationChart"/>
    <dgm:cxn modelId="{82CA0353-C4EB-4B35-9720-B2FAC1BB0F09}" type="presParOf" srcId="{92C8F7AB-E38C-4FB3-9D8A-E429CCA7B69E}" destId="{4CA1FB66-3D10-4145-9060-661B2B38776D}" srcOrd="0" destOrd="0" presId="urn:microsoft.com/office/officeart/2008/layout/HalfCircleOrganizationChart"/>
    <dgm:cxn modelId="{A0B04E57-3BFC-4302-80F0-BE7C6B208667}" type="presParOf" srcId="{4CA1FB66-3D10-4145-9060-661B2B38776D}" destId="{E8BD470D-8505-4978-A72D-58595842AF28}" srcOrd="0" destOrd="0" presId="urn:microsoft.com/office/officeart/2008/layout/HalfCircleOrganizationChart"/>
    <dgm:cxn modelId="{CB832BB5-D67A-4458-861F-03D7EF12C324}" type="presParOf" srcId="{4CA1FB66-3D10-4145-9060-661B2B38776D}" destId="{6A077393-A411-4728-A9AD-BB39F877FF90}" srcOrd="1" destOrd="0" presId="urn:microsoft.com/office/officeart/2008/layout/HalfCircleOrganizationChart"/>
    <dgm:cxn modelId="{F8E7EBE7-81B0-46ED-B65A-3EEF519A5AE7}" type="presParOf" srcId="{4CA1FB66-3D10-4145-9060-661B2B38776D}" destId="{EA1892BE-9A73-41DE-B968-F6225BE79C8B}" srcOrd="2" destOrd="0" presId="urn:microsoft.com/office/officeart/2008/layout/HalfCircleOrganizationChart"/>
    <dgm:cxn modelId="{805FB3BE-69E6-40FF-9A0C-E1C3281B78CC}" type="presParOf" srcId="{4CA1FB66-3D10-4145-9060-661B2B38776D}" destId="{8E42B42C-ED68-4F77-801C-E9FA61A17D57}" srcOrd="3" destOrd="0" presId="urn:microsoft.com/office/officeart/2008/layout/HalfCircleOrganizationChart"/>
    <dgm:cxn modelId="{3B104BFD-3254-46A2-AF22-71E285D870CA}" type="presParOf" srcId="{92C8F7AB-E38C-4FB3-9D8A-E429CCA7B69E}" destId="{617BADA1-21A7-4D11-99C0-36E5865B7D41}" srcOrd="1" destOrd="0" presId="urn:microsoft.com/office/officeart/2008/layout/HalfCircleOrganizationChart"/>
    <dgm:cxn modelId="{41C00B81-2E2A-464B-AFCC-2418CCE476A0}" type="presParOf" srcId="{92C8F7AB-E38C-4FB3-9D8A-E429CCA7B69E}" destId="{D4DC73A0-6E29-4CD4-8AE6-F2C60CBC50A7}" srcOrd="2" destOrd="0" presId="urn:microsoft.com/office/officeart/2008/layout/HalfCircleOrganizationChart"/>
    <dgm:cxn modelId="{3499C000-EB40-4C39-9826-68E4DBA9F724}" type="presParOf" srcId="{07091505-748D-4F5D-B721-C582746834D7}" destId="{BB538949-BB4F-4AE8-A03F-14ABA8A6236E}" srcOrd="4" destOrd="0" presId="urn:microsoft.com/office/officeart/2008/layout/HalfCircleOrganizationChart"/>
    <dgm:cxn modelId="{CDD63843-7F8F-4A6E-AD29-E496136E1340}" type="presParOf" srcId="{07091505-748D-4F5D-B721-C582746834D7}" destId="{C5BCFBD3-0252-49EB-AD2B-5189678FDACA}" srcOrd="5" destOrd="0" presId="urn:microsoft.com/office/officeart/2008/layout/HalfCircleOrganizationChart"/>
    <dgm:cxn modelId="{66B2954D-0589-4210-8B0A-FB67F480D0A1}" type="presParOf" srcId="{C5BCFBD3-0252-49EB-AD2B-5189678FDACA}" destId="{85675D57-841B-4E88-8F47-4A73E3661562}" srcOrd="0" destOrd="0" presId="urn:microsoft.com/office/officeart/2008/layout/HalfCircleOrganizationChart"/>
    <dgm:cxn modelId="{54096273-6C30-405E-92ED-6292872C901B}" type="presParOf" srcId="{85675D57-841B-4E88-8F47-4A73E3661562}" destId="{B6FD79AE-17A1-4AE2-90C2-F9471792ED6D}" srcOrd="0" destOrd="0" presId="urn:microsoft.com/office/officeart/2008/layout/HalfCircleOrganizationChart"/>
    <dgm:cxn modelId="{AD7EF420-CB85-4402-9CC4-B74F0D80F013}" type="presParOf" srcId="{85675D57-841B-4E88-8F47-4A73E3661562}" destId="{8EE8C97D-6EE6-4685-9410-D28856F96D79}" srcOrd="1" destOrd="0" presId="urn:microsoft.com/office/officeart/2008/layout/HalfCircleOrganizationChart"/>
    <dgm:cxn modelId="{0E4C4D50-D80F-4F4A-9D05-0ADAE220CC8B}" type="presParOf" srcId="{85675D57-841B-4E88-8F47-4A73E3661562}" destId="{172C8447-B0D2-4D8B-8DE7-654730055FAF}" srcOrd="2" destOrd="0" presId="urn:microsoft.com/office/officeart/2008/layout/HalfCircleOrganizationChart"/>
    <dgm:cxn modelId="{CD5A434F-040F-4BAB-819F-11A90AB24939}" type="presParOf" srcId="{85675D57-841B-4E88-8F47-4A73E3661562}" destId="{61FDB850-590C-4DC7-ADEA-2AF9CCAA803E}" srcOrd="3" destOrd="0" presId="urn:microsoft.com/office/officeart/2008/layout/HalfCircleOrganizationChart"/>
    <dgm:cxn modelId="{B2E28023-658A-49D4-BC52-8B7096BFC752}" type="presParOf" srcId="{C5BCFBD3-0252-49EB-AD2B-5189678FDACA}" destId="{7416FDEC-3120-46F1-B4E8-5E266617E83D}" srcOrd="1" destOrd="0" presId="urn:microsoft.com/office/officeart/2008/layout/HalfCircleOrganizationChart"/>
    <dgm:cxn modelId="{4231812D-E295-4064-88DD-A337EB3443B9}" type="presParOf" srcId="{C5BCFBD3-0252-49EB-AD2B-5189678FDACA}" destId="{FEDF2CCB-B55D-49AD-A700-28B670509046}" srcOrd="2" destOrd="0" presId="urn:microsoft.com/office/officeart/2008/layout/HalfCircleOrganizationChart"/>
    <dgm:cxn modelId="{9329322A-0CBF-4E1B-A223-41F78288EF52}" type="presParOf" srcId="{FEDF2CCB-B55D-49AD-A700-28B670509046}" destId="{A4D6E05E-80B4-4C78-8B97-49287272D645}" srcOrd="0" destOrd="0" presId="urn:microsoft.com/office/officeart/2008/layout/HalfCircleOrganizationChart"/>
    <dgm:cxn modelId="{BDB1833F-3711-4E5B-A86B-EBF0CBB7C705}" type="presParOf" srcId="{FEDF2CCB-B55D-49AD-A700-28B670509046}" destId="{2469A750-4A0D-496B-B4C7-6CD67DC0533C}" srcOrd="1" destOrd="0" presId="urn:microsoft.com/office/officeart/2008/layout/HalfCircleOrganizationChart"/>
    <dgm:cxn modelId="{BA131883-BFBD-4FBE-8AFB-933676D77CBF}" type="presParOf" srcId="{2469A750-4A0D-496B-B4C7-6CD67DC0533C}" destId="{081BE29D-5086-431C-9D96-EA3F90815772}" srcOrd="0" destOrd="0" presId="urn:microsoft.com/office/officeart/2008/layout/HalfCircleOrganizationChart"/>
    <dgm:cxn modelId="{508F1D05-EEF0-4DF4-9931-FFDEB47FF4CA}" type="presParOf" srcId="{081BE29D-5086-431C-9D96-EA3F90815772}" destId="{61D64BB7-5AFC-448E-902E-4867602F0543}" srcOrd="0" destOrd="0" presId="urn:microsoft.com/office/officeart/2008/layout/HalfCircleOrganizationChart"/>
    <dgm:cxn modelId="{577C94FA-BAE4-41DB-B61F-215571989BFF}" type="presParOf" srcId="{081BE29D-5086-431C-9D96-EA3F90815772}" destId="{4A9EA3EA-7D7C-43B4-B477-EB864C6CE1AF}" srcOrd="1" destOrd="0" presId="urn:microsoft.com/office/officeart/2008/layout/HalfCircleOrganizationChart"/>
    <dgm:cxn modelId="{AD5C867E-0E20-44FA-83AC-5D0641BD03D2}" type="presParOf" srcId="{081BE29D-5086-431C-9D96-EA3F90815772}" destId="{75E22454-853E-4494-B8CB-E43FCC78E534}" srcOrd="2" destOrd="0" presId="urn:microsoft.com/office/officeart/2008/layout/HalfCircleOrganizationChart"/>
    <dgm:cxn modelId="{908731E6-06A1-4A7B-A3B2-AE6A538D5548}" type="presParOf" srcId="{081BE29D-5086-431C-9D96-EA3F90815772}" destId="{BEE0FF3C-6835-47B6-9D51-19E8513D439E}" srcOrd="3" destOrd="0" presId="urn:microsoft.com/office/officeart/2008/layout/HalfCircleOrganizationChart"/>
    <dgm:cxn modelId="{CB539759-0CA9-45B1-AC62-8CE352A9E025}" type="presParOf" srcId="{2469A750-4A0D-496B-B4C7-6CD67DC0533C}" destId="{B4D4D88E-6C79-42A5-9CD3-8CF6F755A56A}" srcOrd="1" destOrd="0" presId="urn:microsoft.com/office/officeart/2008/layout/HalfCircleOrganizationChart"/>
    <dgm:cxn modelId="{4D447C1C-2AFB-4AD4-86A4-77EF6C82ECAD}" type="presParOf" srcId="{2469A750-4A0D-496B-B4C7-6CD67DC0533C}" destId="{10E545F8-5D0B-4976-A9D8-3CDFE77F202A}" srcOrd="2" destOrd="0" presId="urn:microsoft.com/office/officeart/2008/layout/HalfCircleOrganizationChart"/>
    <dgm:cxn modelId="{0C1F29F4-3EF5-4420-914B-064AAC86EB91}" type="presParOf" srcId="{FEDF2CCB-B55D-49AD-A700-28B670509046}" destId="{3CD9E01A-11C5-4472-9464-F6E93ECAD2A3}" srcOrd="2" destOrd="0" presId="urn:microsoft.com/office/officeart/2008/layout/HalfCircleOrganizationChart"/>
    <dgm:cxn modelId="{72522B9F-BC7F-4F4F-BE85-E6EE45E70308}" type="presParOf" srcId="{FEDF2CCB-B55D-49AD-A700-28B670509046}" destId="{83CBF181-FEF1-496F-B966-E41424C28EA6}" srcOrd="3" destOrd="0" presId="urn:microsoft.com/office/officeart/2008/layout/HalfCircleOrganizationChart"/>
    <dgm:cxn modelId="{746694AF-9000-412E-8953-5119A108C1EF}" type="presParOf" srcId="{83CBF181-FEF1-496F-B966-E41424C28EA6}" destId="{1A648174-97A9-4D0D-BC3B-98259D600427}" srcOrd="0" destOrd="0" presId="urn:microsoft.com/office/officeart/2008/layout/HalfCircleOrganizationChart"/>
    <dgm:cxn modelId="{F0449C14-E81E-455F-BB9B-08C0D74B33BA}" type="presParOf" srcId="{1A648174-97A9-4D0D-BC3B-98259D600427}" destId="{13451418-CC03-494D-BFAB-2754F30D2143}" srcOrd="0" destOrd="0" presId="urn:microsoft.com/office/officeart/2008/layout/HalfCircleOrganizationChart"/>
    <dgm:cxn modelId="{1B250C82-EE7B-44B0-B78A-B91A86ECFA0F}" type="presParOf" srcId="{1A648174-97A9-4D0D-BC3B-98259D600427}" destId="{EB7017B6-AD5C-460B-9904-251B99A95466}" srcOrd="1" destOrd="0" presId="urn:microsoft.com/office/officeart/2008/layout/HalfCircleOrganizationChart"/>
    <dgm:cxn modelId="{6AA701A3-0576-4DED-A955-D25FC4701BEA}" type="presParOf" srcId="{1A648174-97A9-4D0D-BC3B-98259D600427}" destId="{3018DBF6-CA0D-4CDA-81BB-7A5D91DD9FF6}" srcOrd="2" destOrd="0" presId="urn:microsoft.com/office/officeart/2008/layout/HalfCircleOrganizationChart"/>
    <dgm:cxn modelId="{597F2FDA-D763-4F75-B89C-A203A225D82C}" type="presParOf" srcId="{1A648174-97A9-4D0D-BC3B-98259D600427}" destId="{A7F3DD46-B3C8-475A-BC52-7F7F79A1F8BB}" srcOrd="3" destOrd="0" presId="urn:microsoft.com/office/officeart/2008/layout/HalfCircleOrganizationChart"/>
    <dgm:cxn modelId="{134BED4F-4F5E-44C2-80C0-09A0CD7261CA}" type="presParOf" srcId="{83CBF181-FEF1-496F-B966-E41424C28EA6}" destId="{A1A98C85-0EF7-43C3-A0C7-8B59235E7ADE}" srcOrd="1" destOrd="0" presId="urn:microsoft.com/office/officeart/2008/layout/HalfCircleOrganizationChart"/>
    <dgm:cxn modelId="{D1C24675-AB44-4A07-AB83-6F1DFC948B84}" type="presParOf" srcId="{83CBF181-FEF1-496F-B966-E41424C28EA6}" destId="{17DD5380-6EE4-4CCF-8B8F-BCA352319C98}" srcOrd="2" destOrd="0" presId="urn:microsoft.com/office/officeart/2008/layout/HalfCircleOrganizationChart"/>
    <dgm:cxn modelId="{07E49FF9-D533-4C1B-8236-308621A6B510}" type="presParOf" srcId="{FEDF2CCB-B55D-49AD-A700-28B670509046}" destId="{0B9DA088-C08D-4B0F-A768-EF238792F07E}" srcOrd="4" destOrd="0" presId="urn:microsoft.com/office/officeart/2008/layout/HalfCircleOrganizationChart"/>
    <dgm:cxn modelId="{0FE990EA-C251-4B0B-9CA2-8334186F3057}" type="presParOf" srcId="{FEDF2CCB-B55D-49AD-A700-28B670509046}" destId="{889FB3B2-8505-43FD-99B9-AF0D9FDF72C4}" srcOrd="5" destOrd="0" presId="urn:microsoft.com/office/officeart/2008/layout/HalfCircleOrganizationChart"/>
    <dgm:cxn modelId="{7F0C05B7-08B9-4B39-9090-55CCCF44A0E2}" type="presParOf" srcId="{889FB3B2-8505-43FD-99B9-AF0D9FDF72C4}" destId="{1D34DC76-5DF9-487D-9AA9-833B67CAF4F8}" srcOrd="0" destOrd="0" presId="urn:microsoft.com/office/officeart/2008/layout/HalfCircleOrganizationChart"/>
    <dgm:cxn modelId="{096CF3D6-3764-4D22-A1AA-DE7493931914}" type="presParOf" srcId="{1D34DC76-5DF9-487D-9AA9-833B67CAF4F8}" destId="{94BEFA05-8BD9-48EA-B4BC-75F7010B16D8}" srcOrd="0" destOrd="0" presId="urn:microsoft.com/office/officeart/2008/layout/HalfCircleOrganizationChart"/>
    <dgm:cxn modelId="{9EF78BFD-ED80-450B-AF9E-B26BED524814}" type="presParOf" srcId="{1D34DC76-5DF9-487D-9AA9-833B67CAF4F8}" destId="{D47658DE-6711-4990-A6E9-72BFC750B4C6}" srcOrd="1" destOrd="0" presId="urn:microsoft.com/office/officeart/2008/layout/HalfCircleOrganizationChart"/>
    <dgm:cxn modelId="{18A25FF4-AAAD-47C6-8C05-5C36B2670EF8}" type="presParOf" srcId="{1D34DC76-5DF9-487D-9AA9-833B67CAF4F8}" destId="{4F9EA5B8-4260-4AFB-936B-BE25FC715803}" srcOrd="2" destOrd="0" presId="urn:microsoft.com/office/officeart/2008/layout/HalfCircleOrganizationChart"/>
    <dgm:cxn modelId="{0FE030C7-3A26-4C5A-A867-B5C214C64160}" type="presParOf" srcId="{1D34DC76-5DF9-487D-9AA9-833B67CAF4F8}" destId="{10C0BF0C-1294-445E-A99B-A466DB3A078B}" srcOrd="3" destOrd="0" presId="urn:microsoft.com/office/officeart/2008/layout/HalfCircleOrganizationChart"/>
    <dgm:cxn modelId="{94BBD6C9-4EA2-4468-B86D-0BEA15530B9C}" type="presParOf" srcId="{889FB3B2-8505-43FD-99B9-AF0D9FDF72C4}" destId="{317B529E-08CD-4561-9F5B-20EBE68F2ABF}" srcOrd="1" destOrd="0" presId="urn:microsoft.com/office/officeart/2008/layout/HalfCircleOrganizationChart"/>
    <dgm:cxn modelId="{AD5E8D41-C8B8-4F72-A0BB-FD1101F8747E}" type="presParOf" srcId="{889FB3B2-8505-43FD-99B9-AF0D9FDF72C4}" destId="{EE9F58E2-ED70-4879-8D0D-11339C27ABFB}" srcOrd="2" destOrd="0" presId="urn:microsoft.com/office/officeart/2008/layout/HalfCircleOrganizationChart"/>
    <dgm:cxn modelId="{AA28D4F4-164D-4F69-BEE1-8AFDFC0818EE}" type="presParOf" srcId="{418A8EED-8F19-461D-9B74-602879A666D1}" destId="{3072C53E-B143-4856-9465-5861EFB59EC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5EFF2-48AB-4CAA-818E-AD16D50DB6D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8D3BA-2C78-45F2-9639-6482E8CE30CE}">
      <dgm:prSet phldrT="[Text]"/>
      <dgm:spPr/>
      <dgm:t>
        <a:bodyPr/>
        <a:lstStyle/>
        <a:p>
          <a:r>
            <a:rPr lang="en-GB" spc="-10" dirty="0">
              <a:solidFill>
                <a:srgbClr val="FF8AD8"/>
              </a:solidFill>
              <a:latin typeface="Calibri"/>
              <a:cs typeface="Calibri"/>
            </a:rPr>
            <a:t>PULMONARY </a:t>
          </a:r>
          <a:r>
            <a:rPr lang="en-GB" spc="-30" dirty="0">
              <a:solidFill>
                <a:srgbClr val="FF8AD8"/>
              </a:solidFill>
              <a:latin typeface="Calibri"/>
              <a:cs typeface="Calibri"/>
            </a:rPr>
            <a:t>ALVEOLI</a:t>
          </a:r>
          <a:endParaRPr lang="en-US" dirty="0">
            <a:solidFill>
              <a:srgbClr val="FF8AD8"/>
            </a:solidFill>
          </a:endParaRPr>
        </a:p>
      </dgm:t>
    </dgm:pt>
    <dgm:pt modelId="{196B64B7-7D4D-47B1-BEC2-60932F701565}" type="parTrans" cxnId="{78831158-A242-493C-9130-B3D841B8C95C}">
      <dgm:prSet/>
      <dgm:spPr/>
      <dgm:t>
        <a:bodyPr/>
        <a:lstStyle/>
        <a:p>
          <a:endParaRPr lang="en-US"/>
        </a:p>
      </dgm:t>
    </dgm:pt>
    <dgm:pt modelId="{809ACAB4-8037-4FF2-B1CC-175FF58EEBEB}" type="sibTrans" cxnId="{78831158-A242-493C-9130-B3D841B8C95C}">
      <dgm:prSet/>
      <dgm:spPr/>
      <dgm:t>
        <a:bodyPr/>
        <a:lstStyle/>
        <a:p>
          <a:endParaRPr lang="en-US"/>
        </a:p>
      </dgm:t>
    </dgm:pt>
    <dgm:pt modelId="{80FE1A12-DF0E-4F07-A62E-4AAE9F339A17}">
      <dgm:prSet phldrT="[Text]"/>
      <dgm:spPr/>
      <dgm:t>
        <a:bodyPr/>
        <a:lstStyle/>
        <a:p>
          <a:pPr>
            <a:buFontTx/>
            <a:buNone/>
          </a:pPr>
          <a:r>
            <a:rPr lang="en-US" altLang="en-US" dirty="0">
              <a:solidFill>
                <a:schemeClr val="tx1"/>
              </a:solidFill>
            </a:rPr>
            <a:t>Alveolar epithelium.</a:t>
          </a:r>
          <a:endParaRPr lang="en-US" dirty="0">
            <a:solidFill>
              <a:schemeClr val="tx1"/>
            </a:solidFill>
          </a:endParaRPr>
        </a:p>
      </dgm:t>
    </dgm:pt>
    <dgm:pt modelId="{79321F7C-4C3B-4584-8302-D090530FD765}" type="parTrans" cxnId="{01AAD4BA-F84A-4F66-BC35-4DE921525498}">
      <dgm:prSet/>
      <dgm:spPr/>
      <dgm:t>
        <a:bodyPr/>
        <a:lstStyle/>
        <a:p>
          <a:endParaRPr lang="en-US"/>
        </a:p>
      </dgm:t>
    </dgm:pt>
    <dgm:pt modelId="{8D9CFD7A-CB73-4FAF-B7FD-BDB34002CF4A}" type="sibTrans" cxnId="{01AAD4BA-F84A-4F66-BC35-4DE921525498}">
      <dgm:prSet/>
      <dgm:spPr/>
      <dgm:t>
        <a:bodyPr/>
        <a:lstStyle/>
        <a:p>
          <a:endParaRPr lang="en-US"/>
        </a:p>
      </dgm:t>
    </dgm:pt>
    <dgm:pt modelId="{D554D4AB-93EC-432B-9C2B-B1F8211F2683}">
      <dgm:prSet phldrT="[Text]"/>
      <dgm:spPr/>
      <dgm:t>
        <a:bodyPr/>
        <a:lstStyle/>
        <a:p>
          <a:pPr>
            <a:buFontTx/>
            <a:buNone/>
          </a:pPr>
          <a:r>
            <a:rPr lang="en-US" altLang="en-US" dirty="0" err="1">
              <a:solidFill>
                <a:schemeClr val="tx1"/>
              </a:solidFill>
            </a:rPr>
            <a:t>Interalveolar</a:t>
          </a:r>
          <a:r>
            <a:rPr lang="en-US" altLang="en-US" dirty="0">
              <a:solidFill>
                <a:schemeClr val="tx1"/>
              </a:solidFill>
            </a:rPr>
            <a:t> septa.</a:t>
          </a:r>
          <a:endParaRPr lang="en-US" dirty="0">
            <a:solidFill>
              <a:schemeClr val="tx1"/>
            </a:solidFill>
          </a:endParaRPr>
        </a:p>
      </dgm:t>
    </dgm:pt>
    <dgm:pt modelId="{9370A65A-0902-4386-86CC-A0EF68DCC9CF}" type="parTrans" cxnId="{8FF2775A-2655-4B0A-A4CB-FAB3A78DB7A6}">
      <dgm:prSet/>
      <dgm:spPr/>
      <dgm:t>
        <a:bodyPr/>
        <a:lstStyle/>
        <a:p>
          <a:endParaRPr lang="en-US"/>
        </a:p>
      </dgm:t>
    </dgm:pt>
    <dgm:pt modelId="{9F5E13DC-0B4B-423A-BF4B-0E4B7FCD0D14}" type="sibTrans" cxnId="{8FF2775A-2655-4B0A-A4CB-FAB3A78DB7A6}">
      <dgm:prSet/>
      <dgm:spPr/>
      <dgm:t>
        <a:bodyPr/>
        <a:lstStyle/>
        <a:p>
          <a:endParaRPr lang="en-US"/>
        </a:p>
      </dgm:t>
    </dgm:pt>
    <dgm:pt modelId="{A4824F33-8AED-4E22-9A02-27AB0A58A883}">
      <dgm:prSet phldrT="[Text]"/>
      <dgm:spPr/>
      <dgm:t>
        <a:bodyPr/>
        <a:lstStyle/>
        <a:p>
          <a:pPr>
            <a:buFontTx/>
            <a:buNone/>
          </a:pPr>
          <a:r>
            <a:rPr lang="en-US" altLang="en-US" dirty="0">
              <a:solidFill>
                <a:schemeClr val="tx1"/>
              </a:solidFill>
            </a:rPr>
            <a:t>Alveolar phagocytes (Lung macrophages).</a:t>
          </a:r>
          <a:endParaRPr lang="en-US" dirty="0">
            <a:solidFill>
              <a:schemeClr val="tx1"/>
            </a:solidFill>
          </a:endParaRPr>
        </a:p>
      </dgm:t>
    </dgm:pt>
    <dgm:pt modelId="{12ACC3EC-8762-4325-B834-981CB39E7B37}" type="parTrans" cxnId="{3B6C49C7-66D3-4388-9382-E98688F632B1}">
      <dgm:prSet/>
      <dgm:spPr/>
      <dgm:t>
        <a:bodyPr/>
        <a:lstStyle/>
        <a:p>
          <a:endParaRPr lang="en-US"/>
        </a:p>
      </dgm:t>
    </dgm:pt>
    <dgm:pt modelId="{2CF5513C-8233-4D68-935A-D3CCAD2686E1}" type="sibTrans" cxnId="{3B6C49C7-66D3-4388-9382-E98688F632B1}">
      <dgm:prSet/>
      <dgm:spPr/>
      <dgm:t>
        <a:bodyPr/>
        <a:lstStyle/>
        <a:p>
          <a:endParaRPr lang="en-US"/>
        </a:p>
      </dgm:t>
    </dgm:pt>
    <dgm:pt modelId="{8D1360D0-27CA-492B-B56D-ECBA941DCE34}" type="pres">
      <dgm:prSet presAssocID="{EAD5EFF2-48AB-4CAA-818E-AD16D50DB6D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CC600-A4F4-428C-802F-DCC22BBEE064}" type="pres">
      <dgm:prSet presAssocID="{8A58D3BA-2C78-45F2-9639-6482E8CE30CE}" presName="hierRoot1" presStyleCnt="0">
        <dgm:presLayoutVars>
          <dgm:hierBranch val="init"/>
        </dgm:presLayoutVars>
      </dgm:prSet>
      <dgm:spPr/>
    </dgm:pt>
    <dgm:pt modelId="{51F33539-3F1E-4D89-A8D6-611DC9BC9B6E}" type="pres">
      <dgm:prSet presAssocID="{8A58D3BA-2C78-45F2-9639-6482E8CE30CE}" presName="rootComposite1" presStyleCnt="0"/>
      <dgm:spPr/>
    </dgm:pt>
    <dgm:pt modelId="{79C2DB8F-33A2-4A37-823F-1721EA5EA97A}" type="pres">
      <dgm:prSet presAssocID="{8A58D3BA-2C78-45F2-9639-6482E8CE30CE}" presName="rootText1" presStyleLbl="alignAcc1" presStyleIdx="0" presStyleCnt="0">
        <dgm:presLayoutVars>
          <dgm:chPref val="3"/>
        </dgm:presLayoutVars>
      </dgm:prSet>
      <dgm:spPr/>
    </dgm:pt>
    <dgm:pt modelId="{CF5CDECB-162D-4F0D-AC29-D84CBC16F77F}" type="pres">
      <dgm:prSet presAssocID="{8A58D3BA-2C78-45F2-9639-6482E8CE30CE}" presName="topArc1" presStyleLbl="parChTrans1D1" presStyleIdx="0" presStyleCnt="8"/>
      <dgm:spPr/>
    </dgm:pt>
    <dgm:pt modelId="{8B1DCFF5-88C4-47BC-8623-F4C73EE89C5B}" type="pres">
      <dgm:prSet presAssocID="{8A58D3BA-2C78-45F2-9639-6482E8CE30CE}" presName="bottomArc1" presStyleLbl="parChTrans1D1" presStyleIdx="1" presStyleCnt="8"/>
      <dgm:spPr/>
    </dgm:pt>
    <dgm:pt modelId="{BEDE1908-1477-4924-9B35-F85CDA13FEAD}" type="pres">
      <dgm:prSet presAssocID="{8A58D3BA-2C78-45F2-9639-6482E8CE30CE}" presName="topConnNode1" presStyleLbl="node1" presStyleIdx="0" presStyleCnt="0"/>
      <dgm:spPr/>
    </dgm:pt>
    <dgm:pt modelId="{122F900F-359A-4971-A795-B468EB9D1BF3}" type="pres">
      <dgm:prSet presAssocID="{8A58D3BA-2C78-45F2-9639-6482E8CE30CE}" presName="hierChild2" presStyleCnt="0"/>
      <dgm:spPr/>
    </dgm:pt>
    <dgm:pt modelId="{DDB4DB51-E943-4F62-8BE1-C61044CD2C52}" type="pres">
      <dgm:prSet presAssocID="{79321F7C-4C3B-4584-8302-D090530FD765}" presName="Name28" presStyleLbl="parChTrans1D2" presStyleIdx="0" presStyleCnt="3"/>
      <dgm:spPr/>
    </dgm:pt>
    <dgm:pt modelId="{62CE9FCE-DF86-4448-BC90-20B32C640C71}" type="pres">
      <dgm:prSet presAssocID="{80FE1A12-DF0E-4F07-A62E-4AAE9F339A17}" presName="hierRoot2" presStyleCnt="0">
        <dgm:presLayoutVars>
          <dgm:hierBranch val="init"/>
        </dgm:presLayoutVars>
      </dgm:prSet>
      <dgm:spPr/>
    </dgm:pt>
    <dgm:pt modelId="{0293C80C-FC98-4F15-A261-04A26B62A38D}" type="pres">
      <dgm:prSet presAssocID="{80FE1A12-DF0E-4F07-A62E-4AAE9F339A17}" presName="rootComposite2" presStyleCnt="0"/>
      <dgm:spPr/>
    </dgm:pt>
    <dgm:pt modelId="{29E3574F-ED96-4E25-8CF1-225F420A6DDC}" type="pres">
      <dgm:prSet presAssocID="{80FE1A12-DF0E-4F07-A62E-4AAE9F339A17}" presName="rootText2" presStyleLbl="alignAcc1" presStyleIdx="0" presStyleCnt="0">
        <dgm:presLayoutVars>
          <dgm:chPref val="3"/>
        </dgm:presLayoutVars>
      </dgm:prSet>
      <dgm:spPr/>
    </dgm:pt>
    <dgm:pt modelId="{CFC53C3D-83F0-4DC5-B977-96290D32E416}" type="pres">
      <dgm:prSet presAssocID="{80FE1A12-DF0E-4F07-A62E-4AAE9F339A17}" presName="topArc2" presStyleLbl="parChTrans1D1" presStyleIdx="2" presStyleCnt="8"/>
      <dgm:spPr/>
    </dgm:pt>
    <dgm:pt modelId="{1D6A5622-F10E-4844-B7D6-6F43CA1C3F3C}" type="pres">
      <dgm:prSet presAssocID="{80FE1A12-DF0E-4F07-A62E-4AAE9F339A17}" presName="bottomArc2" presStyleLbl="parChTrans1D1" presStyleIdx="3" presStyleCnt="8"/>
      <dgm:spPr/>
    </dgm:pt>
    <dgm:pt modelId="{36315E0C-CD7B-4730-83A6-AA569FD59D75}" type="pres">
      <dgm:prSet presAssocID="{80FE1A12-DF0E-4F07-A62E-4AAE9F339A17}" presName="topConnNode2" presStyleLbl="node2" presStyleIdx="0" presStyleCnt="0"/>
      <dgm:spPr/>
    </dgm:pt>
    <dgm:pt modelId="{7BA7B9BB-B610-4054-9265-BC9AD6796479}" type="pres">
      <dgm:prSet presAssocID="{80FE1A12-DF0E-4F07-A62E-4AAE9F339A17}" presName="hierChild4" presStyleCnt="0"/>
      <dgm:spPr/>
    </dgm:pt>
    <dgm:pt modelId="{2C9E93F4-7CB6-4D9F-B570-5E56211B3184}" type="pres">
      <dgm:prSet presAssocID="{80FE1A12-DF0E-4F07-A62E-4AAE9F339A17}" presName="hierChild5" presStyleCnt="0"/>
      <dgm:spPr/>
    </dgm:pt>
    <dgm:pt modelId="{69EC75EC-702F-49D4-9A30-B8AF8114AB51}" type="pres">
      <dgm:prSet presAssocID="{9370A65A-0902-4386-86CC-A0EF68DCC9CF}" presName="Name28" presStyleLbl="parChTrans1D2" presStyleIdx="1" presStyleCnt="3"/>
      <dgm:spPr/>
    </dgm:pt>
    <dgm:pt modelId="{90F9FC2B-5C92-4F73-9074-51A64CEEFF75}" type="pres">
      <dgm:prSet presAssocID="{D554D4AB-93EC-432B-9C2B-B1F8211F2683}" presName="hierRoot2" presStyleCnt="0">
        <dgm:presLayoutVars>
          <dgm:hierBranch val="init"/>
        </dgm:presLayoutVars>
      </dgm:prSet>
      <dgm:spPr/>
    </dgm:pt>
    <dgm:pt modelId="{14B13D7C-575D-4231-8E27-87873F03FF8D}" type="pres">
      <dgm:prSet presAssocID="{D554D4AB-93EC-432B-9C2B-B1F8211F2683}" presName="rootComposite2" presStyleCnt="0"/>
      <dgm:spPr/>
    </dgm:pt>
    <dgm:pt modelId="{B9EA83A4-72AF-4F3C-B3BC-709F521EBF24}" type="pres">
      <dgm:prSet presAssocID="{D554D4AB-93EC-432B-9C2B-B1F8211F2683}" presName="rootText2" presStyleLbl="alignAcc1" presStyleIdx="0" presStyleCnt="0">
        <dgm:presLayoutVars>
          <dgm:chPref val="3"/>
        </dgm:presLayoutVars>
      </dgm:prSet>
      <dgm:spPr/>
    </dgm:pt>
    <dgm:pt modelId="{FF2E1D4F-DF8E-49D8-971C-85ECE6A114FF}" type="pres">
      <dgm:prSet presAssocID="{D554D4AB-93EC-432B-9C2B-B1F8211F2683}" presName="topArc2" presStyleLbl="parChTrans1D1" presStyleIdx="4" presStyleCnt="8"/>
      <dgm:spPr/>
    </dgm:pt>
    <dgm:pt modelId="{B6965C7C-2FAA-4945-82F6-347F921BE203}" type="pres">
      <dgm:prSet presAssocID="{D554D4AB-93EC-432B-9C2B-B1F8211F2683}" presName="bottomArc2" presStyleLbl="parChTrans1D1" presStyleIdx="5" presStyleCnt="8"/>
      <dgm:spPr/>
    </dgm:pt>
    <dgm:pt modelId="{A1A55C21-BFA3-404F-8A8E-283ACA5B0EBC}" type="pres">
      <dgm:prSet presAssocID="{D554D4AB-93EC-432B-9C2B-B1F8211F2683}" presName="topConnNode2" presStyleLbl="node2" presStyleIdx="0" presStyleCnt="0"/>
      <dgm:spPr/>
    </dgm:pt>
    <dgm:pt modelId="{A23E54C6-73DC-4C1E-B544-1F8F0535B488}" type="pres">
      <dgm:prSet presAssocID="{D554D4AB-93EC-432B-9C2B-B1F8211F2683}" presName="hierChild4" presStyleCnt="0"/>
      <dgm:spPr/>
    </dgm:pt>
    <dgm:pt modelId="{DB3E7857-9B3E-4E30-AC17-7B231B79C3A9}" type="pres">
      <dgm:prSet presAssocID="{D554D4AB-93EC-432B-9C2B-B1F8211F2683}" presName="hierChild5" presStyleCnt="0"/>
      <dgm:spPr/>
    </dgm:pt>
    <dgm:pt modelId="{B9A61C7C-6BF0-4294-AABF-EC46F6B97E93}" type="pres">
      <dgm:prSet presAssocID="{12ACC3EC-8762-4325-B834-981CB39E7B37}" presName="Name28" presStyleLbl="parChTrans1D2" presStyleIdx="2" presStyleCnt="3"/>
      <dgm:spPr/>
    </dgm:pt>
    <dgm:pt modelId="{F017616B-61F9-4D23-B556-BF577D6D4F9F}" type="pres">
      <dgm:prSet presAssocID="{A4824F33-8AED-4E22-9A02-27AB0A58A883}" presName="hierRoot2" presStyleCnt="0">
        <dgm:presLayoutVars>
          <dgm:hierBranch val="init"/>
        </dgm:presLayoutVars>
      </dgm:prSet>
      <dgm:spPr/>
    </dgm:pt>
    <dgm:pt modelId="{7A14E256-D437-4EC5-899D-DCAE34355BDE}" type="pres">
      <dgm:prSet presAssocID="{A4824F33-8AED-4E22-9A02-27AB0A58A883}" presName="rootComposite2" presStyleCnt="0"/>
      <dgm:spPr/>
    </dgm:pt>
    <dgm:pt modelId="{8C9665DA-F794-42BC-A4A2-5EAD85DDA5EA}" type="pres">
      <dgm:prSet presAssocID="{A4824F33-8AED-4E22-9A02-27AB0A58A883}" presName="rootText2" presStyleLbl="alignAcc1" presStyleIdx="0" presStyleCnt="0">
        <dgm:presLayoutVars>
          <dgm:chPref val="3"/>
        </dgm:presLayoutVars>
      </dgm:prSet>
      <dgm:spPr/>
    </dgm:pt>
    <dgm:pt modelId="{09A2D64C-F7C6-4009-8CDA-DE54217D0D31}" type="pres">
      <dgm:prSet presAssocID="{A4824F33-8AED-4E22-9A02-27AB0A58A883}" presName="topArc2" presStyleLbl="parChTrans1D1" presStyleIdx="6" presStyleCnt="8"/>
      <dgm:spPr/>
    </dgm:pt>
    <dgm:pt modelId="{AD0490E9-C2D0-42ED-8687-2CFC535F9259}" type="pres">
      <dgm:prSet presAssocID="{A4824F33-8AED-4E22-9A02-27AB0A58A883}" presName="bottomArc2" presStyleLbl="parChTrans1D1" presStyleIdx="7" presStyleCnt="8"/>
      <dgm:spPr/>
    </dgm:pt>
    <dgm:pt modelId="{7F1B0409-E402-4955-8489-F5EB72CEBBAB}" type="pres">
      <dgm:prSet presAssocID="{A4824F33-8AED-4E22-9A02-27AB0A58A883}" presName="topConnNode2" presStyleLbl="node2" presStyleIdx="0" presStyleCnt="0"/>
      <dgm:spPr/>
    </dgm:pt>
    <dgm:pt modelId="{06D955FC-FC7C-441A-8C9A-DEB853764D41}" type="pres">
      <dgm:prSet presAssocID="{A4824F33-8AED-4E22-9A02-27AB0A58A883}" presName="hierChild4" presStyleCnt="0"/>
      <dgm:spPr/>
    </dgm:pt>
    <dgm:pt modelId="{3DBE4CF5-4C1E-4B4C-8E25-DA01E8100553}" type="pres">
      <dgm:prSet presAssocID="{A4824F33-8AED-4E22-9A02-27AB0A58A883}" presName="hierChild5" presStyleCnt="0"/>
      <dgm:spPr/>
    </dgm:pt>
    <dgm:pt modelId="{81C4D395-3E72-4A74-B188-5245EC4697F7}" type="pres">
      <dgm:prSet presAssocID="{8A58D3BA-2C78-45F2-9639-6482E8CE30CE}" presName="hierChild3" presStyleCnt="0"/>
      <dgm:spPr/>
    </dgm:pt>
  </dgm:ptLst>
  <dgm:cxnLst>
    <dgm:cxn modelId="{01AAD4BA-F84A-4F66-BC35-4DE921525498}" srcId="{8A58D3BA-2C78-45F2-9639-6482E8CE30CE}" destId="{80FE1A12-DF0E-4F07-A62E-4AAE9F339A17}" srcOrd="0" destOrd="0" parTransId="{79321F7C-4C3B-4584-8302-D090530FD765}" sibTransId="{8D9CFD7A-CB73-4FAF-B7FD-BDB34002CF4A}"/>
    <dgm:cxn modelId="{78831158-A242-493C-9130-B3D841B8C95C}" srcId="{EAD5EFF2-48AB-4CAA-818E-AD16D50DB6D8}" destId="{8A58D3BA-2C78-45F2-9639-6482E8CE30CE}" srcOrd="0" destOrd="0" parTransId="{196B64B7-7D4D-47B1-BEC2-60932F701565}" sibTransId="{809ACAB4-8037-4FF2-B1CC-175FF58EEBEB}"/>
    <dgm:cxn modelId="{ABB87770-61D8-46B9-9994-CEDE86BB34D0}" type="presOf" srcId="{80FE1A12-DF0E-4F07-A62E-4AAE9F339A17}" destId="{36315E0C-CD7B-4730-83A6-AA569FD59D75}" srcOrd="1" destOrd="0" presId="urn:microsoft.com/office/officeart/2008/layout/HalfCircleOrganizationChart"/>
    <dgm:cxn modelId="{05294D2F-CEBA-48CF-86E9-463B2E9BB033}" type="presOf" srcId="{A4824F33-8AED-4E22-9A02-27AB0A58A883}" destId="{7F1B0409-E402-4955-8489-F5EB72CEBBAB}" srcOrd="1" destOrd="0" presId="urn:microsoft.com/office/officeart/2008/layout/HalfCircleOrganizationChart"/>
    <dgm:cxn modelId="{1AF00B53-2456-4276-A3B4-1119D25013F4}" type="presOf" srcId="{A4824F33-8AED-4E22-9A02-27AB0A58A883}" destId="{8C9665DA-F794-42BC-A4A2-5EAD85DDA5EA}" srcOrd="0" destOrd="0" presId="urn:microsoft.com/office/officeart/2008/layout/HalfCircleOrganizationChart"/>
    <dgm:cxn modelId="{8FF2775A-2655-4B0A-A4CB-FAB3A78DB7A6}" srcId="{8A58D3BA-2C78-45F2-9639-6482E8CE30CE}" destId="{D554D4AB-93EC-432B-9C2B-B1F8211F2683}" srcOrd="1" destOrd="0" parTransId="{9370A65A-0902-4386-86CC-A0EF68DCC9CF}" sibTransId="{9F5E13DC-0B4B-423A-BF4B-0E4B7FCD0D14}"/>
    <dgm:cxn modelId="{12C0CC03-A197-4989-87E4-396AF06916CD}" type="presOf" srcId="{D554D4AB-93EC-432B-9C2B-B1F8211F2683}" destId="{A1A55C21-BFA3-404F-8A8E-283ACA5B0EBC}" srcOrd="1" destOrd="0" presId="urn:microsoft.com/office/officeart/2008/layout/HalfCircleOrganizationChart"/>
    <dgm:cxn modelId="{E57B9C2F-81D4-4752-B7C8-36F0B8158063}" type="presOf" srcId="{8A58D3BA-2C78-45F2-9639-6482E8CE30CE}" destId="{79C2DB8F-33A2-4A37-823F-1721EA5EA97A}" srcOrd="0" destOrd="0" presId="urn:microsoft.com/office/officeart/2008/layout/HalfCircleOrganizationChart"/>
    <dgm:cxn modelId="{3ABF82EB-551C-4E24-9873-CE2E85A67F27}" type="presOf" srcId="{80FE1A12-DF0E-4F07-A62E-4AAE9F339A17}" destId="{29E3574F-ED96-4E25-8CF1-225F420A6DDC}" srcOrd="0" destOrd="0" presId="urn:microsoft.com/office/officeart/2008/layout/HalfCircleOrganizationChart"/>
    <dgm:cxn modelId="{49D63D00-DA15-4836-8E8D-8605D157E930}" type="presOf" srcId="{79321F7C-4C3B-4584-8302-D090530FD765}" destId="{DDB4DB51-E943-4F62-8BE1-C61044CD2C52}" srcOrd="0" destOrd="0" presId="urn:microsoft.com/office/officeart/2008/layout/HalfCircleOrganizationChart"/>
    <dgm:cxn modelId="{9FCE57A7-159C-4202-8BAD-FE0F1DC50130}" type="presOf" srcId="{9370A65A-0902-4386-86CC-A0EF68DCC9CF}" destId="{69EC75EC-702F-49D4-9A30-B8AF8114AB51}" srcOrd="0" destOrd="0" presId="urn:microsoft.com/office/officeart/2008/layout/HalfCircleOrganizationChart"/>
    <dgm:cxn modelId="{57D06457-7BCA-43D3-B831-326AFC5DFC11}" type="presOf" srcId="{12ACC3EC-8762-4325-B834-981CB39E7B37}" destId="{B9A61C7C-6BF0-4294-AABF-EC46F6B97E93}" srcOrd="0" destOrd="0" presId="urn:microsoft.com/office/officeart/2008/layout/HalfCircleOrganizationChart"/>
    <dgm:cxn modelId="{431F217A-E2BC-47DF-8C86-B1E6A56B03CD}" type="presOf" srcId="{D554D4AB-93EC-432B-9C2B-B1F8211F2683}" destId="{B9EA83A4-72AF-4F3C-B3BC-709F521EBF24}" srcOrd="0" destOrd="0" presId="urn:microsoft.com/office/officeart/2008/layout/HalfCircleOrganizationChart"/>
    <dgm:cxn modelId="{3B6C49C7-66D3-4388-9382-E98688F632B1}" srcId="{8A58D3BA-2C78-45F2-9639-6482E8CE30CE}" destId="{A4824F33-8AED-4E22-9A02-27AB0A58A883}" srcOrd="2" destOrd="0" parTransId="{12ACC3EC-8762-4325-B834-981CB39E7B37}" sibTransId="{2CF5513C-8233-4D68-935A-D3CCAD2686E1}"/>
    <dgm:cxn modelId="{42A571FD-61B4-496F-A2FB-6670E8CBB313}" type="presOf" srcId="{EAD5EFF2-48AB-4CAA-818E-AD16D50DB6D8}" destId="{8D1360D0-27CA-492B-B56D-ECBA941DCE34}" srcOrd="0" destOrd="0" presId="urn:microsoft.com/office/officeart/2008/layout/HalfCircleOrganizationChart"/>
    <dgm:cxn modelId="{B0DA57E4-45F1-4E6D-8892-D3DE2167BC93}" type="presOf" srcId="{8A58D3BA-2C78-45F2-9639-6482E8CE30CE}" destId="{BEDE1908-1477-4924-9B35-F85CDA13FEAD}" srcOrd="1" destOrd="0" presId="urn:microsoft.com/office/officeart/2008/layout/HalfCircleOrganizationChart"/>
    <dgm:cxn modelId="{31781C75-4949-4DA4-B998-2BFD6A84F3B6}" type="presParOf" srcId="{8D1360D0-27CA-492B-B56D-ECBA941DCE34}" destId="{01CCC600-A4F4-428C-802F-DCC22BBEE064}" srcOrd="0" destOrd="0" presId="urn:microsoft.com/office/officeart/2008/layout/HalfCircleOrganizationChart"/>
    <dgm:cxn modelId="{CD0891A2-0B94-414E-8759-2DA8192C94FE}" type="presParOf" srcId="{01CCC600-A4F4-428C-802F-DCC22BBEE064}" destId="{51F33539-3F1E-4D89-A8D6-611DC9BC9B6E}" srcOrd="0" destOrd="0" presId="urn:microsoft.com/office/officeart/2008/layout/HalfCircleOrganizationChart"/>
    <dgm:cxn modelId="{20C74B4F-1D81-4D25-8FBA-618C464B4822}" type="presParOf" srcId="{51F33539-3F1E-4D89-A8D6-611DC9BC9B6E}" destId="{79C2DB8F-33A2-4A37-823F-1721EA5EA97A}" srcOrd="0" destOrd="0" presId="urn:microsoft.com/office/officeart/2008/layout/HalfCircleOrganizationChart"/>
    <dgm:cxn modelId="{A8F1A4ED-8F2B-4C18-A69E-403FBDA5F172}" type="presParOf" srcId="{51F33539-3F1E-4D89-A8D6-611DC9BC9B6E}" destId="{CF5CDECB-162D-4F0D-AC29-D84CBC16F77F}" srcOrd="1" destOrd="0" presId="urn:microsoft.com/office/officeart/2008/layout/HalfCircleOrganizationChart"/>
    <dgm:cxn modelId="{3F22CA13-7BDA-493D-933E-E5633628AF9F}" type="presParOf" srcId="{51F33539-3F1E-4D89-A8D6-611DC9BC9B6E}" destId="{8B1DCFF5-88C4-47BC-8623-F4C73EE89C5B}" srcOrd="2" destOrd="0" presId="urn:microsoft.com/office/officeart/2008/layout/HalfCircleOrganizationChart"/>
    <dgm:cxn modelId="{3B1582BC-3E8D-40E7-BA84-C16CC468AC2B}" type="presParOf" srcId="{51F33539-3F1E-4D89-A8D6-611DC9BC9B6E}" destId="{BEDE1908-1477-4924-9B35-F85CDA13FEAD}" srcOrd="3" destOrd="0" presId="urn:microsoft.com/office/officeart/2008/layout/HalfCircleOrganizationChart"/>
    <dgm:cxn modelId="{02A36249-8A13-4658-A363-AF339ED92E0B}" type="presParOf" srcId="{01CCC600-A4F4-428C-802F-DCC22BBEE064}" destId="{122F900F-359A-4971-A795-B468EB9D1BF3}" srcOrd="1" destOrd="0" presId="urn:microsoft.com/office/officeart/2008/layout/HalfCircleOrganizationChart"/>
    <dgm:cxn modelId="{3C0E64A2-FBE2-498B-BC52-4A2AE336CC8B}" type="presParOf" srcId="{122F900F-359A-4971-A795-B468EB9D1BF3}" destId="{DDB4DB51-E943-4F62-8BE1-C61044CD2C52}" srcOrd="0" destOrd="0" presId="urn:microsoft.com/office/officeart/2008/layout/HalfCircleOrganizationChart"/>
    <dgm:cxn modelId="{1EA5FB23-2B2C-4899-8325-0BB312CDD929}" type="presParOf" srcId="{122F900F-359A-4971-A795-B468EB9D1BF3}" destId="{62CE9FCE-DF86-4448-BC90-20B32C640C71}" srcOrd="1" destOrd="0" presId="urn:microsoft.com/office/officeart/2008/layout/HalfCircleOrganizationChart"/>
    <dgm:cxn modelId="{3B46088D-50F8-4C22-B922-7C1713B012F0}" type="presParOf" srcId="{62CE9FCE-DF86-4448-BC90-20B32C640C71}" destId="{0293C80C-FC98-4F15-A261-04A26B62A38D}" srcOrd="0" destOrd="0" presId="urn:microsoft.com/office/officeart/2008/layout/HalfCircleOrganizationChart"/>
    <dgm:cxn modelId="{F57C181E-A130-4C65-9EFD-AA892403B695}" type="presParOf" srcId="{0293C80C-FC98-4F15-A261-04A26B62A38D}" destId="{29E3574F-ED96-4E25-8CF1-225F420A6DDC}" srcOrd="0" destOrd="0" presId="urn:microsoft.com/office/officeart/2008/layout/HalfCircleOrganizationChart"/>
    <dgm:cxn modelId="{7BCA5739-C372-4C61-9877-09D4885DE3B5}" type="presParOf" srcId="{0293C80C-FC98-4F15-A261-04A26B62A38D}" destId="{CFC53C3D-83F0-4DC5-B977-96290D32E416}" srcOrd="1" destOrd="0" presId="urn:microsoft.com/office/officeart/2008/layout/HalfCircleOrganizationChart"/>
    <dgm:cxn modelId="{408023D0-C485-4FB8-A768-CA3535AABB98}" type="presParOf" srcId="{0293C80C-FC98-4F15-A261-04A26B62A38D}" destId="{1D6A5622-F10E-4844-B7D6-6F43CA1C3F3C}" srcOrd="2" destOrd="0" presId="urn:microsoft.com/office/officeart/2008/layout/HalfCircleOrganizationChart"/>
    <dgm:cxn modelId="{53BECA5A-842A-461F-8673-C45CBBFDA804}" type="presParOf" srcId="{0293C80C-FC98-4F15-A261-04A26B62A38D}" destId="{36315E0C-CD7B-4730-83A6-AA569FD59D75}" srcOrd="3" destOrd="0" presId="urn:microsoft.com/office/officeart/2008/layout/HalfCircleOrganizationChart"/>
    <dgm:cxn modelId="{5BABA9F8-66A7-42D4-9EDA-C0118B532841}" type="presParOf" srcId="{62CE9FCE-DF86-4448-BC90-20B32C640C71}" destId="{7BA7B9BB-B610-4054-9265-BC9AD6796479}" srcOrd="1" destOrd="0" presId="urn:microsoft.com/office/officeart/2008/layout/HalfCircleOrganizationChart"/>
    <dgm:cxn modelId="{CF71EA85-5FE9-4EB3-828E-6DE98D338D07}" type="presParOf" srcId="{62CE9FCE-DF86-4448-BC90-20B32C640C71}" destId="{2C9E93F4-7CB6-4D9F-B570-5E56211B3184}" srcOrd="2" destOrd="0" presId="urn:microsoft.com/office/officeart/2008/layout/HalfCircleOrganizationChart"/>
    <dgm:cxn modelId="{3FF551C6-30D4-4AEB-8F05-853829AB08EA}" type="presParOf" srcId="{122F900F-359A-4971-A795-B468EB9D1BF3}" destId="{69EC75EC-702F-49D4-9A30-B8AF8114AB51}" srcOrd="2" destOrd="0" presId="urn:microsoft.com/office/officeart/2008/layout/HalfCircleOrganizationChart"/>
    <dgm:cxn modelId="{64E586B3-6900-4823-91C4-E7EEBC03F017}" type="presParOf" srcId="{122F900F-359A-4971-A795-B468EB9D1BF3}" destId="{90F9FC2B-5C92-4F73-9074-51A64CEEFF75}" srcOrd="3" destOrd="0" presId="urn:microsoft.com/office/officeart/2008/layout/HalfCircleOrganizationChart"/>
    <dgm:cxn modelId="{11F6240F-429F-44BF-AAB4-1723918F26CA}" type="presParOf" srcId="{90F9FC2B-5C92-4F73-9074-51A64CEEFF75}" destId="{14B13D7C-575D-4231-8E27-87873F03FF8D}" srcOrd="0" destOrd="0" presId="urn:microsoft.com/office/officeart/2008/layout/HalfCircleOrganizationChart"/>
    <dgm:cxn modelId="{527671F3-7BAC-4316-AEE6-1A0E442D8EE0}" type="presParOf" srcId="{14B13D7C-575D-4231-8E27-87873F03FF8D}" destId="{B9EA83A4-72AF-4F3C-B3BC-709F521EBF24}" srcOrd="0" destOrd="0" presId="urn:microsoft.com/office/officeart/2008/layout/HalfCircleOrganizationChart"/>
    <dgm:cxn modelId="{58805959-AF0E-4008-999F-3FF8267C236E}" type="presParOf" srcId="{14B13D7C-575D-4231-8E27-87873F03FF8D}" destId="{FF2E1D4F-DF8E-49D8-971C-85ECE6A114FF}" srcOrd="1" destOrd="0" presId="urn:microsoft.com/office/officeart/2008/layout/HalfCircleOrganizationChart"/>
    <dgm:cxn modelId="{2EFBA1FB-291A-46FB-AAEE-1CF803BEF03D}" type="presParOf" srcId="{14B13D7C-575D-4231-8E27-87873F03FF8D}" destId="{B6965C7C-2FAA-4945-82F6-347F921BE203}" srcOrd="2" destOrd="0" presId="urn:microsoft.com/office/officeart/2008/layout/HalfCircleOrganizationChart"/>
    <dgm:cxn modelId="{A209E4E7-71F4-4390-B16A-E1BEED729FF8}" type="presParOf" srcId="{14B13D7C-575D-4231-8E27-87873F03FF8D}" destId="{A1A55C21-BFA3-404F-8A8E-283ACA5B0EBC}" srcOrd="3" destOrd="0" presId="urn:microsoft.com/office/officeart/2008/layout/HalfCircleOrganizationChart"/>
    <dgm:cxn modelId="{C55AFD09-DE90-43C8-946C-75A515237807}" type="presParOf" srcId="{90F9FC2B-5C92-4F73-9074-51A64CEEFF75}" destId="{A23E54C6-73DC-4C1E-B544-1F8F0535B488}" srcOrd="1" destOrd="0" presId="urn:microsoft.com/office/officeart/2008/layout/HalfCircleOrganizationChart"/>
    <dgm:cxn modelId="{65265D6A-8025-4F5E-95D5-55BFAE6315D0}" type="presParOf" srcId="{90F9FC2B-5C92-4F73-9074-51A64CEEFF75}" destId="{DB3E7857-9B3E-4E30-AC17-7B231B79C3A9}" srcOrd="2" destOrd="0" presId="urn:microsoft.com/office/officeart/2008/layout/HalfCircleOrganizationChart"/>
    <dgm:cxn modelId="{D44837A3-0DE9-4F64-AD5F-D4C3DC8FE505}" type="presParOf" srcId="{122F900F-359A-4971-A795-B468EB9D1BF3}" destId="{B9A61C7C-6BF0-4294-AABF-EC46F6B97E93}" srcOrd="4" destOrd="0" presId="urn:microsoft.com/office/officeart/2008/layout/HalfCircleOrganizationChart"/>
    <dgm:cxn modelId="{86206B44-58F7-4CD8-861D-0848CAEAFD9B}" type="presParOf" srcId="{122F900F-359A-4971-A795-B468EB9D1BF3}" destId="{F017616B-61F9-4D23-B556-BF577D6D4F9F}" srcOrd="5" destOrd="0" presId="urn:microsoft.com/office/officeart/2008/layout/HalfCircleOrganizationChart"/>
    <dgm:cxn modelId="{796A193C-2375-4F3D-9902-5914F4A0F776}" type="presParOf" srcId="{F017616B-61F9-4D23-B556-BF577D6D4F9F}" destId="{7A14E256-D437-4EC5-899D-DCAE34355BDE}" srcOrd="0" destOrd="0" presId="urn:microsoft.com/office/officeart/2008/layout/HalfCircleOrganizationChart"/>
    <dgm:cxn modelId="{D6054731-E4AF-4D70-A03C-3A9014536F48}" type="presParOf" srcId="{7A14E256-D437-4EC5-899D-DCAE34355BDE}" destId="{8C9665DA-F794-42BC-A4A2-5EAD85DDA5EA}" srcOrd="0" destOrd="0" presId="urn:microsoft.com/office/officeart/2008/layout/HalfCircleOrganizationChart"/>
    <dgm:cxn modelId="{1146B91B-CF95-4AEE-A362-FBEBF51B0C39}" type="presParOf" srcId="{7A14E256-D437-4EC5-899D-DCAE34355BDE}" destId="{09A2D64C-F7C6-4009-8CDA-DE54217D0D31}" srcOrd="1" destOrd="0" presId="urn:microsoft.com/office/officeart/2008/layout/HalfCircleOrganizationChart"/>
    <dgm:cxn modelId="{C10E0AA6-410F-4BF1-9D11-DFAB0486BD81}" type="presParOf" srcId="{7A14E256-D437-4EC5-899D-DCAE34355BDE}" destId="{AD0490E9-C2D0-42ED-8687-2CFC535F9259}" srcOrd="2" destOrd="0" presId="urn:microsoft.com/office/officeart/2008/layout/HalfCircleOrganizationChart"/>
    <dgm:cxn modelId="{BFF68759-7CBE-4CDB-A811-227506E5102A}" type="presParOf" srcId="{7A14E256-D437-4EC5-899D-DCAE34355BDE}" destId="{7F1B0409-E402-4955-8489-F5EB72CEBBAB}" srcOrd="3" destOrd="0" presId="urn:microsoft.com/office/officeart/2008/layout/HalfCircleOrganizationChart"/>
    <dgm:cxn modelId="{5EF4EBB0-B2E9-406F-8CF8-82C97E335F48}" type="presParOf" srcId="{F017616B-61F9-4D23-B556-BF577D6D4F9F}" destId="{06D955FC-FC7C-441A-8C9A-DEB853764D41}" srcOrd="1" destOrd="0" presId="urn:microsoft.com/office/officeart/2008/layout/HalfCircleOrganizationChart"/>
    <dgm:cxn modelId="{355C9F67-F12D-44D6-B9F9-A698BA6B2C43}" type="presParOf" srcId="{F017616B-61F9-4D23-B556-BF577D6D4F9F}" destId="{3DBE4CF5-4C1E-4B4C-8E25-DA01E8100553}" srcOrd="2" destOrd="0" presId="urn:microsoft.com/office/officeart/2008/layout/HalfCircleOrganizationChart"/>
    <dgm:cxn modelId="{3C68BE57-73FB-4B60-8703-8276490AB9D7}" type="presParOf" srcId="{01CCC600-A4F4-428C-802F-DCC22BBEE064}" destId="{81C4D395-3E72-4A74-B188-5245EC4697F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AD6D0-442B-48C7-B453-A1CBD2ACAEB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228CD7-07DC-4DD4-9A93-E5794CA52063}">
      <dgm:prSet phldrT="[Text]"/>
      <dgm:spPr/>
      <dgm:t>
        <a:bodyPr/>
        <a:lstStyle/>
        <a:p>
          <a:r>
            <a:rPr lang="en-GB" b="1" spc="-10" dirty="0">
              <a:solidFill>
                <a:srgbClr val="FF2F92"/>
              </a:solidFill>
              <a:latin typeface="+mj-lt"/>
              <a:cs typeface="Calibri"/>
            </a:rPr>
            <a:t>* </a:t>
          </a:r>
          <a:r>
            <a:rPr lang="en-GB" b="1" spc="-10" dirty="0" err="1">
              <a:solidFill>
                <a:srgbClr val="FF2F92"/>
              </a:solidFill>
              <a:latin typeface="+mj-lt"/>
              <a:cs typeface="Calibri"/>
            </a:rPr>
            <a:t>Interstitium</a:t>
          </a:r>
          <a:r>
            <a:rPr lang="en-GB" b="1" spc="-10" dirty="0">
              <a:solidFill>
                <a:srgbClr val="FF2F92"/>
              </a:solidFill>
              <a:latin typeface="+mj-lt"/>
              <a:cs typeface="Calibri"/>
            </a:rPr>
            <a:t> </a:t>
          </a:r>
          <a:r>
            <a:rPr lang="en-GB" b="1" spc="-5" dirty="0">
              <a:solidFill>
                <a:srgbClr val="FF2F92"/>
              </a:solidFill>
              <a:latin typeface="+mj-lt"/>
              <a:cs typeface="Calibri"/>
            </a:rPr>
            <a:t>of </a:t>
          </a:r>
          <a:r>
            <a:rPr lang="en-GB" b="1" spc="-10" dirty="0" err="1">
              <a:solidFill>
                <a:srgbClr val="FF2F92"/>
              </a:solidFill>
              <a:latin typeface="+mj-lt"/>
              <a:cs typeface="Calibri"/>
            </a:rPr>
            <a:t>interalveolar</a:t>
          </a:r>
          <a:r>
            <a:rPr lang="en-GB" b="1" spc="-35" dirty="0">
              <a:solidFill>
                <a:srgbClr val="FF2F92"/>
              </a:solidFill>
              <a:latin typeface="+mj-lt"/>
              <a:cs typeface="Calibri"/>
            </a:rPr>
            <a:t> </a:t>
          </a:r>
          <a:r>
            <a:rPr lang="en-GB" b="1" spc="-15" dirty="0">
              <a:solidFill>
                <a:srgbClr val="FF2F92"/>
              </a:solidFill>
              <a:latin typeface="+mj-lt"/>
              <a:cs typeface="Calibri"/>
            </a:rPr>
            <a:t>septa </a:t>
          </a:r>
          <a:endParaRPr lang="en-US" dirty="0"/>
        </a:p>
      </dgm:t>
    </dgm:pt>
    <dgm:pt modelId="{B0858D36-2B6F-47A5-9291-CEC6FF1D53EE}" type="parTrans" cxnId="{071F06C4-3739-4A80-91F4-F444ED32DBC9}">
      <dgm:prSet/>
      <dgm:spPr/>
      <dgm:t>
        <a:bodyPr/>
        <a:lstStyle/>
        <a:p>
          <a:endParaRPr lang="en-US"/>
        </a:p>
      </dgm:t>
    </dgm:pt>
    <dgm:pt modelId="{3B933C5C-D378-4910-8AB4-F3E796453355}" type="sibTrans" cxnId="{071F06C4-3739-4A80-91F4-F444ED32DBC9}">
      <dgm:prSet/>
      <dgm:spPr/>
      <dgm:t>
        <a:bodyPr/>
        <a:lstStyle/>
        <a:p>
          <a:endParaRPr lang="en-US"/>
        </a:p>
      </dgm:t>
    </dgm:pt>
    <dgm:pt modelId="{314F708F-AD90-4939-BA7D-E7B8BB63EB04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b="1" spc="-10" dirty="0">
              <a:solidFill>
                <a:srgbClr val="FF8AD8"/>
              </a:solidFill>
              <a:latin typeface="+mj-lt"/>
              <a:cs typeface="Calibri"/>
            </a:rPr>
            <a:t>Continuous </a:t>
          </a:r>
          <a:r>
            <a:rPr lang="en-GB" b="1" spc="-5" dirty="0">
              <a:solidFill>
                <a:srgbClr val="FF8AD8"/>
              </a:solidFill>
              <a:latin typeface="+mj-lt"/>
              <a:cs typeface="Calibri"/>
            </a:rPr>
            <a:t>Pulmonary</a:t>
          </a:r>
          <a:r>
            <a:rPr lang="en-GB" b="1" spc="10" dirty="0">
              <a:solidFill>
                <a:srgbClr val="FF8AD8"/>
              </a:solidFill>
              <a:latin typeface="+mj-lt"/>
              <a:cs typeface="Calibri"/>
            </a:rPr>
            <a:t> </a:t>
          </a:r>
          <a:r>
            <a:rPr lang="en-GB" b="1" spc="-5" dirty="0">
              <a:solidFill>
                <a:srgbClr val="FF8AD8"/>
              </a:solidFill>
              <a:latin typeface="+mj-lt"/>
              <a:cs typeface="Calibri"/>
            </a:rPr>
            <a:t>Capillaries.</a:t>
          </a:r>
          <a:endParaRPr lang="en-US" dirty="0"/>
        </a:p>
      </dgm:t>
    </dgm:pt>
    <dgm:pt modelId="{9C68F5CE-A181-4EEE-8484-481CC7C10BC0}" type="parTrans" cxnId="{8EBF6A85-0904-4CAA-BBF4-B30965E8979A}">
      <dgm:prSet/>
      <dgm:spPr/>
      <dgm:t>
        <a:bodyPr/>
        <a:lstStyle/>
        <a:p>
          <a:endParaRPr lang="en-US"/>
        </a:p>
      </dgm:t>
    </dgm:pt>
    <dgm:pt modelId="{92A667A2-B049-40B9-A20E-442A52185CD1}" type="sibTrans" cxnId="{8EBF6A85-0904-4CAA-BBF4-B30965E8979A}">
      <dgm:prSet/>
      <dgm:spPr/>
      <dgm:t>
        <a:bodyPr/>
        <a:lstStyle/>
        <a:p>
          <a:endParaRPr lang="en-US"/>
        </a:p>
      </dgm:t>
    </dgm:pt>
    <dgm:pt modelId="{DF16CACA-958B-4CD7-80C9-E6B2EF75F028}">
      <dgm:prSet phldrT="[Tex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b="1" spc="-10" dirty="0">
              <a:solidFill>
                <a:srgbClr val="FF8AD8"/>
              </a:solidFill>
              <a:latin typeface="+mj-lt"/>
              <a:cs typeface="Calibri"/>
            </a:rPr>
            <a:t>Interstitial</a:t>
          </a:r>
          <a:r>
            <a:rPr lang="en-GB" b="1" spc="-100" dirty="0">
              <a:solidFill>
                <a:srgbClr val="FF8AD8"/>
              </a:solidFill>
              <a:latin typeface="+mj-lt"/>
              <a:cs typeface="Calibri"/>
            </a:rPr>
            <a:t> </a:t>
          </a:r>
          <a:r>
            <a:rPr lang="en-GB" b="1" spc="-60" dirty="0">
              <a:solidFill>
                <a:srgbClr val="FF8AD8"/>
              </a:solidFill>
              <a:latin typeface="+mj-lt"/>
              <a:cs typeface="Calibri"/>
            </a:rPr>
            <a:t>C.T. </a:t>
          </a:r>
          <a:endParaRPr lang="en-US" dirty="0"/>
        </a:p>
      </dgm:t>
    </dgm:pt>
    <dgm:pt modelId="{5C268D05-6250-411F-8CCD-6008C1CF28C5}" type="parTrans" cxnId="{649ED682-EDC7-40EA-9861-F20AEC4D9167}">
      <dgm:prSet/>
      <dgm:spPr/>
      <dgm:t>
        <a:bodyPr/>
        <a:lstStyle/>
        <a:p>
          <a:endParaRPr lang="en-US"/>
        </a:p>
      </dgm:t>
    </dgm:pt>
    <dgm:pt modelId="{6C19AB97-03A4-42FE-A0C1-F3D0216A3DB4}" type="sibTrans" cxnId="{649ED682-EDC7-40EA-9861-F20AEC4D9167}">
      <dgm:prSet/>
      <dgm:spPr/>
      <dgm:t>
        <a:bodyPr/>
        <a:lstStyle/>
        <a:p>
          <a:endParaRPr lang="en-US"/>
        </a:p>
      </dgm:t>
    </dgm:pt>
    <dgm:pt modelId="{EFD0460D-2554-461D-A4F0-1E79EEA31ED7}" type="asst">
      <dgm:prSet/>
      <dgm:spPr/>
      <dgm:t>
        <a:bodyPr/>
        <a:lstStyle/>
        <a:p>
          <a:r>
            <a:rPr lang="en-GB" b="1" spc="-75" dirty="0">
              <a:latin typeface="+mj-lt"/>
              <a:cs typeface="Calibri"/>
            </a:rPr>
            <a:t>C.T. </a:t>
          </a:r>
          <a:r>
            <a:rPr lang="en-GB" b="1" spc="-10" dirty="0" err="1">
              <a:latin typeface="+mj-lt"/>
              <a:cs typeface="Calibri"/>
            </a:rPr>
            <a:t>Fibers</a:t>
          </a:r>
          <a:r>
            <a:rPr lang="en-GB" b="1" spc="-10" dirty="0">
              <a:latin typeface="+mj-lt"/>
              <a:cs typeface="Calibri"/>
            </a:rPr>
            <a:t>: </a:t>
          </a:r>
          <a:endParaRPr lang="en-US" dirty="0"/>
        </a:p>
      </dgm:t>
    </dgm:pt>
    <dgm:pt modelId="{C19AF2DC-CC5C-41BE-9575-B8BC95702100}" type="parTrans" cxnId="{32F6B7F4-5B04-49D0-99D1-1B6ABF9BD59A}">
      <dgm:prSet/>
      <dgm:spPr/>
      <dgm:t>
        <a:bodyPr/>
        <a:lstStyle/>
        <a:p>
          <a:endParaRPr lang="en-US"/>
        </a:p>
      </dgm:t>
    </dgm:pt>
    <dgm:pt modelId="{F8AE1FC6-10F8-4A55-8464-725FD0E10848}" type="sibTrans" cxnId="{32F6B7F4-5B04-49D0-99D1-1B6ABF9BD59A}">
      <dgm:prSet/>
      <dgm:spPr/>
      <dgm:t>
        <a:bodyPr/>
        <a:lstStyle/>
        <a:p>
          <a:endParaRPr lang="en-US"/>
        </a:p>
      </dgm:t>
    </dgm:pt>
    <dgm:pt modelId="{F0A5B1AE-2005-474F-A30E-B058395F40DE}" type="asst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b="1" spc="-5" dirty="0">
              <a:latin typeface="+mj-lt"/>
              <a:cs typeface="Calibri"/>
            </a:rPr>
            <a:t>elastic </a:t>
          </a:r>
          <a:r>
            <a:rPr lang="en-GB" b="1" spc="-10" dirty="0" err="1">
              <a:latin typeface="+mj-lt"/>
              <a:cs typeface="Calibri"/>
            </a:rPr>
            <a:t>fibers</a:t>
          </a:r>
          <a:r>
            <a:rPr lang="en-GB" b="1" spc="-10" dirty="0">
              <a:latin typeface="+mj-lt"/>
              <a:cs typeface="Calibri"/>
            </a:rPr>
            <a:t> </a:t>
          </a:r>
          <a:endParaRPr lang="en-US" dirty="0"/>
        </a:p>
      </dgm:t>
    </dgm:pt>
    <dgm:pt modelId="{163B632F-EA13-4E5D-B667-F638F750301C}" type="parTrans" cxnId="{9C11C742-CF15-4BC2-BDDF-9FC5797B6C60}">
      <dgm:prSet/>
      <dgm:spPr/>
      <dgm:t>
        <a:bodyPr/>
        <a:lstStyle/>
        <a:p>
          <a:endParaRPr lang="en-US"/>
        </a:p>
      </dgm:t>
    </dgm:pt>
    <dgm:pt modelId="{372076EE-B6AB-46A1-A9A8-307880D00A54}" type="sibTrans" cxnId="{9C11C742-CF15-4BC2-BDDF-9FC5797B6C60}">
      <dgm:prSet/>
      <dgm:spPr/>
      <dgm:t>
        <a:bodyPr/>
        <a:lstStyle/>
        <a:p>
          <a:endParaRPr lang="en-US"/>
        </a:p>
      </dgm:t>
    </dgm:pt>
    <dgm:pt modelId="{F4DA0E33-D893-492C-B60D-FB12CB337F1F}" type="asst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b="1" spc="-5" dirty="0">
              <a:latin typeface="+mj-lt"/>
              <a:cs typeface="Calibri"/>
            </a:rPr>
            <a:t>type III </a:t>
          </a:r>
          <a:r>
            <a:rPr lang="en-GB" b="1" spc="-10" dirty="0">
              <a:latin typeface="+mj-lt"/>
              <a:cs typeface="Calibri"/>
            </a:rPr>
            <a:t>collagen (reticular</a:t>
          </a:r>
          <a:r>
            <a:rPr lang="en-GB" b="1" spc="10" dirty="0">
              <a:latin typeface="+mj-lt"/>
              <a:cs typeface="Calibri"/>
            </a:rPr>
            <a:t> </a:t>
          </a:r>
          <a:r>
            <a:rPr lang="en-GB" b="1" spc="-10" dirty="0" err="1">
              <a:latin typeface="+mj-lt"/>
              <a:cs typeface="Calibri"/>
            </a:rPr>
            <a:t>fibers</a:t>
          </a:r>
          <a:r>
            <a:rPr lang="en-GB" b="1" spc="-10" dirty="0">
              <a:latin typeface="+mj-lt"/>
              <a:cs typeface="Calibri"/>
            </a:rPr>
            <a:t>).</a:t>
          </a:r>
          <a:endParaRPr lang="en-US" dirty="0"/>
        </a:p>
      </dgm:t>
    </dgm:pt>
    <dgm:pt modelId="{A6348696-918A-4993-A973-147506FB177F}" type="parTrans" cxnId="{4B5E8F3A-2B8B-43E0-BFFF-0565573BF0A6}">
      <dgm:prSet/>
      <dgm:spPr/>
      <dgm:t>
        <a:bodyPr/>
        <a:lstStyle/>
        <a:p>
          <a:endParaRPr lang="en-US"/>
        </a:p>
      </dgm:t>
    </dgm:pt>
    <dgm:pt modelId="{2B114E11-8D43-4583-8598-7695C5D67526}" type="sibTrans" cxnId="{4B5E8F3A-2B8B-43E0-BFFF-0565573BF0A6}">
      <dgm:prSet/>
      <dgm:spPr/>
      <dgm:t>
        <a:bodyPr/>
        <a:lstStyle/>
        <a:p>
          <a:endParaRPr lang="en-US"/>
        </a:p>
      </dgm:t>
    </dgm:pt>
    <dgm:pt modelId="{5F788749-9741-45AC-8E2D-EA06993C0F7C}" type="asst">
      <dgm:prSet/>
      <dgm:spPr/>
      <dgm:t>
        <a:bodyPr/>
        <a:lstStyle/>
        <a:p>
          <a:pPr>
            <a:buAutoNum type="alphaLcPeriod" startAt="2"/>
          </a:pPr>
          <a:r>
            <a:rPr lang="en-GB" b="1" spc="-75" dirty="0">
              <a:latin typeface="+mj-lt"/>
              <a:cs typeface="Calibri"/>
            </a:rPr>
            <a:t>C.T. </a:t>
          </a:r>
          <a:r>
            <a:rPr lang="en-GB" b="1" spc="-5" dirty="0">
              <a:latin typeface="+mj-lt"/>
              <a:cs typeface="Calibri"/>
            </a:rPr>
            <a:t>Cells: </a:t>
          </a:r>
          <a:endParaRPr lang="en-US" dirty="0"/>
        </a:p>
      </dgm:t>
    </dgm:pt>
    <dgm:pt modelId="{94AC9D7D-C63E-4504-AE8B-86156FCFD8FD}" type="parTrans" cxnId="{B121A680-6EA9-4806-B2E1-38EB7DE90B53}">
      <dgm:prSet/>
      <dgm:spPr/>
      <dgm:t>
        <a:bodyPr/>
        <a:lstStyle/>
        <a:p>
          <a:endParaRPr lang="en-US"/>
        </a:p>
      </dgm:t>
    </dgm:pt>
    <dgm:pt modelId="{141F2FBD-C5D5-4DEA-9AFA-7EDF023FB2BF}" type="sibTrans" cxnId="{B121A680-6EA9-4806-B2E1-38EB7DE90B53}">
      <dgm:prSet/>
      <dgm:spPr/>
      <dgm:t>
        <a:bodyPr/>
        <a:lstStyle/>
        <a:p>
          <a:endParaRPr lang="en-US"/>
        </a:p>
      </dgm:t>
    </dgm:pt>
    <dgm:pt modelId="{F35C14D3-F241-400B-94E6-4CE45C94D232}" type="asst">
      <dgm:prSet/>
      <dgm:spPr/>
      <dgm:t>
        <a:bodyPr/>
        <a:lstStyle/>
        <a:p>
          <a:r>
            <a:rPr lang="en-GB" b="1" spc="-10" dirty="0">
              <a:latin typeface="+mj-lt"/>
              <a:cs typeface="Calibri"/>
            </a:rPr>
            <a:t>Fibroblasts</a:t>
          </a:r>
          <a:endParaRPr lang="en-US" dirty="0"/>
        </a:p>
      </dgm:t>
    </dgm:pt>
    <dgm:pt modelId="{5CA3289F-4228-45C5-9360-5EDFDEBBDCF5}" type="parTrans" cxnId="{1DC581F5-7783-46C6-8EE5-8E16665CB945}">
      <dgm:prSet/>
      <dgm:spPr/>
      <dgm:t>
        <a:bodyPr/>
        <a:lstStyle/>
        <a:p>
          <a:endParaRPr lang="en-US"/>
        </a:p>
      </dgm:t>
    </dgm:pt>
    <dgm:pt modelId="{CD6C1252-A1F2-4AE5-AEE6-05C5DBDCF9AA}" type="sibTrans" cxnId="{1DC581F5-7783-46C6-8EE5-8E16665CB945}">
      <dgm:prSet/>
      <dgm:spPr/>
      <dgm:t>
        <a:bodyPr/>
        <a:lstStyle/>
        <a:p>
          <a:endParaRPr lang="en-US"/>
        </a:p>
      </dgm:t>
    </dgm:pt>
    <dgm:pt modelId="{EA48A35F-38E1-4821-B939-D06F3F93DA14}" type="asst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b="1" spc="-10" dirty="0">
              <a:latin typeface="+mj-lt"/>
              <a:cs typeface="Calibri"/>
            </a:rPr>
            <a:t>Macrophages</a:t>
          </a:r>
        </a:p>
        <a:p>
          <a:pPr>
            <a:buFont typeface="+mj-lt"/>
            <a:buAutoNum type="arabicPeriod"/>
          </a:pPr>
          <a:r>
            <a:rPr lang="en-US" dirty="0">
              <a:solidFill>
                <a:srgbClr val="FF0000"/>
              </a:solidFill>
            </a:rPr>
            <a:t>(Alveolar macrophage)</a:t>
          </a:r>
        </a:p>
      </dgm:t>
    </dgm:pt>
    <dgm:pt modelId="{3100C82E-33C5-4538-90CC-CDEE880BC6FA}" type="parTrans" cxnId="{65BEBA6A-0431-4E3C-BDEE-D097F19807A5}">
      <dgm:prSet/>
      <dgm:spPr/>
      <dgm:t>
        <a:bodyPr/>
        <a:lstStyle/>
        <a:p>
          <a:endParaRPr lang="en-US"/>
        </a:p>
      </dgm:t>
    </dgm:pt>
    <dgm:pt modelId="{673E2118-D2D8-487F-90FF-AF4AEADC1B44}" type="sibTrans" cxnId="{65BEBA6A-0431-4E3C-BDEE-D097F19807A5}">
      <dgm:prSet/>
      <dgm:spPr/>
      <dgm:t>
        <a:bodyPr/>
        <a:lstStyle/>
        <a:p>
          <a:endParaRPr lang="en-US"/>
        </a:p>
      </dgm:t>
    </dgm:pt>
    <dgm:pt modelId="{C6492862-9366-415A-91CE-40095BB29C9E}" type="asst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GB" b="1" spc="-10" dirty="0">
              <a:latin typeface="+mj-lt"/>
              <a:cs typeface="Calibri"/>
            </a:rPr>
            <a:t>Mast </a:t>
          </a:r>
          <a:r>
            <a:rPr lang="en-GB" b="1" spc="-5" dirty="0">
              <a:latin typeface="+mj-lt"/>
              <a:cs typeface="Calibri"/>
            </a:rPr>
            <a:t>cells</a:t>
          </a:r>
          <a:endParaRPr lang="en-US" dirty="0"/>
        </a:p>
      </dgm:t>
    </dgm:pt>
    <dgm:pt modelId="{DAE7A900-FF9C-418D-9E4A-AB18C21AFC08}" type="parTrans" cxnId="{5E5DA799-0B4B-40E0-9315-679C7E7794C4}">
      <dgm:prSet/>
      <dgm:spPr/>
      <dgm:t>
        <a:bodyPr/>
        <a:lstStyle/>
        <a:p>
          <a:endParaRPr lang="en-US"/>
        </a:p>
      </dgm:t>
    </dgm:pt>
    <dgm:pt modelId="{1A732051-10A1-4CAD-B317-A0E4D413706F}" type="sibTrans" cxnId="{5E5DA799-0B4B-40E0-9315-679C7E7794C4}">
      <dgm:prSet/>
      <dgm:spPr/>
      <dgm:t>
        <a:bodyPr/>
        <a:lstStyle/>
        <a:p>
          <a:endParaRPr lang="en-US"/>
        </a:p>
      </dgm:t>
    </dgm:pt>
    <dgm:pt modelId="{DABAC4EA-E693-4645-878C-7144B086A98A}" type="asst">
      <dgm:prSet/>
      <dgm:spPr/>
      <dgm:t>
        <a:bodyPr/>
        <a:lstStyle/>
        <a:p>
          <a:r>
            <a:rPr lang="en-GB" b="1" spc="-15">
              <a:latin typeface="+mj-lt"/>
              <a:cs typeface="Calibri"/>
            </a:rPr>
            <a:t>Lymphocytes</a:t>
          </a:r>
          <a:endParaRPr lang="en-US" dirty="0"/>
        </a:p>
      </dgm:t>
    </dgm:pt>
    <dgm:pt modelId="{30B907B4-3EB9-4645-8679-2E022D49D557}" type="parTrans" cxnId="{CDC4EF04-137E-49A8-9906-3241B8D99408}">
      <dgm:prSet/>
      <dgm:spPr/>
      <dgm:t>
        <a:bodyPr/>
        <a:lstStyle/>
        <a:p>
          <a:endParaRPr lang="en-US"/>
        </a:p>
      </dgm:t>
    </dgm:pt>
    <dgm:pt modelId="{2D0BF1DF-DB16-4880-84FE-B141B38AD985}" type="sibTrans" cxnId="{CDC4EF04-137E-49A8-9906-3241B8D99408}">
      <dgm:prSet/>
      <dgm:spPr/>
      <dgm:t>
        <a:bodyPr/>
        <a:lstStyle/>
        <a:p>
          <a:endParaRPr lang="en-US"/>
        </a:p>
      </dgm:t>
    </dgm:pt>
    <dgm:pt modelId="{E472248C-C9D4-4C4A-A0F1-F7E3415A820B}" type="pres">
      <dgm:prSet presAssocID="{635AD6D0-442B-48C7-B453-A1CBD2ACAEB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01CFFF-6C04-4702-9B84-5B3E8C39EDEE}" type="pres">
      <dgm:prSet presAssocID="{9D228CD7-07DC-4DD4-9A93-E5794CA52063}" presName="hierRoot1" presStyleCnt="0">
        <dgm:presLayoutVars>
          <dgm:hierBranch val="init"/>
        </dgm:presLayoutVars>
      </dgm:prSet>
      <dgm:spPr/>
    </dgm:pt>
    <dgm:pt modelId="{3E88F46B-68C1-46FC-8D66-B4523E7F8346}" type="pres">
      <dgm:prSet presAssocID="{9D228CD7-07DC-4DD4-9A93-E5794CA52063}" presName="rootComposite1" presStyleCnt="0"/>
      <dgm:spPr/>
    </dgm:pt>
    <dgm:pt modelId="{F3070E1E-0086-45DF-A610-9708FFF564C4}" type="pres">
      <dgm:prSet presAssocID="{9D228CD7-07DC-4DD4-9A93-E5794CA52063}" presName="rootText1" presStyleLbl="alignAcc1" presStyleIdx="0" presStyleCnt="0">
        <dgm:presLayoutVars>
          <dgm:chPref val="3"/>
        </dgm:presLayoutVars>
      </dgm:prSet>
      <dgm:spPr/>
    </dgm:pt>
    <dgm:pt modelId="{8118CC40-EE57-4584-9776-66F730BC6433}" type="pres">
      <dgm:prSet presAssocID="{9D228CD7-07DC-4DD4-9A93-E5794CA52063}" presName="topArc1" presStyleLbl="parChTrans1D1" presStyleIdx="0" presStyleCnt="22"/>
      <dgm:spPr/>
    </dgm:pt>
    <dgm:pt modelId="{68025B6B-2292-4C0A-9E98-53DD6F330321}" type="pres">
      <dgm:prSet presAssocID="{9D228CD7-07DC-4DD4-9A93-E5794CA52063}" presName="bottomArc1" presStyleLbl="parChTrans1D1" presStyleIdx="1" presStyleCnt="22"/>
      <dgm:spPr/>
    </dgm:pt>
    <dgm:pt modelId="{5C1E891C-5093-40F8-A8C3-D0BBB844DB3B}" type="pres">
      <dgm:prSet presAssocID="{9D228CD7-07DC-4DD4-9A93-E5794CA52063}" presName="topConnNode1" presStyleLbl="node1" presStyleIdx="0" presStyleCnt="0"/>
      <dgm:spPr/>
    </dgm:pt>
    <dgm:pt modelId="{27CED2FB-3531-4C63-B928-AAE5204D1563}" type="pres">
      <dgm:prSet presAssocID="{9D228CD7-07DC-4DD4-9A93-E5794CA52063}" presName="hierChild2" presStyleCnt="0"/>
      <dgm:spPr/>
    </dgm:pt>
    <dgm:pt modelId="{0EC15EE7-85C1-4FDD-8483-887ADFFFC572}" type="pres">
      <dgm:prSet presAssocID="{9C68F5CE-A181-4EEE-8484-481CC7C10BC0}" presName="Name28" presStyleLbl="parChTrans1D2" presStyleIdx="0" presStyleCnt="2"/>
      <dgm:spPr/>
    </dgm:pt>
    <dgm:pt modelId="{2A100957-6BA3-460F-906A-29D00ED8A9D4}" type="pres">
      <dgm:prSet presAssocID="{314F708F-AD90-4939-BA7D-E7B8BB63EB04}" presName="hierRoot2" presStyleCnt="0">
        <dgm:presLayoutVars>
          <dgm:hierBranch val="init"/>
        </dgm:presLayoutVars>
      </dgm:prSet>
      <dgm:spPr/>
    </dgm:pt>
    <dgm:pt modelId="{36079080-65FE-4A7C-AD97-DB096CFC0794}" type="pres">
      <dgm:prSet presAssocID="{314F708F-AD90-4939-BA7D-E7B8BB63EB04}" presName="rootComposite2" presStyleCnt="0"/>
      <dgm:spPr/>
    </dgm:pt>
    <dgm:pt modelId="{92E9CD87-3AE3-4501-9334-BABCF45A7CD1}" type="pres">
      <dgm:prSet presAssocID="{314F708F-AD90-4939-BA7D-E7B8BB63EB04}" presName="rootText2" presStyleLbl="alignAcc1" presStyleIdx="0" presStyleCnt="0">
        <dgm:presLayoutVars>
          <dgm:chPref val="3"/>
        </dgm:presLayoutVars>
      </dgm:prSet>
      <dgm:spPr/>
    </dgm:pt>
    <dgm:pt modelId="{DA11D4CA-2398-4B99-A8EA-3006B74889EF}" type="pres">
      <dgm:prSet presAssocID="{314F708F-AD90-4939-BA7D-E7B8BB63EB04}" presName="topArc2" presStyleLbl="parChTrans1D1" presStyleIdx="2" presStyleCnt="22"/>
      <dgm:spPr/>
    </dgm:pt>
    <dgm:pt modelId="{EA5E281A-B2E2-4186-BDFF-546E04A4B8A9}" type="pres">
      <dgm:prSet presAssocID="{314F708F-AD90-4939-BA7D-E7B8BB63EB04}" presName="bottomArc2" presStyleLbl="parChTrans1D1" presStyleIdx="3" presStyleCnt="22"/>
      <dgm:spPr/>
    </dgm:pt>
    <dgm:pt modelId="{BEFAA6EF-9121-49B0-9502-50940FA66978}" type="pres">
      <dgm:prSet presAssocID="{314F708F-AD90-4939-BA7D-E7B8BB63EB04}" presName="topConnNode2" presStyleLbl="node2" presStyleIdx="0" presStyleCnt="0"/>
      <dgm:spPr/>
    </dgm:pt>
    <dgm:pt modelId="{44EF4990-1BFF-4366-9BF6-AD855E82B44B}" type="pres">
      <dgm:prSet presAssocID="{314F708F-AD90-4939-BA7D-E7B8BB63EB04}" presName="hierChild4" presStyleCnt="0"/>
      <dgm:spPr/>
    </dgm:pt>
    <dgm:pt modelId="{A7EF6235-7AB2-4D42-93FB-526A8574E0ED}" type="pres">
      <dgm:prSet presAssocID="{314F708F-AD90-4939-BA7D-E7B8BB63EB04}" presName="hierChild5" presStyleCnt="0"/>
      <dgm:spPr/>
    </dgm:pt>
    <dgm:pt modelId="{266B6672-F6F9-407B-B7CF-B3ACD2698260}" type="pres">
      <dgm:prSet presAssocID="{5C268D05-6250-411F-8CCD-6008C1CF28C5}" presName="Name28" presStyleLbl="parChTrans1D2" presStyleIdx="1" presStyleCnt="2"/>
      <dgm:spPr/>
    </dgm:pt>
    <dgm:pt modelId="{235A79B9-A3B9-460E-95D1-DF43F2B599B0}" type="pres">
      <dgm:prSet presAssocID="{DF16CACA-958B-4CD7-80C9-E6B2EF75F028}" presName="hierRoot2" presStyleCnt="0">
        <dgm:presLayoutVars>
          <dgm:hierBranch val="init"/>
        </dgm:presLayoutVars>
      </dgm:prSet>
      <dgm:spPr/>
    </dgm:pt>
    <dgm:pt modelId="{2E493E1C-09D2-46C3-AD54-85D351D6DAF8}" type="pres">
      <dgm:prSet presAssocID="{DF16CACA-958B-4CD7-80C9-E6B2EF75F028}" presName="rootComposite2" presStyleCnt="0"/>
      <dgm:spPr/>
    </dgm:pt>
    <dgm:pt modelId="{54E786A1-5EC9-4B2A-A9C7-1AAF01E656B9}" type="pres">
      <dgm:prSet presAssocID="{DF16CACA-958B-4CD7-80C9-E6B2EF75F028}" presName="rootText2" presStyleLbl="alignAcc1" presStyleIdx="0" presStyleCnt="0">
        <dgm:presLayoutVars>
          <dgm:chPref val="3"/>
        </dgm:presLayoutVars>
      </dgm:prSet>
      <dgm:spPr/>
    </dgm:pt>
    <dgm:pt modelId="{215A2528-7981-4333-96FA-5B97E2203FA0}" type="pres">
      <dgm:prSet presAssocID="{DF16CACA-958B-4CD7-80C9-E6B2EF75F028}" presName="topArc2" presStyleLbl="parChTrans1D1" presStyleIdx="4" presStyleCnt="22"/>
      <dgm:spPr/>
    </dgm:pt>
    <dgm:pt modelId="{5B421A83-AEF6-4939-87E8-47E0F1535FD7}" type="pres">
      <dgm:prSet presAssocID="{DF16CACA-958B-4CD7-80C9-E6B2EF75F028}" presName="bottomArc2" presStyleLbl="parChTrans1D1" presStyleIdx="5" presStyleCnt="22"/>
      <dgm:spPr/>
    </dgm:pt>
    <dgm:pt modelId="{CEB68BFB-973A-47C4-9E23-87C988E050AE}" type="pres">
      <dgm:prSet presAssocID="{DF16CACA-958B-4CD7-80C9-E6B2EF75F028}" presName="topConnNode2" presStyleLbl="node2" presStyleIdx="0" presStyleCnt="0"/>
      <dgm:spPr/>
    </dgm:pt>
    <dgm:pt modelId="{2B8D5E60-A3A3-46D7-B6F2-792F2756EABE}" type="pres">
      <dgm:prSet presAssocID="{DF16CACA-958B-4CD7-80C9-E6B2EF75F028}" presName="hierChild4" presStyleCnt="0"/>
      <dgm:spPr/>
    </dgm:pt>
    <dgm:pt modelId="{B80E27AB-0770-44AA-94EF-B4C8B1D8C010}" type="pres">
      <dgm:prSet presAssocID="{DF16CACA-958B-4CD7-80C9-E6B2EF75F028}" presName="hierChild5" presStyleCnt="0"/>
      <dgm:spPr/>
    </dgm:pt>
    <dgm:pt modelId="{EF74775D-29D9-4DEA-A342-5E9BD9ED8C7B}" type="pres">
      <dgm:prSet presAssocID="{C19AF2DC-CC5C-41BE-9575-B8BC95702100}" presName="Name101" presStyleLbl="parChTrans1D3" presStyleIdx="0" presStyleCnt="2"/>
      <dgm:spPr/>
    </dgm:pt>
    <dgm:pt modelId="{132A6C69-8F65-459A-BFE8-173D9A39A689}" type="pres">
      <dgm:prSet presAssocID="{EFD0460D-2554-461D-A4F0-1E79EEA31ED7}" presName="hierRoot3" presStyleCnt="0">
        <dgm:presLayoutVars>
          <dgm:hierBranch val="init"/>
        </dgm:presLayoutVars>
      </dgm:prSet>
      <dgm:spPr/>
    </dgm:pt>
    <dgm:pt modelId="{44A3F594-7AD9-40E2-A44D-BD1599CA256B}" type="pres">
      <dgm:prSet presAssocID="{EFD0460D-2554-461D-A4F0-1E79EEA31ED7}" presName="rootComposite3" presStyleCnt="0"/>
      <dgm:spPr/>
    </dgm:pt>
    <dgm:pt modelId="{A4C879D4-EA39-4B71-82B1-30AD5EEE756D}" type="pres">
      <dgm:prSet presAssocID="{EFD0460D-2554-461D-A4F0-1E79EEA31ED7}" presName="rootText3" presStyleLbl="alignAcc1" presStyleIdx="0" presStyleCnt="0">
        <dgm:presLayoutVars>
          <dgm:chPref val="3"/>
        </dgm:presLayoutVars>
      </dgm:prSet>
      <dgm:spPr/>
    </dgm:pt>
    <dgm:pt modelId="{47033913-66DF-4202-8F09-90580E9AB2B3}" type="pres">
      <dgm:prSet presAssocID="{EFD0460D-2554-461D-A4F0-1E79EEA31ED7}" presName="topArc3" presStyleLbl="parChTrans1D1" presStyleIdx="6" presStyleCnt="22"/>
      <dgm:spPr/>
    </dgm:pt>
    <dgm:pt modelId="{61B302B8-2074-43B2-8C83-9034171D17E3}" type="pres">
      <dgm:prSet presAssocID="{EFD0460D-2554-461D-A4F0-1E79EEA31ED7}" presName="bottomArc3" presStyleLbl="parChTrans1D1" presStyleIdx="7" presStyleCnt="22"/>
      <dgm:spPr/>
    </dgm:pt>
    <dgm:pt modelId="{6CEB4C09-2ECC-47CA-B289-327639C054A9}" type="pres">
      <dgm:prSet presAssocID="{EFD0460D-2554-461D-A4F0-1E79EEA31ED7}" presName="topConnNode3" presStyleLbl="asst2" presStyleIdx="0" presStyleCnt="0"/>
      <dgm:spPr/>
    </dgm:pt>
    <dgm:pt modelId="{7B706CEA-6AD5-4985-AC2D-6CD7F6614694}" type="pres">
      <dgm:prSet presAssocID="{EFD0460D-2554-461D-A4F0-1E79EEA31ED7}" presName="hierChild6" presStyleCnt="0"/>
      <dgm:spPr/>
    </dgm:pt>
    <dgm:pt modelId="{514F615C-3D81-4015-9D57-31D004AA8A28}" type="pres">
      <dgm:prSet presAssocID="{EFD0460D-2554-461D-A4F0-1E79EEA31ED7}" presName="hierChild7" presStyleCnt="0"/>
      <dgm:spPr/>
    </dgm:pt>
    <dgm:pt modelId="{BA4FCC2F-7FB9-4226-A2FE-2D7D7535C413}" type="pres">
      <dgm:prSet presAssocID="{163B632F-EA13-4E5D-B667-F638F750301C}" presName="Name101" presStyleLbl="parChTrans1D4" presStyleIdx="0" presStyleCnt="6"/>
      <dgm:spPr/>
    </dgm:pt>
    <dgm:pt modelId="{389332BF-34E9-4E80-9A59-931328B691C7}" type="pres">
      <dgm:prSet presAssocID="{F0A5B1AE-2005-474F-A30E-B058395F40DE}" presName="hierRoot3" presStyleCnt="0">
        <dgm:presLayoutVars>
          <dgm:hierBranch val="init"/>
        </dgm:presLayoutVars>
      </dgm:prSet>
      <dgm:spPr/>
    </dgm:pt>
    <dgm:pt modelId="{1F0FA049-AF2E-41CA-8D90-4FE443DDCB8D}" type="pres">
      <dgm:prSet presAssocID="{F0A5B1AE-2005-474F-A30E-B058395F40DE}" presName="rootComposite3" presStyleCnt="0"/>
      <dgm:spPr/>
    </dgm:pt>
    <dgm:pt modelId="{54C35722-55C6-4EC4-92E0-487251A12647}" type="pres">
      <dgm:prSet presAssocID="{F0A5B1AE-2005-474F-A30E-B058395F40DE}" presName="rootText3" presStyleLbl="alignAcc1" presStyleIdx="0" presStyleCnt="0">
        <dgm:presLayoutVars>
          <dgm:chPref val="3"/>
        </dgm:presLayoutVars>
      </dgm:prSet>
      <dgm:spPr/>
    </dgm:pt>
    <dgm:pt modelId="{D825967A-9F7F-4D28-87D6-AE1DA4FC7DBA}" type="pres">
      <dgm:prSet presAssocID="{F0A5B1AE-2005-474F-A30E-B058395F40DE}" presName="topArc3" presStyleLbl="parChTrans1D1" presStyleIdx="8" presStyleCnt="22"/>
      <dgm:spPr/>
    </dgm:pt>
    <dgm:pt modelId="{51C5F948-176D-4127-BC05-5A17CCC8FBF4}" type="pres">
      <dgm:prSet presAssocID="{F0A5B1AE-2005-474F-A30E-B058395F40DE}" presName="bottomArc3" presStyleLbl="parChTrans1D1" presStyleIdx="9" presStyleCnt="22"/>
      <dgm:spPr/>
    </dgm:pt>
    <dgm:pt modelId="{BC22C8A4-7E4B-4899-9FC9-B5125DDDFB78}" type="pres">
      <dgm:prSet presAssocID="{F0A5B1AE-2005-474F-A30E-B058395F40DE}" presName="topConnNode3" presStyleLbl="asst2" presStyleIdx="0" presStyleCnt="0"/>
      <dgm:spPr/>
    </dgm:pt>
    <dgm:pt modelId="{BB986D84-70F9-478B-AF5A-BF2C43F29888}" type="pres">
      <dgm:prSet presAssocID="{F0A5B1AE-2005-474F-A30E-B058395F40DE}" presName="hierChild6" presStyleCnt="0"/>
      <dgm:spPr/>
    </dgm:pt>
    <dgm:pt modelId="{3427AE1D-8355-4B55-ACE1-DE1F47B44D15}" type="pres">
      <dgm:prSet presAssocID="{F0A5B1AE-2005-474F-A30E-B058395F40DE}" presName="hierChild7" presStyleCnt="0"/>
      <dgm:spPr/>
    </dgm:pt>
    <dgm:pt modelId="{69475A55-8D3C-4A15-A868-33E3F3AD0540}" type="pres">
      <dgm:prSet presAssocID="{A6348696-918A-4993-A973-147506FB177F}" presName="Name101" presStyleLbl="parChTrans1D4" presStyleIdx="1" presStyleCnt="6"/>
      <dgm:spPr/>
    </dgm:pt>
    <dgm:pt modelId="{11BDFBAD-BD24-4E14-93C8-1F59C492ABEB}" type="pres">
      <dgm:prSet presAssocID="{F4DA0E33-D893-492C-B60D-FB12CB337F1F}" presName="hierRoot3" presStyleCnt="0">
        <dgm:presLayoutVars>
          <dgm:hierBranch val="init"/>
        </dgm:presLayoutVars>
      </dgm:prSet>
      <dgm:spPr/>
    </dgm:pt>
    <dgm:pt modelId="{12DBDF09-9AA9-4C55-A7FA-18FCE7F57593}" type="pres">
      <dgm:prSet presAssocID="{F4DA0E33-D893-492C-B60D-FB12CB337F1F}" presName="rootComposite3" presStyleCnt="0"/>
      <dgm:spPr/>
    </dgm:pt>
    <dgm:pt modelId="{D0A93237-08D7-4140-9A6F-3E2F47769412}" type="pres">
      <dgm:prSet presAssocID="{F4DA0E33-D893-492C-B60D-FB12CB337F1F}" presName="rootText3" presStyleLbl="alignAcc1" presStyleIdx="0" presStyleCnt="0">
        <dgm:presLayoutVars>
          <dgm:chPref val="3"/>
        </dgm:presLayoutVars>
      </dgm:prSet>
      <dgm:spPr/>
    </dgm:pt>
    <dgm:pt modelId="{BDE23D4F-577B-415E-8099-151F4BAD8FBC}" type="pres">
      <dgm:prSet presAssocID="{F4DA0E33-D893-492C-B60D-FB12CB337F1F}" presName="topArc3" presStyleLbl="parChTrans1D1" presStyleIdx="10" presStyleCnt="22"/>
      <dgm:spPr/>
    </dgm:pt>
    <dgm:pt modelId="{BA526E82-7A50-474A-AFD7-59307D034D6D}" type="pres">
      <dgm:prSet presAssocID="{F4DA0E33-D893-492C-B60D-FB12CB337F1F}" presName="bottomArc3" presStyleLbl="parChTrans1D1" presStyleIdx="11" presStyleCnt="22"/>
      <dgm:spPr/>
    </dgm:pt>
    <dgm:pt modelId="{CA989EF4-86F3-4AEF-A9E7-F76369A46155}" type="pres">
      <dgm:prSet presAssocID="{F4DA0E33-D893-492C-B60D-FB12CB337F1F}" presName="topConnNode3" presStyleLbl="asst2" presStyleIdx="0" presStyleCnt="0"/>
      <dgm:spPr/>
    </dgm:pt>
    <dgm:pt modelId="{76734C8F-CBD2-442C-BF2F-0C8044B57DF2}" type="pres">
      <dgm:prSet presAssocID="{F4DA0E33-D893-492C-B60D-FB12CB337F1F}" presName="hierChild6" presStyleCnt="0"/>
      <dgm:spPr/>
    </dgm:pt>
    <dgm:pt modelId="{5325400B-DFBA-40CC-86F2-66059321899F}" type="pres">
      <dgm:prSet presAssocID="{F4DA0E33-D893-492C-B60D-FB12CB337F1F}" presName="hierChild7" presStyleCnt="0"/>
      <dgm:spPr/>
    </dgm:pt>
    <dgm:pt modelId="{F6FB3E0D-0740-4453-B915-239ABD83AC56}" type="pres">
      <dgm:prSet presAssocID="{94AC9D7D-C63E-4504-AE8B-86156FCFD8FD}" presName="Name101" presStyleLbl="parChTrans1D3" presStyleIdx="1" presStyleCnt="2"/>
      <dgm:spPr/>
    </dgm:pt>
    <dgm:pt modelId="{EAA99B39-2B9F-408C-A49E-03A8AC51331A}" type="pres">
      <dgm:prSet presAssocID="{5F788749-9741-45AC-8E2D-EA06993C0F7C}" presName="hierRoot3" presStyleCnt="0">
        <dgm:presLayoutVars>
          <dgm:hierBranch val="init"/>
        </dgm:presLayoutVars>
      </dgm:prSet>
      <dgm:spPr/>
    </dgm:pt>
    <dgm:pt modelId="{66CCFEF6-BBA5-4D65-84BE-1069E99ECE56}" type="pres">
      <dgm:prSet presAssocID="{5F788749-9741-45AC-8E2D-EA06993C0F7C}" presName="rootComposite3" presStyleCnt="0"/>
      <dgm:spPr/>
    </dgm:pt>
    <dgm:pt modelId="{3F9B09F0-3872-48D7-8F62-B8FD003E564F}" type="pres">
      <dgm:prSet presAssocID="{5F788749-9741-45AC-8E2D-EA06993C0F7C}" presName="rootText3" presStyleLbl="alignAcc1" presStyleIdx="0" presStyleCnt="0">
        <dgm:presLayoutVars>
          <dgm:chPref val="3"/>
        </dgm:presLayoutVars>
      </dgm:prSet>
      <dgm:spPr/>
    </dgm:pt>
    <dgm:pt modelId="{D8C034AC-9C00-4482-B056-4FD30CE10359}" type="pres">
      <dgm:prSet presAssocID="{5F788749-9741-45AC-8E2D-EA06993C0F7C}" presName="topArc3" presStyleLbl="parChTrans1D1" presStyleIdx="12" presStyleCnt="22"/>
      <dgm:spPr/>
    </dgm:pt>
    <dgm:pt modelId="{C4862DCC-1C27-41BD-877A-731190871E87}" type="pres">
      <dgm:prSet presAssocID="{5F788749-9741-45AC-8E2D-EA06993C0F7C}" presName="bottomArc3" presStyleLbl="parChTrans1D1" presStyleIdx="13" presStyleCnt="22"/>
      <dgm:spPr/>
    </dgm:pt>
    <dgm:pt modelId="{49B6CC0F-D6AA-47FA-8A43-5BDDD6B0E0A4}" type="pres">
      <dgm:prSet presAssocID="{5F788749-9741-45AC-8E2D-EA06993C0F7C}" presName="topConnNode3" presStyleLbl="asst2" presStyleIdx="0" presStyleCnt="0"/>
      <dgm:spPr/>
    </dgm:pt>
    <dgm:pt modelId="{8EFF4201-ECDA-4916-9565-CF747D486094}" type="pres">
      <dgm:prSet presAssocID="{5F788749-9741-45AC-8E2D-EA06993C0F7C}" presName="hierChild6" presStyleCnt="0"/>
      <dgm:spPr/>
    </dgm:pt>
    <dgm:pt modelId="{9066CB0E-7F61-4782-910C-C0F74CA49074}" type="pres">
      <dgm:prSet presAssocID="{5F788749-9741-45AC-8E2D-EA06993C0F7C}" presName="hierChild7" presStyleCnt="0"/>
      <dgm:spPr/>
    </dgm:pt>
    <dgm:pt modelId="{6D651C80-06B1-4E73-8EBD-22D6D7785FF5}" type="pres">
      <dgm:prSet presAssocID="{5CA3289F-4228-45C5-9360-5EDFDEBBDCF5}" presName="Name101" presStyleLbl="parChTrans1D4" presStyleIdx="2" presStyleCnt="6"/>
      <dgm:spPr/>
    </dgm:pt>
    <dgm:pt modelId="{C335E8A7-FF45-423E-A8B0-0001DAF9A8B5}" type="pres">
      <dgm:prSet presAssocID="{F35C14D3-F241-400B-94E6-4CE45C94D232}" presName="hierRoot3" presStyleCnt="0">
        <dgm:presLayoutVars>
          <dgm:hierBranch val="init"/>
        </dgm:presLayoutVars>
      </dgm:prSet>
      <dgm:spPr/>
    </dgm:pt>
    <dgm:pt modelId="{D9B6F0CF-B05A-4F1A-8EDB-0488B31469FC}" type="pres">
      <dgm:prSet presAssocID="{F35C14D3-F241-400B-94E6-4CE45C94D232}" presName="rootComposite3" presStyleCnt="0"/>
      <dgm:spPr/>
    </dgm:pt>
    <dgm:pt modelId="{1DDB91ED-5429-49FC-AE09-F86B227097E1}" type="pres">
      <dgm:prSet presAssocID="{F35C14D3-F241-400B-94E6-4CE45C94D232}" presName="rootText3" presStyleLbl="alignAcc1" presStyleIdx="0" presStyleCnt="0">
        <dgm:presLayoutVars>
          <dgm:chPref val="3"/>
        </dgm:presLayoutVars>
      </dgm:prSet>
      <dgm:spPr/>
    </dgm:pt>
    <dgm:pt modelId="{24A821FC-A52B-46D4-B67C-48D8AA6239FE}" type="pres">
      <dgm:prSet presAssocID="{F35C14D3-F241-400B-94E6-4CE45C94D232}" presName="topArc3" presStyleLbl="parChTrans1D1" presStyleIdx="14" presStyleCnt="22"/>
      <dgm:spPr/>
    </dgm:pt>
    <dgm:pt modelId="{C38F5EA0-F714-4CE3-9D59-B474CF3F3B69}" type="pres">
      <dgm:prSet presAssocID="{F35C14D3-F241-400B-94E6-4CE45C94D232}" presName="bottomArc3" presStyleLbl="parChTrans1D1" presStyleIdx="15" presStyleCnt="22"/>
      <dgm:spPr/>
    </dgm:pt>
    <dgm:pt modelId="{9D94DBB5-1F6A-4C04-AB65-AD0601332D26}" type="pres">
      <dgm:prSet presAssocID="{F35C14D3-F241-400B-94E6-4CE45C94D232}" presName="topConnNode3" presStyleLbl="asst2" presStyleIdx="0" presStyleCnt="0"/>
      <dgm:spPr/>
    </dgm:pt>
    <dgm:pt modelId="{AC14B1FC-87B9-4A4C-B109-079E38C33C6E}" type="pres">
      <dgm:prSet presAssocID="{F35C14D3-F241-400B-94E6-4CE45C94D232}" presName="hierChild6" presStyleCnt="0"/>
      <dgm:spPr/>
    </dgm:pt>
    <dgm:pt modelId="{42577FF8-6436-483D-B82F-83B24BE22735}" type="pres">
      <dgm:prSet presAssocID="{F35C14D3-F241-400B-94E6-4CE45C94D232}" presName="hierChild7" presStyleCnt="0"/>
      <dgm:spPr/>
    </dgm:pt>
    <dgm:pt modelId="{88A9DBB0-2212-4B54-BC3F-FBEC863CF321}" type="pres">
      <dgm:prSet presAssocID="{3100C82E-33C5-4538-90CC-CDEE880BC6FA}" presName="Name101" presStyleLbl="parChTrans1D4" presStyleIdx="3" presStyleCnt="6"/>
      <dgm:spPr/>
    </dgm:pt>
    <dgm:pt modelId="{80A0E5A8-EBBA-4AD6-903F-6BE2EBFAC20F}" type="pres">
      <dgm:prSet presAssocID="{EA48A35F-38E1-4821-B939-D06F3F93DA14}" presName="hierRoot3" presStyleCnt="0">
        <dgm:presLayoutVars>
          <dgm:hierBranch val="init"/>
        </dgm:presLayoutVars>
      </dgm:prSet>
      <dgm:spPr/>
    </dgm:pt>
    <dgm:pt modelId="{700A0D51-1C96-414E-98AF-E64BBA9F9156}" type="pres">
      <dgm:prSet presAssocID="{EA48A35F-38E1-4821-B939-D06F3F93DA14}" presName="rootComposite3" presStyleCnt="0"/>
      <dgm:spPr/>
    </dgm:pt>
    <dgm:pt modelId="{1E2DE2DA-23AE-4662-9A3D-B98BBFBDCBFC}" type="pres">
      <dgm:prSet presAssocID="{EA48A35F-38E1-4821-B939-D06F3F93DA14}" presName="rootText3" presStyleLbl="alignAcc1" presStyleIdx="0" presStyleCnt="0">
        <dgm:presLayoutVars>
          <dgm:chPref val="3"/>
        </dgm:presLayoutVars>
      </dgm:prSet>
      <dgm:spPr/>
    </dgm:pt>
    <dgm:pt modelId="{8B1FC6BB-2F88-4766-9C60-FFA383150A1F}" type="pres">
      <dgm:prSet presAssocID="{EA48A35F-38E1-4821-B939-D06F3F93DA14}" presName="topArc3" presStyleLbl="parChTrans1D1" presStyleIdx="16" presStyleCnt="22"/>
      <dgm:spPr/>
    </dgm:pt>
    <dgm:pt modelId="{57A23642-CDE2-4249-AD44-2B3BF681EACC}" type="pres">
      <dgm:prSet presAssocID="{EA48A35F-38E1-4821-B939-D06F3F93DA14}" presName="bottomArc3" presStyleLbl="parChTrans1D1" presStyleIdx="17" presStyleCnt="22"/>
      <dgm:spPr/>
    </dgm:pt>
    <dgm:pt modelId="{85EC2D7D-B64B-4E78-A9D0-F1C5CF34EA26}" type="pres">
      <dgm:prSet presAssocID="{EA48A35F-38E1-4821-B939-D06F3F93DA14}" presName="topConnNode3" presStyleLbl="asst2" presStyleIdx="0" presStyleCnt="0"/>
      <dgm:spPr/>
    </dgm:pt>
    <dgm:pt modelId="{ACFA0E34-E471-40C2-BEDF-1641345C2A67}" type="pres">
      <dgm:prSet presAssocID="{EA48A35F-38E1-4821-B939-D06F3F93DA14}" presName="hierChild6" presStyleCnt="0"/>
      <dgm:spPr/>
    </dgm:pt>
    <dgm:pt modelId="{B2933119-6817-4D9B-BC8D-0F1B4DB2AEC6}" type="pres">
      <dgm:prSet presAssocID="{EA48A35F-38E1-4821-B939-D06F3F93DA14}" presName="hierChild7" presStyleCnt="0"/>
      <dgm:spPr/>
    </dgm:pt>
    <dgm:pt modelId="{B94F6B17-D314-447A-B43A-46B3F32F8926}" type="pres">
      <dgm:prSet presAssocID="{DAE7A900-FF9C-418D-9E4A-AB18C21AFC08}" presName="Name101" presStyleLbl="parChTrans1D4" presStyleIdx="4" presStyleCnt="6"/>
      <dgm:spPr/>
    </dgm:pt>
    <dgm:pt modelId="{9B869DBC-0CF3-40D9-877E-3F1EC747C304}" type="pres">
      <dgm:prSet presAssocID="{C6492862-9366-415A-91CE-40095BB29C9E}" presName="hierRoot3" presStyleCnt="0">
        <dgm:presLayoutVars>
          <dgm:hierBranch val="init"/>
        </dgm:presLayoutVars>
      </dgm:prSet>
      <dgm:spPr/>
    </dgm:pt>
    <dgm:pt modelId="{2496FCBA-7CE6-477D-8259-6BBCEFD12315}" type="pres">
      <dgm:prSet presAssocID="{C6492862-9366-415A-91CE-40095BB29C9E}" presName="rootComposite3" presStyleCnt="0"/>
      <dgm:spPr/>
    </dgm:pt>
    <dgm:pt modelId="{1403C2D9-4B99-4480-BC63-A7E5A0B8E906}" type="pres">
      <dgm:prSet presAssocID="{C6492862-9366-415A-91CE-40095BB29C9E}" presName="rootText3" presStyleLbl="alignAcc1" presStyleIdx="0" presStyleCnt="0">
        <dgm:presLayoutVars>
          <dgm:chPref val="3"/>
        </dgm:presLayoutVars>
      </dgm:prSet>
      <dgm:spPr/>
    </dgm:pt>
    <dgm:pt modelId="{8AE84D14-7E0D-4F00-B165-4CDC399E3752}" type="pres">
      <dgm:prSet presAssocID="{C6492862-9366-415A-91CE-40095BB29C9E}" presName="topArc3" presStyleLbl="parChTrans1D1" presStyleIdx="18" presStyleCnt="22"/>
      <dgm:spPr/>
    </dgm:pt>
    <dgm:pt modelId="{0979FAB2-A120-41A2-B1FC-5A641EE32B0F}" type="pres">
      <dgm:prSet presAssocID="{C6492862-9366-415A-91CE-40095BB29C9E}" presName="bottomArc3" presStyleLbl="parChTrans1D1" presStyleIdx="19" presStyleCnt="22"/>
      <dgm:spPr/>
    </dgm:pt>
    <dgm:pt modelId="{2558A011-70FE-4F82-948E-933924267498}" type="pres">
      <dgm:prSet presAssocID="{C6492862-9366-415A-91CE-40095BB29C9E}" presName="topConnNode3" presStyleLbl="asst2" presStyleIdx="0" presStyleCnt="0"/>
      <dgm:spPr/>
    </dgm:pt>
    <dgm:pt modelId="{60EBD55D-7234-4290-8CB5-702377E97DF1}" type="pres">
      <dgm:prSet presAssocID="{C6492862-9366-415A-91CE-40095BB29C9E}" presName="hierChild6" presStyleCnt="0"/>
      <dgm:spPr/>
    </dgm:pt>
    <dgm:pt modelId="{30853009-675D-4745-AF19-CF474E30CFEC}" type="pres">
      <dgm:prSet presAssocID="{C6492862-9366-415A-91CE-40095BB29C9E}" presName="hierChild7" presStyleCnt="0"/>
      <dgm:spPr/>
    </dgm:pt>
    <dgm:pt modelId="{89C84E86-A7CB-4FF2-848F-140549EA0601}" type="pres">
      <dgm:prSet presAssocID="{30B907B4-3EB9-4645-8679-2E022D49D557}" presName="Name101" presStyleLbl="parChTrans1D4" presStyleIdx="5" presStyleCnt="6"/>
      <dgm:spPr/>
    </dgm:pt>
    <dgm:pt modelId="{8D5D4161-175D-4520-AB27-ACEF4DB92C8A}" type="pres">
      <dgm:prSet presAssocID="{DABAC4EA-E693-4645-878C-7144B086A98A}" presName="hierRoot3" presStyleCnt="0">
        <dgm:presLayoutVars>
          <dgm:hierBranch val="init"/>
        </dgm:presLayoutVars>
      </dgm:prSet>
      <dgm:spPr/>
    </dgm:pt>
    <dgm:pt modelId="{075A396F-8FFD-4B0C-9C09-B2B7A8C63BCE}" type="pres">
      <dgm:prSet presAssocID="{DABAC4EA-E693-4645-878C-7144B086A98A}" presName="rootComposite3" presStyleCnt="0"/>
      <dgm:spPr/>
    </dgm:pt>
    <dgm:pt modelId="{A02F4CEA-CF7A-4890-AB72-4670E43B6FD6}" type="pres">
      <dgm:prSet presAssocID="{DABAC4EA-E693-4645-878C-7144B086A98A}" presName="rootText3" presStyleLbl="alignAcc1" presStyleIdx="0" presStyleCnt="0">
        <dgm:presLayoutVars>
          <dgm:chPref val="3"/>
        </dgm:presLayoutVars>
      </dgm:prSet>
      <dgm:spPr/>
    </dgm:pt>
    <dgm:pt modelId="{0C91F0FB-50C1-43CE-A129-BC547CE7AA66}" type="pres">
      <dgm:prSet presAssocID="{DABAC4EA-E693-4645-878C-7144B086A98A}" presName="topArc3" presStyleLbl="parChTrans1D1" presStyleIdx="20" presStyleCnt="22"/>
      <dgm:spPr/>
    </dgm:pt>
    <dgm:pt modelId="{4BF96FA9-0B54-4E23-9099-136F868290DF}" type="pres">
      <dgm:prSet presAssocID="{DABAC4EA-E693-4645-878C-7144B086A98A}" presName="bottomArc3" presStyleLbl="parChTrans1D1" presStyleIdx="21" presStyleCnt="22"/>
      <dgm:spPr/>
    </dgm:pt>
    <dgm:pt modelId="{15C61F23-CD14-479C-B0BD-9E2A91E979BF}" type="pres">
      <dgm:prSet presAssocID="{DABAC4EA-E693-4645-878C-7144B086A98A}" presName="topConnNode3" presStyleLbl="asst2" presStyleIdx="0" presStyleCnt="0"/>
      <dgm:spPr/>
    </dgm:pt>
    <dgm:pt modelId="{9CD6D397-15E1-4F9A-B18D-5AA1032361A2}" type="pres">
      <dgm:prSet presAssocID="{DABAC4EA-E693-4645-878C-7144B086A98A}" presName="hierChild6" presStyleCnt="0"/>
      <dgm:spPr/>
    </dgm:pt>
    <dgm:pt modelId="{23E8D297-77CD-4412-B862-B060FA472158}" type="pres">
      <dgm:prSet presAssocID="{DABAC4EA-E693-4645-878C-7144B086A98A}" presName="hierChild7" presStyleCnt="0"/>
      <dgm:spPr/>
    </dgm:pt>
    <dgm:pt modelId="{DB255DA7-F386-45C6-85F3-F1824FAEDF81}" type="pres">
      <dgm:prSet presAssocID="{9D228CD7-07DC-4DD4-9A93-E5794CA52063}" presName="hierChild3" presStyleCnt="0"/>
      <dgm:spPr/>
    </dgm:pt>
  </dgm:ptLst>
  <dgm:cxnLst>
    <dgm:cxn modelId="{9AD344ED-E3D7-43BE-9406-C2FE17C57310}" type="presOf" srcId="{9D228CD7-07DC-4DD4-9A93-E5794CA52063}" destId="{5C1E891C-5093-40F8-A8C3-D0BBB844DB3B}" srcOrd="1" destOrd="0" presId="urn:microsoft.com/office/officeart/2008/layout/HalfCircleOrganizationChart"/>
    <dgm:cxn modelId="{5FE4707B-50EE-43FA-AEF7-451FC49C447A}" type="presOf" srcId="{9C68F5CE-A181-4EEE-8484-481CC7C10BC0}" destId="{0EC15EE7-85C1-4FDD-8483-887ADFFFC572}" srcOrd="0" destOrd="0" presId="urn:microsoft.com/office/officeart/2008/layout/HalfCircleOrganizationChart"/>
    <dgm:cxn modelId="{6E892155-E2B0-4EE2-A790-A52C428B8AB3}" type="presOf" srcId="{F35C14D3-F241-400B-94E6-4CE45C94D232}" destId="{1DDB91ED-5429-49FC-AE09-F86B227097E1}" srcOrd="0" destOrd="0" presId="urn:microsoft.com/office/officeart/2008/layout/HalfCircleOrganizationChart"/>
    <dgm:cxn modelId="{649ED682-EDC7-40EA-9861-F20AEC4D9167}" srcId="{9D228CD7-07DC-4DD4-9A93-E5794CA52063}" destId="{DF16CACA-958B-4CD7-80C9-E6B2EF75F028}" srcOrd="1" destOrd="0" parTransId="{5C268D05-6250-411F-8CCD-6008C1CF28C5}" sibTransId="{6C19AB97-03A4-42FE-A0C1-F3D0216A3DB4}"/>
    <dgm:cxn modelId="{82469019-CB42-4840-B6EB-1B61FE82CD58}" type="presOf" srcId="{DABAC4EA-E693-4645-878C-7144B086A98A}" destId="{A02F4CEA-CF7A-4890-AB72-4670E43B6FD6}" srcOrd="0" destOrd="0" presId="urn:microsoft.com/office/officeart/2008/layout/HalfCircleOrganizationChart"/>
    <dgm:cxn modelId="{32F6B7F4-5B04-49D0-99D1-1B6ABF9BD59A}" srcId="{DF16CACA-958B-4CD7-80C9-E6B2EF75F028}" destId="{EFD0460D-2554-461D-A4F0-1E79EEA31ED7}" srcOrd="0" destOrd="0" parTransId="{C19AF2DC-CC5C-41BE-9575-B8BC95702100}" sibTransId="{F8AE1FC6-10F8-4A55-8464-725FD0E10848}"/>
    <dgm:cxn modelId="{55007B06-8176-499B-B4AC-2F8813BCF9A2}" type="presOf" srcId="{5F788749-9741-45AC-8E2D-EA06993C0F7C}" destId="{3F9B09F0-3872-48D7-8F62-B8FD003E564F}" srcOrd="0" destOrd="0" presId="urn:microsoft.com/office/officeart/2008/layout/HalfCircleOrganizationChart"/>
    <dgm:cxn modelId="{071F06C4-3739-4A80-91F4-F444ED32DBC9}" srcId="{635AD6D0-442B-48C7-B453-A1CBD2ACAEBA}" destId="{9D228CD7-07DC-4DD4-9A93-E5794CA52063}" srcOrd="0" destOrd="0" parTransId="{B0858D36-2B6F-47A5-9291-CEC6FF1D53EE}" sibTransId="{3B933C5C-D378-4910-8AB4-F3E796453355}"/>
    <dgm:cxn modelId="{3F985072-7115-4776-BCE2-653B62B8DE8B}" type="presOf" srcId="{EA48A35F-38E1-4821-B939-D06F3F93DA14}" destId="{1E2DE2DA-23AE-4662-9A3D-B98BBFBDCBFC}" srcOrd="0" destOrd="0" presId="urn:microsoft.com/office/officeart/2008/layout/HalfCircleOrganizationChart"/>
    <dgm:cxn modelId="{162941E8-1784-420D-91D8-DCFC338E6E01}" type="presOf" srcId="{EFD0460D-2554-461D-A4F0-1E79EEA31ED7}" destId="{A4C879D4-EA39-4B71-82B1-30AD5EEE756D}" srcOrd="0" destOrd="0" presId="urn:microsoft.com/office/officeart/2008/layout/HalfCircleOrganizationChart"/>
    <dgm:cxn modelId="{65BEBA6A-0431-4E3C-BDEE-D097F19807A5}" srcId="{5F788749-9741-45AC-8E2D-EA06993C0F7C}" destId="{EA48A35F-38E1-4821-B939-D06F3F93DA14}" srcOrd="1" destOrd="0" parTransId="{3100C82E-33C5-4538-90CC-CDEE880BC6FA}" sibTransId="{673E2118-D2D8-487F-90FF-AF4AEADC1B44}"/>
    <dgm:cxn modelId="{270E641E-3B51-4167-8DF6-FEF0AA1A1026}" type="presOf" srcId="{5CA3289F-4228-45C5-9360-5EDFDEBBDCF5}" destId="{6D651C80-06B1-4E73-8EBD-22D6D7785FF5}" srcOrd="0" destOrd="0" presId="urn:microsoft.com/office/officeart/2008/layout/HalfCircleOrganizationChart"/>
    <dgm:cxn modelId="{B121A680-6EA9-4806-B2E1-38EB7DE90B53}" srcId="{DF16CACA-958B-4CD7-80C9-E6B2EF75F028}" destId="{5F788749-9741-45AC-8E2D-EA06993C0F7C}" srcOrd="1" destOrd="0" parTransId="{94AC9D7D-C63E-4504-AE8B-86156FCFD8FD}" sibTransId="{141F2FBD-C5D5-4DEA-9AFA-7EDF023FB2BF}"/>
    <dgm:cxn modelId="{F4740A2C-2448-44DE-8343-BFE3902095D7}" type="presOf" srcId="{3100C82E-33C5-4538-90CC-CDEE880BC6FA}" destId="{88A9DBB0-2212-4B54-BC3F-FBEC863CF321}" srcOrd="0" destOrd="0" presId="urn:microsoft.com/office/officeart/2008/layout/HalfCircleOrganizationChart"/>
    <dgm:cxn modelId="{72D2EF33-300F-4980-B0A7-7DB43477A0AA}" type="presOf" srcId="{C6492862-9366-415A-91CE-40095BB29C9E}" destId="{2558A011-70FE-4F82-948E-933924267498}" srcOrd="1" destOrd="0" presId="urn:microsoft.com/office/officeart/2008/layout/HalfCircleOrganizationChart"/>
    <dgm:cxn modelId="{C5175D54-4962-4BF0-9F3E-521DB6350DC6}" type="presOf" srcId="{F4DA0E33-D893-492C-B60D-FB12CB337F1F}" destId="{CA989EF4-86F3-4AEF-A9E7-F76369A46155}" srcOrd="1" destOrd="0" presId="urn:microsoft.com/office/officeart/2008/layout/HalfCircleOrganizationChart"/>
    <dgm:cxn modelId="{9C11C742-CF15-4BC2-BDDF-9FC5797B6C60}" srcId="{EFD0460D-2554-461D-A4F0-1E79EEA31ED7}" destId="{F0A5B1AE-2005-474F-A30E-B058395F40DE}" srcOrd="0" destOrd="0" parTransId="{163B632F-EA13-4E5D-B667-F638F750301C}" sibTransId="{372076EE-B6AB-46A1-A9A8-307880D00A54}"/>
    <dgm:cxn modelId="{45E72491-BDC3-4CBD-8033-8F4515C21945}" type="presOf" srcId="{5C268D05-6250-411F-8CCD-6008C1CF28C5}" destId="{266B6672-F6F9-407B-B7CF-B3ACD2698260}" srcOrd="0" destOrd="0" presId="urn:microsoft.com/office/officeart/2008/layout/HalfCircleOrganizationChart"/>
    <dgm:cxn modelId="{4A9FAD31-51D5-405B-A193-977F5FAA51ED}" type="presOf" srcId="{C19AF2DC-CC5C-41BE-9575-B8BC95702100}" destId="{EF74775D-29D9-4DEA-A342-5E9BD9ED8C7B}" srcOrd="0" destOrd="0" presId="urn:microsoft.com/office/officeart/2008/layout/HalfCircleOrganizationChart"/>
    <dgm:cxn modelId="{D4242F70-1C3E-47D7-82F6-70F3A75F158B}" type="presOf" srcId="{314F708F-AD90-4939-BA7D-E7B8BB63EB04}" destId="{BEFAA6EF-9121-49B0-9502-50940FA66978}" srcOrd="1" destOrd="0" presId="urn:microsoft.com/office/officeart/2008/layout/HalfCircleOrganizationChart"/>
    <dgm:cxn modelId="{81705E0F-6182-42DC-8863-378E9B3E3251}" type="presOf" srcId="{DAE7A900-FF9C-418D-9E4A-AB18C21AFC08}" destId="{B94F6B17-D314-447A-B43A-46B3F32F8926}" srcOrd="0" destOrd="0" presId="urn:microsoft.com/office/officeart/2008/layout/HalfCircleOrganizationChart"/>
    <dgm:cxn modelId="{474263B5-1B5C-448F-8725-AB94CD793FE4}" type="presOf" srcId="{DF16CACA-958B-4CD7-80C9-E6B2EF75F028}" destId="{54E786A1-5EC9-4B2A-A9C7-1AAF01E656B9}" srcOrd="0" destOrd="0" presId="urn:microsoft.com/office/officeart/2008/layout/HalfCircleOrganizationChart"/>
    <dgm:cxn modelId="{120D92B1-BDF0-458F-A4CD-4AF6898AB0BF}" type="presOf" srcId="{9D228CD7-07DC-4DD4-9A93-E5794CA52063}" destId="{F3070E1E-0086-45DF-A610-9708FFF564C4}" srcOrd="0" destOrd="0" presId="urn:microsoft.com/office/officeart/2008/layout/HalfCircleOrganizationChart"/>
    <dgm:cxn modelId="{1DC581F5-7783-46C6-8EE5-8E16665CB945}" srcId="{5F788749-9741-45AC-8E2D-EA06993C0F7C}" destId="{F35C14D3-F241-400B-94E6-4CE45C94D232}" srcOrd="0" destOrd="0" parTransId="{5CA3289F-4228-45C5-9360-5EDFDEBBDCF5}" sibTransId="{CD6C1252-A1F2-4AE5-AEE6-05C5DBDCF9AA}"/>
    <dgm:cxn modelId="{9A0E78E8-704D-4759-8A69-F694F9D7AFB9}" type="presOf" srcId="{F35C14D3-F241-400B-94E6-4CE45C94D232}" destId="{9D94DBB5-1F6A-4C04-AB65-AD0601332D26}" srcOrd="1" destOrd="0" presId="urn:microsoft.com/office/officeart/2008/layout/HalfCircleOrganizationChart"/>
    <dgm:cxn modelId="{C3F9210F-4B4C-4569-B277-5CFDE95C6C0C}" type="presOf" srcId="{A6348696-918A-4993-A973-147506FB177F}" destId="{69475A55-8D3C-4A15-A868-33E3F3AD0540}" srcOrd="0" destOrd="0" presId="urn:microsoft.com/office/officeart/2008/layout/HalfCircleOrganizationChart"/>
    <dgm:cxn modelId="{8EBF6A85-0904-4CAA-BBF4-B30965E8979A}" srcId="{9D228CD7-07DC-4DD4-9A93-E5794CA52063}" destId="{314F708F-AD90-4939-BA7D-E7B8BB63EB04}" srcOrd="0" destOrd="0" parTransId="{9C68F5CE-A181-4EEE-8484-481CC7C10BC0}" sibTransId="{92A667A2-B049-40B9-A20E-442A52185CD1}"/>
    <dgm:cxn modelId="{2404D898-6F8C-4B2B-B4CF-4F269DDCD9E4}" type="presOf" srcId="{314F708F-AD90-4939-BA7D-E7B8BB63EB04}" destId="{92E9CD87-3AE3-4501-9334-BABCF45A7CD1}" srcOrd="0" destOrd="0" presId="urn:microsoft.com/office/officeart/2008/layout/HalfCircleOrganizationChart"/>
    <dgm:cxn modelId="{7D27872B-9336-45A4-AAF4-583E6679CA5F}" type="presOf" srcId="{F0A5B1AE-2005-474F-A30E-B058395F40DE}" destId="{54C35722-55C6-4EC4-92E0-487251A12647}" srcOrd="0" destOrd="0" presId="urn:microsoft.com/office/officeart/2008/layout/HalfCircleOrganizationChart"/>
    <dgm:cxn modelId="{C697A916-B9F6-40FF-9A5B-9AA20BF6EBDE}" type="presOf" srcId="{F0A5B1AE-2005-474F-A30E-B058395F40DE}" destId="{BC22C8A4-7E4B-4899-9FC9-B5125DDDFB78}" srcOrd="1" destOrd="0" presId="urn:microsoft.com/office/officeart/2008/layout/HalfCircleOrganizationChart"/>
    <dgm:cxn modelId="{1C7683BC-DBC9-4282-8135-E7F38D95D733}" type="presOf" srcId="{635AD6D0-442B-48C7-B453-A1CBD2ACAEBA}" destId="{E472248C-C9D4-4C4A-A0F1-F7E3415A820B}" srcOrd="0" destOrd="0" presId="urn:microsoft.com/office/officeart/2008/layout/HalfCircleOrganizationChart"/>
    <dgm:cxn modelId="{D7E56147-9B1D-42CB-8D4D-CC61B9F59A9F}" type="presOf" srcId="{F4DA0E33-D893-492C-B60D-FB12CB337F1F}" destId="{D0A93237-08D7-4140-9A6F-3E2F47769412}" srcOrd="0" destOrd="0" presId="urn:microsoft.com/office/officeart/2008/layout/HalfCircleOrganizationChart"/>
    <dgm:cxn modelId="{8ED630DC-AA39-4F5D-90B1-3FF4ADA32E5F}" type="presOf" srcId="{C6492862-9366-415A-91CE-40095BB29C9E}" destId="{1403C2D9-4B99-4480-BC63-A7E5A0B8E906}" srcOrd="0" destOrd="0" presId="urn:microsoft.com/office/officeart/2008/layout/HalfCircleOrganizationChart"/>
    <dgm:cxn modelId="{CDC4EF04-137E-49A8-9906-3241B8D99408}" srcId="{5F788749-9741-45AC-8E2D-EA06993C0F7C}" destId="{DABAC4EA-E693-4645-878C-7144B086A98A}" srcOrd="3" destOrd="0" parTransId="{30B907B4-3EB9-4645-8679-2E022D49D557}" sibTransId="{2D0BF1DF-DB16-4880-84FE-B141B38AD985}"/>
    <dgm:cxn modelId="{64A37ED0-7D83-4081-B5A5-3534C759C724}" type="presOf" srcId="{EFD0460D-2554-461D-A4F0-1E79EEA31ED7}" destId="{6CEB4C09-2ECC-47CA-B289-327639C054A9}" srcOrd="1" destOrd="0" presId="urn:microsoft.com/office/officeart/2008/layout/HalfCircleOrganizationChart"/>
    <dgm:cxn modelId="{FE16094E-E808-485A-9290-BBAEAE22B299}" type="presOf" srcId="{DABAC4EA-E693-4645-878C-7144B086A98A}" destId="{15C61F23-CD14-479C-B0BD-9E2A91E979BF}" srcOrd="1" destOrd="0" presId="urn:microsoft.com/office/officeart/2008/layout/HalfCircleOrganizationChart"/>
    <dgm:cxn modelId="{6D6306C7-3864-4F07-9F28-8ECE771918C0}" type="presOf" srcId="{163B632F-EA13-4E5D-B667-F638F750301C}" destId="{BA4FCC2F-7FB9-4226-A2FE-2D7D7535C413}" srcOrd="0" destOrd="0" presId="urn:microsoft.com/office/officeart/2008/layout/HalfCircleOrganizationChart"/>
    <dgm:cxn modelId="{18A71662-2251-4B16-A1CA-0349076D4169}" type="presOf" srcId="{DF16CACA-958B-4CD7-80C9-E6B2EF75F028}" destId="{CEB68BFB-973A-47C4-9E23-87C988E050AE}" srcOrd="1" destOrd="0" presId="urn:microsoft.com/office/officeart/2008/layout/HalfCircleOrganizationChart"/>
    <dgm:cxn modelId="{5E5DA799-0B4B-40E0-9315-679C7E7794C4}" srcId="{5F788749-9741-45AC-8E2D-EA06993C0F7C}" destId="{C6492862-9366-415A-91CE-40095BB29C9E}" srcOrd="2" destOrd="0" parTransId="{DAE7A900-FF9C-418D-9E4A-AB18C21AFC08}" sibTransId="{1A732051-10A1-4CAD-B317-A0E4D413706F}"/>
    <dgm:cxn modelId="{4B5E8F3A-2B8B-43E0-BFFF-0565573BF0A6}" srcId="{EFD0460D-2554-461D-A4F0-1E79EEA31ED7}" destId="{F4DA0E33-D893-492C-B60D-FB12CB337F1F}" srcOrd="1" destOrd="0" parTransId="{A6348696-918A-4993-A973-147506FB177F}" sibTransId="{2B114E11-8D43-4583-8598-7695C5D67526}"/>
    <dgm:cxn modelId="{7B35BB97-D9B9-4E68-87AD-8EEC939B494C}" type="presOf" srcId="{5F788749-9741-45AC-8E2D-EA06993C0F7C}" destId="{49B6CC0F-D6AA-47FA-8A43-5BDDD6B0E0A4}" srcOrd="1" destOrd="0" presId="urn:microsoft.com/office/officeart/2008/layout/HalfCircleOrganizationChart"/>
    <dgm:cxn modelId="{DCC9B6C6-86F6-46D4-8624-E54A93AD5600}" type="presOf" srcId="{30B907B4-3EB9-4645-8679-2E022D49D557}" destId="{89C84E86-A7CB-4FF2-848F-140549EA0601}" srcOrd="0" destOrd="0" presId="urn:microsoft.com/office/officeart/2008/layout/HalfCircleOrganizationChart"/>
    <dgm:cxn modelId="{AF11F6BD-5D80-4FEC-A7F2-4C670D83FBE2}" type="presOf" srcId="{94AC9D7D-C63E-4504-AE8B-86156FCFD8FD}" destId="{F6FB3E0D-0740-4453-B915-239ABD83AC56}" srcOrd="0" destOrd="0" presId="urn:microsoft.com/office/officeart/2008/layout/HalfCircleOrganizationChart"/>
    <dgm:cxn modelId="{A4764571-289E-43D3-BF67-2BC964177BB3}" type="presOf" srcId="{EA48A35F-38E1-4821-B939-D06F3F93DA14}" destId="{85EC2D7D-B64B-4E78-A9D0-F1C5CF34EA26}" srcOrd="1" destOrd="0" presId="urn:microsoft.com/office/officeart/2008/layout/HalfCircleOrganizationChart"/>
    <dgm:cxn modelId="{5F3026C1-0D1F-4FD7-AE48-B0B2521A8D07}" type="presParOf" srcId="{E472248C-C9D4-4C4A-A0F1-F7E3415A820B}" destId="{0E01CFFF-6C04-4702-9B84-5B3E8C39EDEE}" srcOrd="0" destOrd="0" presId="urn:microsoft.com/office/officeart/2008/layout/HalfCircleOrganizationChart"/>
    <dgm:cxn modelId="{816FD338-6FE4-4B36-9400-4CF115E97DB8}" type="presParOf" srcId="{0E01CFFF-6C04-4702-9B84-5B3E8C39EDEE}" destId="{3E88F46B-68C1-46FC-8D66-B4523E7F8346}" srcOrd="0" destOrd="0" presId="urn:microsoft.com/office/officeart/2008/layout/HalfCircleOrganizationChart"/>
    <dgm:cxn modelId="{A7A68279-9BB4-4BE4-9CFC-0E59026696D2}" type="presParOf" srcId="{3E88F46B-68C1-46FC-8D66-B4523E7F8346}" destId="{F3070E1E-0086-45DF-A610-9708FFF564C4}" srcOrd="0" destOrd="0" presId="urn:microsoft.com/office/officeart/2008/layout/HalfCircleOrganizationChart"/>
    <dgm:cxn modelId="{D71EEFEB-5843-48F4-BEEF-6C2E4F27C7D5}" type="presParOf" srcId="{3E88F46B-68C1-46FC-8D66-B4523E7F8346}" destId="{8118CC40-EE57-4584-9776-66F730BC6433}" srcOrd="1" destOrd="0" presId="urn:microsoft.com/office/officeart/2008/layout/HalfCircleOrganizationChart"/>
    <dgm:cxn modelId="{6DDDEB6A-5877-45C0-84A6-153074801A55}" type="presParOf" srcId="{3E88F46B-68C1-46FC-8D66-B4523E7F8346}" destId="{68025B6B-2292-4C0A-9E98-53DD6F330321}" srcOrd="2" destOrd="0" presId="urn:microsoft.com/office/officeart/2008/layout/HalfCircleOrganizationChart"/>
    <dgm:cxn modelId="{B9FC90E8-B3E8-43B7-9BF4-EF3357D9F851}" type="presParOf" srcId="{3E88F46B-68C1-46FC-8D66-B4523E7F8346}" destId="{5C1E891C-5093-40F8-A8C3-D0BBB844DB3B}" srcOrd="3" destOrd="0" presId="urn:microsoft.com/office/officeart/2008/layout/HalfCircleOrganizationChart"/>
    <dgm:cxn modelId="{06856CF8-34A4-4FD7-953A-858BFDC52649}" type="presParOf" srcId="{0E01CFFF-6C04-4702-9B84-5B3E8C39EDEE}" destId="{27CED2FB-3531-4C63-B928-AAE5204D1563}" srcOrd="1" destOrd="0" presId="urn:microsoft.com/office/officeart/2008/layout/HalfCircleOrganizationChart"/>
    <dgm:cxn modelId="{59C35098-BA8E-4EB3-899D-73D572525B2C}" type="presParOf" srcId="{27CED2FB-3531-4C63-B928-AAE5204D1563}" destId="{0EC15EE7-85C1-4FDD-8483-887ADFFFC572}" srcOrd="0" destOrd="0" presId="urn:microsoft.com/office/officeart/2008/layout/HalfCircleOrganizationChart"/>
    <dgm:cxn modelId="{607818F5-D901-4CB3-B4AA-EE6B6418AD80}" type="presParOf" srcId="{27CED2FB-3531-4C63-B928-AAE5204D1563}" destId="{2A100957-6BA3-460F-906A-29D00ED8A9D4}" srcOrd="1" destOrd="0" presId="urn:microsoft.com/office/officeart/2008/layout/HalfCircleOrganizationChart"/>
    <dgm:cxn modelId="{FD731B52-26BA-49CC-99B8-74F5BB0F46AD}" type="presParOf" srcId="{2A100957-6BA3-460F-906A-29D00ED8A9D4}" destId="{36079080-65FE-4A7C-AD97-DB096CFC0794}" srcOrd="0" destOrd="0" presId="urn:microsoft.com/office/officeart/2008/layout/HalfCircleOrganizationChart"/>
    <dgm:cxn modelId="{7E9B20D5-5167-415E-B287-25128259D208}" type="presParOf" srcId="{36079080-65FE-4A7C-AD97-DB096CFC0794}" destId="{92E9CD87-3AE3-4501-9334-BABCF45A7CD1}" srcOrd="0" destOrd="0" presId="urn:microsoft.com/office/officeart/2008/layout/HalfCircleOrganizationChart"/>
    <dgm:cxn modelId="{7FB7E489-43AB-46A3-A3AA-8245569425AB}" type="presParOf" srcId="{36079080-65FE-4A7C-AD97-DB096CFC0794}" destId="{DA11D4CA-2398-4B99-A8EA-3006B74889EF}" srcOrd="1" destOrd="0" presId="urn:microsoft.com/office/officeart/2008/layout/HalfCircleOrganizationChart"/>
    <dgm:cxn modelId="{6071F00F-DD37-490E-9ADB-71508338BEB9}" type="presParOf" srcId="{36079080-65FE-4A7C-AD97-DB096CFC0794}" destId="{EA5E281A-B2E2-4186-BDFF-546E04A4B8A9}" srcOrd="2" destOrd="0" presId="urn:microsoft.com/office/officeart/2008/layout/HalfCircleOrganizationChart"/>
    <dgm:cxn modelId="{C0D8F4C7-CFC4-441E-A3C7-1F4D6C02F70A}" type="presParOf" srcId="{36079080-65FE-4A7C-AD97-DB096CFC0794}" destId="{BEFAA6EF-9121-49B0-9502-50940FA66978}" srcOrd="3" destOrd="0" presId="urn:microsoft.com/office/officeart/2008/layout/HalfCircleOrganizationChart"/>
    <dgm:cxn modelId="{5A41CCF6-F180-4323-B55E-C12ED31A5808}" type="presParOf" srcId="{2A100957-6BA3-460F-906A-29D00ED8A9D4}" destId="{44EF4990-1BFF-4366-9BF6-AD855E82B44B}" srcOrd="1" destOrd="0" presId="urn:microsoft.com/office/officeart/2008/layout/HalfCircleOrganizationChart"/>
    <dgm:cxn modelId="{15662632-E2C3-4D4D-A4F0-B8169CCAEF8E}" type="presParOf" srcId="{2A100957-6BA3-460F-906A-29D00ED8A9D4}" destId="{A7EF6235-7AB2-4D42-93FB-526A8574E0ED}" srcOrd="2" destOrd="0" presId="urn:microsoft.com/office/officeart/2008/layout/HalfCircleOrganizationChart"/>
    <dgm:cxn modelId="{2A393A3C-B9E4-428E-817F-37C86F593EC7}" type="presParOf" srcId="{27CED2FB-3531-4C63-B928-AAE5204D1563}" destId="{266B6672-F6F9-407B-B7CF-B3ACD2698260}" srcOrd="2" destOrd="0" presId="urn:microsoft.com/office/officeart/2008/layout/HalfCircleOrganizationChart"/>
    <dgm:cxn modelId="{78E26981-C385-49E8-AF28-483998912BE1}" type="presParOf" srcId="{27CED2FB-3531-4C63-B928-AAE5204D1563}" destId="{235A79B9-A3B9-460E-95D1-DF43F2B599B0}" srcOrd="3" destOrd="0" presId="urn:microsoft.com/office/officeart/2008/layout/HalfCircleOrganizationChart"/>
    <dgm:cxn modelId="{AC6A7096-E1BE-48C9-8969-68EDE38ABFC9}" type="presParOf" srcId="{235A79B9-A3B9-460E-95D1-DF43F2B599B0}" destId="{2E493E1C-09D2-46C3-AD54-85D351D6DAF8}" srcOrd="0" destOrd="0" presId="urn:microsoft.com/office/officeart/2008/layout/HalfCircleOrganizationChart"/>
    <dgm:cxn modelId="{2AC7BBAA-3272-46E9-A5BD-4EAC218916BD}" type="presParOf" srcId="{2E493E1C-09D2-46C3-AD54-85D351D6DAF8}" destId="{54E786A1-5EC9-4B2A-A9C7-1AAF01E656B9}" srcOrd="0" destOrd="0" presId="urn:microsoft.com/office/officeart/2008/layout/HalfCircleOrganizationChart"/>
    <dgm:cxn modelId="{91BE90E0-7068-4931-989E-EFD1468A3CCF}" type="presParOf" srcId="{2E493E1C-09D2-46C3-AD54-85D351D6DAF8}" destId="{215A2528-7981-4333-96FA-5B97E2203FA0}" srcOrd="1" destOrd="0" presId="urn:microsoft.com/office/officeart/2008/layout/HalfCircleOrganizationChart"/>
    <dgm:cxn modelId="{5CE741D5-1424-4E0F-9259-28FA5766C874}" type="presParOf" srcId="{2E493E1C-09D2-46C3-AD54-85D351D6DAF8}" destId="{5B421A83-AEF6-4939-87E8-47E0F1535FD7}" srcOrd="2" destOrd="0" presId="urn:microsoft.com/office/officeart/2008/layout/HalfCircleOrganizationChart"/>
    <dgm:cxn modelId="{D5D311A7-7434-4B9D-A9BC-745673F9B113}" type="presParOf" srcId="{2E493E1C-09D2-46C3-AD54-85D351D6DAF8}" destId="{CEB68BFB-973A-47C4-9E23-87C988E050AE}" srcOrd="3" destOrd="0" presId="urn:microsoft.com/office/officeart/2008/layout/HalfCircleOrganizationChart"/>
    <dgm:cxn modelId="{053856E1-9664-47B4-BDBF-FA9E7AB40931}" type="presParOf" srcId="{235A79B9-A3B9-460E-95D1-DF43F2B599B0}" destId="{2B8D5E60-A3A3-46D7-B6F2-792F2756EABE}" srcOrd="1" destOrd="0" presId="urn:microsoft.com/office/officeart/2008/layout/HalfCircleOrganizationChart"/>
    <dgm:cxn modelId="{F375E493-ABB7-4205-9675-F93624725E05}" type="presParOf" srcId="{235A79B9-A3B9-460E-95D1-DF43F2B599B0}" destId="{B80E27AB-0770-44AA-94EF-B4C8B1D8C010}" srcOrd="2" destOrd="0" presId="urn:microsoft.com/office/officeart/2008/layout/HalfCircleOrganizationChart"/>
    <dgm:cxn modelId="{31265E3E-1B10-4BDE-9173-5A1A4EA8164B}" type="presParOf" srcId="{B80E27AB-0770-44AA-94EF-B4C8B1D8C010}" destId="{EF74775D-29D9-4DEA-A342-5E9BD9ED8C7B}" srcOrd="0" destOrd="0" presId="urn:microsoft.com/office/officeart/2008/layout/HalfCircleOrganizationChart"/>
    <dgm:cxn modelId="{CB2E7219-11A2-4181-953E-E7503062EFC7}" type="presParOf" srcId="{B80E27AB-0770-44AA-94EF-B4C8B1D8C010}" destId="{132A6C69-8F65-459A-BFE8-173D9A39A689}" srcOrd="1" destOrd="0" presId="urn:microsoft.com/office/officeart/2008/layout/HalfCircleOrganizationChart"/>
    <dgm:cxn modelId="{66E326E6-C04A-4AEE-ACDA-46507C222050}" type="presParOf" srcId="{132A6C69-8F65-459A-BFE8-173D9A39A689}" destId="{44A3F594-7AD9-40E2-A44D-BD1599CA256B}" srcOrd="0" destOrd="0" presId="urn:microsoft.com/office/officeart/2008/layout/HalfCircleOrganizationChart"/>
    <dgm:cxn modelId="{B896B175-CABE-42BC-9E85-4E065A939B0E}" type="presParOf" srcId="{44A3F594-7AD9-40E2-A44D-BD1599CA256B}" destId="{A4C879D4-EA39-4B71-82B1-30AD5EEE756D}" srcOrd="0" destOrd="0" presId="urn:microsoft.com/office/officeart/2008/layout/HalfCircleOrganizationChart"/>
    <dgm:cxn modelId="{FCB2F1A5-24D6-488B-8417-7545EA2E7E19}" type="presParOf" srcId="{44A3F594-7AD9-40E2-A44D-BD1599CA256B}" destId="{47033913-66DF-4202-8F09-90580E9AB2B3}" srcOrd="1" destOrd="0" presId="urn:microsoft.com/office/officeart/2008/layout/HalfCircleOrganizationChart"/>
    <dgm:cxn modelId="{5663CBE4-6968-4BA7-B931-87C9ABBA3B6A}" type="presParOf" srcId="{44A3F594-7AD9-40E2-A44D-BD1599CA256B}" destId="{61B302B8-2074-43B2-8C83-9034171D17E3}" srcOrd="2" destOrd="0" presId="urn:microsoft.com/office/officeart/2008/layout/HalfCircleOrganizationChart"/>
    <dgm:cxn modelId="{F02165D1-D493-4415-9E17-C4EA9239DB9F}" type="presParOf" srcId="{44A3F594-7AD9-40E2-A44D-BD1599CA256B}" destId="{6CEB4C09-2ECC-47CA-B289-327639C054A9}" srcOrd="3" destOrd="0" presId="urn:microsoft.com/office/officeart/2008/layout/HalfCircleOrganizationChart"/>
    <dgm:cxn modelId="{92581BF4-A723-4EE4-B21D-337CEA5A292F}" type="presParOf" srcId="{132A6C69-8F65-459A-BFE8-173D9A39A689}" destId="{7B706CEA-6AD5-4985-AC2D-6CD7F6614694}" srcOrd="1" destOrd="0" presId="urn:microsoft.com/office/officeart/2008/layout/HalfCircleOrganizationChart"/>
    <dgm:cxn modelId="{984347EC-E7BC-49D7-B44A-123A5F523C69}" type="presParOf" srcId="{132A6C69-8F65-459A-BFE8-173D9A39A689}" destId="{514F615C-3D81-4015-9D57-31D004AA8A28}" srcOrd="2" destOrd="0" presId="urn:microsoft.com/office/officeart/2008/layout/HalfCircleOrganizationChart"/>
    <dgm:cxn modelId="{F65C0A72-F7C8-4810-BA89-9307D67408A5}" type="presParOf" srcId="{514F615C-3D81-4015-9D57-31D004AA8A28}" destId="{BA4FCC2F-7FB9-4226-A2FE-2D7D7535C413}" srcOrd="0" destOrd="0" presId="urn:microsoft.com/office/officeart/2008/layout/HalfCircleOrganizationChart"/>
    <dgm:cxn modelId="{FB10CBAF-1243-4383-AFFD-F79806E82499}" type="presParOf" srcId="{514F615C-3D81-4015-9D57-31D004AA8A28}" destId="{389332BF-34E9-4E80-9A59-931328B691C7}" srcOrd="1" destOrd="0" presId="urn:microsoft.com/office/officeart/2008/layout/HalfCircleOrganizationChart"/>
    <dgm:cxn modelId="{4065C3B4-CB97-4600-B4B5-6480F6267694}" type="presParOf" srcId="{389332BF-34E9-4E80-9A59-931328B691C7}" destId="{1F0FA049-AF2E-41CA-8D90-4FE443DDCB8D}" srcOrd="0" destOrd="0" presId="urn:microsoft.com/office/officeart/2008/layout/HalfCircleOrganizationChart"/>
    <dgm:cxn modelId="{21404619-9252-4BAE-B977-5EF9C4F90E66}" type="presParOf" srcId="{1F0FA049-AF2E-41CA-8D90-4FE443DDCB8D}" destId="{54C35722-55C6-4EC4-92E0-487251A12647}" srcOrd="0" destOrd="0" presId="urn:microsoft.com/office/officeart/2008/layout/HalfCircleOrganizationChart"/>
    <dgm:cxn modelId="{E71077DD-98FF-4EC2-9532-493AEBFDC409}" type="presParOf" srcId="{1F0FA049-AF2E-41CA-8D90-4FE443DDCB8D}" destId="{D825967A-9F7F-4D28-87D6-AE1DA4FC7DBA}" srcOrd="1" destOrd="0" presId="urn:microsoft.com/office/officeart/2008/layout/HalfCircleOrganizationChart"/>
    <dgm:cxn modelId="{675C1A37-50D1-4E0D-B025-F2741A4CA7DA}" type="presParOf" srcId="{1F0FA049-AF2E-41CA-8D90-4FE443DDCB8D}" destId="{51C5F948-176D-4127-BC05-5A17CCC8FBF4}" srcOrd="2" destOrd="0" presId="urn:microsoft.com/office/officeart/2008/layout/HalfCircleOrganizationChart"/>
    <dgm:cxn modelId="{6078E77A-8EF9-4D16-A81D-EB76104F080F}" type="presParOf" srcId="{1F0FA049-AF2E-41CA-8D90-4FE443DDCB8D}" destId="{BC22C8A4-7E4B-4899-9FC9-B5125DDDFB78}" srcOrd="3" destOrd="0" presId="urn:microsoft.com/office/officeart/2008/layout/HalfCircleOrganizationChart"/>
    <dgm:cxn modelId="{1A260BD1-8B9A-4B60-9A16-F366B6EA0E2C}" type="presParOf" srcId="{389332BF-34E9-4E80-9A59-931328B691C7}" destId="{BB986D84-70F9-478B-AF5A-BF2C43F29888}" srcOrd="1" destOrd="0" presId="urn:microsoft.com/office/officeart/2008/layout/HalfCircleOrganizationChart"/>
    <dgm:cxn modelId="{45DBE77C-540C-48EE-B548-1B9087FB0635}" type="presParOf" srcId="{389332BF-34E9-4E80-9A59-931328B691C7}" destId="{3427AE1D-8355-4B55-ACE1-DE1F47B44D15}" srcOrd="2" destOrd="0" presId="urn:microsoft.com/office/officeart/2008/layout/HalfCircleOrganizationChart"/>
    <dgm:cxn modelId="{F8B0CD0C-4843-4960-AC45-8AE598006761}" type="presParOf" srcId="{514F615C-3D81-4015-9D57-31D004AA8A28}" destId="{69475A55-8D3C-4A15-A868-33E3F3AD0540}" srcOrd="2" destOrd="0" presId="urn:microsoft.com/office/officeart/2008/layout/HalfCircleOrganizationChart"/>
    <dgm:cxn modelId="{CEDDCEB6-6244-4542-B068-47B70E62DDBF}" type="presParOf" srcId="{514F615C-3D81-4015-9D57-31D004AA8A28}" destId="{11BDFBAD-BD24-4E14-93C8-1F59C492ABEB}" srcOrd="3" destOrd="0" presId="urn:microsoft.com/office/officeart/2008/layout/HalfCircleOrganizationChart"/>
    <dgm:cxn modelId="{5EAB3E08-92B7-48B0-9F62-DB7024A50F8A}" type="presParOf" srcId="{11BDFBAD-BD24-4E14-93C8-1F59C492ABEB}" destId="{12DBDF09-9AA9-4C55-A7FA-18FCE7F57593}" srcOrd="0" destOrd="0" presId="urn:microsoft.com/office/officeart/2008/layout/HalfCircleOrganizationChart"/>
    <dgm:cxn modelId="{05D08735-6103-4679-819E-4A9BCAACBD06}" type="presParOf" srcId="{12DBDF09-9AA9-4C55-A7FA-18FCE7F57593}" destId="{D0A93237-08D7-4140-9A6F-3E2F47769412}" srcOrd="0" destOrd="0" presId="urn:microsoft.com/office/officeart/2008/layout/HalfCircleOrganizationChart"/>
    <dgm:cxn modelId="{020B6880-E5E8-4B1A-8946-5D4F25E339C8}" type="presParOf" srcId="{12DBDF09-9AA9-4C55-A7FA-18FCE7F57593}" destId="{BDE23D4F-577B-415E-8099-151F4BAD8FBC}" srcOrd="1" destOrd="0" presId="urn:microsoft.com/office/officeart/2008/layout/HalfCircleOrganizationChart"/>
    <dgm:cxn modelId="{10BDF600-DF01-46BC-B631-6610639F0E68}" type="presParOf" srcId="{12DBDF09-9AA9-4C55-A7FA-18FCE7F57593}" destId="{BA526E82-7A50-474A-AFD7-59307D034D6D}" srcOrd="2" destOrd="0" presId="urn:microsoft.com/office/officeart/2008/layout/HalfCircleOrganizationChart"/>
    <dgm:cxn modelId="{F26A57D1-EAED-44A7-A913-83CC69ADD925}" type="presParOf" srcId="{12DBDF09-9AA9-4C55-A7FA-18FCE7F57593}" destId="{CA989EF4-86F3-4AEF-A9E7-F76369A46155}" srcOrd="3" destOrd="0" presId="urn:microsoft.com/office/officeart/2008/layout/HalfCircleOrganizationChart"/>
    <dgm:cxn modelId="{0C5C6F4D-132C-4D51-A599-AB935BDD1822}" type="presParOf" srcId="{11BDFBAD-BD24-4E14-93C8-1F59C492ABEB}" destId="{76734C8F-CBD2-442C-BF2F-0C8044B57DF2}" srcOrd="1" destOrd="0" presId="urn:microsoft.com/office/officeart/2008/layout/HalfCircleOrganizationChart"/>
    <dgm:cxn modelId="{AB2B22FA-8545-4C66-94FD-CF5C1C50488A}" type="presParOf" srcId="{11BDFBAD-BD24-4E14-93C8-1F59C492ABEB}" destId="{5325400B-DFBA-40CC-86F2-66059321899F}" srcOrd="2" destOrd="0" presId="urn:microsoft.com/office/officeart/2008/layout/HalfCircleOrganizationChart"/>
    <dgm:cxn modelId="{1306B7E6-ACCB-4D3F-BE23-4EE0173B6EB2}" type="presParOf" srcId="{B80E27AB-0770-44AA-94EF-B4C8B1D8C010}" destId="{F6FB3E0D-0740-4453-B915-239ABD83AC56}" srcOrd="2" destOrd="0" presId="urn:microsoft.com/office/officeart/2008/layout/HalfCircleOrganizationChart"/>
    <dgm:cxn modelId="{B13F8587-6DEF-4132-94CD-A6F69E06A034}" type="presParOf" srcId="{B80E27AB-0770-44AA-94EF-B4C8B1D8C010}" destId="{EAA99B39-2B9F-408C-A49E-03A8AC51331A}" srcOrd="3" destOrd="0" presId="urn:microsoft.com/office/officeart/2008/layout/HalfCircleOrganizationChart"/>
    <dgm:cxn modelId="{C8412C39-F924-4C36-B8AA-D77857D7ED1D}" type="presParOf" srcId="{EAA99B39-2B9F-408C-A49E-03A8AC51331A}" destId="{66CCFEF6-BBA5-4D65-84BE-1069E99ECE56}" srcOrd="0" destOrd="0" presId="urn:microsoft.com/office/officeart/2008/layout/HalfCircleOrganizationChart"/>
    <dgm:cxn modelId="{F0E52EC9-97B6-41E4-A89D-C80331715B7E}" type="presParOf" srcId="{66CCFEF6-BBA5-4D65-84BE-1069E99ECE56}" destId="{3F9B09F0-3872-48D7-8F62-B8FD003E564F}" srcOrd="0" destOrd="0" presId="urn:microsoft.com/office/officeart/2008/layout/HalfCircleOrganizationChart"/>
    <dgm:cxn modelId="{D578DC7A-745F-4679-984C-BF615F8F5C25}" type="presParOf" srcId="{66CCFEF6-BBA5-4D65-84BE-1069E99ECE56}" destId="{D8C034AC-9C00-4482-B056-4FD30CE10359}" srcOrd="1" destOrd="0" presId="urn:microsoft.com/office/officeart/2008/layout/HalfCircleOrganizationChart"/>
    <dgm:cxn modelId="{54846CC4-3297-4415-8D07-BFFC12EAEEE0}" type="presParOf" srcId="{66CCFEF6-BBA5-4D65-84BE-1069E99ECE56}" destId="{C4862DCC-1C27-41BD-877A-731190871E87}" srcOrd="2" destOrd="0" presId="urn:microsoft.com/office/officeart/2008/layout/HalfCircleOrganizationChart"/>
    <dgm:cxn modelId="{4E42EE4C-AC82-491C-B851-A69E6F2C58ED}" type="presParOf" srcId="{66CCFEF6-BBA5-4D65-84BE-1069E99ECE56}" destId="{49B6CC0F-D6AA-47FA-8A43-5BDDD6B0E0A4}" srcOrd="3" destOrd="0" presId="urn:microsoft.com/office/officeart/2008/layout/HalfCircleOrganizationChart"/>
    <dgm:cxn modelId="{38E71027-775A-476D-BCF2-3DB8A36E33B9}" type="presParOf" srcId="{EAA99B39-2B9F-408C-A49E-03A8AC51331A}" destId="{8EFF4201-ECDA-4916-9565-CF747D486094}" srcOrd="1" destOrd="0" presId="urn:microsoft.com/office/officeart/2008/layout/HalfCircleOrganizationChart"/>
    <dgm:cxn modelId="{A8D4F642-C22F-473C-BD66-466BC1DE9DDF}" type="presParOf" srcId="{EAA99B39-2B9F-408C-A49E-03A8AC51331A}" destId="{9066CB0E-7F61-4782-910C-C0F74CA49074}" srcOrd="2" destOrd="0" presId="urn:microsoft.com/office/officeart/2008/layout/HalfCircleOrganizationChart"/>
    <dgm:cxn modelId="{DD200A9D-C644-4A6D-9A83-84015F30D42E}" type="presParOf" srcId="{9066CB0E-7F61-4782-910C-C0F74CA49074}" destId="{6D651C80-06B1-4E73-8EBD-22D6D7785FF5}" srcOrd="0" destOrd="0" presId="urn:microsoft.com/office/officeart/2008/layout/HalfCircleOrganizationChart"/>
    <dgm:cxn modelId="{C892A8DD-2040-4F66-A8FC-EE0146308D3B}" type="presParOf" srcId="{9066CB0E-7F61-4782-910C-C0F74CA49074}" destId="{C335E8A7-FF45-423E-A8B0-0001DAF9A8B5}" srcOrd="1" destOrd="0" presId="urn:microsoft.com/office/officeart/2008/layout/HalfCircleOrganizationChart"/>
    <dgm:cxn modelId="{12330524-8F8D-40CC-9DD1-45203703F607}" type="presParOf" srcId="{C335E8A7-FF45-423E-A8B0-0001DAF9A8B5}" destId="{D9B6F0CF-B05A-4F1A-8EDB-0488B31469FC}" srcOrd="0" destOrd="0" presId="urn:microsoft.com/office/officeart/2008/layout/HalfCircleOrganizationChart"/>
    <dgm:cxn modelId="{39271356-F337-4D89-8EA7-5A631DC565DC}" type="presParOf" srcId="{D9B6F0CF-B05A-4F1A-8EDB-0488B31469FC}" destId="{1DDB91ED-5429-49FC-AE09-F86B227097E1}" srcOrd="0" destOrd="0" presId="urn:microsoft.com/office/officeart/2008/layout/HalfCircleOrganizationChart"/>
    <dgm:cxn modelId="{CDF73766-6DC7-4289-9773-5E7A21729663}" type="presParOf" srcId="{D9B6F0CF-B05A-4F1A-8EDB-0488B31469FC}" destId="{24A821FC-A52B-46D4-B67C-48D8AA6239FE}" srcOrd="1" destOrd="0" presId="urn:microsoft.com/office/officeart/2008/layout/HalfCircleOrganizationChart"/>
    <dgm:cxn modelId="{5DDDABFC-6DA5-4DE8-A591-BD2357558297}" type="presParOf" srcId="{D9B6F0CF-B05A-4F1A-8EDB-0488B31469FC}" destId="{C38F5EA0-F714-4CE3-9D59-B474CF3F3B69}" srcOrd="2" destOrd="0" presId="urn:microsoft.com/office/officeart/2008/layout/HalfCircleOrganizationChart"/>
    <dgm:cxn modelId="{477D6606-9E4E-471F-AAF7-213581F9A948}" type="presParOf" srcId="{D9B6F0CF-B05A-4F1A-8EDB-0488B31469FC}" destId="{9D94DBB5-1F6A-4C04-AB65-AD0601332D26}" srcOrd="3" destOrd="0" presId="urn:microsoft.com/office/officeart/2008/layout/HalfCircleOrganizationChart"/>
    <dgm:cxn modelId="{BB6B36CE-4211-4D4D-83F2-BB2F3905251B}" type="presParOf" srcId="{C335E8A7-FF45-423E-A8B0-0001DAF9A8B5}" destId="{AC14B1FC-87B9-4A4C-B109-079E38C33C6E}" srcOrd="1" destOrd="0" presId="urn:microsoft.com/office/officeart/2008/layout/HalfCircleOrganizationChart"/>
    <dgm:cxn modelId="{A44E0F0F-B51F-4CAC-B030-A9015CAFF3E0}" type="presParOf" srcId="{C335E8A7-FF45-423E-A8B0-0001DAF9A8B5}" destId="{42577FF8-6436-483D-B82F-83B24BE22735}" srcOrd="2" destOrd="0" presId="urn:microsoft.com/office/officeart/2008/layout/HalfCircleOrganizationChart"/>
    <dgm:cxn modelId="{45C150CA-BD69-4DD0-9B28-BEBC7F34899B}" type="presParOf" srcId="{9066CB0E-7F61-4782-910C-C0F74CA49074}" destId="{88A9DBB0-2212-4B54-BC3F-FBEC863CF321}" srcOrd="2" destOrd="0" presId="urn:microsoft.com/office/officeart/2008/layout/HalfCircleOrganizationChart"/>
    <dgm:cxn modelId="{89E324DD-8C94-4525-88DC-5A56114C2F2E}" type="presParOf" srcId="{9066CB0E-7F61-4782-910C-C0F74CA49074}" destId="{80A0E5A8-EBBA-4AD6-903F-6BE2EBFAC20F}" srcOrd="3" destOrd="0" presId="urn:microsoft.com/office/officeart/2008/layout/HalfCircleOrganizationChart"/>
    <dgm:cxn modelId="{92503861-6060-45E1-895C-9064962A5615}" type="presParOf" srcId="{80A0E5A8-EBBA-4AD6-903F-6BE2EBFAC20F}" destId="{700A0D51-1C96-414E-98AF-E64BBA9F9156}" srcOrd="0" destOrd="0" presId="urn:microsoft.com/office/officeart/2008/layout/HalfCircleOrganizationChart"/>
    <dgm:cxn modelId="{5C20C58A-1DF7-4D7A-B59E-201F55CFA9D6}" type="presParOf" srcId="{700A0D51-1C96-414E-98AF-E64BBA9F9156}" destId="{1E2DE2DA-23AE-4662-9A3D-B98BBFBDCBFC}" srcOrd="0" destOrd="0" presId="urn:microsoft.com/office/officeart/2008/layout/HalfCircleOrganizationChart"/>
    <dgm:cxn modelId="{B0A5C5A6-4A02-49E7-AC8D-CCCA83531D2D}" type="presParOf" srcId="{700A0D51-1C96-414E-98AF-E64BBA9F9156}" destId="{8B1FC6BB-2F88-4766-9C60-FFA383150A1F}" srcOrd="1" destOrd="0" presId="urn:microsoft.com/office/officeart/2008/layout/HalfCircleOrganizationChart"/>
    <dgm:cxn modelId="{DB767FFA-A0F9-4099-BA27-F2399E2CAE92}" type="presParOf" srcId="{700A0D51-1C96-414E-98AF-E64BBA9F9156}" destId="{57A23642-CDE2-4249-AD44-2B3BF681EACC}" srcOrd="2" destOrd="0" presId="urn:microsoft.com/office/officeart/2008/layout/HalfCircleOrganizationChart"/>
    <dgm:cxn modelId="{35E54D9E-8AD3-4773-8A5C-9877F8E3F7AE}" type="presParOf" srcId="{700A0D51-1C96-414E-98AF-E64BBA9F9156}" destId="{85EC2D7D-B64B-4E78-A9D0-F1C5CF34EA26}" srcOrd="3" destOrd="0" presId="urn:microsoft.com/office/officeart/2008/layout/HalfCircleOrganizationChart"/>
    <dgm:cxn modelId="{BC0FC70B-492A-46BB-AEA3-CE9D85CB5EFE}" type="presParOf" srcId="{80A0E5A8-EBBA-4AD6-903F-6BE2EBFAC20F}" destId="{ACFA0E34-E471-40C2-BEDF-1641345C2A67}" srcOrd="1" destOrd="0" presId="urn:microsoft.com/office/officeart/2008/layout/HalfCircleOrganizationChart"/>
    <dgm:cxn modelId="{02A6F73A-CB32-4201-8A66-596370C04489}" type="presParOf" srcId="{80A0E5A8-EBBA-4AD6-903F-6BE2EBFAC20F}" destId="{B2933119-6817-4D9B-BC8D-0F1B4DB2AEC6}" srcOrd="2" destOrd="0" presId="urn:microsoft.com/office/officeart/2008/layout/HalfCircleOrganizationChart"/>
    <dgm:cxn modelId="{C88C1E16-1C4B-4182-B7EE-9199C2152560}" type="presParOf" srcId="{9066CB0E-7F61-4782-910C-C0F74CA49074}" destId="{B94F6B17-D314-447A-B43A-46B3F32F8926}" srcOrd="4" destOrd="0" presId="urn:microsoft.com/office/officeart/2008/layout/HalfCircleOrganizationChart"/>
    <dgm:cxn modelId="{3FF4E4AD-B949-47ED-A563-35CC5750BB09}" type="presParOf" srcId="{9066CB0E-7F61-4782-910C-C0F74CA49074}" destId="{9B869DBC-0CF3-40D9-877E-3F1EC747C304}" srcOrd="5" destOrd="0" presId="urn:microsoft.com/office/officeart/2008/layout/HalfCircleOrganizationChart"/>
    <dgm:cxn modelId="{F9F0548C-B2A4-4D69-B366-C4DF9FFFD474}" type="presParOf" srcId="{9B869DBC-0CF3-40D9-877E-3F1EC747C304}" destId="{2496FCBA-7CE6-477D-8259-6BBCEFD12315}" srcOrd="0" destOrd="0" presId="urn:microsoft.com/office/officeart/2008/layout/HalfCircleOrganizationChart"/>
    <dgm:cxn modelId="{231B0CCF-371C-454D-883E-8936D59A039C}" type="presParOf" srcId="{2496FCBA-7CE6-477D-8259-6BBCEFD12315}" destId="{1403C2D9-4B99-4480-BC63-A7E5A0B8E906}" srcOrd="0" destOrd="0" presId="urn:microsoft.com/office/officeart/2008/layout/HalfCircleOrganizationChart"/>
    <dgm:cxn modelId="{E4AA2F72-4C19-4BCB-AD01-2A758C35F329}" type="presParOf" srcId="{2496FCBA-7CE6-477D-8259-6BBCEFD12315}" destId="{8AE84D14-7E0D-4F00-B165-4CDC399E3752}" srcOrd="1" destOrd="0" presId="urn:microsoft.com/office/officeart/2008/layout/HalfCircleOrganizationChart"/>
    <dgm:cxn modelId="{46A39E6D-F039-4E58-8853-06AFDF3704C6}" type="presParOf" srcId="{2496FCBA-7CE6-477D-8259-6BBCEFD12315}" destId="{0979FAB2-A120-41A2-B1FC-5A641EE32B0F}" srcOrd="2" destOrd="0" presId="urn:microsoft.com/office/officeart/2008/layout/HalfCircleOrganizationChart"/>
    <dgm:cxn modelId="{E8649012-F635-4343-A141-AE9CD12FA4A4}" type="presParOf" srcId="{2496FCBA-7CE6-477D-8259-6BBCEFD12315}" destId="{2558A011-70FE-4F82-948E-933924267498}" srcOrd="3" destOrd="0" presId="urn:microsoft.com/office/officeart/2008/layout/HalfCircleOrganizationChart"/>
    <dgm:cxn modelId="{8BC15267-34D0-4EE7-8A2E-06A77F10F6B7}" type="presParOf" srcId="{9B869DBC-0CF3-40D9-877E-3F1EC747C304}" destId="{60EBD55D-7234-4290-8CB5-702377E97DF1}" srcOrd="1" destOrd="0" presId="urn:microsoft.com/office/officeart/2008/layout/HalfCircleOrganizationChart"/>
    <dgm:cxn modelId="{A62B2E1C-9430-420C-81A4-525A63B4945C}" type="presParOf" srcId="{9B869DBC-0CF3-40D9-877E-3F1EC747C304}" destId="{30853009-675D-4745-AF19-CF474E30CFEC}" srcOrd="2" destOrd="0" presId="urn:microsoft.com/office/officeart/2008/layout/HalfCircleOrganizationChart"/>
    <dgm:cxn modelId="{446A17F3-E4B5-4B92-A457-D9DF923B78CC}" type="presParOf" srcId="{9066CB0E-7F61-4782-910C-C0F74CA49074}" destId="{89C84E86-A7CB-4FF2-848F-140549EA0601}" srcOrd="6" destOrd="0" presId="urn:microsoft.com/office/officeart/2008/layout/HalfCircleOrganizationChart"/>
    <dgm:cxn modelId="{97C34FBE-8300-47CD-9573-3230A51A094C}" type="presParOf" srcId="{9066CB0E-7F61-4782-910C-C0F74CA49074}" destId="{8D5D4161-175D-4520-AB27-ACEF4DB92C8A}" srcOrd="7" destOrd="0" presId="urn:microsoft.com/office/officeart/2008/layout/HalfCircleOrganizationChart"/>
    <dgm:cxn modelId="{64745602-A268-4B59-8699-7BBDECACEB9F}" type="presParOf" srcId="{8D5D4161-175D-4520-AB27-ACEF4DB92C8A}" destId="{075A396F-8FFD-4B0C-9C09-B2B7A8C63BCE}" srcOrd="0" destOrd="0" presId="urn:microsoft.com/office/officeart/2008/layout/HalfCircleOrganizationChart"/>
    <dgm:cxn modelId="{820CA04E-718C-4739-8C1B-829A8D1FFAF8}" type="presParOf" srcId="{075A396F-8FFD-4B0C-9C09-B2B7A8C63BCE}" destId="{A02F4CEA-CF7A-4890-AB72-4670E43B6FD6}" srcOrd="0" destOrd="0" presId="urn:microsoft.com/office/officeart/2008/layout/HalfCircleOrganizationChart"/>
    <dgm:cxn modelId="{F292318F-629E-4243-8FDE-B620BB5ABDDD}" type="presParOf" srcId="{075A396F-8FFD-4B0C-9C09-B2B7A8C63BCE}" destId="{0C91F0FB-50C1-43CE-A129-BC547CE7AA66}" srcOrd="1" destOrd="0" presId="urn:microsoft.com/office/officeart/2008/layout/HalfCircleOrganizationChart"/>
    <dgm:cxn modelId="{C494BBD1-39E7-4D8E-9DE2-94AE9802F56A}" type="presParOf" srcId="{075A396F-8FFD-4B0C-9C09-B2B7A8C63BCE}" destId="{4BF96FA9-0B54-4E23-9099-136F868290DF}" srcOrd="2" destOrd="0" presId="urn:microsoft.com/office/officeart/2008/layout/HalfCircleOrganizationChart"/>
    <dgm:cxn modelId="{7513F92D-4A46-4625-887F-D760E56C3EFC}" type="presParOf" srcId="{075A396F-8FFD-4B0C-9C09-B2B7A8C63BCE}" destId="{15C61F23-CD14-479C-B0BD-9E2A91E979BF}" srcOrd="3" destOrd="0" presId="urn:microsoft.com/office/officeart/2008/layout/HalfCircleOrganizationChart"/>
    <dgm:cxn modelId="{2A2A76BB-67A7-48BE-BA7F-91CAF24663B8}" type="presParOf" srcId="{8D5D4161-175D-4520-AB27-ACEF4DB92C8A}" destId="{9CD6D397-15E1-4F9A-B18D-5AA1032361A2}" srcOrd="1" destOrd="0" presId="urn:microsoft.com/office/officeart/2008/layout/HalfCircleOrganizationChart"/>
    <dgm:cxn modelId="{CE788880-6C50-4F9F-B97B-F040C7C7BF1C}" type="presParOf" srcId="{8D5D4161-175D-4520-AB27-ACEF4DB92C8A}" destId="{23E8D297-77CD-4412-B862-B060FA472158}" srcOrd="2" destOrd="0" presId="urn:microsoft.com/office/officeart/2008/layout/HalfCircleOrganizationChart"/>
    <dgm:cxn modelId="{3E62753A-1601-4EC1-A852-4FCC184D540C}" type="presParOf" srcId="{0E01CFFF-6C04-4702-9B84-5B3E8C39EDEE}" destId="{DB255DA7-F386-45C6-85F3-F1824FAEDF8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DA088-C08D-4B0F-A768-EF238792F07E}">
      <dsp:nvSpPr>
        <dsp:cNvPr id="0" name=""/>
        <dsp:cNvSpPr/>
      </dsp:nvSpPr>
      <dsp:spPr>
        <a:xfrm>
          <a:off x="9561173" y="3958732"/>
          <a:ext cx="717230" cy="174554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1745549"/>
              </a:lnTo>
              <a:lnTo>
                <a:pt x="0" y="17455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E01A-11C5-4472-9464-F6E93ECAD2A3}">
      <dsp:nvSpPr>
        <dsp:cNvPr id="0" name=""/>
        <dsp:cNvSpPr/>
      </dsp:nvSpPr>
      <dsp:spPr>
        <a:xfrm>
          <a:off x="10278404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79"/>
              </a:lnTo>
              <a:lnTo>
                <a:pt x="71723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6E05E-80B4-4C78-8B97-49287272D645}">
      <dsp:nvSpPr>
        <dsp:cNvPr id="0" name=""/>
        <dsp:cNvSpPr/>
      </dsp:nvSpPr>
      <dsp:spPr>
        <a:xfrm>
          <a:off x="9561173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518479"/>
              </a:lnTo>
              <a:lnTo>
                <a:pt x="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38949-BB4F-4AE8-A03F-14ABA8A6236E}">
      <dsp:nvSpPr>
        <dsp:cNvPr id="0" name=""/>
        <dsp:cNvSpPr/>
      </dsp:nvSpPr>
      <dsp:spPr>
        <a:xfrm>
          <a:off x="6095999" y="2731662"/>
          <a:ext cx="4182404" cy="36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67"/>
              </a:lnTo>
              <a:lnTo>
                <a:pt x="4182404" y="181467"/>
              </a:lnTo>
              <a:lnTo>
                <a:pt x="4182404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4ABA7-F73E-4BAB-80DB-196489AE5AF4}">
      <dsp:nvSpPr>
        <dsp:cNvPr id="0" name=""/>
        <dsp:cNvSpPr/>
      </dsp:nvSpPr>
      <dsp:spPr>
        <a:xfrm>
          <a:off x="5378768" y="3958732"/>
          <a:ext cx="717230" cy="174554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1745549"/>
              </a:lnTo>
              <a:lnTo>
                <a:pt x="0" y="17455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69EE8-C240-479C-89F3-5C69025F927E}">
      <dsp:nvSpPr>
        <dsp:cNvPr id="0" name=""/>
        <dsp:cNvSpPr/>
      </dsp:nvSpPr>
      <dsp:spPr>
        <a:xfrm>
          <a:off x="6095999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79"/>
              </a:lnTo>
              <a:lnTo>
                <a:pt x="71723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9044-3654-4F30-9E0F-A9D08EB8AEDC}">
      <dsp:nvSpPr>
        <dsp:cNvPr id="0" name=""/>
        <dsp:cNvSpPr/>
      </dsp:nvSpPr>
      <dsp:spPr>
        <a:xfrm>
          <a:off x="5378768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518479"/>
              </a:lnTo>
              <a:lnTo>
                <a:pt x="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E8C2A-C147-41DB-A212-B8DB4C708698}">
      <dsp:nvSpPr>
        <dsp:cNvPr id="0" name=""/>
        <dsp:cNvSpPr/>
      </dsp:nvSpPr>
      <dsp:spPr>
        <a:xfrm>
          <a:off x="6050279" y="2731662"/>
          <a:ext cx="91440" cy="36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DDD31-68CC-4688-BFC8-6FF952949B54}">
      <dsp:nvSpPr>
        <dsp:cNvPr id="0" name=""/>
        <dsp:cNvSpPr/>
      </dsp:nvSpPr>
      <dsp:spPr>
        <a:xfrm>
          <a:off x="1196364" y="3958732"/>
          <a:ext cx="717230" cy="174554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1745549"/>
              </a:lnTo>
              <a:lnTo>
                <a:pt x="0" y="17455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24EC2-6A09-4247-993C-25BFFC542903}">
      <dsp:nvSpPr>
        <dsp:cNvPr id="0" name=""/>
        <dsp:cNvSpPr/>
      </dsp:nvSpPr>
      <dsp:spPr>
        <a:xfrm>
          <a:off x="1913594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79"/>
              </a:lnTo>
              <a:lnTo>
                <a:pt x="71723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2F6F1-93A9-4204-8080-9E167162B66E}">
      <dsp:nvSpPr>
        <dsp:cNvPr id="0" name=""/>
        <dsp:cNvSpPr/>
      </dsp:nvSpPr>
      <dsp:spPr>
        <a:xfrm>
          <a:off x="1196364" y="3958732"/>
          <a:ext cx="717230" cy="518479"/>
        </a:xfrm>
        <a:custGeom>
          <a:avLst/>
          <a:gdLst/>
          <a:ahLst/>
          <a:cxnLst/>
          <a:rect l="0" t="0" r="0" b="0"/>
          <a:pathLst>
            <a:path>
              <a:moveTo>
                <a:pt x="717230" y="0"/>
              </a:moveTo>
              <a:lnTo>
                <a:pt x="717230" y="518479"/>
              </a:lnTo>
              <a:lnTo>
                <a:pt x="0" y="51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8D775-9C4A-467F-B5CD-10237A7BC85F}">
      <dsp:nvSpPr>
        <dsp:cNvPr id="0" name=""/>
        <dsp:cNvSpPr/>
      </dsp:nvSpPr>
      <dsp:spPr>
        <a:xfrm>
          <a:off x="1913594" y="2731662"/>
          <a:ext cx="4182404" cy="362935"/>
        </a:xfrm>
        <a:custGeom>
          <a:avLst/>
          <a:gdLst/>
          <a:ahLst/>
          <a:cxnLst/>
          <a:rect l="0" t="0" r="0" b="0"/>
          <a:pathLst>
            <a:path>
              <a:moveTo>
                <a:pt x="4182404" y="0"/>
              </a:moveTo>
              <a:lnTo>
                <a:pt x="4182404" y="181467"/>
              </a:lnTo>
              <a:lnTo>
                <a:pt x="0" y="181467"/>
              </a:lnTo>
              <a:lnTo>
                <a:pt x="0" y="362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EC11-EC61-4D48-8922-77B2C06D8113}">
      <dsp:nvSpPr>
        <dsp:cNvPr id="0" name=""/>
        <dsp:cNvSpPr/>
      </dsp:nvSpPr>
      <dsp:spPr>
        <a:xfrm>
          <a:off x="5663932" y="1867529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DE-8BF8-4376-A18B-286C47D37684}">
      <dsp:nvSpPr>
        <dsp:cNvPr id="0" name=""/>
        <dsp:cNvSpPr/>
      </dsp:nvSpPr>
      <dsp:spPr>
        <a:xfrm>
          <a:off x="5663932" y="1867529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96AE3-0B0F-4B2F-A35B-48CFFCEF0D81}">
      <dsp:nvSpPr>
        <dsp:cNvPr id="0" name=""/>
        <dsp:cNvSpPr/>
      </dsp:nvSpPr>
      <dsp:spPr>
        <a:xfrm>
          <a:off x="5231866" y="2023073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The wall of trachea is formed of </a:t>
          </a:r>
        </a:p>
      </dsp:txBody>
      <dsp:txXfrm>
        <a:off x="5231866" y="2023073"/>
        <a:ext cx="1728266" cy="553045"/>
      </dsp:txXfrm>
    </dsp:sp>
    <dsp:sp modelId="{E253C6B5-694B-4354-91F9-F6789AF2980D}">
      <dsp:nvSpPr>
        <dsp:cNvPr id="0" name=""/>
        <dsp:cNvSpPr/>
      </dsp:nvSpPr>
      <dsp:spPr>
        <a:xfrm>
          <a:off x="1481528" y="3094598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0A4A9-38E0-45B4-B294-F328B322EB78}">
      <dsp:nvSpPr>
        <dsp:cNvPr id="0" name=""/>
        <dsp:cNvSpPr/>
      </dsp:nvSpPr>
      <dsp:spPr>
        <a:xfrm>
          <a:off x="1481528" y="3094598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5B44-1B4B-4F64-9667-3DB8A5ED6FBA}">
      <dsp:nvSpPr>
        <dsp:cNvPr id="0" name=""/>
        <dsp:cNvSpPr/>
      </dsp:nvSpPr>
      <dsp:spPr>
        <a:xfrm>
          <a:off x="1049461" y="3250142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Mucosa </a:t>
          </a:r>
        </a:p>
      </dsp:txBody>
      <dsp:txXfrm>
        <a:off x="1049461" y="3250142"/>
        <a:ext cx="1728266" cy="553045"/>
      </dsp:txXfrm>
    </dsp:sp>
    <dsp:sp modelId="{B0D78EB8-4A13-4D41-AE99-A39C3084F55B}">
      <dsp:nvSpPr>
        <dsp:cNvPr id="0" name=""/>
        <dsp:cNvSpPr/>
      </dsp:nvSpPr>
      <dsp:spPr>
        <a:xfrm>
          <a:off x="435926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1C71A-8731-4D3A-8A32-8A1095E8B76E}">
      <dsp:nvSpPr>
        <dsp:cNvPr id="0" name=""/>
        <dsp:cNvSpPr/>
      </dsp:nvSpPr>
      <dsp:spPr>
        <a:xfrm>
          <a:off x="435926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8C0A-B75E-41CE-99D9-074E317E55E1}">
      <dsp:nvSpPr>
        <dsp:cNvPr id="0" name=""/>
        <dsp:cNvSpPr/>
      </dsp:nvSpPr>
      <dsp:spPr>
        <a:xfrm>
          <a:off x="3860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Epithelium</a:t>
          </a:r>
          <a:r>
            <a:rPr lang="en-US" sz="1200" b="1" kern="1200" dirty="0">
              <a:solidFill>
                <a:srgbClr val="FF0000"/>
              </a:solidFill>
              <a:latin typeface="+mj-lt"/>
            </a:rPr>
            <a:t>: Respiratory epithelium </a:t>
          </a:r>
        </a:p>
      </dsp:txBody>
      <dsp:txXfrm>
        <a:off x="3860" y="4477211"/>
        <a:ext cx="1728266" cy="553045"/>
      </dsp:txXfrm>
    </dsp:sp>
    <dsp:sp modelId="{2220752B-CAF4-47E5-B942-BC232AA36555}">
      <dsp:nvSpPr>
        <dsp:cNvPr id="0" name=""/>
        <dsp:cNvSpPr/>
      </dsp:nvSpPr>
      <dsp:spPr>
        <a:xfrm>
          <a:off x="2527129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756B3-47BC-418C-9B8E-0D16480485F2}">
      <dsp:nvSpPr>
        <dsp:cNvPr id="0" name=""/>
        <dsp:cNvSpPr/>
      </dsp:nvSpPr>
      <dsp:spPr>
        <a:xfrm>
          <a:off x="2527129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50C1C-615B-4329-ADB4-790D7F62A7CD}">
      <dsp:nvSpPr>
        <dsp:cNvPr id="0" name=""/>
        <dsp:cNvSpPr/>
      </dsp:nvSpPr>
      <dsp:spPr>
        <a:xfrm>
          <a:off x="2095062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Lamina </a:t>
          </a:r>
          <a:r>
            <a:rPr lang="en-US" sz="1200" b="1" kern="1200" dirty="0" err="1">
              <a:latin typeface="+mj-lt"/>
            </a:rPr>
            <a:t>Propria</a:t>
          </a:r>
          <a:r>
            <a:rPr lang="en-US" sz="1200" b="1" kern="1200" dirty="0">
              <a:latin typeface="+mj-lt"/>
            </a:rPr>
            <a:t> </a:t>
          </a:r>
        </a:p>
      </dsp:txBody>
      <dsp:txXfrm>
        <a:off x="2095062" y="4477211"/>
        <a:ext cx="1728266" cy="553045"/>
      </dsp:txXfrm>
    </dsp:sp>
    <dsp:sp modelId="{F7ED89C8-939F-4E93-91B4-693E37F4F805}">
      <dsp:nvSpPr>
        <dsp:cNvPr id="0" name=""/>
        <dsp:cNvSpPr/>
      </dsp:nvSpPr>
      <dsp:spPr>
        <a:xfrm>
          <a:off x="435926" y="554873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E1E26-F6F5-461A-B290-A9C5C7585FC6}">
      <dsp:nvSpPr>
        <dsp:cNvPr id="0" name=""/>
        <dsp:cNvSpPr/>
      </dsp:nvSpPr>
      <dsp:spPr>
        <a:xfrm>
          <a:off x="435926" y="554873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52018-11E1-4D74-95C5-5034E42DAB3C}">
      <dsp:nvSpPr>
        <dsp:cNvPr id="0" name=""/>
        <dsp:cNvSpPr/>
      </dsp:nvSpPr>
      <dsp:spPr>
        <a:xfrm>
          <a:off x="3860" y="570428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  <a:latin typeface="+mj-lt"/>
            </a:rPr>
            <a:t>Elastic Lamina ( membrane) </a:t>
          </a:r>
        </a:p>
      </dsp:txBody>
      <dsp:txXfrm>
        <a:off x="3860" y="5704281"/>
        <a:ext cx="1728266" cy="553045"/>
      </dsp:txXfrm>
    </dsp:sp>
    <dsp:sp modelId="{885B0846-97A7-4A88-9CF0-8B512FD8147E}">
      <dsp:nvSpPr>
        <dsp:cNvPr id="0" name=""/>
        <dsp:cNvSpPr/>
      </dsp:nvSpPr>
      <dsp:spPr>
        <a:xfrm>
          <a:off x="5663932" y="3094598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5C906-30BE-4319-937E-A978647E487D}">
      <dsp:nvSpPr>
        <dsp:cNvPr id="0" name=""/>
        <dsp:cNvSpPr/>
      </dsp:nvSpPr>
      <dsp:spPr>
        <a:xfrm>
          <a:off x="5663932" y="3094598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38E7E-EE30-4E79-A497-4A69219350D6}">
      <dsp:nvSpPr>
        <dsp:cNvPr id="0" name=""/>
        <dsp:cNvSpPr/>
      </dsp:nvSpPr>
      <dsp:spPr>
        <a:xfrm>
          <a:off x="5231866" y="3250142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Submucosa</a:t>
          </a:r>
        </a:p>
      </dsp:txBody>
      <dsp:txXfrm>
        <a:off x="5231866" y="3250142"/>
        <a:ext cx="1728266" cy="553045"/>
      </dsp:txXfrm>
    </dsp:sp>
    <dsp:sp modelId="{ACD5CCE6-F07A-43C3-B8BD-D74F526B2DDD}">
      <dsp:nvSpPr>
        <dsp:cNvPr id="0" name=""/>
        <dsp:cNvSpPr/>
      </dsp:nvSpPr>
      <dsp:spPr>
        <a:xfrm>
          <a:off x="4618331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86445-02E7-4FE7-9900-B2B6390D942D}">
      <dsp:nvSpPr>
        <dsp:cNvPr id="0" name=""/>
        <dsp:cNvSpPr/>
      </dsp:nvSpPr>
      <dsp:spPr>
        <a:xfrm>
          <a:off x="4618331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D7FA5-D897-467D-A593-D0AE3219E9D9}">
      <dsp:nvSpPr>
        <dsp:cNvPr id="0" name=""/>
        <dsp:cNvSpPr/>
      </dsp:nvSpPr>
      <dsp:spPr>
        <a:xfrm>
          <a:off x="4186265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C.T </a:t>
          </a:r>
        </a:p>
      </dsp:txBody>
      <dsp:txXfrm>
        <a:off x="4186265" y="4477211"/>
        <a:ext cx="1728266" cy="553045"/>
      </dsp:txXfrm>
    </dsp:sp>
    <dsp:sp modelId="{17F7A5C2-E178-4CB6-A7DE-AC417E3F495D}">
      <dsp:nvSpPr>
        <dsp:cNvPr id="0" name=""/>
        <dsp:cNvSpPr/>
      </dsp:nvSpPr>
      <dsp:spPr>
        <a:xfrm>
          <a:off x="6709534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16292-68EF-48F2-8330-92CB162B1732}">
      <dsp:nvSpPr>
        <dsp:cNvPr id="0" name=""/>
        <dsp:cNvSpPr/>
      </dsp:nvSpPr>
      <dsp:spPr>
        <a:xfrm>
          <a:off x="6709534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3B42C-C8FF-40F1-A20F-E0DE7329FC53}">
      <dsp:nvSpPr>
        <dsp:cNvPr id="0" name=""/>
        <dsp:cNvSpPr/>
      </dsp:nvSpPr>
      <dsp:spPr>
        <a:xfrm>
          <a:off x="6277467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Numerous Mucous and </a:t>
          </a:r>
          <a:r>
            <a:rPr lang="en-US" sz="1200" b="1" kern="1200" dirty="0" err="1">
              <a:latin typeface="+mj-lt"/>
            </a:rPr>
            <a:t>seromucous</a:t>
          </a:r>
          <a:r>
            <a:rPr lang="en-US" sz="1200" b="1" kern="1200" dirty="0">
              <a:latin typeface="+mj-lt"/>
            </a:rPr>
            <a:t> glands</a:t>
          </a:r>
        </a:p>
      </dsp:txBody>
      <dsp:txXfrm>
        <a:off x="6277467" y="4477211"/>
        <a:ext cx="1728266" cy="553045"/>
      </dsp:txXfrm>
    </dsp:sp>
    <dsp:sp modelId="{6A077393-A411-4728-A9AD-BB39F877FF90}">
      <dsp:nvSpPr>
        <dsp:cNvPr id="0" name=""/>
        <dsp:cNvSpPr/>
      </dsp:nvSpPr>
      <dsp:spPr>
        <a:xfrm>
          <a:off x="4618331" y="554873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892BE-9A73-41DE-B968-F6225BE79C8B}">
      <dsp:nvSpPr>
        <dsp:cNvPr id="0" name=""/>
        <dsp:cNvSpPr/>
      </dsp:nvSpPr>
      <dsp:spPr>
        <a:xfrm>
          <a:off x="4618331" y="554873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D470D-8505-4978-A72D-58595842AF28}">
      <dsp:nvSpPr>
        <dsp:cNvPr id="0" name=""/>
        <dsp:cNvSpPr/>
      </dsp:nvSpPr>
      <dsp:spPr>
        <a:xfrm>
          <a:off x="4186265" y="570428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Lymphoid elements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2">
                  <a:lumMod val="50000"/>
                </a:schemeClr>
              </a:solidFill>
              <a:latin typeface="+mj-lt"/>
            </a:rPr>
            <a:t>(cells) </a:t>
          </a:r>
        </a:p>
      </dsp:txBody>
      <dsp:txXfrm>
        <a:off x="4186265" y="5704281"/>
        <a:ext cx="1728266" cy="553045"/>
      </dsp:txXfrm>
    </dsp:sp>
    <dsp:sp modelId="{8EE8C97D-6EE6-4685-9410-D28856F96D79}">
      <dsp:nvSpPr>
        <dsp:cNvPr id="0" name=""/>
        <dsp:cNvSpPr/>
      </dsp:nvSpPr>
      <dsp:spPr>
        <a:xfrm>
          <a:off x="9846337" y="3094598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C8447-B0D2-4D8B-8DE7-654730055FAF}">
      <dsp:nvSpPr>
        <dsp:cNvPr id="0" name=""/>
        <dsp:cNvSpPr/>
      </dsp:nvSpPr>
      <dsp:spPr>
        <a:xfrm>
          <a:off x="9846337" y="3094598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D79AE-17A1-4AE2-90C2-F9471792ED6D}">
      <dsp:nvSpPr>
        <dsp:cNvPr id="0" name=""/>
        <dsp:cNvSpPr/>
      </dsp:nvSpPr>
      <dsp:spPr>
        <a:xfrm>
          <a:off x="9414271" y="3250142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Adventitia* </a:t>
          </a:r>
        </a:p>
      </dsp:txBody>
      <dsp:txXfrm>
        <a:off x="9414271" y="3250142"/>
        <a:ext cx="1728266" cy="553045"/>
      </dsp:txXfrm>
    </dsp:sp>
    <dsp:sp modelId="{4A9EA3EA-7D7C-43B4-B477-EB864C6CE1AF}">
      <dsp:nvSpPr>
        <dsp:cNvPr id="0" name=""/>
        <dsp:cNvSpPr/>
      </dsp:nvSpPr>
      <dsp:spPr>
        <a:xfrm>
          <a:off x="8800736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22454-853E-4494-B8CB-E43FCC78E534}">
      <dsp:nvSpPr>
        <dsp:cNvPr id="0" name=""/>
        <dsp:cNvSpPr/>
      </dsp:nvSpPr>
      <dsp:spPr>
        <a:xfrm>
          <a:off x="8800736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64BB7-5AFC-448E-902E-4867602F0543}">
      <dsp:nvSpPr>
        <dsp:cNvPr id="0" name=""/>
        <dsp:cNvSpPr/>
      </dsp:nvSpPr>
      <dsp:spPr>
        <a:xfrm>
          <a:off x="8368669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+mj-lt"/>
            </a:rPr>
            <a:t>Fibroelastic</a:t>
          </a:r>
          <a:r>
            <a:rPr lang="en-US" sz="1200" b="1" kern="1200" dirty="0">
              <a:latin typeface="+mj-lt"/>
            </a:rPr>
            <a:t> C.T</a:t>
          </a:r>
        </a:p>
      </dsp:txBody>
      <dsp:txXfrm>
        <a:off x="8368669" y="4477211"/>
        <a:ext cx="1728266" cy="553045"/>
      </dsp:txXfrm>
    </dsp:sp>
    <dsp:sp modelId="{EB7017B6-AD5C-460B-9904-251B99A95466}">
      <dsp:nvSpPr>
        <dsp:cNvPr id="0" name=""/>
        <dsp:cNvSpPr/>
      </dsp:nvSpPr>
      <dsp:spPr>
        <a:xfrm>
          <a:off x="10891938" y="432166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DBF6-CA0D-4CDA-81BB-7A5D91DD9FF6}">
      <dsp:nvSpPr>
        <dsp:cNvPr id="0" name=""/>
        <dsp:cNvSpPr/>
      </dsp:nvSpPr>
      <dsp:spPr>
        <a:xfrm>
          <a:off x="10891938" y="432166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51418-CC03-494D-BFAB-2754F30D2143}">
      <dsp:nvSpPr>
        <dsp:cNvPr id="0" name=""/>
        <dsp:cNvSpPr/>
      </dsp:nvSpPr>
      <dsp:spPr>
        <a:xfrm>
          <a:off x="10459872" y="447721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b="1" kern="1200" dirty="0">
              <a:solidFill>
                <a:schemeClr val="tx1"/>
              </a:solidFill>
              <a:latin typeface="+mj-lt"/>
            </a:rPr>
            <a:t>C-shaped rings (12-16) of hyaline cartilage (</a:t>
          </a:r>
          <a:r>
            <a:rPr lang="en-US" altLang="en-US" sz="1200" b="1" kern="1200" dirty="0">
              <a:solidFill>
                <a:srgbClr val="FF0000"/>
              </a:solidFill>
              <a:latin typeface="+mj-lt"/>
            </a:rPr>
            <a:t>incomplete</a:t>
          </a:r>
          <a:r>
            <a:rPr lang="en-US" altLang="en-US" sz="1200" b="1" kern="1200" dirty="0">
              <a:solidFill>
                <a:schemeClr val="tx1"/>
              </a:solidFill>
              <a:latin typeface="+mj-lt"/>
            </a:rPr>
            <a:t>)</a:t>
          </a:r>
          <a:endParaRPr lang="en-US" sz="1200" b="1" kern="1200" dirty="0">
            <a:solidFill>
              <a:schemeClr val="tx1"/>
            </a:solidFill>
            <a:latin typeface="+mj-lt"/>
          </a:endParaRPr>
        </a:p>
      </dsp:txBody>
      <dsp:txXfrm>
        <a:off x="10459872" y="4477211"/>
        <a:ext cx="1728266" cy="553045"/>
      </dsp:txXfrm>
    </dsp:sp>
    <dsp:sp modelId="{D47658DE-6711-4990-A6E9-72BFC750B4C6}">
      <dsp:nvSpPr>
        <dsp:cNvPr id="0" name=""/>
        <dsp:cNvSpPr/>
      </dsp:nvSpPr>
      <dsp:spPr>
        <a:xfrm>
          <a:off x="8800736" y="5548737"/>
          <a:ext cx="864133" cy="8641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A5B8-4260-4AFB-936B-BE25FC715803}">
      <dsp:nvSpPr>
        <dsp:cNvPr id="0" name=""/>
        <dsp:cNvSpPr/>
      </dsp:nvSpPr>
      <dsp:spPr>
        <a:xfrm>
          <a:off x="8800736" y="5548737"/>
          <a:ext cx="864133" cy="8641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EFA05-8BD9-48EA-B4BC-75F7010B16D8}">
      <dsp:nvSpPr>
        <dsp:cNvPr id="0" name=""/>
        <dsp:cNvSpPr/>
      </dsp:nvSpPr>
      <dsp:spPr>
        <a:xfrm>
          <a:off x="8368669" y="5704281"/>
          <a:ext cx="1728266" cy="5530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900" b="1" kern="1200" dirty="0">
              <a:solidFill>
                <a:srgbClr val="FF0000"/>
              </a:solidFill>
              <a:latin typeface="+mj-lt"/>
            </a:rPr>
            <a:t>Trachealis muscle </a:t>
          </a:r>
          <a:r>
            <a:rPr lang="en-US" altLang="en-US" sz="900" b="1" kern="1200" dirty="0">
              <a:solidFill>
                <a:schemeClr val="tx1"/>
              </a:solidFill>
              <a:latin typeface="+mj-lt"/>
            </a:rPr>
            <a:t>(</a:t>
          </a:r>
          <a:r>
            <a:rPr lang="en-GB" altLang="en-US" sz="900" b="1" kern="1200" dirty="0">
              <a:solidFill>
                <a:schemeClr val="tx1"/>
              </a:solidFill>
              <a:latin typeface="+mj-lt"/>
            </a:rPr>
            <a:t>bundle of </a:t>
          </a:r>
          <a:r>
            <a:rPr lang="en-US" altLang="en-US" sz="900" b="1" kern="1200" dirty="0">
              <a:solidFill>
                <a:schemeClr val="tx1"/>
              </a:solidFill>
              <a:latin typeface="+mj-lt"/>
            </a:rPr>
            <a:t>smooth muscle fibers ) connects the 2 ends of each C-shaped (incomplete) rings of cartilage</a:t>
          </a:r>
          <a:endParaRPr lang="en-US" sz="900" b="1" kern="1200" dirty="0">
            <a:solidFill>
              <a:schemeClr val="tx1"/>
            </a:solidFill>
            <a:latin typeface="+mj-lt"/>
          </a:endParaRPr>
        </a:p>
      </dsp:txBody>
      <dsp:txXfrm>
        <a:off x="8368669" y="5704281"/>
        <a:ext cx="1728266" cy="553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61C7C-6BF0-4294-AABF-EC46F6B97E93}">
      <dsp:nvSpPr>
        <dsp:cNvPr id="0" name=""/>
        <dsp:cNvSpPr/>
      </dsp:nvSpPr>
      <dsp:spPr>
        <a:xfrm>
          <a:off x="2133565" y="1600751"/>
          <a:ext cx="1509513" cy="26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0"/>
              </a:lnTo>
              <a:lnTo>
                <a:pt x="1509513" y="130990"/>
              </a:lnTo>
              <a:lnTo>
                <a:pt x="1509513" y="261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C75EC-702F-49D4-9A30-B8AF8114AB51}">
      <dsp:nvSpPr>
        <dsp:cNvPr id="0" name=""/>
        <dsp:cNvSpPr/>
      </dsp:nvSpPr>
      <dsp:spPr>
        <a:xfrm>
          <a:off x="2087845" y="1600751"/>
          <a:ext cx="91440" cy="261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4DB51-E943-4F62-8BE1-C61044CD2C52}">
      <dsp:nvSpPr>
        <dsp:cNvPr id="0" name=""/>
        <dsp:cNvSpPr/>
      </dsp:nvSpPr>
      <dsp:spPr>
        <a:xfrm>
          <a:off x="624052" y="1600751"/>
          <a:ext cx="1509513" cy="261981"/>
        </a:xfrm>
        <a:custGeom>
          <a:avLst/>
          <a:gdLst/>
          <a:ahLst/>
          <a:cxnLst/>
          <a:rect l="0" t="0" r="0" b="0"/>
          <a:pathLst>
            <a:path>
              <a:moveTo>
                <a:pt x="1509513" y="0"/>
              </a:moveTo>
              <a:lnTo>
                <a:pt x="1509513" y="130990"/>
              </a:lnTo>
              <a:lnTo>
                <a:pt x="0" y="130990"/>
              </a:lnTo>
              <a:lnTo>
                <a:pt x="0" y="261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CDECB-162D-4F0D-AC29-D84CBC16F77F}">
      <dsp:nvSpPr>
        <dsp:cNvPr id="0" name=""/>
        <dsp:cNvSpPr/>
      </dsp:nvSpPr>
      <dsp:spPr>
        <a:xfrm>
          <a:off x="1821682" y="976985"/>
          <a:ext cx="623765" cy="623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DCFF5-88C4-47BC-8623-F4C73EE89C5B}">
      <dsp:nvSpPr>
        <dsp:cNvPr id="0" name=""/>
        <dsp:cNvSpPr/>
      </dsp:nvSpPr>
      <dsp:spPr>
        <a:xfrm>
          <a:off x="1821682" y="976985"/>
          <a:ext cx="623765" cy="623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2DB8F-33A2-4A37-823F-1721EA5EA97A}">
      <dsp:nvSpPr>
        <dsp:cNvPr id="0" name=""/>
        <dsp:cNvSpPr/>
      </dsp:nvSpPr>
      <dsp:spPr>
        <a:xfrm>
          <a:off x="1509799" y="1089263"/>
          <a:ext cx="1247531" cy="399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spc="-10" dirty="0">
              <a:solidFill>
                <a:srgbClr val="FF8AD8"/>
              </a:solidFill>
              <a:latin typeface="Calibri"/>
              <a:cs typeface="Calibri"/>
            </a:rPr>
            <a:t>PULMONARY </a:t>
          </a:r>
          <a:r>
            <a:rPr lang="en-GB" sz="1100" kern="1200" spc="-30" dirty="0">
              <a:solidFill>
                <a:srgbClr val="FF8AD8"/>
              </a:solidFill>
              <a:latin typeface="Calibri"/>
              <a:cs typeface="Calibri"/>
            </a:rPr>
            <a:t>ALVEOLI</a:t>
          </a:r>
          <a:endParaRPr lang="en-US" sz="1100" kern="1200" dirty="0">
            <a:solidFill>
              <a:srgbClr val="FF8AD8"/>
            </a:solidFill>
          </a:endParaRPr>
        </a:p>
      </dsp:txBody>
      <dsp:txXfrm>
        <a:off x="1509799" y="1089263"/>
        <a:ext cx="1247531" cy="399210"/>
      </dsp:txXfrm>
    </dsp:sp>
    <dsp:sp modelId="{CFC53C3D-83F0-4DC5-B977-96290D32E416}">
      <dsp:nvSpPr>
        <dsp:cNvPr id="0" name=""/>
        <dsp:cNvSpPr/>
      </dsp:nvSpPr>
      <dsp:spPr>
        <a:xfrm>
          <a:off x="312169" y="1862733"/>
          <a:ext cx="623765" cy="623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A5622-F10E-4844-B7D6-6F43CA1C3F3C}">
      <dsp:nvSpPr>
        <dsp:cNvPr id="0" name=""/>
        <dsp:cNvSpPr/>
      </dsp:nvSpPr>
      <dsp:spPr>
        <a:xfrm>
          <a:off x="312169" y="1862733"/>
          <a:ext cx="623765" cy="623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574F-ED96-4E25-8CF1-225F420A6DDC}">
      <dsp:nvSpPr>
        <dsp:cNvPr id="0" name=""/>
        <dsp:cNvSpPr/>
      </dsp:nvSpPr>
      <dsp:spPr>
        <a:xfrm>
          <a:off x="286" y="1975011"/>
          <a:ext cx="1247531" cy="399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100" kern="1200" dirty="0">
              <a:solidFill>
                <a:schemeClr val="tx1"/>
              </a:solidFill>
            </a:rPr>
            <a:t>Alveolar epithelium.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86" y="1975011"/>
        <a:ext cx="1247531" cy="399210"/>
      </dsp:txXfrm>
    </dsp:sp>
    <dsp:sp modelId="{FF2E1D4F-DF8E-49D8-971C-85ECE6A114FF}">
      <dsp:nvSpPr>
        <dsp:cNvPr id="0" name=""/>
        <dsp:cNvSpPr/>
      </dsp:nvSpPr>
      <dsp:spPr>
        <a:xfrm>
          <a:off x="1821682" y="1862733"/>
          <a:ext cx="623765" cy="623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65C7C-2FAA-4945-82F6-347F921BE203}">
      <dsp:nvSpPr>
        <dsp:cNvPr id="0" name=""/>
        <dsp:cNvSpPr/>
      </dsp:nvSpPr>
      <dsp:spPr>
        <a:xfrm>
          <a:off x="1821682" y="1862733"/>
          <a:ext cx="623765" cy="623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A83A4-72AF-4F3C-B3BC-709F521EBF24}">
      <dsp:nvSpPr>
        <dsp:cNvPr id="0" name=""/>
        <dsp:cNvSpPr/>
      </dsp:nvSpPr>
      <dsp:spPr>
        <a:xfrm>
          <a:off x="1509799" y="1975011"/>
          <a:ext cx="1247531" cy="399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100" kern="1200" dirty="0" err="1">
              <a:solidFill>
                <a:schemeClr val="tx1"/>
              </a:solidFill>
            </a:rPr>
            <a:t>Interalveolar</a:t>
          </a:r>
          <a:r>
            <a:rPr lang="en-US" altLang="en-US" sz="1100" kern="1200" dirty="0">
              <a:solidFill>
                <a:schemeClr val="tx1"/>
              </a:solidFill>
            </a:rPr>
            <a:t> septa.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1509799" y="1975011"/>
        <a:ext cx="1247531" cy="399210"/>
      </dsp:txXfrm>
    </dsp:sp>
    <dsp:sp modelId="{09A2D64C-F7C6-4009-8CDA-DE54217D0D31}">
      <dsp:nvSpPr>
        <dsp:cNvPr id="0" name=""/>
        <dsp:cNvSpPr/>
      </dsp:nvSpPr>
      <dsp:spPr>
        <a:xfrm>
          <a:off x="3331195" y="1862733"/>
          <a:ext cx="623765" cy="6237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490E9-C2D0-42ED-8687-2CFC535F9259}">
      <dsp:nvSpPr>
        <dsp:cNvPr id="0" name=""/>
        <dsp:cNvSpPr/>
      </dsp:nvSpPr>
      <dsp:spPr>
        <a:xfrm>
          <a:off x="3331195" y="1862733"/>
          <a:ext cx="623765" cy="6237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665DA-F794-42BC-A4A2-5EAD85DDA5EA}">
      <dsp:nvSpPr>
        <dsp:cNvPr id="0" name=""/>
        <dsp:cNvSpPr/>
      </dsp:nvSpPr>
      <dsp:spPr>
        <a:xfrm>
          <a:off x="3019312" y="1975011"/>
          <a:ext cx="1247531" cy="3992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1100" kern="1200" dirty="0">
              <a:solidFill>
                <a:schemeClr val="tx1"/>
              </a:solidFill>
            </a:rPr>
            <a:t>Alveolar phagocytes (Lung macrophages).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3019312" y="1975011"/>
        <a:ext cx="1247531" cy="39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84E86-A7CB-4FF2-848F-140549EA0601}">
      <dsp:nvSpPr>
        <dsp:cNvPr id="0" name=""/>
        <dsp:cNvSpPr/>
      </dsp:nvSpPr>
      <dsp:spPr>
        <a:xfrm>
          <a:off x="6039477" y="3147046"/>
          <a:ext cx="680172" cy="165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358"/>
              </a:lnTo>
              <a:lnTo>
                <a:pt x="680172" y="1655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F6B17-D314-447A-B43A-46B3F32F8926}">
      <dsp:nvSpPr>
        <dsp:cNvPr id="0" name=""/>
        <dsp:cNvSpPr/>
      </dsp:nvSpPr>
      <dsp:spPr>
        <a:xfrm>
          <a:off x="5359305" y="3147046"/>
          <a:ext cx="680172" cy="1655358"/>
        </a:xfrm>
        <a:custGeom>
          <a:avLst/>
          <a:gdLst/>
          <a:ahLst/>
          <a:cxnLst/>
          <a:rect l="0" t="0" r="0" b="0"/>
          <a:pathLst>
            <a:path>
              <a:moveTo>
                <a:pt x="680172" y="0"/>
              </a:moveTo>
              <a:lnTo>
                <a:pt x="680172" y="1655358"/>
              </a:lnTo>
              <a:lnTo>
                <a:pt x="0" y="16553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9DBB0-2212-4B54-BC3F-FBEC863CF321}">
      <dsp:nvSpPr>
        <dsp:cNvPr id="0" name=""/>
        <dsp:cNvSpPr/>
      </dsp:nvSpPr>
      <dsp:spPr>
        <a:xfrm>
          <a:off x="6039477" y="3147046"/>
          <a:ext cx="680172" cy="49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90"/>
              </a:lnTo>
              <a:lnTo>
                <a:pt x="680172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51C80-06B1-4E73-8EBD-22D6D7785FF5}">
      <dsp:nvSpPr>
        <dsp:cNvPr id="0" name=""/>
        <dsp:cNvSpPr/>
      </dsp:nvSpPr>
      <dsp:spPr>
        <a:xfrm>
          <a:off x="5359305" y="3147046"/>
          <a:ext cx="680172" cy="491690"/>
        </a:xfrm>
        <a:custGeom>
          <a:avLst/>
          <a:gdLst/>
          <a:ahLst/>
          <a:cxnLst/>
          <a:rect l="0" t="0" r="0" b="0"/>
          <a:pathLst>
            <a:path>
              <a:moveTo>
                <a:pt x="680172" y="0"/>
              </a:moveTo>
              <a:lnTo>
                <a:pt x="680172" y="491690"/>
              </a:lnTo>
              <a:lnTo>
                <a:pt x="0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3E0D-0740-4453-B915-239ABD83AC56}">
      <dsp:nvSpPr>
        <dsp:cNvPr id="0" name=""/>
        <dsp:cNvSpPr/>
      </dsp:nvSpPr>
      <dsp:spPr>
        <a:xfrm>
          <a:off x="4056325" y="1983378"/>
          <a:ext cx="1671748" cy="49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90"/>
              </a:lnTo>
              <a:lnTo>
                <a:pt x="1671748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75A55-8D3C-4A15-A868-33E3F3AD0540}">
      <dsp:nvSpPr>
        <dsp:cNvPr id="0" name=""/>
        <dsp:cNvSpPr/>
      </dsp:nvSpPr>
      <dsp:spPr>
        <a:xfrm>
          <a:off x="2073172" y="3147046"/>
          <a:ext cx="680172" cy="49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90"/>
              </a:lnTo>
              <a:lnTo>
                <a:pt x="680172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FCC2F-7FB9-4226-A2FE-2D7D7535C413}">
      <dsp:nvSpPr>
        <dsp:cNvPr id="0" name=""/>
        <dsp:cNvSpPr/>
      </dsp:nvSpPr>
      <dsp:spPr>
        <a:xfrm>
          <a:off x="1393000" y="3147046"/>
          <a:ext cx="680172" cy="491690"/>
        </a:xfrm>
        <a:custGeom>
          <a:avLst/>
          <a:gdLst/>
          <a:ahLst/>
          <a:cxnLst/>
          <a:rect l="0" t="0" r="0" b="0"/>
          <a:pathLst>
            <a:path>
              <a:moveTo>
                <a:pt x="680172" y="0"/>
              </a:moveTo>
              <a:lnTo>
                <a:pt x="680172" y="491690"/>
              </a:lnTo>
              <a:lnTo>
                <a:pt x="0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4775D-29D9-4DEA-A342-5E9BD9ED8C7B}">
      <dsp:nvSpPr>
        <dsp:cNvPr id="0" name=""/>
        <dsp:cNvSpPr/>
      </dsp:nvSpPr>
      <dsp:spPr>
        <a:xfrm>
          <a:off x="2384576" y="1983378"/>
          <a:ext cx="1671748" cy="491690"/>
        </a:xfrm>
        <a:custGeom>
          <a:avLst/>
          <a:gdLst/>
          <a:ahLst/>
          <a:cxnLst/>
          <a:rect l="0" t="0" r="0" b="0"/>
          <a:pathLst>
            <a:path>
              <a:moveTo>
                <a:pt x="1671748" y="0"/>
              </a:moveTo>
              <a:lnTo>
                <a:pt x="1671748" y="491690"/>
              </a:lnTo>
              <a:lnTo>
                <a:pt x="0" y="49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B6672-F6F9-407B-B7CF-B3ACD2698260}">
      <dsp:nvSpPr>
        <dsp:cNvPr id="0" name=""/>
        <dsp:cNvSpPr/>
      </dsp:nvSpPr>
      <dsp:spPr>
        <a:xfrm>
          <a:off x="3064748" y="819710"/>
          <a:ext cx="991576" cy="344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91"/>
              </a:lnTo>
              <a:lnTo>
                <a:pt x="991576" y="172091"/>
              </a:lnTo>
              <a:lnTo>
                <a:pt x="991576" y="344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15EE7-85C1-4FDD-8483-887ADFFFC572}">
      <dsp:nvSpPr>
        <dsp:cNvPr id="0" name=""/>
        <dsp:cNvSpPr/>
      </dsp:nvSpPr>
      <dsp:spPr>
        <a:xfrm>
          <a:off x="2073172" y="819710"/>
          <a:ext cx="991576" cy="344183"/>
        </a:xfrm>
        <a:custGeom>
          <a:avLst/>
          <a:gdLst/>
          <a:ahLst/>
          <a:cxnLst/>
          <a:rect l="0" t="0" r="0" b="0"/>
          <a:pathLst>
            <a:path>
              <a:moveTo>
                <a:pt x="991576" y="0"/>
              </a:moveTo>
              <a:lnTo>
                <a:pt x="991576" y="172091"/>
              </a:lnTo>
              <a:lnTo>
                <a:pt x="0" y="172091"/>
              </a:lnTo>
              <a:lnTo>
                <a:pt x="0" y="3441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8CC40-EE57-4584-9776-66F730BC6433}">
      <dsp:nvSpPr>
        <dsp:cNvPr id="0" name=""/>
        <dsp:cNvSpPr/>
      </dsp:nvSpPr>
      <dsp:spPr>
        <a:xfrm>
          <a:off x="2655006" y="225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25B6B-2292-4C0A-9E98-53DD6F330321}">
      <dsp:nvSpPr>
        <dsp:cNvPr id="0" name=""/>
        <dsp:cNvSpPr/>
      </dsp:nvSpPr>
      <dsp:spPr>
        <a:xfrm>
          <a:off x="2655006" y="225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70E1E-0086-45DF-A610-9708FFF564C4}">
      <dsp:nvSpPr>
        <dsp:cNvPr id="0" name=""/>
        <dsp:cNvSpPr/>
      </dsp:nvSpPr>
      <dsp:spPr>
        <a:xfrm>
          <a:off x="2245264" y="147733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spc="-10" dirty="0">
              <a:solidFill>
                <a:srgbClr val="FF2F92"/>
              </a:solidFill>
              <a:latin typeface="+mj-lt"/>
              <a:cs typeface="Calibri"/>
            </a:rPr>
            <a:t>* </a:t>
          </a:r>
          <a:r>
            <a:rPr lang="en-GB" sz="1300" b="1" kern="1200" spc="-10" dirty="0" err="1">
              <a:solidFill>
                <a:srgbClr val="FF2F92"/>
              </a:solidFill>
              <a:latin typeface="+mj-lt"/>
              <a:cs typeface="Calibri"/>
            </a:rPr>
            <a:t>Interstitium</a:t>
          </a:r>
          <a:r>
            <a:rPr lang="en-GB" sz="1300" b="1" kern="1200" spc="-10" dirty="0">
              <a:solidFill>
                <a:srgbClr val="FF2F92"/>
              </a:solidFill>
              <a:latin typeface="+mj-lt"/>
              <a:cs typeface="Calibri"/>
            </a:rPr>
            <a:t> </a:t>
          </a:r>
          <a:r>
            <a:rPr lang="en-GB" sz="1300" b="1" kern="1200" spc="-5" dirty="0">
              <a:solidFill>
                <a:srgbClr val="FF2F92"/>
              </a:solidFill>
              <a:latin typeface="+mj-lt"/>
              <a:cs typeface="Calibri"/>
            </a:rPr>
            <a:t>of </a:t>
          </a:r>
          <a:r>
            <a:rPr lang="en-GB" sz="1300" b="1" kern="1200" spc="-10" dirty="0" err="1">
              <a:solidFill>
                <a:srgbClr val="FF2F92"/>
              </a:solidFill>
              <a:latin typeface="+mj-lt"/>
              <a:cs typeface="Calibri"/>
            </a:rPr>
            <a:t>interalveolar</a:t>
          </a:r>
          <a:r>
            <a:rPr lang="en-GB" sz="1300" b="1" kern="1200" spc="-35" dirty="0">
              <a:solidFill>
                <a:srgbClr val="FF2F92"/>
              </a:solidFill>
              <a:latin typeface="+mj-lt"/>
              <a:cs typeface="Calibri"/>
            </a:rPr>
            <a:t> </a:t>
          </a:r>
          <a:r>
            <a:rPr lang="en-GB" sz="1300" b="1" kern="1200" spc="-15" dirty="0">
              <a:solidFill>
                <a:srgbClr val="FF2F92"/>
              </a:solidFill>
              <a:latin typeface="+mj-lt"/>
              <a:cs typeface="Calibri"/>
            </a:rPr>
            <a:t>septa </a:t>
          </a:r>
          <a:endParaRPr lang="en-US" sz="1300" kern="1200" dirty="0"/>
        </a:p>
      </dsp:txBody>
      <dsp:txXfrm>
        <a:off x="2245264" y="147733"/>
        <a:ext cx="1638969" cy="524470"/>
      </dsp:txXfrm>
    </dsp:sp>
    <dsp:sp modelId="{DA11D4CA-2398-4B99-A8EA-3006B74889EF}">
      <dsp:nvSpPr>
        <dsp:cNvPr id="0" name=""/>
        <dsp:cNvSpPr/>
      </dsp:nvSpPr>
      <dsp:spPr>
        <a:xfrm>
          <a:off x="1663429" y="1163894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E281A-B2E2-4186-BDFF-546E04A4B8A9}">
      <dsp:nvSpPr>
        <dsp:cNvPr id="0" name=""/>
        <dsp:cNvSpPr/>
      </dsp:nvSpPr>
      <dsp:spPr>
        <a:xfrm>
          <a:off x="1663429" y="1163894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9CD87-3AE3-4501-9334-BABCF45A7CD1}">
      <dsp:nvSpPr>
        <dsp:cNvPr id="0" name=""/>
        <dsp:cNvSpPr/>
      </dsp:nvSpPr>
      <dsp:spPr>
        <a:xfrm>
          <a:off x="1253687" y="1311401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300" b="1" kern="1200" spc="-10" dirty="0">
              <a:solidFill>
                <a:srgbClr val="FF8AD8"/>
              </a:solidFill>
              <a:latin typeface="+mj-lt"/>
              <a:cs typeface="Calibri"/>
            </a:rPr>
            <a:t>Continuous </a:t>
          </a:r>
          <a:r>
            <a:rPr lang="en-GB" sz="1300" b="1" kern="1200" spc="-5" dirty="0">
              <a:solidFill>
                <a:srgbClr val="FF8AD8"/>
              </a:solidFill>
              <a:latin typeface="+mj-lt"/>
              <a:cs typeface="Calibri"/>
            </a:rPr>
            <a:t>Pulmonary</a:t>
          </a:r>
          <a:r>
            <a:rPr lang="en-GB" sz="1300" b="1" kern="1200" spc="10" dirty="0">
              <a:solidFill>
                <a:srgbClr val="FF8AD8"/>
              </a:solidFill>
              <a:latin typeface="+mj-lt"/>
              <a:cs typeface="Calibri"/>
            </a:rPr>
            <a:t> </a:t>
          </a:r>
          <a:r>
            <a:rPr lang="en-GB" sz="1300" b="1" kern="1200" spc="-5" dirty="0">
              <a:solidFill>
                <a:srgbClr val="FF8AD8"/>
              </a:solidFill>
              <a:latin typeface="+mj-lt"/>
              <a:cs typeface="Calibri"/>
            </a:rPr>
            <a:t>Capillaries.</a:t>
          </a:r>
          <a:endParaRPr lang="en-US" sz="1300" kern="1200" dirty="0"/>
        </a:p>
      </dsp:txBody>
      <dsp:txXfrm>
        <a:off x="1253687" y="1311401"/>
        <a:ext cx="1638969" cy="524470"/>
      </dsp:txXfrm>
    </dsp:sp>
    <dsp:sp modelId="{215A2528-7981-4333-96FA-5B97E2203FA0}">
      <dsp:nvSpPr>
        <dsp:cNvPr id="0" name=""/>
        <dsp:cNvSpPr/>
      </dsp:nvSpPr>
      <dsp:spPr>
        <a:xfrm>
          <a:off x="3646582" y="1163894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1A83-AEF6-4939-87E8-47E0F1535FD7}">
      <dsp:nvSpPr>
        <dsp:cNvPr id="0" name=""/>
        <dsp:cNvSpPr/>
      </dsp:nvSpPr>
      <dsp:spPr>
        <a:xfrm>
          <a:off x="3646582" y="1163894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786A1-5EC9-4B2A-A9C7-1AAF01E656B9}">
      <dsp:nvSpPr>
        <dsp:cNvPr id="0" name=""/>
        <dsp:cNvSpPr/>
      </dsp:nvSpPr>
      <dsp:spPr>
        <a:xfrm>
          <a:off x="3236840" y="1311401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300" b="1" kern="1200" spc="-10" dirty="0">
              <a:solidFill>
                <a:srgbClr val="FF8AD8"/>
              </a:solidFill>
              <a:latin typeface="+mj-lt"/>
              <a:cs typeface="Calibri"/>
            </a:rPr>
            <a:t>Interstitial</a:t>
          </a:r>
          <a:r>
            <a:rPr lang="en-GB" sz="1300" b="1" kern="1200" spc="-100" dirty="0">
              <a:solidFill>
                <a:srgbClr val="FF8AD8"/>
              </a:solidFill>
              <a:latin typeface="+mj-lt"/>
              <a:cs typeface="Calibri"/>
            </a:rPr>
            <a:t> </a:t>
          </a:r>
          <a:r>
            <a:rPr lang="en-GB" sz="1300" b="1" kern="1200" spc="-60" dirty="0">
              <a:solidFill>
                <a:srgbClr val="FF8AD8"/>
              </a:solidFill>
              <a:latin typeface="+mj-lt"/>
              <a:cs typeface="Calibri"/>
            </a:rPr>
            <a:t>C.T. </a:t>
          </a:r>
          <a:endParaRPr lang="en-US" sz="1300" kern="1200" dirty="0"/>
        </a:p>
      </dsp:txBody>
      <dsp:txXfrm>
        <a:off x="3236840" y="1311401"/>
        <a:ext cx="1638969" cy="524470"/>
      </dsp:txXfrm>
    </dsp:sp>
    <dsp:sp modelId="{47033913-66DF-4202-8F09-90580E9AB2B3}">
      <dsp:nvSpPr>
        <dsp:cNvPr id="0" name=""/>
        <dsp:cNvSpPr/>
      </dsp:nvSpPr>
      <dsp:spPr>
        <a:xfrm>
          <a:off x="1663429" y="2327562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02B8-2074-43B2-8C83-9034171D17E3}">
      <dsp:nvSpPr>
        <dsp:cNvPr id="0" name=""/>
        <dsp:cNvSpPr/>
      </dsp:nvSpPr>
      <dsp:spPr>
        <a:xfrm>
          <a:off x="1663429" y="2327562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879D4-EA39-4B71-82B1-30AD5EEE756D}">
      <dsp:nvSpPr>
        <dsp:cNvPr id="0" name=""/>
        <dsp:cNvSpPr/>
      </dsp:nvSpPr>
      <dsp:spPr>
        <a:xfrm>
          <a:off x="1253687" y="2475069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spc="-75" dirty="0">
              <a:latin typeface="+mj-lt"/>
              <a:cs typeface="Calibri"/>
            </a:rPr>
            <a:t>C.T. </a:t>
          </a:r>
          <a:r>
            <a:rPr lang="en-GB" sz="1300" b="1" kern="1200" spc="-10" dirty="0" err="1">
              <a:latin typeface="+mj-lt"/>
              <a:cs typeface="Calibri"/>
            </a:rPr>
            <a:t>Fibers</a:t>
          </a:r>
          <a:r>
            <a:rPr lang="en-GB" sz="1300" b="1" kern="1200" spc="-10" dirty="0">
              <a:latin typeface="+mj-lt"/>
              <a:cs typeface="Calibri"/>
            </a:rPr>
            <a:t>: </a:t>
          </a:r>
          <a:endParaRPr lang="en-US" sz="1300" kern="1200" dirty="0"/>
        </a:p>
      </dsp:txBody>
      <dsp:txXfrm>
        <a:off x="1253687" y="2475069"/>
        <a:ext cx="1638969" cy="524470"/>
      </dsp:txXfrm>
    </dsp:sp>
    <dsp:sp modelId="{D825967A-9F7F-4D28-87D6-AE1DA4FC7DBA}">
      <dsp:nvSpPr>
        <dsp:cNvPr id="0" name=""/>
        <dsp:cNvSpPr/>
      </dsp:nvSpPr>
      <dsp:spPr>
        <a:xfrm>
          <a:off x="671853" y="3491230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5F948-176D-4127-BC05-5A17CCC8FBF4}">
      <dsp:nvSpPr>
        <dsp:cNvPr id="0" name=""/>
        <dsp:cNvSpPr/>
      </dsp:nvSpPr>
      <dsp:spPr>
        <a:xfrm>
          <a:off x="671853" y="3491230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5722-55C6-4EC4-92E0-487251A12647}">
      <dsp:nvSpPr>
        <dsp:cNvPr id="0" name=""/>
        <dsp:cNvSpPr/>
      </dsp:nvSpPr>
      <dsp:spPr>
        <a:xfrm>
          <a:off x="262111" y="3638737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300" b="1" kern="1200" spc="-5" dirty="0">
              <a:latin typeface="+mj-lt"/>
              <a:cs typeface="Calibri"/>
            </a:rPr>
            <a:t>elastic </a:t>
          </a:r>
          <a:r>
            <a:rPr lang="en-GB" sz="1300" b="1" kern="1200" spc="-10" dirty="0" err="1">
              <a:latin typeface="+mj-lt"/>
              <a:cs typeface="Calibri"/>
            </a:rPr>
            <a:t>fibers</a:t>
          </a:r>
          <a:r>
            <a:rPr lang="en-GB" sz="1300" b="1" kern="1200" spc="-10" dirty="0">
              <a:latin typeface="+mj-lt"/>
              <a:cs typeface="Calibri"/>
            </a:rPr>
            <a:t> </a:t>
          </a:r>
          <a:endParaRPr lang="en-US" sz="1300" kern="1200" dirty="0"/>
        </a:p>
      </dsp:txBody>
      <dsp:txXfrm>
        <a:off x="262111" y="3638737"/>
        <a:ext cx="1638969" cy="524470"/>
      </dsp:txXfrm>
    </dsp:sp>
    <dsp:sp modelId="{BDE23D4F-577B-415E-8099-151F4BAD8FBC}">
      <dsp:nvSpPr>
        <dsp:cNvPr id="0" name=""/>
        <dsp:cNvSpPr/>
      </dsp:nvSpPr>
      <dsp:spPr>
        <a:xfrm>
          <a:off x="2655006" y="3491230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26E82-7A50-474A-AFD7-59307D034D6D}">
      <dsp:nvSpPr>
        <dsp:cNvPr id="0" name=""/>
        <dsp:cNvSpPr/>
      </dsp:nvSpPr>
      <dsp:spPr>
        <a:xfrm>
          <a:off x="2655006" y="3491230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93237-08D7-4140-9A6F-3E2F47769412}">
      <dsp:nvSpPr>
        <dsp:cNvPr id="0" name=""/>
        <dsp:cNvSpPr/>
      </dsp:nvSpPr>
      <dsp:spPr>
        <a:xfrm>
          <a:off x="2245264" y="3638737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300" b="1" kern="1200" spc="-5" dirty="0">
              <a:latin typeface="+mj-lt"/>
              <a:cs typeface="Calibri"/>
            </a:rPr>
            <a:t>type III </a:t>
          </a:r>
          <a:r>
            <a:rPr lang="en-GB" sz="1300" b="1" kern="1200" spc="-10" dirty="0">
              <a:latin typeface="+mj-lt"/>
              <a:cs typeface="Calibri"/>
            </a:rPr>
            <a:t>collagen (reticular</a:t>
          </a:r>
          <a:r>
            <a:rPr lang="en-GB" sz="1300" b="1" kern="1200" spc="10" dirty="0">
              <a:latin typeface="+mj-lt"/>
              <a:cs typeface="Calibri"/>
            </a:rPr>
            <a:t> </a:t>
          </a:r>
          <a:r>
            <a:rPr lang="en-GB" sz="1300" b="1" kern="1200" spc="-10" dirty="0" err="1">
              <a:latin typeface="+mj-lt"/>
              <a:cs typeface="Calibri"/>
            </a:rPr>
            <a:t>fibers</a:t>
          </a:r>
          <a:r>
            <a:rPr lang="en-GB" sz="1300" b="1" kern="1200" spc="-10" dirty="0">
              <a:latin typeface="+mj-lt"/>
              <a:cs typeface="Calibri"/>
            </a:rPr>
            <a:t>).</a:t>
          </a:r>
          <a:endParaRPr lang="en-US" sz="1300" kern="1200" dirty="0"/>
        </a:p>
      </dsp:txBody>
      <dsp:txXfrm>
        <a:off x="2245264" y="3638737"/>
        <a:ext cx="1638969" cy="524470"/>
      </dsp:txXfrm>
    </dsp:sp>
    <dsp:sp modelId="{D8C034AC-9C00-4482-B056-4FD30CE10359}">
      <dsp:nvSpPr>
        <dsp:cNvPr id="0" name=""/>
        <dsp:cNvSpPr/>
      </dsp:nvSpPr>
      <dsp:spPr>
        <a:xfrm>
          <a:off x="5629735" y="2327562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62DCC-1C27-41BD-877A-731190871E87}">
      <dsp:nvSpPr>
        <dsp:cNvPr id="0" name=""/>
        <dsp:cNvSpPr/>
      </dsp:nvSpPr>
      <dsp:spPr>
        <a:xfrm>
          <a:off x="5629735" y="2327562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B09F0-3872-48D7-8F62-B8FD003E564F}">
      <dsp:nvSpPr>
        <dsp:cNvPr id="0" name=""/>
        <dsp:cNvSpPr/>
      </dsp:nvSpPr>
      <dsp:spPr>
        <a:xfrm>
          <a:off x="5219993" y="2475069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spc="-75" dirty="0">
              <a:latin typeface="+mj-lt"/>
              <a:cs typeface="Calibri"/>
            </a:rPr>
            <a:t>C.T. </a:t>
          </a:r>
          <a:r>
            <a:rPr lang="en-GB" sz="1300" b="1" kern="1200" spc="-5" dirty="0">
              <a:latin typeface="+mj-lt"/>
              <a:cs typeface="Calibri"/>
            </a:rPr>
            <a:t>Cells: </a:t>
          </a:r>
          <a:endParaRPr lang="en-US" sz="1300" kern="1200" dirty="0"/>
        </a:p>
      </dsp:txBody>
      <dsp:txXfrm>
        <a:off x="5219993" y="2475069"/>
        <a:ext cx="1638969" cy="524470"/>
      </dsp:txXfrm>
    </dsp:sp>
    <dsp:sp modelId="{24A821FC-A52B-46D4-B67C-48D8AA6239FE}">
      <dsp:nvSpPr>
        <dsp:cNvPr id="0" name=""/>
        <dsp:cNvSpPr/>
      </dsp:nvSpPr>
      <dsp:spPr>
        <a:xfrm>
          <a:off x="4638159" y="3491230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F5EA0-F714-4CE3-9D59-B474CF3F3B69}">
      <dsp:nvSpPr>
        <dsp:cNvPr id="0" name=""/>
        <dsp:cNvSpPr/>
      </dsp:nvSpPr>
      <dsp:spPr>
        <a:xfrm>
          <a:off x="4638159" y="3491230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91ED-5429-49FC-AE09-F86B227097E1}">
      <dsp:nvSpPr>
        <dsp:cNvPr id="0" name=""/>
        <dsp:cNvSpPr/>
      </dsp:nvSpPr>
      <dsp:spPr>
        <a:xfrm>
          <a:off x="4228416" y="3638737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spc="-10" dirty="0">
              <a:latin typeface="+mj-lt"/>
              <a:cs typeface="Calibri"/>
            </a:rPr>
            <a:t>Fibroblasts</a:t>
          </a:r>
          <a:endParaRPr lang="en-US" sz="1300" kern="1200" dirty="0"/>
        </a:p>
      </dsp:txBody>
      <dsp:txXfrm>
        <a:off x="4228416" y="3638737"/>
        <a:ext cx="1638969" cy="524470"/>
      </dsp:txXfrm>
    </dsp:sp>
    <dsp:sp modelId="{8B1FC6BB-2F88-4766-9C60-FFA383150A1F}">
      <dsp:nvSpPr>
        <dsp:cNvPr id="0" name=""/>
        <dsp:cNvSpPr/>
      </dsp:nvSpPr>
      <dsp:spPr>
        <a:xfrm>
          <a:off x="6621311" y="3491230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23642-CDE2-4249-AD44-2B3BF681EACC}">
      <dsp:nvSpPr>
        <dsp:cNvPr id="0" name=""/>
        <dsp:cNvSpPr/>
      </dsp:nvSpPr>
      <dsp:spPr>
        <a:xfrm>
          <a:off x="6621311" y="3491230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DE2DA-23AE-4662-9A3D-B98BBFBDCBFC}">
      <dsp:nvSpPr>
        <dsp:cNvPr id="0" name=""/>
        <dsp:cNvSpPr/>
      </dsp:nvSpPr>
      <dsp:spPr>
        <a:xfrm>
          <a:off x="6211569" y="3638737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300" b="1" kern="1200" spc="-10" dirty="0">
              <a:latin typeface="+mj-lt"/>
              <a:cs typeface="Calibri"/>
            </a:rPr>
            <a:t>Macrophages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>
              <a:solidFill>
                <a:srgbClr val="FF0000"/>
              </a:solidFill>
            </a:rPr>
            <a:t>(Alveolar macrophage)</a:t>
          </a:r>
        </a:p>
      </dsp:txBody>
      <dsp:txXfrm>
        <a:off x="6211569" y="3638737"/>
        <a:ext cx="1638969" cy="524470"/>
      </dsp:txXfrm>
    </dsp:sp>
    <dsp:sp modelId="{8AE84D14-7E0D-4F00-B165-4CDC399E3752}">
      <dsp:nvSpPr>
        <dsp:cNvPr id="0" name=""/>
        <dsp:cNvSpPr/>
      </dsp:nvSpPr>
      <dsp:spPr>
        <a:xfrm>
          <a:off x="4638159" y="4654898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9FAB2-A120-41A2-B1FC-5A641EE32B0F}">
      <dsp:nvSpPr>
        <dsp:cNvPr id="0" name=""/>
        <dsp:cNvSpPr/>
      </dsp:nvSpPr>
      <dsp:spPr>
        <a:xfrm>
          <a:off x="4638159" y="4654898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3C2D9-4B99-4480-BC63-A7E5A0B8E906}">
      <dsp:nvSpPr>
        <dsp:cNvPr id="0" name=""/>
        <dsp:cNvSpPr/>
      </dsp:nvSpPr>
      <dsp:spPr>
        <a:xfrm>
          <a:off x="4228416" y="4802405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300" b="1" kern="1200" spc="-10" dirty="0">
              <a:latin typeface="+mj-lt"/>
              <a:cs typeface="Calibri"/>
            </a:rPr>
            <a:t>Mast </a:t>
          </a:r>
          <a:r>
            <a:rPr lang="en-GB" sz="1300" b="1" kern="1200" spc="-5" dirty="0">
              <a:latin typeface="+mj-lt"/>
              <a:cs typeface="Calibri"/>
            </a:rPr>
            <a:t>cells</a:t>
          </a:r>
          <a:endParaRPr lang="en-US" sz="1300" kern="1200" dirty="0"/>
        </a:p>
      </dsp:txBody>
      <dsp:txXfrm>
        <a:off x="4228416" y="4802405"/>
        <a:ext cx="1638969" cy="524470"/>
      </dsp:txXfrm>
    </dsp:sp>
    <dsp:sp modelId="{0C91F0FB-50C1-43CE-A129-BC547CE7AA66}">
      <dsp:nvSpPr>
        <dsp:cNvPr id="0" name=""/>
        <dsp:cNvSpPr/>
      </dsp:nvSpPr>
      <dsp:spPr>
        <a:xfrm>
          <a:off x="6621311" y="4654898"/>
          <a:ext cx="819484" cy="8194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96FA9-0B54-4E23-9099-136F868290DF}">
      <dsp:nvSpPr>
        <dsp:cNvPr id="0" name=""/>
        <dsp:cNvSpPr/>
      </dsp:nvSpPr>
      <dsp:spPr>
        <a:xfrm>
          <a:off x="6621311" y="4654898"/>
          <a:ext cx="819484" cy="8194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F4CEA-CF7A-4890-AB72-4670E43B6FD6}">
      <dsp:nvSpPr>
        <dsp:cNvPr id="0" name=""/>
        <dsp:cNvSpPr/>
      </dsp:nvSpPr>
      <dsp:spPr>
        <a:xfrm>
          <a:off x="6211569" y="4802405"/>
          <a:ext cx="1638969" cy="524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spc="-15">
              <a:latin typeface="+mj-lt"/>
              <a:cs typeface="Calibri"/>
            </a:rPr>
            <a:t>Lymphocytes</a:t>
          </a:r>
          <a:endParaRPr lang="en-US" sz="1300" kern="1200" dirty="0"/>
        </a:p>
      </dsp:txBody>
      <dsp:txXfrm>
        <a:off x="6211569" y="4802405"/>
        <a:ext cx="1638969" cy="52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4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3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0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mindmup.com/2017/02/007eb0c0ee6111e6bebb9b946ed8f885/respiratory_system/index.html" TargetMode="Externa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3_aHo4X2Vs&amp;list=PLEf8wmJpS_1HmywDPF1Ve0zRhWfHCHCOy" TargetMode="External"/><Relationship Id="rId2" Type="http://schemas.openxmlformats.org/officeDocument/2006/relationships/hyperlink" Target="https://www.youtube.com/watch?v=UDIgNteqVa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mailto:HistologyTeam436@gmail.com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2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24.jpg"/><Relationship Id="rId10" Type="http://schemas.microsoft.com/office/2007/relationships/diagramDrawing" Target="../diagrams/drawing2.xml"/><Relationship Id="rId4" Type="http://schemas.openxmlformats.org/officeDocument/2006/relationships/image" Target="../media/image23.jp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1836" y="2767280"/>
            <a:ext cx="9186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FF8AD8"/>
                </a:solidFill>
                <a:latin typeface="+mj-lt"/>
              </a:rPr>
              <a:t>Histology of the Lower Respiratory Tract</a:t>
            </a:r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FF8AD8"/>
                </a:solidFill>
                <a:latin typeface="+mj-lt"/>
              </a:rPr>
              <a:t>(Trachea, Bronchi, Bronchioles) &amp; the Lung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4" y="-1"/>
            <a:ext cx="2059458" cy="1800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933" y="5338354"/>
            <a:ext cx="2108511" cy="13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GB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38366800"/>
              </p:ext>
            </p:extLst>
          </p:nvPr>
        </p:nvGraphicFramePr>
        <p:xfrm>
          <a:off x="-319228" y="801530"/>
          <a:ext cx="8112650" cy="547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Junqueira's Basic Histology Text and Atlas, 13th ED.pdf - Adobe Acrobat Reader DC"/>
          <p:cNvPicPr>
            <a:picLocks noChangeAspect="1"/>
          </p:cNvPicPr>
          <p:nvPr/>
        </p:nvPicPr>
        <p:blipFill rotWithShape="1">
          <a:blip r:embed="rId7"/>
          <a:srcRect l="28103" t="19112" r="29224" b="3286"/>
          <a:stretch/>
        </p:blipFill>
        <p:spPr>
          <a:xfrm>
            <a:off x="7452969" y="1206500"/>
            <a:ext cx="4739032" cy="44559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93422" y="5263055"/>
            <a:ext cx="903889" cy="19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7656" y="5110655"/>
            <a:ext cx="756744" cy="176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83310" y="4351283"/>
            <a:ext cx="683174" cy="299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310" y="5812221"/>
            <a:ext cx="812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46184" y="14788"/>
            <a:ext cx="4651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b="1" spc="-10" dirty="0">
              <a:solidFill>
                <a:srgbClr val="FF2F92"/>
              </a:solidFill>
              <a:cs typeface="Calibri"/>
            </a:endParaRPr>
          </a:p>
          <a:p>
            <a:pPr lvl="0"/>
            <a:r>
              <a:rPr lang="en-GB" sz="2400" b="1" spc="-10" dirty="0" err="1">
                <a:solidFill>
                  <a:srgbClr val="FF2F92"/>
                </a:solidFill>
                <a:latin typeface="+mj-lt"/>
                <a:cs typeface="Calibri"/>
              </a:rPr>
              <a:t>Interstitium</a:t>
            </a:r>
            <a:r>
              <a:rPr lang="en-GB" sz="2400" b="1" spc="-10" dirty="0">
                <a:solidFill>
                  <a:srgbClr val="FF2F92"/>
                </a:solidFill>
                <a:latin typeface="+mj-lt"/>
                <a:cs typeface="Calibri"/>
              </a:rPr>
              <a:t> </a:t>
            </a:r>
            <a:r>
              <a:rPr lang="en-GB" sz="2400" b="1" spc="-5" dirty="0">
                <a:solidFill>
                  <a:srgbClr val="FF2F92"/>
                </a:solidFill>
                <a:latin typeface="+mj-lt"/>
                <a:cs typeface="Calibri"/>
              </a:rPr>
              <a:t>of </a:t>
            </a:r>
            <a:r>
              <a:rPr lang="en-GB" sz="2400" b="1" spc="-10" dirty="0" err="1">
                <a:solidFill>
                  <a:srgbClr val="FF2F92"/>
                </a:solidFill>
                <a:latin typeface="+mj-lt"/>
                <a:cs typeface="Calibri"/>
              </a:rPr>
              <a:t>interalveolar</a:t>
            </a:r>
            <a:r>
              <a:rPr lang="en-GB" sz="2400" b="1" spc="-35" dirty="0">
                <a:solidFill>
                  <a:srgbClr val="FF2F92"/>
                </a:solidFill>
                <a:latin typeface="+mj-lt"/>
                <a:cs typeface="Calibri"/>
              </a:rPr>
              <a:t> </a:t>
            </a:r>
            <a:r>
              <a:rPr lang="en-GB" sz="2400" b="1" spc="-15" dirty="0">
                <a:solidFill>
                  <a:srgbClr val="FF2F92"/>
                </a:solidFill>
                <a:latin typeface="+mj-lt"/>
                <a:cs typeface="Calibri"/>
              </a:rPr>
              <a:t>septa </a:t>
            </a:r>
            <a:endParaRPr lang="en-US" sz="2400" b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4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" y="219556"/>
            <a:ext cx="45509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F92"/>
                </a:solidFill>
                <a:latin typeface="+mj-lt"/>
              </a:rPr>
              <a:t>BLOOD-GAS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2F92"/>
                </a:solidFill>
                <a:latin typeface="+mj-lt"/>
              </a:rPr>
              <a:t>BARRIER</a:t>
            </a:r>
            <a:br>
              <a:rPr lang="en-US" sz="3600" b="1" dirty="0">
                <a:solidFill>
                  <a:srgbClr val="FFFF00"/>
                </a:solidFill>
                <a:latin typeface="+mj-lt"/>
              </a:rPr>
            </a:br>
            <a:r>
              <a:rPr lang="en-US" sz="2000" b="1" dirty="0">
                <a:solidFill>
                  <a:srgbClr val="FF8AD8"/>
                </a:solidFill>
                <a:latin typeface="+mj-lt"/>
              </a:rPr>
              <a:t>(BLOOD-AIR</a:t>
            </a:r>
            <a:r>
              <a:rPr lang="en-US" sz="2000" b="1" i="1" dirty="0">
                <a:solidFill>
                  <a:srgbClr val="FF8AD8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8AD8"/>
                </a:solidFill>
                <a:latin typeface="+mj-lt"/>
              </a:rPr>
              <a:t>BARRIER) </a:t>
            </a:r>
            <a:endParaRPr lang="en-US" sz="2800" b="1" dirty="0">
              <a:solidFill>
                <a:srgbClr val="FF8AD8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516" y="1112108"/>
            <a:ext cx="4038627" cy="3726592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ar-SA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473" y="1419470"/>
            <a:ext cx="3924327" cy="36286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ar-SA" sz="1600" b="1" dirty="0">
                <a:solidFill>
                  <a:srgbClr val="FF2F92"/>
                </a:solidFill>
                <a:latin typeface="+mj-lt"/>
              </a:rPr>
              <a:t>Definition</a:t>
            </a:r>
            <a:r>
              <a:rPr lang="en-US" alt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 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It is the region of the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interalveolar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septum that is traversed by </a:t>
            </a:r>
            <a:r>
              <a:rPr lang="en-US" altLang="ar-SA" sz="1400" b="1" dirty="0">
                <a:solidFill>
                  <a:srgbClr val="FF0000"/>
                </a:solidFill>
                <a:latin typeface="+mj-lt"/>
              </a:rPr>
              <a:t>O2 &amp; CO2 .</a:t>
            </a:r>
          </a:p>
          <a:p>
            <a:endParaRPr lang="en-US" altLang="ar-SA" sz="1400" b="1" dirty="0">
              <a:solidFill>
                <a:srgbClr val="FF2F92"/>
              </a:solidFill>
              <a:latin typeface="+mj-lt"/>
            </a:endParaRPr>
          </a:p>
          <a:p>
            <a:endParaRPr lang="en-US" altLang="ar-SA" sz="14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ar-SA" sz="1600" b="1" dirty="0">
                <a:solidFill>
                  <a:srgbClr val="FF2F92"/>
                </a:solidFill>
                <a:latin typeface="+mj-lt"/>
              </a:rPr>
              <a:t>Components:</a:t>
            </a:r>
          </a:p>
          <a:p>
            <a:endParaRPr lang="en-US" altLang="ar-SA" sz="300" b="1" dirty="0">
              <a:solidFill>
                <a:srgbClr val="FF2F9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1- Thin layer of surfactant. </a:t>
            </a:r>
            <a:r>
              <a:rPr lang="en-US" altLang="ar-SA" sz="1100" b="1" dirty="0">
                <a:solidFill>
                  <a:srgbClr val="008F00"/>
                </a:solidFill>
                <a:latin typeface="+mj-lt"/>
              </a:rPr>
              <a:t>(from </a:t>
            </a:r>
            <a:r>
              <a:rPr lang="en-US" altLang="ar-SA" sz="1100" b="1" dirty="0" err="1">
                <a:solidFill>
                  <a:srgbClr val="008F00"/>
                </a:solidFill>
                <a:latin typeface="+mj-lt"/>
              </a:rPr>
              <a:t>pneumocyte</a:t>
            </a:r>
            <a:r>
              <a:rPr lang="en-US" altLang="ar-SA" sz="1100" b="1" dirty="0">
                <a:solidFill>
                  <a:srgbClr val="008F00"/>
                </a:solidFill>
                <a:latin typeface="+mj-lt"/>
              </a:rPr>
              <a:t>  type II )</a:t>
            </a:r>
          </a:p>
          <a:p>
            <a:pPr>
              <a:lnSpc>
                <a:spcPct val="90000"/>
              </a:lnSpc>
            </a:pPr>
            <a:endParaRPr lang="en-US" altLang="ar-SA" sz="14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2- Type I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pneumocyte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. </a:t>
            </a:r>
            <a:r>
              <a:rPr lang="en-US" altLang="ar-SA" sz="1400" b="1" dirty="0">
                <a:solidFill>
                  <a:srgbClr val="008F00"/>
                </a:solidFill>
                <a:latin typeface="+mj-lt"/>
              </a:rPr>
              <a:t>(Exchange of gases)</a:t>
            </a:r>
          </a:p>
          <a:p>
            <a:pPr>
              <a:lnSpc>
                <a:spcPct val="90000"/>
              </a:lnSpc>
            </a:pPr>
            <a:endParaRPr lang="en-US" altLang="ar-SA" sz="14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3- Fused basal laminae of type I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pneumocytes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&amp; </a:t>
            </a:r>
          </a:p>
          <a:p>
            <a:pPr>
              <a:lnSpc>
                <a:spcPct val="90000"/>
              </a:lnSpc>
            </a:pP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  endothelial cells of the pulmonary capillary.</a:t>
            </a:r>
          </a:p>
          <a:p>
            <a:pPr>
              <a:lnSpc>
                <a:spcPct val="90000"/>
              </a:lnSpc>
            </a:pPr>
            <a:endParaRPr lang="en-US" altLang="ar-SA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4- Endothelial cells of the pulmonary capillary.</a:t>
            </a:r>
          </a:p>
          <a:p>
            <a:endParaRPr lang="en-US" altLang="ar-SA" sz="1600" b="1" dirty="0">
              <a:solidFill>
                <a:srgbClr val="FF2F92"/>
              </a:solidFill>
              <a:latin typeface="+mj-lt"/>
            </a:endParaRPr>
          </a:p>
          <a:p>
            <a:r>
              <a:rPr lang="en-US" altLang="ar-SA" sz="1400" b="1" dirty="0">
                <a:solidFill>
                  <a:srgbClr val="008F00"/>
                </a:solidFill>
                <a:latin typeface="+mj-lt"/>
              </a:rPr>
              <a:t>* The wall of blood capillaries is continues . </a:t>
            </a:r>
          </a:p>
          <a:p>
            <a:endParaRPr lang="ar-SA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8988" y="219556"/>
            <a:ext cx="5708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2F92"/>
                </a:solidFill>
                <a:latin typeface="+mj-lt"/>
              </a:rPr>
              <a:t>Alveolar phagocytes </a:t>
            </a:r>
            <a:br>
              <a:rPr lang="ar-SA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en-US" sz="2000" b="1" dirty="0">
                <a:solidFill>
                  <a:srgbClr val="FF8AD8"/>
                </a:solidFill>
                <a:latin typeface="+mj-lt"/>
              </a:rPr>
              <a:t>(Alveolar Macrophages) (Dust Cells)</a:t>
            </a:r>
          </a:p>
          <a:p>
            <a:pPr algn="ctr"/>
            <a:br>
              <a:rPr lang="en-US" sz="2000" b="1" dirty="0">
                <a:solidFill>
                  <a:srgbClr val="FFFF00"/>
                </a:solidFill>
                <a:latin typeface="+mj-lt"/>
              </a:rPr>
            </a:br>
            <a:endParaRPr lang="en-US" sz="20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2" name="Rounded Rectangle 2"/>
          <p:cNvSpPr/>
          <p:nvPr/>
        </p:nvSpPr>
        <p:spPr>
          <a:xfrm>
            <a:off x="7696200" y="1112108"/>
            <a:ext cx="4279900" cy="2888392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ar-SA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1421969"/>
            <a:ext cx="4369703" cy="30315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ar-SA" sz="1600" b="1" dirty="0">
                <a:solidFill>
                  <a:srgbClr val="FF2F92"/>
                </a:solidFill>
                <a:latin typeface="+mj-lt"/>
              </a:rPr>
              <a:t>Sites:</a:t>
            </a:r>
          </a:p>
          <a:p>
            <a:endParaRPr lang="en-US" altLang="ar-SA" sz="700" b="1" dirty="0">
              <a:solidFill>
                <a:srgbClr val="FF2F92"/>
              </a:solidFill>
              <a:latin typeface="+mj-lt"/>
            </a:endParaRPr>
          </a:p>
          <a:p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1- In the lumen of pulmonary alveoli.</a:t>
            </a:r>
          </a:p>
          <a:p>
            <a:pPr marL="609600" indent="-609600">
              <a:buFontTx/>
              <a:buAutoNum type="arabicParenBoth"/>
            </a:pPr>
            <a:endParaRPr lang="en-US" altLang="ar-SA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2- In the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interstitium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of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interalveolar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septa.</a:t>
            </a:r>
          </a:p>
          <a:p>
            <a:endParaRPr lang="en-US" altLang="ar-SA" sz="1400" b="1" dirty="0">
              <a:solidFill>
                <a:srgbClr val="FF2F92"/>
              </a:solidFill>
              <a:latin typeface="+mj-lt"/>
            </a:endParaRPr>
          </a:p>
          <a:p>
            <a:endParaRPr lang="en-US" altLang="ar-SA" sz="14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ar-SA" sz="1600" b="1" dirty="0">
                <a:solidFill>
                  <a:srgbClr val="FF2F92"/>
                </a:solidFill>
                <a:latin typeface="+mj-lt"/>
              </a:rPr>
              <a:t>Function:</a:t>
            </a:r>
          </a:p>
          <a:p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Phagocytose particulate matter (e.g. dust) &amp; bacteria in the lumen of pulmonary alveoli and in the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interstitium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of </a:t>
            </a:r>
            <a:r>
              <a:rPr lang="en-US" alt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interalveolar</a:t>
            </a:r>
            <a:r>
              <a:rPr lang="en-US" alt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septa.</a:t>
            </a:r>
          </a:p>
          <a:p>
            <a:endParaRPr lang="en-US" altLang="ar-SA" b="1" dirty="0">
              <a:solidFill>
                <a:srgbClr val="FF0000"/>
              </a:solidFill>
              <a:latin typeface="+mj-lt"/>
            </a:endParaRPr>
          </a:p>
          <a:p>
            <a:endParaRPr lang="ar-SA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r="1053" b="9046"/>
          <a:stretch/>
        </p:blipFill>
        <p:spPr>
          <a:xfrm>
            <a:off x="7696200" y="4088883"/>
            <a:ext cx="4495800" cy="26167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31100" y="5229197"/>
            <a:ext cx="679676" cy="119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515" y="5042270"/>
            <a:ext cx="4038627" cy="1567934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When the O2 molecules diffuse to the capillaries it they pass the following structures respectively 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surfactant ( surface lining 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Alveolar epithelium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Fuesed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basel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lamnie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(base)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Endothelium  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2186" r="4918"/>
          <a:stretch/>
        </p:blipFill>
        <p:spPr>
          <a:xfrm>
            <a:off x="4518493" y="1231383"/>
            <a:ext cx="2958197" cy="2769117"/>
          </a:xfrm>
          <a:prstGeom prst="rect">
            <a:avLst/>
          </a:prstGeom>
        </p:spPr>
      </p:pic>
      <p:pic>
        <p:nvPicPr>
          <p:cNvPr id="14" name="Picture 4" descr="F17_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9"/>
          <a:stretch/>
        </p:blipFill>
        <p:spPr bwMode="auto">
          <a:xfrm>
            <a:off x="4475536" y="4102100"/>
            <a:ext cx="265672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84757" y="5042269"/>
            <a:ext cx="809543" cy="1381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1800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19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2F92"/>
                </a:solidFill>
                <a:latin typeface="+mj-lt"/>
              </a:rPr>
              <a:t>Pleura</a:t>
            </a:r>
            <a:br>
              <a:rPr lang="en-US" sz="3200" dirty="0">
                <a:solidFill>
                  <a:srgbClr val="FF2F92"/>
                </a:solidFill>
                <a:latin typeface="+mj-lt"/>
              </a:rPr>
            </a:br>
            <a:endParaRPr lang="en-US" sz="32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7873" y="1419884"/>
            <a:ext cx="5375189" cy="4583108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ar-SA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797" y="1635369"/>
            <a:ext cx="5283227" cy="45166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2F92"/>
                </a:solidFill>
                <a:latin typeface="+mj-lt"/>
              </a:rPr>
              <a:t>Is formed of two layers:</a:t>
            </a:r>
          </a:p>
          <a:p>
            <a:endParaRPr lang="en-US" sz="900" dirty="0">
              <a:solidFill>
                <a:srgbClr val="FF2F92"/>
              </a:solidFill>
              <a:latin typeface="+mj-lt"/>
            </a:endParaRPr>
          </a:p>
          <a:p>
            <a:r>
              <a:rPr lang="en-US" dirty="0">
                <a:latin typeface="+mj-lt"/>
              </a:rPr>
              <a:t>1- </a:t>
            </a:r>
            <a:r>
              <a:rPr lang="en-US" dirty="0">
                <a:latin typeface="+mj-lt"/>
                <a:cs typeface="Times New Roman" pitchFamily="18" charset="0"/>
              </a:rPr>
              <a:t>Parietal and visceral.</a:t>
            </a:r>
          </a:p>
          <a:p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2- It is formed of simple squamous mesothelium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r>
              <a:rPr lang="en-US" sz="1200" dirty="0">
                <a:solidFill>
                  <a:srgbClr val="008F00"/>
                </a:solidFill>
                <a:latin typeface="+mj-lt"/>
                <a:cs typeface="Times New Roman" pitchFamily="18" charset="0"/>
              </a:rPr>
              <a:t>( Mesothelium is the epithelium of serous membranes e.g. Pleura  )</a:t>
            </a:r>
          </a:p>
          <a:p>
            <a:endParaRPr lang="en-US" sz="1200" dirty="0">
              <a:solidFill>
                <a:srgbClr val="008F00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3- The two layers are separated by serous fluid .</a:t>
            </a:r>
          </a:p>
          <a:p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2F92"/>
                </a:solidFill>
                <a:latin typeface="+mj-lt"/>
              </a:rPr>
              <a:t>Visceral</a:t>
            </a:r>
            <a:r>
              <a:rPr lang="en-US" sz="2000" dirty="0">
                <a:solidFill>
                  <a:srgbClr val="FF2F9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2F92"/>
                </a:solidFill>
                <a:latin typeface="+mj-lt"/>
              </a:rPr>
              <a:t>Layer</a:t>
            </a:r>
            <a:r>
              <a:rPr lang="en-US" sz="2000" dirty="0">
                <a:solidFill>
                  <a:srgbClr val="FF2F92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2F92"/>
                </a:solidFill>
                <a:latin typeface="+mj-lt"/>
              </a:rPr>
              <a:t>:</a:t>
            </a:r>
          </a:p>
          <a:p>
            <a:endParaRPr lang="en-US" sz="1050" dirty="0">
              <a:solidFill>
                <a:srgbClr val="FF2F92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latin typeface="+mj-lt"/>
                <a:cs typeface="Times New Roman" pitchFamily="18" charset="0"/>
              </a:rPr>
              <a:t>has sub-epithelium loose C.T that </a:t>
            </a:r>
            <a:r>
              <a:rPr lang="en-US" u="sng" dirty="0">
                <a:latin typeface="+mj-lt"/>
                <a:cs typeface="Times New Roman" pitchFamily="18" charset="0"/>
              </a:rPr>
              <a:t>extends</a:t>
            </a:r>
            <a:r>
              <a:rPr lang="en-US" dirty="0">
                <a:latin typeface="+mj-lt"/>
                <a:cs typeface="Times New Roman" pitchFamily="18" charset="0"/>
              </a:rPr>
              <a:t> into the </a:t>
            </a:r>
            <a:r>
              <a:rPr lang="en-US" u="sng" dirty="0">
                <a:latin typeface="+mj-lt"/>
                <a:cs typeface="Times New Roman" pitchFamily="18" charset="0"/>
              </a:rPr>
              <a:t>lung tissue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br>
              <a:rPr lang="en-US" sz="2400" dirty="0">
                <a:latin typeface="+mj-lt"/>
              </a:rPr>
            </a:br>
            <a:br>
              <a:rPr lang="en-US" sz="2000" dirty="0">
                <a:solidFill>
                  <a:srgbClr val="FF2F92"/>
                </a:solidFill>
                <a:latin typeface="+mj-lt"/>
              </a:rPr>
            </a:br>
            <a:endParaRPr lang="en-US" altLang="ar-SA" dirty="0">
              <a:solidFill>
                <a:srgbClr val="FF2F92"/>
              </a:solidFill>
              <a:latin typeface="+mj-lt"/>
            </a:endParaRPr>
          </a:p>
          <a:p>
            <a:endParaRPr lang="ar-SA" dirty="0">
              <a:latin typeface="+mj-lt"/>
            </a:endParaRPr>
          </a:p>
        </p:txBody>
      </p:sp>
      <p:pic>
        <p:nvPicPr>
          <p:cNvPr id="9" name="Picture 4" descr="72C77AFC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4351" r="29411" b="25954"/>
          <a:stretch>
            <a:fillRect/>
          </a:stretch>
        </p:blipFill>
        <p:spPr bwMode="auto">
          <a:xfrm>
            <a:off x="6835066" y="1635369"/>
            <a:ext cx="2559872" cy="43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69" y="1635368"/>
            <a:ext cx="2463799" cy="43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304800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2F92"/>
                </a:solidFill>
              </a:rPr>
              <a:t>Mind Map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593673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AD8"/>
                </a:solidFill>
              </a:rPr>
              <a:t>Thanks to our dear fellow student Norah </a:t>
            </a:r>
            <a:r>
              <a:rPr lang="en-US" dirty="0" err="1">
                <a:solidFill>
                  <a:srgbClr val="FF8AD8"/>
                </a:solidFill>
              </a:rPr>
              <a:t>Alshabib</a:t>
            </a:r>
            <a:r>
              <a:rPr lang="en-US" dirty="0">
                <a:solidFill>
                  <a:srgbClr val="FF8AD8"/>
                </a:solidFill>
              </a:rPr>
              <a:t> for sharing!</a:t>
            </a:r>
          </a:p>
          <a:p>
            <a:endParaRPr lang="en-US" dirty="0">
              <a:solidFill>
                <a:srgbClr val="FF8AD8"/>
              </a:solidFill>
            </a:endParaRPr>
          </a:p>
          <a:p>
            <a:r>
              <a:rPr lang="en-US" dirty="0">
                <a:hlinkClick r:id="rId3"/>
              </a:rPr>
              <a:t>FULL MIND MAP </a:t>
            </a:r>
            <a:endParaRPr lang="en-US" dirty="0"/>
          </a:p>
          <a:p>
            <a:r>
              <a:rPr lang="en-US" dirty="0">
                <a:solidFill>
                  <a:srgbClr val="FF8AD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3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91443"/>
              </p:ext>
            </p:extLst>
          </p:nvPr>
        </p:nvGraphicFramePr>
        <p:xfrm>
          <a:off x="132081" y="111760"/>
          <a:ext cx="12059919" cy="674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7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8693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2F92"/>
                          </a:solidFill>
                          <a:latin typeface="+mj-lt"/>
                        </a:rPr>
                        <a:t>Conducting</a:t>
                      </a:r>
                      <a:r>
                        <a:rPr sz="2800" b="1" spc="-50" dirty="0">
                          <a:solidFill>
                            <a:srgbClr val="FF2F92"/>
                          </a:solidFill>
                          <a:latin typeface="+mj-lt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2F92"/>
                          </a:solidFill>
                          <a:latin typeface="+mj-lt"/>
                        </a:rPr>
                        <a:t>Portion</a:t>
                      </a:r>
                      <a:r>
                        <a:rPr lang="ar-SA" sz="2800" b="1" spc="-10" dirty="0">
                          <a:solidFill>
                            <a:srgbClr val="FF2F92"/>
                          </a:solidFill>
                          <a:latin typeface="+mj-lt"/>
                        </a:rPr>
                        <a:t> </a:t>
                      </a:r>
                      <a:r>
                        <a:rPr lang="en-GB" sz="2800" b="1" spc="-10" dirty="0">
                          <a:solidFill>
                            <a:srgbClr val="FF2F92"/>
                          </a:solidFill>
                          <a:latin typeface="+mj-lt"/>
                        </a:rPr>
                        <a:t>Comparison</a:t>
                      </a:r>
                      <a:endParaRPr sz="2800" b="1" dirty="0">
                        <a:solidFill>
                          <a:srgbClr val="FF2F92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43">
                <a:tc>
                  <a:txBody>
                    <a:bodyPr/>
                    <a:lstStyle/>
                    <a:p>
                      <a:endParaRPr sz="28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b="1" dirty="0">
                        <a:latin typeface="+mj-lt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Trachea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b="1" dirty="0">
                        <a:latin typeface="+mj-lt"/>
                      </a:endParaRPr>
                    </a:p>
                    <a:p>
                      <a:pPr marL="203200" marR="200660" algn="ctr">
                        <a:lnSpc>
                          <a:spcPct val="102299"/>
                        </a:lnSpc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Extra</a:t>
                      </a:r>
                      <a:r>
                        <a:rPr sz="1200" b="1" spc="-50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-pulmonary  bronchi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dirty="0">
                          <a:solidFill>
                            <a:srgbClr val="FF8AD8"/>
                          </a:solidFill>
                          <a:latin typeface="+mj-lt"/>
                        </a:rPr>
                        <a:t>( </a:t>
                      </a:r>
                      <a:r>
                        <a:rPr sz="105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1ry Bronchus</a:t>
                      </a:r>
                      <a:r>
                        <a:rPr sz="1050" b="1" spc="-85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sz="1050" b="1" dirty="0">
                          <a:solidFill>
                            <a:srgbClr val="FF8AD8"/>
                          </a:solidFill>
                          <a:latin typeface="+mj-lt"/>
                        </a:rPr>
                        <a:t>)</a:t>
                      </a:r>
                      <a:endParaRPr sz="105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b="1" dirty="0">
                        <a:latin typeface="+mj-lt"/>
                      </a:endParaRPr>
                    </a:p>
                    <a:p>
                      <a:pPr marL="485775" marR="248285" indent="-238760">
                        <a:lnSpc>
                          <a:spcPct val="102299"/>
                        </a:lnSpc>
                      </a:pP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In</a:t>
                      </a:r>
                      <a:r>
                        <a:rPr sz="1200" b="1" spc="-10" dirty="0">
                          <a:solidFill>
                            <a:srgbClr val="FF8AD8"/>
                          </a:solidFill>
                          <a:latin typeface="+mj-lt"/>
                        </a:rPr>
                        <a:t>t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ra</a:t>
                      </a:r>
                      <a:r>
                        <a:rPr sz="1200" b="1" spc="-15" dirty="0">
                          <a:solidFill>
                            <a:srgbClr val="FF8AD8"/>
                          </a:solidFill>
                          <a:latin typeface="+mj-lt"/>
                        </a:rPr>
                        <a:t>p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u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lm</a:t>
                      </a:r>
                      <a:r>
                        <a:rPr sz="1200" b="1" spc="-20" dirty="0">
                          <a:solidFill>
                            <a:srgbClr val="FF8AD8"/>
                          </a:solidFill>
                          <a:latin typeface="+mj-lt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na</a:t>
                      </a:r>
                      <a:r>
                        <a:rPr sz="1200" b="1" spc="-20" dirty="0">
                          <a:solidFill>
                            <a:srgbClr val="FF8AD8"/>
                          </a:solidFill>
                          <a:latin typeface="+mj-lt"/>
                        </a:rPr>
                        <a:t>r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y  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bronchi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</a:endParaRPr>
                    </a:p>
                    <a:p>
                      <a:pPr marL="2698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(2ry &amp;3ry</a:t>
                      </a:r>
                      <a:r>
                        <a:rPr sz="1050" b="1" spc="-85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Bronchi)</a:t>
                      </a:r>
                      <a:endParaRPr sz="105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 marL="368300" marR="355600" indent="-6350">
                        <a:lnSpc>
                          <a:spcPct val="102299"/>
                        </a:lnSpc>
                        <a:spcBef>
                          <a:spcPts val="955"/>
                        </a:spcBef>
                      </a:pPr>
                      <a:r>
                        <a:rPr sz="1200" b="1" spc="-15" dirty="0">
                          <a:solidFill>
                            <a:srgbClr val="FF8AD8"/>
                          </a:solidFill>
                          <a:latin typeface="+mj-lt"/>
                        </a:rPr>
                        <a:t>P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e</a:t>
                      </a:r>
                      <a:r>
                        <a:rPr sz="1200" b="1" spc="-10" dirty="0">
                          <a:solidFill>
                            <a:srgbClr val="FF8AD8"/>
                          </a:solidFill>
                          <a:latin typeface="+mj-lt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e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r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mi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na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l  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Bron</a:t>
                      </a:r>
                      <a:r>
                        <a:rPr sz="1200" b="1" spc="-15" dirty="0">
                          <a:solidFill>
                            <a:srgbClr val="FF8AD8"/>
                          </a:solidFill>
                          <a:latin typeface="+mj-lt"/>
                        </a:rPr>
                        <a:t>ch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i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o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l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e</a:t>
                      </a:r>
                      <a:r>
                        <a:rPr sz="1200" b="1" dirty="0">
                          <a:solidFill>
                            <a:srgbClr val="FF8AD8"/>
                          </a:solidFill>
                          <a:latin typeface="+mj-lt"/>
                        </a:rPr>
                        <a:t>s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b="1" dirty="0">
                        <a:latin typeface="+mj-lt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Terminal</a:t>
                      </a:r>
                      <a:r>
                        <a:rPr sz="1200" b="1" spc="-55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Bronchioles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b="1" dirty="0">
                        <a:latin typeface="+mj-lt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Mucosa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 b="1" dirty="0">
                        <a:latin typeface="+mj-lt"/>
                      </a:endParaRPr>
                    </a:p>
                    <a:p>
                      <a:pPr marL="682625" marR="678815" algn="ctr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+mj-lt"/>
                        </a:rPr>
                        <a:t>1 - </a:t>
                      </a:r>
                      <a:r>
                        <a:rPr sz="1200" b="1" spc="-5" dirty="0">
                          <a:latin typeface="+mj-lt"/>
                        </a:rPr>
                        <a:t>Respiratory</a:t>
                      </a:r>
                      <a:r>
                        <a:rPr sz="1200" b="1" spc="-7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epithelium  2- Lamina</a:t>
                      </a:r>
                      <a:r>
                        <a:rPr sz="1200" b="1" spc="-7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propria</a:t>
                      </a:r>
                      <a:endParaRPr sz="12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+mj-lt"/>
                        </a:rPr>
                        <a:t>3- Elastic</a:t>
                      </a:r>
                      <a:r>
                        <a:rPr sz="1200" b="1" spc="-5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Lamina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 marL="292100" marR="288290" algn="ctr">
                        <a:lnSpc>
                          <a:spcPct val="102299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latin typeface="+mj-lt"/>
                        </a:rPr>
                        <a:t>1 -</a:t>
                      </a:r>
                      <a:r>
                        <a:rPr sz="1200" b="1" spc="-9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Respiratory  Epithelium</a:t>
                      </a:r>
                      <a:endParaRPr sz="1200" b="1" dirty="0">
                        <a:latin typeface="+mj-lt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+mj-lt"/>
                        </a:rPr>
                        <a:t>2 - </a:t>
                      </a:r>
                      <a:r>
                        <a:rPr sz="1200" b="1" spc="-5" dirty="0">
                          <a:latin typeface="+mj-lt"/>
                        </a:rPr>
                        <a:t>Lamina</a:t>
                      </a:r>
                      <a:r>
                        <a:rPr sz="1200" b="1" spc="-8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propria</a:t>
                      </a:r>
                      <a:endParaRPr sz="1200" b="1" dirty="0">
                        <a:latin typeface="+mj-lt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(No elastic</a:t>
                      </a:r>
                      <a:r>
                        <a:rPr sz="1050" b="1" spc="-8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lamina)</a:t>
                      </a:r>
                      <a:endParaRPr sz="1050" b="1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j-lt"/>
                      </a:endParaRPr>
                    </a:p>
                    <a:p>
                      <a:pPr marL="76200" marR="68580" indent="2540" algn="ctr">
                        <a:lnSpc>
                          <a:spcPct val="101699"/>
                        </a:lnSpc>
                      </a:pPr>
                      <a:r>
                        <a:rPr sz="1200" b="1" spc="-5" dirty="0">
                          <a:latin typeface="+mj-lt"/>
                        </a:rPr>
                        <a:t>1- Simple </a:t>
                      </a:r>
                      <a:r>
                        <a:rPr sz="1200" b="1" dirty="0">
                          <a:latin typeface="+mj-lt"/>
                        </a:rPr>
                        <a:t>ciliated  </a:t>
                      </a:r>
                      <a:r>
                        <a:rPr sz="1200" b="1" spc="-5" dirty="0">
                          <a:latin typeface="+mj-lt"/>
                        </a:rPr>
                        <a:t>epithelium with  occasional goblet</a:t>
                      </a:r>
                      <a:r>
                        <a:rPr sz="1200" b="1" spc="-45" dirty="0">
                          <a:latin typeface="+mj-lt"/>
                        </a:rPr>
                        <a:t> </a:t>
                      </a:r>
                      <a:r>
                        <a:rPr sz="1200" b="1" dirty="0">
                          <a:latin typeface="+mj-lt"/>
                        </a:rPr>
                        <a:t>cells  </a:t>
                      </a:r>
                      <a:r>
                        <a:rPr sz="1200" b="1" spc="-5" dirty="0">
                          <a:latin typeface="+mj-lt"/>
                        </a:rPr>
                        <a:t>2- Lamina</a:t>
                      </a:r>
                      <a:r>
                        <a:rPr sz="1200" b="1" spc="-7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propria</a:t>
                      </a:r>
                      <a:endParaRPr sz="1200" b="1" dirty="0">
                        <a:latin typeface="+mj-lt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dirty="0">
                          <a:solidFill>
                            <a:srgbClr val="FF0000"/>
                          </a:solidFill>
                          <a:latin typeface="+mj-lt"/>
                        </a:rPr>
                        <a:t>(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C.T. </a:t>
                      </a:r>
                      <a:r>
                        <a:rPr lang="en-GB"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is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rich in elsatic</a:t>
                      </a:r>
                      <a:r>
                        <a:rPr sz="1050" b="1" spc="-6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fibers)</a:t>
                      </a:r>
                      <a:endParaRPr sz="1050" b="1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9405" indent="-113030">
                        <a:lnSpc>
                          <a:spcPts val="1245"/>
                        </a:lnSpc>
                        <a:buAutoNum type="arabicPlain"/>
                        <a:tabLst>
                          <a:tab pos="320040" algn="l"/>
                        </a:tabLst>
                      </a:pPr>
                      <a:r>
                        <a:rPr sz="1200" b="1" spc="-5" dirty="0">
                          <a:latin typeface="+mj-lt"/>
                        </a:rPr>
                        <a:t>Simple</a:t>
                      </a:r>
                      <a:r>
                        <a:rPr sz="1200" b="1" spc="-6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cuboidal</a:t>
                      </a:r>
                      <a:endParaRPr sz="1200" b="1" dirty="0">
                        <a:latin typeface="+mj-lt"/>
                      </a:endParaRPr>
                    </a:p>
                    <a:p>
                      <a:pPr marL="257175" marR="252729" algn="ctr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+mj-lt"/>
                        </a:rPr>
                        <a:t>partially</a:t>
                      </a:r>
                      <a:r>
                        <a:rPr sz="1200" b="1" spc="-75" dirty="0">
                          <a:latin typeface="+mj-lt"/>
                        </a:rPr>
                        <a:t> </a:t>
                      </a:r>
                      <a:r>
                        <a:rPr sz="1200" b="1" dirty="0">
                          <a:latin typeface="+mj-lt"/>
                        </a:rPr>
                        <a:t>ciliated  </a:t>
                      </a:r>
                      <a:r>
                        <a:rPr sz="1200" b="1" spc="-5" dirty="0">
                          <a:latin typeface="+mj-lt"/>
                        </a:rPr>
                        <a:t>epithelium  With </a:t>
                      </a:r>
                      <a:r>
                        <a:rPr sz="1200" b="1" spc="-10" dirty="0">
                          <a:latin typeface="+mj-lt"/>
                        </a:rPr>
                        <a:t>Clara </a:t>
                      </a:r>
                      <a:r>
                        <a:rPr sz="1200" b="1" dirty="0">
                          <a:latin typeface="+mj-lt"/>
                        </a:rPr>
                        <a:t>cells 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(NO goblet</a:t>
                      </a:r>
                      <a:r>
                        <a:rPr sz="1050" b="1" spc="-5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FF0000"/>
                          </a:solidFill>
                          <a:latin typeface="+mj-lt"/>
                        </a:rPr>
                        <a:t>cells).</a:t>
                      </a:r>
                      <a:endParaRPr sz="10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marL="352425" indent="-14287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lain" startAt="2"/>
                        <a:tabLst>
                          <a:tab pos="352425" algn="l"/>
                        </a:tabLst>
                      </a:pPr>
                      <a:r>
                        <a:rPr sz="1200" b="1" spc="-5" dirty="0">
                          <a:latin typeface="+mj-lt"/>
                        </a:rPr>
                        <a:t>Lamina</a:t>
                      </a:r>
                      <a:r>
                        <a:rPr sz="1200" b="1" spc="-6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propria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Submucosa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+mj-lt"/>
                        </a:rPr>
                        <a:t>1 -</a:t>
                      </a:r>
                      <a:r>
                        <a:rPr sz="1200" b="1" spc="-114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C.T.</a:t>
                      </a:r>
                      <a:endParaRPr sz="1200" b="1" dirty="0">
                        <a:latin typeface="+mj-lt"/>
                      </a:endParaRPr>
                    </a:p>
                    <a:p>
                      <a:pPr marL="142240" marR="142240" algn="ctr">
                        <a:lnSpc>
                          <a:spcPct val="102299"/>
                        </a:lnSpc>
                      </a:pPr>
                      <a:r>
                        <a:rPr sz="1200" b="1" dirty="0">
                          <a:latin typeface="+mj-lt"/>
                        </a:rPr>
                        <a:t>2 - </a:t>
                      </a:r>
                      <a:r>
                        <a:rPr sz="1200" b="1" spc="-5" dirty="0">
                          <a:latin typeface="+mj-lt"/>
                        </a:rPr>
                        <a:t>Numerous mucous </a:t>
                      </a:r>
                      <a:r>
                        <a:rPr sz="1200" b="1" dirty="0">
                          <a:latin typeface="+mj-lt"/>
                        </a:rPr>
                        <a:t>&amp; seromuscous</a:t>
                      </a:r>
                      <a:r>
                        <a:rPr sz="1200" b="1" spc="-10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glands  </a:t>
                      </a:r>
                      <a:r>
                        <a:rPr sz="1200" b="1" dirty="0">
                          <a:latin typeface="+mj-lt"/>
                        </a:rPr>
                        <a:t>3 - </a:t>
                      </a:r>
                      <a:r>
                        <a:rPr sz="1200" b="1" spc="-5" dirty="0">
                          <a:latin typeface="+mj-lt"/>
                        </a:rPr>
                        <a:t>Lymphoid</a:t>
                      </a:r>
                      <a:r>
                        <a:rPr sz="1200" b="1" spc="-7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elements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10" dirty="0">
                          <a:latin typeface="+mj-lt"/>
                        </a:rPr>
                        <a:t>C.T.</a:t>
                      </a:r>
                      <a:r>
                        <a:rPr sz="1200" b="1" spc="-8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contains:</a:t>
                      </a:r>
                      <a:endParaRPr sz="1200" b="1">
                        <a:latin typeface="+mj-lt"/>
                      </a:endParaRPr>
                    </a:p>
                    <a:p>
                      <a:pPr marL="79375" marR="78105" algn="ctr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sz="1200" b="1" spc="-10" dirty="0">
                          <a:latin typeface="+mj-lt"/>
                        </a:rPr>
                        <a:t>A- </a:t>
                      </a:r>
                      <a:r>
                        <a:rPr sz="1200" b="1" spc="-5" dirty="0">
                          <a:latin typeface="+mj-lt"/>
                        </a:rPr>
                        <a:t>Seromucous</a:t>
                      </a:r>
                      <a:r>
                        <a:rPr sz="1200" b="1" spc="-5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glands  </a:t>
                      </a:r>
                      <a:r>
                        <a:rPr sz="1200" b="1" dirty="0">
                          <a:latin typeface="+mj-lt"/>
                        </a:rPr>
                        <a:t>B - </a:t>
                      </a:r>
                      <a:r>
                        <a:rPr sz="1200" b="1" spc="-5" dirty="0">
                          <a:latin typeface="+mj-lt"/>
                        </a:rPr>
                        <a:t>Lymphoid  </a:t>
                      </a:r>
                      <a:r>
                        <a:rPr sz="1200" b="1" dirty="0">
                          <a:latin typeface="+mj-lt"/>
                        </a:rPr>
                        <a:t>elements</a:t>
                      </a:r>
                      <a:endParaRPr sz="1200" b="1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GB" sz="1200" b="1" dirty="0">
                        <a:latin typeface="+mj-lt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GB" sz="1200" b="1" dirty="0">
                          <a:latin typeface="+mj-lt"/>
                          <a:cs typeface="Calibri"/>
                        </a:rPr>
                        <a:t> here there’s no submucosa , why ? Simply because the elastic fibres do not form a elastic lamina ( membrane ) and therefore ,there’ll be no submucosal layer  .</a:t>
                      </a:r>
                      <a:endParaRPr sz="1800" b="1" dirty="0">
                        <a:latin typeface="+mj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Adventitia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dirty="0">
                          <a:latin typeface="+mj-lt"/>
                        </a:rPr>
                        <a:t>1 - </a:t>
                      </a:r>
                      <a:r>
                        <a:rPr sz="1200" b="1" spc="-5" dirty="0">
                          <a:latin typeface="+mj-lt"/>
                        </a:rPr>
                        <a:t>Fibroelastic</a:t>
                      </a:r>
                      <a:r>
                        <a:rPr sz="1200" b="1" spc="-60" dirty="0">
                          <a:latin typeface="+mj-lt"/>
                        </a:rPr>
                        <a:t> </a:t>
                      </a:r>
                      <a:r>
                        <a:rPr sz="1200" b="1" spc="-10" dirty="0">
                          <a:latin typeface="+mj-lt"/>
                        </a:rPr>
                        <a:t>C.T.</a:t>
                      </a:r>
                      <a:endParaRPr sz="12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latin typeface="+mj-lt"/>
                        </a:rPr>
                        <a:t>2 - C </a:t>
                      </a:r>
                      <a:r>
                        <a:rPr sz="1200" b="1" spc="-10" dirty="0">
                          <a:latin typeface="+mj-lt"/>
                        </a:rPr>
                        <a:t>-shaped </a:t>
                      </a:r>
                      <a:r>
                        <a:rPr sz="1200" b="1" dirty="0">
                          <a:latin typeface="+mj-lt"/>
                        </a:rPr>
                        <a:t>rings </a:t>
                      </a:r>
                      <a:r>
                        <a:rPr sz="1200" b="1" spc="-5" dirty="0">
                          <a:latin typeface="+mj-lt"/>
                        </a:rPr>
                        <a:t>of hayaline</a:t>
                      </a:r>
                      <a:r>
                        <a:rPr sz="1200" b="1" spc="-5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cartilage</a:t>
                      </a:r>
                      <a:endParaRPr sz="1200" b="1" dirty="0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(incomplete rings of</a:t>
                      </a:r>
                      <a:r>
                        <a:rPr sz="1050" b="1" spc="-5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+mj-lt"/>
                        </a:rPr>
                        <a:t>cartilage)</a:t>
                      </a:r>
                      <a:endParaRPr sz="1050" b="1" dirty="0">
                        <a:solidFill>
                          <a:srgbClr val="FF0000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245"/>
                        </a:lnSpc>
                      </a:pPr>
                      <a:r>
                        <a:rPr sz="1200" b="1" spc="-5" dirty="0">
                          <a:latin typeface="+mj-lt"/>
                        </a:rPr>
                        <a:t>A-Loose</a:t>
                      </a:r>
                      <a:r>
                        <a:rPr sz="1200" b="1" spc="-9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C.T.</a:t>
                      </a:r>
                      <a:endParaRPr sz="1200" b="1">
                        <a:latin typeface="+mj-lt"/>
                      </a:endParaRPr>
                    </a:p>
                    <a:p>
                      <a:pPr marL="127000" marR="121920">
                        <a:lnSpc>
                          <a:spcPct val="102299"/>
                        </a:lnSpc>
                        <a:buAutoNum type="alphaUcPeriod" startAt="2"/>
                        <a:tabLst>
                          <a:tab pos="276225" algn="l"/>
                        </a:tabLst>
                      </a:pPr>
                      <a:r>
                        <a:rPr sz="1200" b="1" spc="-5" dirty="0">
                          <a:latin typeface="+mj-lt"/>
                        </a:rPr>
                        <a:t>Irregular </a:t>
                      </a:r>
                      <a:r>
                        <a:rPr sz="1200" b="1" dirty="0">
                          <a:latin typeface="+mj-lt"/>
                        </a:rPr>
                        <a:t>plates</a:t>
                      </a:r>
                      <a:r>
                        <a:rPr sz="1200" b="1" spc="-7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of  hyaline cartilage  </a:t>
                      </a:r>
                      <a:r>
                        <a:rPr sz="1050" b="1" spc="-5" dirty="0">
                          <a:latin typeface="+mj-lt"/>
                        </a:rPr>
                        <a:t>(complete</a:t>
                      </a:r>
                      <a:r>
                        <a:rPr sz="1050" b="1" spc="-75" dirty="0">
                          <a:latin typeface="+mj-lt"/>
                        </a:rPr>
                        <a:t> </a:t>
                      </a:r>
                      <a:r>
                        <a:rPr sz="1050" b="1" spc="-5" dirty="0">
                          <a:latin typeface="+mj-lt"/>
                        </a:rPr>
                        <a:t>layer).</a:t>
                      </a:r>
                      <a:endParaRPr sz="1050" b="1">
                        <a:latin typeface="+mj-lt"/>
                      </a:endParaRPr>
                    </a:p>
                    <a:p>
                      <a:pPr marL="136525" marR="134620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lphaUcPeriod" startAt="2"/>
                        <a:tabLst>
                          <a:tab pos="282575" algn="l"/>
                        </a:tabLst>
                      </a:pPr>
                      <a:r>
                        <a:rPr sz="1200" b="1" dirty="0">
                          <a:latin typeface="+mj-lt"/>
                        </a:rPr>
                        <a:t>Solitary</a:t>
                      </a:r>
                      <a:r>
                        <a:rPr sz="1200" b="1" spc="-7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lymphoid  nodules</a:t>
                      </a:r>
                      <a:endParaRPr sz="1200" b="1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b="1"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+mj-lt"/>
                        </a:rPr>
                        <a:t>No</a:t>
                      </a:r>
                      <a:r>
                        <a:rPr sz="1200" b="1" spc="-60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cartilage</a:t>
                      </a:r>
                      <a:endParaRPr sz="1200" b="1">
                        <a:latin typeface="+mj-lt"/>
                      </a:endParaRPr>
                    </a:p>
                    <a:p>
                      <a:pPr marL="777875" marR="776605" algn="ctr">
                        <a:lnSpc>
                          <a:spcPct val="102299"/>
                        </a:lnSpc>
                      </a:pPr>
                      <a:r>
                        <a:rPr sz="1200" b="1" spc="-10" dirty="0">
                          <a:latin typeface="+mj-lt"/>
                        </a:rPr>
                        <a:t>No </a:t>
                      </a:r>
                      <a:r>
                        <a:rPr sz="1200" b="1" spc="-5" dirty="0">
                          <a:latin typeface="+mj-lt"/>
                        </a:rPr>
                        <a:t>seromucous</a:t>
                      </a:r>
                      <a:r>
                        <a:rPr sz="1200" b="1" spc="-45" dirty="0"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latin typeface="+mj-lt"/>
                        </a:rPr>
                        <a:t>glands  </a:t>
                      </a:r>
                      <a:r>
                        <a:rPr sz="1200" b="1" spc="-10" dirty="0">
                          <a:latin typeface="+mj-lt"/>
                        </a:rPr>
                        <a:t>No </a:t>
                      </a:r>
                      <a:r>
                        <a:rPr sz="1200" b="1" spc="-5" dirty="0">
                          <a:latin typeface="+mj-lt"/>
                        </a:rPr>
                        <a:t>lymph</a:t>
                      </a:r>
                      <a:r>
                        <a:rPr sz="1200" b="1" spc="-65" dirty="0">
                          <a:latin typeface="+mj-lt"/>
                        </a:rPr>
                        <a:t> </a:t>
                      </a:r>
                      <a:r>
                        <a:rPr sz="1200" b="1" spc="-10" dirty="0">
                          <a:latin typeface="+mj-lt"/>
                        </a:rPr>
                        <a:t>nodes</a:t>
                      </a:r>
                      <a:endParaRPr sz="1200" b="1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1" dirty="0">
                        <a:latin typeface="+mj-lt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Muscle</a:t>
                      </a:r>
                      <a:r>
                        <a:rPr sz="1200" b="1" spc="5" dirty="0">
                          <a:solidFill>
                            <a:srgbClr val="FF8AD8"/>
                          </a:solidFill>
                          <a:latin typeface="+mj-lt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8AD8"/>
                          </a:solidFill>
                          <a:latin typeface="+mj-lt"/>
                        </a:rPr>
                        <a:t>coat</a:t>
                      </a:r>
                      <a:endParaRPr sz="1200" b="1" dirty="0">
                        <a:solidFill>
                          <a:srgbClr val="FF8AD8"/>
                        </a:solidFill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1" dirty="0">
                        <a:latin typeface="+mj-lt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lang="en-GB" sz="1200" b="1" spc="-5" dirty="0">
                          <a:latin typeface="+mj-lt"/>
                        </a:rPr>
                        <a:t>Only trachealis muscle to compete the C-shaped rings 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1" dirty="0">
                        <a:latin typeface="+mj-lt"/>
                      </a:endParaRPr>
                    </a:p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+mj-lt"/>
                        </a:rPr>
                        <a:t>(complete)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b="1" dirty="0">
                        <a:latin typeface="+mj-lt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+mj-lt"/>
                        </a:rPr>
                        <a:t>---------------------------------------------------------------</a:t>
                      </a:r>
                      <a:endParaRPr sz="1200" b="1" dirty="0">
                        <a:latin typeface="+mj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9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 t="17983" r="22324" b="8772"/>
          <a:stretch/>
        </p:blipFill>
        <p:spPr bwMode="auto">
          <a:xfrm>
            <a:off x="239486" y="1038153"/>
            <a:ext cx="6161311" cy="57911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16721" r="21150" b="31305"/>
          <a:stretch/>
        </p:blipFill>
        <p:spPr bwMode="auto">
          <a:xfrm>
            <a:off x="6721643" y="1038153"/>
            <a:ext cx="5470357" cy="494899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09996" y="217714"/>
            <a:ext cx="4572003" cy="587829"/>
          </a:xfrm>
          <a:prstGeom prst="roundRect">
            <a:avLst/>
          </a:prstGeom>
          <a:solidFill>
            <a:schemeClr val="bg1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2F92"/>
                </a:solidFill>
                <a:latin typeface="+mj-lt"/>
              </a:rPr>
              <a:t>EXTRA NOTE –team</a:t>
            </a:r>
            <a:r>
              <a:rPr lang="en-US" sz="2000" b="1" dirty="0">
                <a:solidFill>
                  <a:srgbClr val="FF2F92"/>
                </a:solidFill>
                <a:latin typeface="+mj-lt"/>
              </a:rPr>
              <a:t>435-</a:t>
            </a:r>
            <a:endParaRPr lang="en-US" b="1" dirty="0">
              <a:solidFill>
                <a:srgbClr val="FF2F9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rgbClr val="FF2F92"/>
                </a:solidFill>
                <a:latin typeface="+mj-lt"/>
              </a:rPr>
              <a:t>For the 1</a:t>
            </a:r>
            <a:r>
              <a:rPr lang="en-US" b="1" baseline="30000" dirty="0">
                <a:solidFill>
                  <a:srgbClr val="FF2F92"/>
                </a:solidFill>
                <a:latin typeface="+mj-lt"/>
              </a:rPr>
              <a:t>st</a:t>
            </a:r>
            <a:r>
              <a:rPr lang="en-US" b="1" dirty="0">
                <a:solidFill>
                  <a:srgbClr val="FF2F92"/>
                </a:solidFill>
                <a:latin typeface="+mj-lt"/>
              </a:rPr>
              <a:t> &amp; 2</a:t>
            </a:r>
            <a:r>
              <a:rPr lang="en-US" b="1" baseline="30000" dirty="0">
                <a:solidFill>
                  <a:srgbClr val="FF2F92"/>
                </a:solidFill>
                <a:latin typeface="+mj-lt"/>
              </a:rPr>
              <a:t>nd</a:t>
            </a:r>
            <a:r>
              <a:rPr lang="en-US" b="1" dirty="0">
                <a:solidFill>
                  <a:srgbClr val="FF2F92"/>
                </a:solidFill>
                <a:latin typeface="+mj-lt"/>
              </a:rPr>
              <a:t> lectures </a:t>
            </a:r>
            <a:endParaRPr lang="ar-SA" b="1" dirty="0">
              <a:solidFill>
                <a:srgbClr val="FF2F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470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836" y="1473201"/>
            <a:ext cx="9330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8AD8"/>
                </a:solidFill>
              </a:rPr>
              <a:t>Videos :</a:t>
            </a:r>
          </a:p>
          <a:p>
            <a:endParaRPr lang="en-US" dirty="0"/>
          </a:p>
          <a:p>
            <a:r>
              <a:rPr lang="en-US" b="1" dirty="0"/>
              <a:t>We recommend watching this 5min video: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</a:t>
            </a:r>
            <a:r>
              <a:rPr lang="en-US" dirty="0" err="1">
                <a:hlinkClick r:id="rId2"/>
              </a:rPr>
              <a:t>UDIgNteqVag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Full playlist for respiratory system :</a:t>
            </a:r>
          </a:p>
          <a:p>
            <a:r>
              <a:rPr lang="en-US" dirty="0">
                <a:hlinkClick r:id="rId3"/>
              </a:rPr>
              <a:t>https://www.youtube.com/watch?v=23_aHo4X2Vs&amp;list=PLEf8wmJpS_1HmywDPF1Ve0zRhWfHCHCOy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1836" y="444213"/>
            <a:ext cx="636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2F92"/>
                </a:solidFill>
                <a:latin typeface="+mj-lt"/>
              </a:rPr>
              <a:t>Links to help you !</a:t>
            </a:r>
          </a:p>
        </p:txBody>
      </p:sp>
      <p:pic>
        <p:nvPicPr>
          <p:cNvPr id="5" name="Picture 4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1836" y="159658"/>
            <a:ext cx="309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8AD8"/>
                </a:solidFill>
              </a:rPr>
              <a:t>MCQ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1836" y="794174"/>
            <a:ext cx="50219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8AD8"/>
                </a:solidFill>
              </a:rPr>
              <a:t>1- which one of the following has an elastic lamina? 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A-trachea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</a:t>
            </a:r>
            <a:r>
              <a:rPr lang="en-US" sz="1600" dirty="0" err="1">
                <a:solidFill>
                  <a:srgbClr val="FF2F92"/>
                </a:solidFill>
              </a:rPr>
              <a:t>Intrapulmonay</a:t>
            </a:r>
            <a:r>
              <a:rPr lang="en-US" sz="1600" dirty="0">
                <a:solidFill>
                  <a:srgbClr val="FF2F92"/>
                </a:solidFill>
              </a:rPr>
              <a:t> bronchi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C-preterminal bronchioles</a:t>
            </a:r>
          </a:p>
          <a:p>
            <a:r>
              <a:rPr lang="en-US" sz="1600" dirty="0">
                <a:solidFill>
                  <a:srgbClr val="FF2F92"/>
                </a:solidFill>
              </a:rPr>
              <a:t> D- Terminal bronchioles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sz="1600" dirty="0">
                <a:solidFill>
                  <a:srgbClr val="FF8AD8"/>
                </a:solidFill>
              </a:rPr>
              <a:t>2- the incomplete ring of hyaline cartilage in trachea completed by : 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A-Trachealis muscle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B-Tendon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 ligament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D-elastic cartilage</a:t>
            </a:r>
          </a:p>
          <a:p>
            <a:r>
              <a:rPr lang="en-US" sz="1600" dirty="0">
                <a:solidFill>
                  <a:srgbClr val="FF2F92"/>
                </a:solidFill>
              </a:rPr>
              <a:t>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8AD8"/>
                </a:solidFill>
              </a:rPr>
              <a:t>3- type of muscle coat found in intrapulmonary bronchus is </a:t>
            </a:r>
            <a:r>
              <a:rPr lang="en-US" sz="1600" dirty="0"/>
              <a:t>: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A-cardiac muscle   </a:t>
            </a:r>
          </a:p>
          <a:p>
            <a:r>
              <a:rPr lang="en-US" sz="1600" dirty="0">
                <a:solidFill>
                  <a:srgbClr val="FF2F92"/>
                </a:solidFill>
              </a:rPr>
              <a:t>B-smooth muscle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 skeletal</a:t>
            </a:r>
          </a:p>
          <a:p>
            <a:r>
              <a:rPr lang="en-US" sz="1600" dirty="0">
                <a:solidFill>
                  <a:srgbClr val="FF2F92"/>
                </a:solidFill>
              </a:rPr>
              <a:t>D- All of them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GB" sz="1600" dirty="0">
                <a:solidFill>
                  <a:srgbClr val="FF8AD8"/>
                </a:solidFill>
              </a:rPr>
              <a:t>4 -</a:t>
            </a:r>
            <a:r>
              <a:rPr lang="en-US" sz="1600" dirty="0">
                <a:solidFill>
                  <a:srgbClr val="FF8AD8"/>
                </a:solidFill>
              </a:rPr>
              <a:t>The preterminal bronchioles have no …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A-Mucosa ,cartilage and </a:t>
            </a:r>
            <a:r>
              <a:rPr lang="en-US" sz="1600" dirty="0" err="1">
                <a:solidFill>
                  <a:srgbClr val="FF2F92"/>
                </a:solidFill>
              </a:rPr>
              <a:t>seromucous</a:t>
            </a:r>
            <a:r>
              <a:rPr lang="en-US" sz="1600" dirty="0">
                <a:solidFill>
                  <a:srgbClr val="FF2F92"/>
                </a:solidFill>
              </a:rPr>
              <a:t> glands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B-lymph nodes, smooth muscle and cartilage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</a:t>
            </a:r>
            <a:r>
              <a:rPr lang="en-US" sz="1600" dirty="0" err="1">
                <a:solidFill>
                  <a:srgbClr val="FF2F92"/>
                </a:solidFill>
              </a:rPr>
              <a:t>cartilage,seromucous</a:t>
            </a:r>
            <a:r>
              <a:rPr lang="en-US" sz="1600" dirty="0">
                <a:solidFill>
                  <a:srgbClr val="FF2F92"/>
                </a:solidFill>
              </a:rPr>
              <a:t> gland and lymph nodes</a:t>
            </a:r>
            <a:endParaRPr lang="en-GB" sz="1600" dirty="0">
              <a:solidFill>
                <a:srgbClr val="FF2F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3779" y="805989"/>
            <a:ext cx="39018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AD8"/>
                </a:solidFill>
              </a:rPr>
              <a:t> </a:t>
            </a:r>
            <a:r>
              <a:rPr lang="en-US" sz="1600" dirty="0">
                <a:solidFill>
                  <a:srgbClr val="FF8AD8"/>
                </a:solidFill>
              </a:rPr>
              <a:t>5- which one of the following has </a:t>
            </a:r>
            <a:r>
              <a:rPr lang="en-US" sz="1600" dirty="0" err="1">
                <a:solidFill>
                  <a:srgbClr val="FF8AD8"/>
                </a:solidFill>
              </a:rPr>
              <a:t>clara</a:t>
            </a:r>
            <a:r>
              <a:rPr lang="en-US" sz="1600" dirty="0">
                <a:solidFill>
                  <a:srgbClr val="FF8AD8"/>
                </a:solidFill>
              </a:rPr>
              <a:t> cells? 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A-trachea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B-extrapulmonary bronchi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C-terminal bronchioles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D-alveolar sacs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sz="1600" dirty="0">
                <a:solidFill>
                  <a:srgbClr val="FF8AD8"/>
                </a:solidFill>
              </a:rPr>
              <a:t>6-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8AD8"/>
                </a:solidFill>
              </a:rPr>
              <a:t>what is the type of epithelium found in both type I and II pneumocytes ?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A-simple columnar – simple squamous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 pseudo stratified columnar - simple squamous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C-Stratified squamous - simple cuboidal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 D-simple squamous – simple cuboidal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/>
              <a:t> </a:t>
            </a:r>
            <a:endParaRPr lang="en-GB" sz="1600" dirty="0"/>
          </a:p>
          <a:p>
            <a:r>
              <a:rPr lang="en-US" sz="1600" dirty="0">
                <a:solidFill>
                  <a:srgbClr val="FF8AD8"/>
                </a:solidFill>
              </a:rPr>
              <a:t>7-</a:t>
            </a:r>
            <a:r>
              <a:rPr lang="en-US" sz="1600" dirty="0">
                <a:solidFill>
                  <a:srgbClr val="FF2F92"/>
                </a:solidFill>
              </a:rPr>
              <a:t> </a:t>
            </a:r>
            <a:r>
              <a:rPr lang="en-US" sz="1600" dirty="0">
                <a:solidFill>
                  <a:srgbClr val="FF8AD8"/>
                </a:solidFill>
              </a:rPr>
              <a:t>which one of the following is responsible for the secretion and synthesis of pulmonary surfactant ?</a:t>
            </a:r>
            <a:endParaRPr lang="en-GB" sz="1600" dirty="0">
              <a:solidFill>
                <a:srgbClr val="FF8AD8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A-type I pneumocytes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B-type II pneumocytes 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C- alveolar ducts</a:t>
            </a:r>
            <a:endParaRPr lang="en-GB" sz="1600" dirty="0">
              <a:solidFill>
                <a:srgbClr val="FF2F92"/>
              </a:solidFill>
            </a:endParaRPr>
          </a:p>
          <a:p>
            <a:r>
              <a:rPr lang="en-US" sz="1600" dirty="0">
                <a:solidFill>
                  <a:srgbClr val="FF2F92"/>
                </a:solidFill>
              </a:rPr>
              <a:t>D-trachea </a:t>
            </a:r>
            <a:endParaRPr lang="en-GB" sz="1600" dirty="0">
              <a:solidFill>
                <a:srgbClr val="FF2F92"/>
              </a:solidFill>
            </a:endParaRPr>
          </a:p>
          <a:p>
            <a:endParaRPr lang="en-GB" dirty="0"/>
          </a:p>
          <a:p>
            <a:endParaRPr lang="en-US" sz="1200" dirty="0">
              <a:solidFill>
                <a:srgbClr val="FF2F9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1608285" y="5257563"/>
            <a:ext cx="1233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1-A</a:t>
            </a:r>
            <a:endParaRPr lang="en-GB" sz="1400" dirty="0"/>
          </a:p>
          <a:p>
            <a:r>
              <a:rPr lang="en-US" sz="1400" dirty="0"/>
              <a:t>2-A</a:t>
            </a:r>
            <a:endParaRPr lang="en-GB" sz="1400" dirty="0"/>
          </a:p>
          <a:p>
            <a:r>
              <a:rPr lang="en-US" sz="1400" dirty="0"/>
              <a:t>3-B</a:t>
            </a:r>
            <a:endParaRPr lang="en-GB" sz="1400" dirty="0"/>
          </a:p>
          <a:p>
            <a:r>
              <a:rPr lang="en-US" sz="1400" dirty="0"/>
              <a:t>4-C</a:t>
            </a:r>
            <a:endParaRPr lang="en-GB" sz="1400" dirty="0"/>
          </a:p>
          <a:p>
            <a:r>
              <a:rPr lang="en-US" sz="1400" dirty="0"/>
              <a:t>5-C</a:t>
            </a:r>
            <a:endParaRPr lang="en-GB" sz="1400" dirty="0"/>
          </a:p>
          <a:p>
            <a:r>
              <a:rPr lang="en-US" sz="1400" dirty="0"/>
              <a:t>6-D</a:t>
            </a:r>
            <a:endParaRPr lang="en-GB" sz="1400" dirty="0"/>
          </a:p>
          <a:p>
            <a:r>
              <a:rPr lang="en-US" sz="1400" dirty="0"/>
              <a:t>7-B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7563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909" y="2162432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Done by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Nawaf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>
                <a:ea typeface="Georgia" charset="0"/>
                <a:cs typeface="Georgia" charset="0"/>
              </a:rPr>
              <a:t>Khojah</a:t>
            </a:r>
            <a:r>
              <a:rPr lang="en-US" dirty="0">
                <a:ea typeface="Georgia" charset="0"/>
                <a:cs typeface="Georgia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Shahad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Alanzan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2F92"/>
                </a:solidFill>
              </a:rPr>
              <a:t>Team leaders: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Reema Alotaibi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12288" y="4911135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if you need anything or even further explanation contact us on 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2326" y="537673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2F92"/>
                </a:solidFill>
                <a:hlinkClick r:id="rId5"/>
              </a:rPr>
              <a:t>HistologyTeam436@gmail.com</a:t>
            </a:r>
            <a:endParaRPr lang="en-US" u="sng" dirty="0">
              <a:solidFill>
                <a:srgbClr val="FF2F92"/>
              </a:solidFill>
            </a:endParaRPr>
          </a:p>
          <a:p>
            <a:endParaRPr lang="en-US" u="sng" dirty="0">
              <a:solidFill>
                <a:srgbClr val="FF2F92"/>
              </a:solidFill>
            </a:endParaRPr>
          </a:p>
          <a:p>
            <a:r>
              <a:rPr lang="en-US" u="sng" dirty="0">
                <a:solidFill>
                  <a:srgbClr val="FF2F92"/>
                </a:solidFill>
              </a:rPr>
              <a:t>@histology436</a:t>
            </a:r>
            <a:endParaRPr lang="en-US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26" y="5376736"/>
            <a:ext cx="336900" cy="433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28" y="5950558"/>
            <a:ext cx="407298" cy="3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/>
          <a:lstStyle/>
          <a:p>
            <a:r>
              <a:rPr lang="en-US" b="1" dirty="0">
                <a:solidFill>
                  <a:srgbClr val="FF2F92"/>
                </a:solidFill>
                <a:ea typeface="PilGi" charset="-127"/>
                <a:cs typeface="PilGi" charset="-127"/>
              </a:rPr>
              <a:t>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050634"/>
            <a:ext cx="9209692" cy="4351338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>
                <a:solidFill>
                  <a:srgbClr val="FF2F92"/>
                </a:solidFill>
                <a:latin typeface="+mj-lt"/>
              </a:rPr>
              <a:t>       </a:t>
            </a:r>
            <a:r>
              <a:rPr lang="en-US" b="1" dirty="0">
                <a:solidFill>
                  <a:srgbClr val="FF8AD8"/>
                </a:solidFill>
                <a:latin typeface="+mj-lt"/>
              </a:rPr>
              <a:t>The microscopic structures of the wall of: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Trachea. 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Primary or extrapulmonary bronchi.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Intrapulmonary (secondary and tertiary) bronchi.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Bronchioles</a:t>
            </a:r>
          </a:p>
          <a:p>
            <a:pPr lvl="2">
              <a:buNone/>
              <a:defRPr/>
            </a:pPr>
            <a:endParaRPr lang="en-US" b="1" dirty="0">
              <a:solidFill>
                <a:srgbClr val="FF8AD8"/>
              </a:solidFill>
              <a:latin typeface="+mj-lt"/>
            </a:endParaRPr>
          </a:p>
          <a:p>
            <a:pPr lvl="2">
              <a:buNone/>
              <a:defRPr/>
            </a:pPr>
            <a:r>
              <a:rPr lang="en-US" sz="2400" b="1" dirty="0">
                <a:solidFill>
                  <a:srgbClr val="FF8AD8"/>
                </a:solidFill>
                <a:latin typeface="+mj-lt"/>
              </a:rPr>
              <a:t>The microscopic structures of 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 err="1">
                <a:latin typeface="+mj-lt"/>
              </a:rPr>
              <a:t>Interalveolar</a:t>
            </a:r>
            <a:r>
              <a:rPr lang="en-US" b="1" dirty="0">
                <a:latin typeface="+mj-lt"/>
              </a:rPr>
              <a:t> septum.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Alveolar phagocytes.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+mj-lt"/>
              </a:rPr>
              <a:t>Pleura.</a:t>
            </a:r>
          </a:p>
          <a:p>
            <a:pPr marL="914400" lvl="2" indent="0">
              <a:buNone/>
              <a:defRPr/>
            </a:pPr>
            <a:endParaRPr lang="en-US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5350581" y="3918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7488" y="153954"/>
            <a:ext cx="532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2F92"/>
                </a:solidFill>
              </a:rPr>
              <a:t>TRACHEA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7979769"/>
              </p:ext>
            </p:extLst>
          </p:nvPr>
        </p:nvGraphicFramePr>
        <p:xfrm>
          <a:off x="1" y="-1854200"/>
          <a:ext cx="12191999" cy="828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77962" y="5749128"/>
            <a:ext cx="3444657" cy="926926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In the trachea the elastic </a:t>
            </a:r>
            <a:r>
              <a:rPr lang="en-GB" sz="1100" b="1" dirty="0" err="1">
                <a:solidFill>
                  <a:schemeClr val="bg2">
                    <a:lumMod val="50000"/>
                  </a:schemeClr>
                </a:solidFill>
              </a:rPr>
              <a:t>fibers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is so dense and form a membrane , this membrane separates the lamina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propria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form the submucosa.</a:t>
            </a:r>
          </a:p>
          <a:p>
            <a:pPr algn="ctr"/>
            <a:r>
              <a:rPr lang="en-GB" sz="1100" dirty="0">
                <a:solidFill>
                  <a:srgbClr val="FF0000"/>
                </a:solidFill>
              </a:rPr>
              <a:t>Note : you MUST differentiate between the elastic </a:t>
            </a:r>
            <a:r>
              <a:rPr lang="en-GB" sz="1100" b="1" dirty="0">
                <a:solidFill>
                  <a:srgbClr val="FF0000"/>
                </a:solidFill>
              </a:rPr>
              <a:t>cartilage</a:t>
            </a:r>
            <a:r>
              <a:rPr lang="en-GB" sz="1100" dirty="0">
                <a:solidFill>
                  <a:srgbClr val="FF0000"/>
                </a:solidFill>
              </a:rPr>
              <a:t> and  elastic </a:t>
            </a:r>
            <a:r>
              <a:rPr lang="en-GB" sz="1100" b="1" dirty="0" err="1">
                <a:solidFill>
                  <a:srgbClr val="FF0000"/>
                </a:solidFill>
              </a:rPr>
              <a:t>fibers</a:t>
            </a:r>
            <a:r>
              <a:rPr lang="en-GB" sz="11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55200" y="1348417"/>
            <a:ext cx="3006147" cy="521500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The mucosa</a:t>
            </a:r>
            <a:r>
              <a:rPr lang="en-GB" sz="1100" b="1" dirty="0">
                <a:solidFill>
                  <a:schemeClr val="bg2">
                    <a:lumMod val="50000"/>
                  </a:schemeClr>
                </a:solidFill>
              </a:rPr>
              <a:t> (MAINLY)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composed of 2 things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epithelium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Lamina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propria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 (connective tissue)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93135" y="153954"/>
            <a:ext cx="2096881" cy="829785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* Adventitia is the outermost fibroblastic connective 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</a:rPr>
              <a:t>tissue+cartilage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 covering of an organ, vessel, or other structure</a:t>
            </a:r>
          </a:p>
        </p:txBody>
      </p:sp>
      <p:pic>
        <p:nvPicPr>
          <p:cNvPr id="7" name="Picture 6" descr="C:\Documents and Settings\Raisa\My Documents\My Pictures\trachea --3.jpg"/>
          <p:cNvPicPr>
            <a:picLocks noChangeAspect="1" noChangeArrowheads="1"/>
          </p:cNvPicPr>
          <p:nvPr/>
        </p:nvPicPr>
        <p:blipFill>
          <a:blip r:embed="rId8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11" y="3606802"/>
            <a:ext cx="2005024" cy="205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tra11h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3" y="3606801"/>
            <a:ext cx="2053024" cy="20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Raisa\My Documents\My Pictures\trachea ---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0" y="3377396"/>
            <a:ext cx="1765300" cy="23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8836" y="1348417"/>
            <a:ext cx="2781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The trachea is highly humidified because not only does the mucosa has glands but also the submucosa leading to a high humidity </a:t>
            </a:r>
          </a:p>
        </p:txBody>
      </p:sp>
    </p:spTree>
    <p:extLst>
      <p:ext uri="{BB962C8B-B14F-4D97-AF65-F5344CB8AC3E}">
        <p14:creationId xmlns:p14="http://schemas.microsoft.com/office/powerpoint/2010/main" val="18678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39700"/>
            <a:ext cx="60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2F92"/>
                </a:solidFill>
                <a:latin typeface="+mj-lt"/>
              </a:rPr>
              <a:t>Pictures of the different layers of mucosa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7567"/>
            <a:ext cx="3873500" cy="43512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287565"/>
            <a:ext cx="3670300" cy="4351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3289300"/>
            <a:ext cx="3657600" cy="2349500"/>
          </a:xfrm>
          <a:prstGeom prst="rect">
            <a:avLst/>
          </a:prstGeom>
        </p:spPr>
      </p:pic>
      <p:pic>
        <p:nvPicPr>
          <p:cNvPr id="16" name="Picture 4" descr="C:\Documents and Settings\Raisa\My Documents\My Pictures\trachea-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287566"/>
            <a:ext cx="3657600" cy="21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9955035" y="523220"/>
            <a:ext cx="1970265" cy="568175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As you can see here the trachealis muscle enclosed the c-shaped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</a:rPr>
              <a:t>hayline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 cartilage 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096500" y="1091395"/>
            <a:ext cx="0" cy="1962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5700" y="57531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The elastic lamina is not visible because it needs a special stain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359900" y="1091395"/>
            <a:ext cx="317500" cy="1394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3741" y="854047"/>
            <a:ext cx="210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C-shaped cartilage</a:t>
            </a:r>
          </a:p>
        </p:txBody>
      </p:sp>
    </p:spTree>
    <p:extLst>
      <p:ext uri="{BB962C8B-B14F-4D97-AF65-F5344CB8AC3E}">
        <p14:creationId xmlns:p14="http://schemas.microsoft.com/office/powerpoint/2010/main" val="63597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671" y="2626139"/>
            <a:ext cx="58095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2F92"/>
                </a:solidFill>
                <a:latin typeface="+mj-lt"/>
              </a:rPr>
              <a:t>2-INTRAPULMONARY BRONCHI</a:t>
            </a:r>
            <a:r>
              <a:rPr lang="en-US" sz="2000" b="1" dirty="0">
                <a:solidFill>
                  <a:srgbClr val="FF8AD8"/>
                </a:solidFill>
                <a:latin typeface="+mj-lt"/>
              </a:rPr>
              <a:t>(2ry &amp; 3ry BRONCHI):</a:t>
            </a:r>
            <a:endParaRPr lang="ar-SA" sz="2000" b="1" dirty="0">
              <a:solidFill>
                <a:srgbClr val="FF8AD8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870" y="3137189"/>
            <a:ext cx="2820192" cy="3599463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21056" y="3137186"/>
            <a:ext cx="2820192" cy="3599465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46378" y="3137186"/>
            <a:ext cx="2820192" cy="3599465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71700" y="3137189"/>
            <a:ext cx="2820192" cy="3599465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585" y="3205072"/>
            <a:ext cx="2192215" cy="375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8AD8"/>
                </a:solidFill>
                <a:latin typeface="+mj-lt"/>
              </a:rPr>
              <a:t>1-Mucosa:</a:t>
            </a:r>
            <a:endParaRPr lang="ar-SA" b="1" dirty="0">
              <a:solidFill>
                <a:srgbClr val="FF8AD8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6186" y="3205072"/>
            <a:ext cx="2665706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8AD8"/>
                </a:solidFill>
                <a:latin typeface="+mj-lt"/>
              </a:rPr>
              <a:t>2-Muscle coat (</a:t>
            </a:r>
            <a:r>
              <a:rPr lang="en-US" sz="1400" b="1" u="sng" dirty="0">
                <a:solidFill>
                  <a:srgbClr val="FF0000"/>
                </a:solidFill>
                <a:latin typeface="+mj-lt"/>
              </a:rPr>
              <a:t>complete</a:t>
            </a:r>
            <a:r>
              <a:rPr lang="en-US" b="1" dirty="0">
                <a:solidFill>
                  <a:srgbClr val="FF8AD8"/>
                </a:solidFill>
                <a:latin typeface="+mj-lt"/>
              </a:rPr>
              <a:t>)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not like trachea:</a:t>
            </a:r>
            <a:endParaRPr lang="ar-SA" sz="11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4039" y="3205072"/>
            <a:ext cx="2192215" cy="375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99FF"/>
                </a:solidFill>
                <a:latin typeface="+mj-lt"/>
              </a:rPr>
              <a:t>Adventitia:</a:t>
            </a:r>
            <a:endParaRPr lang="ar-SA" b="1" dirty="0">
              <a:solidFill>
                <a:srgbClr val="FF99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3909" y="3205073"/>
            <a:ext cx="2192215" cy="375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8AD8"/>
                </a:solidFill>
                <a:latin typeface="+mj-lt"/>
              </a:rPr>
              <a:t>Sub-mucosa:</a:t>
            </a:r>
            <a:endParaRPr lang="ar-SA" b="1" dirty="0">
              <a:solidFill>
                <a:srgbClr val="FF8AD8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85" y="3482668"/>
            <a:ext cx="248529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09600" indent="-609600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 Layers:</a:t>
            </a:r>
          </a:p>
          <a:p>
            <a:pPr marL="609600" indent="-609600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A- Epithelium: </a:t>
            </a:r>
          </a:p>
          <a:p>
            <a:pPr marL="609600" indent="-609600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Respiratory epithelium</a:t>
            </a:r>
          </a:p>
          <a:p>
            <a:pPr marL="609600" indent="-609600"/>
            <a:r>
              <a:rPr lang="en-US" sz="1100" b="1" dirty="0">
                <a:solidFill>
                  <a:srgbClr val="008F00"/>
                </a:solidFill>
                <a:latin typeface="+mj-lt"/>
              </a:rPr>
              <a:t>(pseudo-stratified </a:t>
            </a:r>
            <a:r>
              <a:rPr lang="en-US" sz="1100" b="1" dirty="0">
                <a:solidFill>
                  <a:srgbClr val="008F00"/>
                </a:solidFill>
              </a:rPr>
              <a:t>Ciliated</a:t>
            </a:r>
            <a:r>
              <a:rPr lang="en-US" sz="1100" b="1" dirty="0">
                <a:solidFill>
                  <a:srgbClr val="008F00"/>
                </a:solidFill>
                <a:latin typeface="+mj-lt"/>
              </a:rPr>
              <a:t> columnar</a:t>
            </a:r>
          </a:p>
          <a:p>
            <a:pPr marL="609600" indent="-609600"/>
            <a:r>
              <a:rPr lang="en-US" sz="1100" b="1" dirty="0">
                <a:solidFill>
                  <a:srgbClr val="008F00"/>
                </a:solidFill>
                <a:latin typeface="+mj-lt"/>
              </a:rPr>
              <a:t>Epithelium with goblet cell).</a:t>
            </a:r>
          </a:p>
          <a:p>
            <a:pPr marL="609600" indent="-609600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B- Lamina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propria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marL="609600" indent="-609600"/>
            <a:r>
              <a:rPr lang="en-US" sz="1100" b="1" dirty="0">
                <a:solidFill>
                  <a:srgbClr val="008F00"/>
                </a:solidFill>
                <a:latin typeface="+mj-lt"/>
              </a:rPr>
              <a:t>(It’s narrow so it doesn’t contain</a:t>
            </a:r>
          </a:p>
          <a:p>
            <a:pPr marL="609600" indent="-609600"/>
            <a:r>
              <a:rPr lang="en-US" sz="1100" b="1" dirty="0">
                <a:solidFill>
                  <a:srgbClr val="008F00"/>
                </a:solidFill>
                <a:latin typeface="+mj-lt"/>
              </a:rPr>
              <a:t>1- glands 2- lymphoid follicles.)</a:t>
            </a:r>
          </a:p>
          <a:p>
            <a:pPr marL="609600" indent="-609600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N.B. No elastic lamina.</a:t>
            </a:r>
          </a:p>
          <a:p>
            <a:pPr marL="609600" indent="-609600"/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6186" y="3673279"/>
            <a:ext cx="2321169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Two distinct layers of </a:t>
            </a:r>
            <a:r>
              <a:rPr lang="en-US" b="1" u="sng" dirty="0">
                <a:solidFill>
                  <a:srgbClr val="FF0000"/>
                </a:solidFill>
                <a:latin typeface="+mj-lt"/>
              </a:rPr>
              <a:t>smooth muscle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fibers  spirally arranged in opposite direction </a:t>
            </a:r>
          </a:p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(2 spiral shape crisscrossing layers one is clockwise and the other is anti-clockwise). </a:t>
            </a:r>
          </a:p>
          <a:p>
            <a:endParaRPr lang="en-US" sz="1100" b="1" dirty="0">
              <a:solidFill>
                <a:srgbClr val="008F00"/>
              </a:solidFill>
              <a:latin typeface="+mj-lt"/>
            </a:endParaRPr>
          </a:p>
          <a:p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Note : all muscle after larynx are smooth muscles </a:t>
            </a:r>
          </a:p>
          <a:p>
            <a:endParaRPr lang="en-US" sz="11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ar-SA" sz="11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ليش هذا الجزء من التفرع بدأ يصير فيه عضلات ؟ عشان الرئه تمدد ف يقوم تتمدد معها الشعب الهوائية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4381" y="3650780"/>
            <a:ext cx="2661138" cy="10341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C.T. contains: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A- 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Seromucous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glands.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B-  Lymphoid elements.</a:t>
            </a:r>
          </a:p>
          <a:p>
            <a:endParaRPr lang="ar-SA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5016" y="3673279"/>
            <a:ext cx="2649415" cy="12741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Contents:  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A- Loose C.T.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B-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Irregular plates of </a:t>
            </a:r>
            <a:r>
              <a:rPr lang="en-US" sz="1600" b="1" u="sng" dirty="0">
                <a:solidFill>
                  <a:srgbClr val="FF0000"/>
                </a:solidFill>
                <a:latin typeface="+mj-lt"/>
              </a:rPr>
              <a:t>hyaline cartilage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(complete layer) 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hallmark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C- Solitary lymphoid nodules.</a:t>
            </a:r>
            <a:endParaRPr lang="ar-SA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9" name="Picture 4" descr="F17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205" y="4572791"/>
            <a:ext cx="2416538" cy="19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C:\Documents and Settings\Raisa\My Documents\My Pictures\bronchus-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4039" y="4971156"/>
            <a:ext cx="2497015" cy="15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>
          <a:xfrm>
            <a:off x="281671" y="1215181"/>
            <a:ext cx="5687461" cy="1246497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pic>
        <p:nvPicPr>
          <p:cNvPr id="31" name="Picture 30" descr="b9ef9071-3563-4519-97f8-86feada4ce84.png"/>
          <p:cNvPicPr>
            <a:picLocks noChangeAspect="1"/>
          </p:cNvPicPr>
          <p:nvPr/>
        </p:nvPicPr>
        <p:blipFill rotWithShape="1">
          <a:blip r:embed="rId4"/>
          <a:srcRect l="10501" t="17515" r="6386"/>
          <a:stretch/>
        </p:blipFill>
        <p:spPr>
          <a:xfrm>
            <a:off x="6461245" y="671945"/>
            <a:ext cx="5649320" cy="2156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0178" y="1702212"/>
            <a:ext cx="39975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Generally have the same histological appearance as the trachea.</a:t>
            </a:r>
            <a:endParaRPr lang="ar-SA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086" y="1310215"/>
            <a:ext cx="7274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2F92"/>
                </a:solidFill>
                <a:latin typeface="+mj-lt"/>
              </a:rPr>
              <a:t>1-EXTRAPULMONARY BRONCHUS</a:t>
            </a:r>
            <a:r>
              <a:rPr lang="en-US" sz="2000" b="1" dirty="0">
                <a:solidFill>
                  <a:srgbClr val="FF8AD8"/>
                </a:solidFill>
                <a:latin typeface="+mj-lt"/>
              </a:rPr>
              <a:t>(1ry BRONCHUS</a:t>
            </a:r>
            <a:r>
              <a:rPr lang="en-US" sz="2400" b="1" dirty="0">
                <a:solidFill>
                  <a:srgbClr val="FF8AD8"/>
                </a:solidFill>
                <a:latin typeface="+mj-lt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4227" y="16372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BRONCHI</a:t>
            </a:r>
            <a:endParaRPr lang="en-US" sz="4000" dirty="0">
              <a:solidFill>
                <a:srgbClr val="FF2F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91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2781" y="1039058"/>
            <a:ext cx="3997527" cy="5781477"/>
          </a:xfrm>
          <a:prstGeom prst="roundRect">
            <a:avLst/>
          </a:prstGeom>
          <a:ln>
            <a:solidFill>
              <a:srgbClr val="FF8AD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5430" y="869470"/>
            <a:ext cx="3985088" cy="3508747"/>
          </a:xfrm>
          <a:prstGeom prst="roundRect">
            <a:avLst/>
          </a:prstGeom>
          <a:ln>
            <a:solidFill>
              <a:srgbClr val="FF8AD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7566" y="832338"/>
            <a:ext cx="3438445" cy="5256200"/>
          </a:xfrm>
          <a:prstGeom prst="roundRect">
            <a:avLst/>
          </a:prstGeom>
          <a:ln>
            <a:solidFill>
              <a:srgbClr val="FF8AD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840" y="1282609"/>
            <a:ext cx="372321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less than 0.5mm in diameter.</a:t>
            </a:r>
          </a:p>
          <a:p>
            <a:r>
              <a:rPr lang="en-US" sz="1200" b="1" dirty="0">
                <a:latin typeface="+mj-lt"/>
              </a:rPr>
              <a:t>Similar structure to </a:t>
            </a:r>
            <a:r>
              <a:rPr lang="en-US" sz="1200" b="1" dirty="0" err="1">
                <a:latin typeface="+mj-lt"/>
              </a:rPr>
              <a:t>preterminal</a:t>
            </a:r>
            <a:r>
              <a:rPr lang="en-US" sz="1200" b="1" dirty="0">
                <a:latin typeface="+mj-lt"/>
              </a:rPr>
              <a:t> bronchioles,</a:t>
            </a:r>
          </a:p>
          <a:p>
            <a:r>
              <a:rPr lang="en-US" sz="1200" b="1" dirty="0">
                <a:latin typeface="+mj-lt"/>
              </a:rPr>
              <a:t>but:</a:t>
            </a:r>
          </a:p>
          <a:p>
            <a:r>
              <a:rPr lang="en-US" sz="1200" b="1" dirty="0">
                <a:solidFill>
                  <a:srgbClr val="FF8AD8"/>
                </a:solidFill>
                <a:latin typeface="+mj-lt"/>
              </a:rPr>
              <a:t>Epithelium: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Simple 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cuboidal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partially ciliated epithelium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With Clara cells ( With NO goblet cells).</a:t>
            </a:r>
          </a:p>
        </p:txBody>
      </p:sp>
      <p:pic>
        <p:nvPicPr>
          <p:cNvPr id="9" name="Picture 5" descr="crebhm1"/>
          <p:cNvPicPr>
            <a:picLocks noChangeAspect="1" noChangeArrowheads="1"/>
          </p:cNvPicPr>
          <p:nvPr/>
        </p:nvPicPr>
        <p:blipFill>
          <a:blip r:embed="rId2">
            <a:lum bright="12000" contrast="-12000"/>
          </a:blip>
          <a:srcRect/>
          <a:stretch>
            <a:fillRect/>
          </a:stretch>
        </p:blipFill>
        <p:spPr bwMode="auto">
          <a:xfrm>
            <a:off x="515357" y="4535759"/>
            <a:ext cx="2475981" cy="13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F17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985" y="2711411"/>
            <a:ext cx="1684396" cy="166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F17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4929" y="1935618"/>
            <a:ext cx="3680468" cy="15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137840" y="4582750"/>
            <a:ext cx="55981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FF2F92"/>
                </a:solidFill>
                <a:latin typeface="+mj-lt"/>
              </a:rPr>
              <a:t>CLARA CELLS: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Structure:</a:t>
            </a:r>
          </a:p>
          <a:p>
            <a:r>
              <a:rPr lang="en-US" sz="1200" b="1" dirty="0">
                <a:latin typeface="+mj-lt"/>
              </a:rPr>
              <a:t>columnar cells (non ciliated).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Function:</a:t>
            </a:r>
          </a:p>
          <a:p>
            <a:r>
              <a:rPr lang="en-US" sz="1200" b="1" dirty="0">
                <a:latin typeface="+mj-lt"/>
              </a:rPr>
              <a:t>1- Degrade toxins in inhaled air.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(immune cell like function)</a:t>
            </a:r>
            <a:endParaRPr lang="en-US" sz="1200" b="1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2- Divide to regenerate the bronchiolar epithelium.</a:t>
            </a:r>
          </a:p>
          <a:p>
            <a:r>
              <a:rPr lang="en-US" sz="1200" b="1" dirty="0">
                <a:latin typeface="+mj-lt"/>
              </a:rPr>
              <a:t>3- Produce surfactant-like material.</a:t>
            </a:r>
          </a:p>
          <a:p>
            <a:pPr marL="285750" indent="-285750" fontAlgn="t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 Location:</a:t>
            </a:r>
          </a:p>
          <a:p>
            <a:pPr fontAlgn="t"/>
            <a:r>
              <a:rPr lang="en-US" sz="1200" b="1" dirty="0">
                <a:latin typeface="+mj-lt"/>
              </a:rPr>
              <a:t> Terminal bronchioles and respiratory bronchioles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ar-SA" sz="1200" b="1" dirty="0">
              <a:latin typeface="+mj-lt"/>
            </a:endParaRPr>
          </a:p>
        </p:txBody>
      </p:sp>
      <p:pic>
        <p:nvPicPr>
          <p:cNvPr id="23" name="Picture 4" descr="F17_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1" y="2691519"/>
            <a:ext cx="1809487" cy="168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349711" y="4582750"/>
            <a:ext cx="3640807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>
                <a:solidFill>
                  <a:srgbClr val="FF2F92"/>
                </a:solidFill>
                <a:latin typeface="+mj-lt"/>
              </a:rPr>
              <a:t>*Important notes 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Terminal Bronchioles are the last part of the conduction zone  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Respiratory Bronchioles are the first part of the respiratory zone.</a:t>
            </a:r>
            <a:endParaRPr lang="en-US" sz="1200" b="1" u="sng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The main difference between the bronchioles and the bronchus is the absent of:</a:t>
            </a:r>
          </a:p>
          <a:p>
            <a:r>
              <a:rPr lang="en-US" sz="1200" b="1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1-</a:t>
            </a:r>
            <a:r>
              <a:rPr lang="en-US" sz="1200" b="1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Cartilages</a:t>
            </a:r>
            <a:r>
              <a:rPr lang="en-US" sz="1200" b="1" u="sng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2- </a:t>
            </a:r>
            <a:r>
              <a:rPr lang="en-US" sz="1200" b="1" u="sng" dirty="0" err="1">
                <a:solidFill>
                  <a:srgbClr val="FF0000"/>
                </a:solidFill>
                <a:latin typeface="+mj-lt"/>
              </a:rPr>
              <a:t>Seromucous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 glands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3-</a:t>
            </a:r>
            <a:r>
              <a:rPr lang="en-US" sz="1200" b="1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Lymph nodules</a:t>
            </a:r>
          </a:p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4-</a:t>
            </a:r>
            <a:r>
              <a:rPr lang="en-US" sz="1200" b="1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Goblet cells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5-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 Sub-mucosa</a:t>
            </a:r>
          </a:p>
          <a:p>
            <a:endParaRPr lang="en-US" sz="1200" b="1" dirty="0">
              <a:solidFill>
                <a:srgbClr val="008F00"/>
              </a:solidFill>
              <a:latin typeface="+mj-lt"/>
            </a:endParaRPr>
          </a:p>
          <a:p>
            <a:endParaRPr lang="ar-SA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17" y="916307"/>
            <a:ext cx="3385804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less than 1mm in diameter.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Mucosa: 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(has longitudinal folds )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A-  Epithelium: 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 Simple ciliated Columnar 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Epithelium </a:t>
            </a:r>
            <a:r>
              <a:rPr lang="en-US" sz="1200" b="1" dirty="0"/>
              <a:t>with </a:t>
            </a:r>
            <a:r>
              <a:rPr lang="en-US" sz="1200" b="1" dirty="0">
                <a:latin typeface="+mj-lt"/>
              </a:rPr>
              <a:t>occasional goblet cells. 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(The doctor said usually you will not 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find goblet cells )</a:t>
            </a:r>
          </a:p>
          <a:p>
            <a:pPr marL="1066800" lvl="1" indent="-609600">
              <a:lnSpc>
                <a:spcPct val="90000"/>
              </a:lnSpc>
              <a:defRPr/>
            </a:pPr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B- Lamina </a:t>
            </a:r>
            <a:r>
              <a:rPr lang="en-US" sz="1200" b="1" dirty="0" err="1">
                <a:latin typeface="+mj-lt"/>
              </a:rPr>
              <a:t>propria</a:t>
            </a:r>
            <a:r>
              <a:rPr lang="en-US" sz="1200" b="1" dirty="0">
                <a:latin typeface="+mj-lt"/>
              </a:rPr>
              <a:t> :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 C.T. rich in elastic fibers.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(although it’s rich in elastic fiber but 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there’s no membrane)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1200" b="1" dirty="0">
              <a:solidFill>
                <a:srgbClr val="008F00"/>
              </a:solidFill>
              <a:latin typeface="+mj-lt"/>
            </a:endParaRPr>
          </a:p>
          <a:p>
            <a:pPr indent="-60960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Muscle coat: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2 helically arranged smooth muscle layers.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sz="1200" b="1" dirty="0">
                <a:solidFill>
                  <a:srgbClr val="FF8AD8"/>
                </a:solidFill>
                <a:latin typeface="+mj-lt"/>
              </a:rPr>
              <a:t> Adventitia: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dirty="0">
                <a:latin typeface="+mj-lt"/>
              </a:rPr>
              <a:t>C.T.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No cartilage at all, No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u="sng" dirty="0" err="1">
                <a:solidFill>
                  <a:srgbClr val="FF0000"/>
                </a:solidFill>
                <a:latin typeface="+mj-lt"/>
              </a:rPr>
              <a:t>seromucous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 glands, No lymph</a:t>
            </a:r>
          </a:p>
          <a:p>
            <a:pPr marL="1066800" lvl="1" indent="-609600">
              <a:lnSpc>
                <a:spcPct val="90000"/>
              </a:lnSpc>
              <a:defRPr/>
            </a:pP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nodules.</a:t>
            </a:r>
            <a:endParaRPr lang="ar-SA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0073" y="1054136"/>
            <a:ext cx="4151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Similar structure to terminal bronchioles, but:</a:t>
            </a:r>
          </a:p>
          <a:p>
            <a:r>
              <a:rPr lang="en-US" sz="1200" b="1" dirty="0">
                <a:latin typeface="+mj-lt"/>
              </a:rPr>
              <a:t> their walls are interrupted by the presence of </a:t>
            </a:r>
            <a:r>
              <a:rPr lang="en-US" sz="1200" b="1" u="sng" dirty="0">
                <a:solidFill>
                  <a:srgbClr val="FF0000"/>
                </a:solidFill>
                <a:latin typeface="+mj-lt"/>
              </a:rPr>
              <a:t>few pulmonary alveoli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Why is the mucosa folded ? To give larger surface area for dilatation.</a:t>
            </a:r>
          </a:p>
          <a:p>
            <a:endParaRPr lang="ar-SA" sz="1200" b="1" dirty="0">
              <a:latin typeface="+mj-lt"/>
            </a:endParaRPr>
          </a:p>
          <a:p>
            <a:endParaRPr lang="en-GB" sz="1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748" y="73544"/>
            <a:ext cx="673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2F92"/>
                </a:solidFill>
                <a:latin typeface="+mj-lt"/>
              </a:rPr>
              <a:t>BRONCHIOLES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(DOESN</a:t>
            </a:r>
            <a:r>
              <a:rPr lang="fr-FR" sz="1600" b="1" dirty="0">
                <a:solidFill>
                  <a:srgbClr val="FF0000"/>
                </a:solidFill>
                <a:latin typeface="+mj-lt"/>
              </a:rPr>
              <a:t>’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T CONTAIN CARTILAGE)</a:t>
            </a:r>
            <a:r>
              <a:rPr lang="en-US" sz="2000" b="1" dirty="0">
                <a:solidFill>
                  <a:srgbClr val="FF2F92"/>
                </a:solidFill>
                <a:latin typeface="+mj-lt"/>
              </a:rPr>
              <a:t> </a:t>
            </a:r>
            <a:endParaRPr lang="en-GB" sz="28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89" y="500138"/>
            <a:ext cx="302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2F92"/>
                </a:solidFill>
              </a:rPr>
              <a:t>Preterminal</a:t>
            </a:r>
            <a:r>
              <a:rPr lang="en-US" b="1" dirty="0">
                <a:solidFill>
                  <a:srgbClr val="FF2F92"/>
                </a:solidFill>
              </a:rPr>
              <a:t> Bronchioles(1ry):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9889" y="684804"/>
            <a:ext cx="273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2F92"/>
                </a:solidFill>
              </a:rPr>
              <a:t>Terminal Bronchioles(2ry):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8896" y="497841"/>
            <a:ext cx="309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2F92"/>
                </a:solidFill>
              </a:rPr>
              <a:t>Respiratory Bronchioles(3ry):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892369" y="5351938"/>
            <a:ext cx="457342" cy="736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79500"/>
            <a:ext cx="7772400" cy="51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515258"/>
            <a:ext cx="363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EXTRA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6743" y="318078"/>
            <a:ext cx="46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bg2">
                    <a:lumMod val="50000"/>
                  </a:schemeClr>
                </a:solidFill>
              </a:rPr>
              <a:t>هنا يوضح لك كيف انه كل ما تعمقت و كلما زاد تفرع الشعب الهوائية تنقص عندك التراكيب و الاشياء الداخلة في تكوينها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3515971" y="267410"/>
            <a:ext cx="4582887" cy="747669"/>
          </a:xfrm>
          <a:prstGeom prst="roundRect">
            <a:avLst/>
          </a:prstGeom>
          <a:noFill/>
          <a:ln w="19050">
            <a:solidFill>
              <a:srgbClr val="FF2F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5"/>
          <p:cNvSpPr/>
          <p:nvPr/>
        </p:nvSpPr>
        <p:spPr>
          <a:xfrm>
            <a:off x="9013372" y="1698714"/>
            <a:ext cx="3031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Note-team435-</a:t>
            </a:r>
            <a:r>
              <a:rPr lang="en-GB" b="1" dirty="0">
                <a:solidFill>
                  <a:srgbClr val="008F00"/>
                </a:solidFill>
                <a:latin typeface="+mj-lt"/>
              </a:rPr>
              <a:t>: Special features of everyone of them: </a:t>
            </a:r>
            <a:r>
              <a:rPr lang="en-GB" b="1" dirty="0" err="1">
                <a:solidFill>
                  <a:srgbClr val="008F00"/>
                </a:solidFill>
                <a:latin typeface="+mj-lt"/>
              </a:rPr>
              <a:t>Pretermenal</a:t>
            </a:r>
            <a:r>
              <a:rPr lang="en-GB" b="1" dirty="0">
                <a:solidFill>
                  <a:srgbClr val="008F00"/>
                </a:solidFill>
                <a:latin typeface="+mj-lt"/>
              </a:rPr>
              <a:t> &gt;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Goblet cells </a:t>
            </a:r>
          </a:p>
          <a:p>
            <a:r>
              <a:rPr lang="en-GB" b="1" dirty="0">
                <a:solidFill>
                  <a:srgbClr val="008F00"/>
                </a:solidFill>
                <a:latin typeface="+mj-lt"/>
              </a:rPr>
              <a:t>Terminal &gt;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 goblet cells </a:t>
            </a:r>
            <a:r>
              <a:rPr lang="en-GB" b="1" dirty="0">
                <a:solidFill>
                  <a:srgbClr val="008F00"/>
                </a:solidFill>
                <a:latin typeface="+mj-lt"/>
              </a:rPr>
              <a:t>, </a:t>
            </a:r>
            <a:r>
              <a:rPr lang="en-GB" b="1" dirty="0" err="1">
                <a:solidFill>
                  <a:srgbClr val="008F00"/>
                </a:solidFill>
                <a:latin typeface="+mj-lt"/>
              </a:rPr>
              <a:t>Rispiratory</a:t>
            </a:r>
            <a:r>
              <a:rPr lang="en-GB" b="1" dirty="0">
                <a:solidFill>
                  <a:srgbClr val="008F00"/>
                </a:solidFill>
                <a:latin typeface="+mj-lt"/>
              </a:rPr>
              <a:t> &gt;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Alveoli </a:t>
            </a:r>
          </a:p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Bronchioles</a:t>
            </a:r>
          </a:p>
        </p:txBody>
      </p:sp>
      <p:sp>
        <p:nvSpPr>
          <p:cNvPr id="7" name="مستطيل: زوايا مستديرة 6"/>
          <p:cNvSpPr/>
          <p:nvPr/>
        </p:nvSpPr>
        <p:spPr>
          <a:xfrm>
            <a:off x="8866506" y="1592124"/>
            <a:ext cx="3178402" cy="1967506"/>
          </a:xfrm>
          <a:prstGeom prst="roundRect">
            <a:avLst/>
          </a:prstGeom>
          <a:noFill/>
          <a:ln w="19050">
            <a:solidFill>
              <a:srgbClr val="FF2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موصل: على شكل مرفق 8"/>
          <p:cNvCxnSpPr/>
          <p:nvPr/>
        </p:nvCxnSpPr>
        <p:spPr>
          <a:xfrm flipV="1">
            <a:off x="2590800" y="515258"/>
            <a:ext cx="925171" cy="421240"/>
          </a:xfrm>
          <a:prstGeom prst="bentConnector3">
            <a:avLst/>
          </a:prstGeom>
          <a:ln>
            <a:solidFill>
              <a:srgbClr val="FF2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شكل حر: شكل 9"/>
          <p:cNvSpPr/>
          <p:nvPr/>
        </p:nvSpPr>
        <p:spPr>
          <a:xfrm>
            <a:off x="8871766" y="2754086"/>
            <a:ext cx="652850" cy="1807028"/>
          </a:xfrm>
          <a:custGeom>
            <a:avLst/>
            <a:gdLst>
              <a:gd name="connsiteX0" fmla="*/ 206920 w 652850"/>
              <a:gd name="connsiteY0" fmla="*/ 0 h 1807028"/>
              <a:gd name="connsiteX1" fmla="*/ 91 w 652850"/>
              <a:gd name="connsiteY1" fmla="*/ 283028 h 1807028"/>
              <a:gd name="connsiteX2" fmla="*/ 185148 w 652850"/>
              <a:gd name="connsiteY2" fmla="*/ 1240971 h 1807028"/>
              <a:gd name="connsiteX3" fmla="*/ 500834 w 652850"/>
              <a:gd name="connsiteY3" fmla="*/ 1197428 h 1807028"/>
              <a:gd name="connsiteX4" fmla="*/ 522605 w 652850"/>
              <a:gd name="connsiteY4" fmla="*/ 1055914 h 1807028"/>
              <a:gd name="connsiteX5" fmla="*/ 185148 w 652850"/>
              <a:gd name="connsiteY5" fmla="*/ 1121228 h 1807028"/>
              <a:gd name="connsiteX6" fmla="*/ 119834 w 652850"/>
              <a:gd name="connsiteY6" fmla="*/ 1436914 h 1807028"/>
              <a:gd name="connsiteX7" fmla="*/ 217805 w 652850"/>
              <a:gd name="connsiteY7" fmla="*/ 1774371 h 1807028"/>
              <a:gd name="connsiteX8" fmla="*/ 620577 w 652850"/>
              <a:gd name="connsiteY8" fmla="*/ 1785257 h 1807028"/>
              <a:gd name="connsiteX9" fmla="*/ 598805 w 652850"/>
              <a:gd name="connsiteY9" fmla="*/ 1807028 h 180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850" h="1807028">
                <a:moveTo>
                  <a:pt x="206920" y="0"/>
                </a:moveTo>
                <a:cubicBezTo>
                  <a:pt x="105320" y="38100"/>
                  <a:pt x="3720" y="76200"/>
                  <a:pt x="91" y="283028"/>
                </a:cubicBezTo>
                <a:cubicBezTo>
                  <a:pt x="-3538" y="489856"/>
                  <a:pt x="101691" y="1088571"/>
                  <a:pt x="185148" y="1240971"/>
                </a:cubicBezTo>
                <a:cubicBezTo>
                  <a:pt x="268605" y="1393371"/>
                  <a:pt x="444591" y="1228271"/>
                  <a:pt x="500834" y="1197428"/>
                </a:cubicBezTo>
                <a:cubicBezTo>
                  <a:pt x="557077" y="1166585"/>
                  <a:pt x="575219" y="1068614"/>
                  <a:pt x="522605" y="1055914"/>
                </a:cubicBezTo>
                <a:cubicBezTo>
                  <a:pt x="469991" y="1043214"/>
                  <a:pt x="252276" y="1057728"/>
                  <a:pt x="185148" y="1121228"/>
                </a:cubicBezTo>
                <a:cubicBezTo>
                  <a:pt x="118020" y="1184728"/>
                  <a:pt x="114391" y="1328057"/>
                  <a:pt x="119834" y="1436914"/>
                </a:cubicBezTo>
                <a:cubicBezTo>
                  <a:pt x="125277" y="1545771"/>
                  <a:pt x="134348" y="1716314"/>
                  <a:pt x="217805" y="1774371"/>
                </a:cubicBezTo>
                <a:cubicBezTo>
                  <a:pt x="301262" y="1832428"/>
                  <a:pt x="557077" y="1779814"/>
                  <a:pt x="620577" y="1785257"/>
                </a:cubicBezTo>
                <a:cubicBezTo>
                  <a:pt x="684077" y="1790700"/>
                  <a:pt x="641441" y="1798864"/>
                  <a:pt x="598805" y="1807028"/>
                </a:cubicBezTo>
              </a:path>
            </a:pathLst>
          </a:custGeom>
          <a:ln w="9525" cap="flat" cmpd="sng" algn="ctr">
            <a:solidFill>
              <a:schemeClr val="accent3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10"/>
          <p:cNvSpPr/>
          <p:nvPr/>
        </p:nvSpPr>
        <p:spPr>
          <a:xfrm>
            <a:off x="9524616" y="4210716"/>
            <a:ext cx="2378686" cy="140577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Terminal bronchiole </a:t>
            </a:r>
            <a:r>
              <a:rPr lang="en-GB" dirty="0">
                <a:solidFill>
                  <a:srgbClr val="FF8AD8"/>
                </a:solidFill>
              </a:rPr>
              <a:t>= end of conducting portion + end of goblet cells, Goblet cells are replaced by Clara cells </a:t>
            </a:r>
          </a:p>
        </p:txBody>
      </p:sp>
    </p:spTree>
    <p:extLst>
      <p:ext uri="{BB962C8B-B14F-4D97-AF65-F5344CB8AC3E}">
        <p14:creationId xmlns:p14="http://schemas.microsoft.com/office/powerpoint/2010/main" val="169012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696" y="729664"/>
            <a:ext cx="3593952" cy="5493745"/>
          </a:xfrm>
          <a:custGeom>
            <a:avLst/>
            <a:gdLst/>
            <a:ahLst/>
            <a:cxnLst/>
            <a:rect l="l" t="t" r="r" b="b"/>
            <a:pathLst>
              <a:path w="5375275" h="4389120">
                <a:moveTo>
                  <a:pt x="0" y="731519"/>
                </a:moveTo>
                <a:lnTo>
                  <a:pt x="1556" y="683424"/>
                </a:lnTo>
                <a:lnTo>
                  <a:pt x="6159" y="636159"/>
                </a:lnTo>
                <a:lnTo>
                  <a:pt x="13715" y="589821"/>
                </a:lnTo>
                <a:lnTo>
                  <a:pt x="24125" y="544506"/>
                </a:lnTo>
                <a:lnTo>
                  <a:pt x="37294" y="500310"/>
                </a:lnTo>
                <a:lnTo>
                  <a:pt x="53125" y="457331"/>
                </a:lnTo>
                <a:lnTo>
                  <a:pt x="71522" y="415664"/>
                </a:lnTo>
                <a:lnTo>
                  <a:pt x="92388" y="375406"/>
                </a:lnTo>
                <a:lnTo>
                  <a:pt x="115627" y="336653"/>
                </a:lnTo>
                <a:lnTo>
                  <a:pt x="141143" y="299502"/>
                </a:lnTo>
                <a:lnTo>
                  <a:pt x="168840" y="264049"/>
                </a:lnTo>
                <a:lnTo>
                  <a:pt x="198620" y="230391"/>
                </a:lnTo>
                <a:lnTo>
                  <a:pt x="230387" y="198623"/>
                </a:lnTo>
                <a:lnTo>
                  <a:pt x="264046" y="168843"/>
                </a:lnTo>
                <a:lnTo>
                  <a:pt x="299499" y="141146"/>
                </a:lnTo>
                <a:lnTo>
                  <a:pt x="336651" y="115630"/>
                </a:lnTo>
                <a:lnTo>
                  <a:pt x="375404" y="92390"/>
                </a:lnTo>
                <a:lnTo>
                  <a:pt x="415663" y="71524"/>
                </a:lnTo>
                <a:lnTo>
                  <a:pt x="457331" y="53126"/>
                </a:lnTo>
                <a:lnTo>
                  <a:pt x="500312" y="37295"/>
                </a:lnTo>
                <a:lnTo>
                  <a:pt x="544509" y="24126"/>
                </a:lnTo>
                <a:lnTo>
                  <a:pt x="589826" y="13715"/>
                </a:lnTo>
                <a:lnTo>
                  <a:pt x="636166" y="6160"/>
                </a:lnTo>
                <a:lnTo>
                  <a:pt x="683434" y="1556"/>
                </a:lnTo>
                <a:lnTo>
                  <a:pt x="731532" y="0"/>
                </a:lnTo>
                <a:lnTo>
                  <a:pt x="4643628" y="0"/>
                </a:lnTo>
                <a:lnTo>
                  <a:pt x="4691723" y="1556"/>
                </a:lnTo>
                <a:lnTo>
                  <a:pt x="4738988" y="6160"/>
                </a:lnTo>
                <a:lnTo>
                  <a:pt x="4785326" y="13715"/>
                </a:lnTo>
                <a:lnTo>
                  <a:pt x="4830641" y="24126"/>
                </a:lnTo>
                <a:lnTo>
                  <a:pt x="4874837" y="37295"/>
                </a:lnTo>
                <a:lnTo>
                  <a:pt x="4917816" y="53126"/>
                </a:lnTo>
                <a:lnTo>
                  <a:pt x="4959483" y="71524"/>
                </a:lnTo>
                <a:lnTo>
                  <a:pt x="4999741" y="92390"/>
                </a:lnTo>
                <a:lnTo>
                  <a:pt x="5038494" y="115630"/>
                </a:lnTo>
                <a:lnTo>
                  <a:pt x="5075645" y="141146"/>
                </a:lnTo>
                <a:lnTo>
                  <a:pt x="5111098" y="168843"/>
                </a:lnTo>
                <a:lnTo>
                  <a:pt x="5144756" y="198623"/>
                </a:lnTo>
                <a:lnTo>
                  <a:pt x="5176524" y="230391"/>
                </a:lnTo>
                <a:lnTo>
                  <a:pt x="5206304" y="264049"/>
                </a:lnTo>
                <a:lnTo>
                  <a:pt x="5234001" y="299502"/>
                </a:lnTo>
                <a:lnTo>
                  <a:pt x="5259517" y="336653"/>
                </a:lnTo>
                <a:lnTo>
                  <a:pt x="5282757" y="375406"/>
                </a:lnTo>
                <a:lnTo>
                  <a:pt x="5303623" y="415664"/>
                </a:lnTo>
                <a:lnTo>
                  <a:pt x="5322021" y="457331"/>
                </a:lnTo>
                <a:lnTo>
                  <a:pt x="5337852" y="500310"/>
                </a:lnTo>
                <a:lnTo>
                  <a:pt x="5351021" y="544506"/>
                </a:lnTo>
                <a:lnTo>
                  <a:pt x="5361432" y="589821"/>
                </a:lnTo>
                <a:lnTo>
                  <a:pt x="5368987" y="636159"/>
                </a:lnTo>
                <a:lnTo>
                  <a:pt x="5373591" y="683424"/>
                </a:lnTo>
                <a:lnTo>
                  <a:pt x="5375148" y="731519"/>
                </a:lnTo>
                <a:lnTo>
                  <a:pt x="5375148" y="3657600"/>
                </a:lnTo>
                <a:lnTo>
                  <a:pt x="5373591" y="3705695"/>
                </a:lnTo>
                <a:lnTo>
                  <a:pt x="5368987" y="3752960"/>
                </a:lnTo>
                <a:lnTo>
                  <a:pt x="5361432" y="3799298"/>
                </a:lnTo>
                <a:lnTo>
                  <a:pt x="5351021" y="3844613"/>
                </a:lnTo>
                <a:lnTo>
                  <a:pt x="5337852" y="3888809"/>
                </a:lnTo>
                <a:lnTo>
                  <a:pt x="5322021" y="3931788"/>
                </a:lnTo>
                <a:lnTo>
                  <a:pt x="5303623" y="3973455"/>
                </a:lnTo>
                <a:lnTo>
                  <a:pt x="5282757" y="4013713"/>
                </a:lnTo>
                <a:lnTo>
                  <a:pt x="5259517" y="4052466"/>
                </a:lnTo>
                <a:lnTo>
                  <a:pt x="5234001" y="4089617"/>
                </a:lnTo>
                <a:lnTo>
                  <a:pt x="5206304" y="4125070"/>
                </a:lnTo>
                <a:lnTo>
                  <a:pt x="5176524" y="4158728"/>
                </a:lnTo>
                <a:lnTo>
                  <a:pt x="5144756" y="4190496"/>
                </a:lnTo>
                <a:lnTo>
                  <a:pt x="5111098" y="4220276"/>
                </a:lnTo>
                <a:lnTo>
                  <a:pt x="5075645" y="4247973"/>
                </a:lnTo>
                <a:lnTo>
                  <a:pt x="5038494" y="4273489"/>
                </a:lnTo>
                <a:lnTo>
                  <a:pt x="4999741" y="4296729"/>
                </a:lnTo>
                <a:lnTo>
                  <a:pt x="4959483" y="4317595"/>
                </a:lnTo>
                <a:lnTo>
                  <a:pt x="4917816" y="4335993"/>
                </a:lnTo>
                <a:lnTo>
                  <a:pt x="4874837" y="4351824"/>
                </a:lnTo>
                <a:lnTo>
                  <a:pt x="4830641" y="4364993"/>
                </a:lnTo>
                <a:lnTo>
                  <a:pt x="4785326" y="4375404"/>
                </a:lnTo>
                <a:lnTo>
                  <a:pt x="4738988" y="4382959"/>
                </a:lnTo>
                <a:lnTo>
                  <a:pt x="4691723" y="4387563"/>
                </a:lnTo>
                <a:lnTo>
                  <a:pt x="4643628" y="4389120"/>
                </a:lnTo>
                <a:lnTo>
                  <a:pt x="731532" y="4389120"/>
                </a:lnTo>
                <a:lnTo>
                  <a:pt x="683434" y="4387563"/>
                </a:lnTo>
                <a:lnTo>
                  <a:pt x="636166" y="4382959"/>
                </a:lnTo>
                <a:lnTo>
                  <a:pt x="589826" y="4375404"/>
                </a:lnTo>
                <a:lnTo>
                  <a:pt x="544509" y="4364993"/>
                </a:lnTo>
                <a:lnTo>
                  <a:pt x="500312" y="4351824"/>
                </a:lnTo>
                <a:lnTo>
                  <a:pt x="457331" y="4335993"/>
                </a:lnTo>
                <a:lnTo>
                  <a:pt x="415663" y="4317595"/>
                </a:lnTo>
                <a:lnTo>
                  <a:pt x="375404" y="4296729"/>
                </a:lnTo>
                <a:lnTo>
                  <a:pt x="336651" y="4273489"/>
                </a:lnTo>
                <a:lnTo>
                  <a:pt x="299499" y="4247973"/>
                </a:lnTo>
                <a:lnTo>
                  <a:pt x="264046" y="4220276"/>
                </a:lnTo>
                <a:lnTo>
                  <a:pt x="230387" y="4190496"/>
                </a:lnTo>
                <a:lnTo>
                  <a:pt x="198620" y="4158728"/>
                </a:lnTo>
                <a:lnTo>
                  <a:pt x="168840" y="4125070"/>
                </a:lnTo>
                <a:lnTo>
                  <a:pt x="141143" y="4089617"/>
                </a:lnTo>
                <a:lnTo>
                  <a:pt x="115627" y="4052466"/>
                </a:lnTo>
                <a:lnTo>
                  <a:pt x="92388" y="4013713"/>
                </a:lnTo>
                <a:lnTo>
                  <a:pt x="71522" y="3973455"/>
                </a:lnTo>
                <a:lnTo>
                  <a:pt x="53125" y="3931788"/>
                </a:lnTo>
                <a:lnTo>
                  <a:pt x="37294" y="3888809"/>
                </a:lnTo>
                <a:lnTo>
                  <a:pt x="24125" y="3844613"/>
                </a:lnTo>
                <a:lnTo>
                  <a:pt x="13715" y="3799298"/>
                </a:lnTo>
                <a:lnTo>
                  <a:pt x="6159" y="3752960"/>
                </a:lnTo>
                <a:lnTo>
                  <a:pt x="1556" y="3705695"/>
                </a:lnTo>
                <a:lnTo>
                  <a:pt x="0" y="3657600"/>
                </a:lnTo>
                <a:lnTo>
                  <a:pt x="0" y="731519"/>
                </a:lnTo>
                <a:close/>
              </a:path>
            </a:pathLst>
          </a:custGeom>
          <a:ln w="12192">
            <a:solidFill>
              <a:srgbClr val="FF8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0989" y="868724"/>
            <a:ext cx="15233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25" dirty="0">
                <a:solidFill>
                  <a:srgbClr val="FF2F92"/>
                </a:solidFill>
                <a:latin typeface="Calibri"/>
                <a:cs typeface="Calibri"/>
              </a:rPr>
              <a:t>ALVEOLAR </a:t>
            </a:r>
            <a:r>
              <a:rPr sz="1600" spc="-10" dirty="0">
                <a:solidFill>
                  <a:srgbClr val="FF2F92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2F92"/>
                </a:solidFill>
                <a:latin typeface="Calibri"/>
                <a:cs typeface="Calibri"/>
              </a:rPr>
              <a:t>DUCTS</a:t>
            </a:r>
            <a:endParaRPr sz="1600" dirty="0">
              <a:solidFill>
                <a:srgbClr val="FF2F9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612" y="1280573"/>
            <a:ext cx="31229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wall 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alveolar 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ducts consist almost of  pulmonary</a:t>
            </a:r>
            <a:r>
              <a:rPr sz="1400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alveoli.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612" y="5431439"/>
            <a:ext cx="30899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5610" algn="l"/>
              </a:tabLst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N.B. Alveolar</a:t>
            </a:r>
            <a:r>
              <a:rPr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duct </a:t>
            </a:r>
            <a:r>
              <a:rPr sz="14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→	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ends by: </a:t>
            </a:r>
            <a:r>
              <a:rPr sz="1400" b="1" spc="-5" dirty="0">
                <a:solidFill>
                  <a:srgbClr val="FF8AD8"/>
                </a:solidFill>
                <a:latin typeface="Calibri"/>
                <a:cs typeface="Calibri"/>
              </a:rPr>
              <a:t>atrium</a:t>
            </a:r>
            <a:r>
              <a:rPr sz="1400" spc="27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→</a:t>
            </a:r>
          </a:p>
          <a:p>
            <a:pPr marL="329565">
              <a:lnSpc>
                <a:spcPct val="100000"/>
              </a:lnSpc>
            </a:pP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communicates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with: </a:t>
            </a:r>
            <a:r>
              <a:rPr sz="1400" dirty="0">
                <a:solidFill>
                  <a:srgbClr val="FF8AD8"/>
                </a:solidFill>
                <a:latin typeface="Calibri"/>
                <a:cs typeface="Calibri"/>
              </a:rPr>
              <a:t>2-3 alveolar</a:t>
            </a:r>
            <a:r>
              <a:rPr sz="1400" spc="-50" dirty="0">
                <a:solidFill>
                  <a:srgbClr val="FF8AD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8AD8"/>
                </a:solidFill>
                <a:latin typeface="Calibri"/>
                <a:cs typeface="Calibri"/>
              </a:rPr>
              <a:t>sacs</a:t>
            </a:r>
            <a:endParaRPr sz="1400" dirty="0">
              <a:solidFill>
                <a:srgbClr val="FF8AD8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820" y="1828093"/>
            <a:ext cx="2753295" cy="171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3141" y="3619236"/>
            <a:ext cx="2655899" cy="1661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11247" y="729664"/>
            <a:ext cx="4438563" cy="5887036"/>
          </a:xfrm>
          <a:custGeom>
            <a:avLst/>
            <a:gdLst/>
            <a:ahLst/>
            <a:cxnLst/>
            <a:rect l="l" t="t" r="r" b="b"/>
            <a:pathLst>
              <a:path w="5375275" h="4389120">
                <a:moveTo>
                  <a:pt x="0" y="731520"/>
                </a:moveTo>
                <a:lnTo>
                  <a:pt x="1556" y="683424"/>
                </a:lnTo>
                <a:lnTo>
                  <a:pt x="6160" y="636159"/>
                </a:lnTo>
                <a:lnTo>
                  <a:pt x="13715" y="589821"/>
                </a:lnTo>
                <a:lnTo>
                  <a:pt x="24126" y="544506"/>
                </a:lnTo>
                <a:lnTo>
                  <a:pt x="37295" y="500310"/>
                </a:lnTo>
                <a:lnTo>
                  <a:pt x="53126" y="457331"/>
                </a:lnTo>
                <a:lnTo>
                  <a:pt x="71524" y="415664"/>
                </a:lnTo>
                <a:lnTo>
                  <a:pt x="92390" y="375406"/>
                </a:lnTo>
                <a:lnTo>
                  <a:pt x="115630" y="336653"/>
                </a:lnTo>
                <a:lnTo>
                  <a:pt x="141146" y="299502"/>
                </a:lnTo>
                <a:lnTo>
                  <a:pt x="168843" y="264049"/>
                </a:lnTo>
                <a:lnTo>
                  <a:pt x="198623" y="230391"/>
                </a:lnTo>
                <a:lnTo>
                  <a:pt x="230391" y="198623"/>
                </a:lnTo>
                <a:lnTo>
                  <a:pt x="264049" y="168843"/>
                </a:lnTo>
                <a:lnTo>
                  <a:pt x="299502" y="141146"/>
                </a:lnTo>
                <a:lnTo>
                  <a:pt x="336653" y="115630"/>
                </a:lnTo>
                <a:lnTo>
                  <a:pt x="375406" y="92390"/>
                </a:lnTo>
                <a:lnTo>
                  <a:pt x="415664" y="71524"/>
                </a:lnTo>
                <a:lnTo>
                  <a:pt x="457331" y="53126"/>
                </a:lnTo>
                <a:lnTo>
                  <a:pt x="500310" y="37295"/>
                </a:lnTo>
                <a:lnTo>
                  <a:pt x="544506" y="24126"/>
                </a:lnTo>
                <a:lnTo>
                  <a:pt x="589821" y="13715"/>
                </a:lnTo>
                <a:lnTo>
                  <a:pt x="636159" y="6160"/>
                </a:lnTo>
                <a:lnTo>
                  <a:pt x="683424" y="1556"/>
                </a:lnTo>
                <a:lnTo>
                  <a:pt x="731520" y="0"/>
                </a:lnTo>
                <a:lnTo>
                  <a:pt x="4643628" y="0"/>
                </a:lnTo>
                <a:lnTo>
                  <a:pt x="4691723" y="1556"/>
                </a:lnTo>
                <a:lnTo>
                  <a:pt x="4738988" y="6160"/>
                </a:lnTo>
                <a:lnTo>
                  <a:pt x="4785326" y="13715"/>
                </a:lnTo>
                <a:lnTo>
                  <a:pt x="4830641" y="24126"/>
                </a:lnTo>
                <a:lnTo>
                  <a:pt x="4874837" y="37295"/>
                </a:lnTo>
                <a:lnTo>
                  <a:pt x="4917816" y="53126"/>
                </a:lnTo>
                <a:lnTo>
                  <a:pt x="4959483" y="71524"/>
                </a:lnTo>
                <a:lnTo>
                  <a:pt x="4999741" y="92390"/>
                </a:lnTo>
                <a:lnTo>
                  <a:pt x="5038494" y="115630"/>
                </a:lnTo>
                <a:lnTo>
                  <a:pt x="5075645" y="141146"/>
                </a:lnTo>
                <a:lnTo>
                  <a:pt x="5111098" y="168843"/>
                </a:lnTo>
                <a:lnTo>
                  <a:pt x="5144756" y="198623"/>
                </a:lnTo>
                <a:lnTo>
                  <a:pt x="5176524" y="230391"/>
                </a:lnTo>
                <a:lnTo>
                  <a:pt x="5206304" y="264049"/>
                </a:lnTo>
                <a:lnTo>
                  <a:pt x="5234001" y="299502"/>
                </a:lnTo>
                <a:lnTo>
                  <a:pt x="5259517" y="336653"/>
                </a:lnTo>
                <a:lnTo>
                  <a:pt x="5282757" y="375406"/>
                </a:lnTo>
                <a:lnTo>
                  <a:pt x="5303623" y="415664"/>
                </a:lnTo>
                <a:lnTo>
                  <a:pt x="5322021" y="457331"/>
                </a:lnTo>
                <a:lnTo>
                  <a:pt x="5337852" y="500310"/>
                </a:lnTo>
                <a:lnTo>
                  <a:pt x="5351021" y="544506"/>
                </a:lnTo>
                <a:lnTo>
                  <a:pt x="5361432" y="589821"/>
                </a:lnTo>
                <a:lnTo>
                  <a:pt x="5368987" y="636159"/>
                </a:lnTo>
                <a:lnTo>
                  <a:pt x="5373591" y="683424"/>
                </a:lnTo>
                <a:lnTo>
                  <a:pt x="5375148" y="731520"/>
                </a:lnTo>
                <a:lnTo>
                  <a:pt x="5375148" y="3657600"/>
                </a:lnTo>
                <a:lnTo>
                  <a:pt x="5373591" y="3705695"/>
                </a:lnTo>
                <a:lnTo>
                  <a:pt x="5368987" y="3752960"/>
                </a:lnTo>
                <a:lnTo>
                  <a:pt x="5361432" y="3799298"/>
                </a:lnTo>
                <a:lnTo>
                  <a:pt x="5351021" y="3844613"/>
                </a:lnTo>
                <a:lnTo>
                  <a:pt x="5337852" y="3888809"/>
                </a:lnTo>
                <a:lnTo>
                  <a:pt x="5322021" y="3931788"/>
                </a:lnTo>
                <a:lnTo>
                  <a:pt x="5303623" y="3973455"/>
                </a:lnTo>
                <a:lnTo>
                  <a:pt x="5282757" y="4013713"/>
                </a:lnTo>
                <a:lnTo>
                  <a:pt x="5259517" y="4052466"/>
                </a:lnTo>
                <a:lnTo>
                  <a:pt x="5234001" y="4089617"/>
                </a:lnTo>
                <a:lnTo>
                  <a:pt x="5206304" y="4125070"/>
                </a:lnTo>
                <a:lnTo>
                  <a:pt x="5176524" y="4158728"/>
                </a:lnTo>
                <a:lnTo>
                  <a:pt x="5144756" y="4190496"/>
                </a:lnTo>
                <a:lnTo>
                  <a:pt x="5111098" y="4220276"/>
                </a:lnTo>
                <a:lnTo>
                  <a:pt x="5075645" y="4247973"/>
                </a:lnTo>
                <a:lnTo>
                  <a:pt x="5038494" y="4273489"/>
                </a:lnTo>
                <a:lnTo>
                  <a:pt x="4999741" y="4296729"/>
                </a:lnTo>
                <a:lnTo>
                  <a:pt x="4959483" y="4317595"/>
                </a:lnTo>
                <a:lnTo>
                  <a:pt x="4917816" y="4335993"/>
                </a:lnTo>
                <a:lnTo>
                  <a:pt x="4874837" y="4351824"/>
                </a:lnTo>
                <a:lnTo>
                  <a:pt x="4830641" y="4364993"/>
                </a:lnTo>
                <a:lnTo>
                  <a:pt x="4785326" y="4375404"/>
                </a:lnTo>
                <a:lnTo>
                  <a:pt x="4738988" y="4382959"/>
                </a:lnTo>
                <a:lnTo>
                  <a:pt x="4691723" y="4387563"/>
                </a:lnTo>
                <a:lnTo>
                  <a:pt x="4643628" y="4389120"/>
                </a:lnTo>
                <a:lnTo>
                  <a:pt x="731520" y="4389120"/>
                </a:lnTo>
                <a:lnTo>
                  <a:pt x="683424" y="4387563"/>
                </a:lnTo>
                <a:lnTo>
                  <a:pt x="636159" y="4382959"/>
                </a:lnTo>
                <a:lnTo>
                  <a:pt x="589821" y="4375404"/>
                </a:lnTo>
                <a:lnTo>
                  <a:pt x="544506" y="4364993"/>
                </a:lnTo>
                <a:lnTo>
                  <a:pt x="500310" y="4351824"/>
                </a:lnTo>
                <a:lnTo>
                  <a:pt x="457331" y="4335993"/>
                </a:lnTo>
                <a:lnTo>
                  <a:pt x="415664" y="4317595"/>
                </a:lnTo>
                <a:lnTo>
                  <a:pt x="375406" y="4296729"/>
                </a:lnTo>
                <a:lnTo>
                  <a:pt x="336653" y="4273489"/>
                </a:lnTo>
                <a:lnTo>
                  <a:pt x="299502" y="4247973"/>
                </a:lnTo>
                <a:lnTo>
                  <a:pt x="264049" y="4220276"/>
                </a:lnTo>
                <a:lnTo>
                  <a:pt x="230391" y="4190496"/>
                </a:lnTo>
                <a:lnTo>
                  <a:pt x="198623" y="4158728"/>
                </a:lnTo>
                <a:lnTo>
                  <a:pt x="168843" y="4125070"/>
                </a:lnTo>
                <a:lnTo>
                  <a:pt x="141146" y="4089617"/>
                </a:lnTo>
                <a:lnTo>
                  <a:pt x="115630" y="4052466"/>
                </a:lnTo>
                <a:lnTo>
                  <a:pt x="92390" y="4013713"/>
                </a:lnTo>
                <a:lnTo>
                  <a:pt x="71524" y="3973455"/>
                </a:lnTo>
                <a:lnTo>
                  <a:pt x="53126" y="3931788"/>
                </a:lnTo>
                <a:lnTo>
                  <a:pt x="37295" y="3888809"/>
                </a:lnTo>
                <a:lnTo>
                  <a:pt x="24126" y="3844613"/>
                </a:lnTo>
                <a:lnTo>
                  <a:pt x="13715" y="3799298"/>
                </a:lnTo>
                <a:lnTo>
                  <a:pt x="6160" y="3752960"/>
                </a:lnTo>
                <a:lnTo>
                  <a:pt x="1556" y="3705695"/>
                </a:lnTo>
                <a:lnTo>
                  <a:pt x="0" y="3657600"/>
                </a:lnTo>
                <a:lnTo>
                  <a:pt x="0" y="731520"/>
                </a:lnTo>
                <a:close/>
              </a:path>
            </a:pathLst>
          </a:custGeom>
          <a:ln w="12192">
            <a:solidFill>
              <a:srgbClr val="FF8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18350" y="881343"/>
            <a:ext cx="18243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2F92"/>
                </a:solidFill>
                <a:latin typeface="Calibri"/>
                <a:cs typeface="Calibri"/>
              </a:rPr>
              <a:t>PULMONARY </a:t>
            </a:r>
            <a:r>
              <a:rPr sz="1600" spc="-30" dirty="0">
                <a:solidFill>
                  <a:srgbClr val="FF2F92"/>
                </a:solidFill>
                <a:latin typeface="Calibri"/>
                <a:cs typeface="Calibri"/>
              </a:rPr>
              <a:t>ALVEOLI</a:t>
            </a:r>
            <a:endParaRPr sz="1600" dirty="0">
              <a:solidFill>
                <a:srgbClr val="FF2F92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9410" y="1699064"/>
            <a:ext cx="3123565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400" spc="-5" dirty="0">
                <a:solidFill>
                  <a:srgbClr val="FF8AD8"/>
                </a:solidFill>
                <a:latin typeface="Calibri"/>
                <a:cs typeface="Calibri"/>
              </a:rPr>
              <a:t>Definition:</a:t>
            </a:r>
            <a:endParaRPr sz="1400" dirty="0">
              <a:solidFill>
                <a:srgbClr val="FF8AD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They </a:t>
            </a:r>
            <a:r>
              <a:rPr sz="1400" spc="-10" dirty="0">
                <a:latin typeface="Calibri"/>
                <a:cs typeface="Calibri"/>
              </a:rPr>
              <a:t>are </a:t>
            </a:r>
            <a:r>
              <a:rPr sz="1400" dirty="0">
                <a:latin typeface="Calibri"/>
                <a:cs typeface="Calibri"/>
              </a:rPr>
              <a:t>small </a:t>
            </a:r>
            <a:r>
              <a:rPr sz="1400" spc="-5" dirty="0">
                <a:latin typeface="Calibri"/>
                <a:cs typeface="Calibri"/>
              </a:rPr>
              <a:t>out-pouching of </a:t>
            </a:r>
            <a:r>
              <a:rPr sz="1400" spc="-10" dirty="0">
                <a:latin typeface="Calibri"/>
                <a:cs typeface="Calibri"/>
              </a:rPr>
              <a:t>respiratory  </a:t>
            </a:r>
            <a:r>
              <a:rPr sz="1400" spc="-5" dirty="0">
                <a:latin typeface="Calibri"/>
                <a:cs typeface="Calibri"/>
              </a:rPr>
              <a:t>bronchioles, </a:t>
            </a:r>
            <a:r>
              <a:rPr sz="1400" dirty="0">
                <a:latin typeface="Calibri"/>
                <a:cs typeface="Calibri"/>
              </a:rPr>
              <a:t>alveolar </a:t>
            </a:r>
            <a:r>
              <a:rPr sz="1400" spc="-5" dirty="0">
                <a:latin typeface="Calibri"/>
                <a:cs typeface="Calibri"/>
              </a:rPr>
              <a:t>ducts </a:t>
            </a:r>
            <a:r>
              <a:rPr sz="1400" dirty="0">
                <a:latin typeface="Calibri"/>
                <a:cs typeface="Calibri"/>
              </a:rPr>
              <a:t>&amp; alveolar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sacs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9410" y="2467940"/>
            <a:ext cx="3682236" cy="191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4674" y="729664"/>
            <a:ext cx="3525544" cy="3889947"/>
          </a:xfrm>
          <a:custGeom>
            <a:avLst/>
            <a:gdLst/>
            <a:ahLst/>
            <a:cxnLst/>
            <a:rect l="l" t="t" r="r" b="b"/>
            <a:pathLst>
              <a:path w="5078095" h="3858895">
                <a:moveTo>
                  <a:pt x="0" y="643127"/>
                </a:moveTo>
                <a:lnTo>
                  <a:pt x="1763" y="595126"/>
                </a:lnTo>
                <a:lnTo>
                  <a:pt x="6972" y="548084"/>
                </a:lnTo>
                <a:lnTo>
                  <a:pt x="15501" y="502125"/>
                </a:lnTo>
                <a:lnTo>
                  <a:pt x="27227" y="457373"/>
                </a:lnTo>
                <a:lnTo>
                  <a:pt x="42024" y="413953"/>
                </a:lnTo>
                <a:lnTo>
                  <a:pt x="59769" y="371988"/>
                </a:lnTo>
                <a:lnTo>
                  <a:pt x="80337" y="331604"/>
                </a:lnTo>
                <a:lnTo>
                  <a:pt x="103604" y="292925"/>
                </a:lnTo>
                <a:lnTo>
                  <a:pt x="129446" y="256074"/>
                </a:lnTo>
                <a:lnTo>
                  <a:pt x="157738" y="221176"/>
                </a:lnTo>
                <a:lnTo>
                  <a:pt x="188356" y="188356"/>
                </a:lnTo>
                <a:lnTo>
                  <a:pt x="221176" y="157738"/>
                </a:lnTo>
                <a:lnTo>
                  <a:pt x="256074" y="129446"/>
                </a:lnTo>
                <a:lnTo>
                  <a:pt x="292925" y="103604"/>
                </a:lnTo>
                <a:lnTo>
                  <a:pt x="331604" y="80337"/>
                </a:lnTo>
                <a:lnTo>
                  <a:pt x="371988" y="59769"/>
                </a:lnTo>
                <a:lnTo>
                  <a:pt x="413953" y="42024"/>
                </a:lnTo>
                <a:lnTo>
                  <a:pt x="457373" y="27227"/>
                </a:lnTo>
                <a:lnTo>
                  <a:pt x="502125" y="15501"/>
                </a:lnTo>
                <a:lnTo>
                  <a:pt x="548084" y="6972"/>
                </a:lnTo>
                <a:lnTo>
                  <a:pt x="595126" y="1763"/>
                </a:lnTo>
                <a:lnTo>
                  <a:pt x="643127" y="0"/>
                </a:lnTo>
                <a:lnTo>
                  <a:pt x="4434840" y="0"/>
                </a:lnTo>
                <a:lnTo>
                  <a:pt x="4482841" y="1763"/>
                </a:lnTo>
                <a:lnTo>
                  <a:pt x="4529883" y="6972"/>
                </a:lnTo>
                <a:lnTo>
                  <a:pt x="4575842" y="15501"/>
                </a:lnTo>
                <a:lnTo>
                  <a:pt x="4620594" y="27227"/>
                </a:lnTo>
                <a:lnTo>
                  <a:pt x="4664014" y="42024"/>
                </a:lnTo>
                <a:lnTo>
                  <a:pt x="4705979" y="59769"/>
                </a:lnTo>
                <a:lnTo>
                  <a:pt x="4746363" y="80337"/>
                </a:lnTo>
                <a:lnTo>
                  <a:pt x="4785042" y="103604"/>
                </a:lnTo>
                <a:lnTo>
                  <a:pt x="4821893" y="129446"/>
                </a:lnTo>
                <a:lnTo>
                  <a:pt x="4856791" y="157738"/>
                </a:lnTo>
                <a:lnTo>
                  <a:pt x="4889611" y="188356"/>
                </a:lnTo>
                <a:lnTo>
                  <a:pt x="4920229" y="221176"/>
                </a:lnTo>
                <a:lnTo>
                  <a:pt x="4948521" y="256074"/>
                </a:lnTo>
                <a:lnTo>
                  <a:pt x="4974363" y="292925"/>
                </a:lnTo>
                <a:lnTo>
                  <a:pt x="4997630" y="331604"/>
                </a:lnTo>
                <a:lnTo>
                  <a:pt x="5018198" y="371988"/>
                </a:lnTo>
                <a:lnTo>
                  <a:pt x="5035943" y="413953"/>
                </a:lnTo>
                <a:lnTo>
                  <a:pt x="5050740" y="457373"/>
                </a:lnTo>
                <a:lnTo>
                  <a:pt x="5062466" y="502125"/>
                </a:lnTo>
                <a:lnTo>
                  <a:pt x="5070995" y="548084"/>
                </a:lnTo>
                <a:lnTo>
                  <a:pt x="5076204" y="595126"/>
                </a:lnTo>
                <a:lnTo>
                  <a:pt x="5077968" y="643127"/>
                </a:lnTo>
                <a:lnTo>
                  <a:pt x="5077968" y="3215627"/>
                </a:lnTo>
                <a:lnTo>
                  <a:pt x="5076204" y="3263625"/>
                </a:lnTo>
                <a:lnTo>
                  <a:pt x="5070995" y="3310665"/>
                </a:lnTo>
                <a:lnTo>
                  <a:pt x="5062466" y="3356622"/>
                </a:lnTo>
                <a:lnTo>
                  <a:pt x="5050740" y="3401373"/>
                </a:lnTo>
                <a:lnTo>
                  <a:pt x="5035943" y="3444793"/>
                </a:lnTo>
                <a:lnTo>
                  <a:pt x="5018198" y="3486757"/>
                </a:lnTo>
                <a:lnTo>
                  <a:pt x="4997630" y="3527142"/>
                </a:lnTo>
                <a:lnTo>
                  <a:pt x="4974363" y="3565822"/>
                </a:lnTo>
                <a:lnTo>
                  <a:pt x="4948521" y="3602674"/>
                </a:lnTo>
                <a:lnTo>
                  <a:pt x="4920229" y="3637573"/>
                </a:lnTo>
                <a:lnTo>
                  <a:pt x="4889611" y="3670395"/>
                </a:lnTo>
                <a:lnTo>
                  <a:pt x="4856791" y="3701015"/>
                </a:lnTo>
                <a:lnTo>
                  <a:pt x="4821893" y="3729309"/>
                </a:lnTo>
                <a:lnTo>
                  <a:pt x="4785042" y="3755153"/>
                </a:lnTo>
                <a:lnTo>
                  <a:pt x="4746363" y="3778422"/>
                </a:lnTo>
                <a:lnTo>
                  <a:pt x="4705979" y="3798992"/>
                </a:lnTo>
                <a:lnTo>
                  <a:pt x="4664014" y="3816738"/>
                </a:lnTo>
                <a:lnTo>
                  <a:pt x="4620594" y="3831537"/>
                </a:lnTo>
                <a:lnTo>
                  <a:pt x="4575842" y="3843264"/>
                </a:lnTo>
                <a:lnTo>
                  <a:pt x="4529883" y="3851794"/>
                </a:lnTo>
                <a:lnTo>
                  <a:pt x="4482841" y="3857003"/>
                </a:lnTo>
                <a:lnTo>
                  <a:pt x="4434840" y="3858767"/>
                </a:lnTo>
                <a:lnTo>
                  <a:pt x="643127" y="3858767"/>
                </a:lnTo>
                <a:lnTo>
                  <a:pt x="595126" y="3857003"/>
                </a:lnTo>
                <a:lnTo>
                  <a:pt x="548084" y="3851794"/>
                </a:lnTo>
                <a:lnTo>
                  <a:pt x="502125" y="3843264"/>
                </a:lnTo>
                <a:lnTo>
                  <a:pt x="457373" y="3831537"/>
                </a:lnTo>
                <a:lnTo>
                  <a:pt x="413953" y="3816738"/>
                </a:lnTo>
                <a:lnTo>
                  <a:pt x="371988" y="3798992"/>
                </a:lnTo>
                <a:lnTo>
                  <a:pt x="331604" y="3778422"/>
                </a:lnTo>
                <a:lnTo>
                  <a:pt x="292925" y="3755153"/>
                </a:lnTo>
                <a:lnTo>
                  <a:pt x="256074" y="3729309"/>
                </a:lnTo>
                <a:lnTo>
                  <a:pt x="221176" y="3701015"/>
                </a:lnTo>
                <a:lnTo>
                  <a:pt x="188356" y="3670395"/>
                </a:lnTo>
                <a:lnTo>
                  <a:pt x="157738" y="3637573"/>
                </a:lnTo>
                <a:lnTo>
                  <a:pt x="129446" y="3602674"/>
                </a:lnTo>
                <a:lnTo>
                  <a:pt x="103604" y="3565822"/>
                </a:lnTo>
                <a:lnTo>
                  <a:pt x="80337" y="3527142"/>
                </a:lnTo>
                <a:lnTo>
                  <a:pt x="59769" y="3486757"/>
                </a:lnTo>
                <a:lnTo>
                  <a:pt x="42024" y="3444793"/>
                </a:lnTo>
                <a:lnTo>
                  <a:pt x="27227" y="3401373"/>
                </a:lnTo>
                <a:lnTo>
                  <a:pt x="15501" y="3356622"/>
                </a:lnTo>
                <a:lnTo>
                  <a:pt x="6972" y="3310665"/>
                </a:lnTo>
                <a:lnTo>
                  <a:pt x="1763" y="3263625"/>
                </a:lnTo>
                <a:lnTo>
                  <a:pt x="0" y="3215627"/>
                </a:lnTo>
                <a:lnTo>
                  <a:pt x="0" y="643127"/>
                </a:lnTo>
                <a:close/>
              </a:path>
            </a:pathLst>
          </a:custGeom>
          <a:ln w="12192">
            <a:solidFill>
              <a:srgbClr val="FF89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87811" y="881343"/>
            <a:ext cx="2990533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20" dirty="0">
                <a:solidFill>
                  <a:srgbClr val="FF2F92"/>
                </a:solidFill>
                <a:latin typeface="Calibri"/>
                <a:cs typeface="Calibri"/>
              </a:rPr>
              <a:t>INTERALVEOLAR</a:t>
            </a:r>
            <a:r>
              <a:rPr sz="1600" spc="10" dirty="0">
                <a:solidFill>
                  <a:srgbClr val="FF2F92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2F92"/>
                </a:solidFill>
                <a:latin typeface="Calibri"/>
                <a:cs typeface="Calibri"/>
              </a:rPr>
              <a:t>SEPTA</a:t>
            </a:r>
            <a:endParaRPr sz="1600" dirty="0">
              <a:solidFill>
                <a:srgbClr val="FF2F9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200" spc="-5" dirty="0">
                <a:solidFill>
                  <a:srgbClr val="FF8AD8"/>
                </a:solidFill>
                <a:latin typeface="Calibri"/>
                <a:cs typeface="Calibri"/>
              </a:rPr>
              <a:t>Definition:</a:t>
            </a:r>
            <a:endParaRPr sz="1200" dirty="0">
              <a:solidFill>
                <a:srgbClr val="FF8AD8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The region between </a:t>
            </a:r>
            <a:r>
              <a:rPr sz="1200" dirty="0">
                <a:latin typeface="Calibri"/>
                <a:cs typeface="Calibri"/>
              </a:rPr>
              <a:t>2 </a:t>
            </a:r>
            <a:r>
              <a:rPr sz="1200" spc="-5" dirty="0">
                <a:latin typeface="Calibri"/>
                <a:cs typeface="Calibri"/>
              </a:rPr>
              <a:t>adjacent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alveoli.</a:t>
            </a:r>
            <a:r>
              <a:rPr lang="ar-SA" sz="1200" dirty="0">
                <a:latin typeface="Calibri"/>
                <a:cs typeface="Calibri"/>
              </a:rPr>
              <a:t> </a:t>
            </a:r>
          </a:p>
          <a:p>
            <a:pPr marL="12700"/>
            <a:r>
              <a:rPr lang="ar-SA" sz="12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the alveoli are like rooms and the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cs typeface="Calibri"/>
              </a:rPr>
              <a:t>septas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 are like the walls in between </a:t>
            </a:r>
            <a:endParaRPr sz="12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5770" y="3635750"/>
            <a:ext cx="31572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1200" spc="-5" dirty="0">
                <a:solidFill>
                  <a:srgbClr val="FF8AD8"/>
                </a:solidFill>
                <a:latin typeface="Calibri"/>
                <a:cs typeface="Calibri"/>
              </a:rPr>
              <a:t>Components:</a:t>
            </a:r>
            <a:endParaRPr sz="1200" dirty="0">
              <a:solidFill>
                <a:srgbClr val="FF8AD8"/>
              </a:solidFill>
              <a:latin typeface="Calibri"/>
              <a:cs typeface="Calibri"/>
            </a:endParaRPr>
          </a:p>
          <a:p>
            <a:pPr marL="263525" indent="-250825">
              <a:lnSpc>
                <a:spcPct val="100000"/>
              </a:lnSpc>
              <a:buAutoNum type="alphaUcParenBoth"/>
              <a:tabLst>
                <a:tab pos="264160" algn="l"/>
              </a:tabLst>
            </a:pPr>
            <a:r>
              <a:rPr sz="1200" dirty="0">
                <a:latin typeface="Calibri"/>
                <a:cs typeface="Calibri"/>
              </a:rPr>
              <a:t>Alveolar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Epithelium:</a:t>
            </a:r>
            <a:endParaRPr sz="1200" dirty="0">
              <a:latin typeface="Calibri"/>
              <a:cs typeface="Calibri"/>
            </a:endParaRPr>
          </a:p>
          <a:p>
            <a:pPr marL="25019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lines both </a:t>
            </a:r>
            <a:r>
              <a:rPr sz="1200" dirty="0">
                <a:latin typeface="Calibri"/>
                <a:cs typeface="Calibri"/>
              </a:rPr>
              <a:t>sides </a:t>
            </a:r>
            <a:r>
              <a:rPr sz="1200" spc="-5" dirty="0">
                <a:latin typeface="Calibri"/>
                <a:cs typeface="Calibri"/>
              </a:rPr>
              <a:t>of interalveolar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septum.</a:t>
            </a:r>
            <a:endParaRPr sz="1200" dirty="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buAutoNum type="alphaUcParenBoth" startAt="2"/>
              <a:tabLst>
                <a:tab pos="256540" algn="l"/>
              </a:tabLst>
            </a:pPr>
            <a:r>
              <a:rPr sz="1200" spc="-10" dirty="0">
                <a:latin typeface="Calibri"/>
                <a:cs typeface="Calibri"/>
              </a:rPr>
              <a:t>Interstitium.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88176" y="2172980"/>
            <a:ext cx="2186940" cy="1365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7901547"/>
              </p:ext>
            </p:extLst>
          </p:nvPr>
        </p:nvGraphicFramePr>
        <p:xfrm>
          <a:off x="7647762" y="3724715"/>
          <a:ext cx="4267131" cy="346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2760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5814" y="2586989"/>
            <a:ext cx="0" cy="4271010"/>
          </a:xfrm>
          <a:custGeom>
            <a:avLst/>
            <a:gdLst/>
            <a:ahLst/>
            <a:cxnLst/>
            <a:rect l="l" t="t" r="r" b="b"/>
            <a:pathLst>
              <a:path h="4271009">
                <a:moveTo>
                  <a:pt x="0" y="0"/>
                </a:moveTo>
                <a:lnTo>
                  <a:pt x="0" y="4271006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75577" y="2586989"/>
            <a:ext cx="0" cy="4271010"/>
          </a:xfrm>
          <a:custGeom>
            <a:avLst/>
            <a:gdLst/>
            <a:ahLst/>
            <a:cxnLst/>
            <a:rect l="l" t="t" r="r" b="b"/>
            <a:pathLst>
              <a:path h="4271009">
                <a:moveTo>
                  <a:pt x="0" y="0"/>
                </a:moveTo>
                <a:lnTo>
                  <a:pt x="0" y="4271006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4677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259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60502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97658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1999" y="0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88825" y="2586989"/>
            <a:ext cx="0" cy="4271010"/>
          </a:xfrm>
          <a:custGeom>
            <a:avLst/>
            <a:gdLst/>
            <a:ahLst/>
            <a:cxnLst/>
            <a:rect l="l" t="t" r="r" b="b"/>
            <a:pathLst>
              <a:path h="4271009">
                <a:moveTo>
                  <a:pt x="0" y="0"/>
                </a:moveTo>
                <a:lnTo>
                  <a:pt x="0" y="4271006"/>
                </a:lnTo>
              </a:path>
            </a:pathLst>
          </a:custGeom>
          <a:ln w="6349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69464" y="2593339"/>
            <a:ext cx="10122535" cy="0"/>
          </a:xfrm>
          <a:custGeom>
            <a:avLst/>
            <a:gdLst/>
            <a:ahLst/>
            <a:cxnLst/>
            <a:rect l="l" t="t" r="r" b="b"/>
            <a:pathLst>
              <a:path w="10122535">
                <a:moveTo>
                  <a:pt x="0" y="0"/>
                </a:moveTo>
                <a:lnTo>
                  <a:pt x="10122534" y="0"/>
                </a:lnTo>
              </a:path>
            </a:pathLst>
          </a:custGeom>
          <a:ln w="12700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84" y="539960"/>
            <a:ext cx="2051679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indent="-237490">
              <a:lnSpc>
                <a:spcPct val="100000"/>
              </a:lnSpc>
              <a:buAutoNum type="arabicParenBoth"/>
              <a:tabLst>
                <a:tab pos="250825" algn="l"/>
              </a:tabLst>
            </a:pPr>
            <a:r>
              <a:rPr lang="en-GB" sz="1600" b="1" spc="-25" dirty="0">
                <a:solidFill>
                  <a:srgbClr val="FF8AD8"/>
                </a:solidFill>
                <a:latin typeface="+mj-lt"/>
                <a:cs typeface="+mj-cs"/>
              </a:rPr>
              <a:t>Alveolar epithelium consist of two major cells :</a:t>
            </a:r>
          </a:p>
          <a:p>
            <a:pPr marL="12700">
              <a:lnSpc>
                <a:spcPct val="100000"/>
              </a:lnSpc>
              <a:tabLst>
                <a:tab pos="250825" algn="l"/>
              </a:tabLst>
            </a:pPr>
            <a:endParaRPr lang="en-GB" sz="1600" b="1" spc="-25" dirty="0">
              <a:solidFill>
                <a:srgbClr val="C00000"/>
              </a:solidFill>
              <a:latin typeface="+mj-lt"/>
              <a:cs typeface="+mj-cs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50825" algn="l"/>
              </a:tabLst>
            </a:pPr>
            <a:r>
              <a:rPr lang="en-GB" sz="1600" b="1" spc="-25" dirty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lang="en-GB" sz="1600" b="1" spc="-20" dirty="0">
                <a:solidFill>
                  <a:srgbClr val="FF0000"/>
                </a:solidFill>
                <a:cs typeface="+mj-cs"/>
              </a:rPr>
              <a:t>Type </a:t>
            </a:r>
            <a:r>
              <a:rPr lang="en-GB" sz="1600" b="1" dirty="0">
                <a:solidFill>
                  <a:srgbClr val="FF0000"/>
                </a:solidFill>
                <a:cs typeface="+mj-cs"/>
              </a:rPr>
              <a:t>I</a:t>
            </a:r>
            <a:r>
              <a:rPr lang="en-GB" sz="1600" b="1" spc="-50" dirty="0">
                <a:solidFill>
                  <a:srgbClr val="FF0000"/>
                </a:solidFill>
                <a:cs typeface="+mj-cs"/>
              </a:rPr>
              <a:t> </a:t>
            </a:r>
            <a:r>
              <a:rPr lang="en-GB" sz="1600" b="1" spc="-5" dirty="0">
                <a:solidFill>
                  <a:srgbClr val="FF0000"/>
                </a:solidFill>
                <a:cs typeface="+mj-cs"/>
              </a:rPr>
              <a:t>Pneumocytes</a:t>
            </a:r>
            <a:endParaRPr lang="en-GB" sz="1600" b="1" dirty="0">
              <a:solidFill>
                <a:srgbClr val="FF0000"/>
              </a:solidFill>
              <a:cs typeface="+mj-cs"/>
            </a:endParaRPr>
          </a:p>
          <a:p>
            <a:pPr marL="171450" indent="-171450">
              <a:lnSpc>
                <a:spcPct val="100000"/>
              </a:lnSpc>
              <a:spcBef>
                <a:spcPts val="10"/>
              </a:spcBef>
              <a:buFont typeface="Wingdings" panose="05000000000000000000" pitchFamily="2" charset="2"/>
              <a:buChar char="ü"/>
            </a:pPr>
            <a:endParaRPr lang="en-GB" sz="1600" b="1" dirty="0">
              <a:solidFill>
                <a:srgbClr val="FF0000"/>
              </a:solidFill>
              <a:cs typeface="+mj-cs"/>
            </a:endParaRPr>
          </a:p>
          <a:p>
            <a:pPr marL="184150" indent="-17145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50825" algn="l"/>
              </a:tabLst>
            </a:pPr>
            <a:r>
              <a:rPr lang="en-GB" sz="1600" b="1" spc="-20" dirty="0">
                <a:solidFill>
                  <a:srgbClr val="FF0000"/>
                </a:solidFill>
                <a:cs typeface="+mj-cs"/>
              </a:rPr>
              <a:t>Type </a:t>
            </a:r>
            <a:r>
              <a:rPr lang="en-GB" sz="1600" b="1" dirty="0">
                <a:solidFill>
                  <a:srgbClr val="FF0000"/>
                </a:solidFill>
                <a:cs typeface="+mj-cs"/>
              </a:rPr>
              <a:t>II</a:t>
            </a:r>
            <a:r>
              <a:rPr lang="en-GB" sz="1600" b="1" spc="-45" dirty="0">
                <a:solidFill>
                  <a:srgbClr val="FF0000"/>
                </a:solidFill>
                <a:cs typeface="+mj-cs"/>
              </a:rPr>
              <a:t> </a:t>
            </a:r>
            <a:r>
              <a:rPr lang="en-GB" sz="1600" b="1" spc="-5" dirty="0">
                <a:solidFill>
                  <a:srgbClr val="FF0000"/>
                </a:solidFill>
                <a:cs typeface="+mj-cs"/>
              </a:rPr>
              <a:t>Pneumocytes</a:t>
            </a:r>
            <a:endParaRPr lang="en-GB" sz="1600" b="1" dirty="0">
              <a:solidFill>
                <a:srgbClr val="FF0000"/>
              </a:solidFill>
              <a:cs typeface="+mj-cs"/>
            </a:endParaRPr>
          </a:p>
          <a:p>
            <a:pPr algn="ctr">
              <a:lnSpc>
                <a:spcPct val="100000"/>
              </a:lnSpc>
            </a:pPr>
            <a:endParaRPr sz="1600" b="1" dirty="0">
              <a:latin typeface="+mj-lt"/>
              <a:cs typeface="+mj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0671" y="2901188"/>
            <a:ext cx="16706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89D7"/>
                </a:solidFill>
                <a:latin typeface="+mj-lt"/>
                <a:cs typeface="+mj-cs"/>
              </a:rPr>
              <a:t>Type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+mj-cs"/>
              </a:rPr>
              <a:t>I</a:t>
            </a:r>
            <a:r>
              <a:rPr sz="1600" b="1" spc="-70" dirty="0">
                <a:solidFill>
                  <a:srgbClr val="FF89D7"/>
                </a:solidFill>
                <a:latin typeface="+mj-lt"/>
                <a:cs typeface="+mj-cs"/>
              </a:rPr>
              <a:t>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+mj-cs"/>
              </a:rPr>
              <a:t>Pneumocytes</a:t>
            </a:r>
            <a:endParaRPr sz="1600" b="1" dirty="0">
              <a:latin typeface="+mj-lt"/>
              <a:cs typeface="+mj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3172" y="2901188"/>
            <a:ext cx="17208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89D7"/>
                </a:solidFill>
                <a:latin typeface="+mj-lt"/>
                <a:cs typeface="+mj-cs"/>
              </a:rPr>
              <a:t>Type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+mj-cs"/>
              </a:rPr>
              <a:t>II</a:t>
            </a:r>
            <a:r>
              <a:rPr sz="1600" b="1" spc="-75" dirty="0">
                <a:solidFill>
                  <a:srgbClr val="FF89D7"/>
                </a:solidFill>
                <a:latin typeface="+mj-lt"/>
                <a:cs typeface="+mj-cs"/>
              </a:rPr>
              <a:t> 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+mj-cs"/>
              </a:rPr>
              <a:t>Pneumocytes</a:t>
            </a:r>
            <a:endParaRPr sz="1600" b="1">
              <a:latin typeface="+mj-lt"/>
              <a:cs typeface="+mj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5063" y="3481578"/>
            <a:ext cx="23368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line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95% of the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alveolar</a:t>
            </a:r>
            <a:r>
              <a:rPr sz="1400" b="1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surface.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55332" y="3481578"/>
            <a:ext cx="2348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Line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5%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of the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alveolar</a:t>
            </a:r>
            <a:r>
              <a:rPr sz="14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surfaces.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594" y="4181602"/>
            <a:ext cx="574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89D7"/>
                </a:solidFill>
                <a:latin typeface="+mj-lt"/>
                <a:cs typeface="+mj-cs"/>
              </a:rPr>
              <a:t>Count:</a:t>
            </a:r>
            <a:endParaRPr sz="1600" b="1">
              <a:latin typeface="+mj-lt"/>
              <a:cs typeface="+mj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5063" y="4060697"/>
            <a:ext cx="29952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less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numerous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than type II</a:t>
            </a:r>
            <a:r>
              <a:rPr sz="14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pneumocytes.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5332" y="4060697"/>
            <a:ext cx="33566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Are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more numerous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than type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I</a:t>
            </a:r>
            <a:r>
              <a:rPr sz="1400" b="1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pneumocytes.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2147" y="5157342"/>
            <a:ext cx="4165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89D7"/>
                </a:solidFill>
                <a:latin typeface="+mj-lt"/>
                <a:cs typeface="+mj-cs"/>
              </a:rPr>
              <a:t>L/M:</a:t>
            </a:r>
            <a:endParaRPr sz="1600" b="1">
              <a:latin typeface="+mj-lt"/>
              <a:cs typeface="+mj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5063" y="4640198"/>
            <a:ext cx="214757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simple squamous</a:t>
            </a:r>
            <a:r>
              <a:rPr sz="14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epithelium.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5332" y="4640198"/>
            <a:ext cx="392049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Are cuboidal or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rounded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cells,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With </a:t>
            </a:r>
            <a:r>
              <a:rPr sz="1400" b="1" u="sng" spc="-15" dirty="0">
                <a:solidFill>
                  <a:srgbClr val="FF0000"/>
                </a:solidFill>
                <a:latin typeface="+mj-lt"/>
                <a:cs typeface="+mj-cs"/>
              </a:rPr>
              <a:t>Foamy</a:t>
            </a:r>
            <a:r>
              <a:rPr sz="1400" b="1" u="sng" spc="20" dirty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sz="1400" b="1" u="sng" spc="-5" dirty="0">
                <a:solidFill>
                  <a:srgbClr val="FF0000"/>
                </a:solidFill>
                <a:latin typeface="+mj-lt"/>
                <a:cs typeface="+mj-cs"/>
              </a:rPr>
              <a:t>cytoplasm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  <a:p>
            <a:pPr marR="1545590" algn="ctr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Nucleus: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central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&amp;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rounded.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  <a:p>
            <a:pPr marL="12700" marR="1183640" indent="39370">
              <a:lnSpc>
                <a:spcPct val="100000"/>
              </a:lnSpc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-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The cytoplasm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contains membrane- 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bound </a:t>
            </a:r>
            <a:r>
              <a:rPr sz="1400" b="1" u="sng" spc="-15" dirty="0">
                <a:solidFill>
                  <a:srgbClr val="FF0000"/>
                </a:solidFill>
                <a:latin typeface="+mj-lt"/>
                <a:cs typeface="+mj-cs"/>
              </a:rPr>
              <a:t>Lamellar bodies</a:t>
            </a:r>
          </a:p>
          <a:p>
            <a:pPr marL="52069">
              <a:lnSpc>
                <a:spcPct val="100000"/>
              </a:lnSpc>
            </a:pP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(contain </a:t>
            </a:r>
            <a:r>
              <a:rPr sz="1400" b="1" spc="-5" dirty="0">
                <a:solidFill>
                  <a:srgbClr val="FF0000"/>
                </a:solidFill>
                <a:latin typeface="+mj-lt"/>
                <a:cs typeface="+mj-cs"/>
              </a:rPr>
              <a:t>pulmonary</a:t>
            </a:r>
            <a:r>
              <a:rPr sz="1400" b="1" spc="25" dirty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+mj-lt"/>
                <a:cs typeface="+mj-cs"/>
              </a:rPr>
              <a:t>surfactant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).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123" y="6285382"/>
            <a:ext cx="8001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89D7"/>
                </a:solidFill>
                <a:latin typeface="+mj-lt"/>
                <a:cs typeface="+mj-cs"/>
              </a:rPr>
              <a:t>Func</a:t>
            </a:r>
            <a:r>
              <a:rPr sz="1600" b="1" dirty="0">
                <a:solidFill>
                  <a:srgbClr val="FF89D7"/>
                </a:solidFill>
                <a:latin typeface="+mj-lt"/>
                <a:cs typeface="+mj-cs"/>
              </a:rPr>
              <a:t>t</a:t>
            </a:r>
            <a:r>
              <a:rPr sz="1600" b="1" spc="-5" dirty="0">
                <a:solidFill>
                  <a:srgbClr val="FF89D7"/>
                </a:solidFill>
                <a:latin typeface="+mj-lt"/>
                <a:cs typeface="+mj-cs"/>
              </a:rPr>
              <a:t>i</a:t>
            </a:r>
            <a:r>
              <a:rPr sz="1600" b="1" spc="-10" dirty="0">
                <a:solidFill>
                  <a:srgbClr val="FF89D7"/>
                </a:solidFill>
                <a:latin typeface="+mj-lt"/>
                <a:cs typeface="+mj-cs"/>
              </a:rPr>
              <a:t>on:</a:t>
            </a:r>
            <a:endParaRPr sz="1600" b="1">
              <a:latin typeface="+mj-lt"/>
              <a:cs typeface="+mj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55063" y="6011773"/>
            <a:ext cx="13722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+mj-lt"/>
                <a:cs typeface="+mj-cs"/>
              </a:rPr>
              <a:t>Exchange </a:t>
            </a:r>
            <a:r>
              <a:rPr sz="1400" b="1" dirty="0">
                <a:solidFill>
                  <a:srgbClr val="FF0000"/>
                </a:solidFill>
                <a:latin typeface="+mj-lt"/>
                <a:cs typeface="+mj-cs"/>
              </a:rPr>
              <a:t>of</a:t>
            </a:r>
            <a:r>
              <a:rPr sz="1400" b="1" spc="-65" dirty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+mj-lt"/>
                <a:cs typeface="+mj-cs"/>
              </a:rPr>
              <a:t>gases.</a:t>
            </a:r>
            <a:endParaRPr sz="1400" b="1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5332" y="6011773"/>
            <a:ext cx="424815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1-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Synthesis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&amp;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secretion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of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pulmonary</a:t>
            </a:r>
            <a:r>
              <a:rPr sz="14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+mj-lt"/>
                <a:cs typeface="+mj-cs"/>
              </a:rPr>
              <a:t>surfactant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  <a:p>
            <a:pPr marL="91440">
              <a:lnSpc>
                <a:spcPct val="100000"/>
              </a:lnSpc>
            </a:pP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2-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Renewal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of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alveolar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epithelial</a:t>
            </a:r>
            <a:r>
              <a:rPr sz="1400" b="1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cells</a:t>
            </a:r>
            <a:r>
              <a:rPr lang="en-GB"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lang="ar-SA"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)</a:t>
            </a:r>
            <a:r>
              <a:rPr lang="en-GB" sz="1400" b="1" spc="-5" dirty="0">
                <a:solidFill>
                  <a:srgbClr val="FF0000"/>
                </a:solidFill>
                <a:latin typeface="+mj-lt"/>
                <a:cs typeface="+mj-cs"/>
              </a:rPr>
              <a:t>STEM CELL</a:t>
            </a:r>
            <a:r>
              <a:rPr lang="ar-SA" sz="1400" b="1" spc="-5" dirty="0">
                <a:latin typeface="+mj-lt"/>
                <a:cs typeface="+mj-cs"/>
              </a:rPr>
              <a:t>(</a:t>
            </a:r>
            <a:r>
              <a:rPr lang="en-GB"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 </a:t>
            </a:r>
            <a:r>
              <a:rPr lang="en-GB" sz="1400" b="1" spc="-5" dirty="0">
                <a:solidFill>
                  <a:srgbClr val="FF0000"/>
                </a:solidFill>
                <a:latin typeface="+mj-lt"/>
                <a:cs typeface="+mj-cs"/>
              </a:rPr>
              <a:t>:</a:t>
            </a:r>
            <a:endParaRPr sz="1400" b="1" dirty="0">
              <a:solidFill>
                <a:srgbClr val="FF0000"/>
              </a:solidFill>
              <a:latin typeface="+mj-lt"/>
              <a:cs typeface="+mj-cs"/>
            </a:endParaRPr>
          </a:p>
          <a:p>
            <a:pPr marL="12700" marR="5080" indent="118745">
              <a:lnSpc>
                <a:spcPct val="100000"/>
              </a:lnSpc>
            </a:pPr>
            <a:r>
              <a:rPr sz="1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Type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II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cells can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divide </a:t>
            </a:r>
            <a:r>
              <a:rPr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to regenerate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both </a:t>
            </a:r>
            <a:r>
              <a:rPr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type I &amp; </a:t>
            </a:r>
            <a:r>
              <a:rPr sz="14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type II  pneumocytes.</a:t>
            </a:r>
            <a:endParaRPr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2147" y="141457"/>
            <a:ext cx="8241228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5560">
              <a:lnSpc>
                <a:spcPct val="100000"/>
              </a:lnSpc>
            </a:pPr>
            <a:r>
              <a:rPr sz="2000" b="1" spc="-25" dirty="0">
                <a:solidFill>
                  <a:srgbClr val="FF2F92"/>
                </a:solidFill>
                <a:latin typeface="+mj-lt"/>
                <a:cs typeface="+mj-cs"/>
              </a:rPr>
              <a:t>ALVEOLAR</a:t>
            </a:r>
            <a:r>
              <a:rPr sz="2000" b="1" spc="-35" dirty="0">
                <a:solidFill>
                  <a:srgbClr val="FF2F92"/>
                </a:solidFill>
                <a:latin typeface="+mj-lt"/>
                <a:cs typeface="+mj-cs"/>
              </a:rPr>
              <a:t> </a:t>
            </a:r>
            <a:r>
              <a:rPr sz="2000" b="1" spc="-5" dirty="0">
                <a:solidFill>
                  <a:srgbClr val="FF2F92"/>
                </a:solidFill>
                <a:latin typeface="+mj-lt"/>
                <a:cs typeface="+mj-cs"/>
              </a:rPr>
              <a:t>EPITHELIUM</a:t>
            </a:r>
            <a:endParaRPr sz="2000" b="1" dirty="0">
              <a:solidFill>
                <a:srgbClr val="FF2F92"/>
              </a:solidFill>
              <a:latin typeface="+mj-lt"/>
              <a:cs typeface="+mj-c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 b="1" dirty="0">
              <a:latin typeface="+mj-lt"/>
              <a:cs typeface="+mj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13747" y="823694"/>
            <a:ext cx="2663953" cy="1703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26352" y="823694"/>
            <a:ext cx="2708148" cy="1716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28900" y="823694"/>
            <a:ext cx="1897379" cy="1716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96384" y="823694"/>
            <a:ext cx="1958339" cy="1703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+mj-lt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464" y="3571942"/>
            <a:ext cx="113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8AD8"/>
                </a:solidFill>
                <a:cs typeface="+mj-cs"/>
              </a:rPr>
              <a:t>Lining: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8703" y="4855642"/>
            <a:ext cx="45368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8F00"/>
                </a:solidFill>
                <a:cs typeface="+mj-cs"/>
              </a:rPr>
              <a:t>The number of type I pneumocyte in alveolar epithelium is less then type 2 but its lining surface is greater , why ? </a:t>
            </a:r>
          </a:p>
          <a:p>
            <a:r>
              <a:rPr lang="en-GB" sz="1100" b="1" dirty="0">
                <a:solidFill>
                  <a:srgbClr val="008F00"/>
                </a:solidFill>
                <a:cs typeface="+mj-cs"/>
              </a:rPr>
              <a:t>Simply because the epithelium of pneumocyte type 1 is SIMPLE SAQUAMOUS and since it’s SQUAMOUS</a:t>
            </a:r>
            <a:r>
              <a:rPr lang="ar-SA" sz="1100" b="1" dirty="0">
                <a:solidFill>
                  <a:srgbClr val="008F00"/>
                </a:solidFill>
                <a:cs typeface="+mj-cs"/>
              </a:rPr>
              <a:t> </a:t>
            </a:r>
            <a:r>
              <a:rPr lang="en-GB" sz="1100" b="1" dirty="0">
                <a:solidFill>
                  <a:srgbClr val="008F00"/>
                </a:solidFill>
                <a:cs typeface="+mj-cs"/>
              </a:rPr>
              <a:t>it can fill the space with less number of cells </a:t>
            </a:r>
            <a:r>
              <a:rPr lang="en-GB" sz="1100" b="1" dirty="0">
                <a:solidFill>
                  <a:srgbClr val="008F00"/>
                </a:solidFill>
                <a:cs typeface="+mj-cs"/>
                <a:sym typeface="Wingdings" panose="05000000000000000000" pitchFamily="2" charset="2"/>
              </a:rPr>
              <a:t> .</a:t>
            </a:r>
            <a:endParaRPr lang="en-GB" sz="1100" b="1" dirty="0">
              <a:solidFill>
                <a:srgbClr val="008F00"/>
              </a:solidFill>
              <a:cs typeface="+mj-cs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03384" y="430040"/>
            <a:ext cx="1966080" cy="1998859"/>
          </a:xfrm>
          <a:prstGeom prst="rect">
            <a:avLst/>
          </a:prstGeom>
          <a:noFill/>
          <a:ln>
            <a:solidFill>
              <a:srgbClr val="FF2F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Widescreen</PresentationFormat>
  <Paragraphs>402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PilGi</vt:lpstr>
      <vt:lpstr>Times New Roman</vt:lpstr>
      <vt:lpstr>Wingdings</vt:lpstr>
      <vt:lpstr>Office Theme</vt:lpstr>
      <vt:lpstr>PowerPoint Presentation</vt:lpstr>
      <vt:lpstr>Objectives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ريما العتيبي</dc:creator>
  <cp:lastModifiedBy>trad</cp:lastModifiedBy>
  <cp:revision>92</cp:revision>
  <dcterms:created xsi:type="dcterms:W3CDTF">2017-02-05T14:21:38Z</dcterms:created>
  <dcterms:modified xsi:type="dcterms:W3CDTF">2017-02-13T18:38:13Z</dcterms:modified>
</cp:coreProperties>
</file>