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3" r:id="rId2"/>
    <p:sldId id="264" r:id="rId3"/>
    <p:sldId id="262" r:id="rId4"/>
    <p:sldId id="259" r:id="rId5"/>
    <p:sldId id="276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8" r:id="rId1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2E6AA6"/>
    <a:srgbClr val="9A261F"/>
    <a:srgbClr val="EAEFF7"/>
    <a:srgbClr val="C91A13"/>
    <a:srgbClr val="40C87F"/>
    <a:srgbClr val="3BC175"/>
    <a:srgbClr val="1D2E70"/>
    <a:srgbClr val="CC1712"/>
    <a:srgbClr val="578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83" autoAdjust="0"/>
    <p:restoredTop sz="94660"/>
  </p:normalViewPr>
  <p:slideViewPr>
    <p:cSldViewPr snapToGrid="0">
      <p:cViewPr>
        <p:scale>
          <a:sx n="76" d="100"/>
          <a:sy n="76" d="100"/>
        </p:scale>
        <p:origin x="2172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C07F1-8EF3-4C65-B85F-E3F3DC0C0518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EEA12A83-14AE-4E88-8BA7-6908709EC93B}">
      <dgm:prSet phldrT="[نص]"/>
      <dgm:spPr/>
      <dgm:t>
        <a:bodyPr/>
        <a:lstStyle/>
        <a:p>
          <a:pPr rtl="1"/>
          <a:r>
            <a:rPr lang="en-US" b="1" dirty="0"/>
            <a:t>Signs and symptoms of rhinitis:</a:t>
          </a:r>
          <a:endParaRPr lang="ar-SA" dirty="0"/>
        </a:p>
      </dgm:t>
    </dgm:pt>
    <dgm:pt modelId="{E2AECD6A-E6E2-4112-8990-A9E6A1DB9CC7}" type="parTrans" cxnId="{55C8A305-2AE7-4E70-9050-22994F63E300}">
      <dgm:prSet/>
      <dgm:spPr/>
      <dgm:t>
        <a:bodyPr/>
        <a:lstStyle/>
        <a:p>
          <a:pPr rtl="1"/>
          <a:endParaRPr lang="ar-SA"/>
        </a:p>
      </dgm:t>
    </dgm:pt>
    <dgm:pt modelId="{07573335-6DE5-470D-AA70-51E501DB328E}" type="sibTrans" cxnId="{55C8A305-2AE7-4E70-9050-22994F63E300}">
      <dgm:prSet/>
      <dgm:spPr/>
      <dgm:t>
        <a:bodyPr/>
        <a:lstStyle/>
        <a:p>
          <a:pPr rtl="1"/>
          <a:endParaRPr lang="ar-SA"/>
        </a:p>
      </dgm:t>
    </dgm:pt>
    <dgm:pt modelId="{86398417-AC7F-49F1-8715-A3F50AC7F881}">
      <dgm:prSet phldrT="[نص]" custT="1"/>
      <dgm:spPr/>
      <dgm:t>
        <a:bodyPr/>
        <a:lstStyle/>
        <a:p>
          <a:pPr rtl="1"/>
          <a:r>
            <a:rPr lang="en-US" sz="1600" dirty="0"/>
            <a:t>Systemic effects**</a:t>
          </a:r>
          <a:endParaRPr lang="ar-SA" sz="1600" dirty="0"/>
        </a:p>
      </dgm:t>
    </dgm:pt>
    <dgm:pt modelId="{919D3B73-D096-4EE4-BA5E-91E444F2BB91}" type="parTrans" cxnId="{D0E08406-E51C-42D7-84D8-6DFDCE2F0CC9}">
      <dgm:prSet/>
      <dgm:spPr/>
      <dgm:t>
        <a:bodyPr/>
        <a:lstStyle/>
        <a:p>
          <a:pPr rtl="1"/>
          <a:endParaRPr lang="ar-SA"/>
        </a:p>
      </dgm:t>
    </dgm:pt>
    <dgm:pt modelId="{78C49791-3B45-4818-AEDA-9F3D74925796}" type="sibTrans" cxnId="{D0E08406-E51C-42D7-84D8-6DFDCE2F0CC9}">
      <dgm:prSet/>
      <dgm:spPr/>
      <dgm:t>
        <a:bodyPr/>
        <a:lstStyle/>
        <a:p>
          <a:pPr rtl="1"/>
          <a:endParaRPr lang="ar-SA"/>
        </a:p>
      </dgm:t>
    </dgm:pt>
    <dgm:pt modelId="{45C3F6A3-9B54-428B-9FBA-8BD639AC4346}">
      <dgm:prSet phldrT="[نص]" custT="1"/>
      <dgm:spPr/>
      <dgm:t>
        <a:bodyPr/>
        <a:lstStyle/>
        <a:p>
          <a:pPr rtl="1"/>
          <a:r>
            <a:rPr lang="en-US" sz="1600" dirty="0"/>
            <a:t>Sneezing</a:t>
          </a:r>
          <a:endParaRPr lang="ar-SA" sz="800" dirty="0"/>
        </a:p>
      </dgm:t>
    </dgm:pt>
    <dgm:pt modelId="{8A914B47-5B88-4D42-8DE1-581E0DC7BD24}" type="parTrans" cxnId="{5C59F085-A557-4ACD-840C-21DEEF8AA2CF}">
      <dgm:prSet/>
      <dgm:spPr/>
      <dgm:t>
        <a:bodyPr/>
        <a:lstStyle/>
        <a:p>
          <a:pPr rtl="1"/>
          <a:endParaRPr lang="ar-SA"/>
        </a:p>
      </dgm:t>
    </dgm:pt>
    <dgm:pt modelId="{47BA68D3-13DF-4971-983E-CD062162B801}" type="sibTrans" cxnId="{5C59F085-A557-4ACD-840C-21DEEF8AA2CF}">
      <dgm:prSet/>
      <dgm:spPr/>
      <dgm:t>
        <a:bodyPr/>
        <a:lstStyle/>
        <a:p>
          <a:pPr rtl="1"/>
          <a:endParaRPr lang="ar-SA"/>
        </a:p>
      </dgm:t>
    </dgm:pt>
    <dgm:pt modelId="{2AA16D6D-3D88-4487-8232-0BD54118B308}">
      <dgm:prSet phldrT="[نص]" custT="1"/>
      <dgm:spPr/>
      <dgm:t>
        <a:bodyPr/>
        <a:lstStyle/>
        <a:p>
          <a:pPr rtl="1"/>
          <a:r>
            <a:rPr lang="en-US" sz="1600" dirty="0"/>
            <a:t>Runny nose* </a:t>
          </a:r>
          <a:endParaRPr lang="ar-SA" sz="1600" dirty="0"/>
        </a:p>
      </dgm:t>
    </dgm:pt>
    <dgm:pt modelId="{0D94ABB4-069F-4C80-9217-FB500B4D6E45}" type="parTrans" cxnId="{1DC9D554-C135-468E-A8AE-B523A8DA46EA}">
      <dgm:prSet/>
      <dgm:spPr/>
      <dgm:t>
        <a:bodyPr/>
        <a:lstStyle/>
        <a:p>
          <a:pPr rtl="1"/>
          <a:endParaRPr lang="ar-SA"/>
        </a:p>
      </dgm:t>
    </dgm:pt>
    <dgm:pt modelId="{52DF18AA-9E37-4DD8-85E9-B028DA641E2A}" type="sibTrans" cxnId="{1DC9D554-C135-468E-A8AE-B523A8DA46EA}">
      <dgm:prSet/>
      <dgm:spPr/>
      <dgm:t>
        <a:bodyPr/>
        <a:lstStyle/>
        <a:p>
          <a:pPr rtl="1"/>
          <a:endParaRPr lang="ar-SA"/>
        </a:p>
      </dgm:t>
    </dgm:pt>
    <dgm:pt modelId="{6A896877-BE60-4A8A-9997-8EBA0A21DE69}">
      <dgm:prSet custT="1"/>
      <dgm:spPr/>
      <dgm:t>
        <a:bodyPr/>
        <a:lstStyle/>
        <a:p>
          <a:pPr rtl="1"/>
          <a:r>
            <a:rPr lang="en-US" sz="1050" dirty="0"/>
            <a:t>Nasal congestion/stuffy blocked nose</a:t>
          </a:r>
          <a:endParaRPr lang="ar-SA" sz="1050" dirty="0"/>
        </a:p>
      </dgm:t>
    </dgm:pt>
    <dgm:pt modelId="{E18E0251-06AD-46A1-9FAD-54DD27D9AEB4}" type="parTrans" cxnId="{E2787E14-341E-4AC1-8E6C-498B998C67C6}">
      <dgm:prSet/>
      <dgm:spPr/>
      <dgm:t>
        <a:bodyPr/>
        <a:lstStyle/>
        <a:p>
          <a:pPr rtl="1"/>
          <a:endParaRPr lang="ar-SA"/>
        </a:p>
      </dgm:t>
    </dgm:pt>
    <dgm:pt modelId="{5B04AE92-5FBD-445A-8857-5048DEA99EA2}" type="sibTrans" cxnId="{E2787E14-341E-4AC1-8E6C-498B998C67C6}">
      <dgm:prSet/>
      <dgm:spPr/>
      <dgm:t>
        <a:bodyPr/>
        <a:lstStyle/>
        <a:p>
          <a:pPr rtl="1"/>
          <a:endParaRPr lang="ar-SA"/>
        </a:p>
      </dgm:t>
    </dgm:pt>
    <dgm:pt modelId="{02282464-AEB4-46C9-A47E-7DAA9AC6A267}">
      <dgm:prSet custT="1"/>
      <dgm:spPr/>
      <dgm:t>
        <a:bodyPr/>
        <a:lstStyle/>
        <a:p>
          <a:pPr rtl="1"/>
          <a:r>
            <a:rPr lang="en-US" sz="1600" dirty="0"/>
            <a:t>Post nasal drip</a:t>
          </a:r>
          <a:endParaRPr lang="ar-SA" sz="1600" dirty="0"/>
        </a:p>
      </dgm:t>
    </dgm:pt>
    <dgm:pt modelId="{7514D2B7-9E4A-43B6-80EF-2E606229A05A}" type="parTrans" cxnId="{82B6A38D-BB97-4F39-B799-79220F486A96}">
      <dgm:prSet/>
      <dgm:spPr/>
      <dgm:t>
        <a:bodyPr/>
        <a:lstStyle/>
        <a:p>
          <a:pPr rtl="1"/>
          <a:endParaRPr lang="ar-SA"/>
        </a:p>
      </dgm:t>
    </dgm:pt>
    <dgm:pt modelId="{F308C8C5-1A82-4EAE-BC08-E735446F1BD3}" type="sibTrans" cxnId="{82B6A38D-BB97-4F39-B799-79220F486A96}">
      <dgm:prSet/>
      <dgm:spPr/>
      <dgm:t>
        <a:bodyPr/>
        <a:lstStyle/>
        <a:p>
          <a:pPr rtl="1"/>
          <a:endParaRPr lang="ar-SA"/>
        </a:p>
      </dgm:t>
    </dgm:pt>
    <dgm:pt modelId="{246CB010-E59C-482E-9780-2192731C252C}" type="pres">
      <dgm:prSet presAssocID="{FA1C07F1-8EF3-4C65-B85F-E3F3DC0C0518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5E96E361-47DF-43B6-93A7-EDB4D80C8732}" type="pres">
      <dgm:prSet presAssocID="{EEA12A83-14AE-4E88-8BA7-6908709EC93B}" presName="hierRoot1" presStyleCnt="0">
        <dgm:presLayoutVars>
          <dgm:hierBranch val="init"/>
        </dgm:presLayoutVars>
      </dgm:prSet>
      <dgm:spPr/>
    </dgm:pt>
    <dgm:pt modelId="{9AEFB635-2ED1-44A6-A2A8-EB3756AD374F}" type="pres">
      <dgm:prSet presAssocID="{EEA12A83-14AE-4E88-8BA7-6908709EC93B}" presName="rootComposite1" presStyleCnt="0"/>
      <dgm:spPr/>
    </dgm:pt>
    <dgm:pt modelId="{A81A3BA7-BF42-498C-861A-5EC8DD781FE1}" type="pres">
      <dgm:prSet presAssocID="{EEA12A83-14AE-4E88-8BA7-6908709EC93B}" presName="rootText1" presStyleLbl="node0" presStyleIdx="0" presStyleCnt="1" custScaleX="334632" custScaleY="83915" custLinFactNeighborY="-18050">
        <dgm:presLayoutVars>
          <dgm:chPref val="3"/>
        </dgm:presLayoutVars>
      </dgm:prSet>
      <dgm:spPr/>
    </dgm:pt>
    <dgm:pt modelId="{9C88AE0E-A841-4F0B-B4BF-835B1DAEAA35}" type="pres">
      <dgm:prSet presAssocID="{EEA12A83-14AE-4E88-8BA7-6908709EC93B}" presName="rootConnector1" presStyleLbl="node1" presStyleIdx="0" presStyleCnt="0"/>
      <dgm:spPr/>
    </dgm:pt>
    <dgm:pt modelId="{777692B0-A0A0-48FD-AC79-1FDED01EBA6A}" type="pres">
      <dgm:prSet presAssocID="{EEA12A83-14AE-4E88-8BA7-6908709EC93B}" presName="hierChild2" presStyleCnt="0"/>
      <dgm:spPr/>
    </dgm:pt>
    <dgm:pt modelId="{D04AE241-8DC0-4CA9-A017-BCC8D25D043D}" type="pres">
      <dgm:prSet presAssocID="{919D3B73-D096-4EE4-BA5E-91E444F2BB91}" presName="Name37" presStyleLbl="parChTrans1D2" presStyleIdx="0" presStyleCnt="5"/>
      <dgm:spPr/>
    </dgm:pt>
    <dgm:pt modelId="{948CDAC9-526F-4AB6-90E8-81320FBE9EE1}" type="pres">
      <dgm:prSet presAssocID="{86398417-AC7F-49F1-8715-A3F50AC7F881}" presName="hierRoot2" presStyleCnt="0">
        <dgm:presLayoutVars>
          <dgm:hierBranch val="init"/>
        </dgm:presLayoutVars>
      </dgm:prSet>
      <dgm:spPr/>
    </dgm:pt>
    <dgm:pt modelId="{853932F4-DEE1-483B-AF61-E46CB109622B}" type="pres">
      <dgm:prSet presAssocID="{86398417-AC7F-49F1-8715-A3F50AC7F881}" presName="rootComposite" presStyleCnt="0"/>
      <dgm:spPr/>
    </dgm:pt>
    <dgm:pt modelId="{B1383C03-DD80-4A4A-AEA4-F458C84717A4}" type="pres">
      <dgm:prSet presAssocID="{86398417-AC7F-49F1-8715-A3F50AC7F881}" presName="rootText" presStyleLbl="node2" presStyleIdx="0" presStyleCnt="5" custScaleY="106891">
        <dgm:presLayoutVars>
          <dgm:chPref val="3"/>
        </dgm:presLayoutVars>
      </dgm:prSet>
      <dgm:spPr/>
    </dgm:pt>
    <dgm:pt modelId="{6E1DFFCF-F926-4192-BFEF-E076ECDC1130}" type="pres">
      <dgm:prSet presAssocID="{86398417-AC7F-49F1-8715-A3F50AC7F881}" presName="rootConnector" presStyleLbl="node2" presStyleIdx="0" presStyleCnt="5"/>
      <dgm:spPr/>
    </dgm:pt>
    <dgm:pt modelId="{D4BE5373-0EE7-4C0F-9178-00A8D5113780}" type="pres">
      <dgm:prSet presAssocID="{86398417-AC7F-49F1-8715-A3F50AC7F881}" presName="hierChild4" presStyleCnt="0"/>
      <dgm:spPr/>
    </dgm:pt>
    <dgm:pt modelId="{5923F1A3-6E96-4C0C-9DE8-A0A1E6686F64}" type="pres">
      <dgm:prSet presAssocID="{86398417-AC7F-49F1-8715-A3F50AC7F881}" presName="hierChild5" presStyleCnt="0"/>
      <dgm:spPr/>
    </dgm:pt>
    <dgm:pt modelId="{167FDA61-5AF6-4BE9-A51B-783E8055FE54}" type="pres">
      <dgm:prSet presAssocID="{7514D2B7-9E4A-43B6-80EF-2E606229A05A}" presName="Name37" presStyleLbl="parChTrans1D2" presStyleIdx="1" presStyleCnt="5"/>
      <dgm:spPr/>
    </dgm:pt>
    <dgm:pt modelId="{CAD69DB3-2DB8-47FF-BFAB-5EE34705A2B4}" type="pres">
      <dgm:prSet presAssocID="{02282464-AEB4-46C9-A47E-7DAA9AC6A267}" presName="hierRoot2" presStyleCnt="0">
        <dgm:presLayoutVars>
          <dgm:hierBranch val="init"/>
        </dgm:presLayoutVars>
      </dgm:prSet>
      <dgm:spPr/>
    </dgm:pt>
    <dgm:pt modelId="{F944C1A3-F13A-421F-90CA-55D43871CB10}" type="pres">
      <dgm:prSet presAssocID="{02282464-AEB4-46C9-A47E-7DAA9AC6A267}" presName="rootComposite" presStyleCnt="0"/>
      <dgm:spPr/>
    </dgm:pt>
    <dgm:pt modelId="{F930397F-F225-40EA-8DD9-6312690A38B6}" type="pres">
      <dgm:prSet presAssocID="{02282464-AEB4-46C9-A47E-7DAA9AC6A267}" presName="rootText" presStyleLbl="node2" presStyleIdx="1" presStyleCnt="5" custScaleY="105887">
        <dgm:presLayoutVars>
          <dgm:chPref val="3"/>
        </dgm:presLayoutVars>
      </dgm:prSet>
      <dgm:spPr/>
    </dgm:pt>
    <dgm:pt modelId="{E7A75B49-7C06-4EFB-9D07-C1B4F37C2D29}" type="pres">
      <dgm:prSet presAssocID="{02282464-AEB4-46C9-A47E-7DAA9AC6A267}" presName="rootConnector" presStyleLbl="node2" presStyleIdx="1" presStyleCnt="5"/>
      <dgm:spPr/>
    </dgm:pt>
    <dgm:pt modelId="{AB6EA390-44E6-4E3C-BBB8-9B302E09AEB1}" type="pres">
      <dgm:prSet presAssocID="{02282464-AEB4-46C9-A47E-7DAA9AC6A267}" presName="hierChild4" presStyleCnt="0"/>
      <dgm:spPr/>
    </dgm:pt>
    <dgm:pt modelId="{FC830D12-B4A7-47EC-9FDC-E5B35A1FB3ED}" type="pres">
      <dgm:prSet presAssocID="{02282464-AEB4-46C9-A47E-7DAA9AC6A267}" presName="hierChild5" presStyleCnt="0"/>
      <dgm:spPr/>
    </dgm:pt>
    <dgm:pt modelId="{AB49E800-DFA5-4BF6-B24A-F6D7687F5E51}" type="pres">
      <dgm:prSet presAssocID="{E18E0251-06AD-46A1-9FAD-54DD27D9AEB4}" presName="Name37" presStyleLbl="parChTrans1D2" presStyleIdx="2" presStyleCnt="5"/>
      <dgm:spPr/>
    </dgm:pt>
    <dgm:pt modelId="{72C59822-2FCB-482F-B317-D9ED158C2C3C}" type="pres">
      <dgm:prSet presAssocID="{6A896877-BE60-4A8A-9997-8EBA0A21DE69}" presName="hierRoot2" presStyleCnt="0">
        <dgm:presLayoutVars>
          <dgm:hierBranch val="init"/>
        </dgm:presLayoutVars>
      </dgm:prSet>
      <dgm:spPr/>
    </dgm:pt>
    <dgm:pt modelId="{98D1CB01-42A1-4979-B3AC-A34F094E461B}" type="pres">
      <dgm:prSet presAssocID="{6A896877-BE60-4A8A-9997-8EBA0A21DE69}" presName="rootComposite" presStyleCnt="0"/>
      <dgm:spPr/>
    </dgm:pt>
    <dgm:pt modelId="{24A3E728-5611-4252-8395-8098BA45435F}" type="pres">
      <dgm:prSet presAssocID="{6A896877-BE60-4A8A-9997-8EBA0A21DE69}" presName="rootText" presStyleLbl="node2" presStyleIdx="2" presStyleCnt="5" custScaleY="110056">
        <dgm:presLayoutVars>
          <dgm:chPref val="3"/>
        </dgm:presLayoutVars>
      </dgm:prSet>
      <dgm:spPr/>
    </dgm:pt>
    <dgm:pt modelId="{2DD45802-B53F-4701-A41B-9BECF9DC63E3}" type="pres">
      <dgm:prSet presAssocID="{6A896877-BE60-4A8A-9997-8EBA0A21DE69}" presName="rootConnector" presStyleLbl="node2" presStyleIdx="2" presStyleCnt="5"/>
      <dgm:spPr/>
    </dgm:pt>
    <dgm:pt modelId="{64B04C32-D8A0-4544-8DA4-67826EF77EC3}" type="pres">
      <dgm:prSet presAssocID="{6A896877-BE60-4A8A-9997-8EBA0A21DE69}" presName="hierChild4" presStyleCnt="0"/>
      <dgm:spPr/>
    </dgm:pt>
    <dgm:pt modelId="{0CC9ACF5-EB46-4DB1-9270-CACF21DFEA27}" type="pres">
      <dgm:prSet presAssocID="{6A896877-BE60-4A8A-9997-8EBA0A21DE69}" presName="hierChild5" presStyleCnt="0"/>
      <dgm:spPr/>
    </dgm:pt>
    <dgm:pt modelId="{EED11125-B099-42F7-AFE0-BA5F43D6F4EB}" type="pres">
      <dgm:prSet presAssocID="{8A914B47-5B88-4D42-8DE1-581E0DC7BD24}" presName="Name37" presStyleLbl="parChTrans1D2" presStyleIdx="3" presStyleCnt="5"/>
      <dgm:spPr/>
    </dgm:pt>
    <dgm:pt modelId="{EA8B7F94-50EB-4A81-A297-698F7638C80D}" type="pres">
      <dgm:prSet presAssocID="{45C3F6A3-9B54-428B-9FBA-8BD639AC4346}" presName="hierRoot2" presStyleCnt="0">
        <dgm:presLayoutVars>
          <dgm:hierBranch val="init"/>
        </dgm:presLayoutVars>
      </dgm:prSet>
      <dgm:spPr/>
    </dgm:pt>
    <dgm:pt modelId="{A7B541F0-A8BC-411C-A6E1-12FFBD63ADE4}" type="pres">
      <dgm:prSet presAssocID="{45C3F6A3-9B54-428B-9FBA-8BD639AC4346}" presName="rootComposite" presStyleCnt="0"/>
      <dgm:spPr/>
    </dgm:pt>
    <dgm:pt modelId="{2188EEE7-642B-4CF9-8084-333DED966C61}" type="pres">
      <dgm:prSet presAssocID="{45C3F6A3-9B54-428B-9FBA-8BD639AC4346}" presName="rootText" presStyleLbl="node2" presStyleIdx="3" presStyleCnt="5" custScaleY="107752">
        <dgm:presLayoutVars>
          <dgm:chPref val="3"/>
        </dgm:presLayoutVars>
      </dgm:prSet>
      <dgm:spPr/>
    </dgm:pt>
    <dgm:pt modelId="{94C14534-118C-4AFB-8454-B86FFA2EADF4}" type="pres">
      <dgm:prSet presAssocID="{45C3F6A3-9B54-428B-9FBA-8BD639AC4346}" presName="rootConnector" presStyleLbl="node2" presStyleIdx="3" presStyleCnt="5"/>
      <dgm:spPr/>
    </dgm:pt>
    <dgm:pt modelId="{B19718C8-9377-4EAB-876E-5C3421C70FFD}" type="pres">
      <dgm:prSet presAssocID="{45C3F6A3-9B54-428B-9FBA-8BD639AC4346}" presName="hierChild4" presStyleCnt="0"/>
      <dgm:spPr/>
    </dgm:pt>
    <dgm:pt modelId="{6C9CAB1A-22D4-4417-9A7B-CA5B3CD02423}" type="pres">
      <dgm:prSet presAssocID="{45C3F6A3-9B54-428B-9FBA-8BD639AC4346}" presName="hierChild5" presStyleCnt="0"/>
      <dgm:spPr/>
    </dgm:pt>
    <dgm:pt modelId="{A7694629-D001-4F13-BB62-C7A47588A60A}" type="pres">
      <dgm:prSet presAssocID="{0D94ABB4-069F-4C80-9217-FB500B4D6E45}" presName="Name37" presStyleLbl="parChTrans1D2" presStyleIdx="4" presStyleCnt="5"/>
      <dgm:spPr/>
    </dgm:pt>
    <dgm:pt modelId="{0342F2DA-CA69-4043-8DB7-F5901C280795}" type="pres">
      <dgm:prSet presAssocID="{2AA16D6D-3D88-4487-8232-0BD54118B308}" presName="hierRoot2" presStyleCnt="0">
        <dgm:presLayoutVars>
          <dgm:hierBranch val="init"/>
        </dgm:presLayoutVars>
      </dgm:prSet>
      <dgm:spPr/>
    </dgm:pt>
    <dgm:pt modelId="{A50E10BF-BF4D-410C-8FCD-01DE30334B2E}" type="pres">
      <dgm:prSet presAssocID="{2AA16D6D-3D88-4487-8232-0BD54118B308}" presName="rootComposite" presStyleCnt="0"/>
      <dgm:spPr/>
    </dgm:pt>
    <dgm:pt modelId="{7F78BA56-2816-4135-8229-A3D5D740BE7F}" type="pres">
      <dgm:prSet presAssocID="{2AA16D6D-3D88-4487-8232-0BD54118B308}" presName="rootText" presStyleLbl="node2" presStyleIdx="4" presStyleCnt="5" custScaleY="106890">
        <dgm:presLayoutVars>
          <dgm:chPref val="3"/>
        </dgm:presLayoutVars>
      </dgm:prSet>
      <dgm:spPr/>
    </dgm:pt>
    <dgm:pt modelId="{23D31BE1-BF28-4A47-83BF-34B3957C0AC8}" type="pres">
      <dgm:prSet presAssocID="{2AA16D6D-3D88-4487-8232-0BD54118B308}" presName="rootConnector" presStyleLbl="node2" presStyleIdx="4" presStyleCnt="5"/>
      <dgm:spPr/>
    </dgm:pt>
    <dgm:pt modelId="{EA7E90D7-2B90-464B-990E-6EA112C5C733}" type="pres">
      <dgm:prSet presAssocID="{2AA16D6D-3D88-4487-8232-0BD54118B308}" presName="hierChild4" presStyleCnt="0"/>
      <dgm:spPr/>
    </dgm:pt>
    <dgm:pt modelId="{FEF5343C-3B77-420F-BB0C-F5BE6A0D3C6A}" type="pres">
      <dgm:prSet presAssocID="{2AA16D6D-3D88-4487-8232-0BD54118B308}" presName="hierChild5" presStyleCnt="0"/>
      <dgm:spPr/>
    </dgm:pt>
    <dgm:pt modelId="{78BDEBE7-3DA4-40F2-A632-573CD1B0AAF0}" type="pres">
      <dgm:prSet presAssocID="{EEA12A83-14AE-4E88-8BA7-6908709EC93B}" presName="hierChild3" presStyleCnt="0"/>
      <dgm:spPr/>
    </dgm:pt>
  </dgm:ptLst>
  <dgm:cxnLst>
    <dgm:cxn modelId="{12FB2DF7-6959-4D8F-9682-CD36CB177460}" type="presOf" srcId="{45C3F6A3-9B54-428B-9FBA-8BD639AC4346}" destId="{94C14534-118C-4AFB-8454-B86FFA2EADF4}" srcOrd="1" destOrd="0" presId="urn:microsoft.com/office/officeart/2005/8/layout/orgChart1"/>
    <dgm:cxn modelId="{4BB5B18B-F012-4133-9289-8AD628CC811B}" type="presOf" srcId="{FA1C07F1-8EF3-4C65-B85F-E3F3DC0C0518}" destId="{246CB010-E59C-482E-9780-2192731C252C}" srcOrd="0" destOrd="0" presId="urn:microsoft.com/office/officeart/2005/8/layout/orgChart1"/>
    <dgm:cxn modelId="{5C59F085-A557-4ACD-840C-21DEEF8AA2CF}" srcId="{EEA12A83-14AE-4E88-8BA7-6908709EC93B}" destId="{45C3F6A3-9B54-428B-9FBA-8BD639AC4346}" srcOrd="3" destOrd="0" parTransId="{8A914B47-5B88-4D42-8DE1-581E0DC7BD24}" sibTransId="{47BA68D3-13DF-4971-983E-CD062162B801}"/>
    <dgm:cxn modelId="{E0592EFC-2910-4E93-9A62-D77ADA41B640}" type="presOf" srcId="{02282464-AEB4-46C9-A47E-7DAA9AC6A267}" destId="{E7A75B49-7C06-4EFB-9D07-C1B4F37C2D29}" srcOrd="1" destOrd="0" presId="urn:microsoft.com/office/officeart/2005/8/layout/orgChart1"/>
    <dgm:cxn modelId="{7656F26F-B732-4574-8FD4-096A90A59DD4}" type="presOf" srcId="{EEA12A83-14AE-4E88-8BA7-6908709EC93B}" destId="{A81A3BA7-BF42-498C-861A-5EC8DD781FE1}" srcOrd="0" destOrd="0" presId="urn:microsoft.com/office/officeart/2005/8/layout/orgChart1"/>
    <dgm:cxn modelId="{569CB9A6-D087-4BD6-8D0E-4CAE8A5B7861}" type="presOf" srcId="{0D94ABB4-069F-4C80-9217-FB500B4D6E45}" destId="{A7694629-D001-4F13-BB62-C7A47588A60A}" srcOrd="0" destOrd="0" presId="urn:microsoft.com/office/officeart/2005/8/layout/orgChart1"/>
    <dgm:cxn modelId="{E2787E14-341E-4AC1-8E6C-498B998C67C6}" srcId="{EEA12A83-14AE-4E88-8BA7-6908709EC93B}" destId="{6A896877-BE60-4A8A-9997-8EBA0A21DE69}" srcOrd="2" destOrd="0" parTransId="{E18E0251-06AD-46A1-9FAD-54DD27D9AEB4}" sibTransId="{5B04AE92-5FBD-445A-8857-5048DEA99EA2}"/>
    <dgm:cxn modelId="{68399886-FD30-4CFB-928F-1C0F3AB0409D}" type="presOf" srcId="{7514D2B7-9E4A-43B6-80EF-2E606229A05A}" destId="{167FDA61-5AF6-4BE9-A51B-783E8055FE54}" srcOrd="0" destOrd="0" presId="urn:microsoft.com/office/officeart/2005/8/layout/orgChart1"/>
    <dgm:cxn modelId="{1DC9D554-C135-468E-A8AE-B523A8DA46EA}" srcId="{EEA12A83-14AE-4E88-8BA7-6908709EC93B}" destId="{2AA16D6D-3D88-4487-8232-0BD54118B308}" srcOrd="4" destOrd="0" parTransId="{0D94ABB4-069F-4C80-9217-FB500B4D6E45}" sibTransId="{52DF18AA-9E37-4DD8-85E9-B028DA641E2A}"/>
    <dgm:cxn modelId="{29060073-80ED-4EB3-B9C3-35FB77AB77A7}" type="presOf" srcId="{6A896877-BE60-4A8A-9997-8EBA0A21DE69}" destId="{24A3E728-5611-4252-8395-8098BA45435F}" srcOrd="0" destOrd="0" presId="urn:microsoft.com/office/officeart/2005/8/layout/orgChart1"/>
    <dgm:cxn modelId="{5D29064A-2EC6-4C88-A279-175FE7E95355}" type="presOf" srcId="{E18E0251-06AD-46A1-9FAD-54DD27D9AEB4}" destId="{AB49E800-DFA5-4BF6-B24A-F6D7687F5E51}" srcOrd="0" destOrd="0" presId="urn:microsoft.com/office/officeart/2005/8/layout/orgChart1"/>
    <dgm:cxn modelId="{D0E08406-E51C-42D7-84D8-6DFDCE2F0CC9}" srcId="{EEA12A83-14AE-4E88-8BA7-6908709EC93B}" destId="{86398417-AC7F-49F1-8715-A3F50AC7F881}" srcOrd="0" destOrd="0" parTransId="{919D3B73-D096-4EE4-BA5E-91E444F2BB91}" sibTransId="{78C49791-3B45-4818-AEDA-9F3D74925796}"/>
    <dgm:cxn modelId="{1F6BCBBE-B4A8-49F5-80A6-B587F50FE1CB}" type="presOf" srcId="{2AA16D6D-3D88-4487-8232-0BD54118B308}" destId="{7F78BA56-2816-4135-8229-A3D5D740BE7F}" srcOrd="0" destOrd="0" presId="urn:microsoft.com/office/officeart/2005/8/layout/orgChart1"/>
    <dgm:cxn modelId="{9C6E0FA3-2600-44C3-8381-5CD7E7A0A329}" type="presOf" srcId="{02282464-AEB4-46C9-A47E-7DAA9AC6A267}" destId="{F930397F-F225-40EA-8DD9-6312690A38B6}" srcOrd="0" destOrd="0" presId="urn:microsoft.com/office/officeart/2005/8/layout/orgChart1"/>
    <dgm:cxn modelId="{CF2BAE9C-83B4-41CC-9A82-649921225368}" type="presOf" srcId="{919D3B73-D096-4EE4-BA5E-91E444F2BB91}" destId="{D04AE241-8DC0-4CA9-A017-BCC8D25D043D}" srcOrd="0" destOrd="0" presId="urn:microsoft.com/office/officeart/2005/8/layout/orgChart1"/>
    <dgm:cxn modelId="{B876E333-B141-4D3B-AD7A-6C87302598D7}" type="presOf" srcId="{EEA12A83-14AE-4E88-8BA7-6908709EC93B}" destId="{9C88AE0E-A841-4F0B-B4BF-835B1DAEAA35}" srcOrd="1" destOrd="0" presId="urn:microsoft.com/office/officeart/2005/8/layout/orgChart1"/>
    <dgm:cxn modelId="{82B6A38D-BB97-4F39-B799-79220F486A96}" srcId="{EEA12A83-14AE-4E88-8BA7-6908709EC93B}" destId="{02282464-AEB4-46C9-A47E-7DAA9AC6A267}" srcOrd="1" destOrd="0" parTransId="{7514D2B7-9E4A-43B6-80EF-2E606229A05A}" sibTransId="{F308C8C5-1A82-4EAE-BC08-E735446F1BD3}"/>
    <dgm:cxn modelId="{88524BBC-81B1-4B85-A095-BFB1073C5FD9}" type="presOf" srcId="{2AA16D6D-3D88-4487-8232-0BD54118B308}" destId="{23D31BE1-BF28-4A47-83BF-34B3957C0AC8}" srcOrd="1" destOrd="0" presId="urn:microsoft.com/office/officeart/2005/8/layout/orgChart1"/>
    <dgm:cxn modelId="{5065C8CD-1027-4D3F-9C68-8CC31F21B260}" type="presOf" srcId="{45C3F6A3-9B54-428B-9FBA-8BD639AC4346}" destId="{2188EEE7-642B-4CF9-8084-333DED966C61}" srcOrd="0" destOrd="0" presId="urn:microsoft.com/office/officeart/2005/8/layout/orgChart1"/>
    <dgm:cxn modelId="{55C8A305-2AE7-4E70-9050-22994F63E300}" srcId="{FA1C07F1-8EF3-4C65-B85F-E3F3DC0C0518}" destId="{EEA12A83-14AE-4E88-8BA7-6908709EC93B}" srcOrd="0" destOrd="0" parTransId="{E2AECD6A-E6E2-4112-8990-A9E6A1DB9CC7}" sibTransId="{07573335-6DE5-470D-AA70-51E501DB328E}"/>
    <dgm:cxn modelId="{9470EC97-C161-4884-8F97-538237A84F97}" type="presOf" srcId="{86398417-AC7F-49F1-8715-A3F50AC7F881}" destId="{B1383C03-DD80-4A4A-AEA4-F458C84717A4}" srcOrd="0" destOrd="0" presId="urn:microsoft.com/office/officeart/2005/8/layout/orgChart1"/>
    <dgm:cxn modelId="{C41D1C23-F4B4-4A66-A02F-FE791BD2D5F2}" type="presOf" srcId="{86398417-AC7F-49F1-8715-A3F50AC7F881}" destId="{6E1DFFCF-F926-4192-BFEF-E076ECDC1130}" srcOrd="1" destOrd="0" presId="urn:microsoft.com/office/officeart/2005/8/layout/orgChart1"/>
    <dgm:cxn modelId="{CE3717A2-6522-4652-8639-CBAE90E45E9C}" type="presOf" srcId="{6A896877-BE60-4A8A-9997-8EBA0A21DE69}" destId="{2DD45802-B53F-4701-A41B-9BECF9DC63E3}" srcOrd="1" destOrd="0" presId="urn:microsoft.com/office/officeart/2005/8/layout/orgChart1"/>
    <dgm:cxn modelId="{A94809ED-BFAF-4E3E-9D4D-65518362EA7A}" type="presOf" srcId="{8A914B47-5B88-4D42-8DE1-581E0DC7BD24}" destId="{EED11125-B099-42F7-AFE0-BA5F43D6F4EB}" srcOrd="0" destOrd="0" presId="urn:microsoft.com/office/officeart/2005/8/layout/orgChart1"/>
    <dgm:cxn modelId="{C0285FBA-F0CE-47D3-B3FD-6F84001F6232}" type="presParOf" srcId="{246CB010-E59C-482E-9780-2192731C252C}" destId="{5E96E361-47DF-43B6-93A7-EDB4D80C8732}" srcOrd="0" destOrd="0" presId="urn:microsoft.com/office/officeart/2005/8/layout/orgChart1"/>
    <dgm:cxn modelId="{9817C587-B939-4FAC-AB69-47C8AF7EB767}" type="presParOf" srcId="{5E96E361-47DF-43B6-93A7-EDB4D80C8732}" destId="{9AEFB635-2ED1-44A6-A2A8-EB3756AD374F}" srcOrd="0" destOrd="0" presId="urn:microsoft.com/office/officeart/2005/8/layout/orgChart1"/>
    <dgm:cxn modelId="{7B13CC4A-152C-4C4E-9E04-AE79AA5C5783}" type="presParOf" srcId="{9AEFB635-2ED1-44A6-A2A8-EB3756AD374F}" destId="{A81A3BA7-BF42-498C-861A-5EC8DD781FE1}" srcOrd="0" destOrd="0" presId="urn:microsoft.com/office/officeart/2005/8/layout/orgChart1"/>
    <dgm:cxn modelId="{E4EC112A-4DF1-48B7-85C7-54EF68E78A1F}" type="presParOf" srcId="{9AEFB635-2ED1-44A6-A2A8-EB3756AD374F}" destId="{9C88AE0E-A841-4F0B-B4BF-835B1DAEAA35}" srcOrd="1" destOrd="0" presId="urn:microsoft.com/office/officeart/2005/8/layout/orgChart1"/>
    <dgm:cxn modelId="{26F9C92F-739E-4326-83CF-84C58266A879}" type="presParOf" srcId="{5E96E361-47DF-43B6-93A7-EDB4D80C8732}" destId="{777692B0-A0A0-48FD-AC79-1FDED01EBA6A}" srcOrd="1" destOrd="0" presId="urn:microsoft.com/office/officeart/2005/8/layout/orgChart1"/>
    <dgm:cxn modelId="{34353480-6029-4411-B90C-38AB6F67F741}" type="presParOf" srcId="{777692B0-A0A0-48FD-AC79-1FDED01EBA6A}" destId="{D04AE241-8DC0-4CA9-A017-BCC8D25D043D}" srcOrd="0" destOrd="0" presId="urn:microsoft.com/office/officeart/2005/8/layout/orgChart1"/>
    <dgm:cxn modelId="{164CCAB7-99B6-4CE8-8051-624F044CC5A0}" type="presParOf" srcId="{777692B0-A0A0-48FD-AC79-1FDED01EBA6A}" destId="{948CDAC9-526F-4AB6-90E8-81320FBE9EE1}" srcOrd="1" destOrd="0" presId="urn:microsoft.com/office/officeart/2005/8/layout/orgChart1"/>
    <dgm:cxn modelId="{64E6799C-4C32-4462-9602-17799477132F}" type="presParOf" srcId="{948CDAC9-526F-4AB6-90E8-81320FBE9EE1}" destId="{853932F4-DEE1-483B-AF61-E46CB109622B}" srcOrd="0" destOrd="0" presId="urn:microsoft.com/office/officeart/2005/8/layout/orgChart1"/>
    <dgm:cxn modelId="{7A555DDB-D334-42F5-A73A-616A8D881B4D}" type="presParOf" srcId="{853932F4-DEE1-483B-AF61-E46CB109622B}" destId="{B1383C03-DD80-4A4A-AEA4-F458C84717A4}" srcOrd="0" destOrd="0" presId="urn:microsoft.com/office/officeart/2005/8/layout/orgChart1"/>
    <dgm:cxn modelId="{8A0ED00F-47A6-4570-BDEF-3305F8B1AB58}" type="presParOf" srcId="{853932F4-DEE1-483B-AF61-E46CB109622B}" destId="{6E1DFFCF-F926-4192-BFEF-E076ECDC1130}" srcOrd="1" destOrd="0" presId="urn:microsoft.com/office/officeart/2005/8/layout/orgChart1"/>
    <dgm:cxn modelId="{E8E2A62F-655B-4AC3-B8CF-04A9849AF113}" type="presParOf" srcId="{948CDAC9-526F-4AB6-90E8-81320FBE9EE1}" destId="{D4BE5373-0EE7-4C0F-9178-00A8D5113780}" srcOrd="1" destOrd="0" presId="urn:microsoft.com/office/officeart/2005/8/layout/orgChart1"/>
    <dgm:cxn modelId="{5184EE82-04BB-45FC-9A9D-8A5710AE037D}" type="presParOf" srcId="{948CDAC9-526F-4AB6-90E8-81320FBE9EE1}" destId="{5923F1A3-6E96-4C0C-9DE8-A0A1E6686F64}" srcOrd="2" destOrd="0" presId="urn:microsoft.com/office/officeart/2005/8/layout/orgChart1"/>
    <dgm:cxn modelId="{91C2B077-3F60-4895-915A-2EC292CA0E5B}" type="presParOf" srcId="{777692B0-A0A0-48FD-AC79-1FDED01EBA6A}" destId="{167FDA61-5AF6-4BE9-A51B-783E8055FE54}" srcOrd="2" destOrd="0" presId="urn:microsoft.com/office/officeart/2005/8/layout/orgChart1"/>
    <dgm:cxn modelId="{1880A121-782A-4A91-9533-FE24C5BB1DDA}" type="presParOf" srcId="{777692B0-A0A0-48FD-AC79-1FDED01EBA6A}" destId="{CAD69DB3-2DB8-47FF-BFAB-5EE34705A2B4}" srcOrd="3" destOrd="0" presId="urn:microsoft.com/office/officeart/2005/8/layout/orgChart1"/>
    <dgm:cxn modelId="{2AC2845A-CCFA-4CE7-B0B6-619FC91505C1}" type="presParOf" srcId="{CAD69DB3-2DB8-47FF-BFAB-5EE34705A2B4}" destId="{F944C1A3-F13A-421F-90CA-55D43871CB10}" srcOrd="0" destOrd="0" presId="urn:microsoft.com/office/officeart/2005/8/layout/orgChart1"/>
    <dgm:cxn modelId="{E57F8798-D637-42F4-A5AB-4038194C3F60}" type="presParOf" srcId="{F944C1A3-F13A-421F-90CA-55D43871CB10}" destId="{F930397F-F225-40EA-8DD9-6312690A38B6}" srcOrd="0" destOrd="0" presId="urn:microsoft.com/office/officeart/2005/8/layout/orgChart1"/>
    <dgm:cxn modelId="{F8C5FD33-B9DE-4F5A-A499-B425998484C4}" type="presParOf" srcId="{F944C1A3-F13A-421F-90CA-55D43871CB10}" destId="{E7A75B49-7C06-4EFB-9D07-C1B4F37C2D29}" srcOrd="1" destOrd="0" presId="urn:microsoft.com/office/officeart/2005/8/layout/orgChart1"/>
    <dgm:cxn modelId="{4C7800CE-06FC-4D85-8E39-767A0A4F1632}" type="presParOf" srcId="{CAD69DB3-2DB8-47FF-BFAB-5EE34705A2B4}" destId="{AB6EA390-44E6-4E3C-BBB8-9B302E09AEB1}" srcOrd="1" destOrd="0" presId="urn:microsoft.com/office/officeart/2005/8/layout/orgChart1"/>
    <dgm:cxn modelId="{70974BBF-87FA-46AD-9833-8418DD93660B}" type="presParOf" srcId="{CAD69DB3-2DB8-47FF-BFAB-5EE34705A2B4}" destId="{FC830D12-B4A7-47EC-9FDC-E5B35A1FB3ED}" srcOrd="2" destOrd="0" presId="urn:microsoft.com/office/officeart/2005/8/layout/orgChart1"/>
    <dgm:cxn modelId="{F37488B0-B8C8-4FFE-9D89-CE7C5083982D}" type="presParOf" srcId="{777692B0-A0A0-48FD-AC79-1FDED01EBA6A}" destId="{AB49E800-DFA5-4BF6-B24A-F6D7687F5E51}" srcOrd="4" destOrd="0" presId="urn:microsoft.com/office/officeart/2005/8/layout/orgChart1"/>
    <dgm:cxn modelId="{2D564AD7-3771-4EE3-82B1-817DFB74F0B8}" type="presParOf" srcId="{777692B0-A0A0-48FD-AC79-1FDED01EBA6A}" destId="{72C59822-2FCB-482F-B317-D9ED158C2C3C}" srcOrd="5" destOrd="0" presId="urn:microsoft.com/office/officeart/2005/8/layout/orgChart1"/>
    <dgm:cxn modelId="{4B398EB5-8CA0-4BFD-B4A8-64EDFD9E8F27}" type="presParOf" srcId="{72C59822-2FCB-482F-B317-D9ED158C2C3C}" destId="{98D1CB01-42A1-4979-B3AC-A34F094E461B}" srcOrd="0" destOrd="0" presId="urn:microsoft.com/office/officeart/2005/8/layout/orgChart1"/>
    <dgm:cxn modelId="{90ABBA8F-8133-49A8-97EB-E8C0DE1F2DBC}" type="presParOf" srcId="{98D1CB01-42A1-4979-B3AC-A34F094E461B}" destId="{24A3E728-5611-4252-8395-8098BA45435F}" srcOrd="0" destOrd="0" presId="urn:microsoft.com/office/officeart/2005/8/layout/orgChart1"/>
    <dgm:cxn modelId="{1699B76A-6503-4A0E-9AD1-AD494C6A88D0}" type="presParOf" srcId="{98D1CB01-42A1-4979-B3AC-A34F094E461B}" destId="{2DD45802-B53F-4701-A41B-9BECF9DC63E3}" srcOrd="1" destOrd="0" presId="urn:microsoft.com/office/officeart/2005/8/layout/orgChart1"/>
    <dgm:cxn modelId="{2F96BF45-A483-465F-8839-4679094C538E}" type="presParOf" srcId="{72C59822-2FCB-482F-B317-D9ED158C2C3C}" destId="{64B04C32-D8A0-4544-8DA4-67826EF77EC3}" srcOrd="1" destOrd="0" presId="urn:microsoft.com/office/officeart/2005/8/layout/orgChart1"/>
    <dgm:cxn modelId="{F7168B40-4BD8-4310-80DD-0F436E4A81A1}" type="presParOf" srcId="{72C59822-2FCB-482F-B317-D9ED158C2C3C}" destId="{0CC9ACF5-EB46-4DB1-9270-CACF21DFEA27}" srcOrd="2" destOrd="0" presId="urn:microsoft.com/office/officeart/2005/8/layout/orgChart1"/>
    <dgm:cxn modelId="{95DDE14F-DED8-42E3-9151-3FF541002778}" type="presParOf" srcId="{777692B0-A0A0-48FD-AC79-1FDED01EBA6A}" destId="{EED11125-B099-42F7-AFE0-BA5F43D6F4EB}" srcOrd="6" destOrd="0" presId="urn:microsoft.com/office/officeart/2005/8/layout/orgChart1"/>
    <dgm:cxn modelId="{33E554C1-B67A-4B80-8605-3C73600942D2}" type="presParOf" srcId="{777692B0-A0A0-48FD-AC79-1FDED01EBA6A}" destId="{EA8B7F94-50EB-4A81-A297-698F7638C80D}" srcOrd="7" destOrd="0" presId="urn:microsoft.com/office/officeart/2005/8/layout/orgChart1"/>
    <dgm:cxn modelId="{48DBE82D-28A6-499A-B78A-779E99B44326}" type="presParOf" srcId="{EA8B7F94-50EB-4A81-A297-698F7638C80D}" destId="{A7B541F0-A8BC-411C-A6E1-12FFBD63ADE4}" srcOrd="0" destOrd="0" presId="urn:microsoft.com/office/officeart/2005/8/layout/orgChart1"/>
    <dgm:cxn modelId="{EC43A8BC-F17E-4E40-B54D-39DF9A638647}" type="presParOf" srcId="{A7B541F0-A8BC-411C-A6E1-12FFBD63ADE4}" destId="{2188EEE7-642B-4CF9-8084-333DED966C61}" srcOrd="0" destOrd="0" presId="urn:microsoft.com/office/officeart/2005/8/layout/orgChart1"/>
    <dgm:cxn modelId="{3615AE06-DC8B-444A-9669-DB1C1F49F780}" type="presParOf" srcId="{A7B541F0-A8BC-411C-A6E1-12FFBD63ADE4}" destId="{94C14534-118C-4AFB-8454-B86FFA2EADF4}" srcOrd="1" destOrd="0" presId="urn:microsoft.com/office/officeart/2005/8/layout/orgChart1"/>
    <dgm:cxn modelId="{56312BF7-9558-428E-BD5F-BB1FA9A91FC5}" type="presParOf" srcId="{EA8B7F94-50EB-4A81-A297-698F7638C80D}" destId="{B19718C8-9377-4EAB-876E-5C3421C70FFD}" srcOrd="1" destOrd="0" presId="urn:microsoft.com/office/officeart/2005/8/layout/orgChart1"/>
    <dgm:cxn modelId="{5C4ED122-13DF-4651-8179-F3B16228F973}" type="presParOf" srcId="{EA8B7F94-50EB-4A81-A297-698F7638C80D}" destId="{6C9CAB1A-22D4-4417-9A7B-CA5B3CD02423}" srcOrd="2" destOrd="0" presId="urn:microsoft.com/office/officeart/2005/8/layout/orgChart1"/>
    <dgm:cxn modelId="{087C9B59-9A5B-47DD-A000-27EE383D7066}" type="presParOf" srcId="{777692B0-A0A0-48FD-AC79-1FDED01EBA6A}" destId="{A7694629-D001-4F13-BB62-C7A47588A60A}" srcOrd="8" destOrd="0" presId="urn:microsoft.com/office/officeart/2005/8/layout/orgChart1"/>
    <dgm:cxn modelId="{443F8046-AB0E-403F-956A-435DB7FF29AE}" type="presParOf" srcId="{777692B0-A0A0-48FD-AC79-1FDED01EBA6A}" destId="{0342F2DA-CA69-4043-8DB7-F5901C280795}" srcOrd="9" destOrd="0" presId="urn:microsoft.com/office/officeart/2005/8/layout/orgChart1"/>
    <dgm:cxn modelId="{D4E4EFEE-00CC-4F47-A3E2-24EF64B8AE7C}" type="presParOf" srcId="{0342F2DA-CA69-4043-8DB7-F5901C280795}" destId="{A50E10BF-BF4D-410C-8FCD-01DE30334B2E}" srcOrd="0" destOrd="0" presId="urn:microsoft.com/office/officeart/2005/8/layout/orgChart1"/>
    <dgm:cxn modelId="{6C256B08-CA33-4C06-A75D-5E4C30E72DE3}" type="presParOf" srcId="{A50E10BF-BF4D-410C-8FCD-01DE30334B2E}" destId="{7F78BA56-2816-4135-8229-A3D5D740BE7F}" srcOrd="0" destOrd="0" presId="urn:microsoft.com/office/officeart/2005/8/layout/orgChart1"/>
    <dgm:cxn modelId="{A653D74C-871E-48AF-9A8E-D802F05F0DF5}" type="presParOf" srcId="{A50E10BF-BF4D-410C-8FCD-01DE30334B2E}" destId="{23D31BE1-BF28-4A47-83BF-34B3957C0AC8}" srcOrd="1" destOrd="0" presId="urn:microsoft.com/office/officeart/2005/8/layout/orgChart1"/>
    <dgm:cxn modelId="{9144C28F-BB2E-4123-8883-2EFA92037526}" type="presParOf" srcId="{0342F2DA-CA69-4043-8DB7-F5901C280795}" destId="{EA7E90D7-2B90-464B-990E-6EA112C5C733}" srcOrd="1" destOrd="0" presId="urn:microsoft.com/office/officeart/2005/8/layout/orgChart1"/>
    <dgm:cxn modelId="{1776DB2E-8087-4A32-8AAC-4549442CA841}" type="presParOf" srcId="{0342F2DA-CA69-4043-8DB7-F5901C280795}" destId="{FEF5343C-3B77-420F-BB0C-F5BE6A0D3C6A}" srcOrd="2" destOrd="0" presId="urn:microsoft.com/office/officeart/2005/8/layout/orgChart1"/>
    <dgm:cxn modelId="{FF458974-09BA-4C1A-AC9F-D1B8EBE9C142}" type="presParOf" srcId="{5E96E361-47DF-43B6-93A7-EDB4D80C8732}" destId="{78BDEBE7-3DA4-40F2-A632-573CD1B0AA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8E63D8-3A6B-4544-81A5-97A7970E3BC4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pPr rtl="1"/>
          <a:endParaRPr lang="ar-SA"/>
        </a:p>
      </dgm:t>
    </dgm:pt>
    <dgm:pt modelId="{E259FA3B-587C-4302-84D5-4BB0BC418BC4}">
      <dgm:prSet phldrT="[نص]" custT="1"/>
      <dgm:spPr/>
      <dgm:t>
        <a:bodyPr/>
        <a:lstStyle/>
        <a:p>
          <a:pPr algn="l" rtl="0"/>
          <a:r>
            <a:rPr lang="en-US" sz="1600" b="1" dirty="0">
              <a:solidFill>
                <a:srgbClr val="00B0F0"/>
              </a:solidFill>
            </a:rPr>
            <a:t>Preventive Therapy:</a:t>
          </a:r>
        </a:p>
        <a:p>
          <a:pPr algn="l" rtl="0"/>
          <a:endParaRPr lang="ar-SA" sz="2000" dirty="0"/>
        </a:p>
        <a:p>
          <a:pPr algn="l" rtl="0"/>
          <a:r>
            <a:rPr lang="en-US" sz="2000" dirty="0"/>
            <a:t>1. Environmental control        </a:t>
          </a:r>
        </a:p>
        <a:p>
          <a:pPr algn="l" rtl="0"/>
          <a:r>
            <a:rPr lang="en-US" sz="2000" dirty="0"/>
            <a:t> ( dust control, pets …..).</a:t>
          </a:r>
        </a:p>
        <a:p>
          <a:pPr algn="l" rtl="0"/>
          <a:r>
            <a:rPr lang="en-US" sz="2000" dirty="0"/>
            <a:t>2. Allergen immunotherapy .</a:t>
          </a:r>
          <a:endParaRPr lang="ar-SA" sz="2000" dirty="0"/>
        </a:p>
      </dgm:t>
    </dgm:pt>
    <dgm:pt modelId="{789205C3-5D2C-4AF1-8658-8976F8ADB47F}" type="parTrans" cxnId="{EA046EBA-B7E0-46EF-92F6-47DBFE07A81F}">
      <dgm:prSet/>
      <dgm:spPr/>
      <dgm:t>
        <a:bodyPr/>
        <a:lstStyle/>
        <a:p>
          <a:pPr rtl="1"/>
          <a:endParaRPr lang="ar-SA"/>
        </a:p>
      </dgm:t>
    </dgm:pt>
    <dgm:pt modelId="{86483ED0-924E-4D94-A345-F3C687EBE973}" type="sibTrans" cxnId="{EA046EBA-B7E0-46EF-92F6-47DBFE07A81F}">
      <dgm:prSet/>
      <dgm:spPr/>
      <dgm:t>
        <a:bodyPr/>
        <a:lstStyle/>
        <a:p>
          <a:pPr rtl="1"/>
          <a:endParaRPr lang="ar-SA"/>
        </a:p>
      </dgm:t>
    </dgm:pt>
    <dgm:pt modelId="{219B7648-2A92-4A1B-B1A1-6CE7CC6CC055}">
      <dgm:prSet phldrT="[نص]" custT="1"/>
      <dgm:spPr/>
      <dgm:t>
        <a:bodyPr/>
        <a:lstStyle/>
        <a:p>
          <a:pPr algn="l" rtl="0"/>
          <a:r>
            <a:rPr lang="en-US" sz="1200" b="1" dirty="0">
              <a:solidFill>
                <a:srgbClr val="00B0F0"/>
              </a:solidFill>
            </a:rPr>
            <a:t>Pharmacotherapy:</a:t>
          </a:r>
        </a:p>
        <a:p>
          <a:pPr algn="l" rtl="0"/>
          <a:r>
            <a:rPr lang="en-US" sz="1200" dirty="0"/>
            <a:t>1. Anti-histamines (H1- receptor antagonists).</a:t>
          </a:r>
        </a:p>
        <a:p>
          <a:pPr algn="l" rtl="0"/>
          <a:r>
            <a:rPr lang="en-US" sz="1200" dirty="0"/>
            <a:t>2. Anti-</a:t>
          </a:r>
          <a:r>
            <a:rPr lang="en-US" sz="1200" dirty="0" err="1"/>
            <a:t>allergics</a:t>
          </a:r>
          <a:r>
            <a:rPr lang="en-US" sz="1200" dirty="0"/>
            <a:t> .</a:t>
          </a:r>
        </a:p>
        <a:p>
          <a:pPr algn="l" rtl="0"/>
          <a:r>
            <a:rPr lang="en-US" sz="1200" dirty="0"/>
            <a:t>a) </a:t>
          </a:r>
          <a:r>
            <a:rPr lang="en-US" sz="1200" dirty="0" err="1"/>
            <a:t>Cromolyn</a:t>
          </a:r>
          <a:r>
            <a:rPr lang="en-US" sz="1200" dirty="0"/>
            <a:t> sodium (mast cell stabilizer).</a:t>
          </a:r>
        </a:p>
        <a:p>
          <a:pPr algn="l" rtl="0"/>
          <a:r>
            <a:rPr lang="en-US" sz="1200" dirty="0"/>
            <a:t>b) Leukotriene receptor antagonists (</a:t>
          </a:r>
          <a:r>
            <a:rPr lang="en-US" sz="1200" dirty="0" err="1"/>
            <a:t>montelukast</a:t>
          </a:r>
          <a:r>
            <a:rPr lang="en-US" sz="1200" dirty="0"/>
            <a:t>).</a:t>
          </a:r>
        </a:p>
        <a:p>
          <a:pPr algn="l" rtl="0"/>
          <a:r>
            <a:rPr lang="en-US" sz="1200" dirty="0"/>
            <a:t>3. Corticosteroids.</a:t>
          </a:r>
        </a:p>
        <a:p>
          <a:pPr algn="l" rtl="0"/>
          <a:r>
            <a:rPr lang="en-US" sz="1200" dirty="0"/>
            <a:t>4. Decongestants (alpha- adrenergic agonists).</a:t>
          </a:r>
        </a:p>
        <a:p>
          <a:pPr algn="l" rtl="0"/>
          <a:r>
            <a:rPr lang="en-US" sz="1200" dirty="0"/>
            <a:t>5. Anticholinergics.</a:t>
          </a:r>
        </a:p>
        <a:p>
          <a:pPr algn="l" rtl="0"/>
          <a:r>
            <a:rPr lang="en-US" sz="1200" dirty="0"/>
            <a:t>6. Antibiotics (if bacterial infection occur).</a:t>
          </a:r>
          <a:endParaRPr lang="ar-SA" sz="1200" dirty="0"/>
        </a:p>
      </dgm:t>
    </dgm:pt>
    <dgm:pt modelId="{F0276D51-B0B9-40E9-88D0-1ED783A292B0}" type="parTrans" cxnId="{80727A93-2EDD-410A-ACFF-C33F57396580}">
      <dgm:prSet/>
      <dgm:spPr/>
      <dgm:t>
        <a:bodyPr/>
        <a:lstStyle/>
        <a:p>
          <a:pPr rtl="1"/>
          <a:endParaRPr lang="ar-SA"/>
        </a:p>
      </dgm:t>
    </dgm:pt>
    <dgm:pt modelId="{DDB7D64B-FEB6-4E95-BFA9-0B67C1FE57BE}" type="sibTrans" cxnId="{80727A93-2EDD-410A-ACFF-C33F57396580}">
      <dgm:prSet/>
      <dgm:spPr/>
      <dgm:t>
        <a:bodyPr/>
        <a:lstStyle/>
        <a:p>
          <a:pPr rtl="1"/>
          <a:endParaRPr lang="ar-SA"/>
        </a:p>
      </dgm:t>
    </dgm:pt>
    <dgm:pt modelId="{A1F556F7-7A89-4F3A-AF24-D42C8C808A26}">
      <dgm:prSet phldrT="[نص]" custT="1"/>
      <dgm:spPr/>
      <dgm:t>
        <a:bodyPr/>
        <a:lstStyle/>
        <a:p>
          <a:pPr rtl="1"/>
          <a:r>
            <a:rPr lang="en-US" sz="2000" b="1" dirty="0"/>
            <a:t>Treatment of Rhinitis</a:t>
          </a:r>
          <a:endParaRPr lang="ar-SA" sz="2000" dirty="0"/>
        </a:p>
      </dgm:t>
    </dgm:pt>
    <dgm:pt modelId="{4C1B25D7-22D7-48FB-B976-56386E9575F0}" type="sibTrans" cxnId="{68111887-1E35-46FF-8AE6-EFE841A7DB26}">
      <dgm:prSet/>
      <dgm:spPr/>
      <dgm:t>
        <a:bodyPr/>
        <a:lstStyle/>
        <a:p>
          <a:pPr rtl="1"/>
          <a:endParaRPr lang="ar-SA"/>
        </a:p>
      </dgm:t>
    </dgm:pt>
    <dgm:pt modelId="{148F743B-7EF1-4474-AB4A-42B4DE94EDAA}" type="parTrans" cxnId="{68111887-1E35-46FF-8AE6-EFE841A7DB26}">
      <dgm:prSet/>
      <dgm:spPr/>
      <dgm:t>
        <a:bodyPr/>
        <a:lstStyle/>
        <a:p>
          <a:pPr rtl="1"/>
          <a:endParaRPr lang="ar-SA"/>
        </a:p>
      </dgm:t>
    </dgm:pt>
    <dgm:pt modelId="{903E7443-5A60-43B3-8DD6-7C82EC3DFE97}" type="pres">
      <dgm:prSet presAssocID="{9D8E63D8-3A6B-4544-81A5-97A7970E3BC4}" presName="composite" presStyleCnt="0">
        <dgm:presLayoutVars>
          <dgm:chMax val="1"/>
          <dgm:dir/>
          <dgm:resizeHandles val="exact"/>
        </dgm:presLayoutVars>
      </dgm:prSet>
      <dgm:spPr/>
    </dgm:pt>
    <dgm:pt modelId="{41A97EE0-F0B8-4CC5-8917-6A2FF916D9AC}" type="pres">
      <dgm:prSet presAssocID="{A1F556F7-7A89-4F3A-AF24-D42C8C808A26}" presName="roof" presStyleLbl="dkBgShp" presStyleIdx="0" presStyleCnt="2" custScaleX="100000" custScaleY="41466" custLinFactNeighborX="765" custLinFactNeighborY="30537"/>
      <dgm:spPr/>
    </dgm:pt>
    <dgm:pt modelId="{F3FC9B47-2826-49DD-9425-37099B441AF5}" type="pres">
      <dgm:prSet presAssocID="{A1F556F7-7A89-4F3A-AF24-D42C8C808A26}" presName="pillars" presStyleCnt="0"/>
      <dgm:spPr/>
    </dgm:pt>
    <dgm:pt modelId="{F73C2413-3C80-4503-9E12-33CF292B1439}" type="pres">
      <dgm:prSet presAssocID="{A1F556F7-7A89-4F3A-AF24-D42C8C808A26}" presName="pillar1" presStyleLbl="node1" presStyleIdx="0" presStyleCnt="2">
        <dgm:presLayoutVars>
          <dgm:bulletEnabled val="1"/>
        </dgm:presLayoutVars>
      </dgm:prSet>
      <dgm:spPr/>
    </dgm:pt>
    <dgm:pt modelId="{1FD4AE02-E6DA-45D2-AED2-37C79026255D}" type="pres">
      <dgm:prSet presAssocID="{219B7648-2A92-4A1B-B1A1-6CE7CC6CC055}" presName="pillarX" presStyleLbl="node1" presStyleIdx="1" presStyleCnt="2">
        <dgm:presLayoutVars>
          <dgm:bulletEnabled val="1"/>
        </dgm:presLayoutVars>
      </dgm:prSet>
      <dgm:spPr/>
    </dgm:pt>
    <dgm:pt modelId="{538287B4-B67A-4E90-9CB2-E6F70E3414E8}" type="pres">
      <dgm:prSet presAssocID="{A1F556F7-7A89-4F3A-AF24-D42C8C808A26}" presName="base" presStyleLbl="dkBgShp" presStyleIdx="1" presStyleCnt="2" custFlipVert="1" custScaleY="67886"/>
      <dgm:spPr/>
    </dgm:pt>
  </dgm:ptLst>
  <dgm:cxnLst>
    <dgm:cxn modelId="{86A6EA1F-98B4-0142-821B-C7022D342B7E}" type="presOf" srcId="{219B7648-2A92-4A1B-B1A1-6CE7CC6CC055}" destId="{1FD4AE02-E6DA-45D2-AED2-37C79026255D}" srcOrd="0" destOrd="0" presId="urn:microsoft.com/office/officeart/2005/8/layout/hList3"/>
    <dgm:cxn modelId="{EA046EBA-B7E0-46EF-92F6-47DBFE07A81F}" srcId="{A1F556F7-7A89-4F3A-AF24-D42C8C808A26}" destId="{E259FA3B-587C-4302-84D5-4BB0BC418BC4}" srcOrd="0" destOrd="0" parTransId="{789205C3-5D2C-4AF1-8658-8976F8ADB47F}" sibTransId="{86483ED0-924E-4D94-A345-F3C687EBE973}"/>
    <dgm:cxn modelId="{80727A93-2EDD-410A-ACFF-C33F57396580}" srcId="{A1F556F7-7A89-4F3A-AF24-D42C8C808A26}" destId="{219B7648-2A92-4A1B-B1A1-6CE7CC6CC055}" srcOrd="1" destOrd="0" parTransId="{F0276D51-B0B9-40E9-88D0-1ED783A292B0}" sibTransId="{DDB7D64B-FEB6-4E95-BFA9-0B67C1FE57BE}"/>
    <dgm:cxn modelId="{BCCAD050-C2C9-1540-B4A0-B331FD5696D6}" type="presOf" srcId="{A1F556F7-7A89-4F3A-AF24-D42C8C808A26}" destId="{41A97EE0-F0B8-4CC5-8917-6A2FF916D9AC}" srcOrd="0" destOrd="0" presId="urn:microsoft.com/office/officeart/2005/8/layout/hList3"/>
    <dgm:cxn modelId="{22279770-E3C3-C64B-A03F-16B1B3247C71}" type="presOf" srcId="{E259FA3B-587C-4302-84D5-4BB0BC418BC4}" destId="{F73C2413-3C80-4503-9E12-33CF292B1439}" srcOrd="0" destOrd="0" presId="urn:microsoft.com/office/officeart/2005/8/layout/hList3"/>
    <dgm:cxn modelId="{68111887-1E35-46FF-8AE6-EFE841A7DB26}" srcId="{9D8E63D8-3A6B-4544-81A5-97A7970E3BC4}" destId="{A1F556F7-7A89-4F3A-AF24-D42C8C808A26}" srcOrd="0" destOrd="0" parTransId="{148F743B-7EF1-4474-AB4A-42B4DE94EDAA}" sibTransId="{4C1B25D7-22D7-48FB-B976-56386E9575F0}"/>
    <dgm:cxn modelId="{3A6986A1-0FF2-EA4B-9595-852B06B08D38}" type="presOf" srcId="{9D8E63D8-3A6B-4544-81A5-97A7970E3BC4}" destId="{903E7443-5A60-43B3-8DD6-7C82EC3DFE97}" srcOrd="0" destOrd="0" presId="urn:microsoft.com/office/officeart/2005/8/layout/hList3"/>
    <dgm:cxn modelId="{187EBF34-5A47-EC46-9C05-61B4FE712055}" type="presParOf" srcId="{903E7443-5A60-43B3-8DD6-7C82EC3DFE97}" destId="{41A97EE0-F0B8-4CC5-8917-6A2FF916D9AC}" srcOrd="0" destOrd="0" presId="urn:microsoft.com/office/officeart/2005/8/layout/hList3"/>
    <dgm:cxn modelId="{8641DCC7-B575-2A49-8EF5-DA2CE37669D8}" type="presParOf" srcId="{903E7443-5A60-43B3-8DD6-7C82EC3DFE97}" destId="{F3FC9B47-2826-49DD-9425-37099B441AF5}" srcOrd="1" destOrd="0" presId="urn:microsoft.com/office/officeart/2005/8/layout/hList3"/>
    <dgm:cxn modelId="{A03CD973-9141-DA4F-BECC-E36428B4F3BF}" type="presParOf" srcId="{F3FC9B47-2826-49DD-9425-37099B441AF5}" destId="{F73C2413-3C80-4503-9E12-33CF292B1439}" srcOrd="0" destOrd="0" presId="urn:microsoft.com/office/officeart/2005/8/layout/hList3"/>
    <dgm:cxn modelId="{ED009C81-78ED-D14E-87C8-A97497379037}" type="presParOf" srcId="{F3FC9B47-2826-49DD-9425-37099B441AF5}" destId="{1FD4AE02-E6DA-45D2-AED2-37C79026255D}" srcOrd="1" destOrd="0" presId="urn:microsoft.com/office/officeart/2005/8/layout/hList3"/>
    <dgm:cxn modelId="{E93A5819-285A-984D-8E95-9BB7A1F6E733}" type="presParOf" srcId="{903E7443-5A60-43B3-8DD6-7C82EC3DFE97}" destId="{538287B4-B67A-4E90-9CB2-E6F70E3414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AE2734-7C78-3844-BDD4-37FD676F35AE}" type="doc">
      <dgm:prSet loTypeId="urn:microsoft.com/office/officeart/2005/8/layout/hierarchy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E9C6AD0-62A1-CC4C-A4A4-FF56DA7B4E3C}">
      <dgm:prSet phldrT="[Text]"/>
      <dgm:spPr>
        <a:solidFill>
          <a:srgbClr val="9A261F"/>
        </a:solidFill>
      </dgm:spPr>
      <dgm:t>
        <a:bodyPr/>
        <a:lstStyle/>
        <a:p>
          <a:r>
            <a:rPr lang="en-US" dirty="0"/>
            <a:t>Treatment</a:t>
          </a:r>
        </a:p>
      </dgm:t>
    </dgm:pt>
    <dgm:pt modelId="{C08DC873-9D6C-5B4B-A391-46EFEA08159B}" type="parTrans" cxnId="{759B2EA4-BF4A-2241-B425-104ED123CF13}">
      <dgm:prSet/>
      <dgm:spPr/>
      <dgm:t>
        <a:bodyPr/>
        <a:lstStyle/>
        <a:p>
          <a:endParaRPr lang="en-US"/>
        </a:p>
      </dgm:t>
    </dgm:pt>
    <dgm:pt modelId="{F84F479D-AC55-184C-84D2-161E9A958A03}" type="sibTrans" cxnId="{759B2EA4-BF4A-2241-B425-104ED123CF13}">
      <dgm:prSet/>
      <dgm:spPr/>
      <dgm:t>
        <a:bodyPr/>
        <a:lstStyle/>
        <a:p>
          <a:endParaRPr lang="en-US"/>
        </a:p>
      </dgm:t>
    </dgm:pt>
    <dgm:pt modelId="{EBEC18F0-8AFD-9544-BD8A-3DFB4C8643A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500" dirty="0"/>
            <a:t>Productive Cough </a:t>
          </a:r>
          <a:r>
            <a:rPr lang="en-US" sz="2400" dirty="0"/>
            <a:t>(wet cough)</a:t>
          </a:r>
        </a:p>
      </dgm:t>
    </dgm:pt>
    <dgm:pt modelId="{32CA68D9-68B0-AC46-9F45-7C7AA7F5F6A6}" type="parTrans" cxnId="{1CBF43BB-4A70-6A4D-9B73-2F1479FF53D7}">
      <dgm:prSet/>
      <dgm:spPr/>
      <dgm:t>
        <a:bodyPr/>
        <a:lstStyle/>
        <a:p>
          <a:endParaRPr lang="en-US"/>
        </a:p>
      </dgm:t>
    </dgm:pt>
    <dgm:pt modelId="{803C3BF3-E00E-324A-B3E4-63E6B8D8F11F}" type="sibTrans" cxnId="{1CBF43BB-4A70-6A4D-9B73-2F1479FF53D7}">
      <dgm:prSet/>
      <dgm:spPr/>
      <dgm:t>
        <a:bodyPr/>
        <a:lstStyle/>
        <a:p>
          <a:endParaRPr lang="en-US"/>
        </a:p>
      </dgm:t>
    </dgm:pt>
    <dgm:pt modelId="{35D526E6-48B9-7B45-BD3F-8263BFA333C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Mucolytics</a:t>
          </a:r>
        </a:p>
      </dgm:t>
    </dgm:pt>
    <dgm:pt modelId="{1FD63EA3-4790-3E4E-B9B2-5A6093F327B1}" type="parTrans" cxnId="{15ECE4D9-FEE9-8740-BE79-999B2AB03378}">
      <dgm:prSet/>
      <dgm:spPr/>
      <dgm:t>
        <a:bodyPr/>
        <a:lstStyle/>
        <a:p>
          <a:endParaRPr lang="en-US"/>
        </a:p>
      </dgm:t>
    </dgm:pt>
    <dgm:pt modelId="{1AA95FE9-F6B2-D941-9B37-8ABE3EB3764B}" type="sibTrans" cxnId="{15ECE4D9-FEE9-8740-BE79-999B2AB03378}">
      <dgm:prSet/>
      <dgm:spPr/>
      <dgm:t>
        <a:bodyPr/>
        <a:lstStyle/>
        <a:p>
          <a:endParaRPr lang="en-US"/>
        </a:p>
      </dgm:t>
    </dgm:pt>
    <dgm:pt modelId="{72AE6348-A371-FE47-B439-D031F021E0A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Expectorants</a:t>
          </a:r>
        </a:p>
      </dgm:t>
    </dgm:pt>
    <dgm:pt modelId="{8EA536A5-B348-3D44-B6D5-28ACFCA4E92B}" type="parTrans" cxnId="{DFF4EA6C-E1A5-6148-A480-2FE691990905}">
      <dgm:prSet/>
      <dgm:spPr/>
      <dgm:t>
        <a:bodyPr/>
        <a:lstStyle/>
        <a:p>
          <a:endParaRPr lang="en-US"/>
        </a:p>
      </dgm:t>
    </dgm:pt>
    <dgm:pt modelId="{A0ED994A-69D6-824D-B6EF-26885B3D1DF3}" type="sibTrans" cxnId="{DFF4EA6C-E1A5-6148-A480-2FE691990905}">
      <dgm:prSet/>
      <dgm:spPr/>
      <dgm:t>
        <a:bodyPr/>
        <a:lstStyle/>
        <a:p>
          <a:endParaRPr lang="en-US"/>
        </a:p>
      </dgm:t>
    </dgm:pt>
    <dgm:pt modelId="{F296BDFF-389A-F841-8E6B-2E44761EDE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700" dirty="0"/>
            <a:t>Non-Productive Cough </a:t>
          </a:r>
          <a:r>
            <a:rPr lang="en-US" sz="1600" dirty="0"/>
            <a:t>(Dry or irritant cough)</a:t>
          </a:r>
        </a:p>
      </dgm:t>
    </dgm:pt>
    <dgm:pt modelId="{464AFC64-6B9D-2948-B38C-1697DD439B74}" type="parTrans" cxnId="{7082DA21-C503-974F-A72A-2E238023BB61}">
      <dgm:prSet/>
      <dgm:spPr/>
      <dgm:t>
        <a:bodyPr/>
        <a:lstStyle/>
        <a:p>
          <a:endParaRPr lang="en-US"/>
        </a:p>
      </dgm:t>
    </dgm:pt>
    <dgm:pt modelId="{4739678A-E3BA-B344-9722-D0F4E727859D}" type="sibTrans" cxnId="{7082DA21-C503-974F-A72A-2E238023BB61}">
      <dgm:prSet/>
      <dgm:spPr/>
      <dgm:t>
        <a:bodyPr/>
        <a:lstStyle/>
        <a:p>
          <a:endParaRPr lang="en-US"/>
        </a:p>
      </dgm:t>
    </dgm:pt>
    <dgm:pt modelId="{4BC5FCBC-2A1B-7342-B260-70A571DAD8A7}">
      <dgm:prSet phldrT="[Text]"/>
      <dgm:spPr/>
      <dgm:t>
        <a:bodyPr/>
        <a:lstStyle/>
        <a:p>
          <a:r>
            <a:rPr lang="en-US" dirty="0"/>
            <a:t>Antitussive Agents</a:t>
          </a:r>
        </a:p>
      </dgm:t>
    </dgm:pt>
    <dgm:pt modelId="{7D90AFB9-CAF3-CE45-8014-2D0F33445E45}" type="parTrans" cxnId="{615CD1DB-E18E-3042-B5B3-DF51FDDAEDCE}">
      <dgm:prSet/>
      <dgm:spPr/>
      <dgm:t>
        <a:bodyPr/>
        <a:lstStyle/>
        <a:p>
          <a:endParaRPr lang="en-US"/>
        </a:p>
      </dgm:t>
    </dgm:pt>
    <dgm:pt modelId="{1B1E540E-63C6-FC48-8EA4-EBB8B6AA166C}" type="sibTrans" cxnId="{615CD1DB-E18E-3042-B5B3-DF51FDDAEDCE}">
      <dgm:prSet/>
      <dgm:spPr/>
      <dgm:t>
        <a:bodyPr/>
        <a:lstStyle/>
        <a:p>
          <a:endParaRPr lang="en-US"/>
        </a:p>
      </dgm:t>
    </dgm:pt>
    <dgm:pt modelId="{6327A435-2F2B-3E4C-B443-48604666D6A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Pulmozyme</a:t>
          </a:r>
        </a:p>
      </dgm:t>
    </dgm:pt>
    <dgm:pt modelId="{F2511AEB-38C9-2D49-AFF4-59C3D7FDF996}" type="parTrans" cxnId="{C8C8560D-120D-B543-B15E-DE24D804F9F0}">
      <dgm:prSet/>
      <dgm:spPr/>
      <dgm:t>
        <a:bodyPr/>
        <a:lstStyle/>
        <a:p>
          <a:endParaRPr lang="en-US"/>
        </a:p>
      </dgm:t>
    </dgm:pt>
    <dgm:pt modelId="{30EEABF1-677F-A943-A17E-86CA43721C92}" type="sibTrans" cxnId="{C8C8560D-120D-B543-B15E-DE24D804F9F0}">
      <dgm:prSet/>
      <dgm:spPr/>
      <dgm:t>
        <a:bodyPr/>
        <a:lstStyle/>
        <a:p>
          <a:endParaRPr lang="en-US"/>
        </a:p>
      </dgm:t>
    </dgm:pt>
    <dgm:pt modelId="{1B9F159D-E653-864F-BE12-38CA83D48A7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Centrally Acting</a:t>
          </a:r>
        </a:p>
      </dgm:t>
    </dgm:pt>
    <dgm:pt modelId="{C68506DA-05A0-6546-88D0-36BA791659F6}" type="parTrans" cxnId="{DD7426F5-1990-654D-9ADD-7AB23E100632}">
      <dgm:prSet/>
      <dgm:spPr/>
      <dgm:t>
        <a:bodyPr/>
        <a:lstStyle/>
        <a:p>
          <a:endParaRPr lang="en-US"/>
        </a:p>
      </dgm:t>
    </dgm:pt>
    <dgm:pt modelId="{D9C4702B-7D4C-EB45-95B7-9661343DB281}" type="sibTrans" cxnId="{DD7426F5-1990-654D-9ADD-7AB23E100632}">
      <dgm:prSet/>
      <dgm:spPr/>
      <dgm:t>
        <a:bodyPr/>
        <a:lstStyle/>
        <a:p>
          <a:endParaRPr lang="en-US"/>
        </a:p>
      </dgm:t>
    </dgm:pt>
    <dgm:pt modelId="{8787E9DA-E7F0-F34B-A5A3-DB947F8F4EC5}">
      <dgm:prSet phldrT="[Text]"/>
      <dgm:spPr/>
      <dgm:t>
        <a:bodyPr/>
        <a:lstStyle/>
        <a:p>
          <a:r>
            <a:rPr lang="en-US" dirty="0"/>
            <a:t>Reflex Stimulation</a:t>
          </a:r>
        </a:p>
      </dgm:t>
    </dgm:pt>
    <dgm:pt modelId="{0A54752B-AFB7-8F4E-9974-BF4886D41821}" type="parTrans" cxnId="{03608623-F52F-8246-B3B4-5A81A204719B}">
      <dgm:prSet/>
      <dgm:spPr/>
      <dgm:t>
        <a:bodyPr/>
        <a:lstStyle/>
        <a:p>
          <a:endParaRPr lang="en-US"/>
        </a:p>
      </dgm:t>
    </dgm:pt>
    <dgm:pt modelId="{C70B5C9C-3B84-7F47-AD98-05143994E02E}" type="sibTrans" cxnId="{03608623-F52F-8246-B3B4-5A81A204719B}">
      <dgm:prSet/>
      <dgm:spPr/>
      <dgm:t>
        <a:bodyPr/>
        <a:lstStyle/>
        <a:p>
          <a:endParaRPr lang="en-US"/>
        </a:p>
      </dgm:t>
    </dgm:pt>
    <dgm:pt modelId="{AE58634B-C355-0F4D-8FE0-EFD456305ED3}">
      <dgm:prSet phldrT="[Text]"/>
      <dgm:spPr/>
      <dgm:t>
        <a:bodyPr/>
        <a:lstStyle/>
        <a:p>
          <a:r>
            <a:rPr lang="en-US" dirty="0"/>
            <a:t>Direct Stimulation</a:t>
          </a:r>
        </a:p>
      </dgm:t>
    </dgm:pt>
    <dgm:pt modelId="{8E53B303-3A69-EE44-BFB8-D957443B95D6}" type="parTrans" cxnId="{30C1C543-952A-8140-A78D-491F7334E762}">
      <dgm:prSet/>
      <dgm:spPr/>
      <dgm:t>
        <a:bodyPr/>
        <a:lstStyle/>
        <a:p>
          <a:endParaRPr lang="en-US"/>
        </a:p>
      </dgm:t>
    </dgm:pt>
    <dgm:pt modelId="{B7635DCA-C569-A541-BAC4-AF45EC1A714B}" type="sibTrans" cxnId="{30C1C543-952A-8140-A78D-491F7334E762}">
      <dgm:prSet/>
      <dgm:spPr/>
      <dgm:t>
        <a:bodyPr/>
        <a:lstStyle/>
        <a:p>
          <a:endParaRPr lang="en-US"/>
        </a:p>
      </dgm:t>
    </dgm:pt>
    <dgm:pt modelId="{FDC9DFB1-96AD-194B-A45D-1C82B08AE82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050" dirty="0"/>
            <a:t>N-Acetylcysteine </a:t>
          </a:r>
          <a:endParaRPr lang="en-US" sz="900" dirty="0"/>
        </a:p>
      </dgm:t>
    </dgm:pt>
    <dgm:pt modelId="{3BD68105-3DFD-FD4E-838A-4E55CE67684D}" type="parTrans" cxnId="{9854EEC4-342F-2241-9DEB-7AB019190630}">
      <dgm:prSet/>
      <dgm:spPr/>
      <dgm:t>
        <a:bodyPr/>
        <a:lstStyle/>
        <a:p>
          <a:endParaRPr lang="en-US"/>
        </a:p>
      </dgm:t>
    </dgm:pt>
    <dgm:pt modelId="{FBBD66CB-B3F4-CD46-AD7C-7935BEE19653}" type="sibTrans" cxnId="{9854EEC4-342F-2241-9DEB-7AB019190630}">
      <dgm:prSet/>
      <dgm:spPr/>
      <dgm:t>
        <a:bodyPr/>
        <a:lstStyle/>
        <a:p>
          <a:endParaRPr lang="en-US"/>
        </a:p>
      </dgm:t>
    </dgm:pt>
    <dgm:pt modelId="{607292BE-5175-304C-9E02-05ACE55587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Bromhexine</a:t>
          </a:r>
        </a:p>
      </dgm:t>
    </dgm:pt>
    <dgm:pt modelId="{7645AE53-EDF5-B746-8DD4-8C1DD51728D9}" type="parTrans" cxnId="{A3E108A3-D443-C049-A43D-B4388008513C}">
      <dgm:prSet/>
      <dgm:spPr/>
      <dgm:t>
        <a:bodyPr/>
        <a:lstStyle/>
        <a:p>
          <a:endParaRPr lang="en-US"/>
        </a:p>
      </dgm:t>
    </dgm:pt>
    <dgm:pt modelId="{B561B42C-1834-374D-B211-242061804C4C}" type="sibTrans" cxnId="{A3E108A3-D443-C049-A43D-B4388008513C}">
      <dgm:prSet/>
      <dgm:spPr/>
      <dgm:t>
        <a:bodyPr/>
        <a:lstStyle/>
        <a:p>
          <a:endParaRPr lang="en-US"/>
        </a:p>
      </dgm:t>
    </dgm:pt>
    <dgm:pt modelId="{FAB45E40-AFE6-B14C-81C9-B1FE6009AF8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Peripherally Acting</a:t>
          </a:r>
        </a:p>
      </dgm:t>
    </dgm:pt>
    <dgm:pt modelId="{498FE01C-9A29-4244-883B-0F4091CD8D1A}" type="parTrans" cxnId="{6CA34D8D-BBFE-4647-BE66-B048979389F2}">
      <dgm:prSet/>
      <dgm:spPr/>
      <dgm:t>
        <a:bodyPr/>
        <a:lstStyle/>
        <a:p>
          <a:endParaRPr lang="en-US"/>
        </a:p>
      </dgm:t>
    </dgm:pt>
    <dgm:pt modelId="{95DC2739-2A87-8447-9C57-90D338D0C0F5}" type="sibTrans" cxnId="{6CA34D8D-BBFE-4647-BE66-B048979389F2}">
      <dgm:prSet/>
      <dgm:spPr/>
      <dgm:t>
        <a:bodyPr/>
        <a:lstStyle/>
        <a:p>
          <a:endParaRPr lang="en-US"/>
        </a:p>
      </dgm:t>
    </dgm:pt>
    <dgm:pt modelId="{48D2208B-223B-E645-9343-A5FC4C39758D}" type="pres">
      <dgm:prSet presAssocID="{D0AE2734-7C78-3844-BDD4-37FD676F35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1CEF40-F4CE-7843-849A-914C3ED7E14C}" type="pres">
      <dgm:prSet presAssocID="{8E9C6AD0-62A1-CC4C-A4A4-FF56DA7B4E3C}" presName="vertOne" presStyleCnt="0"/>
      <dgm:spPr/>
    </dgm:pt>
    <dgm:pt modelId="{1E39CF2A-3AC8-BB4C-A0FA-F78B01D72C59}" type="pres">
      <dgm:prSet presAssocID="{8E9C6AD0-62A1-CC4C-A4A4-FF56DA7B4E3C}" presName="txOne" presStyleLbl="node0" presStyleIdx="0" presStyleCnt="1">
        <dgm:presLayoutVars>
          <dgm:chPref val="3"/>
        </dgm:presLayoutVars>
      </dgm:prSet>
      <dgm:spPr/>
    </dgm:pt>
    <dgm:pt modelId="{FA61D077-A5FE-E341-A460-455033F1B3F1}" type="pres">
      <dgm:prSet presAssocID="{8E9C6AD0-62A1-CC4C-A4A4-FF56DA7B4E3C}" presName="parTransOne" presStyleCnt="0"/>
      <dgm:spPr/>
    </dgm:pt>
    <dgm:pt modelId="{49417810-1A94-F04E-8E10-02A16EBFDBBE}" type="pres">
      <dgm:prSet presAssocID="{8E9C6AD0-62A1-CC4C-A4A4-FF56DA7B4E3C}" presName="horzOne" presStyleCnt="0"/>
      <dgm:spPr/>
    </dgm:pt>
    <dgm:pt modelId="{317CFE6D-F6FC-B24E-99AE-24237598D3A9}" type="pres">
      <dgm:prSet presAssocID="{EBEC18F0-8AFD-9544-BD8A-3DFB4C8643A8}" presName="vertTwo" presStyleCnt="0"/>
      <dgm:spPr/>
    </dgm:pt>
    <dgm:pt modelId="{2ABC8352-B084-2B45-B1AA-4A86D04019C5}" type="pres">
      <dgm:prSet presAssocID="{EBEC18F0-8AFD-9544-BD8A-3DFB4C8643A8}" presName="txTwo" presStyleLbl="node2" presStyleIdx="0" presStyleCnt="2">
        <dgm:presLayoutVars>
          <dgm:chPref val="3"/>
        </dgm:presLayoutVars>
      </dgm:prSet>
      <dgm:spPr/>
    </dgm:pt>
    <dgm:pt modelId="{C992C911-5670-D54D-B93E-88844A4A58D4}" type="pres">
      <dgm:prSet presAssocID="{EBEC18F0-8AFD-9544-BD8A-3DFB4C8643A8}" presName="parTransTwo" presStyleCnt="0"/>
      <dgm:spPr/>
    </dgm:pt>
    <dgm:pt modelId="{1CEAE190-4627-F747-BDAC-93CAF8582FDB}" type="pres">
      <dgm:prSet presAssocID="{EBEC18F0-8AFD-9544-BD8A-3DFB4C8643A8}" presName="horzTwo" presStyleCnt="0"/>
      <dgm:spPr/>
    </dgm:pt>
    <dgm:pt modelId="{016BCB2A-2973-E445-A550-1D92C1090D30}" type="pres">
      <dgm:prSet presAssocID="{35D526E6-48B9-7B45-BD3F-8263BFA333C2}" presName="vertThree" presStyleCnt="0"/>
      <dgm:spPr/>
    </dgm:pt>
    <dgm:pt modelId="{23FB5C36-4AEA-ED4D-89CD-DFDEEE8B76D4}" type="pres">
      <dgm:prSet presAssocID="{35D526E6-48B9-7B45-BD3F-8263BFA333C2}" presName="txThree" presStyleLbl="node3" presStyleIdx="0" presStyleCnt="3">
        <dgm:presLayoutVars>
          <dgm:chPref val="3"/>
        </dgm:presLayoutVars>
      </dgm:prSet>
      <dgm:spPr/>
    </dgm:pt>
    <dgm:pt modelId="{63EED0A9-E2EA-6E49-B500-A8F384D0887A}" type="pres">
      <dgm:prSet presAssocID="{35D526E6-48B9-7B45-BD3F-8263BFA333C2}" presName="parTransThree" presStyleCnt="0"/>
      <dgm:spPr/>
    </dgm:pt>
    <dgm:pt modelId="{4DC31554-50BD-154C-929C-E00B1A042E38}" type="pres">
      <dgm:prSet presAssocID="{35D526E6-48B9-7B45-BD3F-8263BFA333C2}" presName="horzThree" presStyleCnt="0"/>
      <dgm:spPr/>
    </dgm:pt>
    <dgm:pt modelId="{358B5D73-229C-7243-B783-D5ADEEFB6460}" type="pres">
      <dgm:prSet presAssocID="{FDC9DFB1-96AD-194B-A45D-1C82B08AE824}" presName="vertFour" presStyleCnt="0">
        <dgm:presLayoutVars>
          <dgm:chPref val="3"/>
        </dgm:presLayoutVars>
      </dgm:prSet>
      <dgm:spPr/>
    </dgm:pt>
    <dgm:pt modelId="{DA0F6DEB-BD70-FD4C-BFE7-2F0B60BD2146}" type="pres">
      <dgm:prSet presAssocID="{FDC9DFB1-96AD-194B-A45D-1C82B08AE824}" presName="txFour" presStyleLbl="node4" presStyleIdx="0" presStyleCnt="7">
        <dgm:presLayoutVars>
          <dgm:chPref val="3"/>
        </dgm:presLayoutVars>
      </dgm:prSet>
      <dgm:spPr/>
    </dgm:pt>
    <dgm:pt modelId="{ACD63F81-6699-9247-BA12-277FC5871CBE}" type="pres">
      <dgm:prSet presAssocID="{FDC9DFB1-96AD-194B-A45D-1C82B08AE824}" presName="horzFour" presStyleCnt="0"/>
      <dgm:spPr/>
    </dgm:pt>
    <dgm:pt modelId="{2834234D-0FE4-684C-BC1F-68511CFEED16}" type="pres">
      <dgm:prSet presAssocID="{FBBD66CB-B3F4-CD46-AD7C-7935BEE19653}" presName="sibSpaceFour" presStyleCnt="0"/>
      <dgm:spPr/>
    </dgm:pt>
    <dgm:pt modelId="{9CE663FC-63A8-2B48-AE93-31482EE76D37}" type="pres">
      <dgm:prSet presAssocID="{607292BE-5175-304C-9E02-05ACE5558750}" presName="vertFour" presStyleCnt="0">
        <dgm:presLayoutVars>
          <dgm:chPref val="3"/>
        </dgm:presLayoutVars>
      </dgm:prSet>
      <dgm:spPr/>
    </dgm:pt>
    <dgm:pt modelId="{FF27E86A-DB62-444D-9C87-70A0E56B4DE2}" type="pres">
      <dgm:prSet presAssocID="{607292BE-5175-304C-9E02-05ACE5558750}" presName="txFour" presStyleLbl="node4" presStyleIdx="1" presStyleCnt="7">
        <dgm:presLayoutVars>
          <dgm:chPref val="3"/>
        </dgm:presLayoutVars>
      </dgm:prSet>
      <dgm:spPr/>
    </dgm:pt>
    <dgm:pt modelId="{08BBA2D2-7666-9E4F-BF76-26CD98EB2E16}" type="pres">
      <dgm:prSet presAssocID="{607292BE-5175-304C-9E02-05ACE5558750}" presName="horzFour" presStyleCnt="0"/>
      <dgm:spPr/>
    </dgm:pt>
    <dgm:pt modelId="{E2097EC5-C560-A948-89DC-B0D6287DD318}" type="pres">
      <dgm:prSet presAssocID="{B561B42C-1834-374D-B211-242061804C4C}" presName="sibSpaceFour" presStyleCnt="0"/>
      <dgm:spPr/>
    </dgm:pt>
    <dgm:pt modelId="{9DBF0072-0C4B-7749-B816-F10B8337F808}" type="pres">
      <dgm:prSet presAssocID="{6327A435-2F2B-3E4C-B443-48604666D6A2}" presName="vertFour" presStyleCnt="0">
        <dgm:presLayoutVars>
          <dgm:chPref val="3"/>
        </dgm:presLayoutVars>
      </dgm:prSet>
      <dgm:spPr/>
    </dgm:pt>
    <dgm:pt modelId="{2079ACC3-DFA4-C746-AEC8-D037C0926F24}" type="pres">
      <dgm:prSet presAssocID="{6327A435-2F2B-3E4C-B443-48604666D6A2}" presName="txFour" presStyleLbl="node4" presStyleIdx="2" presStyleCnt="7">
        <dgm:presLayoutVars>
          <dgm:chPref val="3"/>
        </dgm:presLayoutVars>
      </dgm:prSet>
      <dgm:spPr/>
    </dgm:pt>
    <dgm:pt modelId="{2746B557-FAF4-DB46-83AE-C63275CE4222}" type="pres">
      <dgm:prSet presAssocID="{6327A435-2F2B-3E4C-B443-48604666D6A2}" presName="horzFour" presStyleCnt="0"/>
      <dgm:spPr/>
    </dgm:pt>
    <dgm:pt modelId="{F207A827-8A27-294E-998D-0FFEDCAC0158}" type="pres">
      <dgm:prSet presAssocID="{1AA95FE9-F6B2-D941-9B37-8ABE3EB3764B}" presName="sibSpaceThree" presStyleCnt="0"/>
      <dgm:spPr/>
    </dgm:pt>
    <dgm:pt modelId="{7B61716B-B5F3-7844-AFEA-372CD92D8B69}" type="pres">
      <dgm:prSet presAssocID="{72AE6348-A371-FE47-B439-D031F021E0A9}" presName="vertThree" presStyleCnt="0"/>
      <dgm:spPr/>
    </dgm:pt>
    <dgm:pt modelId="{AD6FDEA9-43B6-D54E-A4AC-F25BB7C379E9}" type="pres">
      <dgm:prSet presAssocID="{72AE6348-A371-FE47-B439-D031F021E0A9}" presName="txThree" presStyleLbl="node3" presStyleIdx="1" presStyleCnt="3">
        <dgm:presLayoutVars>
          <dgm:chPref val="3"/>
        </dgm:presLayoutVars>
      </dgm:prSet>
      <dgm:spPr/>
    </dgm:pt>
    <dgm:pt modelId="{82567361-C578-C842-A396-9821B4E9B374}" type="pres">
      <dgm:prSet presAssocID="{72AE6348-A371-FE47-B439-D031F021E0A9}" presName="parTransThree" presStyleCnt="0"/>
      <dgm:spPr/>
    </dgm:pt>
    <dgm:pt modelId="{EC8931BF-8234-8644-A925-2AD8A512180A}" type="pres">
      <dgm:prSet presAssocID="{72AE6348-A371-FE47-B439-D031F021E0A9}" presName="horzThree" presStyleCnt="0"/>
      <dgm:spPr/>
    </dgm:pt>
    <dgm:pt modelId="{40C94B01-A2C3-5A46-A1AC-095523F2730F}" type="pres">
      <dgm:prSet presAssocID="{8787E9DA-E7F0-F34B-A5A3-DB947F8F4EC5}" presName="vertFour" presStyleCnt="0">
        <dgm:presLayoutVars>
          <dgm:chPref val="3"/>
        </dgm:presLayoutVars>
      </dgm:prSet>
      <dgm:spPr/>
    </dgm:pt>
    <dgm:pt modelId="{3410A13D-E70B-9847-8A8F-1C167B0BA638}" type="pres">
      <dgm:prSet presAssocID="{8787E9DA-E7F0-F34B-A5A3-DB947F8F4EC5}" presName="txFour" presStyleLbl="node4" presStyleIdx="3" presStyleCnt="7">
        <dgm:presLayoutVars>
          <dgm:chPref val="3"/>
        </dgm:presLayoutVars>
      </dgm:prSet>
      <dgm:spPr/>
    </dgm:pt>
    <dgm:pt modelId="{1B5B70BF-1AB1-D842-B418-EF3414CBBBA4}" type="pres">
      <dgm:prSet presAssocID="{8787E9DA-E7F0-F34B-A5A3-DB947F8F4EC5}" presName="horzFour" presStyleCnt="0"/>
      <dgm:spPr/>
    </dgm:pt>
    <dgm:pt modelId="{91F6B1C9-4236-5846-AC66-47B5A62952C9}" type="pres">
      <dgm:prSet presAssocID="{C70B5C9C-3B84-7F47-AD98-05143994E02E}" presName="sibSpaceFour" presStyleCnt="0"/>
      <dgm:spPr/>
    </dgm:pt>
    <dgm:pt modelId="{D81F3E56-204E-8B45-9531-02123D6ECEF4}" type="pres">
      <dgm:prSet presAssocID="{AE58634B-C355-0F4D-8FE0-EFD456305ED3}" presName="vertFour" presStyleCnt="0">
        <dgm:presLayoutVars>
          <dgm:chPref val="3"/>
        </dgm:presLayoutVars>
      </dgm:prSet>
      <dgm:spPr/>
    </dgm:pt>
    <dgm:pt modelId="{0A9BBE58-0F0C-7047-8649-C04FD9D7362E}" type="pres">
      <dgm:prSet presAssocID="{AE58634B-C355-0F4D-8FE0-EFD456305ED3}" presName="txFour" presStyleLbl="node4" presStyleIdx="4" presStyleCnt="7">
        <dgm:presLayoutVars>
          <dgm:chPref val="3"/>
        </dgm:presLayoutVars>
      </dgm:prSet>
      <dgm:spPr/>
    </dgm:pt>
    <dgm:pt modelId="{CADFE113-2D5B-AA45-8F92-23C488A31D0E}" type="pres">
      <dgm:prSet presAssocID="{AE58634B-C355-0F4D-8FE0-EFD456305ED3}" presName="horzFour" presStyleCnt="0"/>
      <dgm:spPr/>
    </dgm:pt>
    <dgm:pt modelId="{4B7D0C38-B3F9-414A-B44B-73B85C97EBDB}" type="pres">
      <dgm:prSet presAssocID="{803C3BF3-E00E-324A-B3E4-63E6B8D8F11F}" presName="sibSpaceTwo" presStyleCnt="0"/>
      <dgm:spPr/>
    </dgm:pt>
    <dgm:pt modelId="{507ADD23-46CD-034F-8C06-E93A547D17C1}" type="pres">
      <dgm:prSet presAssocID="{F296BDFF-389A-F841-8E6B-2E44761EDED9}" presName="vertTwo" presStyleCnt="0"/>
      <dgm:spPr/>
    </dgm:pt>
    <dgm:pt modelId="{A6D5E5F2-F520-C042-940F-B6D5931B6C53}" type="pres">
      <dgm:prSet presAssocID="{F296BDFF-389A-F841-8E6B-2E44761EDED9}" presName="txTwo" presStyleLbl="node2" presStyleIdx="1" presStyleCnt="2">
        <dgm:presLayoutVars>
          <dgm:chPref val="3"/>
        </dgm:presLayoutVars>
      </dgm:prSet>
      <dgm:spPr/>
    </dgm:pt>
    <dgm:pt modelId="{8C828D08-F7A9-474B-A337-D8E815C3C9E6}" type="pres">
      <dgm:prSet presAssocID="{F296BDFF-389A-F841-8E6B-2E44761EDED9}" presName="parTransTwo" presStyleCnt="0"/>
      <dgm:spPr/>
    </dgm:pt>
    <dgm:pt modelId="{AFAF97F4-32C8-3C41-A5EA-80BD6C37DB52}" type="pres">
      <dgm:prSet presAssocID="{F296BDFF-389A-F841-8E6B-2E44761EDED9}" presName="horzTwo" presStyleCnt="0"/>
      <dgm:spPr/>
    </dgm:pt>
    <dgm:pt modelId="{48CA65F3-EC35-334D-9B68-1EBB5F549A25}" type="pres">
      <dgm:prSet presAssocID="{4BC5FCBC-2A1B-7342-B260-70A571DAD8A7}" presName="vertThree" presStyleCnt="0"/>
      <dgm:spPr/>
    </dgm:pt>
    <dgm:pt modelId="{E2B66DB5-AAC5-684E-BD78-9138E6181B0A}" type="pres">
      <dgm:prSet presAssocID="{4BC5FCBC-2A1B-7342-B260-70A571DAD8A7}" presName="txThree" presStyleLbl="node3" presStyleIdx="2" presStyleCnt="3">
        <dgm:presLayoutVars>
          <dgm:chPref val="3"/>
        </dgm:presLayoutVars>
      </dgm:prSet>
      <dgm:spPr/>
    </dgm:pt>
    <dgm:pt modelId="{AB1171DD-0E73-C846-8C1B-74AC11CB71FA}" type="pres">
      <dgm:prSet presAssocID="{4BC5FCBC-2A1B-7342-B260-70A571DAD8A7}" presName="parTransThree" presStyleCnt="0"/>
      <dgm:spPr/>
    </dgm:pt>
    <dgm:pt modelId="{14AB45F8-EE0B-B442-8FB4-0EC4C377F72F}" type="pres">
      <dgm:prSet presAssocID="{4BC5FCBC-2A1B-7342-B260-70A571DAD8A7}" presName="horzThree" presStyleCnt="0"/>
      <dgm:spPr/>
    </dgm:pt>
    <dgm:pt modelId="{877F875E-6965-7645-9152-94BB54E21C01}" type="pres">
      <dgm:prSet presAssocID="{FAB45E40-AFE6-B14C-81C9-B1FE6009AF8B}" presName="vertFour" presStyleCnt="0">
        <dgm:presLayoutVars>
          <dgm:chPref val="3"/>
        </dgm:presLayoutVars>
      </dgm:prSet>
      <dgm:spPr/>
    </dgm:pt>
    <dgm:pt modelId="{120048D3-120F-0448-9E28-12E8A5F1455F}" type="pres">
      <dgm:prSet presAssocID="{FAB45E40-AFE6-B14C-81C9-B1FE6009AF8B}" presName="txFour" presStyleLbl="node4" presStyleIdx="5" presStyleCnt="7">
        <dgm:presLayoutVars>
          <dgm:chPref val="3"/>
        </dgm:presLayoutVars>
      </dgm:prSet>
      <dgm:spPr/>
    </dgm:pt>
    <dgm:pt modelId="{C7612F4F-3276-D740-9F1A-AAC7BAE2CBEB}" type="pres">
      <dgm:prSet presAssocID="{FAB45E40-AFE6-B14C-81C9-B1FE6009AF8B}" presName="horzFour" presStyleCnt="0"/>
      <dgm:spPr/>
    </dgm:pt>
    <dgm:pt modelId="{66B1E64A-3041-984A-9EBE-616E0E368916}" type="pres">
      <dgm:prSet presAssocID="{95DC2739-2A87-8447-9C57-90D338D0C0F5}" presName="sibSpaceFour" presStyleCnt="0"/>
      <dgm:spPr/>
    </dgm:pt>
    <dgm:pt modelId="{45F6BC81-F1F1-B044-B6AE-EA94CC6B808A}" type="pres">
      <dgm:prSet presAssocID="{1B9F159D-E653-864F-BE12-38CA83D48A7C}" presName="vertFour" presStyleCnt="0">
        <dgm:presLayoutVars>
          <dgm:chPref val="3"/>
        </dgm:presLayoutVars>
      </dgm:prSet>
      <dgm:spPr/>
    </dgm:pt>
    <dgm:pt modelId="{530ACF9E-BBDA-4446-A369-42C067CB9051}" type="pres">
      <dgm:prSet presAssocID="{1B9F159D-E653-864F-BE12-38CA83D48A7C}" presName="txFour" presStyleLbl="node4" presStyleIdx="6" presStyleCnt="7">
        <dgm:presLayoutVars>
          <dgm:chPref val="3"/>
        </dgm:presLayoutVars>
      </dgm:prSet>
      <dgm:spPr/>
    </dgm:pt>
    <dgm:pt modelId="{4958C94D-B0EA-CF4B-A276-1B0AE67C7CA7}" type="pres">
      <dgm:prSet presAssocID="{1B9F159D-E653-864F-BE12-38CA83D48A7C}" presName="horzFour" presStyleCnt="0"/>
      <dgm:spPr/>
    </dgm:pt>
  </dgm:ptLst>
  <dgm:cxnLst>
    <dgm:cxn modelId="{79048A79-01B4-B948-B544-2BD5EC703B15}" type="presOf" srcId="{4BC5FCBC-2A1B-7342-B260-70A571DAD8A7}" destId="{E2B66DB5-AAC5-684E-BD78-9138E6181B0A}" srcOrd="0" destOrd="0" presId="urn:microsoft.com/office/officeart/2005/8/layout/hierarchy4"/>
    <dgm:cxn modelId="{30C1C543-952A-8140-A78D-491F7334E762}" srcId="{72AE6348-A371-FE47-B439-D031F021E0A9}" destId="{AE58634B-C355-0F4D-8FE0-EFD456305ED3}" srcOrd="1" destOrd="0" parTransId="{8E53B303-3A69-EE44-BFB8-D957443B95D6}" sibTransId="{B7635DCA-C569-A541-BAC4-AF45EC1A714B}"/>
    <dgm:cxn modelId="{BFFF4A99-D07C-1241-8C41-99AB288D9FEC}" type="presOf" srcId="{72AE6348-A371-FE47-B439-D031F021E0A9}" destId="{AD6FDEA9-43B6-D54E-A4AC-F25BB7C379E9}" srcOrd="0" destOrd="0" presId="urn:microsoft.com/office/officeart/2005/8/layout/hierarchy4"/>
    <dgm:cxn modelId="{615CD1DB-E18E-3042-B5B3-DF51FDDAEDCE}" srcId="{F296BDFF-389A-F841-8E6B-2E44761EDED9}" destId="{4BC5FCBC-2A1B-7342-B260-70A571DAD8A7}" srcOrd="0" destOrd="0" parTransId="{7D90AFB9-CAF3-CE45-8014-2D0F33445E45}" sibTransId="{1B1E540E-63C6-FC48-8EA4-EBB8B6AA166C}"/>
    <dgm:cxn modelId="{6CA34D8D-BBFE-4647-BE66-B048979389F2}" srcId="{4BC5FCBC-2A1B-7342-B260-70A571DAD8A7}" destId="{FAB45E40-AFE6-B14C-81C9-B1FE6009AF8B}" srcOrd="0" destOrd="0" parTransId="{498FE01C-9A29-4244-883B-0F4091CD8D1A}" sibTransId="{95DC2739-2A87-8447-9C57-90D338D0C0F5}"/>
    <dgm:cxn modelId="{A42974E7-800A-304B-8874-8D6042B40092}" type="presOf" srcId="{EBEC18F0-8AFD-9544-BD8A-3DFB4C8643A8}" destId="{2ABC8352-B084-2B45-B1AA-4A86D04019C5}" srcOrd="0" destOrd="0" presId="urn:microsoft.com/office/officeart/2005/8/layout/hierarchy4"/>
    <dgm:cxn modelId="{03608623-F52F-8246-B3B4-5A81A204719B}" srcId="{72AE6348-A371-FE47-B439-D031F021E0A9}" destId="{8787E9DA-E7F0-F34B-A5A3-DB947F8F4EC5}" srcOrd="0" destOrd="0" parTransId="{0A54752B-AFB7-8F4E-9974-BF4886D41821}" sibTransId="{C70B5C9C-3B84-7F47-AD98-05143994E02E}"/>
    <dgm:cxn modelId="{97C98EED-D74E-1346-AB25-3DA4427F8E2C}" type="presOf" srcId="{8E9C6AD0-62A1-CC4C-A4A4-FF56DA7B4E3C}" destId="{1E39CF2A-3AC8-BB4C-A0FA-F78B01D72C59}" srcOrd="0" destOrd="0" presId="urn:microsoft.com/office/officeart/2005/8/layout/hierarchy4"/>
    <dgm:cxn modelId="{DD35DE00-1C30-8A46-8762-F2910ADEC33A}" type="presOf" srcId="{D0AE2734-7C78-3844-BDD4-37FD676F35AE}" destId="{48D2208B-223B-E645-9343-A5FC4C39758D}" srcOrd="0" destOrd="0" presId="urn:microsoft.com/office/officeart/2005/8/layout/hierarchy4"/>
    <dgm:cxn modelId="{A46DDA3F-A0D1-7F4A-85B5-9EC4E5ED1A63}" type="presOf" srcId="{607292BE-5175-304C-9E02-05ACE5558750}" destId="{FF27E86A-DB62-444D-9C87-70A0E56B4DE2}" srcOrd="0" destOrd="0" presId="urn:microsoft.com/office/officeart/2005/8/layout/hierarchy4"/>
    <dgm:cxn modelId="{C2D30EF9-1FD7-D549-9270-5D74DFC6F259}" type="presOf" srcId="{8787E9DA-E7F0-F34B-A5A3-DB947F8F4EC5}" destId="{3410A13D-E70B-9847-8A8F-1C167B0BA638}" srcOrd="0" destOrd="0" presId="urn:microsoft.com/office/officeart/2005/8/layout/hierarchy4"/>
    <dgm:cxn modelId="{DD7426F5-1990-654D-9ADD-7AB23E100632}" srcId="{4BC5FCBC-2A1B-7342-B260-70A571DAD8A7}" destId="{1B9F159D-E653-864F-BE12-38CA83D48A7C}" srcOrd="1" destOrd="0" parTransId="{C68506DA-05A0-6546-88D0-36BA791659F6}" sibTransId="{D9C4702B-7D4C-EB45-95B7-9661343DB281}"/>
    <dgm:cxn modelId="{C8C8560D-120D-B543-B15E-DE24D804F9F0}" srcId="{35D526E6-48B9-7B45-BD3F-8263BFA333C2}" destId="{6327A435-2F2B-3E4C-B443-48604666D6A2}" srcOrd="2" destOrd="0" parTransId="{F2511AEB-38C9-2D49-AFF4-59C3D7FDF996}" sibTransId="{30EEABF1-677F-A943-A17E-86CA43721C92}"/>
    <dgm:cxn modelId="{A3E108A3-D443-C049-A43D-B4388008513C}" srcId="{35D526E6-48B9-7B45-BD3F-8263BFA333C2}" destId="{607292BE-5175-304C-9E02-05ACE5558750}" srcOrd="1" destOrd="0" parTransId="{7645AE53-EDF5-B746-8DD4-8C1DD51728D9}" sibTransId="{B561B42C-1834-374D-B211-242061804C4C}"/>
    <dgm:cxn modelId="{9854EEC4-342F-2241-9DEB-7AB019190630}" srcId="{35D526E6-48B9-7B45-BD3F-8263BFA333C2}" destId="{FDC9DFB1-96AD-194B-A45D-1C82B08AE824}" srcOrd="0" destOrd="0" parTransId="{3BD68105-3DFD-FD4E-838A-4E55CE67684D}" sibTransId="{FBBD66CB-B3F4-CD46-AD7C-7935BEE19653}"/>
    <dgm:cxn modelId="{20B5CCCE-5769-524C-A77B-517F84C0E4FD}" type="presOf" srcId="{FDC9DFB1-96AD-194B-A45D-1C82B08AE824}" destId="{DA0F6DEB-BD70-FD4C-BFE7-2F0B60BD2146}" srcOrd="0" destOrd="0" presId="urn:microsoft.com/office/officeart/2005/8/layout/hierarchy4"/>
    <dgm:cxn modelId="{7082DA21-C503-974F-A72A-2E238023BB61}" srcId="{8E9C6AD0-62A1-CC4C-A4A4-FF56DA7B4E3C}" destId="{F296BDFF-389A-F841-8E6B-2E44761EDED9}" srcOrd="1" destOrd="0" parTransId="{464AFC64-6B9D-2948-B38C-1697DD439B74}" sibTransId="{4739678A-E3BA-B344-9722-D0F4E727859D}"/>
    <dgm:cxn modelId="{DFF4EA6C-E1A5-6148-A480-2FE691990905}" srcId="{EBEC18F0-8AFD-9544-BD8A-3DFB4C8643A8}" destId="{72AE6348-A371-FE47-B439-D031F021E0A9}" srcOrd="1" destOrd="0" parTransId="{8EA536A5-B348-3D44-B6D5-28ACFCA4E92B}" sibTransId="{A0ED994A-69D6-824D-B6EF-26885B3D1DF3}"/>
    <dgm:cxn modelId="{21A4D256-5656-114F-97AB-A649FCCA50DE}" type="presOf" srcId="{1B9F159D-E653-864F-BE12-38CA83D48A7C}" destId="{530ACF9E-BBDA-4446-A369-42C067CB9051}" srcOrd="0" destOrd="0" presId="urn:microsoft.com/office/officeart/2005/8/layout/hierarchy4"/>
    <dgm:cxn modelId="{EF0C8F6B-7D86-6344-BEBD-D3670CC59835}" type="presOf" srcId="{6327A435-2F2B-3E4C-B443-48604666D6A2}" destId="{2079ACC3-DFA4-C746-AEC8-D037C0926F24}" srcOrd="0" destOrd="0" presId="urn:microsoft.com/office/officeart/2005/8/layout/hierarchy4"/>
    <dgm:cxn modelId="{31F778BC-88F7-3544-82B7-BF73835B702A}" type="presOf" srcId="{F296BDFF-389A-F841-8E6B-2E44761EDED9}" destId="{A6D5E5F2-F520-C042-940F-B6D5931B6C53}" srcOrd="0" destOrd="0" presId="urn:microsoft.com/office/officeart/2005/8/layout/hierarchy4"/>
    <dgm:cxn modelId="{4B994C4B-369B-404D-8A3B-7CC73367C9FC}" type="presOf" srcId="{35D526E6-48B9-7B45-BD3F-8263BFA333C2}" destId="{23FB5C36-4AEA-ED4D-89CD-DFDEEE8B76D4}" srcOrd="0" destOrd="0" presId="urn:microsoft.com/office/officeart/2005/8/layout/hierarchy4"/>
    <dgm:cxn modelId="{15ECE4D9-FEE9-8740-BE79-999B2AB03378}" srcId="{EBEC18F0-8AFD-9544-BD8A-3DFB4C8643A8}" destId="{35D526E6-48B9-7B45-BD3F-8263BFA333C2}" srcOrd="0" destOrd="0" parTransId="{1FD63EA3-4790-3E4E-B9B2-5A6093F327B1}" sibTransId="{1AA95FE9-F6B2-D941-9B37-8ABE3EB3764B}"/>
    <dgm:cxn modelId="{C798D733-D5F9-7647-A0DB-B4D53BA466E6}" type="presOf" srcId="{AE58634B-C355-0F4D-8FE0-EFD456305ED3}" destId="{0A9BBE58-0F0C-7047-8649-C04FD9D7362E}" srcOrd="0" destOrd="0" presId="urn:microsoft.com/office/officeart/2005/8/layout/hierarchy4"/>
    <dgm:cxn modelId="{AA7415DF-F794-BF41-BABE-DB69CBAAB003}" type="presOf" srcId="{FAB45E40-AFE6-B14C-81C9-B1FE6009AF8B}" destId="{120048D3-120F-0448-9E28-12E8A5F1455F}" srcOrd="0" destOrd="0" presId="urn:microsoft.com/office/officeart/2005/8/layout/hierarchy4"/>
    <dgm:cxn modelId="{759B2EA4-BF4A-2241-B425-104ED123CF13}" srcId="{D0AE2734-7C78-3844-BDD4-37FD676F35AE}" destId="{8E9C6AD0-62A1-CC4C-A4A4-FF56DA7B4E3C}" srcOrd="0" destOrd="0" parTransId="{C08DC873-9D6C-5B4B-A391-46EFEA08159B}" sibTransId="{F84F479D-AC55-184C-84D2-161E9A958A03}"/>
    <dgm:cxn modelId="{1CBF43BB-4A70-6A4D-9B73-2F1479FF53D7}" srcId="{8E9C6AD0-62A1-CC4C-A4A4-FF56DA7B4E3C}" destId="{EBEC18F0-8AFD-9544-BD8A-3DFB4C8643A8}" srcOrd="0" destOrd="0" parTransId="{32CA68D9-68B0-AC46-9F45-7C7AA7F5F6A6}" sibTransId="{803C3BF3-E00E-324A-B3E4-63E6B8D8F11F}"/>
    <dgm:cxn modelId="{BD807291-B16C-0147-885B-0000A025BD51}" type="presParOf" srcId="{48D2208B-223B-E645-9343-A5FC4C39758D}" destId="{541CEF40-F4CE-7843-849A-914C3ED7E14C}" srcOrd="0" destOrd="0" presId="urn:microsoft.com/office/officeart/2005/8/layout/hierarchy4"/>
    <dgm:cxn modelId="{EF1F6D2D-AA9A-2D40-9168-6FA1BA5DCBCF}" type="presParOf" srcId="{541CEF40-F4CE-7843-849A-914C3ED7E14C}" destId="{1E39CF2A-3AC8-BB4C-A0FA-F78B01D72C59}" srcOrd="0" destOrd="0" presId="urn:microsoft.com/office/officeart/2005/8/layout/hierarchy4"/>
    <dgm:cxn modelId="{306FCE83-3563-FC4F-9B24-A847C0AFD554}" type="presParOf" srcId="{541CEF40-F4CE-7843-849A-914C3ED7E14C}" destId="{FA61D077-A5FE-E341-A460-455033F1B3F1}" srcOrd="1" destOrd="0" presId="urn:microsoft.com/office/officeart/2005/8/layout/hierarchy4"/>
    <dgm:cxn modelId="{02FAF59E-3049-264D-8130-C5FAA93641EA}" type="presParOf" srcId="{541CEF40-F4CE-7843-849A-914C3ED7E14C}" destId="{49417810-1A94-F04E-8E10-02A16EBFDBBE}" srcOrd="2" destOrd="0" presId="urn:microsoft.com/office/officeart/2005/8/layout/hierarchy4"/>
    <dgm:cxn modelId="{0FBB9409-30DD-7E41-933A-1B7BF7657932}" type="presParOf" srcId="{49417810-1A94-F04E-8E10-02A16EBFDBBE}" destId="{317CFE6D-F6FC-B24E-99AE-24237598D3A9}" srcOrd="0" destOrd="0" presId="urn:microsoft.com/office/officeart/2005/8/layout/hierarchy4"/>
    <dgm:cxn modelId="{16275A8D-AD40-0941-9BFE-3E661CAEFA1C}" type="presParOf" srcId="{317CFE6D-F6FC-B24E-99AE-24237598D3A9}" destId="{2ABC8352-B084-2B45-B1AA-4A86D04019C5}" srcOrd="0" destOrd="0" presId="urn:microsoft.com/office/officeart/2005/8/layout/hierarchy4"/>
    <dgm:cxn modelId="{ABF1B2DF-3E41-E04B-BCEA-953FC428E8B1}" type="presParOf" srcId="{317CFE6D-F6FC-B24E-99AE-24237598D3A9}" destId="{C992C911-5670-D54D-B93E-88844A4A58D4}" srcOrd="1" destOrd="0" presId="urn:microsoft.com/office/officeart/2005/8/layout/hierarchy4"/>
    <dgm:cxn modelId="{60072795-076F-934F-87C6-BE4D61038519}" type="presParOf" srcId="{317CFE6D-F6FC-B24E-99AE-24237598D3A9}" destId="{1CEAE190-4627-F747-BDAC-93CAF8582FDB}" srcOrd="2" destOrd="0" presId="urn:microsoft.com/office/officeart/2005/8/layout/hierarchy4"/>
    <dgm:cxn modelId="{6A31D0EB-49E0-6448-B3BA-5FED095596AF}" type="presParOf" srcId="{1CEAE190-4627-F747-BDAC-93CAF8582FDB}" destId="{016BCB2A-2973-E445-A550-1D92C1090D30}" srcOrd="0" destOrd="0" presId="urn:microsoft.com/office/officeart/2005/8/layout/hierarchy4"/>
    <dgm:cxn modelId="{10770BB8-124B-8D4D-9B43-62438E635A60}" type="presParOf" srcId="{016BCB2A-2973-E445-A550-1D92C1090D30}" destId="{23FB5C36-4AEA-ED4D-89CD-DFDEEE8B76D4}" srcOrd="0" destOrd="0" presId="urn:microsoft.com/office/officeart/2005/8/layout/hierarchy4"/>
    <dgm:cxn modelId="{E3DB5809-6E13-0C45-89FF-1971D727BAAE}" type="presParOf" srcId="{016BCB2A-2973-E445-A550-1D92C1090D30}" destId="{63EED0A9-E2EA-6E49-B500-A8F384D0887A}" srcOrd="1" destOrd="0" presId="urn:microsoft.com/office/officeart/2005/8/layout/hierarchy4"/>
    <dgm:cxn modelId="{00C72C9A-E1B7-504D-95BC-391001307175}" type="presParOf" srcId="{016BCB2A-2973-E445-A550-1D92C1090D30}" destId="{4DC31554-50BD-154C-929C-E00B1A042E38}" srcOrd="2" destOrd="0" presId="urn:microsoft.com/office/officeart/2005/8/layout/hierarchy4"/>
    <dgm:cxn modelId="{17FFC996-F28D-7749-BB9D-874922117EE1}" type="presParOf" srcId="{4DC31554-50BD-154C-929C-E00B1A042E38}" destId="{358B5D73-229C-7243-B783-D5ADEEFB6460}" srcOrd="0" destOrd="0" presId="urn:microsoft.com/office/officeart/2005/8/layout/hierarchy4"/>
    <dgm:cxn modelId="{459D516D-7487-DA4A-9120-BB2C6EE97F1A}" type="presParOf" srcId="{358B5D73-229C-7243-B783-D5ADEEFB6460}" destId="{DA0F6DEB-BD70-FD4C-BFE7-2F0B60BD2146}" srcOrd="0" destOrd="0" presId="urn:microsoft.com/office/officeart/2005/8/layout/hierarchy4"/>
    <dgm:cxn modelId="{2B1DD15F-4F9C-6D45-8AAB-0EAF725360E5}" type="presParOf" srcId="{358B5D73-229C-7243-B783-D5ADEEFB6460}" destId="{ACD63F81-6699-9247-BA12-277FC5871CBE}" srcOrd="1" destOrd="0" presId="urn:microsoft.com/office/officeart/2005/8/layout/hierarchy4"/>
    <dgm:cxn modelId="{0E3CDB92-6642-C94C-8851-98094E4756D2}" type="presParOf" srcId="{4DC31554-50BD-154C-929C-E00B1A042E38}" destId="{2834234D-0FE4-684C-BC1F-68511CFEED16}" srcOrd="1" destOrd="0" presId="urn:microsoft.com/office/officeart/2005/8/layout/hierarchy4"/>
    <dgm:cxn modelId="{AE474041-2735-7B40-AF75-2DCA9BDDEB7D}" type="presParOf" srcId="{4DC31554-50BD-154C-929C-E00B1A042E38}" destId="{9CE663FC-63A8-2B48-AE93-31482EE76D37}" srcOrd="2" destOrd="0" presId="urn:microsoft.com/office/officeart/2005/8/layout/hierarchy4"/>
    <dgm:cxn modelId="{EE0F732A-9D3B-2D42-AB27-11B02487187F}" type="presParOf" srcId="{9CE663FC-63A8-2B48-AE93-31482EE76D37}" destId="{FF27E86A-DB62-444D-9C87-70A0E56B4DE2}" srcOrd="0" destOrd="0" presId="urn:microsoft.com/office/officeart/2005/8/layout/hierarchy4"/>
    <dgm:cxn modelId="{6F89AF6D-BC84-3746-B7AD-51B882E21B21}" type="presParOf" srcId="{9CE663FC-63A8-2B48-AE93-31482EE76D37}" destId="{08BBA2D2-7666-9E4F-BF76-26CD98EB2E16}" srcOrd="1" destOrd="0" presId="urn:microsoft.com/office/officeart/2005/8/layout/hierarchy4"/>
    <dgm:cxn modelId="{38A0B743-FEE3-404F-8446-C15BCF9AD61C}" type="presParOf" srcId="{4DC31554-50BD-154C-929C-E00B1A042E38}" destId="{E2097EC5-C560-A948-89DC-B0D6287DD318}" srcOrd="3" destOrd="0" presId="urn:microsoft.com/office/officeart/2005/8/layout/hierarchy4"/>
    <dgm:cxn modelId="{6B5CBC54-E15B-E441-88DD-6F188C6A5DE2}" type="presParOf" srcId="{4DC31554-50BD-154C-929C-E00B1A042E38}" destId="{9DBF0072-0C4B-7749-B816-F10B8337F808}" srcOrd="4" destOrd="0" presId="urn:microsoft.com/office/officeart/2005/8/layout/hierarchy4"/>
    <dgm:cxn modelId="{4C367D2D-7F60-D548-A62C-B587768B119A}" type="presParOf" srcId="{9DBF0072-0C4B-7749-B816-F10B8337F808}" destId="{2079ACC3-DFA4-C746-AEC8-D037C0926F24}" srcOrd="0" destOrd="0" presId="urn:microsoft.com/office/officeart/2005/8/layout/hierarchy4"/>
    <dgm:cxn modelId="{22478B90-9457-8E4E-A902-4E9CB9EA5C30}" type="presParOf" srcId="{9DBF0072-0C4B-7749-B816-F10B8337F808}" destId="{2746B557-FAF4-DB46-83AE-C63275CE4222}" srcOrd="1" destOrd="0" presId="urn:microsoft.com/office/officeart/2005/8/layout/hierarchy4"/>
    <dgm:cxn modelId="{A53F2654-D7A5-6045-9A93-6A2EC9C1376D}" type="presParOf" srcId="{1CEAE190-4627-F747-BDAC-93CAF8582FDB}" destId="{F207A827-8A27-294E-998D-0FFEDCAC0158}" srcOrd="1" destOrd="0" presId="urn:microsoft.com/office/officeart/2005/8/layout/hierarchy4"/>
    <dgm:cxn modelId="{B076AE5F-7FD0-374B-A69C-BA1855833ECE}" type="presParOf" srcId="{1CEAE190-4627-F747-BDAC-93CAF8582FDB}" destId="{7B61716B-B5F3-7844-AFEA-372CD92D8B69}" srcOrd="2" destOrd="0" presId="urn:microsoft.com/office/officeart/2005/8/layout/hierarchy4"/>
    <dgm:cxn modelId="{92DF147A-901E-C749-9980-1CB75A2F7099}" type="presParOf" srcId="{7B61716B-B5F3-7844-AFEA-372CD92D8B69}" destId="{AD6FDEA9-43B6-D54E-A4AC-F25BB7C379E9}" srcOrd="0" destOrd="0" presId="urn:microsoft.com/office/officeart/2005/8/layout/hierarchy4"/>
    <dgm:cxn modelId="{2917F560-FC77-0445-9D9B-63EA506104BF}" type="presParOf" srcId="{7B61716B-B5F3-7844-AFEA-372CD92D8B69}" destId="{82567361-C578-C842-A396-9821B4E9B374}" srcOrd="1" destOrd="0" presId="urn:microsoft.com/office/officeart/2005/8/layout/hierarchy4"/>
    <dgm:cxn modelId="{8269B970-8BA9-3A48-9AB7-AECA9191634D}" type="presParOf" srcId="{7B61716B-B5F3-7844-AFEA-372CD92D8B69}" destId="{EC8931BF-8234-8644-A925-2AD8A512180A}" srcOrd="2" destOrd="0" presId="urn:microsoft.com/office/officeart/2005/8/layout/hierarchy4"/>
    <dgm:cxn modelId="{0B8A5CC0-4C8A-9F49-908D-AD9B85C97FD0}" type="presParOf" srcId="{EC8931BF-8234-8644-A925-2AD8A512180A}" destId="{40C94B01-A2C3-5A46-A1AC-095523F2730F}" srcOrd="0" destOrd="0" presId="urn:microsoft.com/office/officeart/2005/8/layout/hierarchy4"/>
    <dgm:cxn modelId="{B9C92060-27CA-2340-9EBC-150FC09BCA12}" type="presParOf" srcId="{40C94B01-A2C3-5A46-A1AC-095523F2730F}" destId="{3410A13D-E70B-9847-8A8F-1C167B0BA638}" srcOrd="0" destOrd="0" presId="urn:microsoft.com/office/officeart/2005/8/layout/hierarchy4"/>
    <dgm:cxn modelId="{07FF7749-EB0D-3047-BB78-2C72DB01B017}" type="presParOf" srcId="{40C94B01-A2C3-5A46-A1AC-095523F2730F}" destId="{1B5B70BF-1AB1-D842-B418-EF3414CBBBA4}" srcOrd="1" destOrd="0" presId="urn:microsoft.com/office/officeart/2005/8/layout/hierarchy4"/>
    <dgm:cxn modelId="{6D58D774-6FB6-094C-9E08-76C67FD760C4}" type="presParOf" srcId="{EC8931BF-8234-8644-A925-2AD8A512180A}" destId="{91F6B1C9-4236-5846-AC66-47B5A62952C9}" srcOrd="1" destOrd="0" presId="urn:microsoft.com/office/officeart/2005/8/layout/hierarchy4"/>
    <dgm:cxn modelId="{C656BFF9-890E-894E-8EB7-86CBA382485E}" type="presParOf" srcId="{EC8931BF-8234-8644-A925-2AD8A512180A}" destId="{D81F3E56-204E-8B45-9531-02123D6ECEF4}" srcOrd="2" destOrd="0" presId="urn:microsoft.com/office/officeart/2005/8/layout/hierarchy4"/>
    <dgm:cxn modelId="{C769509A-F483-324E-8E2E-751264302AD0}" type="presParOf" srcId="{D81F3E56-204E-8B45-9531-02123D6ECEF4}" destId="{0A9BBE58-0F0C-7047-8649-C04FD9D7362E}" srcOrd="0" destOrd="0" presId="urn:microsoft.com/office/officeart/2005/8/layout/hierarchy4"/>
    <dgm:cxn modelId="{14A66778-27DD-7D48-843E-A2CB430F8686}" type="presParOf" srcId="{D81F3E56-204E-8B45-9531-02123D6ECEF4}" destId="{CADFE113-2D5B-AA45-8F92-23C488A31D0E}" srcOrd="1" destOrd="0" presId="urn:microsoft.com/office/officeart/2005/8/layout/hierarchy4"/>
    <dgm:cxn modelId="{DAB418F1-16F9-F84C-96CF-25FE4E707497}" type="presParOf" srcId="{49417810-1A94-F04E-8E10-02A16EBFDBBE}" destId="{4B7D0C38-B3F9-414A-B44B-73B85C97EBDB}" srcOrd="1" destOrd="0" presId="urn:microsoft.com/office/officeart/2005/8/layout/hierarchy4"/>
    <dgm:cxn modelId="{460B9A88-7772-1047-9EA6-E212274A7B75}" type="presParOf" srcId="{49417810-1A94-F04E-8E10-02A16EBFDBBE}" destId="{507ADD23-46CD-034F-8C06-E93A547D17C1}" srcOrd="2" destOrd="0" presId="urn:microsoft.com/office/officeart/2005/8/layout/hierarchy4"/>
    <dgm:cxn modelId="{C0D77612-840C-8641-B747-A8FF79B5EE22}" type="presParOf" srcId="{507ADD23-46CD-034F-8C06-E93A547D17C1}" destId="{A6D5E5F2-F520-C042-940F-B6D5931B6C53}" srcOrd="0" destOrd="0" presId="urn:microsoft.com/office/officeart/2005/8/layout/hierarchy4"/>
    <dgm:cxn modelId="{B3B3CB19-BCF4-B040-AB0D-493908C51ECA}" type="presParOf" srcId="{507ADD23-46CD-034F-8C06-E93A547D17C1}" destId="{8C828D08-F7A9-474B-A337-D8E815C3C9E6}" srcOrd="1" destOrd="0" presId="urn:microsoft.com/office/officeart/2005/8/layout/hierarchy4"/>
    <dgm:cxn modelId="{F76E064B-DD4A-6F40-96D1-D33DD5983D3E}" type="presParOf" srcId="{507ADD23-46CD-034F-8C06-E93A547D17C1}" destId="{AFAF97F4-32C8-3C41-A5EA-80BD6C37DB52}" srcOrd="2" destOrd="0" presId="urn:microsoft.com/office/officeart/2005/8/layout/hierarchy4"/>
    <dgm:cxn modelId="{53274586-0330-8E4C-A093-3F0D3BC9FF6C}" type="presParOf" srcId="{AFAF97F4-32C8-3C41-A5EA-80BD6C37DB52}" destId="{48CA65F3-EC35-334D-9B68-1EBB5F549A25}" srcOrd="0" destOrd="0" presId="urn:microsoft.com/office/officeart/2005/8/layout/hierarchy4"/>
    <dgm:cxn modelId="{8AFC0B32-CAB3-EC41-8D9A-FDBADAE46FEB}" type="presParOf" srcId="{48CA65F3-EC35-334D-9B68-1EBB5F549A25}" destId="{E2B66DB5-AAC5-684E-BD78-9138E6181B0A}" srcOrd="0" destOrd="0" presId="urn:microsoft.com/office/officeart/2005/8/layout/hierarchy4"/>
    <dgm:cxn modelId="{D55097FA-4BA9-3E4C-AD53-1F931C33BE32}" type="presParOf" srcId="{48CA65F3-EC35-334D-9B68-1EBB5F549A25}" destId="{AB1171DD-0E73-C846-8C1B-74AC11CB71FA}" srcOrd="1" destOrd="0" presId="urn:microsoft.com/office/officeart/2005/8/layout/hierarchy4"/>
    <dgm:cxn modelId="{06E21170-05AC-6A45-BACA-4458CE7E0845}" type="presParOf" srcId="{48CA65F3-EC35-334D-9B68-1EBB5F549A25}" destId="{14AB45F8-EE0B-B442-8FB4-0EC4C377F72F}" srcOrd="2" destOrd="0" presId="urn:microsoft.com/office/officeart/2005/8/layout/hierarchy4"/>
    <dgm:cxn modelId="{A3328EEC-B5AF-BD45-9385-24FE0FEEAC7B}" type="presParOf" srcId="{14AB45F8-EE0B-B442-8FB4-0EC4C377F72F}" destId="{877F875E-6965-7645-9152-94BB54E21C01}" srcOrd="0" destOrd="0" presId="urn:microsoft.com/office/officeart/2005/8/layout/hierarchy4"/>
    <dgm:cxn modelId="{D1C52C2B-8C91-924D-ACAA-89C891887D22}" type="presParOf" srcId="{877F875E-6965-7645-9152-94BB54E21C01}" destId="{120048D3-120F-0448-9E28-12E8A5F1455F}" srcOrd="0" destOrd="0" presId="urn:microsoft.com/office/officeart/2005/8/layout/hierarchy4"/>
    <dgm:cxn modelId="{F753A364-1E3E-E743-A403-632430F91D83}" type="presParOf" srcId="{877F875E-6965-7645-9152-94BB54E21C01}" destId="{C7612F4F-3276-D740-9F1A-AAC7BAE2CBEB}" srcOrd="1" destOrd="0" presId="urn:microsoft.com/office/officeart/2005/8/layout/hierarchy4"/>
    <dgm:cxn modelId="{D4274DEE-72CB-8547-8AC7-977249C3DCA1}" type="presParOf" srcId="{14AB45F8-EE0B-B442-8FB4-0EC4C377F72F}" destId="{66B1E64A-3041-984A-9EBE-616E0E368916}" srcOrd="1" destOrd="0" presId="urn:microsoft.com/office/officeart/2005/8/layout/hierarchy4"/>
    <dgm:cxn modelId="{B0682D92-EFAF-A142-92DA-2CF77EAD41C0}" type="presParOf" srcId="{14AB45F8-EE0B-B442-8FB4-0EC4C377F72F}" destId="{45F6BC81-F1F1-B044-B6AE-EA94CC6B808A}" srcOrd="2" destOrd="0" presId="urn:microsoft.com/office/officeart/2005/8/layout/hierarchy4"/>
    <dgm:cxn modelId="{B9715B12-7626-2144-8CF9-6A017482FA8C}" type="presParOf" srcId="{45F6BC81-F1F1-B044-B6AE-EA94CC6B808A}" destId="{530ACF9E-BBDA-4446-A369-42C067CB9051}" srcOrd="0" destOrd="0" presId="urn:microsoft.com/office/officeart/2005/8/layout/hierarchy4"/>
    <dgm:cxn modelId="{0FAC649C-6E62-074F-9568-FF164B524D83}" type="presParOf" srcId="{45F6BC81-F1F1-B044-B6AE-EA94CC6B808A}" destId="{4958C94D-B0EA-CF4B-A276-1B0AE67C7CA7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BC25E-3249-0440-8D26-E26836AD8168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A7437-F54E-9B45-86C3-55C31B2F4B5F}">
      <dgm:prSet phldrT="[Text]"/>
      <dgm:spPr/>
      <dgm:t>
        <a:bodyPr/>
        <a:lstStyle/>
        <a:p>
          <a:r>
            <a:rPr lang="en-US" dirty="0"/>
            <a:t>Protection of respiratory tract by:</a:t>
          </a:r>
        </a:p>
      </dgm:t>
    </dgm:pt>
    <dgm:pt modelId="{C36EC1BC-3E5C-1B48-85BD-E46F0C7700DE}" type="parTrans" cxnId="{B73926CD-253E-6C4F-8D4B-7629415509A1}">
      <dgm:prSet/>
      <dgm:spPr/>
      <dgm:t>
        <a:bodyPr/>
        <a:lstStyle/>
        <a:p>
          <a:endParaRPr lang="en-US"/>
        </a:p>
      </dgm:t>
    </dgm:pt>
    <dgm:pt modelId="{0590DF4E-C341-5745-AA2E-FAB92FEFE45E}" type="sibTrans" cxnId="{B73926CD-253E-6C4F-8D4B-7629415509A1}">
      <dgm:prSet/>
      <dgm:spPr/>
      <dgm:t>
        <a:bodyPr/>
        <a:lstStyle/>
        <a:p>
          <a:endParaRPr lang="en-US"/>
        </a:p>
      </dgm:t>
    </dgm:pt>
    <dgm:pt modelId="{08F5BD20-1369-7242-AD04-5CA554F29A6F}">
      <dgm:prSet phldrT="[Text]" custT="1"/>
      <dgm:spPr/>
      <dgm:t>
        <a:bodyPr/>
        <a:lstStyle/>
        <a:p>
          <a:pPr algn="ctr"/>
          <a:r>
            <a:rPr lang="en-US" sz="900" dirty="0"/>
            <a:t> Mucociliary Clearance</a:t>
          </a:r>
        </a:p>
      </dgm:t>
    </dgm:pt>
    <dgm:pt modelId="{F34F5608-311C-B94D-93CF-F61F1859BB28}" type="parTrans" cxnId="{E0CC10BC-7435-1F4A-AAE8-0830647F270A}">
      <dgm:prSet/>
      <dgm:spPr/>
      <dgm:t>
        <a:bodyPr/>
        <a:lstStyle/>
        <a:p>
          <a:endParaRPr lang="en-US" dirty="0"/>
        </a:p>
      </dgm:t>
    </dgm:pt>
    <dgm:pt modelId="{E5B8B787-69F3-6942-BF42-7A685FD33B3A}" type="sibTrans" cxnId="{E0CC10BC-7435-1F4A-AAE8-0830647F270A}">
      <dgm:prSet/>
      <dgm:spPr/>
      <dgm:t>
        <a:bodyPr/>
        <a:lstStyle/>
        <a:p>
          <a:endParaRPr lang="en-US"/>
        </a:p>
      </dgm:t>
    </dgm:pt>
    <dgm:pt modelId="{E99E7EAE-07B9-744B-A66E-DC75DB878414}">
      <dgm:prSet phldrT="[Text]" custT="1"/>
      <dgm:spPr/>
      <dgm:t>
        <a:bodyPr/>
        <a:lstStyle/>
        <a:p>
          <a:pPr algn="ctr"/>
          <a:r>
            <a:rPr lang="en-US" sz="900" dirty="0"/>
            <a:t>by forming sputum which is cleared by ciliary movement.</a:t>
          </a:r>
        </a:p>
      </dgm:t>
    </dgm:pt>
    <dgm:pt modelId="{2D812343-8673-CE46-B05C-318A4F406AF9}" type="parTrans" cxnId="{77D0A073-9018-5941-8E66-09B3AACED237}">
      <dgm:prSet/>
      <dgm:spPr/>
      <dgm:t>
        <a:bodyPr/>
        <a:lstStyle/>
        <a:p>
          <a:endParaRPr lang="en-US"/>
        </a:p>
      </dgm:t>
    </dgm:pt>
    <dgm:pt modelId="{4B8B889A-23C3-F94D-B3B3-67FD282779C8}" type="sibTrans" cxnId="{77D0A073-9018-5941-8E66-09B3AACED237}">
      <dgm:prSet/>
      <dgm:spPr/>
      <dgm:t>
        <a:bodyPr/>
        <a:lstStyle/>
        <a:p>
          <a:endParaRPr lang="en-US"/>
        </a:p>
      </dgm:t>
    </dgm:pt>
    <dgm:pt modelId="{FB5D82B6-C600-1448-BF12-6CD923CD37C8}">
      <dgm:prSet phldrT="[Text]" custT="1"/>
      <dgm:spPr/>
      <dgm:t>
        <a:bodyPr/>
        <a:lstStyle/>
        <a:p>
          <a:pPr algn="ctr"/>
          <a:r>
            <a:rPr lang="en-US" sz="900" dirty="0"/>
            <a:t>Cough Reflex</a:t>
          </a:r>
        </a:p>
      </dgm:t>
    </dgm:pt>
    <dgm:pt modelId="{621E1698-82C6-0841-B7BA-A66FFD6BBB3B}" type="parTrans" cxnId="{CF40C7EE-9F48-5949-BF07-A8C40CD611D2}">
      <dgm:prSet/>
      <dgm:spPr/>
      <dgm:t>
        <a:bodyPr/>
        <a:lstStyle/>
        <a:p>
          <a:endParaRPr lang="en-US" dirty="0"/>
        </a:p>
      </dgm:t>
    </dgm:pt>
    <dgm:pt modelId="{621BA7B5-1721-3843-BE1F-18EEED50491D}" type="sibTrans" cxnId="{CF40C7EE-9F48-5949-BF07-A8C40CD611D2}">
      <dgm:prSet/>
      <dgm:spPr/>
      <dgm:t>
        <a:bodyPr/>
        <a:lstStyle/>
        <a:p>
          <a:endParaRPr lang="en-US"/>
        </a:p>
      </dgm:t>
    </dgm:pt>
    <dgm:pt modelId="{BA800B01-3EDC-C548-B3C3-40EAC77B5C7F}">
      <dgm:prSet phldrT="[Text]" custT="1"/>
      <dgm:spPr/>
      <dgm:t>
        <a:bodyPr/>
        <a:lstStyle/>
        <a:p>
          <a:pPr algn="ctr"/>
          <a:r>
            <a:rPr lang="en-US" sz="900" dirty="0"/>
            <a:t>exhales sputum if Mucociliary clearance is not working well.</a:t>
          </a:r>
        </a:p>
      </dgm:t>
    </dgm:pt>
    <dgm:pt modelId="{16A2BF3F-FC2C-554E-B00C-F623C2F72CF9}" type="parTrans" cxnId="{13FF22D3-74DE-7C4C-9E4D-82D86502EFB7}">
      <dgm:prSet/>
      <dgm:spPr/>
      <dgm:t>
        <a:bodyPr/>
        <a:lstStyle/>
        <a:p>
          <a:endParaRPr lang="en-US"/>
        </a:p>
      </dgm:t>
    </dgm:pt>
    <dgm:pt modelId="{371165F3-952A-354F-8F15-5BC408BE28BB}" type="sibTrans" cxnId="{13FF22D3-74DE-7C4C-9E4D-82D86502EFB7}">
      <dgm:prSet/>
      <dgm:spPr/>
      <dgm:t>
        <a:bodyPr/>
        <a:lstStyle/>
        <a:p>
          <a:endParaRPr lang="en-US"/>
        </a:p>
      </dgm:t>
    </dgm:pt>
    <dgm:pt modelId="{92F1FB6D-4846-624C-99F5-D50482368E94}" type="pres">
      <dgm:prSet presAssocID="{A4DBC25E-3249-0440-8D26-E26836AD81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544FCF-3507-A84D-9D57-E6288041F47C}" type="pres">
      <dgm:prSet presAssocID="{7E6A7437-F54E-9B45-86C3-55C31B2F4B5F}" presName="centerShape" presStyleLbl="node0" presStyleIdx="0" presStyleCnt="1" custScaleX="167321" custScaleY="158556" custLinFactNeighborX="261" custLinFactNeighborY="453"/>
      <dgm:spPr/>
    </dgm:pt>
    <dgm:pt modelId="{6377927D-DA00-F547-AAF3-D519D0907429}" type="pres">
      <dgm:prSet presAssocID="{F34F5608-311C-B94D-93CF-F61F1859BB28}" presName="parTrans" presStyleLbl="sibTrans2D1" presStyleIdx="0" presStyleCnt="2"/>
      <dgm:spPr/>
    </dgm:pt>
    <dgm:pt modelId="{7A7DEEF2-6D1D-7342-BC51-46F343519F1A}" type="pres">
      <dgm:prSet presAssocID="{F34F5608-311C-B94D-93CF-F61F1859BB28}" presName="connectorText" presStyleLbl="sibTrans2D1" presStyleIdx="0" presStyleCnt="2"/>
      <dgm:spPr/>
    </dgm:pt>
    <dgm:pt modelId="{107DAA05-7F3A-1D42-B2FA-708D1224A6F2}" type="pres">
      <dgm:prSet presAssocID="{08F5BD20-1369-7242-AD04-5CA554F29A6F}" presName="node" presStyleLbl="node1" presStyleIdx="0" presStyleCnt="2" custScaleX="183632" custScaleY="183632" custRadScaleRad="192035" custRadScaleInc="119211">
        <dgm:presLayoutVars>
          <dgm:bulletEnabled val="1"/>
        </dgm:presLayoutVars>
      </dgm:prSet>
      <dgm:spPr/>
    </dgm:pt>
    <dgm:pt modelId="{822AF43A-25D7-9545-AEC8-8C72B5738F2D}" type="pres">
      <dgm:prSet presAssocID="{621E1698-82C6-0841-B7BA-A66FFD6BBB3B}" presName="parTrans" presStyleLbl="sibTrans2D1" presStyleIdx="1" presStyleCnt="2"/>
      <dgm:spPr/>
    </dgm:pt>
    <dgm:pt modelId="{9920EB36-E780-784E-ACEB-72074ECFA553}" type="pres">
      <dgm:prSet presAssocID="{621E1698-82C6-0841-B7BA-A66FFD6BBB3B}" presName="connectorText" presStyleLbl="sibTrans2D1" presStyleIdx="1" presStyleCnt="2"/>
      <dgm:spPr/>
    </dgm:pt>
    <dgm:pt modelId="{0DA05908-2825-124C-B84C-7E44A616D74F}" type="pres">
      <dgm:prSet presAssocID="{FB5D82B6-C600-1448-BF12-6CD923CD37C8}" presName="node" presStyleLbl="node1" presStyleIdx="1" presStyleCnt="2" custScaleX="183632" custScaleY="183632" custRadScaleRad="192424" custRadScaleInc="79312">
        <dgm:presLayoutVars>
          <dgm:bulletEnabled val="1"/>
        </dgm:presLayoutVars>
      </dgm:prSet>
      <dgm:spPr/>
    </dgm:pt>
  </dgm:ptLst>
  <dgm:cxnLst>
    <dgm:cxn modelId="{9ABCA320-FFF0-B146-B9E2-A657C2F8D6EB}" type="presOf" srcId="{FB5D82B6-C600-1448-BF12-6CD923CD37C8}" destId="{0DA05908-2825-124C-B84C-7E44A616D74F}" srcOrd="0" destOrd="0" presId="urn:microsoft.com/office/officeart/2005/8/layout/radial5"/>
    <dgm:cxn modelId="{FC1C9157-7272-2546-AC01-73E04F8F0F03}" type="presOf" srcId="{A4DBC25E-3249-0440-8D26-E26836AD8168}" destId="{92F1FB6D-4846-624C-99F5-D50482368E94}" srcOrd="0" destOrd="0" presId="urn:microsoft.com/office/officeart/2005/8/layout/radial5"/>
    <dgm:cxn modelId="{7F059F75-A8DF-B644-B761-31B68966D966}" type="presOf" srcId="{F34F5608-311C-B94D-93CF-F61F1859BB28}" destId="{6377927D-DA00-F547-AAF3-D519D0907429}" srcOrd="0" destOrd="0" presId="urn:microsoft.com/office/officeart/2005/8/layout/radial5"/>
    <dgm:cxn modelId="{06619EC8-166B-8243-8F79-C7809FA7D789}" type="presOf" srcId="{7E6A7437-F54E-9B45-86C3-55C31B2F4B5F}" destId="{FE544FCF-3507-A84D-9D57-E6288041F47C}" srcOrd="0" destOrd="0" presId="urn:microsoft.com/office/officeart/2005/8/layout/radial5"/>
    <dgm:cxn modelId="{B73926CD-253E-6C4F-8D4B-7629415509A1}" srcId="{A4DBC25E-3249-0440-8D26-E26836AD8168}" destId="{7E6A7437-F54E-9B45-86C3-55C31B2F4B5F}" srcOrd="0" destOrd="0" parTransId="{C36EC1BC-3E5C-1B48-85BD-E46F0C7700DE}" sibTransId="{0590DF4E-C341-5745-AA2E-FAB92FEFE45E}"/>
    <dgm:cxn modelId="{3510C0F2-76D8-4F41-8524-554F97854436}" type="presOf" srcId="{08F5BD20-1369-7242-AD04-5CA554F29A6F}" destId="{107DAA05-7F3A-1D42-B2FA-708D1224A6F2}" srcOrd="0" destOrd="0" presId="urn:microsoft.com/office/officeart/2005/8/layout/radial5"/>
    <dgm:cxn modelId="{77D0A073-9018-5941-8E66-09B3AACED237}" srcId="{08F5BD20-1369-7242-AD04-5CA554F29A6F}" destId="{E99E7EAE-07B9-744B-A66E-DC75DB878414}" srcOrd="0" destOrd="0" parTransId="{2D812343-8673-CE46-B05C-318A4F406AF9}" sibTransId="{4B8B889A-23C3-F94D-B3B3-67FD282779C8}"/>
    <dgm:cxn modelId="{13FF22D3-74DE-7C4C-9E4D-82D86502EFB7}" srcId="{FB5D82B6-C600-1448-BF12-6CD923CD37C8}" destId="{BA800B01-3EDC-C548-B3C3-40EAC77B5C7F}" srcOrd="0" destOrd="0" parTransId="{16A2BF3F-FC2C-554E-B00C-F623C2F72CF9}" sibTransId="{371165F3-952A-354F-8F15-5BC408BE28BB}"/>
    <dgm:cxn modelId="{1AA00C83-326A-5A48-8E9C-B1E397FB5509}" type="presOf" srcId="{F34F5608-311C-B94D-93CF-F61F1859BB28}" destId="{7A7DEEF2-6D1D-7342-BC51-46F343519F1A}" srcOrd="1" destOrd="0" presId="urn:microsoft.com/office/officeart/2005/8/layout/radial5"/>
    <dgm:cxn modelId="{5C9DDCE3-0D39-EB4E-8093-80BFA542B2B0}" type="presOf" srcId="{E99E7EAE-07B9-744B-A66E-DC75DB878414}" destId="{107DAA05-7F3A-1D42-B2FA-708D1224A6F2}" srcOrd="0" destOrd="1" presId="urn:microsoft.com/office/officeart/2005/8/layout/radial5"/>
    <dgm:cxn modelId="{13F28D32-6E9D-5F42-84E7-3B3238417F86}" type="presOf" srcId="{BA800B01-3EDC-C548-B3C3-40EAC77B5C7F}" destId="{0DA05908-2825-124C-B84C-7E44A616D74F}" srcOrd="0" destOrd="1" presId="urn:microsoft.com/office/officeart/2005/8/layout/radial5"/>
    <dgm:cxn modelId="{CF40C7EE-9F48-5949-BF07-A8C40CD611D2}" srcId="{7E6A7437-F54E-9B45-86C3-55C31B2F4B5F}" destId="{FB5D82B6-C600-1448-BF12-6CD923CD37C8}" srcOrd="1" destOrd="0" parTransId="{621E1698-82C6-0841-B7BA-A66FFD6BBB3B}" sibTransId="{621BA7B5-1721-3843-BE1F-18EEED50491D}"/>
    <dgm:cxn modelId="{CE4D7411-46ED-194C-B7D7-8FB582770E5D}" type="presOf" srcId="{621E1698-82C6-0841-B7BA-A66FFD6BBB3B}" destId="{822AF43A-25D7-9545-AEC8-8C72B5738F2D}" srcOrd="0" destOrd="0" presId="urn:microsoft.com/office/officeart/2005/8/layout/radial5"/>
    <dgm:cxn modelId="{A75474EC-C46E-EA4B-A6D2-F8B9D6A10D7B}" type="presOf" srcId="{621E1698-82C6-0841-B7BA-A66FFD6BBB3B}" destId="{9920EB36-E780-784E-ACEB-72074ECFA553}" srcOrd="1" destOrd="0" presId="urn:microsoft.com/office/officeart/2005/8/layout/radial5"/>
    <dgm:cxn modelId="{E0CC10BC-7435-1F4A-AAE8-0830647F270A}" srcId="{7E6A7437-F54E-9B45-86C3-55C31B2F4B5F}" destId="{08F5BD20-1369-7242-AD04-5CA554F29A6F}" srcOrd="0" destOrd="0" parTransId="{F34F5608-311C-B94D-93CF-F61F1859BB28}" sibTransId="{E5B8B787-69F3-6942-BF42-7A685FD33B3A}"/>
    <dgm:cxn modelId="{4AE79C86-F64B-CB4B-8C77-E09EA8AD85F1}" type="presParOf" srcId="{92F1FB6D-4846-624C-99F5-D50482368E94}" destId="{FE544FCF-3507-A84D-9D57-E6288041F47C}" srcOrd="0" destOrd="0" presId="urn:microsoft.com/office/officeart/2005/8/layout/radial5"/>
    <dgm:cxn modelId="{77FE0477-3465-2E4F-B35C-D26DB513B7E9}" type="presParOf" srcId="{92F1FB6D-4846-624C-99F5-D50482368E94}" destId="{6377927D-DA00-F547-AAF3-D519D0907429}" srcOrd="1" destOrd="0" presId="urn:microsoft.com/office/officeart/2005/8/layout/radial5"/>
    <dgm:cxn modelId="{A5D49DE6-EA28-F94C-9A1E-B39E9F5DF272}" type="presParOf" srcId="{6377927D-DA00-F547-AAF3-D519D0907429}" destId="{7A7DEEF2-6D1D-7342-BC51-46F343519F1A}" srcOrd="0" destOrd="0" presId="urn:microsoft.com/office/officeart/2005/8/layout/radial5"/>
    <dgm:cxn modelId="{07EF736F-4906-184D-858D-A82FE08DBFD1}" type="presParOf" srcId="{92F1FB6D-4846-624C-99F5-D50482368E94}" destId="{107DAA05-7F3A-1D42-B2FA-708D1224A6F2}" srcOrd="2" destOrd="0" presId="urn:microsoft.com/office/officeart/2005/8/layout/radial5"/>
    <dgm:cxn modelId="{4DD06660-494F-2D46-B091-687C37519009}" type="presParOf" srcId="{92F1FB6D-4846-624C-99F5-D50482368E94}" destId="{822AF43A-25D7-9545-AEC8-8C72B5738F2D}" srcOrd="3" destOrd="0" presId="urn:microsoft.com/office/officeart/2005/8/layout/radial5"/>
    <dgm:cxn modelId="{BA91C750-7002-C74D-BCAD-BA986C45B48C}" type="presParOf" srcId="{822AF43A-25D7-9545-AEC8-8C72B5738F2D}" destId="{9920EB36-E780-784E-ACEB-72074ECFA553}" srcOrd="0" destOrd="0" presId="urn:microsoft.com/office/officeart/2005/8/layout/radial5"/>
    <dgm:cxn modelId="{99A5E19B-665B-344B-8A86-629DE687CF7F}" type="presParOf" srcId="{92F1FB6D-4846-624C-99F5-D50482368E94}" destId="{0DA05908-2825-124C-B84C-7E44A616D74F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783FD2-9274-D944-8593-2704A4D48F8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EC81626-D0F0-234B-A40C-556E06EE3512}">
      <dgm:prSet phldrT="[Text]"/>
      <dgm:spPr/>
      <dgm:t>
        <a:bodyPr/>
        <a:lstStyle/>
        <a:p>
          <a:r>
            <a:rPr lang="en-US" dirty="0"/>
            <a:t>Peripherally Acting</a:t>
          </a:r>
        </a:p>
      </dgm:t>
    </dgm:pt>
    <dgm:pt modelId="{168BD871-4150-E64D-80CB-6298D499C087}" type="parTrans" cxnId="{A8FA663C-34D8-E444-B179-B21AFC6C9548}">
      <dgm:prSet/>
      <dgm:spPr/>
      <dgm:t>
        <a:bodyPr/>
        <a:lstStyle/>
        <a:p>
          <a:endParaRPr lang="en-US"/>
        </a:p>
      </dgm:t>
    </dgm:pt>
    <dgm:pt modelId="{5753972F-9D64-2142-873E-1E4A394AD978}" type="sibTrans" cxnId="{A8FA663C-34D8-E444-B179-B21AFC6C9548}">
      <dgm:prSet/>
      <dgm:spPr/>
      <dgm:t>
        <a:bodyPr/>
        <a:lstStyle/>
        <a:p>
          <a:endParaRPr lang="en-US"/>
        </a:p>
      </dgm:t>
    </dgm:pt>
    <dgm:pt modelId="{F08D4E18-F38B-104A-B1E5-8E4A6051A008}">
      <dgm:prSet phldrT="[Text]" custT="1"/>
      <dgm:spPr/>
      <dgm:t>
        <a:bodyPr/>
        <a:lstStyle/>
        <a:p>
          <a:r>
            <a:rPr lang="en-US" sz="1000" dirty="0"/>
            <a:t>OPIOIDS </a:t>
          </a:r>
          <a:r>
            <a:rPr lang="en-US" sz="1000" dirty="0">
              <a:solidFill>
                <a:srgbClr val="9A261F"/>
              </a:solidFill>
            </a:rPr>
            <a:t>(activating μ opioid receptors)</a:t>
          </a:r>
        </a:p>
      </dgm:t>
    </dgm:pt>
    <dgm:pt modelId="{DC180974-9576-B444-B3D1-B95A6C028E36}" type="parTrans" cxnId="{45432864-D224-5C43-83B6-71FC39D7CFA8}">
      <dgm:prSet/>
      <dgm:spPr/>
      <dgm:t>
        <a:bodyPr/>
        <a:lstStyle/>
        <a:p>
          <a:endParaRPr lang="en-US" dirty="0"/>
        </a:p>
      </dgm:t>
    </dgm:pt>
    <dgm:pt modelId="{38C245CA-340E-BC4D-9C45-45D113AF380E}" type="sibTrans" cxnId="{45432864-D224-5C43-83B6-71FC39D7CFA8}">
      <dgm:prSet/>
      <dgm:spPr/>
      <dgm:t>
        <a:bodyPr/>
        <a:lstStyle/>
        <a:p>
          <a:endParaRPr lang="en-US"/>
        </a:p>
      </dgm:t>
    </dgm:pt>
    <dgm:pt modelId="{116F1EFC-2BD4-8D40-9D60-98BBA82E9FFC}">
      <dgm:prSet phldrT="[Text]" custT="1"/>
      <dgm:spPr/>
      <dgm:t>
        <a:bodyPr/>
        <a:lstStyle/>
        <a:p>
          <a:r>
            <a:rPr lang="en-US" sz="1000" dirty="0"/>
            <a:t>ADRs</a:t>
          </a:r>
        </a:p>
      </dgm:t>
    </dgm:pt>
    <dgm:pt modelId="{925D77FF-0F5D-134E-8768-42C079BB8002}" type="parTrans" cxnId="{B5DB82D4-1ECA-5945-A139-88CB732F9B88}">
      <dgm:prSet/>
      <dgm:spPr/>
      <dgm:t>
        <a:bodyPr/>
        <a:lstStyle/>
        <a:p>
          <a:endParaRPr lang="en-US" dirty="0"/>
        </a:p>
      </dgm:t>
    </dgm:pt>
    <dgm:pt modelId="{51DD4C6E-B1C9-E04D-B96B-40FF9D9D2B36}" type="sibTrans" cxnId="{B5DB82D4-1ECA-5945-A139-88CB732F9B88}">
      <dgm:prSet/>
      <dgm:spPr/>
      <dgm:t>
        <a:bodyPr/>
        <a:lstStyle/>
        <a:p>
          <a:endParaRPr lang="en-US"/>
        </a:p>
      </dgm:t>
    </dgm:pt>
    <dgm:pt modelId="{9B62F3B9-0760-A348-A92B-8F02CBDA1A77}">
      <dgm:prSet phldrT="[Text]"/>
      <dgm:spPr/>
      <dgm:t>
        <a:bodyPr/>
        <a:lstStyle/>
        <a:p>
          <a:r>
            <a:rPr lang="en-US" dirty="0"/>
            <a:t>Centrally Acting</a:t>
          </a:r>
        </a:p>
      </dgm:t>
    </dgm:pt>
    <dgm:pt modelId="{B6F7268E-8236-8E42-BFC4-3D649B35D027}" type="parTrans" cxnId="{6C0A83F5-00D9-C944-9043-8CA649F56CC6}">
      <dgm:prSet/>
      <dgm:spPr/>
      <dgm:t>
        <a:bodyPr/>
        <a:lstStyle/>
        <a:p>
          <a:endParaRPr lang="en-US"/>
        </a:p>
      </dgm:t>
    </dgm:pt>
    <dgm:pt modelId="{3139F15B-4905-1044-935D-F7CE4B569C44}" type="sibTrans" cxnId="{6C0A83F5-00D9-C944-9043-8CA649F56CC6}">
      <dgm:prSet/>
      <dgm:spPr/>
      <dgm:t>
        <a:bodyPr/>
        <a:lstStyle/>
        <a:p>
          <a:endParaRPr lang="en-US"/>
        </a:p>
      </dgm:t>
    </dgm:pt>
    <dgm:pt modelId="{47C19142-C348-6146-9FA6-855556AA9C42}">
      <dgm:prSet phldrT="[Text]" custT="1"/>
      <dgm:spPr/>
      <dgm:t>
        <a:bodyPr/>
        <a:lstStyle/>
        <a:p>
          <a:r>
            <a:rPr lang="en-US" sz="1000" dirty="0"/>
            <a:t>Inhibitors of airway stretch receptors </a:t>
          </a:r>
        </a:p>
      </dgm:t>
    </dgm:pt>
    <dgm:pt modelId="{F3E3F0F8-FF21-2E45-A10F-59A6187EF868}" type="parTrans" cxnId="{04AF6F87-A77C-804B-B1A0-1145546162DA}">
      <dgm:prSet/>
      <dgm:spPr/>
      <dgm:t>
        <a:bodyPr/>
        <a:lstStyle/>
        <a:p>
          <a:endParaRPr lang="en-US" dirty="0"/>
        </a:p>
      </dgm:t>
    </dgm:pt>
    <dgm:pt modelId="{84D487C0-CE84-354F-B93E-67AB8EF9F54C}" type="sibTrans" cxnId="{04AF6F87-A77C-804B-B1A0-1145546162DA}">
      <dgm:prSet/>
      <dgm:spPr/>
      <dgm:t>
        <a:bodyPr/>
        <a:lstStyle/>
        <a:p>
          <a:endParaRPr lang="en-US"/>
        </a:p>
      </dgm:t>
    </dgm:pt>
    <dgm:pt modelId="{011176FB-C06C-3A41-B224-7871E128434E}">
      <dgm:prSet phldrT="[Text]" custT="1"/>
      <dgm:spPr/>
      <dgm:t>
        <a:bodyPr/>
        <a:lstStyle/>
        <a:p>
          <a:r>
            <a:rPr lang="en-US" sz="1000" dirty="0"/>
            <a:t>Inhibitors of pulmonary stretch receptors in alveoli </a:t>
          </a:r>
        </a:p>
      </dgm:t>
    </dgm:pt>
    <dgm:pt modelId="{284A5CD6-6255-D34D-85EF-48632B78617A}" type="parTrans" cxnId="{0626536F-C317-D24C-9CDC-6217FD9335A7}">
      <dgm:prSet/>
      <dgm:spPr/>
      <dgm:t>
        <a:bodyPr/>
        <a:lstStyle/>
        <a:p>
          <a:endParaRPr lang="en-US" dirty="0"/>
        </a:p>
      </dgm:t>
    </dgm:pt>
    <dgm:pt modelId="{A1580256-636E-8346-A80B-B82AF6810BA8}" type="sibTrans" cxnId="{0626536F-C317-D24C-9CDC-6217FD9335A7}">
      <dgm:prSet/>
      <dgm:spPr/>
      <dgm:t>
        <a:bodyPr/>
        <a:lstStyle/>
        <a:p>
          <a:endParaRPr lang="en-US"/>
        </a:p>
      </dgm:t>
    </dgm:pt>
    <dgm:pt modelId="{1BD46994-345A-E64E-80C8-87BEDD1F3495}">
      <dgm:prSet phldrT="[Text]" custT="1"/>
      <dgm:spPr/>
      <dgm:t>
        <a:bodyPr/>
        <a:lstStyle/>
        <a:p>
          <a:r>
            <a:rPr lang="en-US" sz="1000" dirty="0"/>
            <a:t>During bronchoscopy or bronchography </a:t>
          </a:r>
        </a:p>
      </dgm:t>
    </dgm:pt>
    <dgm:pt modelId="{3B8A53D4-E064-FC46-939E-1563D3E62643}" type="parTrans" cxnId="{6B871060-F9E6-F84C-9BC5-F27748813F95}">
      <dgm:prSet/>
      <dgm:spPr/>
      <dgm:t>
        <a:bodyPr/>
        <a:lstStyle/>
        <a:p>
          <a:endParaRPr lang="en-US" dirty="0"/>
        </a:p>
      </dgm:t>
    </dgm:pt>
    <dgm:pt modelId="{FB412373-3B42-8149-9C19-CC11989B51DB}" type="sibTrans" cxnId="{6B871060-F9E6-F84C-9BC5-F27748813F95}">
      <dgm:prSet/>
      <dgm:spPr/>
      <dgm:t>
        <a:bodyPr/>
        <a:lstStyle/>
        <a:p>
          <a:endParaRPr lang="en-US"/>
        </a:p>
      </dgm:t>
    </dgm:pt>
    <dgm:pt modelId="{09AB95BF-011B-D345-B30F-5EC5A40E2F4E}">
      <dgm:prSet phldrT="[Text]" custT="1"/>
      <dgm:spPr/>
      <dgm:t>
        <a:bodyPr/>
        <a:lstStyle/>
        <a:p>
          <a:r>
            <a:rPr lang="en-US" sz="1000" dirty="0"/>
            <a:t>In Pharynx </a:t>
          </a:r>
        </a:p>
      </dgm:t>
    </dgm:pt>
    <dgm:pt modelId="{0404998E-F536-D94E-AAA3-3076F24AB2EC}" type="parTrans" cxnId="{49C95DD3-45D4-E243-BB23-E4870779AC41}">
      <dgm:prSet/>
      <dgm:spPr/>
      <dgm:t>
        <a:bodyPr/>
        <a:lstStyle/>
        <a:p>
          <a:endParaRPr lang="en-US" dirty="0"/>
        </a:p>
      </dgm:t>
    </dgm:pt>
    <dgm:pt modelId="{3B15122B-8474-7F49-B5D1-5664DE8FBD63}" type="sibTrans" cxnId="{49C95DD3-45D4-E243-BB23-E4870779AC41}">
      <dgm:prSet/>
      <dgm:spPr/>
      <dgm:t>
        <a:bodyPr/>
        <a:lstStyle/>
        <a:p>
          <a:endParaRPr lang="en-US"/>
        </a:p>
      </dgm:t>
    </dgm:pt>
    <dgm:pt modelId="{E0EE94E9-6DDC-B042-8F9D-343EBFDF5473}">
      <dgm:prSet phldrT="[Text]" custT="1"/>
      <dgm:spPr/>
      <dgm:t>
        <a:bodyPr/>
        <a:lstStyle/>
        <a:p>
          <a:r>
            <a:rPr lang="en-US" sz="1000" dirty="0"/>
            <a:t>In Larynx </a:t>
          </a:r>
        </a:p>
      </dgm:t>
    </dgm:pt>
    <dgm:pt modelId="{CF080242-F699-C041-89E4-891ED058B1C6}" type="parTrans" cxnId="{75E25EF2-81F3-EB4D-86CE-12B9053DDC4D}">
      <dgm:prSet/>
      <dgm:spPr/>
      <dgm:t>
        <a:bodyPr/>
        <a:lstStyle/>
        <a:p>
          <a:endParaRPr lang="en-US" dirty="0"/>
        </a:p>
      </dgm:t>
    </dgm:pt>
    <dgm:pt modelId="{350CF999-F4A8-4944-9B90-4812E73A6CBB}" type="sibTrans" cxnId="{75E25EF2-81F3-EB4D-86CE-12B9053DDC4D}">
      <dgm:prSet/>
      <dgm:spPr/>
      <dgm:t>
        <a:bodyPr/>
        <a:lstStyle/>
        <a:p>
          <a:endParaRPr lang="en-US"/>
        </a:p>
      </dgm:t>
    </dgm:pt>
    <dgm:pt modelId="{F4D818C6-3239-1E4D-8549-D5C91B93AF80}">
      <dgm:prSet phldrT="[Text]" custT="1"/>
      <dgm:spPr/>
      <dgm:t>
        <a:bodyPr/>
        <a:lstStyle/>
        <a:p>
          <a:r>
            <a:rPr lang="en-US" sz="1000" dirty="0"/>
            <a:t>In Tracheobronchial Airway </a:t>
          </a:r>
        </a:p>
      </dgm:t>
    </dgm:pt>
    <dgm:pt modelId="{C82831FE-109F-544A-B0A6-96788020EA08}" type="parTrans" cxnId="{C4466728-7E7A-664B-A278-F149BA343A4E}">
      <dgm:prSet/>
      <dgm:spPr/>
      <dgm:t>
        <a:bodyPr/>
        <a:lstStyle/>
        <a:p>
          <a:endParaRPr lang="en-US" dirty="0"/>
        </a:p>
      </dgm:t>
    </dgm:pt>
    <dgm:pt modelId="{3E5C3E8A-EEDC-584E-910D-EA3973D6B9DE}" type="sibTrans" cxnId="{C4466728-7E7A-664B-A278-F149BA343A4E}">
      <dgm:prSet/>
      <dgm:spPr/>
      <dgm:t>
        <a:bodyPr/>
        <a:lstStyle/>
        <a:p>
          <a:endParaRPr lang="en-US"/>
        </a:p>
      </dgm:t>
    </dgm:pt>
    <dgm:pt modelId="{16AC205B-5EC0-3147-BCFA-DF93CAC6A635}">
      <dgm:prSet phldrT="[Text]" custT="1"/>
      <dgm:spPr>
        <a:solidFill>
          <a:srgbClr val="9A261F"/>
        </a:solidFill>
      </dgm:spPr>
      <dgm:t>
        <a:bodyPr/>
        <a:lstStyle/>
        <a:p>
          <a:r>
            <a:rPr lang="en-US" sz="1000" dirty="0"/>
            <a:t>In overdose: mental confusion, hallucination, restlessness &amp; tremors </a:t>
          </a:r>
        </a:p>
      </dgm:t>
    </dgm:pt>
    <dgm:pt modelId="{AA2AF655-778E-F642-B854-15841541C732}" type="parTrans" cxnId="{41AA6A3B-1216-A147-BE4F-8C992F62CEFA}">
      <dgm:prSet/>
      <dgm:spPr/>
      <dgm:t>
        <a:bodyPr/>
        <a:lstStyle/>
        <a:p>
          <a:endParaRPr lang="en-US" dirty="0"/>
        </a:p>
      </dgm:t>
    </dgm:pt>
    <dgm:pt modelId="{F9EBB5BA-4D8C-714A-971A-B90492F393D6}" type="sibTrans" cxnId="{41AA6A3B-1216-A147-BE4F-8C992F62CEFA}">
      <dgm:prSet/>
      <dgm:spPr/>
      <dgm:t>
        <a:bodyPr/>
        <a:lstStyle/>
        <a:p>
          <a:endParaRPr lang="en-US"/>
        </a:p>
      </dgm:t>
    </dgm:pt>
    <dgm:pt modelId="{477F11BF-DDB9-AF41-BF1C-FC9D9D326E2D}">
      <dgm:prSet phldrT="[Text]" custT="1"/>
      <dgm:spPr>
        <a:solidFill>
          <a:srgbClr val="2E6AA6"/>
        </a:solidFill>
      </dgm:spPr>
      <dgm:t>
        <a:bodyPr/>
        <a:lstStyle/>
        <a:p>
          <a:r>
            <a:rPr lang="en-US" sz="1000" b="1" i="1" u="sng" dirty="0">
              <a:solidFill>
                <a:srgbClr val="FF0000"/>
              </a:solidFill>
            </a:rPr>
            <a:t>Benzonatate</a:t>
          </a:r>
          <a:r>
            <a:rPr lang="en-US" sz="1000" b="1" u="sng" dirty="0">
              <a:solidFill>
                <a:srgbClr val="FF0000"/>
              </a:solidFill>
            </a:rPr>
            <a:t> </a:t>
          </a:r>
        </a:p>
      </dgm:t>
    </dgm:pt>
    <dgm:pt modelId="{D23DDA59-9290-064A-99C4-ACA471A32F60}" type="parTrans" cxnId="{9625008F-63EB-0940-969C-8B8916298675}">
      <dgm:prSet/>
      <dgm:spPr/>
      <dgm:t>
        <a:bodyPr/>
        <a:lstStyle/>
        <a:p>
          <a:endParaRPr lang="en-US" dirty="0"/>
        </a:p>
      </dgm:t>
    </dgm:pt>
    <dgm:pt modelId="{10228EF7-E379-954E-978D-B4CAAD9F3BC4}" type="sibTrans" cxnId="{9625008F-63EB-0940-969C-8B8916298675}">
      <dgm:prSet/>
      <dgm:spPr/>
      <dgm:t>
        <a:bodyPr/>
        <a:lstStyle/>
        <a:p>
          <a:endParaRPr lang="en-US"/>
        </a:p>
      </dgm:t>
    </dgm:pt>
    <dgm:pt modelId="{2D709A17-9285-A441-AE8F-DD9F8B7A8DDB}">
      <dgm:prSet phldrT="[Text]" custT="1"/>
      <dgm:spPr/>
      <dgm:t>
        <a:bodyPr/>
        <a:lstStyle/>
        <a:p>
          <a:r>
            <a:rPr lang="en-US" sz="1000" b="1" u="sng" dirty="0">
              <a:solidFill>
                <a:srgbClr val="FF0000"/>
              </a:solidFill>
              <a:effectLst/>
              <a:latin typeface="Wingdings 3" charset="2"/>
            </a:rPr>
            <a:t></a:t>
          </a:r>
          <a:r>
            <a:rPr lang="en-US" sz="1000" b="1" u="sng" dirty="0">
              <a:solidFill>
                <a:srgbClr val="FF0000"/>
              </a:solidFill>
            </a:rPr>
            <a:t>sensitivity (numbing) of receptors by local anesthetic action. </a:t>
          </a:r>
        </a:p>
      </dgm:t>
    </dgm:pt>
    <dgm:pt modelId="{0FC3FF97-E91E-1E44-9562-EDCDC7B54C83}" type="parTrans" cxnId="{6069D0DA-557C-BA48-A444-6359E528069C}">
      <dgm:prSet/>
      <dgm:spPr/>
      <dgm:t>
        <a:bodyPr/>
        <a:lstStyle/>
        <a:p>
          <a:endParaRPr lang="en-US" dirty="0"/>
        </a:p>
      </dgm:t>
    </dgm:pt>
    <dgm:pt modelId="{F3C94F52-A8D8-C248-A165-2091C9E8EBE5}" type="sibTrans" cxnId="{6069D0DA-557C-BA48-A444-6359E528069C}">
      <dgm:prSet/>
      <dgm:spPr/>
      <dgm:t>
        <a:bodyPr/>
        <a:lstStyle/>
        <a:p>
          <a:endParaRPr lang="en-US"/>
        </a:p>
      </dgm:t>
    </dgm:pt>
    <dgm:pt modelId="{B18D1256-D677-AA41-92DD-6CF4D8F3E1DC}">
      <dgm:prSet phldrT="[Text]" custT="1"/>
      <dgm:spPr>
        <a:solidFill>
          <a:srgbClr val="2E6AA6"/>
        </a:solidFill>
      </dgm:spPr>
      <dgm:t>
        <a:bodyPr/>
        <a:lstStyle/>
        <a:p>
          <a:r>
            <a:rPr lang="en-US" sz="1000" i="1" dirty="0"/>
            <a:t>Pholcodine</a:t>
          </a:r>
          <a:r>
            <a:rPr lang="en-US" sz="1000" dirty="0"/>
            <a:t> </a:t>
          </a:r>
        </a:p>
      </dgm:t>
    </dgm:pt>
    <dgm:pt modelId="{969E4C2A-5705-6F48-9971-2BB5F29922EE}" type="parTrans" cxnId="{C5B797B1-37D0-F844-B3E8-2DA63576A467}">
      <dgm:prSet/>
      <dgm:spPr/>
      <dgm:t>
        <a:bodyPr/>
        <a:lstStyle/>
        <a:p>
          <a:endParaRPr lang="en-US" dirty="0"/>
        </a:p>
      </dgm:t>
    </dgm:pt>
    <dgm:pt modelId="{6CD56FD2-75F6-0D4F-A201-5A84EBE767BF}" type="sibTrans" cxnId="{C5B797B1-37D0-F844-B3E8-2DA63576A467}">
      <dgm:prSet/>
      <dgm:spPr/>
      <dgm:t>
        <a:bodyPr/>
        <a:lstStyle/>
        <a:p>
          <a:endParaRPr lang="en-US"/>
        </a:p>
      </dgm:t>
    </dgm:pt>
    <dgm:pt modelId="{B5D5DE24-F358-724B-9DE7-1CD301E4A113}">
      <dgm:prSet phldrT="[Text]" custT="1"/>
      <dgm:spPr>
        <a:solidFill>
          <a:srgbClr val="2E6AA6"/>
        </a:solidFill>
      </dgm:spPr>
      <dgm:t>
        <a:bodyPr/>
        <a:lstStyle/>
        <a:p>
          <a:r>
            <a:rPr lang="en-US" sz="1000" i="1" dirty="0"/>
            <a:t>Codeine </a:t>
          </a:r>
        </a:p>
      </dgm:t>
    </dgm:pt>
    <dgm:pt modelId="{1B2005F0-D863-034D-8739-1423378BFE4C}" type="parTrans" cxnId="{4B7BB079-375C-4B45-8A27-B595B73081A6}">
      <dgm:prSet/>
      <dgm:spPr/>
      <dgm:t>
        <a:bodyPr/>
        <a:lstStyle/>
        <a:p>
          <a:endParaRPr lang="en-US" dirty="0"/>
        </a:p>
      </dgm:t>
    </dgm:pt>
    <dgm:pt modelId="{9C108215-5722-6844-A065-C3B9FEDB5BDB}" type="sibTrans" cxnId="{4B7BB079-375C-4B45-8A27-B595B73081A6}">
      <dgm:prSet/>
      <dgm:spPr/>
      <dgm:t>
        <a:bodyPr/>
        <a:lstStyle/>
        <a:p>
          <a:endParaRPr lang="en-US"/>
        </a:p>
      </dgm:t>
    </dgm:pt>
    <dgm:pt modelId="{A78DB0F1-E1B2-0A45-9007-CCB102988EAB}">
      <dgm:prSet phldrT="[Text]" custT="1"/>
      <dgm:spPr>
        <a:solidFill>
          <a:srgbClr val="2E6AA6"/>
        </a:solidFill>
      </dgm:spPr>
      <dgm:t>
        <a:bodyPr/>
        <a:lstStyle/>
        <a:p>
          <a:r>
            <a:rPr lang="en-US" sz="1000" b="1" i="1" u="sng" dirty="0">
              <a:solidFill>
                <a:srgbClr val="FF0000"/>
              </a:solidFill>
            </a:rPr>
            <a:t>Dextromethorphan</a:t>
          </a:r>
          <a:r>
            <a:rPr lang="en-US" sz="1000" b="1" u="sng" dirty="0">
              <a:solidFill>
                <a:srgbClr val="FF0000"/>
              </a:solidFill>
            </a:rPr>
            <a:t> </a:t>
          </a:r>
        </a:p>
      </dgm:t>
    </dgm:pt>
    <dgm:pt modelId="{59549A18-4F63-0446-BCA1-638169C74913}" type="parTrans" cxnId="{3FEA7EA1-0EE9-9D4C-87D1-1635B1B9DDD4}">
      <dgm:prSet/>
      <dgm:spPr/>
      <dgm:t>
        <a:bodyPr/>
        <a:lstStyle/>
        <a:p>
          <a:endParaRPr lang="en-US" dirty="0"/>
        </a:p>
      </dgm:t>
    </dgm:pt>
    <dgm:pt modelId="{ECD2A33F-A908-6C4A-9826-91A5767648F6}" type="sibTrans" cxnId="{3FEA7EA1-0EE9-9D4C-87D1-1635B1B9DDD4}">
      <dgm:prSet/>
      <dgm:spPr/>
      <dgm:t>
        <a:bodyPr/>
        <a:lstStyle/>
        <a:p>
          <a:endParaRPr lang="en-US"/>
        </a:p>
      </dgm:t>
    </dgm:pt>
    <dgm:pt modelId="{33813E09-87A6-BB4A-8FB3-883E41DE74D3}">
      <dgm:prSet phldrT="[Text]" custT="1"/>
      <dgm:spPr>
        <a:solidFill>
          <a:srgbClr val="2E6AA6"/>
        </a:solidFill>
      </dgm:spPr>
      <dgm:t>
        <a:bodyPr/>
        <a:lstStyle/>
        <a:p>
          <a:r>
            <a:rPr lang="en-US" sz="1000" i="1" dirty="0"/>
            <a:t>Antihistaminics </a:t>
          </a:r>
        </a:p>
      </dgm:t>
    </dgm:pt>
    <dgm:pt modelId="{8F57C074-353C-7248-8CFE-1F0AFFC3173B}" type="parTrans" cxnId="{CAB3F7E3-253F-CD48-9F3A-1FF929B7B7C9}">
      <dgm:prSet/>
      <dgm:spPr/>
      <dgm:t>
        <a:bodyPr/>
        <a:lstStyle/>
        <a:p>
          <a:endParaRPr lang="en-US" dirty="0"/>
        </a:p>
      </dgm:t>
    </dgm:pt>
    <dgm:pt modelId="{F209F9DC-587D-B445-80E6-9D3A2616A5DD}" type="sibTrans" cxnId="{CAB3F7E3-253F-CD48-9F3A-1FF929B7B7C9}">
      <dgm:prSet/>
      <dgm:spPr/>
      <dgm:t>
        <a:bodyPr/>
        <a:lstStyle/>
        <a:p>
          <a:endParaRPr lang="en-US"/>
        </a:p>
      </dgm:t>
    </dgm:pt>
    <dgm:pt modelId="{56082C08-39BB-A343-803F-50CEE775B708}">
      <dgm:prSet phldrT="[Text]" custT="1"/>
      <dgm:spPr/>
      <dgm:t>
        <a:bodyPr/>
        <a:lstStyle/>
        <a:p>
          <a:r>
            <a:rPr lang="en-US" sz="1000" dirty="0"/>
            <a:t>sedating</a:t>
          </a:r>
        </a:p>
      </dgm:t>
    </dgm:pt>
    <dgm:pt modelId="{0E4CC607-935E-1D4B-BF49-EBE7CCB2F046}" type="parTrans" cxnId="{BF3D61A9-8845-704D-873E-67F1866E2787}">
      <dgm:prSet/>
      <dgm:spPr/>
      <dgm:t>
        <a:bodyPr/>
        <a:lstStyle/>
        <a:p>
          <a:endParaRPr lang="en-US" dirty="0"/>
        </a:p>
      </dgm:t>
    </dgm:pt>
    <dgm:pt modelId="{7009E4D3-04CC-0A44-8C2B-A0A2F8CFF775}" type="sibTrans" cxnId="{BF3D61A9-8845-704D-873E-67F1866E2787}">
      <dgm:prSet/>
      <dgm:spPr/>
      <dgm:t>
        <a:bodyPr/>
        <a:lstStyle/>
        <a:p>
          <a:endParaRPr lang="en-US"/>
        </a:p>
      </dgm:t>
    </dgm:pt>
    <dgm:pt modelId="{B1E23668-34FB-9445-827B-07E790B86F6B}">
      <dgm:prSet phldrT="[Text]" custT="1"/>
      <dgm:spPr/>
      <dgm:t>
        <a:bodyPr/>
        <a:lstStyle/>
        <a:p>
          <a:pPr algn="ctr"/>
          <a:r>
            <a:rPr lang="en-US" sz="1000" dirty="0">
              <a:solidFill>
                <a:srgbClr val="FF0000"/>
              </a:solidFill>
            </a:rPr>
            <a:t>It </a:t>
          </a:r>
          <a:r>
            <a:rPr lang="en-US" sz="1000" dirty="0">
              <a:solidFill>
                <a:srgbClr val="FF0000"/>
              </a:solidFill>
              <a:effectLst/>
              <a:latin typeface="Wingdings 3" charset="2"/>
            </a:rPr>
            <a:t></a:t>
          </a:r>
          <a:r>
            <a:rPr lang="en-US" sz="1000" dirty="0">
              <a:solidFill>
                <a:srgbClr val="FF0000"/>
              </a:solidFill>
            </a:rPr>
            <a:t> threshold at cough center. </a:t>
          </a:r>
          <a:r>
            <a:rPr lang="en-US" sz="1000" b="1" u="sng" dirty="0">
              <a:solidFill>
                <a:srgbClr val="FF0000"/>
              </a:solidFill>
            </a:rPr>
            <a:t>It has benefits over opioids in being: </a:t>
          </a:r>
        </a:p>
        <a:p>
          <a:pPr algn="l"/>
          <a:r>
            <a:rPr lang="en-US" sz="1000" b="1" u="sng" dirty="0">
              <a:solidFill>
                <a:srgbClr val="FF0000"/>
              </a:solidFill>
            </a:rPr>
            <a:t>1. As potent as codeine.</a:t>
          </a:r>
          <a:br>
            <a:rPr lang="en-US" sz="1000" b="1" u="sng" dirty="0">
              <a:solidFill>
                <a:srgbClr val="FF0000"/>
              </a:solidFill>
            </a:rPr>
          </a:br>
          <a:r>
            <a:rPr lang="en-US" sz="1000" b="1" u="sng" dirty="0">
              <a:solidFill>
                <a:srgbClr val="FF0000"/>
              </a:solidFill>
            </a:rPr>
            <a:t>2- But no drowsiness.</a:t>
          </a:r>
          <a:br>
            <a:rPr lang="en-US" sz="1000" b="1" u="sng" dirty="0">
              <a:solidFill>
                <a:srgbClr val="FF0000"/>
              </a:solidFill>
            </a:rPr>
          </a:br>
          <a:r>
            <a:rPr lang="en-US" sz="1000" b="1" u="sng" dirty="0">
              <a:solidFill>
                <a:srgbClr val="FF0000"/>
              </a:solidFill>
            </a:rPr>
            <a:t>3- Less constipating</a:t>
          </a:r>
          <a:br>
            <a:rPr lang="en-US" sz="1000" b="1" u="sng" dirty="0">
              <a:solidFill>
                <a:srgbClr val="FF0000"/>
              </a:solidFill>
            </a:rPr>
          </a:br>
          <a:r>
            <a:rPr lang="en-US" sz="1000" b="1" u="sng" dirty="0">
              <a:solidFill>
                <a:srgbClr val="FF0000"/>
              </a:solidFill>
            </a:rPr>
            <a:t>4- No respiratory       depression.</a:t>
          </a:r>
          <a:br>
            <a:rPr lang="en-US" sz="1000" b="1" u="sng" dirty="0">
              <a:solidFill>
                <a:srgbClr val="FF0000"/>
              </a:solidFill>
            </a:rPr>
          </a:br>
          <a:r>
            <a:rPr lang="en-US" sz="1000" b="1" u="sng" dirty="0">
              <a:solidFill>
                <a:srgbClr val="FF0000"/>
              </a:solidFill>
            </a:rPr>
            <a:t>5- No inhibition of      mucociliary clearance. </a:t>
          </a:r>
        </a:p>
        <a:p>
          <a:pPr algn="l"/>
          <a:r>
            <a:rPr lang="en-US" sz="1000" b="1" u="sng" dirty="0">
              <a:solidFill>
                <a:srgbClr val="FF0000"/>
              </a:solidFill>
            </a:rPr>
            <a:t>6- No addiction. </a:t>
          </a:r>
        </a:p>
      </dgm:t>
    </dgm:pt>
    <dgm:pt modelId="{8E979B01-D4BE-B748-AC50-971066361A5F}" type="parTrans" cxnId="{A034FEFB-FCB2-9046-8A5E-66C9FB424492}">
      <dgm:prSet/>
      <dgm:spPr/>
      <dgm:t>
        <a:bodyPr/>
        <a:lstStyle/>
        <a:p>
          <a:endParaRPr lang="en-US" dirty="0"/>
        </a:p>
      </dgm:t>
    </dgm:pt>
    <dgm:pt modelId="{A3321553-22AC-C84C-AEEB-9C8AECB3C5DB}" type="sibTrans" cxnId="{A034FEFB-FCB2-9046-8A5E-66C9FB424492}">
      <dgm:prSet/>
      <dgm:spPr/>
      <dgm:t>
        <a:bodyPr/>
        <a:lstStyle/>
        <a:p>
          <a:endParaRPr lang="en-US"/>
        </a:p>
      </dgm:t>
    </dgm:pt>
    <dgm:pt modelId="{271035B4-286A-7345-BA01-FAFAFA4C5E5A}">
      <dgm:prSet phldrT="[Text]" custT="1"/>
      <dgm:spPr>
        <a:solidFill>
          <a:srgbClr val="9A261F"/>
        </a:solidFill>
      </dgm:spPr>
      <dgm:t>
        <a:bodyPr anchor="ctr"/>
        <a:lstStyle/>
        <a:p>
          <a:r>
            <a:rPr lang="en-US" sz="1000" dirty="0"/>
            <a:t>In normal dose: drowsiness, dizziness, dysphagia*, allergic reactions</a:t>
          </a:r>
          <a:br>
            <a:rPr lang="en-US" sz="1000" dirty="0"/>
          </a:br>
          <a:endParaRPr lang="en-US" sz="1000" dirty="0"/>
        </a:p>
      </dgm:t>
    </dgm:pt>
    <dgm:pt modelId="{10B642D6-04F7-D340-AE92-7E358A631927}" type="parTrans" cxnId="{56BD18B6-129F-0046-B32C-64DF670D2439}">
      <dgm:prSet/>
      <dgm:spPr/>
      <dgm:t>
        <a:bodyPr/>
        <a:lstStyle/>
        <a:p>
          <a:endParaRPr lang="en-US" dirty="0"/>
        </a:p>
      </dgm:t>
    </dgm:pt>
    <dgm:pt modelId="{4B4C104A-0C41-E64B-93CF-0B3F61086D43}" type="sibTrans" cxnId="{56BD18B6-129F-0046-B32C-64DF670D2439}">
      <dgm:prSet/>
      <dgm:spPr/>
      <dgm:t>
        <a:bodyPr/>
        <a:lstStyle/>
        <a:p>
          <a:endParaRPr lang="en-US"/>
        </a:p>
      </dgm:t>
    </dgm:pt>
    <dgm:pt modelId="{20DFB18D-70E1-AC47-973E-CE7DFD49941D}">
      <dgm:prSet phldrT="[Text]" custT="1"/>
      <dgm:spPr/>
      <dgm:t>
        <a:bodyPr/>
        <a:lstStyle/>
        <a:p>
          <a:r>
            <a:rPr lang="en-US" sz="1000" dirty="0"/>
            <a:t>Use Demulcents* (form a protective coating)</a:t>
          </a:r>
        </a:p>
      </dgm:t>
    </dgm:pt>
    <dgm:pt modelId="{CDCBDC6F-F2D4-BE49-844E-1DB25DBA1482}" type="parTrans" cxnId="{87D1064C-F8C4-1F49-B33F-63CEE5220080}">
      <dgm:prSet/>
      <dgm:spPr/>
      <dgm:t>
        <a:bodyPr/>
        <a:lstStyle/>
        <a:p>
          <a:endParaRPr lang="en-US" dirty="0"/>
        </a:p>
      </dgm:t>
    </dgm:pt>
    <dgm:pt modelId="{FE75FD54-AC76-A042-B75F-7489656865C1}" type="sibTrans" cxnId="{87D1064C-F8C4-1F49-B33F-63CEE5220080}">
      <dgm:prSet/>
      <dgm:spPr/>
      <dgm:t>
        <a:bodyPr/>
        <a:lstStyle/>
        <a:p>
          <a:endParaRPr lang="en-US"/>
        </a:p>
      </dgm:t>
    </dgm:pt>
    <dgm:pt modelId="{4FFFE2B1-DB9C-404B-A9F1-24344C86DB62}">
      <dgm:prSet phldrT="[Text]" custT="1"/>
      <dgm:spPr/>
      <dgm:t>
        <a:bodyPr/>
        <a:lstStyle/>
        <a:p>
          <a:r>
            <a:rPr lang="en-US" sz="1000" dirty="0"/>
            <a:t>Use Emollients* (form a protective coating)</a:t>
          </a:r>
        </a:p>
      </dgm:t>
    </dgm:pt>
    <dgm:pt modelId="{EA144982-D6D8-1E4A-9DD5-9A870B2CFBDC}" type="parTrans" cxnId="{A0FC6F9D-D20C-1B40-8474-5DEF39C1C4B0}">
      <dgm:prSet/>
      <dgm:spPr/>
      <dgm:t>
        <a:bodyPr/>
        <a:lstStyle/>
        <a:p>
          <a:endParaRPr lang="en-US" dirty="0"/>
        </a:p>
      </dgm:t>
    </dgm:pt>
    <dgm:pt modelId="{0711D858-53B6-9442-B007-8B3B16AB7E74}" type="sibTrans" cxnId="{A0FC6F9D-D20C-1B40-8474-5DEF39C1C4B0}">
      <dgm:prSet/>
      <dgm:spPr/>
      <dgm:t>
        <a:bodyPr/>
        <a:lstStyle/>
        <a:p>
          <a:endParaRPr lang="en-US"/>
        </a:p>
      </dgm:t>
    </dgm:pt>
    <dgm:pt modelId="{A0C050E7-7730-F941-A79C-E91BFC9AB125}">
      <dgm:prSet phldrT="[Text]" custT="1"/>
      <dgm:spPr/>
      <dgm:t>
        <a:bodyPr/>
        <a:lstStyle/>
        <a:p>
          <a:r>
            <a:rPr lang="en-US" sz="1000" dirty="0"/>
            <a:t>Use aerosols* or inhalational of hot steam </a:t>
          </a:r>
        </a:p>
      </dgm:t>
    </dgm:pt>
    <dgm:pt modelId="{45DC0F0F-FF69-F64E-8D0F-6492B5BF4A63}" type="parTrans" cxnId="{24D1F13E-0DB1-1E48-8725-E616CF62BAA3}">
      <dgm:prSet/>
      <dgm:spPr/>
      <dgm:t>
        <a:bodyPr/>
        <a:lstStyle/>
        <a:p>
          <a:endParaRPr lang="en-US" dirty="0"/>
        </a:p>
      </dgm:t>
    </dgm:pt>
    <dgm:pt modelId="{7D5F23A4-20DE-F64D-B69B-FC2F433F28D7}" type="sibTrans" cxnId="{24D1F13E-0DB1-1E48-8725-E616CF62BAA3}">
      <dgm:prSet/>
      <dgm:spPr/>
      <dgm:t>
        <a:bodyPr/>
        <a:lstStyle/>
        <a:p>
          <a:endParaRPr lang="en-US"/>
        </a:p>
      </dgm:t>
    </dgm:pt>
    <dgm:pt modelId="{5F677A5D-99BA-004E-968D-2BF7D2F3EA12}">
      <dgm:prSet phldrT="[Text]" custT="1"/>
      <dgm:spPr/>
      <dgm:t>
        <a:bodyPr/>
        <a:lstStyle/>
        <a:p>
          <a:r>
            <a:rPr lang="en-US" sz="1000" dirty="0"/>
            <a:t>Use local anaesthetic aerosols </a:t>
          </a:r>
        </a:p>
      </dgm:t>
    </dgm:pt>
    <dgm:pt modelId="{E5AA29D8-95D8-7B46-9A92-DCDEFE6A8832}" type="parTrans" cxnId="{430FE766-B023-3D45-AEB6-8220816035B3}">
      <dgm:prSet/>
      <dgm:spPr/>
      <dgm:t>
        <a:bodyPr/>
        <a:lstStyle/>
        <a:p>
          <a:endParaRPr lang="en-US" dirty="0"/>
        </a:p>
      </dgm:t>
    </dgm:pt>
    <dgm:pt modelId="{A4E7403A-C83C-DC4E-AE57-D2A04817457B}" type="sibTrans" cxnId="{430FE766-B023-3D45-AEB6-8220816035B3}">
      <dgm:prSet/>
      <dgm:spPr/>
      <dgm:t>
        <a:bodyPr/>
        <a:lstStyle/>
        <a:p>
          <a:endParaRPr lang="en-US"/>
        </a:p>
      </dgm:t>
    </dgm:pt>
    <dgm:pt modelId="{0F958B0C-2DEC-2540-9A9C-A66B77763CF4}">
      <dgm:prSet phldrT="[Text]" custT="1"/>
      <dgm:spPr>
        <a:solidFill>
          <a:srgbClr val="2E6AA6"/>
        </a:solidFill>
      </dgm:spPr>
      <dgm:t>
        <a:bodyPr/>
        <a:lstStyle/>
        <a:p>
          <a:r>
            <a:rPr lang="en-US" sz="1000" i="1" dirty="0"/>
            <a:t>Lozenges &amp; Gargles </a:t>
          </a:r>
        </a:p>
      </dgm:t>
    </dgm:pt>
    <dgm:pt modelId="{84883D3C-15B6-CC4E-A474-6129079888B2}" type="parTrans" cxnId="{E1048B1C-BB12-784A-8474-40EEC8CFA2EF}">
      <dgm:prSet/>
      <dgm:spPr/>
      <dgm:t>
        <a:bodyPr/>
        <a:lstStyle/>
        <a:p>
          <a:endParaRPr lang="en-US" dirty="0"/>
        </a:p>
      </dgm:t>
    </dgm:pt>
    <dgm:pt modelId="{1DC1144A-EE89-6542-A1CB-249050D134A7}" type="sibTrans" cxnId="{E1048B1C-BB12-784A-8474-40EEC8CFA2EF}">
      <dgm:prSet/>
      <dgm:spPr/>
      <dgm:t>
        <a:bodyPr/>
        <a:lstStyle/>
        <a:p>
          <a:endParaRPr lang="en-US"/>
        </a:p>
      </dgm:t>
    </dgm:pt>
    <dgm:pt modelId="{A274B2A7-FA0A-F344-87D7-3E1917009122}">
      <dgm:prSet phldrT="[Text]" custT="1"/>
      <dgm:spPr>
        <a:solidFill>
          <a:srgbClr val="2E6AA6"/>
        </a:solidFill>
      </dgm:spPr>
      <dgm:t>
        <a:bodyPr/>
        <a:lstStyle/>
        <a:p>
          <a:r>
            <a:rPr lang="en-US" sz="1000" i="1" dirty="0"/>
            <a:t>menthol &amp; eucalyptus </a:t>
          </a:r>
        </a:p>
      </dgm:t>
    </dgm:pt>
    <dgm:pt modelId="{709FA451-BD57-AB41-99F0-B7C389CA4BFD}" type="parTrans" cxnId="{60109B29-29D4-A14A-91ED-1B87D3AFBEF9}">
      <dgm:prSet/>
      <dgm:spPr/>
      <dgm:t>
        <a:bodyPr/>
        <a:lstStyle/>
        <a:p>
          <a:endParaRPr lang="en-US" dirty="0"/>
        </a:p>
      </dgm:t>
    </dgm:pt>
    <dgm:pt modelId="{87A0AB11-A55F-3A42-AA73-EA7A40CDBD69}" type="sibTrans" cxnId="{60109B29-29D4-A14A-91ED-1B87D3AFBEF9}">
      <dgm:prSet/>
      <dgm:spPr/>
      <dgm:t>
        <a:bodyPr/>
        <a:lstStyle/>
        <a:p>
          <a:endParaRPr lang="en-US"/>
        </a:p>
      </dgm:t>
    </dgm:pt>
    <dgm:pt modelId="{F532983C-F874-FB46-8AF1-FD2FA82C57D9}">
      <dgm:prSet phldrT="[Text]" custT="1"/>
      <dgm:spPr>
        <a:solidFill>
          <a:srgbClr val="2E6AA6"/>
        </a:solidFill>
      </dgm:spPr>
      <dgm:t>
        <a:bodyPr/>
        <a:lstStyle/>
        <a:p>
          <a:r>
            <a:rPr lang="en-US" sz="1000" i="1" dirty="0"/>
            <a:t>tincture benzoin compound &amp; eucalyptol </a:t>
          </a:r>
        </a:p>
      </dgm:t>
    </dgm:pt>
    <dgm:pt modelId="{B2371C06-EE1B-0C4E-80C8-88F6BE13AC48}" type="parTrans" cxnId="{E2ECE2AE-FBFA-3749-B24A-985C957038D0}">
      <dgm:prSet/>
      <dgm:spPr/>
      <dgm:t>
        <a:bodyPr/>
        <a:lstStyle/>
        <a:p>
          <a:endParaRPr lang="en-US" dirty="0"/>
        </a:p>
      </dgm:t>
    </dgm:pt>
    <dgm:pt modelId="{375AAEF4-BAFB-0646-8F27-1510D3A2A802}" type="sibTrans" cxnId="{E2ECE2AE-FBFA-3749-B24A-985C957038D0}">
      <dgm:prSet/>
      <dgm:spPr/>
      <dgm:t>
        <a:bodyPr/>
        <a:lstStyle/>
        <a:p>
          <a:endParaRPr lang="en-US"/>
        </a:p>
      </dgm:t>
    </dgm:pt>
    <dgm:pt modelId="{088EC839-CD3E-8E4B-802B-9697B6369FB4}">
      <dgm:prSet phldrT="[Text]" custT="1"/>
      <dgm:spPr>
        <a:solidFill>
          <a:srgbClr val="2E6AA6"/>
        </a:solidFill>
      </dgm:spPr>
      <dgm:t>
        <a:bodyPr/>
        <a:lstStyle/>
        <a:p>
          <a:r>
            <a:rPr lang="en-US" sz="1000" i="1" dirty="0"/>
            <a:t>lidocaine, benzocaine, and tetracaine </a:t>
          </a:r>
        </a:p>
      </dgm:t>
    </dgm:pt>
    <dgm:pt modelId="{25707B95-A6BB-5540-9020-C59F79F0B3BE}" type="parTrans" cxnId="{7358BC9A-CC9B-A04F-ABBC-7514B16C183C}">
      <dgm:prSet/>
      <dgm:spPr/>
      <dgm:t>
        <a:bodyPr/>
        <a:lstStyle/>
        <a:p>
          <a:endParaRPr lang="en-US" dirty="0"/>
        </a:p>
      </dgm:t>
    </dgm:pt>
    <dgm:pt modelId="{ACD093D4-5658-8746-BAB2-414090F2EE7D}" type="sibTrans" cxnId="{7358BC9A-CC9B-A04F-ABBC-7514B16C183C}">
      <dgm:prSet/>
      <dgm:spPr/>
      <dgm:t>
        <a:bodyPr/>
        <a:lstStyle/>
        <a:p>
          <a:endParaRPr lang="en-US"/>
        </a:p>
      </dgm:t>
    </dgm:pt>
    <dgm:pt modelId="{7A57CC70-8D92-C240-A348-C7118CB6B570}">
      <dgm:prSet phldrT="[Text]" custT="1"/>
      <dgm:spPr/>
      <dgm:t>
        <a:bodyPr/>
        <a:lstStyle/>
        <a:p>
          <a:r>
            <a:rPr lang="en-US" sz="1000" dirty="0"/>
            <a:t>NON-OPIOIDS </a:t>
          </a:r>
        </a:p>
      </dgm:t>
    </dgm:pt>
    <dgm:pt modelId="{B65E6E7F-4C33-3340-9796-89C3924BF970}" type="sibTrans" cxnId="{D6A85A41-E876-C340-8000-7168753F0962}">
      <dgm:prSet/>
      <dgm:spPr/>
      <dgm:t>
        <a:bodyPr/>
        <a:lstStyle/>
        <a:p>
          <a:endParaRPr lang="en-US"/>
        </a:p>
      </dgm:t>
    </dgm:pt>
    <dgm:pt modelId="{B39B71FD-A4E3-D544-BAD2-B8F41A32A022}" type="parTrans" cxnId="{D6A85A41-E876-C340-8000-7168753F0962}">
      <dgm:prSet/>
      <dgm:spPr/>
      <dgm:t>
        <a:bodyPr/>
        <a:lstStyle/>
        <a:p>
          <a:endParaRPr lang="en-US" dirty="0"/>
        </a:p>
      </dgm:t>
    </dgm:pt>
    <dgm:pt modelId="{4DBB4521-A82F-D44F-BAD5-44ED14EA6BF9}">
      <dgm:prSet phldrT="[Text]" custT="1"/>
      <dgm:spPr>
        <a:solidFill>
          <a:srgbClr val="9A261F"/>
        </a:solidFill>
      </dgm:spPr>
      <dgm:t>
        <a:bodyPr/>
        <a:lstStyle/>
        <a:p>
          <a:r>
            <a:rPr lang="en-US" sz="1000" dirty="0"/>
            <a:t>In high doses: hallucinations + opiate like side effects on respiration &amp; GIT </a:t>
          </a:r>
        </a:p>
      </dgm:t>
    </dgm:pt>
    <dgm:pt modelId="{03C91E32-D18C-DA4D-BC9E-D28459DF4114}" type="parTrans" cxnId="{85260A14-4DB0-8946-A63C-0EEC715533A5}">
      <dgm:prSet/>
      <dgm:spPr/>
      <dgm:t>
        <a:bodyPr/>
        <a:lstStyle/>
        <a:p>
          <a:endParaRPr lang="en-US" dirty="0"/>
        </a:p>
      </dgm:t>
    </dgm:pt>
    <dgm:pt modelId="{C150B1FB-E3E6-554E-A627-272068CDCA8E}" type="sibTrans" cxnId="{85260A14-4DB0-8946-A63C-0EEC715533A5}">
      <dgm:prSet/>
      <dgm:spPr/>
      <dgm:t>
        <a:bodyPr/>
        <a:lstStyle/>
        <a:p>
          <a:endParaRPr lang="en-US"/>
        </a:p>
      </dgm:t>
    </dgm:pt>
    <dgm:pt modelId="{A61F7076-A49A-6A45-AC88-2E5AED016F5D}">
      <dgm:prSet phldrT="[Text]" custT="1"/>
      <dgm:spPr>
        <a:solidFill>
          <a:srgbClr val="9A261F"/>
        </a:solidFill>
      </dgm:spPr>
      <dgm:t>
        <a:bodyPr/>
        <a:lstStyle/>
        <a:p>
          <a:r>
            <a:rPr lang="en-US" sz="1000" dirty="0"/>
            <a:t>In normal doses: Nausea, vomiting, dizziness, rash &amp; pruritus</a:t>
          </a:r>
          <a:br>
            <a:rPr lang="en-US" sz="1000" dirty="0"/>
          </a:br>
          <a:endParaRPr lang="en-US" sz="1000" dirty="0"/>
        </a:p>
      </dgm:t>
    </dgm:pt>
    <dgm:pt modelId="{98D97862-A637-0344-B3B6-0AAC16646E08}" type="parTrans" cxnId="{FDB9EABD-580B-C64F-9034-F4A63D339A2B}">
      <dgm:prSet/>
      <dgm:spPr/>
      <dgm:t>
        <a:bodyPr/>
        <a:lstStyle/>
        <a:p>
          <a:endParaRPr lang="en-US" dirty="0"/>
        </a:p>
      </dgm:t>
    </dgm:pt>
    <dgm:pt modelId="{E1F09D36-EA7C-6649-8DC7-667D3CC2A350}" type="sibTrans" cxnId="{FDB9EABD-580B-C64F-9034-F4A63D339A2B}">
      <dgm:prSet/>
      <dgm:spPr/>
      <dgm:t>
        <a:bodyPr/>
        <a:lstStyle/>
        <a:p>
          <a:endParaRPr lang="en-US"/>
        </a:p>
      </dgm:t>
    </dgm:pt>
    <dgm:pt modelId="{EC9949E5-A740-3244-8CAF-46ADC21750A8}" type="pres">
      <dgm:prSet presAssocID="{D5783FD2-9274-D944-8593-2704A4D48F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270EBE-22ED-A949-B2C7-1F67CE43FB62}" type="pres">
      <dgm:prSet presAssocID="{BEC81626-D0F0-234B-A40C-556E06EE3512}" presName="root1" presStyleCnt="0"/>
      <dgm:spPr/>
    </dgm:pt>
    <dgm:pt modelId="{54379384-B095-5C42-937B-6A3994D6266E}" type="pres">
      <dgm:prSet presAssocID="{BEC81626-D0F0-234B-A40C-556E06EE3512}" presName="LevelOneTextNode" presStyleLbl="node0" presStyleIdx="0" presStyleCnt="2">
        <dgm:presLayoutVars>
          <dgm:chPref val="3"/>
        </dgm:presLayoutVars>
      </dgm:prSet>
      <dgm:spPr/>
    </dgm:pt>
    <dgm:pt modelId="{9194771D-5210-C94D-BE21-5FEEC5DF669F}" type="pres">
      <dgm:prSet presAssocID="{BEC81626-D0F0-234B-A40C-556E06EE3512}" presName="level2hierChild" presStyleCnt="0"/>
      <dgm:spPr/>
    </dgm:pt>
    <dgm:pt modelId="{4F732A12-F387-3740-8732-FAACB67298B6}" type="pres">
      <dgm:prSet presAssocID="{F3E3F0F8-FF21-2E45-A10F-59A6187EF868}" presName="conn2-1" presStyleLbl="parChTrans1D2" presStyleIdx="0" presStyleCnt="5"/>
      <dgm:spPr/>
    </dgm:pt>
    <dgm:pt modelId="{9E1206D8-F8A4-7047-878F-37F61D00AD7C}" type="pres">
      <dgm:prSet presAssocID="{F3E3F0F8-FF21-2E45-A10F-59A6187EF868}" presName="connTx" presStyleLbl="parChTrans1D2" presStyleIdx="0" presStyleCnt="5"/>
      <dgm:spPr/>
    </dgm:pt>
    <dgm:pt modelId="{1419CADE-EB9E-D14B-BDAD-3F2CEC68ECFF}" type="pres">
      <dgm:prSet presAssocID="{47C19142-C348-6146-9FA6-855556AA9C42}" presName="root2" presStyleCnt="0"/>
      <dgm:spPr/>
    </dgm:pt>
    <dgm:pt modelId="{C02774BA-8DF5-5B42-AF99-04BB4A45BFAF}" type="pres">
      <dgm:prSet presAssocID="{47C19142-C348-6146-9FA6-855556AA9C42}" presName="LevelTwoTextNode" presStyleLbl="node2" presStyleIdx="0" presStyleCnt="5">
        <dgm:presLayoutVars>
          <dgm:chPref val="3"/>
        </dgm:presLayoutVars>
      </dgm:prSet>
      <dgm:spPr/>
    </dgm:pt>
    <dgm:pt modelId="{29D9548F-90AF-E842-A0A6-85622314FC45}" type="pres">
      <dgm:prSet presAssocID="{47C19142-C348-6146-9FA6-855556AA9C42}" presName="level3hierChild" presStyleCnt="0"/>
      <dgm:spPr/>
    </dgm:pt>
    <dgm:pt modelId="{71B0D2E9-AD2B-0D44-9800-364B7F525774}" type="pres">
      <dgm:prSet presAssocID="{0404998E-F536-D94E-AAA3-3076F24AB2EC}" presName="conn2-1" presStyleLbl="parChTrans1D3" presStyleIdx="0" presStyleCnt="11"/>
      <dgm:spPr/>
    </dgm:pt>
    <dgm:pt modelId="{6CC4C46B-D0C9-104C-A2C7-B66C73C53A25}" type="pres">
      <dgm:prSet presAssocID="{0404998E-F536-D94E-AAA3-3076F24AB2EC}" presName="connTx" presStyleLbl="parChTrans1D3" presStyleIdx="0" presStyleCnt="11"/>
      <dgm:spPr/>
    </dgm:pt>
    <dgm:pt modelId="{76276C77-F492-7640-8D69-62163014D11C}" type="pres">
      <dgm:prSet presAssocID="{09AB95BF-011B-D345-B30F-5EC5A40E2F4E}" presName="root2" presStyleCnt="0"/>
      <dgm:spPr/>
    </dgm:pt>
    <dgm:pt modelId="{524CE232-2FB8-5344-A187-CBB2125F5489}" type="pres">
      <dgm:prSet presAssocID="{09AB95BF-011B-D345-B30F-5EC5A40E2F4E}" presName="LevelTwoTextNode" presStyleLbl="node3" presStyleIdx="0" presStyleCnt="11">
        <dgm:presLayoutVars>
          <dgm:chPref val="3"/>
        </dgm:presLayoutVars>
      </dgm:prSet>
      <dgm:spPr/>
    </dgm:pt>
    <dgm:pt modelId="{54963333-3E9D-9741-8527-57B0CDEBC8FF}" type="pres">
      <dgm:prSet presAssocID="{09AB95BF-011B-D345-B30F-5EC5A40E2F4E}" presName="level3hierChild" presStyleCnt="0"/>
      <dgm:spPr/>
    </dgm:pt>
    <dgm:pt modelId="{2B2C5DCA-7E58-5744-964F-64C7F0B20D25}" type="pres">
      <dgm:prSet presAssocID="{CDCBDC6F-F2D4-BE49-844E-1DB25DBA1482}" presName="conn2-1" presStyleLbl="parChTrans1D4" presStyleIdx="0" presStyleCnt="13"/>
      <dgm:spPr/>
    </dgm:pt>
    <dgm:pt modelId="{57331621-FD4A-AE43-93D2-A4E27E6CF3AD}" type="pres">
      <dgm:prSet presAssocID="{CDCBDC6F-F2D4-BE49-844E-1DB25DBA1482}" presName="connTx" presStyleLbl="parChTrans1D4" presStyleIdx="0" presStyleCnt="13"/>
      <dgm:spPr/>
    </dgm:pt>
    <dgm:pt modelId="{7C9B1732-1F85-464B-AAB8-81EFD7C3BCF6}" type="pres">
      <dgm:prSet presAssocID="{20DFB18D-70E1-AC47-973E-CE7DFD49941D}" presName="root2" presStyleCnt="0"/>
      <dgm:spPr/>
    </dgm:pt>
    <dgm:pt modelId="{F8A2BDA2-7F04-2F46-86A7-3C746EAFE504}" type="pres">
      <dgm:prSet presAssocID="{20DFB18D-70E1-AC47-973E-CE7DFD49941D}" presName="LevelTwoTextNode" presStyleLbl="node4" presStyleIdx="0" presStyleCnt="13">
        <dgm:presLayoutVars>
          <dgm:chPref val="3"/>
        </dgm:presLayoutVars>
      </dgm:prSet>
      <dgm:spPr/>
    </dgm:pt>
    <dgm:pt modelId="{259F1DE9-E2A2-C942-8BDD-28FE2261B4F3}" type="pres">
      <dgm:prSet presAssocID="{20DFB18D-70E1-AC47-973E-CE7DFD49941D}" presName="level3hierChild" presStyleCnt="0"/>
      <dgm:spPr/>
    </dgm:pt>
    <dgm:pt modelId="{1114DCBB-806B-8349-872A-0E8F2916AA9E}" type="pres">
      <dgm:prSet presAssocID="{84883D3C-15B6-CC4E-A474-6129079888B2}" presName="conn2-1" presStyleLbl="parChTrans1D4" presStyleIdx="1" presStyleCnt="13"/>
      <dgm:spPr/>
    </dgm:pt>
    <dgm:pt modelId="{820E5DD3-6CD0-D24B-97AA-4B8752A76D17}" type="pres">
      <dgm:prSet presAssocID="{84883D3C-15B6-CC4E-A474-6129079888B2}" presName="connTx" presStyleLbl="parChTrans1D4" presStyleIdx="1" presStyleCnt="13"/>
      <dgm:spPr/>
    </dgm:pt>
    <dgm:pt modelId="{138DEA58-2DDC-2643-B202-BC034FA88294}" type="pres">
      <dgm:prSet presAssocID="{0F958B0C-2DEC-2540-9A9C-A66B77763CF4}" presName="root2" presStyleCnt="0"/>
      <dgm:spPr/>
    </dgm:pt>
    <dgm:pt modelId="{9674D601-A54E-9542-ADB6-D861D6870D6C}" type="pres">
      <dgm:prSet presAssocID="{0F958B0C-2DEC-2540-9A9C-A66B77763CF4}" presName="LevelTwoTextNode" presStyleLbl="node4" presStyleIdx="1" presStyleCnt="13">
        <dgm:presLayoutVars>
          <dgm:chPref val="3"/>
        </dgm:presLayoutVars>
      </dgm:prSet>
      <dgm:spPr/>
    </dgm:pt>
    <dgm:pt modelId="{C86A42BD-F640-8549-ADAD-D4084EA0801E}" type="pres">
      <dgm:prSet presAssocID="{0F958B0C-2DEC-2540-9A9C-A66B77763CF4}" presName="level3hierChild" presStyleCnt="0"/>
      <dgm:spPr/>
    </dgm:pt>
    <dgm:pt modelId="{90AECEA3-2E0D-CA4C-9D6F-99B2C85867FB}" type="pres">
      <dgm:prSet presAssocID="{CF080242-F699-C041-89E4-891ED058B1C6}" presName="conn2-1" presStyleLbl="parChTrans1D3" presStyleIdx="1" presStyleCnt="11"/>
      <dgm:spPr/>
    </dgm:pt>
    <dgm:pt modelId="{476B59D1-AA42-6547-8A85-63A86C38F536}" type="pres">
      <dgm:prSet presAssocID="{CF080242-F699-C041-89E4-891ED058B1C6}" presName="connTx" presStyleLbl="parChTrans1D3" presStyleIdx="1" presStyleCnt="11"/>
      <dgm:spPr/>
    </dgm:pt>
    <dgm:pt modelId="{70B69B98-629E-424A-B897-1FE2D7007575}" type="pres">
      <dgm:prSet presAssocID="{E0EE94E9-6DDC-B042-8F9D-343EBFDF5473}" presName="root2" presStyleCnt="0"/>
      <dgm:spPr/>
    </dgm:pt>
    <dgm:pt modelId="{AC4C237F-BFF6-B244-819F-0AEE73895B2F}" type="pres">
      <dgm:prSet presAssocID="{E0EE94E9-6DDC-B042-8F9D-343EBFDF5473}" presName="LevelTwoTextNode" presStyleLbl="node3" presStyleIdx="1" presStyleCnt="11">
        <dgm:presLayoutVars>
          <dgm:chPref val="3"/>
        </dgm:presLayoutVars>
      </dgm:prSet>
      <dgm:spPr/>
    </dgm:pt>
    <dgm:pt modelId="{9EB87C7C-C550-CA49-9589-91F0F1D48B35}" type="pres">
      <dgm:prSet presAssocID="{E0EE94E9-6DDC-B042-8F9D-343EBFDF5473}" presName="level3hierChild" presStyleCnt="0"/>
      <dgm:spPr/>
    </dgm:pt>
    <dgm:pt modelId="{EA385127-E6B3-D448-A257-C50117432932}" type="pres">
      <dgm:prSet presAssocID="{EA144982-D6D8-1E4A-9DD5-9A870B2CFBDC}" presName="conn2-1" presStyleLbl="parChTrans1D4" presStyleIdx="2" presStyleCnt="13"/>
      <dgm:spPr/>
    </dgm:pt>
    <dgm:pt modelId="{DFE13794-A04C-0344-A979-967401B9E598}" type="pres">
      <dgm:prSet presAssocID="{EA144982-D6D8-1E4A-9DD5-9A870B2CFBDC}" presName="connTx" presStyleLbl="parChTrans1D4" presStyleIdx="2" presStyleCnt="13"/>
      <dgm:spPr/>
    </dgm:pt>
    <dgm:pt modelId="{BD85E3EA-1E67-FF4A-A34A-6AA5C6BFFD39}" type="pres">
      <dgm:prSet presAssocID="{4FFFE2B1-DB9C-404B-A9F1-24344C86DB62}" presName="root2" presStyleCnt="0"/>
      <dgm:spPr/>
    </dgm:pt>
    <dgm:pt modelId="{70223D91-99C1-3A41-9855-8C6E107D6BF1}" type="pres">
      <dgm:prSet presAssocID="{4FFFE2B1-DB9C-404B-A9F1-24344C86DB62}" presName="LevelTwoTextNode" presStyleLbl="node4" presStyleIdx="2" presStyleCnt="13">
        <dgm:presLayoutVars>
          <dgm:chPref val="3"/>
        </dgm:presLayoutVars>
      </dgm:prSet>
      <dgm:spPr/>
    </dgm:pt>
    <dgm:pt modelId="{5702F03B-18EF-1047-8FEB-886FC098DE26}" type="pres">
      <dgm:prSet presAssocID="{4FFFE2B1-DB9C-404B-A9F1-24344C86DB62}" presName="level3hierChild" presStyleCnt="0"/>
      <dgm:spPr/>
    </dgm:pt>
    <dgm:pt modelId="{522A25E5-F423-884F-BCAC-C476F54E4DB7}" type="pres">
      <dgm:prSet presAssocID="{709FA451-BD57-AB41-99F0-B7C389CA4BFD}" presName="conn2-1" presStyleLbl="parChTrans1D4" presStyleIdx="3" presStyleCnt="13"/>
      <dgm:spPr/>
    </dgm:pt>
    <dgm:pt modelId="{9CE5211C-9690-584A-889B-74BE93D63588}" type="pres">
      <dgm:prSet presAssocID="{709FA451-BD57-AB41-99F0-B7C389CA4BFD}" presName="connTx" presStyleLbl="parChTrans1D4" presStyleIdx="3" presStyleCnt="13"/>
      <dgm:spPr/>
    </dgm:pt>
    <dgm:pt modelId="{2FECF235-FDAF-5F4C-B0BE-ED22C4240E1E}" type="pres">
      <dgm:prSet presAssocID="{A274B2A7-FA0A-F344-87D7-3E1917009122}" presName="root2" presStyleCnt="0"/>
      <dgm:spPr/>
    </dgm:pt>
    <dgm:pt modelId="{8CC28932-3B7B-D648-BBA0-5FF88D555BF4}" type="pres">
      <dgm:prSet presAssocID="{A274B2A7-FA0A-F344-87D7-3E1917009122}" presName="LevelTwoTextNode" presStyleLbl="node4" presStyleIdx="3" presStyleCnt="13">
        <dgm:presLayoutVars>
          <dgm:chPref val="3"/>
        </dgm:presLayoutVars>
      </dgm:prSet>
      <dgm:spPr/>
    </dgm:pt>
    <dgm:pt modelId="{8F024BC1-2391-AA42-9CD6-24F5870A1C59}" type="pres">
      <dgm:prSet presAssocID="{A274B2A7-FA0A-F344-87D7-3E1917009122}" presName="level3hierChild" presStyleCnt="0"/>
      <dgm:spPr/>
    </dgm:pt>
    <dgm:pt modelId="{2BDFF0F5-A0ED-1047-A3F5-2D29DCEB11B3}" type="pres">
      <dgm:prSet presAssocID="{C82831FE-109F-544A-B0A6-96788020EA08}" presName="conn2-1" presStyleLbl="parChTrans1D3" presStyleIdx="2" presStyleCnt="11"/>
      <dgm:spPr/>
    </dgm:pt>
    <dgm:pt modelId="{CAE949D7-7B24-3A4A-80DC-FCDD0730D85E}" type="pres">
      <dgm:prSet presAssocID="{C82831FE-109F-544A-B0A6-96788020EA08}" presName="connTx" presStyleLbl="parChTrans1D3" presStyleIdx="2" presStyleCnt="11"/>
      <dgm:spPr/>
    </dgm:pt>
    <dgm:pt modelId="{1954945A-02DD-4A44-BF82-BE880F4D9806}" type="pres">
      <dgm:prSet presAssocID="{F4D818C6-3239-1E4D-8549-D5C91B93AF80}" presName="root2" presStyleCnt="0"/>
      <dgm:spPr/>
    </dgm:pt>
    <dgm:pt modelId="{B90FFC21-D290-FE43-958A-D944DDAF2F7D}" type="pres">
      <dgm:prSet presAssocID="{F4D818C6-3239-1E4D-8549-D5C91B93AF80}" presName="LevelTwoTextNode" presStyleLbl="node3" presStyleIdx="2" presStyleCnt="11">
        <dgm:presLayoutVars>
          <dgm:chPref val="3"/>
        </dgm:presLayoutVars>
      </dgm:prSet>
      <dgm:spPr/>
    </dgm:pt>
    <dgm:pt modelId="{8B2B5D35-26BB-BD43-BCCF-080DDCF73171}" type="pres">
      <dgm:prSet presAssocID="{F4D818C6-3239-1E4D-8549-D5C91B93AF80}" presName="level3hierChild" presStyleCnt="0"/>
      <dgm:spPr/>
    </dgm:pt>
    <dgm:pt modelId="{CA2B5325-3639-A045-8364-76248F727D76}" type="pres">
      <dgm:prSet presAssocID="{45DC0F0F-FF69-F64E-8D0F-6492B5BF4A63}" presName="conn2-1" presStyleLbl="parChTrans1D4" presStyleIdx="4" presStyleCnt="13"/>
      <dgm:spPr/>
    </dgm:pt>
    <dgm:pt modelId="{097675C6-E7D8-D14B-B882-DB6145C39646}" type="pres">
      <dgm:prSet presAssocID="{45DC0F0F-FF69-F64E-8D0F-6492B5BF4A63}" presName="connTx" presStyleLbl="parChTrans1D4" presStyleIdx="4" presStyleCnt="13"/>
      <dgm:spPr/>
    </dgm:pt>
    <dgm:pt modelId="{02CFC92D-9D2B-B14F-A205-B672189B01B2}" type="pres">
      <dgm:prSet presAssocID="{A0C050E7-7730-F941-A79C-E91BFC9AB125}" presName="root2" presStyleCnt="0"/>
      <dgm:spPr/>
    </dgm:pt>
    <dgm:pt modelId="{27030E43-3320-8E4D-A2C2-CAB001BC612D}" type="pres">
      <dgm:prSet presAssocID="{A0C050E7-7730-F941-A79C-E91BFC9AB125}" presName="LevelTwoTextNode" presStyleLbl="node4" presStyleIdx="4" presStyleCnt="13">
        <dgm:presLayoutVars>
          <dgm:chPref val="3"/>
        </dgm:presLayoutVars>
      </dgm:prSet>
      <dgm:spPr/>
    </dgm:pt>
    <dgm:pt modelId="{365943A9-D811-534E-96B5-9C142B30B36B}" type="pres">
      <dgm:prSet presAssocID="{A0C050E7-7730-F941-A79C-E91BFC9AB125}" presName="level3hierChild" presStyleCnt="0"/>
      <dgm:spPr/>
    </dgm:pt>
    <dgm:pt modelId="{61670D48-C7B1-2B45-9006-06F9ECD2A985}" type="pres">
      <dgm:prSet presAssocID="{B2371C06-EE1B-0C4E-80C8-88F6BE13AC48}" presName="conn2-1" presStyleLbl="parChTrans1D4" presStyleIdx="5" presStyleCnt="13"/>
      <dgm:spPr/>
    </dgm:pt>
    <dgm:pt modelId="{7FBE1220-7AE2-9449-B22B-96248EC21F9E}" type="pres">
      <dgm:prSet presAssocID="{B2371C06-EE1B-0C4E-80C8-88F6BE13AC48}" presName="connTx" presStyleLbl="parChTrans1D4" presStyleIdx="5" presStyleCnt="13"/>
      <dgm:spPr/>
    </dgm:pt>
    <dgm:pt modelId="{4B915485-8EA0-2D40-A401-DE305320D5DA}" type="pres">
      <dgm:prSet presAssocID="{F532983C-F874-FB46-8AF1-FD2FA82C57D9}" presName="root2" presStyleCnt="0"/>
      <dgm:spPr/>
    </dgm:pt>
    <dgm:pt modelId="{3C10D9E2-8BE3-374F-A1EA-2FF3E4988B68}" type="pres">
      <dgm:prSet presAssocID="{F532983C-F874-FB46-8AF1-FD2FA82C57D9}" presName="LevelTwoTextNode" presStyleLbl="node4" presStyleIdx="5" presStyleCnt="13">
        <dgm:presLayoutVars>
          <dgm:chPref val="3"/>
        </dgm:presLayoutVars>
      </dgm:prSet>
      <dgm:spPr/>
    </dgm:pt>
    <dgm:pt modelId="{845566FF-716B-A743-89C0-5E36CC7F38F1}" type="pres">
      <dgm:prSet presAssocID="{F532983C-F874-FB46-8AF1-FD2FA82C57D9}" presName="level3hierChild" presStyleCnt="0"/>
      <dgm:spPr/>
    </dgm:pt>
    <dgm:pt modelId="{582F6B64-414D-ED40-8201-CF9FE6B144AB}" type="pres">
      <dgm:prSet presAssocID="{3B8A53D4-E064-FC46-939E-1563D3E62643}" presName="conn2-1" presStyleLbl="parChTrans1D3" presStyleIdx="3" presStyleCnt="11"/>
      <dgm:spPr/>
    </dgm:pt>
    <dgm:pt modelId="{300B2B0D-02C0-A44C-AA70-E4C0196EDCE8}" type="pres">
      <dgm:prSet presAssocID="{3B8A53D4-E064-FC46-939E-1563D3E62643}" presName="connTx" presStyleLbl="parChTrans1D3" presStyleIdx="3" presStyleCnt="11"/>
      <dgm:spPr/>
    </dgm:pt>
    <dgm:pt modelId="{6E77F0BA-E7C0-644E-9BE7-C2636F6BFB20}" type="pres">
      <dgm:prSet presAssocID="{1BD46994-345A-E64E-80C8-87BEDD1F3495}" presName="root2" presStyleCnt="0"/>
      <dgm:spPr/>
    </dgm:pt>
    <dgm:pt modelId="{44F8E87A-9018-9941-92F8-3846A516EDEE}" type="pres">
      <dgm:prSet presAssocID="{1BD46994-345A-E64E-80C8-87BEDD1F3495}" presName="LevelTwoTextNode" presStyleLbl="node3" presStyleIdx="3" presStyleCnt="11">
        <dgm:presLayoutVars>
          <dgm:chPref val="3"/>
        </dgm:presLayoutVars>
      </dgm:prSet>
      <dgm:spPr/>
    </dgm:pt>
    <dgm:pt modelId="{0BB4FB92-2A8A-3F44-8D92-DC4B9954D730}" type="pres">
      <dgm:prSet presAssocID="{1BD46994-345A-E64E-80C8-87BEDD1F3495}" presName="level3hierChild" presStyleCnt="0"/>
      <dgm:spPr/>
    </dgm:pt>
    <dgm:pt modelId="{19916598-8C6E-0A48-B484-06289B2E4BAF}" type="pres">
      <dgm:prSet presAssocID="{E5AA29D8-95D8-7B46-9A92-DCDEFE6A8832}" presName="conn2-1" presStyleLbl="parChTrans1D4" presStyleIdx="6" presStyleCnt="13"/>
      <dgm:spPr/>
    </dgm:pt>
    <dgm:pt modelId="{47F263EE-D4AA-734C-99A4-54AB474898A0}" type="pres">
      <dgm:prSet presAssocID="{E5AA29D8-95D8-7B46-9A92-DCDEFE6A8832}" presName="connTx" presStyleLbl="parChTrans1D4" presStyleIdx="6" presStyleCnt="13"/>
      <dgm:spPr/>
    </dgm:pt>
    <dgm:pt modelId="{EBF42217-7997-7E40-A4FC-6A18C2A7E42A}" type="pres">
      <dgm:prSet presAssocID="{5F677A5D-99BA-004E-968D-2BF7D2F3EA12}" presName="root2" presStyleCnt="0"/>
      <dgm:spPr/>
    </dgm:pt>
    <dgm:pt modelId="{F2FC0159-BB36-534D-9039-7CDD274B7E04}" type="pres">
      <dgm:prSet presAssocID="{5F677A5D-99BA-004E-968D-2BF7D2F3EA12}" presName="LevelTwoTextNode" presStyleLbl="node4" presStyleIdx="6" presStyleCnt="13">
        <dgm:presLayoutVars>
          <dgm:chPref val="3"/>
        </dgm:presLayoutVars>
      </dgm:prSet>
      <dgm:spPr/>
    </dgm:pt>
    <dgm:pt modelId="{119106D4-7099-7D48-B89A-9F72BE3DCA31}" type="pres">
      <dgm:prSet presAssocID="{5F677A5D-99BA-004E-968D-2BF7D2F3EA12}" presName="level3hierChild" presStyleCnt="0"/>
      <dgm:spPr/>
    </dgm:pt>
    <dgm:pt modelId="{00A1E418-C8FF-D844-985F-3C1A40660B19}" type="pres">
      <dgm:prSet presAssocID="{25707B95-A6BB-5540-9020-C59F79F0B3BE}" presName="conn2-1" presStyleLbl="parChTrans1D4" presStyleIdx="7" presStyleCnt="13"/>
      <dgm:spPr/>
    </dgm:pt>
    <dgm:pt modelId="{10660913-F08F-6B44-AA37-6BDF8E392D4E}" type="pres">
      <dgm:prSet presAssocID="{25707B95-A6BB-5540-9020-C59F79F0B3BE}" presName="connTx" presStyleLbl="parChTrans1D4" presStyleIdx="7" presStyleCnt="13"/>
      <dgm:spPr/>
    </dgm:pt>
    <dgm:pt modelId="{D850E8E2-114C-0B4E-A247-C08D085B8A03}" type="pres">
      <dgm:prSet presAssocID="{088EC839-CD3E-8E4B-802B-9697B6369FB4}" presName="root2" presStyleCnt="0"/>
      <dgm:spPr/>
    </dgm:pt>
    <dgm:pt modelId="{270B9D79-826E-F743-BB0B-F8CF42D3D51B}" type="pres">
      <dgm:prSet presAssocID="{088EC839-CD3E-8E4B-802B-9697B6369FB4}" presName="LevelTwoTextNode" presStyleLbl="node4" presStyleIdx="7" presStyleCnt="13">
        <dgm:presLayoutVars>
          <dgm:chPref val="3"/>
        </dgm:presLayoutVars>
      </dgm:prSet>
      <dgm:spPr/>
    </dgm:pt>
    <dgm:pt modelId="{BA41935D-13DE-C340-9700-502D6321464D}" type="pres">
      <dgm:prSet presAssocID="{088EC839-CD3E-8E4B-802B-9697B6369FB4}" presName="level3hierChild" presStyleCnt="0"/>
      <dgm:spPr/>
    </dgm:pt>
    <dgm:pt modelId="{4BEB9907-9CDE-0145-ACFD-9B05B185050E}" type="pres">
      <dgm:prSet presAssocID="{284A5CD6-6255-D34D-85EF-48632B78617A}" presName="conn2-1" presStyleLbl="parChTrans1D2" presStyleIdx="1" presStyleCnt="5"/>
      <dgm:spPr/>
    </dgm:pt>
    <dgm:pt modelId="{C444CC09-F00E-9149-9923-BD69A052FFC9}" type="pres">
      <dgm:prSet presAssocID="{284A5CD6-6255-D34D-85EF-48632B78617A}" presName="connTx" presStyleLbl="parChTrans1D2" presStyleIdx="1" presStyleCnt="5"/>
      <dgm:spPr/>
    </dgm:pt>
    <dgm:pt modelId="{C9C5BF0A-9AEE-A749-98FB-0F40D99B1551}" type="pres">
      <dgm:prSet presAssocID="{011176FB-C06C-3A41-B224-7871E128434E}" presName="root2" presStyleCnt="0"/>
      <dgm:spPr/>
    </dgm:pt>
    <dgm:pt modelId="{05CD1AF9-95C6-394C-8B60-07547BBA17B6}" type="pres">
      <dgm:prSet presAssocID="{011176FB-C06C-3A41-B224-7871E128434E}" presName="LevelTwoTextNode" presStyleLbl="node2" presStyleIdx="1" presStyleCnt="5" custScaleY="135466">
        <dgm:presLayoutVars>
          <dgm:chPref val="3"/>
        </dgm:presLayoutVars>
      </dgm:prSet>
      <dgm:spPr/>
    </dgm:pt>
    <dgm:pt modelId="{5E74220D-4144-5443-BA1B-FF342422CAEA}" type="pres">
      <dgm:prSet presAssocID="{011176FB-C06C-3A41-B224-7871E128434E}" presName="level3hierChild" presStyleCnt="0"/>
      <dgm:spPr/>
    </dgm:pt>
    <dgm:pt modelId="{DC7C8BA6-F51B-1145-A94A-BBF8C4D12EFA}" type="pres">
      <dgm:prSet presAssocID="{D23DDA59-9290-064A-99C4-ACA471A32F60}" presName="conn2-1" presStyleLbl="parChTrans1D3" presStyleIdx="4" presStyleCnt="11"/>
      <dgm:spPr/>
    </dgm:pt>
    <dgm:pt modelId="{95F7059F-6A5D-1542-B7F8-E822B2886826}" type="pres">
      <dgm:prSet presAssocID="{D23DDA59-9290-064A-99C4-ACA471A32F60}" presName="connTx" presStyleLbl="parChTrans1D3" presStyleIdx="4" presStyleCnt="11"/>
      <dgm:spPr/>
    </dgm:pt>
    <dgm:pt modelId="{B29DED60-13F1-7343-AD5A-3A847F320D00}" type="pres">
      <dgm:prSet presAssocID="{477F11BF-DDB9-AF41-BF1C-FC9D9D326E2D}" presName="root2" presStyleCnt="0"/>
      <dgm:spPr/>
    </dgm:pt>
    <dgm:pt modelId="{19E713A8-F9EE-0B49-ABE4-582A8CBA79E9}" type="pres">
      <dgm:prSet presAssocID="{477F11BF-DDB9-AF41-BF1C-FC9D9D326E2D}" presName="LevelTwoTextNode" presStyleLbl="node3" presStyleIdx="4" presStyleCnt="11">
        <dgm:presLayoutVars>
          <dgm:chPref val="3"/>
        </dgm:presLayoutVars>
      </dgm:prSet>
      <dgm:spPr/>
    </dgm:pt>
    <dgm:pt modelId="{BAB5124F-1516-0749-88FF-35F7CFE1B006}" type="pres">
      <dgm:prSet presAssocID="{477F11BF-DDB9-AF41-BF1C-FC9D9D326E2D}" presName="level3hierChild" presStyleCnt="0"/>
      <dgm:spPr/>
    </dgm:pt>
    <dgm:pt modelId="{2B3F280A-45A1-504D-92EA-96A228E89976}" type="pres">
      <dgm:prSet presAssocID="{0FC3FF97-E91E-1E44-9562-EDCDC7B54C83}" presName="conn2-1" presStyleLbl="parChTrans1D4" presStyleIdx="8" presStyleCnt="13"/>
      <dgm:spPr/>
    </dgm:pt>
    <dgm:pt modelId="{C6D43BEC-18B0-1A48-91FF-D10D85C35462}" type="pres">
      <dgm:prSet presAssocID="{0FC3FF97-E91E-1E44-9562-EDCDC7B54C83}" presName="connTx" presStyleLbl="parChTrans1D4" presStyleIdx="8" presStyleCnt="13"/>
      <dgm:spPr/>
    </dgm:pt>
    <dgm:pt modelId="{39223092-DACD-144F-8D13-5E27E6CD2091}" type="pres">
      <dgm:prSet presAssocID="{2D709A17-9285-A441-AE8F-DD9F8B7A8DDB}" presName="root2" presStyleCnt="0"/>
      <dgm:spPr/>
    </dgm:pt>
    <dgm:pt modelId="{526B0791-BDD5-F44C-8C58-B3B584D1CD62}" type="pres">
      <dgm:prSet presAssocID="{2D709A17-9285-A441-AE8F-DD9F8B7A8DDB}" presName="LevelTwoTextNode" presStyleLbl="node4" presStyleIdx="8" presStyleCnt="13" custScaleY="123586">
        <dgm:presLayoutVars>
          <dgm:chPref val="3"/>
        </dgm:presLayoutVars>
      </dgm:prSet>
      <dgm:spPr/>
    </dgm:pt>
    <dgm:pt modelId="{73572D61-EAB9-CE42-B8F9-D1EA7851F941}" type="pres">
      <dgm:prSet presAssocID="{2D709A17-9285-A441-AE8F-DD9F8B7A8DDB}" presName="level3hierChild" presStyleCnt="0"/>
      <dgm:spPr/>
    </dgm:pt>
    <dgm:pt modelId="{3D960E3C-4184-D84B-943E-1C201752E34E}" type="pres">
      <dgm:prSet presAssocID="{10B642D6-04F7-D340-AE92-7E358A631927}" presName="conn2-1" presStyleLbl="parChTrans1D4" presStyleIdx="9" presStyleCnt="13"/>
      <dgm:spPr/>
    </dgm:pt>
    <dgm:pt modelId="{0E2F0DD3-2C84-2542-89E7-9E5E83E1196E}" type="pres">
      <dgm:prSet presAssocID="{10B642D6-04F7-D340-AE92-7E358A631927}" presName="connTx" presStyleLbl="parChTrans1D4" presStyleIdx="9" presStyleCnt="13"/>
      <dgm:spPr/>
    </dgm:pt>
    <dgm:pt modelId="{F872D9A5-5DBD-2D40-9BC0-DFD624C0215F}" type="pres">
      <dgm:prSet presAssocID="{271035B4-286A-7345-BA01-FAFAFA4C5E5A}" presName="root2" presStyleCnt="0"/>
      <dgm:spPr/>
    </dgm:pt>
    <dgm:pt modelId="{9B84A27B-6062-BB49-AC26-1580F4F538B0}" type="pres">
      <dgm:prSet presAssocID="{271035B4-286A-7345-BA01-FAFAFA4C5E5A}" presName="LevelTwoTextNode" presStyleLbl="node4" presStyleIdx="9" presStyleCnt="13" custScaleY="175692">
        <dgm:presLayoutVars>
          <dgm:chPref val="3"/>
        </dgm:presLayoutVars>
      </dgm:prSet>
      <dgm:spPr/>
    </dgm:pt>
    <dgm:pt modelId="{D5226FC7-8BA1-2645-9292-AFBE4166319E}" type="pres">
      <dgm:prSet presAssocID="{271035B4-286A-7345-BA01-FAFAFA4C5E5A}" presName="level3hierChild" presStyleCnt="0"/>
      <dgm:spPr/>
    </dgm:pt>
    <dgm:pt modelId="{E9D9DAF8-6419-9247-8ACB-21499C547151}" type="pres">
      <dgm:prSet presAssocID="{AA2AF655-778E-F642-B854-15841541C732}" presName="conn2-1" presStyleLbl="parChTrans1D4" presStyleIdx="10" presStyleCnt="13"/>
      <dgm:spPr/>
    </dgm:pt>
    <dgm:pt modelId="{9DF36BEE-B3DA-BA49-92BD-DEE5F2BA3F95}" type="pres">
      <dgm:prSet presAssocID="{AA2AF655-778E-F642-B854-15841541C732}" presName="connTx" presStyleLbl="parChTrans1D4" presStyleIdx="10" presStyleCnt="13"/>
      <dgm:spPr/>
    </dgm:pt>
    <dgm:pt modelId="{39E9A813-4612-AC4E-90D7-358252BA23EA}" type="pres">
      <dgm:prSet presAssocID="{16AC205B-5EC0-3147-BCFA-DF93CAC6A635}" presName="root2" presStyleCnt="0"/>
      <dgm:spPr/>
    </dgm:pt>
    <dgm:pt modelId="{525110E6-CD6F-6644-8A5A-238E0371EBAF}" type="pres">
      <dgm:prSet presAssocID="{16AC205B-5EC0-3147-BCFA-DF93CAC6A635}" presName="LevelTwoTextNode" presStyleLbl="node4" presStyleIdx="10" presStyleCnt="13" custScaleY="122645" custLinFactNeighborX="661" custLinFactNeighborY="13430">
        <dgm:presLayoutVars>
          <dgm:chPref val="3"/>
        </dgm:presLayoutVars>
      </dgm:prSet>
      <dgm:spPr/>
    </dgm:pt>
    <dgm:pt modelId="{06CBF152-E039-164E-9953-EEE07770FC71}" type="pres">
      <dgm:prSet presAssocID="{16AC205B-5EC0-3147-BCFA-DF93CAC6A635}" presName="level3hierChild" presStyleCnt="0"/>
      <dgm:spPr/>
    </dgm:pt>
    <dgm:pt modelId="{6DE4F298-847E-E042-BA07-25ED7512CB12}" type="pres">
      <dgm:prSet presAssocID="{9B62F3B9-0760-A348-A92B-8F02CBDA1A77}" presName="root1" presStyleCnt="0"/>
      <dgm:spPr/>
    </dgm:pt>
    <dgm:pt modelId="{2BA68AD0-8856-7A40-971B-AAB67B72CCDE}" type="pres">
      <dgm:prSet presAssocID="{9B62F3B9-0760-A348-A92B-8F02CBDA1A77}" presName="LevelOneTextNode" presStyleLbl="node0" presStyleIdx="1" presStyleCnt="2">
        <dgm:presLayoutVars>
          <dgm:chPref val="3"/>
        </dgm:presLayoutVars>
      </dgm:prSet>
      <dgm:spPr/>
    </dgm:pt>
    <dgm:pt modelId="{7F7BECDF-E8A4-A044-8DC3-D11614199982}" type="pres">
      <dgm:prSet presAssocID="{9B62F3B9-0760-A348-A92B-8F02CBDA1A77}" presName="level2hierChild" presStyleCnt="0"/>
      <dgm:spPr/>
    </dgm:pt>
    <dgm:pt modelId="{07F6C9F6-042A-8347-9107-65E2C0164884}" type="pres">
      <dgm:prSet presAssocID="{DC180974-9576-B444-B3D1-B95A6C028E36}" presName="conn2-1" presStyleLbl="parChTrans1D2" presStyleIdx="2" presStyleCnt="5"/>
      <dgm:spPr/>
    </dgm:pt>
    <dgm:pt modelId="{7F2B7EB0-F6EB-634C-AA0D-FFBFAC28F497}" type="pres">
      <dgm:prSet presAssocID="{DC180974-9576-B444-B3D1-B95A6C028E36}" presName="connTx" presStyleLbl="parChTrans1D2" presStyleIdx="2" presStyleCnt="5"/>
      <dgm:spPr/>
    </dgm:pt>
    <dgm:pt modelId="{C48253EA-2F83-8C47-AFDA-034AD0F9C995}" type="pres">
      <dgm:prSet presAssocID="{F08D4E18-F38B-104A-B1E5-8E4A6051A008}" presName="root2" presStyleCnt="0"/>
      <dgm:spPr/>
    </dgm:pt>
    <dgm:pt modelId="{0665B060-D3AC-9444-8803-299003088235}" type="pres">
      <dgm:prSet presAssocID="{F08D4E18-F38B-104A-B1E5-8E4A6051A008}" presName="LevelTwoTextNode" presStyleLbl="node2" presStyleIdx="2" presStyleCnt="5">
        <dgm:presLayoutVars>
          <dgm:chPref val="3"/>
        </dgm:presLayoutVars>
      </dgm:prSet>
      <dgm:spPr/>
    </dgm:pt>
    <dgm:pt modelId="{120A6BBF-21B6-474B-B871-E6F076550FEF}" type="pres">
      <dgm:prSet presAssocID="{F08D4E18-F38B-104A-B1E5-8E4A6051A008}" presName="level3hierChild" presStyleCnt="0"/>
      <dgm:spPr/>
    </dgm:pt>
    <dgm:pt modelId="{E9C0114F-1855-CC4C-A589-06D65CD1AEB7}" type="pres">
      <dgm:prSet presAssocID="{1B2005F0-D863-034D-8739-1423378BFE4C}" presName="conn2-1" presStyleLbl="parChTrans1D3" presStyleIdx="5" presStyleCnt="11"/>
      <dgm:spPr/>
    </dgm:pt>
    <dgm:pt modelId="{70CA109A-6C03-4944-8EA0-4024AC19B444}" type="pres">
      <dgm:prSet presAssocID="{1B2005F0-D863-034D-8739-1423378BFE4C}" presName="connTx" presStyleLbl="parChTrans1D3" presStyleIdx="5" presStyleCnt="11"/>
      <dgm:spPr/>
    </dgm:pt>
    <dgm:pt modelId="{9BCB2221-F307-244C-9CED-26A1011A70A6}" type="pres">
      <dgm:prSet presAssocID="{B5D5DE24-F358-724B-9DE7-1CD301E4A113}" presName="root2" presStyleCnt="0"/>
      <dgm:spPr/>
    </dgm:pt>
    <dgm:pt modelId="{B9FF9482-F9E6-7545-8F1D-EE923FA7E678}" type="pres">
      <dgm:prSet presAssocID="{B5D5DE24-F358-724B-9DE7-1CD301E4A113}" presName="LevelTwoTextNode" presStyleLbl="node3" presStyleIdx="5" presStyleCnt="11">
        <dgm:presLayoutVars>
          <dgm:chPref val="3"/>
        </dgm:presLayoutVars>
      </dgm:prSet>
      <dgm:spPr/>
    </dgm:pt>
    <dgm:pt modelId="{2E9DDF73-97FA-A142-9011-3D9F7DDAA035}" type="pres">
      <dgm:prSet presAssocID="{B5D5DE24-F358-724B-9DE7-1CD301E4A113}" presName="level3hierChild" presStyleCnt="0"/>
      <dgm:spPr/>
    </dgm:pt>
    <dgm:pt modelId="{01E699DF-8625-9949-88F4-DE61E14758E2}" type="pres">
      <dgm:prSet presAssocID="{969E4C2A-5705-6F48-9971-2BB5F29922EE}" presName="conn2-1" presStyleLbl="parChTrans1D3" presStyleIdx="6" presStyleCnt="11"/>
      <dgm:spPr/>
    </dgm:pt>
    <dgm:pt modelId="{32FA5797-46FF-C24A-A48C-CB1ECA3962A8}" type="pres">
      <dgm:prSet presAssocID="{969E4C2A-5705-6F48-9971-2BB5F29922EE}" presName="connTx" presStyleLbl="parChTrans1D3" presStyleIdx="6" presStyleCnt="11"/>
      <dgm:spPr/>
    </dgm:pt>
    <dgm:pt modelId="{CE34B779-938B-F749-A53F-E8BF7D4734E8}" type="pres">
      <dgm:prSet presAssocID="{B18D1256-D677-AA41-92DD-6CF4D8F3E1DC}" presName="root2" presStyleCnt="0"/>
      <dgm:spPr/>
    </dgm:pt>
    <dgm:pt modelId="{44AF8539-EB22-D245-A9F5-266E20B2EAD1}" type="pres">
      <dgm:prSet presAssocID="{B18D1256-D677-AA41-92DD-6CF4D8F3E1DC}" presName="LevelTwoTextNode" presStyleLbl="node3" presStyleIdx="6" presStyleCnt="11">
        <dgm:presLayoutVars>
          <dgm:chPref val="3"/>
        </dgm:presLayoutVars>
      </dgm:prSet>
      <dgm:spPr/>
    </dgm:pt>
    <dgm:pt modelId="{EC304755-3EF2-204A-9D6A-716E7CB44EC7}" type="pres">
      <dgm:prSet presAssocID="{B18D1256-D677-AA41-92DD-6CF4D8F3E1DC}" presName="level3hierChild" presStyleCnt="0"/>
      <dgm:spPr/>
    </dgm:pt>
    <dgm:pt modelId="{8DA3BA4A-EE1E-EE4A-BA44-11F2F613415B}" type="pres">
      <dgm:prSet presAssocID="{B39B71FD-A4E3-D544-BAD2-B8F41A32A022}" presName="conn2-1" presStyleLbl="parChTrans1D2" presStyleIdx="3" presStyleCnt="5"/>
      <dgm:spPr/>
    </dgm:pt>
    <dgm:pt modelId="{6449656B-6C67-DF44-8069-C1AE7DB11595}" type="pres">
      <dgm:prSet presAssocID="{B39B71FD-A4E3-D544-BAD2-B8F41A32A022}" presName="connTx" presStyleLbl="parChTrans1D2" presStyleIdx="3" presStyleCnt="5"/>
      <dgm:spPr/>
    </dgm:pt>
    <dgm:pt modelId="{4B31CF16-5AD4-1742-BB34-2C166ACBFBD7}" type="pres">
      <dgm:prSet presAssocID="{7A57CC70-8D92-C240-A348-C7118CB6B570}" presName="root2" presStyleCnt="0"/>
      <dgm:spPr/>
    </dgm:pt>
    <dgm:pt modelId="{2935D3A9-A1C9-1E4B-8909-2394BFFDAD68}" type="pres">
      <dgm:prSet presAssocID="{7A57CC70-8D92-C240-A348-C7118CB6B570}" presName="LevelTwoTextNode" presStyleLbl="node2" presStyleIdx="3" presStyleCnt="5" custLinFactNeighborY="2404">
        <dgm:presLayoutVars>
          <dgm:chPref val="3"/>
        </dgm:presLayoutVars>
      </dgm:prSet>
      <dgm:spPr/>
    </dgm:pt>
    <dgm:pt modelId="{7B0F3C50-60D7-964A-9406-730896F8A3EB}" type="pres">
      <dgm:prSet presAssocID="{7A57CC70-8D92-C240-A348-C7118CB6B570}" presName="level3hierChild" presStyleCnt="0"/>
      <dgm:spPr/>
    </dgm:pt>
    <dgm:pt modelId="{032709C5-319F-9B4D-8C44-54EFA9E448DC}" type="pres">
      <dgm:prSet presAssocID="{8F57C074-353C-7248-8CFE-1F0AFFC3173B}" presName="conn2-1" presStyleLbl="parChTrans1D3" presStyleIdx="7" presStyleCnt="11"/>
      <dgm:spPr/>
    </dgm:pt>
    <dgm:pt modelId="{C240D172-467F-B147-B11C-4E8A2DB9C4FD}" type="pres">
      <dgm:prSet presAssocID="{8F57C074-353C-7248-8CFE-1F0AFFC3173B}" presName="connTx" presStyleLbl="parChTrans1D3" presStyleIdx="7" presStyleCnt="11"/>
      <dgm:spPr/>
    </dgm:pt>
    <dgm:pt modelId="{EFF73E19-32A9-6A4C-9BAD-5553651BDC74}" type="pres">
      <dgm:prSet presAssocID="{33813E09-87A6-BB4A-8FB3-883E41DE74D3}" presName="root2" presStyleCnt="0"/>
      <dgm:spPr/>
    </dgm:pt>
    <dgm:pt modelId="{DAF8B5EB-F6D1-624E-B71E-B8CC22B12216}" type="pres">
      <dgm:prSet presAssocID="{33813E09-87A6-BB4A-8FB3-883E41DE74D3}" presName="LevelTwoTextNode" presStyleLbl="node3" presStyleIdx="7" presStyleCnt="11">
        <dgm:presLayoutVars>
          <dgm:chPref val="3"/>
        </dgm:presLayoutVars>
      </dgm:prSet>
      <dgm:spPr/>
    </dgm:pt>
    <dgm:pt modelId="{88283A34-8F05-274D-AF9A-FD67B94B796F}" type="pres">
      <dgm:prSet presAssocID="{33813E09-87A6-BB4A-8FB3-883E41DE74D3}" presName="level3hierChild" presStyleCnt="0"/>
      <dgm:spPr/>
    </dgm:pt>
    <dgm:pt modelId="{BFD144F3-97ED-4441-BB5B-F78523AC4A56}" type="pres">
      <dgm:prSet presAssocID="{0E4CC607-935E-1D4B-BF49-EBE7CCB2F046}" presName="conn2-1" presStyleLbl="parChTrans1D4" presStyleIdx="11" presStyleCnt="13"/>
      <dgm:spPr/>
    </dgm:pt>
    <dgm:pt modelId="{8010202E-0BCB-604F-9CA4-0CB275E0D5AF}" type="pres">
      <dgm:prSet presAssocID="{0E4CC607-935E-1D4B-BF49-EBE7CCB2F046}" presName="connTx" presStyleLbl="parChTrans1D4" presStyleIdx="11" presStyleCnt="13"/>
      <dgm:spPr/>
    </dgm:pt>
    <dgm:pt modelId="{291D0BA6-94BC-DD4E-9382-79E5B0311CC1}" type="pres">
      <dgm:prSet presAssocID="{56082C08-39BB-A343-803F-50CEE775B708}" presName="root2" presStyleCnt="0"/>
      <dgm:spPr/>
    </dgm:pt>
    <dgm:pt modelId="{310B12E6-1D8A-2F4E-8146-82B02DC892D3}" type="pres">
      <dgm:prSet presAssocID="{56082C08-39BB-A343-803F-50CEE775B708}" presName="LevelTwoTextNode" presStyleLbl="node4" presStyleIdx="11" presStyleCnt="13">
        <dgm:presLayoutVars>
          <dgm:chPref val="3"/>
        </dgm:presLayoutVars>
      </dgm:prSet>
      <dgm:spPr/>
    </dgm:pt>
    <dgm:pt modelId="{783FCF36-4711-5145-B5F6-FB465DCB61F7}" type="pres">
      <dgm:prSet presAssocID="{56082C08-39BB-A343-803F-50CEE775B708}" presName="level3hierChild" presStyleCnt="0"/>
      <dgm:spPr/>
    </dgm:pt>
    <dgm:pt modelId="{B96A9318-3EBF-CF4A-B5C3-ACC316D7FC07}" type="pres">
      <dgm:prSet presAssocID="{59549A18-4F63-0446-BCA1-638169C74913}" presName="conn2-1" presStyleLbl="parChTrans1D3" presStyleIdx="8" presStyleCnt="11"/>
      <dgm:spPr/>
    </dgm:pt>
    <dgm:pt modelId="{2EF77C7E-973E-B74A-BB6C-D1383DB4A147}" type="pres">
      <dgm:prSet presAssocID="{59549A18-4F63-0446-BCA1-638169C74913}" presName="connTx" presStyleLbl="parChTrans1D3" presStyleIdx="8" presStyleCnt="11"/>
      <dgm:spPr/>
    </dgm:pt>
    <dgm:pt modelId="{FD9798CA-6203-C942-AD6B-907110170E7A}" type="pres">
      <dgm:prSet presAssocID="{A78DB0F1-E1B2-0A45-9007-CCB102988EAB}" presName="root2" presStyleCnt="0"/>
      <dgm:spPr/>
    </dgm:pt>
    <dgm:pt modelId="{3226F18B-0CBC-0746-8290-D6142ED22CA6}" type="pres">
      <dgm:prSet presAssocID="{A78DB0F1-E1B2-0A45-9007-CCB102988EAB}" presName="LevelTwoTextNode" presStyleLbl="node3" presStyleIdx="8" presStyleCnt="11">
        <dgm:presLayoutVars>
          <dgm:chPref val="3"/>
        </dgm:presLayoutVars>
      </dgm:prSet>
      <dgm:spPr/>
    </dgm:pt>
    <dgm:pt modelId="{54E0D00D-6C03-AD47-AA58-138222313845}" type="pres">
      <dgm:prSet presAssocID="{A78DB0F1-E1B2-0A45-9007-CCB102988EAB}" presName="level3hierChild" presStyleCnt="0"/>
      <dgm:spPr/>
    </dgm:pt>
    <dgm:pt modelId="{DDC09112-536B-B848-8EC3-80273027B085}" type="pres">
      <dgm:prSet presAssocID="{8E979B01-D4BE-B748-AC50-971066361A5F}" presName="conn2-1" presStyleLbl="parChTrans1D4" presStyleIdx="12" presStyleCnt="13"/>
      <dgm:spPr/>
    </dgm:pt>
    <dgm:pt modelId="{A9C6652D-98E5-CA4F-A909-899527E53A5A}" type="pres">
      <dgm:prSet presAssocID="{8E979B01-D4BE-B748-AC50-971066361A5F}" presName="connTx" presStyleLbl="parChTrans1D4" presStyleIdx="12" presStyleCnt="13"/>
      <dgm:spPr/>
    </dgm:pt>
    <dgm:pt modelId="{32B9DF33-6C66-0C42-9695-32A97670DFE9}" type="pres">
      <dgm:prSet presAssocID="{B1E23668-34FB-9445-827B-07E790B86F6B}" presName="root2" presStyleCnt="0"/>
      <dgm:spPr/>
    </dgm:pt>
    <dgm:pt modelId="{4ED80BE4-750C-1B48-AB21-F564DB494F79}" type="pres">
      <dgm:prSet presAssocID="{B1E23668-34FB-9445-827B-07E790B86F6B}" presName="LevelTwoTextNode" presStyleLbl="node4" presStyleIdx="12" presStyleCnt="13" custScaleY="430652">
        <dgm:presLayoutVars>
          <dgm:chPref val="3"/>
        </dgm:presLayoutVars>
      </dgm:prSet>
      <dgm:spPr/>
    </dgm:pt>
    <dgm:pt modelId="{BE4EF31C-2615-1742-BE95-D781FB34161E}" type="pres">
      <dgm:prSet presAssocID="{B1E23668-34FB-9445-827B-07E790B86F6B}" presName="level3hierChild" presStyleCnt="0"/>
      <dgm:spPr/>
    </dgm:pt>
    <dgm:pt modelId="{BA75CE97-7CB3-B940-942A-BC5D56DCB303}" type="pres">
      <dgm:prSet presAssocID="{925D77FF-0F5D-134E-8768-42C079BB8002}" presName="conn2-1" presStyleLbl="parChTrans1D2" presStyleIdx="4" presStyleCnt="5"/>
      <dgm:spPr/>
    </dgm:pt>
    <dgm:pt modelId="{428D6A28-F170-B743-9C78-11E89A49F1D7}" type="pres">
      <dgm:prSet presAssocID="{925D77FF-0F5D-134E-8768-42C079BB8002}" presName="connTx" presStyleLbl="parChTrans1D2" presStyleIdx="4" presStyleCnt="5"/>
      <dgm:spPr/>
    </dgm:pt>
    <dgm:pt modelId="{ECC399F6-3C86-424F-AB7F-C269F9EBC6F4}" type="pres">
      <dgm:prSet presAssocID="{116F1EFC-2BD4-8D40-9D60-98BBA82E9FFC}" presName="root2" presStyleCnt="0"/>
      <dgm:spPr/>
    </dgm:pt>
    <dgm:pt modelId="{0BBB20D0-DA4B-8D4E-8090-FAD50AA573E1}" type="pres">
      <dgm:prSet presAssocID="{116F1EFC-2BD4-8D40-9D60-98BBA82E9FFC}" presName="LevelTwoTextNode" presStyleLbl="node2" presStyleIdx="4" presStyleCnt="5" custLinFactNeighborY="56203">
        <dgm:presLayoutVars>
          <dgm:chPref val="3"/>
        </dgm:presLayoutVars>
      </dgm:prSet>
      <dgm:spPr/>
    </dgm:pt>
    <dgm:pt modelId="{6DFE4A75-2573-C94D-8D9E-877BDC60AD94}" type="pres">
      <dgm:prSet presAssocID="{116F1EFC-2BD4-8D40-9D60-98BBA82E9FFC}" presName="level3hierChild" presStyleCnt="0"/>
      <dgm:spPr/>
    </dgm:pt>
    <dgm:pt modelId="{09DA9411-577B-2440-B1CA-F2B66DAFD31A}" type="pres">
      <dgm:prSet presAssocID="{98D97862-A637-0344-B3B6-0AAC16646E08}" presName="conn2-1" presStyleLbl="parChTrans1D3" presStyleIdx="9" presStyleCnt="11"/>
      <dgm:spPr/>
    </dgm:pt>
    <dgm:pt modelId="{D3B66EEE-8F27-0D4B-BD3A-5C742EA0DFF1}" type="pres">
      <dgm:prSet presAssocID="{98D97862-A637-0344-B3B6-0AAC16646E08}" presName="connTx" presStyleLbl="parChTrans1D3" presStyleIdx="9" presStyleCnt="11"/>
      <dgm:spPr/>
    </dgm:pt>
    <dgm:pt modelId="{DF1E9C27-9A03-B34D-91BB-A81F64E31436}" type="pres">
      <dgm:prSet presAssocID="{A61F7076-A49A-6A45-AC88-2E5AED016F5D}" presName="root2" presStyleCnt="0"/>
      <dgm:spPr/>
    </dgm:pt>
    <dgm:pt modelId="{6B8E59E5-B700-2E4A-9ACE-96F6B36A6858}" type="pres">
      <dgm:prSet presAssocID="{A61F7076-A49A-6A45-AC88-2E5AED016F5D}" presName="LevelTwoTextNode" presStyleLbl="node3" presStyleIdx="9" presStyleCnt="11" custScaleY="160436" custLinFactNeighborY="33735">
        <dgm:presLayoutVars>
          <dgm:chPref val="3"/>
        </dgm:presLayoutVars>
      </dgm:prSet>
      <dgm:spPr/>
    </dgm:pt>
    <dgm:pt modelId="{FDB20FE3-DB82-ED47-B9DF-D24346D9A139}" type="pres">
      <dgm:prSet presAssocID="{A61F7076-A49A-6A45-AC88-2E5AED016F5D}" presName="level3hierChild" presStyleCnt="0"/>
      <dgm:spPr/>
    </dgm:pt>
    <dgm:pt modelId="{A06F1D47-5B29-C049-81C6-D6EAA82A9E7C}" type="pres">
      <dgm:prSet presAssocID="{03C91E32-D18C-DA4D-BC9E-D28459DF4114}" presName="conn2-1" presStyleLbl="parChTrans1D3" presStyleIdx="10" presStyleCnt="11"/>
      <dgm:spPr/>
    </dgm:pt>
    <dgm:pt modelId="{2298E7AA-F7D8-044F-B4F6-B9E35F29621C}" type="pres">
      <dgm:prSet presAssocID="{03C91E32-D18C-DA4D-BC9E-D28459DF4114}" presName="connTx" presStyleLbl="parChTrans1D3" presStyleIdx="10" presStyleCnt="11"/>
      <dgm:spPr/>
    </dgm:pt>
    <dgm:pt modelId="{2A440EE2-37DC-1345-B51E-102A2348861F}" type="pres">
      <dgm:prSet presAssocID="{4DBB4521-A82F-D44F-BAD5-44ED14EA6BF9}" presName="root2" presStyleCnt="0"/>
      <dgm:spPr/>
    </dgm:pt>
    <dgm:pt modelId="{A1932496-D2CC-0045-8758-1BF5C8D4D591}" type="pres">
      <dgm:prSet presAssocID="{4DBB4521-A82F-D44F-BAD5-44ED14EA6BF9}" presName="LevelTwoTextNode" presStyleLbl="node3" presStyleIdx="10" presStyleCnt="11" custScaleY="146789" custLinFactNeighborY="47003">
        <dgm:presLayoutVars>
          <dgm:chPref val="3"/>
        </dgm:presLayoutVars>
      </dgm:prSet>
      <dgm:spPr/>
    </dgm:pt>
    <dgm:pt modelId="{85F882D6-C169-954D-960F-07EC866004F0}" type="pres">
      <dgm:prSet presAssocID="{4DBB4521-A82F-D44F-BAD5-44ED14EA6BF9}" presName="level3hierChild" presStyleCnt="0"/>
      <dgm:spPr/>
    </dgm:pt>
  </dgm:ptLst>
  <dgm:cxnLst>
    <dgm:cxn modelId="{727B7334-30F9-FC42-A6CE-93AAE8B7868B}" type="presOf" srcId="{B39B71FD-A4E3-D544-BAD2-B8F41A32A022}" destId="{6449656B-6C67-DF44-8069-C1AE7DB11595}" srcOrd="1" destOrd="0" presId="urn:microsoft.com/office/officeart/2008/layout/HorizontalMultiLevelHierarchy"/>
    <dgm:cxn modelId="{351FA7E4-485D-A64F-840A-8A28255F08D5}" type="presOf" srcId="{F532983C-F874-FB46-8AF1-FD2FA82C57D9}" destId="{3C10D9E2-8BE3-374F-A1EA-2FF3E4988B68}" srcOrd="0" destOrd="0" presId="urn:microsoft.com/office/officeart/2008/layout/HorizontalMultiLevelHierarchy"/>
    <dgm:cxn modelId="{FF1BA35F-7C4D-6845-B535-B1CC66CABD74}" type="presOf" srcId="{BEC81626-D0F0-234B-A40C-556E06EE3512}" destId="{54379384-B095-5C42-937B-6A3994D6266E}" srcOrd="0" destOrd="0" presId="urn:microsoft.com/office/officeart/2008/layout/HorizontalMultiLevelHierarchy"/>
    <dgm:cxn modelId="{E1926309-CF2B-8D4B-8614-F70BA37D978B}" type="presOf" srcId="{09AB95BF-011B-D345-B30F-5EC5A40E2F4E}" destId="{524CE232-2FB8-5344-A187-CBB2125F5489}" srcOrd="0" destOrd="0" presId="urn:microsoft.com/office/officeart/2008/layout/HorizontalMultiLevelHierarchy"/>
    <dgm:cxn modelId="{45432864-D224-5C43-83B6-71FC39D7CFA8}" srcId="{9B62F3B9-0760-A348-A92B-8F02CBDA1A77}" destId="{F08D4E18-F38B-104A-B1E5-8E4A6051A008}" srcOrd="0" destOrd="0" parTransId="{DC180974-9576-B444-B3D1-B95A6C028E36}" sibTransId="{38C245CA-340E-BC4D-9C45-45D113AF380E}"/>
    <dgm:cxn modelId="{0A107A25-CF95-344D-BEEA-FEEBCADB2F75}" type="presOf" srcId="{33813E09-87A6-BB4A-8FB3-883E41DE74D3}" destId="{DAF8B5EB-F6D1-624E-B71E-B8CC22B12216}" srcOrd="0" destOrd="0" presId="urn:microsoft.com/office/officeart/2008/layout/HorizontalMultiLevelHierarchy"/>
    <dgm:cxn modelId="{A0FC6F9D-D20C-1B40-8474-5DEF39C1C4B0}" srcId="{E0EE94E9-6DDC-B042-8F9D-343EBFDF5473}" destId="{4FFFE2B1-DB9C-404B-A9F1-24344C86DB62}" srcOrd="0" destOrd="0" parTransId="{EA144982-D6D8-1E4A-9DD5-9A870B2CFBDC}" sibTransId="{0711D858-53B6-9442-B007-8B3B16AB7E74}"/>
    <dgm:cxn modelId="{E347071D-045B-1944-A2AF-1B4F3AE7C85B}" type="presOf" srcId="{8E979B01-D4BE-B748-AC50-971066361A5F}" destId="{DDC09112-536B-B848-8EC3-80273027B085}" srcOrd="0" destOrd="0" presId="urn:microsoft.com/office/officeart/2008/layout/HorizontalMultiLevelHierarchy"/>
    <dgm:cxn modelId="{C3D137BB-756C-8B42-84D8-481CA1B08DD3}" type="presOf" srcId="{8F57C074-353C-7248-8CFE-1F0AFFC3173B}" destId="{032709C5-319F-9B4D-8C44-54EFA9E448DC}" srcOrd="0" destOrd="0" presId="urn:microsoft.com/office/officeart/2008/layout/HorizontalMultiLevelHierarchy"/>
    <dgm:cxn modelId="{BF35EAA1-D2BA-0D49-A221-4BA7F0887EE8}" type="presOf" srcId="{B39B71FD-A4E3-D544-BAD2-B8F41A32A022}" destId="{8DA3BA4A-EE1E-EE4A-BA44-11F2F613415B}" srcOrd="0" destOrd="0" presId="urn:microsoft.com/office/officeart/2008/layout/HorizontalMultiLevelHierarchy"/>
    <dgm:cxn modelId="{21AD0DBE-662A-BD45-B858-F7F599AF4A9A}" type="presOf" srcId="{709FA451-BD57-AB41-99F0-B7C389CA4BFD}" destId="{522A25E5-F423-884F-BCAC-C476F54E4DB7}" srcOrd="0" destOrd="0" presId="urn:microsoft.com/office/officeart/2008/layout/HorizontalMultiLevelHierarchy"/>
    <dgm:cxn modelId="{82E47E76-8F16-2F46-812A-16FFDD5A2BF5}" type="presOf" srcId="{59549A18-4F63-0446-BCA1-638169C74913}" destId="{B96A9318-3EBF-CF4A-B5C3-ACC316D7FC07}" srcOrd="0" destOrd="0" presId="urn:microsoft.com/office/officeart/2008/layout/HorizontalMultiLevelHierarchy"/>
    <dgm:cxn modelId="{5B0B1733-3247-104F-9D4B-36F5488CF029}" type="presOf" srcId="{DC180974-9576-B444-B3D1-B95A6C028E36}" destId="{07F6C9F6-042A-8347-9107-65E2C0164884}" srcOrd="0" destOrd="0" presId="urn:microsoft.com/office/officeart/2008/layout/HorizontalMultiLevelHierarchy"/>
    <dgm:cxn modelId="{41AA6A3B-1216-A147-BE4F-8C992F62CEFA}" srcId="{2D709A17-9285-A441-AE8F-DD9F8B7A8DDB}" destId="{16AC205B-5EC0-3147-BCFA-DF93CAC6A635}" srcOrd="1" destOrd="0" parTransId="{AA2AF655-778E-F642-B854-15841541C732}" sibTransId="{F9EBB5BA-4D8C-714A-971A-B90492F393D6}"/>
    <dgm:cxn modelId="{7F57BBC1-29AA-3F44-A9EA-D7D05255D066}" type="presOf" srcId="{3B8A53D4-E064-FC46-939E-1563D3E62643}" destId="{582F6B64-414D-ED40-8201-CF9FE6B144AB}" srcOrd="0" destOrd="0" presId="urn:microsoft.com/office/officeart/2008/layout/HorizontalMultiLevelHierarchy"/>
    <dgm:cxn modelId="{45E39F67-6462-FE45-B40D-377F9E62EE43}" type="presOf" srcId="{45DC0F0F-FF69-F64E-8D0F-6492B5BF4A63}" destId="{097675C6-E7D8-D14B-B882-DB6145C39646}" srcOrd="1" destOrd="0" presId="urn:microsoft.com/office/officeart/2008/layout/HorizontalMultiLevelHierarchy"/>
    <dgm:cxn modelId="{89C673FF-0EEE-7E4E-9EE9-074602E04659}" type="presOf" srcId="{45DC0F0F-FF69-F64E-8D0F-6492B5BF4A63}" destId="{CA2B5325-3639-A045-8364-76248F727D76}" srcOrd="0" destOrd="0" presId="urn:microsoft.com/office/officeart/2008/layout/HorizontalMultiLevelHierarchy"/>
    <dgm:cxn modelId="{1A19DAE6-AAAB-374D-8E0B-D160A3DCE35B}" type="presOf" srcId="{1B2005F0-D863-034D-8739-1423378BFE4C}" destId="{70CA109A-6C03-4944-8EA0-4024AC19B444}" srcOrd="1" destOrd="0" presId="urn:microsoft.com/office/officeart/2008/layout/HorizontalMultiLevelHierarchy"/>
    <dgm:cxn modelId="{E2ECE2AE-FBFA-3749-B24A-985C957038D0}" srcId="{A0C050E7-7730-F941-A79C-E91BFC9AB125}" destId="{F532983C-F874-FB46-8AF1-FD2FA82C57D9}" srcOrd="0" destOrd="0" parTransId="{B2371C06-EE1B-0C4E-80C8-88F6BE13AC48}" sibTransId="{375AAEF4-BAFB-0646-8F27-1510D3A2A802}"/>
    <dgm:cxn modelId="{52009159-1A5A-BF41-8852-B14A0C3D5A59}" type="presOf" srcId="{F3E3F0F8-FF21-2E45-A10F-59A6187EF868}" destId="{9E1206D8-F8A4-7047-878F-37F61D00AD7C}" srcOrd="1" destOrd="0" presId="urn:microsoft.com/office/officeart/2008/layout/HorizontalMultiLevelHierarchy"/>
    <dgm:cxn modelId="{B5DB82D4-1ECA-5945-A139-88CB732F9B88}" srcId="{9B62F3B9-0760-A348-A92B-8F02CBDA1A77}" destId="{116F1EFC-2BD4-8D40-9D60-98BBA82E9FFC}" srcOrd="2" destOrd="0" parTransId="{925D77FF-0F5D-134E-8768-42C079BB8002}" sibTransId="{51DD4C6E-B1C9-E04D-B96B-40FF9D9D2B36}"/>
    <dgm:cxn modelId="{24D1F13E-0DB1-1E48-8725-E616CF62BAA3}" srcId="{F4D818C6-3239-1E4D-8549-D5C91B93AF80}" destId="{A0C050E7-7730-F941-A79C-E91BFC9AB125}" srcOrd="0" destOrd="0" parTransId="{45DC0F0F-FF69-F64E-8D0F-6492B5BF4A63}" sibTransId="{7D5F23A4-20DE-F64D-B69B-FC2F433F28D7}"/>
    <dgm:cxn modelId="{D683B8C3-B93D-DD4C-B495-3FC8199FA13A}" type="presOf" srcId="{284A5CD6-6255-D34D-85EF-48632B78617A}" destId="{C444CC09-F00E-9149-9923-BD69A052FFC9}" srcOrd="1" destOrd="0" presId="urn:microsoft.com/office/officeart/2008/layout/HorizontalMultiLevelHierarchy"/>
    <dgm:cxn modelId="{7E6ED368-20DA-CD47-94B9-DB51F2054E2E}" type="presOf" srcId="{B2371C06-EE1B-0C4E-80C8-88F6BE13AC48}" destId="{61670D48-C7B1-2B45-9006-06F9ECD2A985}" srcOrd="0" destOrd="0" presId="urn:microsoft.com/office/officeart/2008/layout/HorizontalMultiLevelHierarchy"/>
    <dgm:cxn modelId="{04AF6F87-A77C-804B-B1A0-1145546162DA}" srcId="{BEC81626-D0F0-234B-A40C-556E06EE3512}" destId="{47C19142-C348-6146-9FA6-855556AA9C42}" srcOrd="0" destOrd="0" parTransId="{F3E3F0F8-FF21-2E45-A10F-59A6187EF868}" sibTransId="{84D487C0-CE84-354F-B93E-67AB8EF9F54C}"/>
    <dgm:cxn modelId="{9625008F-63EB-0940-969C-8B8916298675}" srcId="{011176FB-C06C-3A41-B224-7871E128434E}" destId="{477F11BF-DDB9-AF41-BF1C-FC9D9D326E2D}" srcOrd="0" destOrd="0" parTransId="{D23DDA59-9290-064A-99C4-ACA471A32F60}" sibTransId="{10228EF7-E379-954E-978D-B4CAAD9F3BC4}"/>
    <dgm:cxn modelId="{95973436-E4F7-C346-BAC4-55F2171CF089}" type="presOf" srcId="{E5AA29D8-95D8-7B46-9A92-DCDEFE6A8832}" destId="{47F263EE-D4AA-734C-99A4-54AB474898A0}" srcOrd="1" destOrd="0" presId="urn:microsoft.com/office/officeart/2008/layout/HorizontalMultiLevelHierarchy"/>
    <dgm:cxn modelId="{C5B797B1-37D0-F844-B3E8-2DA63576A467}" srcId="{F08D4E18-F38B-104A-B1E5-8E4A6051A008}" destId="{B18D1256-D677-AA41-92DD-6CF4D8F3E1DC}" srcOrd="1" destOrd="0" parTransId="{969E4C2A-5705-6F48-9971-2BB5F29922EE}" sibTransId="{6CD56FD2-75F6-0D4F-A201-5A84EBE767BF}"/>
    <dgm:cxn modelId="{C4466728-7E7A-664B-A278-F149BA343A4E}" srcId="{47C19142-C348-6146-9FA6-855556AA9C42}" destId="{F4D818C6-3239-1E4D-8549-D5C91B93AF80}" srcOrd="2" destOrd="0" parTransId="{C82831FE-109F-544A-B0A6-96788020EA08}" sibTransId="{3E5C3E8A-EEDC-584E-910D-EA3973D6B9DE}"/>
    <dgm:cxn modelId="{430FE766-B023-3D45-AEB6-8220816035B3}" srcId="{1BD46994-345A-E64E-80C8-87BEDD1F3495}" destId="{5F677A5D-99BA-004E-968D-2BF7D2F3EA12}" srcOrd="0" destOrd="0" parTransId="{E5AA29D8-95D8-7B46-9A92-DCDEFE6A8832}" sibTransId="{A4E7403A-C83C-DC4E-AE57-D2A04817457B}"/>
    <dgm:cxn modelId="{6086606C-3014-4948-A4AC-01C5B10CA8E1}" type="presOf" srcId="{C82831FE-109F-544A-B0A6-96788020EA08}" destId="{CAE949D7-7B24-3A4A-80DC-FCDD0730D85E}" srcOrd="1" destOrd="0" presId="urn:microsoft.com/office/officeart/2008/layout/HorizontalMultiLevelHierarchy"/>
    <dgm:cxn modelId="{BF3D61A9-8845-704D-873E-67F1866E2787}" srcId="{33813E09-87A6-BB4A-8FB3-883E41DE74D3}" destId="{56082C08-39BB-A343-803F-50CEE775B708}" srcOrd="0" destOrd="0" parTransId="{0E4CC607-935E-1D4B-BF49-EBE7CCB2F046}" sibTransId="{7009E4D3-04CC-0A44-8C2B-A0A2F8CFF775}"/>
    <dgm:cxn modelId="{DD66314F-8416-6342-801A-AEC68D866E7A}" type="presOf" srcId="{20DFB18D-70E1-AC47-973E-CE7DFD49941D}" destId="{F8A2BDA2-7F04-2F46-86A7-3C746EAFE504}" srcOrd="0" destOrd="0" presId="urn:microsoft.com/office/officeart/2008/layout/HorizontalMultiLevelHierarchy"/>
    <dgm:cxn modelId="{872F1552-F742-F342-AA8C-863E0FAD99B2}" type="presOf" srcId="{A0C050E7-7730-F941-A79C-E91BFC9AB125}" destId="{27030E43-3320-8E4D-A2C2-CAB001BC612D}" srcOrd="0" destOrd="0" presId="urn:microsoft.com/office/officeart/2008/layout/HorizontalMultiLevelHierarchy"/>
    <dgm:cxn modelId="{08F71DBB-D95B-1D45-A047-650BD513F254}" type="presOf" srcId="{0E4CC607-935E-1D4B-BF49-EBE7CCB2F046}" destId="{BFD144F3-97ED-4441-BB5B-F78523AC4A56}" srcOrd="0" destOrd="0" presId="urn:microsoft.com/office/officeart/2008/layout/HorizontalMultiLevelHierarchy"/>
    <dgm:cxn modelId="{F61F9D27-C1F0-EC4C-BC23-C351269D28E7}" type="presOf" srcId="{4DBB4521-A82F-D44F-BAD5-44ED14EA6BF9}" destId="{A1932496-D2CC-0045-8758-1BF5C8D4D591}" srcOrd="0" destOrd="0" presId="urn:microsoft.com/office/officeart/2008/layout/HorizontalMultiLevelHierarchy"/>
    <dgm:cxn modelId="{CFD544D3-271F-6D4C-AC7A-E1AD1AE929D5}" type="presOf" srcId="{F3E3F0F8-FF21-2E45-A10F-59A6187EF868}" destId="{4F732A12-F387-3740-8732-FAACB67298B6}" srcOrd="0" destOrd="0" presId="urn:microsoft.com/office/officeart/2008/layout/HorizontalMultiLevelHierarchy"/>
    <dgm:cxn modelId="{71FD14B9-5047-904D-9505-7F422871E140}" type="presOf" srcId="{98D97862-A637-0344-B3B6-0AAC16646E08}" destId="{D3B66EEE-8F27-0D4B-BD3A-5C742EA0DFF1}" srcOrd="1" destOrd="0" presId="urn:microsoft.com/office/officeart/2008/layout/HorizontalMultiLevelHierarchy"/>
    <dgm:cxn modelId="{60109B29-29D4-A14A-91ED-1B87D3AFBEF9}" srcId="{4FFFE2B1-DB9C-404B-A9F1-24344C86DB62}" destId="{A274B2A7-FA0A-F344-87D7-3E1917009122}" srcOrd="0" destOrd="0" parTransId="{709FA451-BD57-AB41-99F0-B7C389CA4BFD}" sibTransId="{87A0AB11-A55F-3A42-AA73-EA7A40CDBD69}"/>
    <dgm:cxn modelId="{736D8731-CFC7-BC41-AE0B-C504C167E178}" type="presOf" srcId="{C82831FE-109F-544A-B0A6-96788020EA08}" destId="{2BDFF0F5-A0ED-1047-A3F5-2D29DCEB11B3}" srcOrd="0" destOrd="0" presId="urn:microsoft.com/office/officeart/2008/layout/HorizontalMultiLevelHierarchy"/>
    <dgm:cxn modelId="{49C95DD3-45D4-E243-BB23-E4870779AC41}" srcId="{47C19142-C348-6146-9FA6-855556AA9C42}" destId="{09AB95BF-011B-D345-B30F-5EC5A40E2F4E}" srcOrd="0" destOrd="0" parTransId="{0404998E-F536-D94E-AAA3-3076F24AB2EC}" sibTransId="{3B15122B-8474-7F49-B5D1-5664DE8FBD63}"/>
    <dgm:cxn modelId="{D48D20E0-4B78-BD4E-A388-4F0E12C23267}" type="presOf" srcId="{CDCBDC6F-F2D4-BE49-844E-1DB25DBA1482}" destId="{57331621-FD4A-AE43-93D2-A4E27E6CF3AD}" srcOrd="1" destOrd="0" presId="urn:microsoft.com/office/officeart/2008/layout/HorizontalMultiLevelHierarchy"/>
    <dgm:cxn modelId="{F4F322DD-B7D6-6C40-9976-8A2AD3E6B1F9}" type="presOf" srcId="{011176FB-C06C-3A41-B224-7871E128434E}" destId="{05CD1AF9-95C6-394C-8B60-07547BBA17B6}" srcOrd="0" destOrd="0" presId="urn:microsoft.com/office/officeart/2008/layout/HorizontalMultiLevelHierarchy"/>
    <dgm:cxn modelId="{E9C79660-9734-E744-9A73-0B18A5B98A65}" type="presOf" srcId="{B2371C06-EE1B-0C4E-80C8-88F6BE13AC48}" destId="{7FBE1220-7AE2-9449-B22B-96248EC21F9E}" srcOrd="1" destOrd="0" presId="urn:microsoft.com/office/officeart/2008/layout/HorizontalMultiLevelHierarchy"/>
    <dgm:cxn modelId="{77F09BD7-068B-524A-B422-10F512E010B0}" type="presOf" srcId="{925D77FF-0F5D-134E-8768-42C079BB8002}" destId="{428D6A28-F170-B743-9C78-11E89A49F1D7}" srcOrd="1" destOrd="0" presId="urn:microsoft.com/office/officeart/2008/layout/HorizontalMultiLevelHierarchy"/>
    <dgm:cxn modelId="{5C4E87B7-7684-1046-8426-01C1E523EC88}" type="presOf" srcId="{B1E23668-34FB-9445-827B-07E790B86F6B}" destId="{4ED80BE4-750C-1B48-AB21-F564DB494F79}" srcOrd="0" destOrd="0" presId="urn:microsoft.com/office/officeart/2008/layout/HorizontalMultiLevelHierarchy"/>
    <dgm:cxn modelId="{6B871060-F9E6-F84C-9BC5-F27748813F95}" srcId="{47C19142-C348-6146-9FA6-855556AA9C42}" destId="{1BD46994-345A-E64E-80C8-87BEDD1F3495}" srcOrd="3" destOrd="0" parTransId="{3B8A53D4-E064-FC46-939E-1563D3E62643}" sibTransId="{FB412373-3B42-8149-9C19-CC11989B51DB}"/>
    <dgm:cxn modelId="{69178F58-1423-7747-9C5A-9BDB0EA7011E}" type="presOf" srcId="{F08D4E18-F38B-104A-B1E5-8E4A6051A008}" destId="{0665B060-D3AC-9444-8803-299003088235}" srcOrd="0" destOrd="0" presId="urn:microsoft.com/office/officeart/2008/layout/HorizontalMultiLevelHierarchy"/>
    <dgm:cxn modelId="{CE1264B0-4D0F-B84A-AC41-56E87E1AF5B4}" type="presOf" srcId="{5F677A5D-99BA-004E-968D-2BF7D2F3EA12}" destId="{F2FC0159-BB36-534D-9039-7CDD274B7E04}" srcOrd="0" destOrd="0" presId="urn:microsoft.com/office/officeart/2008/layout/HorizontalMultiLevelHierarchy"/>
    <dgm:cxn modelId="{EFCDB9B0-7B0A-E443-9184-FE648F5A1EAC}" type="presOf" srcId="{E0EE94E9-6DDC-B042-8F9D-343EBFDF5473}" destId="{AC4C237F-BFF6-B244-819F-0AEE73895B2F}" srcOrd="0" destOrd="0" presId="urn:microsoft.com/office/officeart/2008/layout/HorizontalMultiLevelHierarchy"/>
    <dgm:cxn modelId="{E81B8403-6210-604F-9DEB-148B12F5CC91}" type="presOf" srcId="{A61F7076-A49A-6A45-AC88-2E5AED016F5D}" destId="{6B8E59E5-B700-2E4A-9ACE-96F6B36A6858}" srcOrd="0" destOrd="0" presId="urn:microsoft.com/office/officeart/2008/layout/HorizontalMultiLevelHierarchy"/>
    <dgm:cxn modelId="{ECF320E2-DB91-8D40-973C-05FC3D573C22}" type="presOf" srcId="{84883D3C-15B6-CC4E-A474-6129079888B2}" destId="{1114DCBB-806B-8349-872A-0E8F2916AA9E}" srcOrd="0" destOrd="0" presId="urn:microsoft.com/office/officeart/2008/layout/HorizontalMultiLevelHierarchy"/>
    <dgm:cxn modelId="{37192C3B-A4C8-1C49-A6CB-1BF220C574E0}" type="presOf" srcId="{477F11BF-DDB9-AF41-BF1C-FC9D9D326E2D}" destId="{19E713A8-F9EE-0B49-ABE4-582A8CBA79E9}" srcOrd="0" destOrd="0" presId="urn:microsoft.com/office/officeart/2008/layout/HorizontalMultiLevelHierarchy"/>
    <dgm:cxn modelId="{535F85E0-C901-8843-BB7F-0B3C900D1F22}" type="presOf" srcId="{B5D5DE24-F358-724B-9DE7-1CD301E4A113}" destId="{B9FF9482-F9E6-7545-8F1D-EE923FA7E678}" srcOrd="0" destOrd="0" presId="urn:microsoft.com/office/officeart/2008/layout/HorizontalMultiLevelHierarchy"/>
    <dgm:cxn modelId="{56BD18B6-129F-0046-B32C-64DF670D2439}" srcId="{2D709A17-9285-A441-AE8F-DD9F8B7A8DDB}" destId="{271035B4-286A-7345-BA01-FAFAFA4C5E5A}" srcOrd="0" destOrd="0" parTransId="{10B642D6-04F7-D340-AE92-7E358A631927}" sibTransId="{4B4C104A-0C41-E64B-93CF-0B3F61086D43}"/>
    <dgm:cxn modelId="{036BDC85-5FBB-A540-9550-541CEC09162B}" type="presOf" srcId="{CF080242-F699-C041-89E4-891ED058B1C6}" destId="{90AECEA3-2E0D-CA4C-9D6F-99B2C85867FB}" srcOrd="0" destOrd="0" presId="urn:microsoft.com/office/officeart/2008/layout/HorizontalMultiLevelHierarchy"/>
    <dgm:cxn modelId="{27B3BE13-C09A-8443-ADF0-BD763C0DFB63}" type="presOf" srcId="{56082C08-39BB-A343-803F-50CEE775B708}" destId="{310B12E6-1D8A-2F4E-8146-82B02DC892D3}" srcOrd="0" destOrd="0" presId="urn:microsoft.com/office/officeart/2008/layout/HorizontalMultiLevelHierarchy"/>
    <dgm:cxn modelId="{8FA7BA57-5E5F-D44A-A2CA-B2FBA32954AD}" type="presOf" srcId="{116F1EFC-2BD4-8D40-9D60-98BBA82E9FFC}" destId="{0BBB20D0-DA4B-8D4E-8090-FAD50AA573E1}" srcOrd="0" destOrd="0" presId="urn:microsoft.com/office/officeart/2008/layout/HorizontalMultiLevelHierarchy"/>
    <dgm:cxn modelId="{7E678011-5130-7D43-BEA2-F8E0FF010269}" type="presOf" srcId="{969E4C2A-5705-6F48-9971-2BB5F29922EE}" destId="{32FA5797-46FF-C24A-A48C-CB1ECA3962A8}" srcOrd="1" destOrd="0" presId="urn:microsoft.com/office/officeart/2008/layout/HorizontalMultiLevelHierarchy"/>
    <dgm:cxn modelId="{B208E5E2-1021-0642-A274-3E6A8D314F9E}" type="presOf" srcId="{CDCBDC6F-F2D4-BE49-844E-1DB25DBA1482}" destId="{2B2C5DCA-7E58-5744-964F-64C7F0B20D25}" srcOrd="0" destOrd="0" presId="urn:microsoft.com/office/officeart/2008/layout/HorizontalMultiLevelHierarchy"/>
    <dgm:cxn modelId="{6C0A83F5-00D9-C944-9043-8CA649F56CC6}" srcId="{D5783FD2-9274-D944-8593-2704A4D48F8C}" destId="{9B62F3B9-0760-A348-A92B-8F02CBDA1A77}" srcOrd="1" destOrd="0" parTransId="{B6F7268E-8236-8E42-BFC4-3D649B35D027}" sibTransId="{3139F15B-4905-1044-935D-F7CE4B569C44}"/>
    <dgm:cxn modelId="{A8FA663C-34D8-E444-B179-B21AFC6C9548}" srcId="{D5783FD2-9274-D944-8593-2704A4D48F8C}" destId="{BEC81626-D0F0-234B-A40C-556E06EE3512}" srcOrd="0" destOrd="0" parTransId="{168BD871-4150-E64D-80CB-6298D499C087}" sibTransId="{5753972F-9D64-2142-873E-1E4A394AD978}"/>
    <dgm:cxn modelId="{1024D0AA-3344-2940-9736-436C55DD8AD8}" type="presOf" srcId="{0FC3FF97-E91E-1E44-9562-EDCDC7B54C83}" destId="{2B3F280A-45A1-504D-92EA-96A228E89976}" srcOrd="0" destOrd="0" presId="urn:microsoft.com/office/officeart/2008/layout/HorizontalMultiLevelHierarchy"/>
    <dgm:cxn modelId="{9D264AAB-D089-DB46-843A-5268388D7E94}" type="presOf" srcId="{2D709A17-9285-A441-AE8F-DD9F8B7A8DDB}" destId="{526B0791-BDD5-F44C-8C58-B3B584D1CD62}" srcOrd="0" destOrd="0" presId="urn:microsoft.com/office/officeart/2008/layout/HorizontalMultiLevelHierarchy"/>
    <dgm:cxn modelId="{C3D8AF1F-9A16-C142-A28D-C6ED86CF080C}" type="presOf" srcId="{47C19142-C348-6146-9FA6-855556AA9C42}" destId="{C02774BA-8DF5-5B42-AF99-04BB4A45BFAF}" srcOrd="0" destOrd="0" presId="urn:microsoft.com/office/officeart/2008/layout/HorizontalMultiLevelHierarchy"/>
    <dgm:cxn modelId="{3F4F3BBB-DD05-F448-8935-0BEDDB3F6B0E}" type="presOf" srcId="{EA144982-D6D8-1E4A-9DD5-9A870B2CFBDC}" destId="{DFE13794-A04C-0344-A979-967401B9E598}" srcOrd="1" destOrd="0" presId="urn:microsoft.com/office/officeart/2008/layout/HorizontalMultiLevelHierarchy"/>
    <dgm:cxn modelId="{6737BBC9-F17C-064B-9839-544DC852C3F3}" type="presOf" srcId="{84883D3C-15B6-CC4E-A474-6129079888B2}" destId="{820E5DD3-6CD0-D24B-97AA-4B8752A76D17}" srcOrd="1" destOrd="0" presId="urn:microsoft.com/office/officeart/2008/layout/HorizontalMultiLevelHierarchy"/>
    <dgm:cxn modelId="{4006E3A1-95B6-8E42-BA0B-AD6DFCE91D53}" type="presOf" srcId="{3B8A53D4-E064-FC46-939E-1563D3E62643}" destId="{300B2B0D-02C0-A44C-AA70-E4C0196EDCE8}" srcOrd="1" destOrd="0" presId="urn:microsoft.com/office/officeart/2008/layout/HorizontalMultiLevelHierarchy"/>
    <dgm:cxn modelId="{2DAF0F29-0D0B-9749-9C27-057874B9F982}" type="presOf" srcId="{25707B95-A6BB-5540-9020-C59F79F0B3BE}" destId="{00A1E418-C8FF-D844-985F-3C1A40660B19}" srcOrd="0" destOrd="0" presId="urn:microsoft.com/office/officeart/2008/layout/HorizontalMultiLevelHierarchy"/>
    <dgm:cxn modelId="{E83341BA-DCDF-6C44-BA23-3761232D18C2}" type="presOf" srcId="{A78DB0F1-E1B2-0A45-9007-CCB102988EAB}" destId="{3226F18B-0CBC-0746-8290-D6142ED22CA6}" srcOrd="0" destOrd="0" presId="urn:microsoft.com/office/officeart/2008/layout/HorizontalMultiLevelHierarchy"/>
    <dgm:cxn modelId="{69393FCA-8D52-614D-9F8B-852B8DA8C8BA}" type="presOf" srcId="{A274B2A7-FA0A-F344-87D7-3E1917009122}" destId="{8CC28932-3B7B-D648-BBA0-5FF88D555BF4}" srcOrd="0" destOrd="0" presId="urn:microsoft.com/office/officeart/2008/layout/HorizontalMultiLevelHierarchy"/>
    <dgm:cxn modelId="{649C1B64-63C8-8240-99D3-B8FD456908D2}" type="presOf" srcId="{9B62F3B9-0760-A348-A92B-8F02CBDA1A77}" destId="{2BA68AD0-8856-7A40-971B-AAB67B72CCDE}" srcOrd="0" destOrd="0" presId="urn:microsoft.com/office/officeart/2008/layout/HorizontalMultiLevelHierarchy"/>
    <dgm:cxn modelId="{D8431C7F-AD4A-A14C-8808-3AA0072C34E3}" type="presOf" srcId="{F4D818C6-3239-1E4D-8549-D5C91B93AF80}" destId="{B90FFC21-D290-FE43-958A-D944DDAF2F7D}" srcOrd="0" destOrd="0" presId="urn:microsoft.com/office/officeart/2008/layout/HorizontalMultiLevelHierarchy"/>
    <dgm:cxn modelId="{A03A2FC9-C167-804F-B695-8FCF913D1D88}" type="presOf" srcId="{10B642D6-04F7-D340-AE92-7E358A631927}" destId="{0E2F0DD3-2C84-2542-89E7-9E5E83E1196E}" srcOrd="1" destOrd="0" presId="urn:microsoft.com/office/officeart/2008/layout/HorizontalMultiLevelHierarchy"/>
    <dgm:cxn modelId="{FDB9EABD-580B-C64F-9034-F4A63D339A2B}" srcId="{116F1EFC-2BD4-8D40-9D60-98BBA82E9FFC}" destId="{A61F7076-A49A-6A45-AC88-2E5AED016F5D}" srcOrd="0" destOrd="0" parTransId="{98D97862-A637-0344-B3B6-0AAC16646E08}" sibTransId="{E1F09D36-EA7C-6649-8DC7-667D3CC2A350}"/>
    <dgm:cxn modelId="{6C058153-AFA9-6242-9F56-6AF2D4525719}" type="presOf" srcId="{03C91E32-D18C-DA4D-BC9E-D28459DF4114}" destId="{A06F1D47-5B29-C049-81C6-D6EAA82A9E7C}" srcOrd="0" destOrd="0" presId="urn:microsoft.com/office/officeart/2008/layout/HorizontalMultiLevelHierarchy"/>
    <dgm:cxn modelId="{8DBA3A70-66D0-3D45-B84F-1AFBB7120A52}" type="presOf" srcId="{271035B4-286A-7345-BA01-FAFAFA4C5E5A}" destId="{9B84A27B-6062-BB49-AC26-1580F4F538B0}" srcOrd="0" destOrd="0" presId="urn:microsoft.com/office/officeart/2008/layout/HorizontalMultiLevelHierarchy"/>
    <dgm:cxn modelId="{0626536F-C317-D24C-9CDC-6217FD9335A7}" srcId="{BEC81626-D0F0-234B-A40C-556E06EE3512}" destId="{011176FB-C06C-3A41-B224-7871E128434E}" srcOrd="1" destOrd="0" parTransId="{284A5CD6-6255-D34D-85EF-48632B78617A}" sibTransId="{A1580256-636E-8346-A80B-B82AF6810BA8}"/>
    <dgm:cxn modelId="{E2DC06A4-A4C0-C64E-BF8B-54C4AFBC261C}" type="presOf" srcId="{25707B95-A6BB-5540-9020-C59F79F0B3BE}" destId="{10660913-F08F-6B44-AA37-6BDF8E392D4E}" srcOrd="1" destOrd="0" presId="urn:microsoft.com/office/officeart/2008/layout/HorizontalMultiLevelHierarchy"/>
    <dgm:cxn modelId="{A20F8FA9-FE98-454A-8DEB-A81BBF9C0ABC}" type="presOf" srcId="{AA2AF655-778E-F642-B854-15841541C732}" destId="{E9D9DAF8-6419-9247-8ACB-21499C547151}" srcOrd="0" destOrd="0" presId="urn:microsoft.com/office/officeart/2008/layout/HorizontalMultiLevelHierarchy"/>
    <dgm:cxn modelId="{E60E402E-76A2-2C4F-A2D0-2F132BF5C5D7}" type="presOf" srcId="{10B642D6-04F7-D340-AE92-7E358A631927}" destId="{3D960E3C-4184-D84B-943E-1C201752E34E}" srcOrd="0" destOrd="0" presId="urn:microsoft.com/office/officeart/2008/layout/HorizontalMultiLevelHierarchy"/>
    <dgm:cxn modelId="{E6C08071-6717-564E-8CFA-5088253F8555}" type="presOf" srcId="{AA2AF655-778E-F642-B854-15841541C732}" destId="{9DF36BEE-B3DA-BA49-92BD-DEE5F2BA3F95}" srcOrd="1" destOrd="0" presId="urn:microsoft.com/office/officeart/2008/layout/HorizontalMultiLevelHierarchy"/>
    <dgm:cxn modelId="{026ADA52-2B43-BD49-A6F2-D02D3125234F}" type="presOf" srcId="{4FFFE2B1-DB9C-404B-A9F1-24344C86DB62}" destId="{70223D91-99C1-3A41-9855-8C6E107D6BF1}" srcOrd="0" destOrd="0" presId="urn:microsoft.com/office/officeart/2008/layout/HorizontalMultiLevelHierarchy"/>
    <dgm:cxn modelId="{80730253-CCF2-8946-8F5A-C0B55D2A5B6D}" type="presOf" srcId="{709FA451-BD57-AB41-99F0-B7C389CA4BFD}" destId="{9CE5211C-9690-584A-889B-74BE93D63588}" srcOrd="1" destOrd="0" presId="urn:microsoft.com/office/officeart/2008/layout/HorizontalMultiLevelHierarchy"/>
    <dgm:cxn modelId="{3FEA7EA1-0EE9-9D4C-87D1-1635B1B9DDD4}" srcId="{7A57CC70-8D92-C240-A348-C7118CB6B570}" destId="{A78DB0F1-E1B2-0A45-9007-CCB102988EAB}" srcOrd="1" destOrd="0" parTransId="{59549A18-4F63-0446-BCA1-638169C74913}" sibTransId="{ECD2A33F-A908-6C4A-9826-91A5767648F6}"/>
    <dgm:cxn modelId="{E827800F-E1BB-234D-B6A1-BCA647EE2D02}" type="presOf" srcId="{7A57CC70-8D92-C240-A348-C7118CB6B570}" destId="{2935D3A9-A1C9-1E4B-8909-2394BFFDAD68}" srcOrd="0" destOrd="0" presId="urn:microsoft.com/office/officeart/2008/layout/HorizontalMultiLevelHierarchy"/>
    <dgm:cxn modelId="{70C794DD-0BC4-6C45-8CB5-789298231EA0}" type="presOf" srcId="{EA144982-D6D8-1E4A-9DD5-9A870B2CFBDC}" destId="{EA385127-E6B3-D448-A257-C50117432932}" srcOrd="0" destOrd="0" presId="urn:microsoft.com/office/officeart/2008/layout/HorizontalMultiLevelHierarchy"/>
    <dgm:cxn modelId="{D6A85A41-E876-C340-8000-7168753F0962}" srcId="{9B62F3B9-0760-A348-A92B-8F02CBDA1A77}" destId="{7A57CC70-8D92-C240-A348-C7118CB6B570}" srcOrd="1" destOrd="0" parTransId="{B39B71FD-A4E3-D544-BAD2-B8F41A32A022}" sibTransId="{B65E6E7F-4C33-3340-9796-89C3924BF970}"/>
    <dgm:cxn modelId="{75E25EF2-81F3-EB4D-86CE-12B9053DDC4D}" srcId="{47C19142-C348-6146-9FA6-855556AA9C42}" destId="{E0EE94E9-6DDC-B042-8F9D-343EBFDF5473}" srcOrd="1" destOrd="0" parTransId="{CF080242-F699-C041-89E4-891ED058B1C6}" sibTransId="{350CF999-F4A8-4944-9B90-4812E73A6CBB}"/>
    <dgm:cxn modelId="{361469FC-8E25-C842-9A5A-D29A37EF0312}" type="presOf" srcId="{1BD46994-345A-E64E-80C8-87BEDD1F3495}" destId="{44F8E87A-9018-9941-92F8-3846A516EDEE}" srcOrd="0" destOrd="0" presId="urn:microsoft.com/office/officeart/2008/layout/HorizontalMultiLevelHierarchy"/>
    <dgm:cxn modelId="{9665CDEA-6208-0C42-9E79-7D7C1B0C2931}" type="presOf" srcId="{D23DDA59-9290-064A-99C4-ACA471A32F60}" destId="{95F7059F-6A5D-1542-B7F8-E822B2886826}" srcOrd="1" destOrd="0" presId="urn:microsoft.com/office/officeart/2008/layout/HorizontalMultiLevelHierarchy"/>
    <dgm:cxn modelId="{E426FA8A-C51A-8D41-8F96-63BE9CDBBDD2}" type="presOf" srcId="{0FC3FF97-E91E-1E44-9562-EDCDC7B54C83}" destId="{C6D43BEC-18B0-1A48-91FF-D10D85C35462}" srcOrd="1" destOrd="0" presId="urn:microsoft.com/office/officeart/2008/layout/HorizontalMultiLevelHierarchy"/>
    <dgm:cxn modelId="{8C88ED5C-94DD-9D4C-9848-786F05F2B77E}" type="presOf" srcId="{CF080242-F699-C041-89E4-891ED058B1C6}" destId="{476B59D1-AA42-6547-8A85-63A86C38F536}" srcOrd="1" destOrd="0" presId="urn:microsoft.com/office/officeart/2008/layout/HorizontalMultiLevelHierarchy"/>
    <dgm:cxn modelId="{E1048B1C-BB12-784A-8474-40EEC8CFA2EF}" srcId="{20DFB18D-70E1-AC47-973E-CE7DFD49941D}" destId="{0F958B0C-2DEC-2540-9A9C-A66B77763CF4}" srcOrd="0" destOrd="0" parTransId="{84883D3C-15B6-CC4E-A474-6129079888B2}" sibTransId="{1DC1144A-EE89-6542-A1CB-249050D134A7}"/>
    <dgm:cxn modelId="{6069D0DA-557C-BA48-A444-6359E528069C}" srcId="{477F11BF-DDB9-AF41-BF1C-FC9D9D326E2D}" destId="{2D709A17-9285-A441-AE8F-DD9F8B7A8DDB}" srcOrd="0" destOrd="0" parTransId="{0FC3FF97-E91E-1E44-9562-EDCDC7B54C83}" sibTransId="{F3C94F52-A8D8-C248-A165-2091C9E8EBE5}"/>
    <dgm:cxn modelId="{7D132D4F-3A35-184D-84A8-713DDCD5B62A}" type="presOf" srcId="{B18D1256-D677-AA41-92DD-6CF4D8F3E1DC}" destId="{44AF8539-EB22-D245-A9F5-266E20B2EAD1}" srcOrd="0" destOrd="0" presId="urn:microsoft.com/office/officeart/2008/layout/HorizontalMultiLevelHierarchy"/>
    <dgm:cxn modelId="{CEBB3600-FB43-C646-B356-B4B3CED72D84}" type="presOf" srcId="{DC180974-9576-B444-B3D1-B95A6C028E36}" destId="{7F2B7EB0-F6EB-634C-AA0D-FFBFAC28F497}" srcOrd="1" destOrd="0" presId="urn:microsoft.com/office/officeart/2008/layout/HorizontalMultiLevelHierarchy"/>
    <dgm:cxn modelId="{7358BC9A-CC9B-A04F-ABBC-7514B16C183C}" srcId="{5F677A5D-99BA-004E-968D-2BF7D2F3EA12}" destId="{088EC839-CD3E-8E4B-802B-9697B6369FB4}" srcOrd="0" destOrd="0" parTransId="{25707B95-A6BB-5540-9020-C59F79F0B3BE}" sibTransId="{ACD093D4-5658-8746-BAB2-414090F2EE7D}"/>
    <dgm:cxn modelId="{CFA1A5E6-F205-8A4E-9643-84D2BE299A23}" type="presOf" srcId="{D23DDA59-9290-064A-99C4-ACA471A32F60}" destId="{DC7C8BA6-F51B-1145-A94A-BBF8C4D12EFA}" srcOrd="0" destOrd="0" presId="urn:microsoft.com/office/officeart/2008/layout/HorizontalMultiLevelHierarchy"/>
    <dgm:cxn modelId="{18B98B86-994D-814B-86A2-7901AEB4F609}" type="presOf" srcId="{59549A18-4F63-0446-BCA1-638169C74913}" destId="{2EF77C7E-973E-B74A-BB6C-D1383DB4A147}" srcOrd="1" destOrd="0" presId="urn:microsoft.com/office/officeart/2008/layout/HorizontalMultiLevelHierarchy"/>
    <dgm:cxn modelId="{87D1064C-F8C4-1F49-B33F-63CEE5220080}" srcId="{09AB95BF-011B-D345-B30F-5EC5A40E2F4E}" destId="{20DFB18D-70E1-AC47-973E-CE7DFD49941D}" srcOrd="0" destOrd="0" parTransId="{CDCBDC6F-F2D4-BE49-844E-1DB25DBA1482}" sibTransId="{FE75FD54-AC76-A042-B75F-7489656865C1}"/>
    <dgm:cxn modelId="{F0DEE71A-D744-8B43-B6D0-F758CB015B9C}" type="presOf" srcId="{98D97862-A637-0344-B3B6-0AAC16646E08}" destId="{09DA9411-577B-2440-B1CA-F2B66DAFD31A}" srcOrd="0" destOrd="0" presId="urn:microsoft.com/office/officeart/2008/layout/HorizontalMultiLevelHierarchy"/>
    <dgm:cxn modelId="{A034FEFB-FCB2-9046-8A5E-66C9FB424492}" srcId="{A78DB0F1-E1B2-0A45-9007-CCB102988EAB}" destId="{B1E23668-34FB-9445-827B-07E790B86F6B}" srcOrd="0" destOrd="0" parTransId="{8E979B01-D4BE-B748-AC50-971066361A5F}" sibTransId="{A3321553-22AC-C84C-AEEB-9C8AECB3C5DB}"/>
    <dgm:cxn modelId="{513BF44C-FD0F-BE40-97F1-540A369F8EED}" type="presOf" srcId="{8F57C074-353C-7248-8CFE-1F0AFFC3173B}" destId="{C240D172-467F-B147-B11C-4E8A2DB9C4FD}" srcOrd="1" destOrd="0" presId="urn:microsoft.com/office/officeart/2008/layout/HorizontalMultiLevelHierarchy"/>
    <dgm:cxn modelId="{DB6B83D4-E43D-5743-A8D9-5FE5FB8F21DD}" type="presOf" srcId="{16AC205B-5EC0-3147-BCFA-DF93CAC6A635}" destId="{525110E6-CD6F-6644-8A5A-238E0371EBAF}" srcOrd="0" destOrd="0" presId="urn:microsoft.com/office/officeart/2008/layout/HorizontalMultiLevelHierarchy"/>
    <dgm:cxn modelId="{0901E913-27A8-B84C-AA13-117B0382EFE8}" type="presOf" srcId="{0404998E-F536-D94E-AAA3-3076F24AB2EC}" destId="{71B0D2E9-AD2B-0D44-9800-364B7F525774}" srcOrd="0" destOrd="0" presId="urn:microsoft.com/office/officeart/2008/layout/HorizontalMultiLevelHierarchy"/>
    <dgm:cxn modelId="{40DFF78F-3FCF-7D46-B7AF-09AB1E59C7E3}" type="presOf" srcId="{D5783FD2-9274-D944-8593-2704A4D48F8C}" destId="{EC9949E5-A740-3244-8CAF-46ADC21750A8}" srcOrd="0" destOrd="0" presId="urn:microsoft.com/office/officeart/2008/layout/HorizontalMultiLevelHierarchy"/>
    <dgm:cxn modelId="{4B7BB079-375C-4B45-8A27-B595B73081A6}" srcId="{F08D4E18-F38B-104A-B1E5-8E4A6051A008}" destId="{B5D5DE24-F358-724B-9DE7-1CD301E4A113}" srcOrd="0" destOrd="0" parTransId="{1B2005F0-D863-034D-8739-1423378BFE4C}" sibTransId="{9C108215-5722-6844-A065-C3B9FEDB5BDB}"/>
    <dgm:cxn modelId="{85260A14-4DB0-8946-A63C-0EEC715533A5}" srcId="{116F1EFC-2BD4-8D40-9D60-98BBA82E9FFC}" destId="{4DBB4521-A82F-D44F-BAD5-44ED14EA6BF9}" srcOrd="1" destOrd="0" parTransId="{03C91E32-D18C-DA4D-BC9E-D28459DF4114}" sibTransId="{C150B1FB-E3E6-554E-A627-272068CDCA8E}"/>
    <dgm:cxn modelId="{F2C3693D-4B24-5A4C-A8B9-980636EBEAEA}" type="presOf" srcId="{925D77FF-0F5D-134E-8768-42C079BB8002}" destId="{BA75CE97-7CB3-B940-942A-BC5D56DCB303}" srcOrd="0" destOrd="0" presId="urn:microsoft.com/office/officeart/2008/layout/HorizontalMultiLevelHierarchy"/>
    <dgm:cxn modelId="{CAB3F7E3-253F-CD48-9F3A-1FF929B7B7C9}" srcId="{7A57CC70-8D92-C240-A348-C7118CB6B570}" destId="{33813E09-87A6-BB4A-8FB3-883E41DE74D3}" srcOrd="0" destOrd="0" parTransId="{8F57C074-353C-7248-8CFE-1F0AFFC3173B}" sibTransId="{F209F9DC-587D-B445-80E6-9D3A2616A5DD}"/>
    <dgm:cxn modelId="{03DA909F-1FF5-3D49-88BE-4929BDBE0283}" type="presOf" srcId="{8E979B01-D4BE-B748-AC50-971066361A5F}" destId="{A9C6652D-98E5-CA4F-A909-899527E53A5A}" srcOrd="1" destOrd="0" presId="urn:microsoft.com/office/officeart/2008/layout/HorizontalMultiLevelHierarchy"/>
    <dgm:cxn modelId="{038FAB2C-92B5-5C47-A32A-8FAD823D16F4}" type="presOf" srcId="{0404998E-F536-D94E-AAA3-3076F24AB2EC}" destId="{6CC4C46B-D0C9-104C-A2C7-B66C73C53A25}" srcOrd="1" destOrd="0" presId="urn:microsoft.com/office/officeart/2008/layout/HorizontalMultiLevelHierarchy"/>
    <dgm:cxn modelId="{1D86815C-D69D-F548-8AFB-53B1EEA49651}" type="presOf" srcId="{969E4C2A-5705-6F48-9971-2BB5F29922EE}" destId="{01E699DF-8625-9949-88F4-DE61E14758E2}" srcOrd="0" destOrd="0" presId="urn:microsoft.com/office/officeart/2008/layout/HorizontalMultiLevelHierarchy"/>
    <dgm:cxn modelId="{A3D6E9E5-EE1E-3D49-AB4F-F2BF05105AD8}" type="presOf" srcId="{0F958B0C-2DEC-2540-9A9C-A66B77763CF4}" destId="{9674D601-A54E-9542-ADB6-D861D6870D6C}" srcOrd="0" destOrd="0" presId="urn:microsoft.com/office/officeart/2008/layout/HorizontalMultiLevelHierarchy"/>
    <dgm:cxn modelId="{4B10DF10-DC29-3D49-ABE5-B750F5E22349}" type="presOf" srcId="{088EC839-CD3E-8E4B-802B-9697B6369FB4}" destId="{270B9D79-826E-F743-BB0B-F8CF42D3D51B}" srcOrd="0" destOrd="0" presId="urn:microsoft.com/office/officeart/2008/layout/HorizontalMultiLevelHierarchy"/>
    <dgm:cxn modelId="{60BE7950-7D72-C64E-99C0-92A401B6FAA2}" type="presOf" srcId="{1B2005F0-D863-034D-8739-1423378BFE4C}" destId="{E9C0114F-1855-CC4C-A589-06D65CD1AEB7}" srcOrd="0" destOrd="0" presId="urn:microsoft.com/office/officeart/2008/layout/HorizontalMultiLevelHierarchy"/>
    <dgm:cxn modelId="{0A7E38C1-A761-164D-A55F-0ECB0F4BDF28}" type="presOf" srcId="{E5AA29D8-95D8-7B46-9A92-DCDEFE6A8832}" destId="{19916598-8C6E-0A48-B484-06289B2E4BAF}" srcOrd="0" destOrd="0" presId="urn:microsoft.com/office/officeart/2008/layout/HorizontalMultiLevelHierarchy"/>
    <dgm:cxn modelId="{E0D72F9F-38D5-4A4A-B5B3-F2C1AB850C62}" type="presOf" srcId="{0E4CC607-935E-1D4B-BF49-EBE7CCB2F046}" destId="{8010202E-0BCB-604F-9CA4-0CB275E0D5AF}" srcOrd="1" destOrd="0" presId="urn:microsoft.com/office/officeart/2008/layout/HorizontalMultiLevelHierarchy"/>
    <dgm:cxn modelId="{43751F5D-7B0F-B141-AA22-34EDE120CB3F}" type="presOf" srcId="{284A5CD6-6255-D34D-85EF-48632B78617A}" destId="{4BEB9907-9CDE-0145-ACFD-9B05B185050E}" srcOrd="0" destOrd="0" presId="urn:microsoft.com/office/officeart/2008/layout/HorizontalMultiLevelHierarchy"/>
    <dgm:cxn modelId="{0F3E61A8-10D3-7F46-ADC6-4E2D9CBA57B9}" type="presOf" srcId="{03C91E32-D18C-DA4D-BC9E-D28459DF4114}" destId="{2298E7AA-F7D8-044F-B4F6-B9E35F29621C}" srcOrd="1" destOrd="0" presId="urn:microsoft.com/office/officeart/2008/layout/HorizontalMultiLevelHierarchy"/>
    <dgm:cxn modelId="{910E5CDB-243E-1141-9630-9001035C7B7D}" type="presParOf" srcId="{EC9949E5-A740-3244-8CAF-46ADC21750A8}" destId="{24270EBE-22ED-A949-B2C7-1F67CE43FB62}" srcOrd="0" destOrd="0" presId="urn:microsoft.com/office/officeart/2008/layout/HorizontalMultiLevelHierarchy"/>
    <dgm:cxn modelId="{DCBA1AFF-88A0-5D4E-80E8-9F0686E3663C}" type="presParOf" srcId="{24270EBE-22ED-A949-B2C7-1F67CE43FB62}" destId="{54379384-B095-5C42-937B-6A3994D6266E}" srcOrd="0" destOrd="0" presId="urn:microsoft.com/office/officeart/2008/layout/HorizontalMultiLevelHierarchy"/>
    <dgm:cxn modelId="{95C22CE0-EC9A-BE44-AEA0-4FFDC0754BB7}" type="presParOf" srcId="{24270EBE-22ED-A949-B2C7-1F67CE43FB62}" destId="{9194771D-5210-C94D-BE21-5FEEC5DF669F}" srcOrd="1" destOrd="0" presId="urn:microsoft.com/office/officeart/2008/layout/HorizontalMultiLevelHierarchy"/>
    <dgm:cxn modelId="{3991945B-E3EE-0349-8BFD-6F87420FAA4B}" type="presParOf" srcId="{9194771D-5210-C94D-BE21-5FEEC5DF669F}" destId="{4F732A12-F387-3740-8732-FAACB67298B6}" srcOrd="0" destOrd="0" presId="urn:microsoft.com/office/officeart/2008/layout/HorizontalMultiLevelHierarchy"/>
    <dgm:cxn modelId="{E2F1B5B2-5D98-7A48-B911-5752C0DAFCB1}" type="presParOf" srcId="{4F732A12-F387-3740-8732-FAACB67298B6}" destId="{9E1206D8-F8A4-7047-878F-37F61D00AD7C}" srcOrd="0" destOrd="0" presId="urn:microsoft.com/office/officeart/2008/layout/HorizontalMultiLevelHierarchy"/>
    <dgm:cxn modelId="{B86B1C70-C6EA-2846-8CB7-F23BBEA68CDB}" type="presParOf" srcId="{9194771D-5210-C94D-BE21-5FEEC5DF669F}" destId="{1419CADE-EB9E-D14B-BDAD-3F2CEC68ECFF}" srcOrd="1" destOrd="0" presId="urn:microsoft.com/office/officeart/2008/layout/HorizontalMultiLevelHierarchy"/>
    <dgm:cxn modelId="{EBFF2B39-39B8-8C45-BBE6-76C0AF5A92A0}" type="presParOf" srcId="{1419CADE-EB9E-D14B-BDAD-3F2CEC68ECFF}" destId="{C02774BA-8DF5-5B42-AF99-04BB4A45BFAF}" srcOrd="0" destOrd="0" presId="urn:microsoft.com/office/officeart/2008/layout/HorizontalMultiLevelHierarchy"/>
    <dgm:cxn modelId="{89AF5EE0-2AED-014C-99C0-6727DC57686E}" type="presParOf" srcId="{1419CADE-EB9E-D14B-BDAD-3F2CEC68ECFF}" destId="{29D9548F-90AF-E842-A0A6-85622314FC45}" srcOrd="1" destOrd="0" presId="urn:microsoft.com/office/officeart/2008/layout/HorizontalMultiLevelHierarchy"/>
    <dgm:cxn modelId="{B401E04F-F1A8-A242-9618-B4386EFB609E}" type="presParOf" srcId="{29D9548F-90AF-E842-A0A6-85622314FC45}" destId="{71B0D2E9-AD2B-0D44-9800-364B7F525774}" srcOrd="0" destOrd="0" presId="urn:microsoft.com/office/officeart/2008/layout/HorizontalMultiLevelHierarchy"/>
    <dgm:cxn modelId="{0CE42A57-44AC-FA4D-A4E9-8D8198DC220C}" type="presParOf" srcId="{71B0D2E9-AD2B-0D44-9800-364B7F525774}" destId="{6CC4C46B-D0C9-104C-A2C7-B66C73C53A25}" srcOrd="0" destOrd="0" presId="urn:microsoft.com/office/officeart/2008/layout/HorizontalMultiLevelHierarchy"/>
    <dgm:cxn modelId="{9F1FFF5D-8BA0-E14A-A538-E0D6D9940BA1}" type="presParOf" srcId="{29D9548F-90AF-E842-A0A6-85622314FC45}" destId="{76276C77-F492-7640-8D69-62163014D11C}" srcOrd="1" destOrd="0" presId="urn:microsoft.com/office/officeart/2008/layout/HorizontalMultiLevelHierarchy"/>
    <dgm:cxn modelId="{32642C2A-FAD8-AE4D-B4CB-E0AB849EB1FE}" type="presParOf" srcId="{76276C77-F492-7640-8D69-62163014D11C}" destId="{524CE232-2FB8-5344-A187-CBB2125F5489}" srcOrd="0" destOrd="0" presId="urn:microsoft.com/office/officeart/2008/layout/HorizontalMultiLevelHierarchy"/>
    <dgm:cxn modelId="{352B2960-7FC9-4B41-916B-4925B1CB0570}" type="presParOf" srcId="{76276C77-F492-7640-8D69-62163014D11C}" destId="{54963333-3E9D-9741-8527-57B0CDEBC8FF}" srcOrd="1" destOrd="0" presId="urn:microsoft.com/office/officeart/2008/layout/HorizontalMultiLevelHierarchy"/>
    <dgm:cxn modelId="{CF097795-B2CD-A94C-85A7-470EE90B49B0}" type="presParOf" srcId="{54963333-3E9D-9741-8527-57B0CDEBC8FF}" destId="{2B2C5DCA-7E58-5744-964F-64C7F0B20D25}" srcOrd="0" destOrd="0" presId="urn:microsoft.com/office/officeart/2008/layout/HorizontalMultiLevelHierarchy"/>
    <dgm:cxn modelId="{BCBF323F-D920-874E-834F-B0C00CD235AE}" type="presParOf" srcId="{2B2C5DCA-7E58-5744-964F-64C7F0B20D25}" destId="{57331621-FD4A-AE43-93D2-A4E27E6CF3AD}" srcOrd="0" destOrd="0" presId="urn:microsoft.com/office/officeart/2008/layout/HorizontalMultiLevelHierarchy"/>
    <dgm:cxn modelId="{7C95D9AE-118C-FE48-8CEF-6B9BEC5BD0CF}" type="presParOf" srcId="{54963333-3E9D-9741-8527-57B0CDEBC8FF}" destId="{7C9B1732-1F85-464B-AAB8-81EFD7C3BCF6}" srcOrd="1" destOrd="0" presId="urn:microsoft.com/office/officeart/2008/layout/HorizontalMultiLevelHierarchy"/>
    <dgm:cxn modelId="{7B5FF66A-3792-C34A-88C9-19950EC1134F}" type="presParOf" srcId="{7C9B1732-1F85-464B-AAB8-81EFD7C3BCF6}" destId="{F8A2BDA2-7F04-2F46-86A7-3C746EAFE504}" srcOrd="0" destOrd="0" presId="urn:microsoft.com/office/officeart/2008/layout/HorizontalMultiLevelHierarchy"/>
    <dgm:cxn modelId="{68318DF9-2A9A-AE48-AC5B-BD3178E0DE71}" type="presParOf" srcId="{7C9B1732-1F85-464B-AAB8-81EFD7C3BCF6}" destId="{259F1DE9-E2A2-C942-8BDD-28FE2261B4F3}" srcOrd="1" destOrd="0" presId="urn:microsoft.com/office/officeart/2008/layout/HorizontalMultiLevelHierarchy"/>
    <dgm:cxn modelId="{EC533566-56A8-7E4E-9DB2-CBB3222CC172}" type="presParOf" srcId="{259F1DE9-E2A2-C942-8BDD-28FE2261B4F3}" destId="{1114DCBB-806B-8349-872A-0E8F2916AA9E}" srcOrd="0" destOrd="0" presId="urn:microsoft.com/office/officeart/2008/layout/HorizontalMultiLevelHierarchy"/>
    <dgm:cxn modelId="{3927716B-5664-3D4C-9EFB-3BDEA2CD2DFD}" type="presParOf" srcId="{1114DCBB-806B-8349-872A-0E8F2916AA9E}" destId="{820E5DD3-6CD0-D24B-97AA-4B8752A76D17}" srcOrd="0" destOrd="0" presId="urn:microsoft.com/office/officeart/2008/layout/HorizontalMultiLevelHierarchy"/>
    <dgm:cxn modelId="{56C5EEB5-A7F7-FB49-BCB4-8ACB27E2E0F4}" type="presParOf" srcId="{259F1DE9-E2A2-C942-8BDD-28FE2261B4F3}" destId="{138DEA58-2DDC-2643-B202-BC034FA88294}" srcOrd="1" destOrd="0" presId="urn:microsoft.com/office/officeart/2008/layout/HorizontalMultiLevelHierarchy"/>
    <dgm:cxn modelId="{70780AAC-2E1D-2F4D-BE65-388F149931D6}" type="presParOf" srcId="{138DEA58-2DDC-2643-B202-BC034FA88294}" destId="{9674D601-A54E-9542-ADB6-D861D6870D6C}" srcOrd="0" destOrd="0" presId="urn:microsoft.com/office/officeart/2008/layout/HorizontalMultiLevelHierarchy"/>
    <dgm:cxn modelId="{930A939E-3140-3049-A19C-22EBF1EFACF8}" type="presParOf" srcId="{138DEA58-2DDC-2643-B202-BC034FA88294}" destId="{C86A42BD-F640-8549-ADAD-D4084EA0801E}" srcOrd="1" destOrd="0" presId="urn:microsoft.com/office/officeart/2008/layout/HorizontalMultiLevelHierarchy"/>
    <dgm:cxn modelId="{B3E1846A-3FEB-8448-9236-1DC6CBBEB768}" type="presParOf" srcId="{29D9548F-90AF-E842-A0A6-85622314FC45}" destId="{90AECEA3-2E0D-CA4C-9D6F-99B2C85867FB}" srcOrd="2" destOrd="0" presId="urn:microsoft.com/office/officeart/2008/layout/HorizontalMultiLevelHierarchy"/>
    <dgm:cxn modelId="{4A648B46-ACE2-4440-9503-EC0E9384207B}" type="presParOf" srcId="{90AECEA3-2E0D-CA4C-9D6F-99B2C85867FB}" destId="{476B59D1-AA42-6547-8A85-63A86C38F536}" srcOrd="0" destOrd="0" presId="urn:microsoft.com/office/officeart/2008/layout/HorizontalMultiLevelHierarchy"/>
    <dgm:cxn modelId="{565B1C7C-065E-6041-A964-BC13A9617940}" type="presParOf" srcId="{29D9548F-90AF-E842-A0A6-85622314FC45}" destId="{70B69B98-629E-424A-B897-1FE2D7007575}" srcOrd="3" destOrd="0" presId="urn:microsoft.com/office/officeart/2008/layout/HorizontalMultiLevelHierarchy"/>
    <dgm:cxn modelId="{63ED1ED4-B8E3-7742-84A8-700383AE196D}" type="presParOf" srcId="{70B69B98-629E-424A-B897-1FE2D7007575}" destId="{AC4C237F-BFF6-B244-819F-0AEE73895B2F}" srcOrd="0" destOrd="0" presId="urn:microsoft.com/office/officeart/2008/layout/HorizontalMultiLevelHierarchy"/>
    <dgm:cxn modelId="{FC6355B6-2221-F041-8FEE-215094361170}" type="presParOf" srcId="{70B69B98-629E-424A-B897-1FE2D7007575}" destId="{9EB87C7C-C550-CA49-9589-91F0F1D48B35}" srcOrd="1" destOrd="0" presId="urn:microsoft.com/office/officeart/2008/layout/HorizontalMultiLevelHierarchy"/>
    <dgm:cxn modelId="{59FAAC5D-FB77-2D40-BCD1-28A53A08244A}" type="presParOf" srcId="{9EB87C7C-C550-CA49-9589-91F0F1D48B35}" destId="{EA385127-E6B3-D448-A257-C50117432932}" srcOrd="0" destOrd="0" presId="urn:microsoft.com/office/officeart/2008/layout/HorizontalMultiLevelHierarchy"/>
    <dgm:cxn modelId="{425C7F53-4BA7-E249-BFA3-8667A96E1FF6}" type="presParOf" srcId="{EA385127-E6B3-D448-A257-C50117432932}" destId="{DFE13794-A04C-0344-A979-967401B9E598}" srcOrd="0" destOrd="0" presId="urn:microsoft.com/office/officeart/2008/layout/HorizontalMultiLevelHierarchy"/>
    <dgm:cxn modelId="{31B1B960-05F6-D34F-B140-6D5B14A6DB09}" type="presParOf" srcId="{9EB87C7C-C550-CA49-9589-91F0F1D48B35}" destId="{BD85E3EA-1E67-FF4A-A34A-6AA5C6BFFD39}" srcOrd="1" destOrd="0" presId="urn:microsoft.com/office/officeart/2008/layout/HorizontalMultiLevelHierarchy"/>
    <dgm:cxn modelId="{6A1248A3-8E36-D447-B384-D81FF504376C}" type="presParOf" srcId="{BD85E3EA-1E67-FF4A-A34A-6AA5C6BFFD39}" destId="{70223D91-99C1-3A41-9855-8C6E107D6BF1}" srcOrd="0" destOrd="0" presId="urn:microsoft.com/office/officeart/2008/layout/HorizontalMultiLevelHierarchy"/>
    <dgm:cxn modelId="{2183B49F-0A4C-4641-82E6-7A8BD68F9F7F}" type="presParOf" srcId="{BD85E3EA-1E67-FF4A-A34A-6AA5C6BFFD39}" destId="{5702F03B-18EF-1047-8FEB-886FC098DE26}" srcOrd="1" destOrd="0" presId="urn:microsoft.com/office/officeart/2008/layout/HorizontalMultiLevelHierarchy"/>
    <dgm:cxn modelId="{E454410A-EB7D-E14D-B32E-73C73EB5B556}" type="presParOf" srcId="{5702F03B-18EF-1047-8FEB-886FC098DE26}" destId="{522A25E5-F423-884F-BCAC-C476F54E4DB7}" srcOrd="0" destOrd="0" presId="urn:microsoft.com/office/officeart/2008/layout/HorizontalMultiLevelHierarchy"/>
    <dgm:cxn modelId="{67BA7F96-B180-CE4B-812F-BFFF87F924C0}" type="presParOf" srcId="{522A25E5-F423-884F-BCAC-C476F54E4DB7}" destId="{9CE5211C-9690-584A-889B-74BE93D63588}" srcOrd="0" destOrd="0" presId="urn:microsoft.com/office/officeart/2008/layout/HorizontalMultiLevelHierarchy"/>
    <dgm:cxn modelId="{FFAB8467-8EDE-154C-8912-EC1F259A5409}" type="presParOf" srcId="{5702F03B-18EF-1047-8FEB-886FC098DE26}" destId="{2FECF235-FDAF-5F4C-B0BE-ED22C4240E1E}" srcOrd="1" destOrd="0" presId="urn:microsoft.com/office/officeart/2008/layout/HorizontalMultiLevelHierarchy"/>
    <dgm:cxn modelId="{13090B97-B5B4-5A47-849F-70D1EF0D48F7}" type="presParOf" srcId="{2FECF235-FDAF-5F4C-B0BE-ED22C4240E1E}" destId="{8CC28932-3B7B-D648-BBA0-5FF88D555BF4}" srcOrd="0" destOrd="0" presId="urn:microsoft.com/office/officeart/2008/layout/HorizontalMultiLevelHierarchy"/>
    <dgm:cxn modelId="{360806C5-E807-164A-9A0B-6F75E7AD58C0}" type="presParOf" srcId="{2FECF235-FDAF-5F4C-B0BE-ED22C4240E1E}" destId="{8F024BC1-2391-AA42-9CD6-24F5870A1C59}" srcOrd="1" destOrd="0" presId="urn:microsoft.com/office/officeart/2008/layout/HorizontalMultiLevelHierarchy"/>
    <dgm:cxn modelId="{439C4310-91AA-A24D-BBEE-4A8EA3EEB3F8}" type="presParOf" srcId="{29D9548F-90AF-E842-A0A6-85622314FC45}" destId="{2BDFF0F5-A0ED-1047-A3F5-2D29DCEB11B3}" srcOrd="4" destOrd="0" presId="urn:microsoft.com/office/officeart/2008/layout/HorizontalMultiLevelHierarchy"/>
    <dgm:cxn modelId="{CD2F8602-140E-944E-AA50-DBFFCEFC6B0E}" type="presParOf" srcId="{2BDFF0F5-A0ED-1047-A3F5-2D29DCEB11B3}" destId="{CAE949D7-7B24-3A4A-80DC-FCDD0730D85E}" srcOrd="0" destOrd="0" presId="urn:microsoft.com/office/officeart/2008/layout/HorizontalMultiLevelHierarchy"/>
    <dgm:cxn modelId="{6566CFD8-1778-3449-BDFE-B001557C412E}" type="presParOf" srcId="{29D9548F-90AF-E842-A0A6-85622314FC45}" destId="{1954945A-02DD-4A44-BF82-BE880F4D9806}" srcOrd="5" destOrd="0" presId="urn:microsoft.com/office/officeart/2008/layout/HorizontalMultiLevelHierarchy"/>
    <dgm:cxn modelId="{4F8CEEBF-6714-8F47-9BA0-9463ED6FF3D1}" type="presParOf" srcId="{1954945A-02DD-4A44-BF82-BE880F4D9806}" destId="{B90FFC21-D290-FE43-958A-D944DDAF2F7D}" srcOrd="0" destOrd="0" presId="urn:microsoft.com/office/officeart/2008/layout/HorizontalMultiLevelHierarchy"/>
    <dgm:cxn modelId="{7250BEA2-C887-1844-A57E-420B87FB586F}" type="presParOf" srcId="{1954945A-02DD-4A44-BF82-BE880F4D9806}" destId="{8B2B5D35-26BB-BD43-BCCF-080DDCF73171}" srcOrd="1" destOrd="0" presId="urn:microsoft.com/office/officeart/2008/layout/HorizontalMultiLevelHierarchy"/>
    <dgm:cxn modelId="{18B74DA4-FF4F-1C43-9038-55E46B5998D9}" type="presParOf" srcId="{8B2B5D35-26BB-BD43-BCCF-080DDCF73171}" destId="{CA2B5325-3639-A045-8364-76248F727D76}" srcOrd="0" destOrd="0" presId="urn:microsoft.com/office/officeart/2008/layout/HorizontalMultiLevelHierarchy"/>
    <dgm:cxn modelId="{11E06AC0-3981-8C42-BA83-B9F51E192DB0}" type="presParOf" srcId="{CA2B5325-3639-A045-8364-76248F727D76}" destId="{097675C6-E7D8-D14B-B882-DB6145C39646}" srcOrd="0" destOrd="0" presId="urn:microsoft.com/office/officeart/2008/layout/HorizontalMultiLevelHierarchy"/>
    <dgm:cxn modelId="{A48EFC78-BA3F-F846-A081-EBBA2C97F467}" type="presParOf" srcId="{8B2B5D35-26BB-BD43-BCCF-080DDCF73171}" destId="{02CFC92D-9D2B-B14F-A205-B672189B01B2}" srcOrd="1" destOrd="0" presId="urn:microsoft.com/office/officeart/2008/layout/HorizontalMultiLevelHierarchy"/>
    <dgm:cxn modelId="{21AEDC48-7D7E-7B41-BB99-D0B8BEDA6C48}" type="presParOf" srcId="{02CFC92D-9D2B-B14F-A205-B672189B01B2}" destId="{27030E43-3320-8E4D-A2C2-CAB001BC612D}" srcOrd="0" destOrd="0" presId="urn:microsoft.com/office/officeart/2008/layout/HorizontalMultiLevelHierarchy"/>
    <dgm:cxn modelId="{6CC2643B-7A1D-1E48-AEC9-99162BD15EC3}" type="presParOf" srcId="{02CFC92D-9D2B-B14F-A205-B672189B01B2}" destId="{365943A9-D811-534E-96B5-9C142B30B36B}" srcOrd="1" destOrd="0" presId="urn:microsoft.com/office/officeart/2008/layout/HorizontalMultiLevelHierarchy"/>
    <dgm:cxn modelId="{014ACDBE-403C-FA42-9755-63E7B79C1FCC}" type="presParOf" srcId="{365943A9-D811-534E-96B5-9C142B30B36B}" destId="{61670D48-C7B1-2B45-9006-06F9ECD2A985}" srcOrd="0" destOrd="0" presId="urn:microsoft.com/office/officeart/2008/layout/HorizontalMultiLevelHierarchy"/>
    <dgm:cxn modelId="{1D69B6B8-1FE1-154D-8296-C7A418554FF3}" type="presParOf" srcId="{61670D48-C7B1-2B45-9006-06F9ECD2A985}" destId="{7FBE1220-7AE2-9449-B22B-96248EC21F9E}" srcOrd="0" destOrd="0" presId="urn:microsoft.com/office/officeart/2008/layout/HorizontalMultiLevelHierarchy"/>
    <dgm:cxn modelId="{8BB8D2BD-3700-C24C-8388-19B1CE5AE926}" type="presParOf" srcId="{365943A9-D811-534E-96B5-9C142B30B36B}" destId="{4B915485-8EA0-2D40-A401-DE305320D5DA}" srcOrd="1" destOrd="0" presId="urn:microsoft.com/office/officeart/2008/layout/HorizontalMultiLevelHierarchy"/>
    <dgm:cxn modelId="{C3579AD3-7A31-EA4C-814F-A3DE97C75388}" type="presParOf" srcId="{4B915485-8EA0-2D40-A401-DE305320D5DA}" destId="{3C10D9E2-8BE3-374F-A1EA-2FF3E4988B68}" srcOrd="0" destOrd="0" presId="urn:microsoft.com/office/officeart/2008/layout/HorizontalMultiLevelHierarchy"/>
    <dgm:cxn modelId="{2553410F-E159-5245-A72F-853AFFCB1A98}" type="presParOf" srcId="{4B915485-8EA0-2D40-A401-DE305320D5DA}" destId="{845566FF-716B-A743-89C0-5E36CC7F38F1}" srcOrd="1" destOrd="0" presId="urn:microsoft.com/office/officeart/2008/layout/HorizontalMultiLevelHierarchy"/>
    <dgm:cxn modelId="{119CCE3A-B325-FB47-8B03-41D11E711BF4}" type="presParOf" srcId="{29D9548F-90AF-E842-A0A6-85622314FC45}" destId="{582F6B64-414D-ED40-8201-CF9FE6B144AB}" srcOrd="6" destOrd="0" presId="urn:microsoft.com/office/officeart/2008/layout/HorizontalMultiLevelHierarchy"/>
    <dgm:cxn modelId="{FDB45AF0-9492-EF4C-9961-9D9B80CDDA33}" type="presParOf" srcId="{582F6B64-414D-ED40-8201-CF9FE6B144AB}" destId="{300B2B0D-02C0-A44C-AA70-E4C0196EDCE8}" srcOrd="0" destOrd="0" presId="urn:microsoft.com/office/officeart/2008/layout/HorizontalMultiLevelHierarchy"/>
    <dgm:cxn modelId="{2A673225-69DA-944F-B187-6491D61DEF06}" type="presParOf" srcId="{29D9548F-90AF-E842-A0A6-85622314FC45}" destId="{6E77F0BA-E7C0-644E-9BE7-C2636F6BFB20}" srcOrd="7" destOrd="0" presId="urn:microsoft.com/office/officeart/2008/layout/HorizontalMultiLevelHierarchy"/>
    <dgm:cxn modelId="{29BBF3F8-4C7C-0F43-8716-3E3DC21760BA}" type="presParOf" srcId="{6E77F0BA-E7C0-644E-9BE7-C2636F6BFB20}" destId="{44F8E87A-9018-9941-92F8-3846A516EDEE}" srcOrd="0" destOrd="0" presId="urn:microsoft.com/office/officeart/2008/layout/HorizontalMultiLevelHierarchy"/>
    <dgm:cxn modelId="{BD655CB4-1BD9-3B4A-BA9C-07519E2A6E06}" type="presParOf" srcId="{6E77F0BA-E7C0-644E-9BE7-C2636F6BFB20}" destId="{0BB4FB92-2A8A-3F44-8D92-DC4B9954D730}" srcOrd="1" destOrd="0" presId="urn:microsoft.com/office/officeart/2008/layout/HorizontalMultiLevelHierarchy"/>
    <dgm:cxn modelId="{8554D8CD-8F94-9745-9320-BFB7503207DE}" type="presParOf" srcId="{0BB4FB92-2A8A-3F44-8D92-DC4B9954D730}" destId="{19916598-8C6E-0A48-B484-06289B2E4BAF}" srcOrd="0" destOrd="0" presId="urn:microsoft.com/office/officeart/2008/layout/HorizontalMultiLevelHierarchy"/>
    <dgm:cxn modelId="{DFB12700-A8C5-0641-8631-F7A2371E1615}" type="presParOf" srcId="{19916598-8C6E-0A48-B484-06289B2E4BAF}" destId="{47F263EE-D4AA-734C-99A4-54AB474898A0}" srcOrd="0" destOrd="0" presId="urn:microsoft.com/office/officeart/2008/layout/HorizontalMultiLevelHierarchy"/>
    <dgm:cxn modelId="{38E7F39A-6BE3-C445-A401-A455EE6C3672}" type="presParOf" srcId="{0BB4FB92-2A8A-3F44-8D92-DC4B9954D730}" destId="{EBF42217-7997-7E40-A4FC-6A18C2A7E42A}" srcOrd="1" destOrd="0" presId="urn:microsoft.com/office/officeart/2008/layout/HorizontalMultiLevelHierarchy"/>
    <dgm:cxn modelId="{8CAC3593-D644-BE4E-9638-2997746F38DD}" type="presParOf" srcId="{EBF42217-7997-7E40-A4FC-6A18C2A7E42A}" destId="{F2FC0159-BB36-534D-9039-7CDD274B7E04}" srcOrd="0" destOrd="0" presId="urn:microsoft.com/office/officeart/2008/layout/HorizontalMultiLevelHierarchy"/>
    <dgm:cxn modelId="{5777947F-4CBF-484A-812A-19FEA6B23AB5}" type="presParOf" srcId="{EBF42217-7997-7E40-A4FC-6A18C2A7E42A}" destId="{119106D4-7099-7D48-B89A-9F72BE3DCA31}" srcOrd="1" destOrd="0" presId="urn:microsoft.com/office/officeart/2008/layout/HorizontalMultiLevelHierarchy"/>
    <dgm:cxn modelId="{C3175CF9-5354-984E-BC66-85889BD5135D}" type="presParOf" srcId="{119106D4-7099-7D48-B89A-9F72BE3DCA31}" destId="{00A1E418-C8FF-D844-985F-3C1A40660B19}" srcOrd="0" destOrd="0" presId="urn:microsoft.com/office/officeart/2008/layout/HorizontalMultiLevelHierarchy"/>
    <dgm:cxn modelId="{A9DAF2E8-5807-0841-BAA1-E6A1D9C47CC4}" type="presParOf" srcId="{00A1E418-C8FF-D844-985F-3C1A40660B19}" destId="{10660913-F08F-6B44-AA37-6BDF8E392D4E}" srcOrd="0" destOrd="0" presId="urn:microsoft.com/office/officeart/2008/layout/HorizontalMultiLevelHierarchy"/>
    <dgm:cxn modelId="{5593DF9F-4022-A542-BDB4-C6BE8E82C7DB}" type="presParOf" srcId="{119106D4-7099-7D48-B89A-9F72BE3DCA31}" destId="{D850E8E2-114C-0B4E-A247-C08D085B8A03}" srcOrd="1" destOrd="0" presId="urn:microsoft.com/office/officeart/2008/layout/HorizontalMultiLevelHierarchy"/>
    <dgm:cxn modelId="{50395CED-8D0A-F041-9B2E-5159149A02C3}" type="presParOf" srcId="{D850E8E2-114C-0B4E-A247-C08D085B8A03}" destId="{270B9D79-826E-F743-BB0B-F8CF42D3D51B}" srcOrd="0" destOrd="0" presId="urn:microsoft.com/office/officeart/2008/layout/HorizontalMultiLevelHierarchy"/>
    <dgm:cxn modelId="{283F185E-4AA7-CD4D-915F-A14B03CD3E15}" type="presParOf" srcId="{D850E8E2-114C-0B4E-A247-C08D085B8A03}" destId="{BA41935D-13DE-C340-9700-502D6321464D}" srcOrd="1" destOrd="0" presId="urn:microsoft.com/office/officeart/2008/layout/HorizontalMultiLevelHierarchy"/>
    <dgm:cxn modelId="{71AC8EE7-CD10-7A45-A972-0F8EFE37D9DE}" type="presParOf" srcId="{9194771D-5210-C94D-BE21-5FEEC5DF669F}" destId="{4BEB9907-9CDE-0145-ACFD-9B05B185050E}" srcOrd="2" destOrd="0" presId="urn:microsoft.com/office/officeart/2008/layout/HorizontalMultiLevelHierarchy"/>
    <dgm:cxn modelId="{310FD3E6-4647-F444-98F8-A94A1C3E646E}" type="presParOf" srcId="{4BEB9907-9CDE-0145-ACFD-9B05B185050E}" destId="{C444CC09-F00E-9149-9923-BD69A052FFC9}" srcOrd="0" destOrd="0" presId="urn:microsoft.com/office/officeart/2008/layout/HorizontalMultiLevelHierarchy"/>
    <dgm:cxn modelId="{FF7B6206-406E-3D40-923C-6044114ADCE0}" type="presParOf" srcId="{9194771D-5210-C94D-BE21-5FEEC5DF669F}" destId="{C9C5BF0A-9AEE-A749-98FB-0F40D99B1551}" srcOrd="3" destOrd="0" presId="urn:microsoft.com/office/officeart/2008/layout/HorizontalMultiLevelHierarchy"/>
    <dgm:cxn modelId="{285BEA68-05A0-4842-853C-8703E65EB388}" type="presParOf" srcId="{C9C5BF0A-9AEE-A749-98FB-0F40D99B1551}" destId="{05CD1AF9-95C6-394C-8B60-07547BBA17B6}" srcOrd="0" destOrd="0" presId="urn:microsoft.com/office/officeart/2008/layout/HorizontalMultiLevelHierarchy"/>
    <dgm:cxn modelId="{0E00155E-E07F-9443-AD72-4A535DC42118}" type="presParOf" srcId="{C9C5BF0A-9AEE-A749-98FB-0F40D99B1551}" destId="{5E74220D-4144-5443-BA1B-FF342422CAEA}" srcOrd="1" destOrd="0" presId="urn:microsoft.com/office/officeart/2008/layout/HorizontalMultiLevelHierarchy"/>
    <dgm:cxn modelId="{79F8F0FD-D73B-0748-BE3A-67F88608E74D}" type="presParOf" srcId="{5E74220D-4144-5443-BA1B-FF342422CAEA}" destId="{DC7C8BA6-F51B-1145-A94A-BBF8C4D12EFA}" srcOrd="0" destOrd="0" presId="urn:microsoft.com/office/officeart/2008/layout/HorizontalMultiLevelHierarchy"/>
    <dgm:cxn modelId="{AB71F387-B893-1D43-95AF-13F28F81BFB6}" type="presParOf" srcId="{DC7C8BA6-F51B-1145-A94A-BBF8C4D12EFA}" destId="{95F7059F-6A5D-1542-B7F8-E822B2886826}" srcOrd="0" destOrd="0" presId="urn:microsoft.com/office/officeart/2008/layout/HorizontalMultiLevelHierarchy"/>
    <dgm:cxn modelId="{1FBBFDE1-E45F-C440-B63C-76C2E57BC5C4}" type="presParOf" srcId="{5E74220D-4144-5443-BA1B-FF342422CAEA}" destId="{B29DED60-13F1-7343-AD5A-3A847F320D00}" srcOrd="1" destOrd="0" presId="urn:microsoft.com/office/officeart/2008/layout/HorizontalMultiLevelHierarchy"/>
    <dgm:cxn modelId="{2FBA096F-DBA8-934A-B23D-42F8ADEBC0AA}" type="presParOf" srcId="{B29DED60-13F1-7343-AD5A-3A847F320D00}" destId="{19E713A8-F9EE-0B49-ABE4-582A8CBA79E9}" srcOrd="0" destOrd="0" presId="urn:microsoft.com/office/officeart/2008/layout/HorizontalMultiLevelHierarchy"/>
    <dgm:cxn modelId="{26899DD9-8CB8-834A-8439-0B910C175EB6}" type="presParOf" srcId="{B29DED60-13F1-7343-AD5A-3A847F320D00}" destId="{BAB5124F-1516-0749-88FF-35F7CFE1B006}" srcOrd="1" destOrd="0" presId="urn:microsoft.com/office/officeart/2008/layout/HorizontalMultiLevelHierarchy"/>
    <dgm:cxn modelId="{CBC9292F-DD53-D74B-BDE7-C0A8D195031E}" type="presParOf" srcId="{BAB5124F-1516-0749-88FF-35F7CFE1B006}" destId="{2B3F280A-45A1-504D-92EA-96A228E89976}" srcOrd="0" destOrd="0" presId="urn:microsoft.com/office/officeart/2008/layout/HorizontalMultiLevelHierarchy"/>
    <dgm:cxn modelId="{E670F7DB-5E4A-6C43-AEC4-F67FD7C049EC}" type="presParOf" srcId="{2B3F280A-45A1-504D-92EA-96A228E89976}" destId="{C6D43BEC-18B0-1A48-91FF-D10D85C35462}" srcOrd="0" destOrd="0" presId="urn:microsoft.com/office/officeart/2008/layout/HorizontalMultiLevelHierarchy"/>
    <dgm:cxn modelId="{AD8B7544-00B7-F743-A05B-ADFD30342EF0}" type="presParOf" srcId="{BAB5124F-1516-0749-88FF-35F7CFE1B006}" destId="{39223092-DACD-144F-8D13-5E27E6CD2091}" srcOrd="1" destOrd="0" presId="urn:microsoft.com/office/officeart/2008/layout/HorizontalMultiLevelHierarchy"/>
    <dgm:cxn modelId="{E5D64222-FCB5-1045-B75E-2DD8506AC5F9}" type="presParOf" srcId="{39223092-DACD-144F-8D13-5E27E6CD2091}" destId="{526B0791-BDD5-F44C-8C58-B3B584D1CD62}" srcOrd="0" destOrd="0" presId="urn:microsoft.com/office/officeart/2008/layout/HorizontalMultiLevelHierarchy"/>
    <dgm:cxn modelId="{7DF6065D-7397-D44E-AC54-365FFB59D8EA}" type="presParOf" srcId="{39223092-DACD-144F-8D13-5E27E6CD2091}" destId="{73572D61-EAB9-CE42-B8F9-D1EA7851F941}" srcOrd="1" destOrd="0" presId="urn:microsoft.com/office/officeart/2008/layout/HorizontalMultiLevelHierarchy"/>
    <dgm:cxn modelId="{FC2CFF4C-8352-8548-936D-E5FF05EFD995}" type="presParOf" srcId="{73572D61-EAB9-CE42-B8F9-D1EA7851F941}" destId="{3D960E3C-4184-D84B-943E-1C201752E34E}" srcOrd="0" destOrd="0" presId="urn:microsoft.com/office/officeart/2008/layout/HorizontalMultiLevelHierarchy"/>
    <dgm:cxn modelId="{03C03579-043B-A749-8647-DA94581BE9E2}" type="presParOf" srcId="{3D960E3C-4184-D84B-943E-1C201752E34E}" destId="{0E2F0DD3-2C84-2542-89E7-9E5E83E1196E}" srcOrd="0" destOrd="0" presId="urn:microsoft.com/office/officeart/2008/layout/HorizontalMultiLevelHierarchy"/>
    <dgm:cxn modelId="{21F3FCE8-B557-E242-97E7-2505E7D44329}" type="presParOf" srcId="{73572D61-EAB9-CE42-B8F9-D1EA7851F941}" destId="{F872D9A5-5DBD-2D40-9BC0-DFD624C0215F}" srcOrd="1" destOrd="0" presId="urn:microsoft.com/office/officeart/2008/layout/HorizontalMultiLevelHierarchy"/>
    <dgm:cxn modelId="{60D44472-0A8F-EB40-8BD8-4E8A0B9B77F7}" type="presParOf" srcId="{F872D9A5-5DBD-2D40-9BC0-DFD624C0215F}" destId="{9B84A27B-6062-BB49-AC26-1580F4F538B0}" srcOrd="0" destOrd="0" presId="urn:microsoft.com/office/officeart/2008/layout/HorizontalMultiLevelHierarchy"/>
    <dgm:cxn modelId="{52C3E965-323A-4646-8481-418D90A85AD7}" type="presParOf" srcId="{F872D9A5-5DBD-2D40-9BC0-DFD624C0215F}" destId="{D5226FC7-8BA1-2645-9292-AFBE4166319E}" srcOrd="1" destOrd="0" presId="urn:microsoft.com/office/officeart/2008/layout/HorizontalMultiLevelHierarchy"/>
    <dgm:cxn modelId="{4CC1B64D-5F8E-CF4F-AE3E-DE6935B8B636}" type="presParOf" srcId="{73572D61-EAB9-CE42-B8F9-D1EA7851F941}" destId="{E9D9DAF8-6419-9247-8ACB-21499C547151}" srcOrd="2" destOrd="0" presId="urn:microsoft.com/office/officeart/2008/layout/HorizontalMultiLevelHierarchy"/>
    <dgm:cxn modelId="{C7A1997D-1BBD-2B47-8C93-04DA4222E1F1}" type="presParOf" srcId="{E9D9DAF8-6419-9247-8ACB-21499C547151}" destId="{9DF36BEE-B3DA-BA49-92BD-DEE5F2BA3F95}" srcOrd="0" destOrd="0" presId="urn:microsoft.com/office/officeart/2008/layout/HorizontalMultiLevelHierarchy"/>
    <dgm:cxn modelId="{A9FD9793-ECCE-9741-AB38-69567FDA45C5}" type="presParOf" srcId="{73572D61-EAB9-CE42-B8F9-D1EA7851F941}" destId="{39E9A813-4612-AC4E-90D7-358252BA23EA}" srcOrd="3" destOrd="0" presId="urn:microsoft.com/office/officeart/2008/layout/HorizontalMultiLevelHierarchy"/>
    <dgm:cxn modelId="{0CC9314B-5C51-FD48-A19F-86B46C84D360}" type="presParOf" srcId="{39E9A813-4612-AC4E-90D7-358252BA23EA}" destId="{525110E6-CD6F-6644-8A5A-238E0371EBAF}" srcOrd="0" destOrd="0" presId="urn:microsoft.com/office/officeart/2008/layout/HorizontalMultiLevelHierarchy"/>
    <dgm:cxn modelId="{9E856BFC-7384-2D40-A0E0-EE503F673191}" type="presParOf" srcId="{39E9A813-4612-AC4E-90D7-358252BA23EA}" destId="{06CBF152-E039-164E-9953-EEE07770FC71}" srcOrd="1" destOrd="0" presId="urn:microsoft.com/office/officeart/2008/layout/HorizontalMultiLevelHierarchy"/>
    <dgm:cxn modelId="{C8783E0F-C1CB-3D41-9434-814B59CB0BC8}" type="presParOf" srcId="{EC9949E5-A740-3244-8CAF-46ADC21750A8}" destId="{6DE4F298-847E-E042-BA07-25ED7512CB12}" srcOrd="1" destOrd="0" presId="urn:microsoft.com/office/officeart/2008/layout/HorizontalMultiLevelHierarchy"/>
    <dgm:cxn modelId="{F2F6B46B-8B2A-ED48-B285-3AE20C7025B5}" type="presParOf" srcId="{6DE4F298-847E-E042-BA07-25ED7512CB12}" destId="{2BA68AD0-8856-7A40-971B-AAB67B72CCDE}" srcOrd="0" destOrd="0" presId="urn:microsoft.com/office/officeart/2008/layout/HorizontalMultiLevelHierarchy"/>
    <dgm:cxn modelId="{E079A792-7249-8D49-9E9C-B4EFBBB2A744}" type="presParOf" srcId="{6DE4F298-847E-E042-BA07-25ED7512CB12}" destId="{7F7BECDF-E8A4-A044-8DC3-D11614199982}" srcOrd="1" destOrd="0" presId="urn:microsoft.com/office/officeart/2008/layout/HorizontalMultiLevelHierarchy"/>
    <dgm:cxn modelId="{B411962A-3553-9749-A048-898CC0607D58}" type="presParOf" srcId="{7F7BECDF-E8A4-A044-8DC3-D11614199982}" destId="{07F6C9F6-042A-8347-9107-65E2C0164884}" srcOrd="0" destOrd="0" presId="urn:microsoft.com/office/officeart/2008/layout/HorizontalMultiLevelHierarchy"/>
    <dgm:cxn modelId="{6932DC43-55D9-8344-ACDE-649ED41FD500}" type="presParOf" srcId="{07F6C9F6-042A-8347-9107-65E2C0164884}" destId="{7F2B7EB0-F6EB-634C-AA0D-FFBFAC28F497}" srcOrd="0" destOrd="0" presId="urn:microsoft.com/office/officeart/2008/layout/HorizontalMultiLevelHierarchy"/>
    <dgm:cxn modelId="{D4F02F23-3BC8-BA4A-978E-9840147321ED}" type="presParOf" srcId="{7F7BECDF-E8A4-A044-8DC3-D11614199982}" destId="{C48253EA-2F83-8C47-AFDA-034AD0F9C995}" srcOrd="1" destOrd="0" presId="urn:microsoft.com/office/officeart/2008/layout/HorizontalMultiLevelHierarchy"/>
    <dgm:cxn modelId="{130AE224-176E-244B-BECD-E4F52C9D9809}" type="presParOf" srcId="{C48253EA-2F83-8C47-AFDA-034AD0F9C995}" destId="{0665B060-D3AC-9444-8803-299003088235}" srcOrd="0" destOrd="0" presId="urn:microsoft.com/office/officeart/2008/layout/HorizontalMultiLevelHierarchy"/>
    <dgm:cxn modelId="{4E297221-665A-EA41-B11A-B15703DF94CF}" type="presParOf" srcId="{C48253EA-2F83-8C47-AFDA-034AD0F9C995}" destId="{120A6BBF-21B6-474B-B871-E6F076550FEF}" srcOrd="1" destOrd="0" presId="urn:microsoft.com/office/officeart/2008/layout/HorizontalMultiLevelHierarchy"/>
    <dgm:cxn modelId="{26351A1A-AB7B-C547-BF15-0D96D99D8362}" type="presParOf" srcId="{120A6BBF-21B6-474B-B871-E6F076550FEF}" destId="{E9C0114F-1855-CC4C-A589-06D65CD1AEB7}" srcOrd="0" destOrd="0" presId="urn:microsoft.com/office/officeart/2008/layout/HorizontalMultiLevelHierarchy"/>
    <dgm:cxn modelId="{D8444BFB-B170-FF4C-87D8-8139CD31181F}" type="presParOf" srcId="{E9C0114F-1855-CC4C-A589-06D65CD1AEB7}" destId="{70CA109A-6C03-4944-8EA0-4024AC19B444}" srcOrd="0" destOrd="0" presId="urn:microsoft.com/office/officeart/2008/layout/HorizontalMultiLevelHierarchy"/>
    <dgm:cxn modelId="{7BD956DC-317B-B041-A415-85BF39FA14D9}" type="presParOf" srcId="{120A6BBF-21B6-474B-B871-E6F076550FEF}" destId="{9BCB2221-F307-244C-9CED-26A1011A70A6}" srcOrd="1" destOrd="0" presId="urn:microsoft.com/office/officeart/2008/layout/HorizontalMultiLevelHierarchy"/>
    <dgm:cxn modelId="{9B785171-3D56-A446-9C18-D4D470A6C32D}" type="presParOf" srcId="{9BCB2221-F307-244C-9CED-26A1011A70A6}" destId="{B9FF9482-F9E6-7545-8F1D-EE923FA7E678}" srcOrd="0" destOrd="0" presId="urn:microsoft.com/office/officeart/2008/layout/HorizontalMultiLevelHierarchy"/>
    <dgm:cxn modelId="{C8B74A55-D8BA-2F4E-9FDF-76036AE67E64}" type="presParOf" srcId="{9BCB2221-F307-244C-9CED-26A1011A70A6}" destId="{2E9DDF73-97FA-A142-9011-3D9F7DDAA035}" srcOrd="1" destOrd="0" presId="urn:microsoft.com/office/officeart/2008/layout/HorizontalMultiLevelHierarchy"/>
    <dgm:cxn modelId="{9F45E331-DF63-9748-8859-442B9D6256C1}" type="presParOf" srcId="{120A6BBF-21B6-474B-B871-E6F076550FEF}" destId="{01E699DF-8625-9949-88F4-DE61E14758E2}" srcOrd="2" destOrd="0" presId="urn:microsoft.com/office/officeart/2008/layout/HorizontalMultiLevelHierarchy"/>
    <dgm:cxn modelId="{E472F3A7-8BF9-2540-9258-99C436175E81}" type="presParOf" srcId="{01E699DF-8625-9949-88F4-DE61E14758E2}" destId="{32FA5797-46FF-C24A-A48C-CB1ECA3962A8}" srcOrd="0" destOrd="0" presId="urn:microsoft.com/office/officeart/2008/layout/HorizontalMultiLevelHierarchy"/>
    <dgm:cxn modelId="{0AB35C14-A57C-2349-84D5-3081E8C99B5E}" type="presParOf" srcId="{120A6BBF-21B6-474B-B871-E6F076550FEF}" destId="{CE34B779-938B-F749-A53F-E8BF7D4734E8}" srcOrd="3" destOrd="0" presId="urn:microsoft.com/office/officeart/2008/layout/HorizontalMultiLevelHierarchy"/>
    <dgm:cxn modelId="{5BE99E25-80E1-8C41-98E3-E83A063D64A1}" type="presParOf" srcId="{CE34B779-938B-F749-A53F-E8BF7D4734E8}" destId="{44AF8539-EB22-D245-A9F5-266E20B2EAD1}" srcOrd="0" destOrd="0" presId="urn:microsoft.com/office/officeart/2008/layout/HorizontalMultiLevelHierarchy"/>
    <dgm:cxn modelId="{4C9F3F1E-DE8D-564F-BD81-EB6FC72274D5}" type="presParOf" srcId="{CE34B779-938B-F749-A53F-E8BF7D4734E8}" destId="{EC304755-3EF2-204A-9D6A-716E7CB44EC7}" srcOrd="1" destOrd="0" presId="urn:microsoft.com/office/officeart/2008/layout/HorizontalMultiLevelHierarchy"/>
    <dgm:cxn modelId="{3386271C-3E16-5E4A-8CD1-188E80BDA803}" type="presParOf" srcId="{7F7BECDF-E8A4-A044-8DC3-D11614199982}" destId="{8DA3BA4A-EE1E-EE4A-BA44-11F2F613415B}" srcOrd="2" destOrd="0" presId="urn:microsoft.com/office/officeart/2008/layout/HorizontalMultiLevelHierarchy"/>
    <dgm:cxn modelId="{777625D6-714B-F247-875C-8D7893947356}" type="presParOf" srcId="{8DA3BA4A-EE1E-EE4A-BA44-11F2F613415B}" destId="{6449656B-6C67-DF44-8069-C1AE7DB11595}" srcOrd="0" destOrd="0" presId="urn:microsoft.com/office/officeart/2008/layout/HorizontalMultiLevelHierarchy"/>
    <dgm:cxn modelId="{01B50B5E-7530-834E-B0BE-632BA4AC6E21}" type="presParOf" srcId="{7F7BECDF-E8A4-A044-8DC3-D11614199982}" destId="{4B31CF16-5AD4-1742-BB34-2C166ACBFBD7}" srcOrd="3" destOrd="0" presId="urn:microsoft.com/office/officeart/2008/layout/HorizontalMultiLevelHierarchy"/>
    <dgm:cxn modelId="{7EA8079E-FA7C-324A-92AE-2D6D591C7535}" type="presParOf" srcId="{4B31CF16-5AD4-1742-BB34-2C166ACBFBD7}" destId="{2935D3A9-A1C9-1E4B-8909-2394BFFDAD68}" srcOrd="0" destOrd="0" presId="urn:microsoft.com/office/officeart/2008/layout/HorizontalMultiLevelHierarchy"/>
    <dgm:cxn modelId="{E481B2BA-5913-FD42-8CF7-2E3565E033A1}" type="presParOf" srcId="{4B31CF16-5AD4-1742-BB34-2C166ACBFBD7}" destId="{7B0F3C50-60D7-964A-9406-730896F8A3EB}" srcOrd="1" destOrd="0" presId="urn:microsoft.com/office/officeart/2008/layout/HorizontalMultiLevelHierarchy"/>
    <dgm:cxn modelId="{0B8E6D00-D14C-2040-AB4D-0FFA5F584509}" type="presParOf" srcId="{7B0F3C50-60D7-964A-9406-730896F8A3EB}" destId="{032709C5-319F-9B4D-8C44-54EFA9E448DC}" srcOrd="0" destOrd="0" presId="urn:microsoft.com/office/officeart/2008/layout/HorizontalMultiLevelHierarchy"/>
    <dgm:cxn modelId="{80301199-759F-8849-B1C7-9859DB3A0B15}" type="presParOf" srcId="{032709C5-319F-9B4D-8C44-54EFA9E448DC}" destId="{C240D172-467F-B147-B11C-4E8A2DB9C4FD}" srcOrd="0" destOrd="0" presId="urn:microsoft.com/office/officeart/2008/layout/HorizontalMultiLevelHierarchy"/>
    <dgm:cxn modelId="{B1BE1E44-AF5E-4941-ADE1-D0250A3AD884}" type="presParOf" srcId="{7B0F3C50-60D7-964A-9406-730896F8A3EB}" destId="{EFF73E19-32A9-6A4C-9BAD-5553651BDC74}" srcOrd="1" destOrd="0" presId="urn:microsoft.com/office/officeart/2008/layout/HorizontalMultiLevelHierarchy"/>
    <dgm:cxn modelId="{5FFC5A62-DCB4-B244-95B5-E6D897F9349E}" type="presParOf" srcId="{EFF73E19-32A9-6A4C-9BAD-5553651BDC74}" destId="{DAF8B5EB-F6D1-624E-B71E-B8CC22B12216}" srcOrd="0" destOrd="0" presId="urn:microsoft.com/office/officeart/2008/layout/HorizontalMultiLevelHierarchy"/>
    <dgm:cxn modelId="{A01DBB76-F40D-B24E-9219-6C27B0BD2FD8}" type="presParOf" srcId="{EFF73E19-32A9-6A4C-9BAD-5553651BDC74}" destId="{88283A34-8F05-274D-AF9A-FD67B94B796F}" srcOrd="1" destOrd="0" presId="urn:microsoft.com/office/officeart/2008/layout/HorizontalMultiLevelHierarchy"/>
    <dgm:cxn modelId="{C6182AB7-A323-AC4E-AA26-43CF08C30754}" type="presParOf" srcId="{88283A34-8F05-274D-AF9A-FD67B94B796F}" destId="{BFD144F3-97ED-4441-BB5B-F78523AC4A56}" srcOrd="0" destOrd="0" presId="urn:microsoft.com/office/officeart/2008/layout/HorizontalMultiLevelHierarchy"/>
    <dgm:cxn modelId="{F1BFBFD9-8086-4044-AD54-8E95A061F360}" type="presParOf" srcId="{BFD144F3-97ED-4441-BB5B-F78523AC4A56}" destId="{8010202E-0BCB-604F-9CA4-0CB275E0D5AF}" srcOrd="0" destOrd="0" presId="urn:microsoft.com/office/officeart/2008/layout/HorizontalMultiLevelHierarchy"/>
    <dgm:cxn modelId="{25BF2D6A-594D-384C-903E-55E81E6AA439}" type="presParOf" srcId="{88283A34-8F05-274D-AF9A-FD67B94B796F}" destId="{291D0BA6-94BC-DD4E-9382-79E5B0311CC1}" srcOrd="1" destOrd="0" presId="urn:microsoft.com/office/officeart/2008/layout/HorizontalMultiLevelHierarchy"/>
    <dgm:cxn modelId="{358B8340-BAF1-2743-B7F1-5E0269C5E3D5}" type="presParOf" srcId="{291D0BA6-94BC-DD4E-9382-79E5B0311CC1}" destId="{310B12E6-1D8A-2F4E-8146-82B02DC892D3}" srcOrd="0" destOrd="0" presId="urn:microsoft.com/office/officeart/2008/layout/HorizontalMultiLevelHierarchy"/>
    <dgm:cxn modelId="{F1AB0BD8-E363-6B49-AD89-FF7C10F7A3B3}" type="presParOf" srcId="{291D0BA6-94BC-DD4E-9382-79E5B0311CC1}" destId="{783FCF36-4711-5145-B5F6-FB465DCB61F7}" srcOrd="1" destOrd="0" presId="urn:microsoft.com/office/officeart/2008/layout/HorizontalMultiLevelHierarchy"/>
    <dgm:cxn modelId="{5BCA9DD6-0F0F-2940-B552-2ACF6F814FA6}" type="presParOf" srcId="{7B0F3C50-60D7-964A-9406-730896F8A3EB}" destId="{B96A9318-3EBF-CF4A-B5C3-ACC316D7FC07}" srcOrd="2" destOrd="0" presId="urn:microsoft.com/office/officeart/2008/layout/HorizontalMultiLevelHierarchy"/>
    <dgm:cxn modelId="{CCE6059C-3EF8-E642-A7DC-E54653D885F6}" type="presParOf" srcId="{B96A9318-3EBF-CF4A-B5C3-ACC316D7FC07}" destId="{2EF77C7E-973E-B74A-BB6C-D1383DB4A147}" srcOrd="0" destOrd="0" presId="urn:microsoft.com/office/officeart/2008/layout/HorizontalMultiLevelHierarchy"/>
    <dgm:cxn modelId="{CEFE5235-046B-5742-B1AA-130460A1F053}" type="presParOf" srcId="{7B0F3C50-60D7-964A-9406-730896F8A3EB}" destId="{FD9798CA-6203-C942-AD6B-907110170E7A}" srcOrd="3" destOrd="0" presId="urn:microsoft.com/office/officeart/2008/layout/HorizontalMultiLevelHierarchy"/>
    <dgm:cxn modelId="{81D9F4B4-5411-C94F-A460-628B35E31C5B}" type="presParOf" srcId="{FD9798CA-6203-C942-AD6B-907110170E7A}" destId="{3226F18B-0CBC-0746-8290-D6142ED22CA6}" srcOrd="0" destOrd="0" presId="urn:microsoft.com/office/officeart/2008/layout/HorizontalMultiLevelHierarchy"/>
    <dgm:cxn modelId="{801C51DA-E312-CF4D-814E-9A824A793A7D}" type="presParOf" srcId="{FD9798CA-6203-C942-AD6B-907110170E7A}" destId="{54E0D00D-6C03-AD47-AA58-138222313845}" srcOrd="1" destOrd="0" presId="urn:microsoft.com/office/officeart/2008/layout/HorizontalMultiLevelHierarchy"/>
    <dgm:cxn modelId="{87C0406E-0CE5-F34B-B642-7CCDDF360214}" type="presParOf" srcId="{54E0D00D-6C03-AD47-AA58-138222313845}" destId="{DDC09112-536B-B848-8EC3-80273027B085}" srcOrd="0" destOrd="0" presId="urn:microsoft.com/office/officeart/2008/layout/HorizontalMultiLevelHierarchy"/>
    <dgm:cxn modelId="{C9F39CAA-BC83-A94C-A6E0-3254E0EB1E4F}" type="presParOf" srcId="{DDC09112-536B-B848-8EC3-80273027B085}" destId="{A9C6652D-98E5-CA4F-A909-899527E53A5A}" srcOrd="0" destOrd="0" presId="urn:microsoft.com/office/officeart/2008/layout/HorizontalMultiLevelHierarchy"/>
    <dgm:cxn modelId="{7C1F4643-DE1A-F54D-873C-22B9DFC67BC1}" type="presParOf" srcId="{54E0D00D-6C03-AD47-AA58-138222313845}" destId="{32B9DF33-6C66-0C42-9695-32A97670DFE9}" srcOrd="1" destOrd="0" presId="urn:microsoft.com/office/officeart/2008/layout/HorizontalMultiLevelHierarchy"/>
    <dgm:cxn modelId="{19DD085D-4D16-B745-BC1D-2279187C8C8E}" type="presParOf" srcId="{32B9DF33-6C66-0C42-9695-32A97670DFE9}" destId="{4ED80BE4-750C-1B48-AB21-F564DB494F79}" srcOrd="0" destOrd="0" presId="urn:microsoft.com/office/officeart/2008/layout/HorizontalMultiLevelHierarchy"/>
    <dgm:cxn modelId="{8B5B6748-4E3E-634E-9997-1331E0C76BE9}" type="presParOf" srcId="{32B9DF33-6C66-0C42-9695-32A97670DFE9}" destId="{BE4EF31C-2615-1742-BE95-D781FB34161E}" srcOrd="1" destOrd="0" presId="urn:microsoft.com/office/officeart/2008/layout/HorizontalMultiLevelHierarchy"/>
    <dgm:cxn modelId="{892650FF-4100-7D4B-B29D-A0CC415DE464}" type="presParOf" srcId="{7F7BECDF-E8A4-A044-8DC3-D11614199982}" destId="{BA75CE97-7CB3-B940-942A-BC5D56DCB303}" srcOrd="4" destOrd="0" presId="urn:microsoft.com/office/officeart/2008/layout/HorizontalMultiLevelHierarchy"/>
    <dgm:cxn modelId="{F1336E96-DE1D-4B4B-8AB4-B4C3EA98187C}" type="presParOf" srcId="{BA75CE97-7CB3-B940-942A-BC5D56DCB303}" destId="{428D6A28-F170-B743-9C78-11E89A49F1D7}" srcOrd="0" destOrd="0" presId="urn:microsoft.com/office/officeart/2008/layout/HorizontalMultiLevelHierarchy"/>
    <dgm:cxn modelId="{828C8922-ADBF-ED48-9524-65BBB1606DFB}" type="presParOf" srcId="{7F7BECDF-E8A4-A044-8DC3-D11614199982}" destId="{ECC399F6-3C86-424F-AB7F-C269F9EBC6F4}" srcOrd="5" destOrd="0" presId="urn:microsoft.com/office/officeart/2008/layout/HorizontalMultiLevelHierarchy"/>
    <dgm:cxn modelId="{BF7774E1-377C-FF4B-8C02-3E4A1D9CE852}" type="presParOf" srcId="{ECC399F6-3C86-424F-AB7F-C269F9EBC6F4}" destId="{0BBB20D0-DA4B-8D4E-8090-FAD50AA573E1}" srcOrd="0" destOrd="0" presId="urn:microsoft.com/office/officeart/2008/layout/HorizontalMultiLevelHierarchy"/>
    <dgm:cxn modelId="{A8FCADF6-D395-0549-8D70-CF8A400F7551}" type="presParOf" srcId="{ECC399F6-3C86-424F-AB7F-C269F9EBC6F4}" destId="{6DFE4A75-2573-C94D-8D9E-877BDC60AD94}" srcOrd="1" destOrd="0" presId="urn:microsoft.com/office/officeart/2008/layout/HorizontalMultiLevelHierarchy"/>
    <dgm:cxn modelId="{AE2A5360-308F-954C-927A-DE431448A3BB}" type="presParOf" srcId="{6DFE4A75-2573-C94D-8D9E-877BDC60AD94}" destId="{09DA9411-577B-2440-B1CA-F2B66DAFD31A}" srcOrd="0" destOrd="0" presId="urn:microsoft.com/office/officeart/2008/layout/HorizontalMultiLevelHierarchy"/>
    <dgm:cxn modelId="{FF60DDD7-5A9A-7A47-893F-4D5F4D7546A4}" type="presParOf" srcId="{09DA9411-577B-2440-B1CA-F2B66DAFD31A}" destId="{D3B66EEE-8F27-0D4B-BD3A-5C742EA0DFF1}" srcOrd="0" destOrd="0" presId="urn:microsoft.com/office/officeart/2008/layout/HorizontalMultiLevelHierarchy"/>
    <dgm:cxn modelId="{A1C7C97C-ADB0-664D-9B0B-D5AFD3B0E72D}" type="presParOf" srcId="{6DFE4A75-2573-C94D-8D9E-877BDC60AD94}" destId="{DF1E9C27-9A03-B34D-91BB-A81F64E31436}" srcOrd="1" destOrd="0" presId="urn:microsoft.com/office/officeart/2008/layout/HorizontalMultiLevelHierarchy"/>
    <dgm:cxn modelId="{74A72156-DE52-E143-A649-9C3996ED398A}" type="presParOf" srcId="{DF1E9C27-9A03-B34D-91BB-A81F64E31436}" destId="{6B8E59E5-B700-2E4A-9ACE-96F6B36A6858}" srcOrd="0" destOrd="0" presId="urn:microsoft.com/office/officeart/2008/layout/HorizontalMultiLevelHierarchy"/>
    <dgm:cxn modelId="{AFFBBB81-B2E1-5E49-BDED-E3310525E473}" type="presParOf" srcId="{DF1E9C27-9A03-B34D-91BB-A81F64E31436}" destId="{FDB20FE3-DB82-ED47-B9DF-D24346D9A139}" srcOrd="1" destOrd="0" presId="urn:microsoft.com/office/officeart/2008/layout/HorizontalMultiLevelHierarchy"/>
    <dgm:cxn modelId="{9624C1FC-70EC-A741-934E-B0218D59C585}" type="presParOf" srcId="{6DFE4A75-2573-C94D-8D9E-877BDC60AD94}" destId="{A06F1D47-5B29-C049-81C6-D6EAA82A9E7C}" srcOrd="2" destOrd="0" presId="urn:microsoft.com/office/officeart/2008/layout/HorizontalMultiLevelHierarchy"/>
    <dgm:cxn modelId="{B6322794-E9AB-E74D-8C10-9A2E430A8D90}" type="presParOf" srcId="{A06F1D47-5B29-C049-81C6-D6EAA82A9E7C}" destId="{2298E7AA-F7D8-044F-B4F6-B9E35F29621C}" srcOrd="0" destOrd="0" presId="urn:microsoft.com/office/officeart/2008/layout/HorizontalMultiLevelHierarchy"/>
    <dgm:cxn modelId="{1394A18A-DE46-6047-9E52-D15BF867EC0F}" type="presParOf" srcId="{6DFE4A75-2573-C94D-8D9E-877BDC60AD94}" destId="{2A440EE2-37DC-1345-B51E-102A2348861F}" srcOrd="3" destOrd="0" presId="urn:microsoft.com/office/officeart/2008/layout/HorizontalMultiLevelHierarchy"/>
    <dgm:cxn modelId="{C2B00DCB-F122-FB4E-BF96-3F5ECBB10742}" type="presParOf" srcId="{2A440EE2-37DC-1345-B51E-102A2348861F}" destId="{A1932496-D2CC-0045-8758-1BF5C8D4D591}" srcOrd="0" destOrd="0" presId="urn:microsoft.com/office/officeart/2008/layout/HorizontalMultiLevelHierarchy"/>
    <dgm:cxn modelId="{88756C75-307F-224A-A76C-22D7C96C425C}" type="presParOf" srcId="{2A440EE2-37DC-1345-B51E-102A2348861F}" destId="{85F882D6-C169-954D-960F-07EC866004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94629-D001-4F13-BB62-C7A47588A60A}">
      <dsp:nvSpPr>
        <dsp:cNvPr id="0" name=""/>
        <dsp:cNvSpPr/>
      </dsp:nvSpPr>
      <dsp:spPr>
        <a:xfrm>
          <a:off x="535408" y="1595922"/>
          <a:ext cx="2588795" cy="321192"/>
        </a:xfrm>
        <a:custGeom>
          <a:avLst/>
          <a:gdLst/>
          <a:ahLst/>
          <a:cxnLst/>
          <a:rect l="0" t="0" r="0" b="0"/>
          <a:pathLst>
            <a:path>
              <a:moveTo>
                <a:pt x="2588795" y="0"/>
              </a:moveTo>
              <a:lnTo>
                <a:pt x="2588795" y="208868"/>
              </a:lnTo>
              <a:lnTo>
                <a:pt x="0" y="208868"/>
              </a:lnTo>
              <a:lnTo>
                <a:pt x="0" y="3211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11125-B099-42F7-AFE0-BA5F43D6F4EB}">
      <dsp:nvSpPr>
        <dsp:cNvPr id="0" name=""/>
        <dsp:cNvSpPr/>
      </dsp:nvSpPr>
      <dsp:spPr>
        <a:xfrm>
          <a:off x="1829806" y="1595922"/>
          <a:ext cx="1294397" cy="321192"/>
        </a:xfrm>
        <a:custGeom>
          <a:avLst/>
          <a:gdLst/>
          <a:ahLst/>
          <a:cxnLst/>
          <a:rect l="0" t="0" r="0" b="0"/>
          <a:pathLst>
            <a:path>
              <a:moveTo>
                <a:pt x="1294397" y="0"/>
              </a:moveTo>
              <a:lnTo>
                <a:pt x="1294397" y="208868"/>
              </a:lnTo>
              <a:lnTo>
                <a:pt x="0" y="208868"/>
              </a:lnTo>
              <a:lnTo>
                <a:pt x="0" y="3211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9E800-DFA5-4BF6-B24A-F6D7687F5E51}">
      <dsp:nvSpPr>
        <dsp:cNvPr id="0" name=""/>
        <dsp:cNvSpPr/>
      </dsp:nvSpPr>
      <dsp:spPr>
        <a:xfrm>
          <a:off x="3078484" y="1595922"/>
          <a:ext cx="91440" cy="321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1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FDA61-5AF6-4BE9-A51B-783E8055FE54}">
      <dsp:nvSpPr>
        <dsp:cNvPr id="0" name=""/>
        <dsp:cNvSpPr/>
      </dsp:nvSpPr>
      <dsp:spPr>
        <a:xfrm>
          <a:off x="3124204" y="1595922"/>
          <a:ext cx="1294397" cy="321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868"/>
              </a:lnTo>
              <a:lnTo>
                <a:pt x="1294397" y="208868"/>
              </a:lnTo>
              <a:lnTo>
                <a:pt x="1294397" y="3211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AE241-8DC0-4CA9-A017-BCC8D25D043D}">
      <dsp:nvSpPr>
        <dsp:cNvPr id="0" name=""/>
        <dsp:cNvSpPr/>
      </dsp:nvSpPr>
      <dsp:spPr>
        <a:xfrm>
          <a:off x="3124204" y="1595922"/>
          <a:ext cx="2588795" cy="321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868"/>
              </a:lnTo>
              <a:lnTo>
                <a:pt x="2588795" y="208868"/>
              </a:lnTo>
              <a:lnTo>
                <a:pt x="2588795" y="3211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A3BA7-BF42-498C-861A-5EC8DD781FE1}">
      <dsp:nvSpPr>
        <dsp:cNvPr id="0" name=""/>
        <dsp:cNvSpPr/>
      </dsp:nvSpPr>
      <dsp:spPr>
        <a:xfrm>
          <a:off x="1334341" y="1147082"/>
          <a:ext cx="3579725" cy="4488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Signs and symptoms of rhinitis:</a:t>
          </a:r>
          <a:endParaRPr lang="ar-SA" sz="2100" kern="1200" dirty="0"/>
        </a:p>
      </dsp:txBody>
      <dsp:txXfrm>
        <a:off x="1334341" y="1147082"/>
        <a:ext cx="3579725" cy="448840"/>
      </dsp:txXfrm>
    </dsp:sp>
    <dsp:sp modelId="{B1383C03-DD80-4A4A-AEA4-F458C84717A4}">
      <dsp:nvSpPr>
        <dsp:cNvPr id="0" name=""/>
        <dsp:cNvSpPr/>
      </dsp:nvSpPr>
      <dsp:spPr>
        <a:xfrm>
          <a:off x="5178124" y="1917115"/>
          <a:ext cx="1069750" cy="5717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Systemic effects**</a:t>
          </a:r>
          <a:endParaRPr lang="ar-SA" sz="1600" kern="1200" dirty="0"/>
        </a:p>
      </dsp:txBody>
      <dsp:txXfrm>
        <a:off x="5178124" y="1917115"/>
        <a:ext cx="1069750" cy="571733"/>
      </dsp:txXfrm>
    </dsp:sp>
    <dsp:sp modelId="{F930397F-F225-40EA-8DD9-6312690A38B6}">
      <dsp:nvSpPr>
        <dsp:cNvPr id="0" name=""/>
        <dsp:cNvSpPr/>
      </dsp:nvSpPr>
      <dsp:spPr>
        <a:xfrm>
          <a:off x="3883726" y="1917115"/>
          <a:ext cx="1069750" cy="5663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Post nasal drip</a:t>
          </a:r>
          <a:endParaRPr lang="ar-SA" sz="1600" kern="1200" dirty="0"/>
        </a:p>
      </dsp:txBody>
      <dsp:txXfrm>
        <a:off x="3883726" y="1917115"/>
        <a:ext cx="1069750" cy="566363"/>
      </dsp:txXfrm>
    </dsp:sp>
    <dsp:sp modelId="{24A3E728-5611-4252-8395-8098BA45435F}">
      <dsp:nvSpPr>
        <dsp:cNvPr id="0" name=""/>
        <dsp:cNvSpPr/>
      </dsp:nvSpPr>
      <dsp:spPr>
        <a:xfrm>
          <a:off x="2589328" y="1917115"/>
          <a:ext cx="1069750" cy="5886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Nasal congestion/stuffy blocked nose</a:t>
          </a:r>
          <a:endParaRPr lang="ar-SA" sz="1050" kern="1200" dirty="0"/>
        </a:p>
      </dsp:txBody>
      <dsp:txXfrm>
        <a:off x="2589328" y="1917115"/>
        <a:ext cx="1069750" cy="588662"/>
      </dsp:txXfrm>
    </dsp:sp>
    <dsp:sp modelId="{2188EEE7-642B-4CF9-8084-333DED966C61}">
      <dsp:nvSpPr>
        <dsp:cNvPr id="0" name=""/>
        <dsp:cNvSpPr/>
      </dsp:nvSpPr>
      <dsp:spPr>
        <a:xfrm>
          <a:off x="1294931" y="1917115"/>
          <a:ext cx="1069750" cy="576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Sneezing</a:t>
          </a:r>
          <a:endParaRPr lang="ar-SA" sz="800" kern="1200" dirty="0"/>
        </a:p>
      </dsp:txBody>
      <dsp:txXfrm>
        <a:off x="1294931" y="1917115"/>
        <a:ext cx="1069750" cy="576338"/>
      </dsp:txXfrm>
    </dsp:sp>
    <dsp:sp modelId="{7F78BA56-2816-4135-8229-A3D5D740BE7F}">
      <dsp:nvSpPr>
        <dsp:cNvPr id="0" name=""/>
        <dsp:cNvSpPr/>
      </dsp:nvSpPr>
      <dsp:spPr>
        <a:xfrm>
          <a:off x="533" y="1917115"/>
          <a:ext cx="1069750" cy="5717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Runny nose* </a:t>
          </a:r>
          <a:endParaRPr lang="ar-SA" sz="1600" kern="1200" dirty="0"/>
        </a:p>
      </dsp:txBody>
      <dsp:txXfrm>
        <a:off x="533" y="1917115"/>
        <a:ext cx="1069750" cy="571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97EE0-F0B8-4CC5-8917-6A2FF916D9AC}">
      <dsp:nvSpPr>
        <dsp:cNvPr id="0" name=""/>
        <dsp:cNvSpPr/>
      </dsp:nvSpPr>
      <dsp:spPr>
        <a:xfrm>
          <a:off x="0" y="485776"/>
          <a:ext cx="6634976" cy="428179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Treatment of Rhinitis</a:t>
          </a:r>
          <a:endParaRPr lang="ar-SA" sz="2000" kern="1200" dirty="0"/>
        </a:p>
      </dsp:txBody>
      <dsp:txXfrm>
        <a:off x="0" y="485776"/>
        <a:ext cx="6634976" cy="428179"/>
      </dsp:txXfrm>
    </dsp:sp>
    <dsp:sp modelId="{F73C2413-3C80-4503-9E12-33CF292B1439}">
      <dsp:nvSpPr>
        <dsp:cNvPr id="0" name=""/>
        <dsp:cNvSpPr/>
      </dsp:nvSpPr>
      <dsp:spPr>
        <a:xfrm>
          <a:off x="0" y="900841"/>
          <a:ext cx="3317488" cy="2168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B0F0"/>
              </a:solidFill>
            </a:rPr>
            <a:t>Preventive Therapy: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Environmental control       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( dust control, pets …..).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Allergen immunotherapy .</a:t>
          </a:r>
          <a:endParaRPr lang="ar-SA" sz="2000" kern="1200" dirty="0"/>
        </a:p>
      </dsp:txBody>
      <dsp:txXfrm>
        <a:off x="0" y="900841"/>
        <a:ext cx="3317488" cy="2168466"/>
      </dsp:txXfrm>
    </dsp:sp>
    <dsp:sp modelId="{1FD4AE02-E6DA-45D2-AED2-37C79026255D}">
      <dsp:nvSpPr>
        <dsp:cNvPr id="0" name=""/>
        <dsp:cNvSpPr/>
      </dsp:nvSpPr>
      <dsp:spPr>
        <a:xfrm>
          <a:off x="3317488" y="900841"/>
          <a:ext cx="3317488" cy="2168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B0F0"/>
              </a:solidFill>
            </a:rPr>
            <a:t>Pharmacotherapy: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1. Anti-histamines (H1- receptor antagonists).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Anti-</a:t>
          </a:r>
          <a:r>
            <a:rPr lang="en-US" sz="1200" kern="1200" dirty="0" err="1"/>
            <a:t>allergics</a:t>
          </a:r>
          <a:r>
            <a:rPr lang="en-US" sz="1200" kern="1200" dirty="0"/>
            <a:t> 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a) </a:t>
          </a:r>
          <a:r>
            <a:rPr lang="en-US" sz="1200" kern="1200" dirty="0" err="1"/>
            <a:t>Cromolyn</a:t>
          </a:r>
          <a:r>
            <a:rPr lang="en-US" sz="1200" kern="1200" dirty="0"/>
            <a:t> sodium (mast cell stabilizer).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b) Leukotriene receptor antagonists (</a:t>
          </a:r>
          <a:r>
            <a:rPr lang="en-US" sz="1200" kern="1200" dirty="0" err="1"/>
            <a:t>montelukast</a:t>
          </a:r>
          <a:r>
            <a:rPr lang="en-US" sz="1200" kern="1200" dirty="0"/>
            <a:t>).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3. Corticosteroids.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4. Decongestants (alpha- adrenergic agonists).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5. Anticholinergics.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6. Antibiotics (if bacterial infection occur).</a:t>
          </a:r>
          <a:endParaRPr lang="ar-SA" sz="1200" kern="1200" dirty="0"/>
        </a:p>
      </dsp:txBody>
      <dsp:txXfrm>
        <a:off x="3317488" y="900841"/>
        <a:ext cx="3317488" cy="2168466"/>
      </dsp:txXfrm>
    </dsp:sp>
    <dsp:sp modelId="{538287B4-B67A-4E90-9CB2-E6F70E3414E8}">
      <dsp:nvSpPr>
        <dsp:cNvPr id="0" name=""/>
        <dsp:cNvSpPr/>
      </dsp:nvSpPr>
      <dsp:spPr>
        <a:xfrm flipV="1">
          <a:off x="0" y="3107996"/>
          <a:ext cx="6634976" cy="16356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9CF2A-3AC8-BB4C-A0FA-F78B01D72C59}">
      <dsp:nvSpPr>
        <dsp:cNvPr id="0" name=""/>
        <dsp:cNvSpPr/>
      </dsp:nvSpPr>
      <dsp:spPr>
        <a:xfrm>
          <a:off x="586" y="1855"/>
          <a:ext cx="6666327" cy="901543"/>
        </a:xfrm>
        <a:prstGeom prst="roundRect">
          <a:avLst>
            <a:gd name="adj" fmla="val 10000"/>
          </a:avLst>
        </a:prstGeom>
        <a:solidFill>
          <a:srgbClr val="9A261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Treatment</a:t>
          </a:r>
        </a:p>
      </dsp:txBody>
      <dsp:txXfrm>
        <a:off x="26991" y="28260"/>
        <a:ext cx="6613517" cy="848733"/>
      </dsp:txXfrm>
    </dsp:sp>
    <dsp:sp modelId="{2ABC8352-B084-2B45-B1AA-4A86D04019C5}">
      <dsp:nvSpPr>
        <dsp:cNvPr id="0" name=""/>
        <dsp:cNvSpPr/>
      </dsp:nvSpPr>
      <dsp:spPr>
        <a:xfrm>
          <a:off x="586" y="990362"/>
          <a:ext cx="4720056" cy="901543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Productive Cough </a:t>
          </a:r>
          <a:r>
            <a:rPr lang="en-US" sz="2400" kern="1200" dirty="0"/>
            <a:t>(wet cough)</a:t>
          </a:r>
        </a:p>
      </dsp:txBody>
      <dsp:txXfrm>
        <a:off x="26991" y="1016767"/>
        <a:ext cx="4667246" cy="848733"/>
      </dsp:txXfrm>
    </dsp:sp>
    <dsp:sp modelId="{23FB5C36-4AEA-ED4D-89CD-DFDEEE8B76D4}">
      <dsp:nvSpPr>
        <dsp:cNvPr id="0" name=""/>
        <dsp:cNvSpPr/>
      </dsp:nvSpPr>
      <dsp:spPr>
        <a:xfrm>
          <a:off x="586" y="1978869"/>
          <a:ext cx="2812617" cy="90154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Mucolytics</a:t>
          </a:r>
        </a:p>
      </dsp:txBody>
      <dsp:txXfrm>
        <a:off x="26991" y="2005274"/>
        <a:ext cx="2759807" cy="848733"/>
      </dsp:txXfrm>
    </dsp:sp>
    <dsp:sp modelId="{DA0F6DEB-BD70-FD4C-BFE7-2F0B60BD2146}">
      <dsp:nvSpPr>
        <dsp:cNvPr id="0" name=""/>
        <dsp:cNvSpPr/>
      </dsp:nvSpPr>
      <dsp:spPr>
        <a:xfrm>
          <a:off x="586" y="2967377"/>
          <a:ext cx="924594" cy="90154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N-Acetylcysteine </a:t>
          </a:r>
          <a:endParaRPr lang="en-US" sz="900" kern="1200" dirty="0"/>
        </a:p>
      </dsp:txBody>
      <dsp:txXfrm>
        <a:off x="26991" y="2993782"/>
        <a:ext cx="871784" cy="848733"/>
      </dsp:txXfrm>
    </dsp:sp>
    <dsp:sp modelId="{FF27E86A-DB62-444D-9C87-70A0E56B4DE2}">
      <dsp:nvSpPr>
        <dsp:cNvPr id="0" name=""/>
        <dsp:cNvSpPr/>
      </dsp:nvSpPr>
      <dsp:spPr>
        <a:xfrm>
          <a:off x="944597" y="2967377"/>
          <a:ext cx="924594" cy="90154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Bromhexine</a:t>
          </a:r>
        </a:p>
      </dsp:txBody>
      <dsp:txXfrm>
        <a:off x="971002" y="2993782"/>
        <a:ext cx="871784" cy="848733"/>
      </dsp:txXfrm>
    </dsp:sp>
    <dsp:sp modelId="{2079ACC3-DFA4-C746-AEC8-D037C0926F24}">
      <dsp:nvSpPr>
        <dsp:cNvPr id="0" name=""/>
        <dsp:cNvSpPr/>
      </dsp:nvSpPr>
      <dsp:spPr>
        <a:xfrm>
          <a:off x="1888608" y="2967377"/>
          <a:ext cx="924594" cy="90154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Pulmozyme</a:t>
          </a:r>
        </a:p>
      </dsp:txBody>
      <dsp:txXfrm>
        <a:off x="1915013" y="2993782"/>
        <a:ext cx="871784" cy="848733"/>
      </dsp:txXfrm>
    </dsp:sp>
    <dsp:sp modelId="{AD6FDEA9-43B6-D54E-A4AC-F25BB7C379E9}">
      <dsp:nvSpPr>
        <dsp:cNvPr id="0" name=""/>
        <dsp:cNvSpPr/>
      </dsp:nvSpPr>
      <dsp:spPr>
        <a:xfrm>
          <a:off x="2852036" y="1978869"/>
          <a:ext cx="1868605" cy="90154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Expectorants</a:t>
          </a:r>
        </a:p>
      </dsp:txBody>
      <dsp:txXfrm>
        <a:off x="2878441" y="2005274"/>
        <a:ext cx="1815795" cy="848733"/>
      </dsp:txXfrm>
    </dsp:sp>
    <dsp:sp modelId="{3410A13D-E70B-9847-8A8F-1C167B0BA638}">
      <dsp:nvSpPr>
        <dsp:cNvPr id="0" name=""/>
        <dsp:cNvSpPr/>
      </dsp:nvSpPr>
      <dsp:spPr>
        <a:xfrm>
          <a:off x="2852036" y="2967377"/>
          <a:ext cx="924594" cy="901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Reflex Stimulation</a:t>
          </a:r>
        </a:p>
      </dsp:txBody>
      <dsp:txXfrm>
        <a:off x="2878441" y="2993782"/>
        <a:ext cx="871784" cy="848733"/>
      </dsp:txXfrm>
    </dsp:sp>
    <dsp:sp modelId="{0A9BBE58-0F0C-7047-8649-C04FD9D7362E}">
      <dsp:nvSpPr>
        <dsp:cNvPr id="0" name=""/>
        <dsp:cNvSpPr/>
      </dsp:nvSpPr>
      <dsp:spPr>
        <a:xfrm>
          <a:off x="3796047" y="2967377"/>
          <a:ext cx="924594" cy="901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 Stimulation</a:t>
          </a:r>
        </a:p>
      </dsp:txBody>
      <dsp:txXfrm>
        <a:off x="3822452" y="2993782"/>
        <a:ext cx="871784" cy="848733"/>
      </dsp:txXfrm>
    </dsp:sp>
    <dsp:sp modelId="{A6D5E5F2-F520-C042-940F-B6D5931B6C53}">
      <dsp:nvSpPr>
        <dsp:cNvPr id="0" name=""/>
        <dsp:cNvSpPr/>
      </dsp:nvSpPr>
      <dsp:spPr>
        <a:xfrm>
          <a:off x="4798308" y="990362"/>
          <a:ext cx="1868605" cy="901543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Non-Productive Cough </a:t>
          </a:r>
          <a:r>
            <a:rPr lang="en-US" sz="1600" kern="1200" dirty="0"/>
            <a:t>(Dry or irritant cough)</a:t>
          </a:r>
        </a:p>
      </dsp:txBody>
      <dsp:txXfrm>
        <a:off x="4824713" y="1016767"/>
        <a:ext cx="1815795" cy="848733"/>
      </dsp:txXfrm>
    </dsp:sp>
    <dsp:sp modelId="{E2B66DB5-AAC5-684E-BD78-9138E6181B0A}">
      <dsp:nvSpPr>
        <dsp:cNvPr id="0" name=""/>
        <dsp:cNvSpPr/>
      </dsp:nvSpPr>
      <dsp:spPr>
        <a:xfrm>
          <a:off x="4798308" y="1978869"/>
          <a:ext cx="1868605" cy="901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Antitussive Agents</a:t>
          </a:r>
        </a:p>
      </dsp:txBody>
      <dsp:txXfrm>
        <a:off x="4824713" y="2005274"/>
        <a:ext cx="1815795" cy="848733"/>
      </dsp:txXfrm>
    </dsp:sp>
    <dsp:sp modelId="{120048D3-120F-0448-9E28-12E8A5F1455F}">
      <dsp:nvSpPr>
        <dsp:cNvPr id="0" name=""/>
        <dsp:cNvSpPr/>
      </dsp:nvSpPr>
      <dsp:spPr>
        <a:xfrm>
          <a:off x="4798308" y="2967377"/>
          <a:ext cx="924594" cy="90154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Peripherally Acting</a:t>
          </a:r>
        </a:p>
      </dsp:txBody>
      <dsp:txXfrm>
        <a:off x="4824713" y="2993782"/>
        <a:ext cx="871784" cy="848733"/>
      </dsp:txXfrm>
    </dsp:sp>
    <dsp:sp modelId="{530ACF9E-BBDA-4446-A369-42C067CB9051}">
      <dsp:nvSpPr>
        <dsp:cNvPr id="0" name=""/>
        <dsp:cNvSpPr/>
      </dsp:nvSpPr>
      <dsp:spPr>
        <a:xfrm>
          <a:off x="5742319" y="2967377"/>
          <a:ext cx="924594" cy="90154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Centrally Acting</a:t>
          </a:r>
        </a:p>
      </dsp:txBody>
      <dsp:txXfrm>
        <a:off x="5768724" y="2993782"/>
        <a:ext cx="871784" cy="848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44FCF-3507-A84D-9D57-E6288041F47C}">
      <dsp:nvSpPr>
        <dsp:cNvPr id="0" name=""/>
        <dsp:cNvSpPr/>
      </dsp:nvSpPr>
      <dsp:spPr>
        <a:xfrm>
          <a:off x="2006410" y="702293"/>
          <a:ext cx="1048389" cy="993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Protection of respiratory tract by:</a:t>
          </a:r>
        </a:p>
      </dsp:txBody>
      <dsp:txXfrm>
        <a:off x="2159943" y="847783"/>
        <a:ext cx="741323" cy="702490"/>
      </dsp:txXfrm>
    </dsp:sp>
    <dsp:sp modelId="{6377927D-DA00-F547-AAF3-D519D0907429}">
      <dsp:nvSpPr>
        <dsp:cNvPr id="0" name=""/>
        <dsp:cNvSpPr/>
      </dsp:nvSpPr>
      <dsp:spPr>
        <a:xfrm rot="1024634">
          <a:off x="3144324" y="1328215"/>
          <a:ext cx="307070" cy="2130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3145733" y="1361438"/>
        <a:ext cx="243160" cy="127821"/>
      </dsp:txXfrm>
    </dsp:sp>
    <dsp:sp modelId="{107DAA05-7F3A-1D42-B2FA-708D1224A6F2}">
      <dsp:nvSpPr>
        <dsp:cNvPr id="0" name=""/>
        <dsp:cNvSpPr/>
      </dsp:nvSpPr>
      <dsp:spPr>
        <a:xfrm>
          <a:off x="3557719" y="1116002"/>
          <a:ext cx="1150590" cy="11505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Mucociliary Clearance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by forming sputum which is cleared by ciliary movement.</a:t>
          </a:r>
        </a:p>
      </dsp:txBody>
      <dsp:txXfrm>
        <a:off x="3726219" y="1284502"/>
        <a:ext cx="813590" cy="813590"/>
      </dsp:txXfrm>
    </dsp:sp>
    <dsp:sp modelId="{822AF43A-25D7-9545-AEC8-8C72B5738F2D}">
      <dsp:nvSpPr>
        <dsp:cNvPr id="0" name=""/>
        <dsp:cNvSpPr/>
      </dsp:nvSpPr>
      <dsp:spPr>
        <a:xfrm rot="9701145">
          <a:off x="1606494" y="1346486"/>
          <a:ext cx="313598" cy="2130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10800000">
        <a:off x="1668785" y="1379052"/>
        <a:ext cx="249688" cy="127821"/>
      </dsp:txXfrm>
    </dsp:sp>
    <dsp:sp modelId="{0DA05908-2825-124C-B84C-7E44A616D74F}">
      <dsp:nvSpPr>
        <dsp:cNvPr id="0" name=""/>
        <dsp:cNvSpPr/>
      </dsp:nvSpPr>
      <dsp:spPr>
        <a:xfrm>
          <a:off x="352556" y="1154235"/>
          <a:ext cx="1150590" cy="11505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Cough Reflex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exhales sputum if Mucociliary clearance is not working well.</a:t>
          </a:r>
        </a:p>
      </dsp:txBody>
      <dsp:txXfrm>
        <a:off x="521056" y="1322735"/>
        <a:ext cx="813590" cy="813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F1D47-5B29-C049-81C6-D6EAA82A9E7C}">
      <dsp:nvSpPr>
        <dsp:cNvPr id="0" name=""/>
        <dsp:cNvSpPr/>
      </dsp:nvSpPr>
      <dsp:spPr>
        <a:xfrm>
          <a:off x="2025318" y="6969047"/>
          <a:ext cx="267990" cy="341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95" y="0"/>
              </a:lnTo>
              <a:lnTo>
                <a:pt x="133995" y="341189"/>
              </a:lnTo>
              <a:lnTo>
                <a:pt x="267990" y="341189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48467" y="7128796"/>
        <a:ext cx="21692" cy="21692"/>
      </dsp:txXfrm>
    </dsp:sp>
    <dsp:sp modelId="{09DA9411-577B-2440-B1CA-F2B66DAFD31A}">
      <dsp:nvSpPr>
        <dsp:cNvPr id="0" name=""/>
        <dsp:cNvSpPr/>
      </dsp:nvSpPr>
      <dsp:spPr>
        <a:xfrm>
          <a:off x="2025318" y="6526363"/>
          <a:ext cx="267990" cy="442684"/>
        </a:xfrm>
        <a:custGeom>
          <a:avLst/>
          <a:gdLst/>
          <a:ahLst/>
          <a:cxnLst/>
          <a:rect l="0" t="0" r="0" b="0"/>
          <a:pathLst>
            <a:path>
              <a:moveTo>
                <a:pt x="0" y="442684"/>
              </a:moveTo>
              <a:lnTo>
                <a:pt x="133995" y="442684"/>
              </a:lnTo>
              <a:lnTo>
                <a:pt x="133995" y="0"/>
              </a:lnTo>
              <a:lnTo>
                <a:pt x="267990" y="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46376" y="6734768"/>
        <a:ext cx="25874" cy="25874"/>
      </dsp:txXfrm>
    </dsp:sp>
    <dsp:sp modelId="{BA75CE97-7CB3-B940-942A-BC5D56DCB303}">
      <dsp:nvSpPr>
        <dsp:cNvPr id="0" name=""/>
        <dsp:cNvSpPr/>
      </dsp:nvSpPr>
      <dsp:spPr>
        <a:xfrm>
          <a:off x="417375" y="5270935"/>
          <a:ext cx="267990" cy="1698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95" y="0"/>
              </a:lnTo>
              <a:lnTo>
                <a:pt x="133995" y="1698112"/>
              </a:lnTo>
              <a:lnTo>
                <a:pt x="267990" y="1698112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508392" y="6077013"/>
        <a:ext cx="85956" cy="85956"/>
      </dsp:txXfrm>
    </dsp:sp>
    <dsp:sp modelId="{DDC09112-536B-B848-8EC3-80273027B085}">
      <dsp:nvSpPr>
        <dsp:cNvPr id="0" name=""/>
        <dsp:cNvSpPr/>
      </dsp:nvSpPr>
      <dsp:spPr>
        <a:xfrm>
          <a:off x="3633261" y="5708728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0556" y="5747748"/>
        <a:ext cx="13399" cy="13399"/>
      </dsp:txXfrm>
    </dsp:sp>
    <dsp:sp modelId="{B96A9318-3EBF-CF4A-B5C3-ACC316D7FC07}">
      <dsp:nvSpPr>
        <dsp:cNvPr id="0" name=""/>
        <dsp:cNvSpPr/>
      </dsp:nvSpPr>
      <dsp:spPr>
        <a:xfrm>
          <a:off x="2025318" y="5171246"/>
          <a:ext cx="267990" cy="583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95" y="0"/>
              </a:lnTo>
              <a:lnTo>
                <a:pt x="133995" y="583201"/>
              </a:lnTo>
              <a:lnTo>
                <a:pt x="267990" y="583201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43267" y="5446801"/>
        <a:ext cx="32091" cy="32091"/>
      </dsp:txXfrm>
    </dsp:sp>
    <dsp:sp modelId="{BFD144F3-97ED-4441-BB5B-F78523AC4A56}">
      <dsp:nvSpPr>
        <dsp:cNvPr id="0" name=""/>
        <dsp:cNvSpPr/>
      </dsp:nvSpPr>
      <dsp:spPr>
        <a:xfrm>
          <a:off x="3633261" y="4522682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0556" y="4561703"/>
        <a:ext cx="13399" cy="13399"/>
      </dsp:txXfrm>
    </dsp:sp>
    <dsp:sp modelId="{032709C5-319F-9B4D-8C44-54EFA9E448DC}">
      <dsp:nvSpPr>
        <dsp:cNvPr id="0" name=""/>
        <dsp:cNvSpPr/>
      </dsp:nvSpPr>
      <dsp:spPr>
        <a:xfrm>
          <a:off x="2025318" y="4568402"/>
          <a:ext cx="267990" cy="602843"/>
        </a:xfrm>
        <a:custGeom>
          <a:avLst/>
          <a:gdLst/>
          <a:ahLst/>
          <a:cxnLst/>
          <a:rect l="0" t="0" r="0" b="0"/>
          <a:pathLst>
            <a:path>
              <a:moveTo>
                <a:pt x="0" y="602843"/>
              </a:moveTo>
              <a:lnTo>
                <a:pt x="133995" y="602843"/>
              </a:lnTo>
              <a:lnTo>
                <a:pt x="133995" y="0"/>
              </a:lnTo>
              <a:lnTo>
                <a:pt x="267990" y="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42820" y="4853331"/>
        <a:ext cx="32986" cy="32986"/>
      </dsp:txXfrm>
    </dsp:sp>
    <dsp:sp modelId="{8DA3BA4A-EE1E-EE4A-BA44-11F2F613415B}">
      <dsp:nvSpPr>
        <dsp:cNvPr id="0" name=""/>
        <dsp:cNvSpPr/>
      </dsp:nvSpPr>
      <dsp:spPr>
        <a:xfrm>
          <a:off x="417375" y="5171246"/>
          <a:ext cx="267990" cy="99688"/>
        </a:xfrm>
        <a:custGeom>
          <a:avLst/>
          <a:gdLst/>
          <a:ahLst/>
          <a:cxnLst/>
          <a:rect l="0" t="0" r="0" b="0"/>
          <a:pathLst>
            <a:path>
              <a:moveTo>
                <a:pt x="0" y="99688"/>
              </a:moveTo>
              <a:lnTo>
                <a:pt x="133995" y="99688"/>
              </a:lnTo>
              <a:lnTo>
                <a:pt x="133995" y="0"/>
              </a:lnTo>
              <a:lnTo>
                <a:pt x="267990" y="0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4222" y="5213942"/>
        <a:ext cx="14296" cy="14296"/>
      </dsp:txXfrm>
    </dsp:sp>
    <dsp:sp modelId="{01E699DF-8625-9949-88F4-DE61E14758E2}">
      <dsp:nvSpPr>
        <dsp:cNvPr id="0" name=""/>
        <dsp:cNvSpPr/>
      </dsp:nvSpPr>
      <dsp:spPr>
        <a:xfrm>
          <a:off x="2025318" y="3802424"/>
          <a:ext cx="267990" cy="25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95" y="0"/>
              </a:lnTo>
              <a:lnTo>
                <a:pt x="133995" y="255326"/>
              </a:lnTo>
              <a:lnTo>
                <a:pt x="267990" y="255326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50059" y="3920833"/>
        <a:ext cx="18507" cy="18507"/>
      </dsp:txXfrm>
    </dsp:sp>
    <dsp:sp modelId="{E9C0114F-1855-CC4C-A589-06D65CD1AEB7}">
      <dsp:nvSpPr>
        <dsp:cNvPr id="0" name=""/>
        <dsp:cNvSpPr/>
      </dsp:nvSpPr>
      <dsp:spPr>
        <a:xfrm>
          <a:off x="2025318" y="3547097"/>
          <a:ext cx="267990" cy="255326"/>
        </a:xfrm>
        <a:custGeom>
          <a:avLst/>
          <a:gdLst/>
          <a:ahLst/>
          <a:cxnLst/>
          <a:rect l="0" t="0" r="0" b="0"/>
          <a:pathLst>
            <a:path>
              <a:moveTo>
                <a:pt x="0" y="255326"/>
              </a:moveTo>
              <a:lnTo>
                <a:pt x="133995" y="255326"/>
              </a:lnTo>
              <a:lnTo>
                <a:pt x="133995" y="0"/>
              </a:lnTo>
              <a:lnTo>
                <a:pt x="267990" y="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50059" y="3665507"/>
        <a:ext cx="18507" cy="18507"/>
      </dsp:txXfrm>
    </dsp:sp>
    <dsp:sp modelId="{07F6C9F6-042A-8347-9107-65E2C0164884}">
      <dsp:nvSpPr>
        <dsp:cNvPr id="0" name=""/>
        <dsp:cNvSpPr/>
      </dsp:nvSpPr>
      <dsp:spPr>
        <a:xfrm>
          <a:off x="417375" y="3802424"/>
          <a:ext cx="267990" cy="1468511"/>
        </a:xfrm>
        <a:custGeom>
          <a:avLst/>
          <a:gdLst/>
          <a:ahLst/>
          <a:cxnLst/>
          <a:rect l="0" t="0" r="0" b="0"/>
          <a:pathLst>
            <a:path>
              <a:moveTo>
                <a:pt x="0" y="1468511"/>
              </a:moveTo>
              <a:lnTo>
                <a:pt x="133995" y="1468511"/>
              </a:lnTo>
              <a:lnTo>
                <a:pt x="133995" y="0"/>
              </a:lnTo>
              <a:lnTo>
                <a:pt x="267990" y="0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14051" y="4499360"/>
        <a:ext cx="74638" cy="74638"/>
      </dsp:txXfrm>
    </dsp:sp>
    <dsp:sp modelId="{E9D9DAF8-6419-9247-8ACB-21499C547151}">
      <dsp:nvSpPr>
        <dsp:cNvPr id="0" name=""/>
        <dsp:cNvSpPr/>
      </dsp:nvSpPr>
      <dsp:spPr>
        <a:xfrm>
          <a:off x="5241203" y="2964002"/>
          <a:ext cx="276843" cy="46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421" y="0"/>
              </a:lnTo>
              <a:lnTo>
                <a:pt x="138421" y="464800"/>
              </a:lnTo>
              <a:lnTo>
                <a:pt x="276843" y="46480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366100" y="3182877"/>
        <a:ext cx="27050" cy="27050"/>
      </dsp:txXfrm>
    </dsp:sp>
    <dsp:sp modelId="{3D960E3C-4184-D84B-943E-1C201752E34E}">
      <dsp:nvSpPr>
        <dsp:cNvPr id="0" name=""/>
        <dsp:cNvSpPr/>
      </dsp:nvSpPr>
      <dsp:spPr>
        <a:xfrm>
          <a:off x="5241203" y="2662420"/>
          <a:ext cx="267990" cy="301581"/>
        </a:xfrm>
        <a:custGeom>
          <a:avLst/>
          <a:gdLst/>
          <a:ahLst/>
          <a:cxnLst/>
          <a:rect l="0" t="0" r="0" b="0"/>
          <a:pathLst>
            <a:path>
              <a:moveTo>
                <a:pt x="0" y="301581"/>
              </a:moveTo>
              <a:lnTo>
                <a:pt x="133995" y="301581"/>
              </a:lnTo>
              <a:lnTo>
                <a:pt x="133995" y="0"/>
              </a:lnTo>
              <a:lnTo>
                <a:pt x="267990" y="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365112" y="2803125"/>
        <a:ext cx="20172" cy="20172"/>
      </dsp:txXfrm>
    </dsp:sp>
    <dsp:sp modelId="{2B3F280A-45A1-504D-92EA-96A228E89976}">
      <dsp:nvSpPr>
        <dsp:cNvPr id="0" name=""/>
        <dsp:cNvSpPr/>
      </dsp:nvSpPr>
      <dsp:spPr>
        <a:xfrm>
          <a:off x="3633261" y="2918282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0556" y="2957302"/>
        <a:ext cx="13399" cy="13399"/>
      </dsp:txXfrm>
    </dsp:sp>
    <dsp:sp modelId="{DC7C8BA6-F51B-1145-A94A-BBF8C4D12EFA}">
      <dsp:nvSpPr>
        <dsp:cNvPr id="0" name=""/>
        <dsp:cNvSpPr/>
      </dsp:nvSpPr>
      <dsp:spPr>
        <a:xfrm>
          <a:off x="2025318" y="2918282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52613" y="2957302"/>
        <a:ext cx="13399" cy="13399"/>
      </dsp:txXfrm>
    </dsp:sp>
    <dsp:sp modelId="{4BEB9907-9CDE-0145-ACFD-9B05B185050E}">
      <dsp:nvSpPr>
        <dsp:cNvPr id="0" name=""/>
        <dsp:cNvSpPr/>
      </dsp:nvSpPr>
      <dsp:spPr>
        <a:xfrm>
          <a:off x="417375" y="2133812"/>
          <a:ext cx="267990" cy="830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95" y="0"/>
              </a:lnTo>
              <a:lnTo>
                <a:pt x="133995" y="830189"/>
              </a:lnTo>
              <a:lnTo>
                <a:pt x="267990" y="830189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9561" y="2527098"/>
        <a:ext cx="43618" cy="43618"/>
      </dsp:txXfrm>
    </dsp:sp>
    <dsp:sp modelId="{00A1E418-C8FF-D844-985F-3C1A40660B19}">
      <dsp:nvSpPr>
        <dsp:cNvPr id="0" name=""/>
        <dsp:cNvSpPr/>
      </dsp:nvSpPr>
      <dsp:spPr>
        <a:xfrm>
          <a:off x="5241203" y="1951439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368499" y="1990459"/>
        <a:ext cx="13399" cy="13399"/>
      </dsp:txXfrm>
    </dsp:sp>
    <dsp:sp modelId="{19916598-8C6E-0A48-B484-06289B2E4BAF}">
      <dsp:nvSpPr>
        <dsp:cNvPr id="0" name=""/>
        <dsp:cNvSpPr/>
      </dsp:nvSpPr>
      <dsp:spPr>
        <a:xfrm>
          <a:off x="3633261" y="1951439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0556" y="1990459"/>
        <a:ext cx="13399" cy="13399"/>
      </dsp:txXfrm>
    </dsp:sp>
    <dsp:sp modelId="{582F6B64-414D-ED40-8201-CF9FE6B144AB}">
      <dsp:nvSpPr>
        <dsp:cNvPr id="0" name=""/>
        <dsp:cNvSpPr/>
      </dsp:nvSpPr>
      <dsp:spPr>
        <a:xfrm>
          <a:off x="2025318" y="1231180"/>
          <a:ext cx="267990" cy="76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95" y="0"/>
              </a:lnTo>
              <a:lnTo>
                <a:pt x="133995" y="765978"/>
              </a:lnTo>
              <a:lnTo>
                <a:pt x="267990" y="765978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39025" y="1593882"/>
        <a:ext cx="40575" cy="40575"/>
      </dsp:txXfrm>
    </dsp:sp>
    <dsp:sp modelId="{61670D48-C7B1-2B45-9006-06F9ECD2A985}">
      <dsp:nvSpPr>
        <dsp:cNvPr id="0" name=""/>
        <dsp:cNvSpPr/>
      </dsp:nvSpPr>
      <dsp:spPr>
        <a:xfrm>
          <a:off x="5241203" y="1440786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368499" y="1479806"/>
        <a:ext cx="13399" cy="13399"/>
      </dsp:txXfrm>
    </dsp:sp>
    <dsp:sp modelId="{CA2B5325-3639-A045-8364-76248F727D76}">
      <dsp:nvSpPr>
        <dsp:cNvPr id="0" name=""/>
        <dsp:cNvSpPr/>
      </dsp:nvSpPr>
      <dsp:spPr>
        <a:xfrm>
          <a:off x="3633261" y="1440786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0556" y="1479806"/>
        <a:ext cx="13399" cy="13399"/>
      </dsp:txXfrm>
    </dsp:sp>
    <dsp:sp modelId="{2BDFF0F5-A0ED-1047-A3F5-2D29DCEB11B3}">
      <dsp:nvSpPr>
        <dsp:cNvPr id="0" name=""/>
        <dsp:cNvSpPr/>
      </dsp:nvSpPr>
      <dsp:spPr>
        <a:xfrm>
          <a:off x="2025318" y="1231180"/>
          <a:ext cx="267990" cy="25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95" y="0"/>
              </a:lnTo>
              <a:lnTo>
                <a:pt x="133995" y="255326"/>
              </a:lnTo>
              <a:lnTo>
                <a:pt x="267990" y="255326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50059" y="1349589"/>
        <a:ext cx="18507" cy="18507"/>
      </dsp:txXfrm>
    </dsp:sp>
    <dsp:sp modelId="{522A25E5-F423-884F-BCAC-C476F54E4DB7}">
      <dsp:nvSpPr>
        <dsp:cNvPr id="0" name=""/>
        <dsp:cNvSpPr/>
      </dsp:nvSpPr>
      <dsp:spPr>
        <a:xfrm>
          <a:off x="5241203" y="930134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368499" y="969154"/>
        <a:ext cx="13399" cy="13399"/>
      </dsp:txXfrm>
    </dsp:sp>
    <dsp:sp modelId="{EA385127-E6B3-D448-A257-C50117432932}">
      <dsp:nvSpPr>
        <dsp:cNvPr id="0" name=""/>
        <dsp:cNvSpPr/>
      </dsp:nvSpPr>
      <dsp:spPr>
        <a:xfrm>
          <a:off x="3633261" y="930134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0556" y="969154"/>
        <a:ext cx="13399" cy="13399"/>
      </dsp:txXfrm>
    </dsp:sp>
    <dsp:sp modelId="{90AECEA3-2E0D-CA4C-9D6F-99B2C85867FB}">
      <dsp:nvSpPr>
        <dsp:cNvPr id="0" name=""/>
        <dsp:cNvSpPr/>
      </dsp:nvSpPr>
      <dsp:spPr>
        <a:xfrm>
          <a:off x="2025318" y="975854"/>
          <a:ext cx="267990" cy="255326"/>
        </a:xfrm>
        <a:custGeom>
          <a:avLst/>
          <a:gdLst/>
          <a:ahLst/>
          <a:cxnLst/>
          <a:rect l="0" t="0" r="0" b="0"/>
          <a:pathLst>
            <a:path>
              <a:moveTo>
                <a:pt x="0" y="255326"/>
              </a:moveTo>
              <a:lnTo>
                <a:pt x="133995" y="255326"/>
              </a:lnTo>
              <a:lnTo>
                <a:pt x="133995" y="0"/>
              </a:lnTo>
              <a:lnTo>
                <a:pt x="267990" y="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50059" y="1094263"/>
        <a:ext cx="18507" cy="18507"/>
      </dsp:txXfrm>
    </dsp:sp>
    <dsp:sp modelId="{1114DCBB-806B-8349-872A-0E8F2916AA9E}">
      <dsp:nvSpPr>
        <dsp:cNvPr id="0" name=""/>
        <dsp:cNvSpPr/>
      </dsp:nvSpPr>
      <dsp:spPr>
        <a:xfrm>
          <a:off x="5241203" y="419481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368499" y="458501"/>
        <a:ext cx="13399" cy="13399"/>
      </dsp:txXfrm>
    </dsp:sp>
    <dsp:sp modelId="{2B2C5DCA-7E58-5744-964F-64C7F0B20D25}">
      <dsp:nvSpPr>
        <dsp:cNvPr id="0" name=""/>
        <dsp:cNvSpPr/>
      </dsp:nvSpPr>
      <dsp:spPr>
        <a:xfrm>
          <a:off x="3633261" y="419481"/>
          <a:ext cx="26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990" y="4572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0556" y="458501"/>
        <a:ext cx="13399" cy="13399"/>
      </dsp:txXfrm>
    </dsp:sp>
    <dsp:sp modelId="{71B0D2E9-AD2B-0D44-9800-364B7F525774}">
      <dsp:nvSpPr>
        <dsp:cNvPr id="0" name=""/>
        <dsp:cNvSpPr/>
      </dsp:nvSpPr>
      <dsp:spPr>
        <a:xfrm>
          <a:off x="2025318" y="465201"/>
          <a:ext cx="267990" cy="765978"/>
        </a:xfrm>
        <a:custGeom>
          <a:avLst/>
          <a:gdLst/>
          <a:ahLst/>
          <a:cxnLst/>
          <a:rect l="0" t="0" r="0" b="0"/>
          <a:pathLst>
            <a:path>
              <a:moveTo>
                <a:pt x="0" y="765978"/>
              </a:moveTo>
              <a:lnTo>
                <a:pt x="133995" y="765978"/>
              </a:lnTo>
              <a:lnTo>
                <a:pt x="133995" y="0"/>
              </a:lnTo>
              <a:lnTo>
                <a:pt x="267990" y="0"/>
              </a:lnTo>
            </a:path>
          </a:pathLst>
        </a:custGeom>
        <a:noFill/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39025" y="827903"/>
        <a:ext cx="40575" cy="40575"/>
      </dsp:txXfrm>
    </dsp:sp>
    <dsp:sp modelId="{4F732A12-F387-3740-8732-FAACB67298B6}">
      <dsp:nvSpPr>
        <dsp:cNvPr id="0" name=""/>
        <dsp:cNvSpPr/>
      </dsp:nvSpPr>
      <dsp:spPr>
        <a:xfrm>
          <a:off x="417375" y="1231180"/>
          <a:ext cx="267990" cy="902632"/>
        </a:xfrm>
        <a:custGeom>
          <a:avLst/>
          <a:gdLst/>
          <a:ahLst/>
          <a:cxnLst/>
          <a:rect l="0" t="0" r="0" b="0"/>
          <a:pathLst>
            <a:path>
              <a:moveTo>
                <a:pt x="0" y="902632"/>
              </a:moveTo>
              <a:lnTo>
                <a:pt x="133995" y="902632"/>
              </a:lnTo>
              <a:lnTo>
                <a:pt x="133995" y="0"/>
              </a:lnTo>
              <a:lnTo>
                <a:pt x="267990" y="0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7831" y="1658957"/>
        <a:ext cx="47078" cy="47078"/>
      </dsp:txXfrm>
    </dsp:sp>
    <dsp:sp modelId="{54379384-B095-5C42-937B-6A3994D6266E}">
      <dsp:nvSpPr>
        <dsp:cNvPr id="0" name=""/>
        <dsp:cNvSpPr/>
      </dsp:nvSpPr>
      <dsp:spPr>
        <a:xfrm rot="16200000">
          <a:off x="-861943" y="1929551"/>
          <a:ext cx="2150115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Peripherally Acting</a:t>
          </a:r>
        </a:p>
      </dsp:txBody>
      <dsp:txXfrm>
        <a:off x="-861943" y="1929551"/>
        <a:ext cx="2150115" cy="408522"/>
      </dsp:txXfrm>
    </dsp:sp>
    <dsp:sp modelId="{C02774BA-8DF5-5B42-AF99-04BB4A45BFAF}">
      <dsp:nvSpPr>
        <dsp:cNvPr id="0" name=""/>
        <dsp:cNvSpPr/>
      </dsp:nvSpPr>
      <dsp:spPr>
        <a:xfrm>
          <a:off x="685365" y="1026919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Inhibitors of airway stretch receptors </a:t>
          </a:r>
        </a:p>
      </dsp:txBody>
      <dsp:txXfrm>
        <a:off x="685365" y="1026919"/>
        <a:ext cx="1339952" cy="408522"/>
      </dsp:txXfrm>
    </dsp:sp>
    <dsp:sp modelId="{524CE232-2FB8-5344-A187-CBB2125F5489}">
      <dsp:nvSpPr>
        <dsp:cNvPr id="0" name=""/>
        <dsp:cNvSpPr/>
      </dsp:nvSpPr>
      <dsp:spPr>
        <a:xfrm>
          <a:off x="2293308" y="260940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 Pharynx </a:t>
          </a:r>
        </a:p>
      </dsp:txBody>
      <dsp:txXfrm>
        <a:off x="2293308" y="260940"/>
        <a:ext cx="1339952" cy="408522"/>
      </dsp:txXfrm>
    </dsp:sp>
    <dsp:sp modelId="{F8A2BDA2-7F04-2F46-86A7-3C746EAFE504}">
      <dsp:nvSpPr>
        <dsp:cNvPr id="0" name=""/>
        <dsp:cNvSpPr/>
      </dsp:nvSpPr>
      <dsp:spPr>
        <a:xfrm>
          <a:off x="3901251" y="260940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Use Demulcents* (form a protective coating)</a:t>
          </a:r>
        </a:p>
      </dsp:txBody>
      <dsp:txXfrm>
        <a:off x="3901251" y="260940"/>
        <a:ext cx="1339952" cy="408522"/>
      </dsp:txXfrm>
    </dsp:sp>
    <dsp:sp modelId="{9674D601-A54E-9542-ADB6-D861D6870D6C}">
      <dsp:nvSpPr>
        <dsp:cNvPr id="0" name=""/>
        <dsp:cNvSpPr/>
      </dsp:nvSpPr>
      <dsp:spPr>
        <a:xfrm>
          <a:off x="5509194" y="260940"/>
          <a:ext cx="1339952" cy="408522"/>
        </a:xfrm>
        <a:prstGeom prst="rect">
          <a:avLst/>
        </a:prstGeom>
        <a:solidFill>
          <a:srgbClr val="2E6A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Lozenges &amp; Gargles </a:t>
          </a:r>
        </a:p>
      </dsp:txBody>
      <dsp:txXfrm>
        <a:off x="5509194" y="260940"/>
        <a:ext cx="1339952" cy="408522"/>
      </dsp:txXfrm>
    </dsp:sp>
    <dsp:sp modelId="{AC4C237F-BFF6-B244-819F-0AEE73895B2F}">
      <dsp:nvSpPr>
        <dsp:cNvPr id="0" name=""/>
        <dsp:cNvSpPr/>
      </dsp:nvSpPr>
      <dsp:spPr>
        <a:xfrm>
          <a:off x="2293308" y="771593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 Larynx </a:t>
          </a:r>
        </a:p>
      </dsp:txBody>
      <dsp:txXfrm>
        <a:off x="2293308" y="771593"/>
        <a:ext cx="1339952" cy="408522"/>
      </dsp:txXfrm>
    </dsp:sp>
    <dsp:sp modelId="{70223D91-99C1-3A41-9855-8C6E107D6BF1}">
      <dsp:nvSpPr>
        <dsp:cNvPr id="0" name=""/>
        <dsp:cNvSpPr/>
      </dsp:nvSpPr>
      <dsp:spPr>
        <a:xfrm>
          <a:off x="3901251" y="771593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Use Emollients* (form a protective coating)</a:t>
          </a:r>
        </a:p>
      </dsp:txBody>
      <dsp:txXfrm>
        <a:off x="3901251" y="771593"/>
        <a:ext cx="1339952" cy="408522"/>
      </dsp:txXfrm>
    </dsp:sp>
    <dsp:sp modelId="{8CC28932-3B7B-D648-BBA0-5FF88D555BF4}">
      <dsp:nvSpPr>
        <dsp:cNvPr id="0" name=""/>
        <dsp:cNvSpPr/>
      </dsp:nvSpPr>
      <dsp:spPr>
        <a:xfrm>
          <a:off x="5509194" y="771593"/>
          <a:ext cx="1339952" cy="408522"/>
        </a:xfrm>
        <a:prstGeom prst="rect">
          <a:avLst/>
        </a:prstGeom>
        <a:solidFill>
          <a:srgbClr val="2E6A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menthol &amp; eucalyptus </a:t>
          </a:r>
        </a:p>
      </dsp:txBody>
      <dsp:txXfrm>
        <a:off x="5509194" y="771593"/>
        <a:ext cx="1339952" cy="408522"/>
      </dsp:txXfrm>
    </dsp:sp>
    <dsp:sp modelId="{B90FFC21-D290-FE43-958A-D944DDAF2F7D}">
      <dsp:nvSpPr>
        <dsp:cNvPr id="0" name=""/>
        <dsp:cNvSpPr/>
      </dsp:nvSpPr>
      <dsp:spPr>
        <a:xfrm>
          <a:off x="2293308" y="1282245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 Tracheobronchial Airway </a:t>
          </a:r>
        </a:p>
      </dsp:txBody>
      <dsp:txXfrm>
        <a:off x="2293308" y="1282245"/>
        <a:ext cx="1339952" cy="408522"/>
      </dsp:txXfrm>
    </dsp:sp>
    <dsp:sp modelId="{27030E43-3320-8E4D-A2C2-CAB001BC612D}">
      <dsp:nvSpPr>
        <dsp:cNvPr id="0" name=""/>
        <dsp:cNvSpPr/>
      </dsp:nvSpPr>
      <dsp:spPr>
        <a:xfrm>
          <a:off x="3901251" y="1282245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Use aerosols* or inhalational of hot steam </a:t>
          </a:r>
        </a:p>
      </dsp:txBody>
      <dsp:txXfrm>
        <a:off x="3901251" y="1282245"/>
        <a:ext cx="1339952" cy="408522"/>
      </dsp:txXfrm>
    </dsp:sp>
    <dsp:sp modelId="{3C10D9E2-8BE3-374F-A1EA-2FF3E4988B68}">
      <dsp:nvSpPr>
        <dsp:cNvPr id="0" name=""/>
        <dsp:cNvSpPr/>
      </dsp:nvSpPr>
      <dsp:spPr>
        <a:xfrm>
          <a:off x="5509194" y="1282245"/>
          <a:ext cx="1339952" cy="408522"/>
        </a:xfrm>
        <a:prstGeom prst="rect">
          <a:avLst/>
        </a:prstGeom>
        <a:solidFill>
          <a:srgbClr val="2E6A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tincture benzoin compound &amp; eucalyptol </a:t>
          </a:r>
        </a:p>
      </dsp:txBody>
      <dsp:txXfrm>
        <a:off x="5509194" y="1282245"/>
        <a:ext cx="1339952" cy="408522"/>
      </dsp:txXfrm>
    </dsp:sp>
    <dsp:sp modelId="{44F8E87A-9018-9941-92F8-3846A516EDEE}">
      <dsp:nvSpPr>
        <dsp:cNvPr id="0" name=""/>
        <dsp:cNvSpPr/>
      </dsp:nvSpPr>
      <dsp:spPr>
        <a:xfrm>
          <a:off x="2293308" y="1792898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During bronchoscopy or bronchography </a:t>
          </a:r>
        </a:p>
      </dsp:txBody>
      <dsp:txXfrm>
        <a:off x="2293308" y="1792898"/>
        <a:ext cx="1339952" cy="408522"/>
      </dsp:txXfrm>
    </dsp:sp>
    <dsp:sp modelId="{F2FC0159-BB36-534D-9039-7CDD274B7E04}">
      <dsp:nvSpPr>
        <dsp:cNvPr id="0" name=""/>
        <dsp:cNvSpPr/>
      </dsp:nvSpPr>
      <dsp:spPr>
        <a:xfrm>
          <a:off x="3901251" y="1792898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Use local anaesthetic aerosols </a:t>
          </a:r>
        </a:p>
      </dsp:txBody>
      <dsp:txXfrm>
        <a:off x="3901251" y="1792898"/>
        <a:ext cx="1339952" cy="408522"/>
      </dsp:txXfrm>
    </dsp:sp>
    <dsp:sp modelId="{270B9D79-826E-F743-BB0B-F8CF42D3D51B}">
      <dsp:nvSpPr>
        <dsp:cNvPr id="0" name=""/>
        <dsp:cNvSpPr/>
      </dsp:nvSpPr>
      <dsp:spPr>
        <a:xfrm>
          <a:off x="5509194" y="1792898"/>
          <a:ext cx="1339952" cy="408522"/>
        </a:xfrm>
        <a:prstGeom prst="rect">
          <a:avLst/>
        </a:prstGeom>
        <a:solidFill>
          <a:srgbClr val="2E6A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lidocaine, benzocaine, and tetracaine </a:t>
          </a:r>
        </a:p>
      </dsp:txBody>
      <dsp:txXfrm>
        <a:off x="5509194" y="1792898"/>
        <a:ext cx="1339952" cy="408522"/>
      </dsp:txXfrm>
    </dsp:sp>
    <dsp:sp modelId="{05CD1AF9-95C6-394C-8B60-07547BBA17B6}">
      <dsp:nvSpPr>
        <dsp:cNvPr id="0" name=""/>
        <dsp:cNvSpPr/>
      </dsp:nvSpPr>
      <dsp:spPr>
        <a:xfrm>
          <a:off x="685365" y="2687297"/>
          <a:ext cx="1339952" cy="5534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Inhibitors of pulmonary stretch receptors in alveoli </a:t>
          </a:r>
        </a:p>
      </dsp:txBody>
      <dsp:txXfrm>
        <a:off x="685365" y="2687297"/>
        <a:ext cx="1339952" cy="553408"/>
      </dsp:txXfrm>
    </dsp:sp>
    <dsp:sp modelId="{19E713A8-F9EE-0B49-ABE4-582A8CBA79E9}">
      <dsp:nvSpPr>
        <dsp:cNvPr id="0" name=""/>
        <dsp:cNvSpPr/>
      </dsp:nvSpPr>
      <dsp:spPr>
        <a:xfrm>
          <a:off x="2293308" y="2759741"/>
          <a:ext cx="1339952" cy="408522"/>
        </a:xfrm>
        <a:prstGeom prst="rect">
          <a:avLst/>
        </a:prstGeom>
        <a:solidFill>
          <a:srgbClr val="2E6A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1" u="sng" kern="1200" dirty="0">
              <a:solidFill>
                <a:srgbClr val="FF0000"/>
              </a:solidFill>
            </a:rPr>
            <a:t>Benzonatate</a:t>
          </a:r>
          <a:r>
            <a:rPr lang="en-US" sz="1000" b="1" u="sng" kern="1200" dirty="0">
              <a:solidFill>
                <a:srgbClr val="FF0000"/>
              </a:solidFill>
            </a:rPr>
            <a:t> </a:t>
          </a:r>
        </a:p>
      </dsp:txBody>
      <dsp:txXfrm>
        <a:off x="2293308" y="2759741"/>
        <a:ext cx="1339952" cy="408522"/>
      </dsp:txXfrm>
    </dsp:sp>
    <dsp:sp modelId="{526B0791-BDD5-F44C-8C58-B3B584D1CD62}">
      <dsp:nvSpPr>
        <dsp:cNvPr id="0" name=""/>
        <dsp:cNvSpPr/>
      </dsp:nvSpPr>
      <dsp:spPr>
        <a:xfrm>
          <a:off x="3901251" y="2711564"/>
          <a:ext cx="1339952" cy="5048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>
              <a:solidFill>
                <a:srgbClr val="FF0000"/>
              </a:solidFill>
              <a:effectLst/>
              <a:latin typeface="Wingdings 3" charset="2"/>
            </a:rPr>
            <a:t></a:t>
          </a:r>
          <a:r>
            <a:rPr lang="en-US" sz="1000" b="1" u="sng" kern="1200" dirty="0">
              <a:solidFill>
                <a:srgbClr val="FF0000"/>
              </a:solidFill>
            </a:rPr>
            <a:t>sensitivity (numbing) of receptors by local anesthetic action. </a:t>
          </a:r>
        </a:p>
      </dsp:txBody>
      <dsp:txXfrm>
        <a:off x="3901251" y="2711564"/>
        <a:ext cx="1339952" cy="504876"/>
      </dsp:txXfrm>
    </dsp:sp>
    <dsp:sp modelId="{9B84A27B-6062-BB49-AC26-1580F4F538B0}">
      <dsp:nvSpPr>
        <dsp:cNvPr id="0" name=""/>
        <dsp:cNvSpPr/>
      </dsp:nvSpPr>
      <dsp:spPr>
        <a:xfrm>
          <a:off x="5509194" y="2303550"/>
          <a:ext cx="1339952" cy="717740"/>
        </a:xfrm>
        <a:prstGeom prst="rect">
          <a:avLst/>
        </a:prstGeom>
        <a:solidFill>
          <a:srgbClr val="9A261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 normal dose: drowsiness, dizziness, dysphagia*, allergic reactions</a:t>
          </a:r>
          <a:br>
            <a:rPr lang="en-US" sz="1000" kern="1200" dirty="0"/>
          </a:br>
          <a:endParaRPr lang="en-US" sz="1000" kern="1200" dirty="0"/>
        </a:p>
      </dsp:txBody>
      <dsp:txXfrm>
        <a:off x="5509194" y="2303550"/>
        <a:ext cx="1339952" cy="717740"/>
      </dsp:txXfrm>
    </dsp:sp>
    <dsp:sp modelId="{525110E6-CD6F-6644-8A5A-238E0371EBAF}">
      <dsp:nvSpPr>
        <dsp:cNvPr id="0" name=""/>
        <dsp:cNvSpPr/>
      </dsp:nvSpPr>
      <dsp:spPr>
        <a:xfrm>
          <a:off x="5518047" y="3178286"/>
          <a:ext cx="1339952" cy="501031"/>
        </a:xfrm>
        <a:prstGeom prst="rect">
          <a:avLst/>
        </a:prstGeom>
        <a:solidFill>
          <a:srgbClr val="9A261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 overdose: mental confusion, hallucination, restlessness &amp; tremors </a:t>
          </a:r>
        </a:p>
      </dsp:txBody>
      <dsp:txXfrm>
        <a:off x="5518047" y="3178286"/>
        <a:ext cx="1339952" cy="501031"/>
      </dsp:txXfrm>
    </dsp:sp>
    <dsp:sp modelId="{2BA68AD0-8856-7A40-971B-AAB67B72CCDE}">
      <dsp:nvSpPr>
        <dsp:cNvPr id="0" name=""/>
        <dsp:cNvSpPr/>
      </dsp:nvSpPr>
      <dsp:spPr>
        <a:xfrm rot="16200000">
          <a:off x="-861943" y="5066674"/>
          <a:ext cx="2150115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Centrally Acting</a:t>
          </a:r>
        </a:p>
      </dsp:txBody>
      <dsp:txXfrm>
        <a:off x="-861943" y="5066674"/>
        <a:ext cx="2150115" cy="408522"/>
      </dsp:txXfrm>
    </dsp:sp>
    <dsp:sp modelId="{0665B060-D3AC-9444-8803-299003088235}">
      <dsp:nvSpPr>
        <dsp:cNvPr id="0" name=""/>
        <dsp:cNvSpPr/>
      </dsp:nvSpPr>
      <dsp:spPr>
        <a:xfrm>
          <a:off x="685365" y="3598163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OPIOIDS </a:t>
          </a:r>
          <a:r>
            <a:rPr lang="en-US" sz="1000" kern="1200" dirty="0">
              <a:solidFill>
                <a:srgbClr val="9A261F"/>
              </a:solidFill>
            </a:rPr>
            <a:t>(activating μ opioid receptors)</a:t>
          </a:r>
        </a:p>
      </dsp:txBody>
      <dsp:txXfrm>
        <a:off x="685365" y="3598163"/>
        <a:ext cx="1339952" cy="408522"/>
      </dsp:txXfrm>
    </dsp:sp>
    <dsp:sp modelId="{B9FF9482-F9E6-7545-8F1D-EE923FA7E678}">
      <dsp:nvSpPr>
        <dsp:cNvPr id="0" name=""/>
        <dsp:cNvSpPr/>
      </dsp:nvSpPr>
      <dsp:spPr>
        <a:xfrm>
          <a:off x="2293308" y="3342836"/>
          <a:ext cx="1339952" cy="408522"/>
        </a:xfrm>
        <a:prstGeom prst="rect">
          <a:avLst/>
        </a:prstGeom>
        <a:solidFill>
          <a:srgbClr val="2E6A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Codeine </a:t>
          </a:r>
        </a:p>
      </dsp:txBody>
      <dsp:txXfrm>
        <a:off x="2293308" y="3342836"/>
        <a:ext cx="1339952" cy="408522"/>
      </dsp:txXfrm>
    </dsp:sp>
    <dsp:sp modelId="{44AF8539-EB22-D245-A9F5-266E20B2EAD1}">
      <dsp:nvSpPr>
        <dsp:cNvPr id="0" name=""/>
        <dsp:cNvSpPr/>
      </dsp:nvSpPr>
      <dsp:spPr>
        <a:xfrm>
          <a:off x="2293308" y="3853489"/>
          <a:ext cx="1339952" cy="408522"/>
        </a:xfrm>
        <a:prstGeom prst="rect">
          <a:avLst/>
        </a:prstGeom>
        <a:solidFill>
          <a:srgbClr val="2E6A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Pholcodine</a:t>
          </a:r>
          <a:r>
            <a:rPr lang="en-US" sz="1000" kern="1200" dirty="0"/>
            <a:t> </a:t>
          </a:r>
        </a:p>
      </dsp:txBody>
      <dsp:txXfrm>
        <a:off x="2293308" y="3853489"/>
        <a:ext cx="1339952" cy="408522"/>
      </dsp:txXfrm>
    </dsp:sp>
    <dsp:sp modelId="{2935D3A9-A1C9-1E4B-8909-2394BFFDAD68}">
      <dsp:nvSpPr>
        <dsp:cNvPr id="0" name=""/>
        <dsp:cNvSpPr/>
      </dsp:nvSpPr>
      <dsp:spPr>
        <a:xfrm>
          <a:off x="685365" y="4966985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NON-OPIOIDS </a:t>
          </a:r>
        </a:p>
      </dsp:txBody>
      <dsp:txXfrm>
        <a:off x="685365" y="4966985"/>
        <a:ext cx="1339952" cy="408522"/>
      </dsp:txXfrm>
    </dsp:sp>
    <dsp:sp modelId="{DAF8B5EB-F6D1-624E-B71E-B8CC22B12216}">
      <dsp:nvSpPr>
        <dsp:cNvPr id="0" name=""/>
        <dsp:cNvSpPr/>
      </dsp:nvSpPr>
      <dsp:spPr>
        <a:xfrm>
          <a:off x="2293308" y="4364141"/>
          <a:ext cx="1339952" cy="408522"/>
        </a:xfrm>
        <a:prstGeom prst="rect">
          <a:avLst/>
        </a:prstGeom>
        <a:solidFill>
          <a:srgbClr val="2E6A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Antihistaminics </a:t>
          </a:r>
        </a:p>
      </dsp:txBody>
      <dsp:txXfrm>
        <a:off x="2293308" y="4364141"/>
        <a:ext cx="1339952" cy="408522"/>
      </dsp:txXfrm>
    </dsp:sp>
    <dsp:sp modelId="{310B12E6-1D8A-2F4E-8146-82B02DC892D3}">
      <dsp:nvSpPr>
        <dsp:cNvPr id="0" name=""/>
        <dsp:cNvSpPr/>
      </dsp:nvSpPr>
      <dsp:spPr>
        <a:xfrm>
          <a:off x="3901251" y="4364141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sedating</a:t>
          </a:r>
        </a:p>
      </dsp:txBody>
      <dsp:txXfrm>
        <a:off x="3901251" y="4364141"/>
        <a:ext cx="1339952" cy="408522"/>
      </dsp:txXfrm>
    </dsp:sp>
    <dsp:sp modelId="{3226F18B-0CBC-0746-8290-D6142ED22CA6}">
      <dsp:nvSpPr>
        <dsp:cNvPr id="0" name=""/>
        <dsp:cNvSpPr/>
      </dsp:nvSpPr>
      <dsp:spPr>
        <a:xfrm>
          <a:off x="2293308" y="5550187"/>
          <a:ext cx="1339952" cy="408522"/>
        </a:xfrm>
        <a:prstGeom prst="rect">
          <a:avLst/>
        </a:prstGeom>
        <a:solidFill>
          <a:srgbClr val="2E6A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1" u="sng" kern="1200" dirty="0">
              <a:solidFill>
                <a:srgbClr val="FF0000"/>
              </a:solidFill>
            </a:rPr>
            <a:t>Dextromethorphan</a:t>
          </a:r>
          <a:r>
            <a:rPr lang="en-US" sz="1000" b="1" u="sng" kern="1200" dirty="0">
              <a:solidFill>
                <a:srgbClr val="FF0000"/>
              </a:solidFill>
            </a:rPr>
            <a:t> </a:t>
          </a:r>
        </a:p>
      </dsp:txBody>
      <dsp:txXfrm>
        <a:off x="2293308" y="5550187"/>
        <a:ext cx="1339952" cy="408522"/>
      </dsp:txXfrm>
    </dsp:sp>
    <dsp:sp modelId="{4ED80BE4-750C-1B48-AB21-F564DB494F79}">
      <dsp:nvSpPr>
        <dsp:cNvPr id="0" name=""/>
        <dsp:cNvSpPr/>
      </dsp:nvSpPr>
      <dsp:spPr>
        <a:xfrm>
          <a:off x="3901251" y="4874794"/>
          <a:ext cx="1339952" cy="17593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0000"/>
              </a:solidFill>
            </a:rPr>
            <a:t>It </a:t>
          </a:r>
          <a:r>
            <a:rPr lang="en-US" sz="1000" kern="1200" dirty="0">
              <a:solidFill>
                <a:srgbClr val="FF0000"/>
              </a:solidFill>
              <a:effectLst/>
              <a:latin typeface="Wingdings 3" charset="2"/>
            </a:rPr>
            <a:t></a:t>
          </a:r>
          <a:r>
            <a:rPr lang="en-US" sz="1000" kern="1200" dirty="0">
              <a:solidFill>
                <a:srgbClr val="FF0000"/>
              </a:solidFill>
            </a:rPr>
            <a:t> threshold at cough center. </a:t>
          </a:r>
          <a:r>
            <a:rPr lang="en-US" sz="1000" b="1" u="sng" kern="1200" dirty="0">
              <a:solidFill>
                <a:srgbClr val="FF0000"/>
              </a:solidFill>
            </a:rPr>
            <a:t>It has benefits over opioids in being: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>
              <a:solidFill>
                <a:srgbClr val="FF0000"/>
              </a:solidFill>
            </a:rPr>
            <a:t>1. As potent as codeine.</a:t>
          </a:r>
          <a:br>
            <a:rPr lang="en-US" sz="1000" b="1" u="sng" kern="1200" dirty="0">
              <a:solidFill>
                <a:srgbClr val="FF0000"/>
              </a:solidFill>
            </a:rPr>
          </a:br>
          <a:r>
            <a:rPr lang="en-US" sz="1000" b="1" u="sng" kern="1200" dirty="0">
              <a:solidFill>
                <a:srgbClr val="FF0000"/>
              </a:solidFill>
            </a:rPr>
            <a:t>2- But no drowsiness.</a:t>
          </a:r>
          <a:br>
            <a:rPr lang="en-US" sz="1000" b="1" u="sng" kern="1200" dirty="0">
              <a:solidFill>
                <a:srgbClr val="FF0000"/>
              </a:solidFill>
            </a:rPr>
          </a:br>
          <a:r>
            <a:rPr lang="en-US" sz="1000" b="1" u="sng" kern="1200" dirty="0">
              <a:solidFill>
                <a:srgbClr val="FF0000"/>
              </a:solidFill>
            </a:rPr>
            <a:t>3- Less constipating</a:t>
          </a:r>
          <a:br>
            <a:rPr lang="en-US" sz="1000" b="1" u="sng" kern="1200" dirty="0">
              <a:solidFill>
                <a:srgbClr val="FF0000"/>
              </a:solidFill>
            </a:rPr>
          </a:br>
          <a:r>
            <a:rPr lang="en-US" sz="1000" b="1" u="sng" kern="1200" dirty="0">
              <a:solidFill>
                <a:srgbClr val="FF0000"/>
              </a:solidFill>
            </a:rPr>
            <a:t>4- No respiratory       depression.</a:t>
          </a:r>
          <a:br>
            <a:rPr lang="en-US" sz="1000" b="1" u="sng" kern="1200" dirty="0">
              <a:solidFill>
                <a:srgbClr val="FF0000"/>
              </a:solidFill>
            </a:rPr>
          </a:br>
          <a:r>
            <a:rPr lang="en-US" sz="1000" b="1" u="sng" kern="1200" dirty="0">
              <a:solidFill>
                <a:srgbClr val="FF0000"/>
              </a:solidFill>
            </a:rPr>
            <a:t>5- No inhibition of      mucociliary clearance.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>
              <a:solidFill>
                <a:srgbClr val="FF0000"/>
              </a:solidFill>
            </a:rPr>
            <a:t>6- No addiction. </a:t>
          </a:r>
        </a:p>
      </dsp:txBody>
      <dsp:txXfrm>
        <a:off x="3901251" y="4874794"/>
        <a:ext cx="1339952" cy="1759308"/>
      </dsp:txXfrm>
    </dsp:sp>
    <dsp:sp modelId="{0BBB20D0-DA4B-8D4E-8090-FAD50AA573E1}">
      <dsp:nvSpPr>
        <dsp:cNvPr id="0" name=""/>
        <dsp:cNvSpPr/>
      </dsp:nvSpPr>
      <dsp:spPr>
        <a:xfrm>
          <a:off x="685365" y="6764786"/>
          <a:ext cx="1339952" cy="408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ADRs</a:t>
          </a:r>
        </a:p>
      </dsp:txBody>
      <dsp:txXfrm>
        <a:off x="685365" y="6764786"/>
        <a:ext cx="1339952" cy="408522"/>
      </dsp:txXfrm>
    </dsp:sp>
    <dsp:sp modelId="{6B8E59E5-B700-2E4A-9ACE-96F6B36A6858}">
      <dsp:nvSpPr>
        <dsp:cNvPr id="0" name=""/>
        <dsp:cNvSpPr/>
      </dsp:nvSpPr>
      <dsp:spPr>
        <a:xfrm>
          <a:off x="2293308" y="6198655"/>
          <a:ext cx="1339952" cy="655416"/>
        </a:xfrm>
        <a:prstGeom prst="rect">
          <a:avLst/>
        </a:prstGeom>
        <a:solidFill>
          <a:srgbClr val="9A261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 normal doses: Nausea, vomiting, dizziness, rash &amp; pruritus</a:t>
          </a:r>
          <a:br>
            <a:rPr lang="en-US" sz="1000" kern="1200" dirty="0"/>
          </a:br>
          <a:endParaRPr lang="en-US" sz="1000" kern="1200" dirty="0"/>
        </a:p>
      </dsp:txBody>
      <dsp:txXfrm>
        <a:off x="2293308" y="6198655"/>
        <a:ext cx="1339952" cy="655416"/>
      </dsp:txXfrm>
    </dsp:sp>
    <dsp:sp modelId="{A1932496-D2CC-0045-8758-1BF5C8D4D591}">
      <dsp:nvSpPr>
        <dsp:cNvPr id="0" name=""/>
        <dsp:cNvSpPr/>
      </dsp:nvSpPr>
      <dsp:spPr>
        <a:xfrm>
          <a:off x="2293308" y="7010404"/>
          <a:ext cx="1339952" cy="599665"/>
        </a:xfrm>
        <a:prstGeom prst="rect">
          <a:avLst/>
        </a:prstGeom>
        <a:solidFill>
          <a:srgbClr val="9A261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 high doses: hallucinations + opiate like side effects on respiration &amp; GIT </a:t>
          </a:r>
        </a:p>
      </dsp:txBody>
      <dsp:txXfrm>
        <a:off x="2293308" y="7010404"/>
        <a:ext cx="1339952" cy="599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D08-045B-4466-9F7D-D1037B45358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3CDC-BBCB-493C-B2EF-FA0E3B60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5000" r="904" b="5893"/>
          <a:stretch/>
        </p:blipFill>
        <p:spPr>
          <a:xfrm flipH="1">
            <a:off x="0" y="1910443"/>
            <a:ext cx="6858000" cy="7233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63736" y="272232"/>
            <a:ext cx="1587028" cy="90342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89953" y="7478052"/>
            <a:ext cx="124397" cy="141865"/>
            <a:chOff x="-4889" y="0"/>
            <a:chExt cx="150376" cy="171424"/>
          </a:xfrm>
          <a:solidFill>
            <a:srgbClr val="5787B7"/>
          </a:solidFill>
        </p:grpSpPr>
        <p:sp>
          <p:nvSpPr>
            <p:cNvPr id="1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519610" y="738314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2E6AA6"/>
                </a:solidFill>
              </a:rPr>
              <a:t>Titles</a:t>
            </a:r>
          </a:p>
          <a:p>
            <a:pPr algn="l"/>
            <a:r>
              <a:rPr lang="en-US" dirty="0">
                <a:solidFill>
                  <a:srgbClr val="9B261F"/>
                </a:solidFill>
              </a:rPr>
              <a:t>Very important</a:t>
            </a:r>
          </a:p>
          <a:p>
            <a:pPr algn="l"/>
            <a:r>
              <a:rPr lang="en-US" dirty="0">
                <a:solidFill>
                  <a:srgbClr val="A6A6A6"/>
                </a:solidFill>
              </a:rPr>
              <a:t>Extra information</a:t>
            </a:r>
          </a:p>
          <a:p>
            <a:pPr algn="l"/>
            <a:r>
              <a:rPr lang="en-US" dirty="0">
                <a:solidFill>
                  <a:srgbClr val="00B050"/>
                </a:solidFill>
              </a:rPr>
              <a:t>Doctor’s notes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88184" y="7748766"/>
            <a:ext cx="124397" cy="141865"/>
            <a:chOff x="-4889" y="0"/>
            <a:chExt cx="150376" cy="171424"/>
          </a:xfrm>
          <a:solidFill>
            <a:srgbClr val="9B261F"/>
          </a:solidFill>
        </p:grpSpPr>
        <p:sp>
          <p:nvSpPr>
            <p:cNvPr id="15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385553" y="8025409"/>
            <a:ext cx="124397" cy="141865"/>
            <a:chOff x="-4889" y="0"/>
            <a:chExt cx="150376" cy="171424"/>
          </a:xfrm>
          <a:solidFill>
            <a:srgbClr val="A6A6A6"/>
          </a:solidFill>
        </p:grpSpPr>
        <p:sp>
          <p:nvSpPr>
            <p:cNvPr id="18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85553" y="8321832"/>
            <a:ext cx="124397" cy="141865"/>
            <a:chOff x="-4889" y="0"/>
            <a:chExt cx="150376" cy="171424"/>
          </a:xfrm>
          <a:solidFill>
            <a:srgbClr val="00B050"/>
          </a:solidFill>
        </p:grpSpPr>
        <p:sp>
          <p:nvSpPr>
            <p:cNvPr id="2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5343967" y="224790"/>
            <a:ext cx="1313565" cy="998307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-968855" y="87364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5BAB-76E4-4F8B-BEE7-D8A0F4C2FC4B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8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24E3-D810-4E96-817D-348D62A58565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6857999" cy="914400"/>
          </a:xfrm>
          <a:prstGeom prst="rect">
            <a:avLst/>
          </a:prstGeom>
          <a:solidFill>
            <a:srgbClr val="2E6AA6"/>
          </a:solidFill>
          <a:ln>
            <a:solidFill>
              <a:srgbClr val="2E6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287649" y="-74674"/>
            <a:ext cx="2023825" cy="1328061"/>
          </a:xfrm>
          <a:prstGeom prst="line">
            <a:avLst/>
          </a:prstGeom>
          <a:ln w="1111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5000" r="904" b="5893"/>
          <a:stretch/>
        </p:blipFill>
        <p:spPr>
          <a:xfrm flipH="1">
            <a:off x="0" y="1910443"/>
            <a:ext cx="6858000" cy="7233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590435"/>
            <a:ext cx="5915025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4525" y="914404"/>
            <a:ext cx="6858000" cy="0"/>
          </a:xfrm>
          <a:prstGeom prst="line">
            <a:avLst/>
          </a:prstGeom>
          <a:ln w="111125">
            <a:solidFill>
              <a:srgbClr val="9A2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563692" y="503466"/>
            <a:ext cx="369813" cy="277738"/>
          </a:xfrm>
          <a:prstGeom prst="line">
            <a:avLst/>
          </a:prstGeom>
          <a:ln w="111125">
            <a:solidFill>
              <a:srgbClr val="9A2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166327" y="202665"/>
            <a:ext cx="506186" cy="448842"/>
          </a:xfrm>
          <a:prstGeom prst="ellipse">
            <a:avLst/>
          </a:prstGeom>
          <a:solidFill>
            <a:srgbClr val="9A261F"/>
          </a:solidFill>
          <a:ln>
            <a:solidFill>
              <a:srgbClr val="9A2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hord 21"/>
          <p:cNvSpPr/>
          <p:nvPr userDrawn="1"/>
        </p:nvSpPr>
        <p:spPr>
          <a:xfrm rot="6768006">
            <a:off x="809863" y="631320"/>
            <a:ext cx="398451" cy="462693"/>
          </a:xfrm>
          <a:prstGeom prst="chord">
            <a:avLst/>
          </a:prstGeom>
          <a:solidFill>
            <a:srgbClr val="9A261F"/>
          </a:solidFill>
          <a:ln>
            <a:solidFill>
              <a:srgbClr val="9A2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-968855" y="87364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5000" r="904" b="5893"/>
          <a:stretch/>
        </p:blipFill>
        <p:spPr>
          <a:xfrm flipH="1">
            <a:off x="0" y="1910443"/>
            <a:ext cx="6858000" cy="7233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0264" y="2190745"/>
            <a:ext cx="1094736" cy="117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000" y="1949031"/>
            <a:ext cx="1143575" cy="14214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63736" y="272232"/>
            <a:ext cx="1587028" cy="9034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5343967" y="224790"/>
            <a:ext cx="1313565" cy="998307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96392154"/>
              </p:ext>
            </p:extLst>
          </p:nvPr>
        </p:nvGraphicFramePr>
        <p:xfrm>
          <a:off x="1143000" y="3036358"/>
          <a:ext cx="4572000" cy="43281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1111751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8946832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Boys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Girls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118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عبدالرحمن ذكري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غادة</a:t>
                      </a:r>
                      <a:r>
                        <a:rPr lang="ar-SA" sz="1800" b="0" baseline="0" dirty="0"/>
                        <a:t> المهنا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62324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عبدالعزيز رضوان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اللولو</a:t>
                      </a:r>
                      <a:r>
                        <a:rPr lang="ar-SA" sz="1800" b="0" baseline="0" dirty="0"/>
                        <a:t> الصليهم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3304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مؤيد</a:t>
                      </a:r>
                      <a:r>
                        <a:rPr lang="ar-SA" sz="1800" baseline="0" dirty="0"/>
                        <a:t> أحمد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روان</a:t>
                      </a:r>
                      <a:r>
                        <a:rPr lang="ar-SA" sz="1800" b="0" baseline="0" dirty="0"/>
                        <a:t> القحطاني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999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فيصل العباد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امل</a:t>
                      </a:r>
                      <a:r>
                        <a:rPr lang="ar-SA" sz="1800" b="0" baseline="0" dirty="0"/>
                        <a:t> القرني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13221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فارس النفيسة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شروق</a:t>
                      </a:r>
                      <a:r>
                        <a:rPr lang="ar-SA" sz="1800" b="0" baseline="0" dirty="0"/>
                        <a:t> الصومالي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25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خالد العيسى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سما</a:t>
                      </a:r>
                      <a:r>
                        <a:rPr lang="ar-SA" sz="1800" b="0" baseline="0" dirty="0"/>
                        <a:t> الحربي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26783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عبدالرحمن العريفي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انوار</a:t>
                      </a:r>
                      <a:r>
                        <a:rPr lang="ar-SA" sz="1800" b="0" baseline="0" dirty="0"/>
                        <a:t> العجمي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713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عبدالرحمن</a:t>
                      </a:r>
                      <a:r>
                        <a:rPr lang="ar-SA" sz="1800" baseline="0" dirty="0"/>
                        <a:t> الجريان</a:t>
                      </a:r>
                      <a:endParaRPr lang="ar-SA" sz="1800" b="0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وتين</a:t>
                      </a:r>
                      <a:r>
                        <a:rPr lang="ar-SA" sz="1800" b="0" baseline="0" dirty="0"/>
                        <a:t> الحمود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71934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محمد خوجة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رنا</a:t>
                      </a:r>
                      <a:r>
                        <a:rPr lang="ar-SA" sz="1800" b="0" baseline="0" dirty="0"/>
                        <a:t> باراسين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356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عمر التركستاني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457631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 userDrawn="1"/>
        </p:nvSpPr>
        <p:spPr>
          <a:xfrm>
            <a:off x="243114" y="7143357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US" sz="1800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Contact</a:t>
            </a:r>
            <a:r>
              <a:rPr lang="en-US" sz="1800" baseline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us 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@Pharma436</a:t>
            </a:r>
          </a:p>
          <a:p>
            <a:pPr algn="l">
              <a:lnSpc>
                <a:spcPct val="150000"/>
              </a:lnSpc>
            </a:pPr>
            <a:r>
              <a:rPr lang="en-US" sz="1800" baseline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	Pharma436@outlook.com</a:t>
            </a:r>
          </a:p>
        </p:txBody>
      </p:sp>
      <p:pic>
        <p:nvPicPr>
          <p:cNvPr id="2050" name="Picture 2" descr="Image result for outlook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3" y="8230892"/>
            <a:ext cx="347541" cy="3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witter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3" y="7833554"/>
            <a:ext cx="276443" cy="22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-968855" y="87364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1164955">
            <a:off x="1787977" y="2744404"/>
            <a:ext cx="220564" cy="1255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20416561">
            <a:off x="4777294" y="2667211"/>
            <a:ext cx="220564" cy="1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4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11B1-3D6B-477A-8474-2D239A2A1E30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5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DDB-ECFC-4C6A-A764-DDA07B8D50B2}" type="datetime1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28A4-AFEA-4A34-95A8-247BD3CB8071}" type="datetime1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40E1-ABA2-42F5-8697-1953C1EA20E1}" type="datetime1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0C7-4DFA-4933-83B3-3A392722552D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3EB8-C00B-4BF9-A965-EFF7903BF2A5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2050-8821-4C78-B239-8673A458227B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AqJoVYVS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b3mFr7XrnY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lineexambuilder.com/pharma-cough-and-rhinitis/exam-132338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GSr1miVN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63736" y="272232"/>
            <a:ext cx="1587028" cy="9034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90528" y="6930187"/>
            <a:ext cx="1878777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 positive</a:t>
            </a:r>
            <a:endParaRPr lang="ar-SA" sz="24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9626" y="1660784"/>
            <a:ext cx="4818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Treatment of Acute &amp; Chronic Rhinitis and Cough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8554" y="2889862"/>
            <a:ext cx="552156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Objectives: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Define rhinitis and cough.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Classify drugs used in the treatment of rhinitis.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Expand on the pharmacology of different drug groups used in the treatment as; antihistamines, leukotriene antagonists, corticosteroids, decongestants and anticholinergics.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Describe the pharmacology of different expectorants and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mucolytics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used in the treatment of productive cough.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Describe the pharmacology of antitussives (cough suppressants).</a:t>
            </a:r>
          </a:p>
        </p:txBody>
      </p:sp>
    </p:spTree>
    <p:extLst>
      <p:ext uri="{BB962C8B-B14F-4D97-AF65-F5344CB8AC3E}">
        <p14:creationId xmlns:p14="http://schemas.microsoft.com/office/powerpoint/2010/main" val="128332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8900" y="4511224"/>
          <a:ext cx="6667500" cy="387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30115"/>
              </p:ext>
            </p:extLst>
          </p:nvPr>
        </p:nvGraphicFramePr>
        <p:xfrm>
          <a:off x="840740" y="340704"/>
          <a:ext cx="5052060" cy="2382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4645" y="2773680"/>
            <a:ext cx="6396009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ü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Coughing is a sudden expulsion of air from the lungs through the epiglottis at an amazingly fast speed (~100 miles/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to rid breathing passage ways of unwanted irritants. </a:t>
            </a:r>
          </a:p>
          <a:p>
            <a:pPr marL="171450" indent="-171450">
              <a:buFont typeface="Wingdings" charset="2"/>
              <a:buChar char="ü"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Wingdings" charset="2"/>
              <a:buChar char="ü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Abdominal &amp; intercostal muscles contract, against the closed epiglottis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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pressure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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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air is forcefully expelled  to dislodge the triggering irritant.</a:t>
            </a:r>
          </a:p>
          <a:p>
            <a:pPr marL="171450" indent="-171450">
              <a:buFont typeface="Wingdings" charset="2"/>
              <a:buChar char="ü"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Wingdings" charset="2"/>
              <a:buChar char="ü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Cough is may be useful “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wet or productive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 Sometimes, it may not be useful &amp; annoying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secondry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irritant vapors, gases, infections, cancer “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dry or irritant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  <a:p>
            <a:endParaRPr lang="en-US" sz="1200" b="1" dirty="0">
              <a:solidFill>
                <a:srgbClr val="AFABAB"/>
              </a:solidFill>
              <a:latin typeface="Arial Narrow" pitchFamily="34" charset="0"/>
            </a:endParaRPr>
          </a:p>
          <a:p>
            <a:r>
              <a:rPr lang="en-US" sz="900" b="1" dirty="0">
                <a:solidFill>
                  <a:srgbClr val="AFABAB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3976" y="224723"/>
            <a:ext cx="3564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Treatment of Cough</a:t>
            </a:r>
          </a:p>
        </p:txBody>
      </p:sp>
    </p:spTree>
    <p:extLst>
      <p:ext uri="{BB962C8B-B14F-4D97-AF65-F5344CB8AC3E}">
        <p14:creationId xmlns:p14="http://schemas.microsoft.com/office/powerpoint/2010/main" val="26196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3524"/>
            <a:ext cx="5915025" cy="5801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29454"/>
              </p:ext>
            </p:extLst>
          </p:nvPr>
        </p:nvGraphicFramePr>
        <p:xfrm>
          <a:off x="0" y="1109033"/>
          <a:ext cx="6858014" cy="5683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1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3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969">
                <a:tc gridSpan="3"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n w="3175"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Act by removal of mucus</a:t>
                      </a:r>
                      <a:r>
                        <a:rPr lang="en-US" u="none" baseline="0" dirty="0">
                          <a:ln w="3175"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(sputum)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effectLst/>
                        </a:rPr>
                        <a:t>Final outcome is that cough is indirectly diminished 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Stimulation</a:t>
                      </a:r>
                      <a:r>
                        <a:rPr lang="en-US" b="1" baseline="0" dirty="0"/>
                        <a:t> type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Reflex</a:t>
                      </a:r>
                      <a:r>
                        <a:rPr lang="en-US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Stimulation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Direct Stimulation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35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Mechanism of 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u="sng" dirty="0"/>
                        <a:t>Irritate GIT </a:t>
                      </a:r>
                      <a:r>
                        <a:rPr lang="en-US" sz="1200" b="1" u="sng" dirty="0">
                          <a:sym typeface="Wingdings"/>
                        </a:rPr>
                        <a:t></a:t>
                      </a:r>
                      <a:r>
                        <a:rPr lang="en-US" sz="1200" b="1" u="sng" baseline="0" dirty="0">
                          <a:sym typeface="Wingdings"/>
                        </a:rPr>
                        <a:t> </a:t>
                      </a:r>
                      <a:r>
                        <a:rPr lang="en-US" sz="1200" b="1" u="sng" dirty="0"/>
                        <a:t>stimulate gastropulmonary vagal reflex </a:t>
                      </a:r>
                      <a:r>
                        <a:rPr lang="en-US" sz="1200" b="1" u="sng" dirty="0">
                          <a:sym typeface="Wingdings"/>
                        </a:rPr>
                        <a:t></a:t>
                      </a:r>
                      <a:r>
                        <a:rPr lang="en-US" sz="1200" b="1" u="sng" baseline="0" dirty="0">
                          <a:sym typeface="Wingdings"/>
                        </a:rPr>
                        <a:t> </a:t>
                      </a:r>
                      <a:r>
                        <a:rPr lang="en-US" sz="1200" b="1" u="sng" dirty="0"/>
                        <a:t>loosening &amp; thinning of secretions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effectLst/>
                        </a:rPr>
                        <a:t>Stimulate secretory glands </a:t>
                      </a:r>
                      <a:r>
                        <a:rPr lang="en-US" sz="1200" b="1" u="sng" kern="1200" dirty="0">
                          <a:effectLst/>
                          <a:sym typeface="Wingdings"/>
                        </a:rPr>
                        <a:t>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effectLst/>
                          <a:latin typeface="Wingdings 3" charset="2"/>
                        </a:rPr>
                        <a:t></a:t>
                      </a:r>
                      <a:r>
                        <a:rPr lang="ar-SA" sz="1200" b="1" u="sng" dirty="0">
                          <a:effectLst/>
                          <a:latin typeface="Wingdings 3" charset="2"/>
                        </a:rPr>
                        <a:t> </a:t>
                      </a:r>
                      <a:r>
                        <a:rPr lang="en-US" sz="1200" b="1" u="sng" kern="1200" dirty="0">
                          <a:effectLst/>
                        </a:rPr>
                        <a:t>respiratory fluids production </a:t>
                      </a:r>
                      <a:endParaRPr lang="en-US" sz="1200" b="1" u="sng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03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Drug example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</a:rPr>
                        <a:t>Guaifenesin </a:t>
                      </a:r>
                      <a:endParaRPr lang="en-US" sz="1200" b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</a:rPr>
                        <a:t>Iodinated glycerol,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</a:rPr>
                        <a:t>Na or K iodide,</a:t>
                      </a:r>
                      <a:r>
                        <a:rPr lang="en-US" sz="1200" b="1" u="sng" kern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</a:rPr>
                        <a:t>acetate , Ammonium chloride, </a:t>
                      </a:r>
                      <a:r>
                        <a:rPr lang="en-US" sz="1200" b="1" u="sng" kern="1200" dirty="0" err="1">
                          <a:solidFill>
                            <a:schemeClr val="tx1"/>
                          </a:solidFill>
                          <a:effectLst/>
                        </a:rPr>
                        <a:t>Ipecacuahna</a:t>
                      </a: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u="sng" kern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1" u="sng" kern="1200" baseline="0" dirty="0">
                          <a:solidFill>
                            <a:schemeClr val="tx1"/>
                          </a:solidFill>
                          <a:effectLst/>
                        </a:rPr>
                        <a:t>is plant</a:t>
                      </a:r>
                      <a:endParaRPr lang="en-US" sz="1050" b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621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ADRs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Dry mouth,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chapped lips,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 risk of kidney stones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 (due to </a:t>
                      </a:r>
                      <a:r>
                        <a:rPr lang="en-US" sz="1200" dirty="0">
                          <a:effectLst/>
                          <a:latin typeface="Wingdings 3" charset="2"/>
                        </a:rPr>
                        <a:t></a:t>
                      </a:r>
                      <a:r>
                        <a:rPr lang="en-US" sz="1200" kern="1200" dirty="0">
                          <a:effectLst/>
                        </a:rPr>
                        <a:t> uric acid excretion). </a:t>
                      </a:r>
                      <a:endParaRPr lang="en-US" sz="1200" dirty="0"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ADRs of</a:t>
                      </a:r>
                      <a:r>
                        <a:rPr lang="en-US" sz="1200" kern="1200" baseline="0" dirty="0">
                          <a:effectLst/>
                        </a:rPr>
                        <a:t> iodine preparation:</a:t>
                      </a:r>
                      <a:endParaRPr lang="en-US" sz="1200" kern="1200" dirty="0">
                        <a:effectLst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Unpleasant metallic taste, hypersensitivity, hypothyroidism, swollen of salivary glands (overstimulation of salivary secretion), &amp; flare of old TB. </a:t>
                      </a:r>
                      <a:endParaRPr lang="en-US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21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Indications</a:t>
                      </a:r>
                    </a:p>
                    <a:p>
                      <a:pPr algn="ctr"/>
                      <a:r>
                        <a:rPr lang="en-US" b="1" dirty="0"/>
                        <a:t>(Uses)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Common cold, Bronchitis, Pharyngitis, and Chronic paranasal sinusitis.</a:t>
                      </a:r>
                      <a:endParaRPr lang="en-US" sz="1200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1661" y="151709"/>
            <a:ext cx="267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Expectorants</a:t>
            </a:r>
          </a:p>
        </p:txBody>
      </p:sp>
    </p:spTree>
    <p:extLst>
      <p:ext uri="{BB962C8B-B14F-4D97-AF65-F5344CB8AC3E}">
        <p14:creationId xmlns:p14="http://schemas.microsoft.com/office/powerpoint/2010/main" val="91522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258" y="138896"/>
            <a:ext cx="317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Mucolytics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88384"/>
              </p:ext>
            </p:extLst>
          </p:nvPr>
        </p:nvGraphicFramePr>
        <p:xfrm>
          <a:off x="-4" y="2650741"/>
          <a:ext cx="6858004" cy="50764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724">
                <a:tc gridSpan="6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Mucolytics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Drug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N-acetylcysteine</a:t>
                      </a:r>
                      <a:r>
                        <a:rPr lang="en-US" sz="11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b="1" u="sng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Bromhexine</a:t>
                      </a:r>
                      <a:r>
                        <a:rPr lang="en-US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(and its metabolite</a:t>
                      </a:r>
                      <a:r>
                        <a:rPr lang="en-US" sz="105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ambroxol</a:t>
                      </a:r>
                      <a:r>
                        <a:rPr lang="en-US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Pulmozyme</a:t>
                      </a:r>
                      <a:r>
                        <a:rPr lang="en-US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(Dornase Alpha or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rhDNAase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*) </a:t>
                      </a:r>
                      <a:endParaRPr lang="en-US" sz="105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Hypertonic saline and NaHCO</a:t>
                      </a:r>
                      <a:r>
                        <a:rPr lang="en-US" sz="1050" b="1" u="sng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b="1" u="sng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Steam inhalation </a:t>
                      </a:r>
                      <a:endParaRPr lang="en-US" sz="1050" b="1" u="sng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8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occurs by one or more of the following;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Mechanism of Action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Breakdown  S-S bonds in glycoproteins</a:t>
                      </a:r>
                      <a:r>
                        <a:rPr lang="en-US" sz="105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</a:t>
                      </a:r>
                    </a:p>
                    <a:p>
                      <a:pPr algn="l"/>
                      <a:r>
                        <a:rPr lang="en-US" sz="105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en-US" sz="1050" b="1" u="sng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viscid mucous </a:t>
                      </a:r>
                      <a:endParaRPr lang="en-US" sz="1050" b="1" u="sng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Synthesize serous mucus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(sialomucins* of smaller-size) so it is secretolytic*           </a:t>
                      </a: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Activate ciliary clearance &amp; transport 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Cleavage of extracellular bacterial DNA, </a:t>
                      </a:r>
                      <a:r>
                        <a:rPr lang="en-US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contributes to viscosity 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sputum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case of infection </a:t>
                      </a:r>
                      <a:endParaRPr lang="en-US" sz="1050" b="1" u="sng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Viscoelasticit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content </a:t>
                      </a:r>
                      <a:endParaRPr lang="en-US" sz="1050" dirty="0">
                        <a:effectLst/>
                      </a:endParaRPr>
                    </a:p>
                    <a:p>
                      <a:pPr algn="ctr"/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effectLst/>
                        <a:latin typeface="Wingdings 3" charset="2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Adhesivenes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050" dirty="0">
                        <a:effectLst/>
                      </a:endParaRPr>
                    </a:p>
                    <a:p>
                      <a:pPr algn="ctr"/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89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Overview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/>
                        <a:t>A free radical scavenger used in acetaminophen overdose</a:t>
                      </a:r>
                    </a:p>
                    <a:p>
                      <a:pPr algn="l"/>
                      <a:r>
                        <a:rPr lang="en-US" sz="1050" dirty="0"/>
                        <a:t>(paracetamol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/>
                        <a:t>overdose)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u="sng" dirty="0"/>
                        <a:t>-They increase immune defense</a:t>
                      </a:r>
                      <a:r>
                        <a:rPr lang="en-US" sz="1050" b="1" u="sng" baseline="0" dirty="0"/>
                        <a:t> </a:t>
                      </a:r>
                      <a:r>
                        <a:rPr lang="en-US" sz="1050" b="1" u="sng" baseline="0" dirty="0">
                          <a:sym typeface="Wingdings"/>
                        </a:rPr>
                        <a:t> </a:t>
                      </a:r>
                      <a:r>
                        <a:rPr lang="en-US" sz="1050" b="1" u="sng" dirty="0"/>
                        <a:t>Antibiotics</a:t>
                      </a:r>
                      <a:r>
                        <a:rPr lang="en-US" sz="1050" b="1" u="sng" baseline="0" dirty="0"/>
                        <a:t> </a:t>
                      </a:r>
                      <a:r>
                        <a:rPr lang="en-US" sz="1050" b="1" u="sng" dirty="0"/>
                        <a:t>usage</a:t>
                      </a:r>
                    </a:p>
                    <a:p>
                      <a:pPr algn="l"/>
                      <a:r>
                        <a:rPr lang="en-US" sz="1050" b="1" u="sng" dirty="0"/>
                        <a:t> </a:t>
                      </a:r>
                    </a:p>
                    <a:p>
                      <a:pPr algn="l"/>
                      <a:r>
                        <a:rPr lang="en-US" sz="1050" b="1" u="sng" dirty="0"/>
                        <a:t>-</a:t>
                      </a:r>
                      <a:r>
                        <a:rPr lang="en-US" sz="1050" b="1" u="sng" baseline="0" dirty="0"/>
                        <a:t>   </a:t>
                      </a:r>
                      <a:r>
                        <a:rPr lang="en-US" sz="1050" b="1" u="sng" dirty="0"/>
                        <a:t>pain in acute sore throat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50" dirty="0"/>
                    </a:p>
                    <a:p>
                      <a:pPr algn="l"/>
                      <a:r>
                        <a:rPr lang="en-US" sz="1050" dirty="0"/>
                        <a:t>That is nebulized. Full benefit appears within 3-7 days 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________________________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89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ADRs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/>
                        <a:t>Bronchospasm, stomatitis*, rhinorrhea, rash, nausea &amp; vomiting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/>
                        <a:t>Rhinorrhea*, lacrimation*, gastric irritation, hypersensitivity </a:t>
                      </a:r>
                    </a:p>
                    <a:p>
                      <a:pPr algn="l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/>
                        <a:t>Voice changes, pharyng</a:t>
                      </a:r>
                      <a:r>
                        <a:rPr lang="en-US" sz="1050" b="1" dirty="0"/>
                        <a:t>itis</a:t>
                      </a:r>
                      <a:r>
                        <a:rPr lang="en-US" sz="1050" dirty="0"/>
                        <a:t>, laryng</a:t>
                      </a:r>
                      <a:r>
                        <a:rPr lang="en-US" sz="1050" b="1" dirty="0"/>
                        <a:t>itis</a:t>
                      </a:r>
                      <a:r>
                        <a:rPr lang="en-US" sz="1050" dirty="0"/>
                        <a:t>, rhin</a:t>
                      </a:r>
                      <a:r>
                        <a:rPr lang="en-US" sz="1050" b="1" dirty="0"/>
                        <a:t>itis</a:t>
                      </a:r>
                      <a:r>
                        <a:rPr lang="en-US" sz="1050" dirty="0"/>
                        <a:t>, chest pain, fever, rash </a:t>
                      </a:r>
                    </a:p>
                    <a:p>
                      <a:pPr algn="l"/>
                      <a:endParaRPr lang="en-US" sz="105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93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Indications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(Uses)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50" dirty="0"/>
                        <a:t>Most mucolytics are effective as adjuvant* therapy </a:t>
                      </a:r>
                      <a:r>
                        <a:rPr lang="en-IN" sz="1050" b="1" dirty="0">
                          <a:latin typeface="Arial Narrow" pitchFamily="34" charset="0"/>
                        </a:rPr>
                        <a:t>in COPD, asthma, bronchitis,</a:t>
                      </a:r>
                      <a:r>
                        <a:rPr lang="en-IN" sz="1050" b="1" baseline="0" dirty="0">
                          <a:latin typeface="Arial Narrow" pitchFamily="34" charset="0"/>
                        </a:rPr>
                        <a:t>                                    </a:t>
                      </a:r>
                      <a:r>
                        <a:rPr lang="en-IN" sz="1050" b="1" dirty="0">
                          <a:latin typeface="Arial Narrow" pitchFamily="34" charset="0"/>
                        </a:rPr>
                        <a:t> …etc. </a:t>
                      </a:r>
                      <a:r>
                        <a:rPr lang="en-US" sz="1050" dirty="0"/>
                        <a:t> when there is excessive &amp;/or thick mucus.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50" dirty="0"/>
                        <a:t> In bronchiectasis, pneumonia &amp; TB </a:t>
                      </a:r>
                      <a:r>
                        <a:rPr lang="en-US" sz="1050" dirty="0">
                          <a:sym typeface="Wingdings"/>
                        </a:rPr>
                        <a:t></a:t>
                      </a:r>
                      <a:r>
                        <a:rPr lang="en-US" sz="1050" dirty="0"/>
                        <a:t> they are of partial benefit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50" dirty="0"/>
                        <a:t> Hardly any benefit in cystic fibrosis &amp; severe infections </a:t>
                      </a:r>
                      <a:r>
                        <a:rPr lang="en-US" sz="1050" dirty="0">
                          <a:sym typeface="Wingdings"/>
                        </a:rPr>
                        <a:t></a:t>
                      </a:r>
                      <a:r>
                        <a:rPr lang="en-US" sz="1050" dirty="0"/>
                        <a:t> Give rhDNAase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/>
                        <a:t>(</a:t>
                      </a:r>
                      <a:r>
                        <a:rPr lang="en-US" sz="1050" dirty="0" err="1"/>
                        <a:t>pulmozyme</a:t>
                      </a:r>
                      <a:r>
                        <a:rPr lang="en-US" sz="1050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7727185"/>
            <a:ext cx="685800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numCol="2" rtlCol="0">
            <a:spAutoFit/>
          </a:bodyPr>
          <a:lstStyle/>
          <a:p>
            <a:r>
              <a:rPr lang="en-US" sz="1100" dirty="0"/>
              <a:t>Viscoelasticity: </a:t>
            </a:r>
            <a:r>
              <a:rPr lang="ar-SA" sz="1100" dirty="0"/>
              <a:t>لزوجة مطاطية</a:t>
            </a:r>
            <a:endParaRPr lang="en-US" sz="1100" dirty="0"/>
          </a:p>
          <a:p>
            <a:r>
              <a:rPr lang="en-US" sz="1100" dirty="0"/>
              <a:t>Adhesiveness: </a:t>
            </a:r>
            <a:r>
              <a:rPr lang="ar-SA" sz="1100" dirty="0"/>
              <a:t> التصاق</a:t>
            </a:r>
            <a:endParaRPr lang="en-US" sz="1100" dirty="0"/>
          </a:p>
          <a:p>
            <a:r>
              <a:rPr lang="en-US" sz="1100" dirty="0" err="1"/>
              <a:t>Sialomucins</a:t>
            </a:r>
            <a:r>
              <a:rPr lang="en-US" sz="1100" dirty="0"/>
              <a:t>: a component of airway secretions of the lungs.</a:t>
            </a:r>
          </a:p>
          <a:p>
            <a:r>
              <a:rPr lang="en-US" sz="1100" dirty="0"/>
              <a:t>Secretolytic: breaks up secretions</a:t>
            </a:r>
          </a:p>
          <a:p>
            <a:endParaRPr lang="en-US" sz="1100" dirty="0"/>
          </a:p>
          <a:p>
            <a:r>
              <a:rPr lang="en-US" sz="1100" dirty="0"/>
              <a:t>Recombinant: Synthetic DNA</a:t>
            </a:r>
          </a:p>
          <a:p>
            <a:r>
              <a:rPr lang="en-US" sz="1100" dirty="0"/>
              <a:t>Lacrimation: tears</a:t>
            </a:r>
          </a:p>
          <a:p>
            <a:r>
              <a:rPr lang="en-US" sz="1100" dirty="0"/>
              <a:t>Stomatitis: inflammation of the mucous membrane of the mouth.</a:t>
            </a:r>
          </a:p>
          <a:p>
            <a:r>
              <a:rPr lang="en-US" sz="1100" dirty="0"/>
              <a:t>Rhinorrhea: runny nose</a:t>
            </a:r>
          </a:p>
          <a:p>
            <a:r>
              <a:rPr lang="en-US" sz="1100" dirty="0"/>
              <a:t>A recombinant* of human </a:t>
            </a:r>
            <a:r>
              <a:rPr lang="en-US" sz="1100" dirty="0" err="1"/>
              <a:t>deoxyriboneuclease</a:t>
            </a:r>
            <a:r>
              <a:rPr lang="en-US" sz="1100" dirty="0"/>
              <a:t> = </a:t>
            </a:r>
            <a:r>
              <a:rPr lang="en-US" sz="1100" dirty="0" err="1"/>
              <a:t>rhDNA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877347" y="7684321"/>
            <a:ext cx="98065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wrap="none" rtlCol="0">
            <a:spAutoFit/>
          </a:bodyPr>
          <a:lstStyle/>
          <a:p>
            <a:r>
              <a:rPr lang="en-US" dirty="0"/>
              <a:t>Glossary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170380" y="7727185"/>
            <a:ext cx="1445" cy="110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972178" y="4214818"/>
            <a:ext cx="0" cy="153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cxnSpLocks/>
          </p:cNvCxnSpPr>
          <p:nvPr/>
        </p:nvCxnSpPr>
        <p:spPr>
          <a:xfrm flipH="1">
            <a:off x="5010140" y="3960579"/>
            <a:ext cx="12" cy="176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cxnSpLocks/>
          </p:cNvCxnSpPr>
          <p:nvPr/>
        </p:nvCxnSpPr>
        <p:spPr>
          <a:xfrm flipV="1">
            <a:off x="4998415" y="4280288"/>
            <a:ext cx="0" cy="16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-114302" y="1080318"/>
            <a:ext cx="7086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>
                <a:latin typeface="Arial Narrow" pitchFamily="34" charset="0"/>
              </a:rPr>
              <a:t>Mucolytic agents are used to dissolve or breakdown mucus in the respiratory tract. They make the mucus less viscous so that it can be coughed up with more ease.</a:t>
            </a:r>
          </a:p>
          <a:p>
            <a:pPr marL="285750" indent="-285750">
              <a:buFont typeface="Wingdings" charset="2"/>
              <a:buChar char="ü"/>
            </a:pPr>
            <a:endParaRPr lang="en-US" sz="1600" dirty="0">
              <a:latin typeface="Arial Narrow" pitchFamily="34" charset="0"/>
            </a:endParaRPr>
          </a:p>
          <a:p>
            <a:pPr marL="285750" indent="-285750" defTabSz="685800">
              <a:buFont typeface="Wingdings" charset="2"/>
              <a:buChar char="ü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 by altering biophysical quality of sputum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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becomes easily exhaled by mucociliary clearance or by less intense coughing  ( Thick mucus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 Thin mucus )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200" dirty="0">
              <a:latin typeface="Arial Narrow" pitchFamily="34" charset="0"/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2347883" y="5272478"/>
            <a:ext cx="0" cy="153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2457419" y="5610622"/>
            <a:ext cx="0" cy="153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1000126" y="4411415"/>
            <a:ext cx="1214437" cy="47858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sz="1000" dirty="0">
                <a:solidFill>
                  <a:schemeClr val="bg1">
                    <a:lumMod val="50000"/>
                  </a:schemeClr>
                </a:solidFill>
              </a:rPr>
              <a:t>ذرة النيتروجين تغار من الرابطة بين ذرتي الكبريت فتروح تكسرها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5010140" y="4972415"/>
            <a:ext cx="1604972" cy="79133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000" dirty="0">
                <a:solidFill>
                  <a:schemeClr val="bg1">
                    <a:lumMod val="50000"/>
                  </a:schemeClr>
                </a:solidFill>
              </a:rPr>
              <a:t>هذا الدرق مرتبط بالبكتريا </a:t>
            </a:r>
            <a:r>
              <a:rPr lang="ar-SA" sz="1000" dirty="0" err="1">
                <a:solidFill>
                  <a:schemeClr val="bg1">
                    <a:lumMod val="50000"/>
                  </a:schemeClr>
                </a:solidFill>
              </a:rPr>
              <a:t>انفيكشن</a:t>
            </a:r>
            <a:r>
              <a:rPr lang="ar-SA" sz="1000" dirty="0">
                <a:solidFill>
                  <a:schemeClr val="bg1">
                    <a:lumMod val="50000"/>
                  </a:schemeClr>
                </a:solidFill>
              </a:rPr>
              <a:t> فممكن نقرا اسم الدرق كذا بل 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Pul</a:t>
            </a:r>
            <a:r>
              <a:rPr lang="ar-SA" sz="1000" dirty="0">
                <a:solidFill>
                  <a:schemeClr val="bg1">
                    <a:lumMod val="50000"/>
                  </a:schemeClr>
                </a:solidFill>
              </a:rPr>
              <a:t>) هو موسم 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mozyme</a:t>
            </a:r>
            <a:r>
              <a:rPr lang="ar-SA" sz="1000" dirty="0">
                <a:solidFill>
                  <a:schemeClr val="bg1">
                    <a:lumMod val="50000"/>
                  </a:schemeClr>
                </a:solidFill>
              </a:rPr>
              <a:t>) البكتيريا (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en-US" sz="1000" b="1" u="sng" dirty="0">
                <a:solidFill>
                  <a:srgbClr val="FF0000"/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case</a:t>
            </a:r>
            <a:r>
              <a:rPr lang="en-US" sz="1000" b="1" u="sng" dirty="0">
                <a:solidFill>
                  <a:srgbClr val="FF0000"/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en-US" sz="1000" b="1" u="sng" dirty="0">
                <a:solidFill>
                  <a:srgbClr val="FF0000"/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Bacterial</a:t>
            </a:r>
            <a:r>
              <a:rPr lang="en-US" sz="1000" b="1" u="sng" dirty="0">
                <a:solidFill>
                  <a:srgbClr val="FF0000"/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infection</a:t>
            </a:r>
            <a:r>
              <a:rPr lang="ar-SA" sz="1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23" name="رابط كسهم مستقيم 22"/>
          <p:cNvCxnSpPr/>
          <p:nvPr/>
        </p:nvCxnSpPr>
        <p:spPr>
          <a:xfrm>
            <a:off x="4772024" y="4679283"/>
            <a:ext cx="209540" cy="321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6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3524"/>
            <a:ext cx="5915025" cy="5801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10763" y="138896"/>
            <a:ext cx="33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Antitussive Agents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577497"/>
              </p:ext>
            </p:extLst>
          </p:nvPr>
        </p:nvGraphicFramePr>
        <p:xfrm>
          <a:off x="0" y="1273907"/>
          <a:ext cx="6858000" cy="7678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0008" y="1331032"/>
            <a:ext cx="137160" cy="1371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008" y="1566420"/>
            <a:ext cx="137160" cy="137160"/>
          </a:xfrm>
          <a:prstGeom prst="rect">
            <a:avLst/>
          </a:prstGeom>
          <a:solidFill>
            <a:srgbClr val="2E6A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7168" y="1273907"/>
            <a:ext cx="671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A261F"/>
                </a:solidFill>
              </a:rPr>
              <a:t>ADRs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168" y="1499095"/>
            <a:ext cx="552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E6AA6"/>
                </a:solidFill>
              </a:rPr>
              <a:t>Drugs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4960" y="5317379"/>
            <a:ext cx="1463040" cy="21082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Glossary</a:t>
            </a:r>
          </a:p>
          <a:p>
            <a:r>
              <a:rPr lang="en-US" sz="900" u="sng" dirty="0">
                <a:solidFill>
                  <a:schemeClr val="bg1"/>
                </a:solidFill>
              </a:rPr>
              <a:t>Demulcents</a:t>
            </a:r>
            <a:r>
              <a:rPr lang="en-US" sz="900" dirty="0">
                <a:solidFill>
                  <a:schemeClr val="bg1"/>
                </a:solidFill>
              </a:rPr>
              <a:t>: relieves irritation of the mucous membranes in the mouth by forming a protective film.</a:t>
            </a:r>
          </a:p>
          <a:p>
            <a:r>
              <a:rPr lang="en-US" sz="900" u="sng" dirty="0">
                <a:solidFill>
                  <a:schemeClr val="bg1"/>
                </a:solidFill>
              </a:rPr>
              <a:t>Emollients</a:t>
            </a:r>
            <a:r>
              <a:rPr lang="en-US" sz="900" dirty="0">
                <a:solidFill>
                  <a:schemeClr val="bg1"/>
                </a:solidFill>
              </a:rPr>
              <a:t>: Moisturizers (</a:t>
            </a:r>
            <a:r>
              <a:rPr lang="ar-SA" sz="900" dirty="0">
                <a:solidFill>
                  <a:schemeClr val="bg1"/>
                </a:solidFill>
              </a:rPr>
              <a:t>مرطب</a:t>
            </a:r>
            <a:r>
              <a:rPr lang="en-US" sz="900" dirty="0">
                <a:solidFill>
                  <a:schemeClr val="bg1"/>
                </a:solidFill>
              </a:rPr>
              <a:t>)</a:t>
            </a:r>
          </a:p>
          <a:p>
            <a:r>
              <a:rPr lang="en-US" sz="900" u="sng" dirty="0">
                <a:solidFill>
                  <a:schemeClr val="bg1"/>
                </a:solidFill>
              </a:rPr>
              <a:t>Aerosols</a:t>
            </a:r>
            <a:r>
              <a:rPr lang="en-US" sz="900" dirty="0">
                <a:solidFill>
                  <a:schemeClr val="bg1"/>
                </a:solidFill>
              </a:rPr>
              <a:t>: suspension of particles dispersed in air or gas</a:t>
            </a:r>
          </a:p>
          <a:p>
            <a:r>
              <a:rPr lang="en-US" sz="900" u="sng" dirty="0">
                <a:solidFill>
                  <a:schemeClr val="bg1"/>
                </a:solidFill>
              </a:rPr>
              <a:t>Dysphagia</a:t>
            </a:r>
            <a:r>
              <a:rPr lang="en-US" sz="900" dirty="0">
                <a:solidFill>
                  <a:schemeClr val="bg1"/>
                </a:solidFill>
              </a:rPr>
              <a:t>: Difficulty swallowing</a:t>
            </a:r>
          </a:p>
          <a:p>
            <a:pPr lvl="0"/>
            <a:r>
              <a:rPr lang="en-US" sz="900" i="1" dirty="0">
                <a:solidFill>
                  <a:schemeClr val="bg1"/>
                </a:solidFill>
              </a:rPr>
              <a:t>eucalyptol</a:t>
            </a:r>
            <a:r>
              <a:rPr lang="en-US" sz="900" i="1" dirty="0"/>
              <a:t> </a:t>
            </a:r>
            <a:r>
              <a:rPr lang="en-US" sz="900" dirty="0">
                <a:solidFill>
                  <a:schemeClr val="bg1"/>
                </a:solidFill>
              </a:rPr>
              <a:t> is a plant</a:t>
            </a:r>
            <a:endParaRPr lang="en-US" sz="9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0" y="4475528"/>
            <a:ext cx="1342800" cy="89625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754383" y="973567"/>
            <a:ext cx="588645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b="1">
                <a:solidFill>
                  <a:srgbClr val="FF0000"/>
                </a:solidFill>
                <a:latin typeface="Arial Narrow" pitchFamily="34" charset="0"/>
              </a:rPr>
              <a:t>Stop or reduce</a:t>
            </a:r>
            <a:r>
              <a:rPr lang="en-US" b="1">
                <a:latin typeface="Arial Narrow" pitchFamily="34" charset="0"/>
              </a:rPr>
              <a:t> </a:t>
            </a:r>
            <a:r>
              <a:rPr lang="en-US" b="1">
                <a:latin typeface="Arial Narrow" pitchFamily="34" charset="0"/>
                <a:ea typeface="Times New Roman" pitchFamily="18" charset="0"/>
                <a:cs typeface="Arial" pitchFamily="34" charset="0"/>
              </a:rPr>
              <a:t>cough by acting either peripherally or centrally</a:t>
            </a:r>
            <a:endParaRPr lang="en-US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17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763" y="138896"/>
            <a:ext cx="33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3" y="1100137"/>
            <a:ext cx="5815013" cy="5386387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3" y="6699309"/>
            <a:ext cx="502197" cy="353598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96" y="6699309"/>
            <a:ext cx="502197" cy="353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427" y="6723712"/>
            <a:ext cx="245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we cough?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349" y="6721188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Mucolytics</a:t>
            </a:r>
          </a:p>
        </p:txBody>
      </p:sp>
    </p:spTree>
    <p:extLst>
      <p:ext uri="{BB962C8B-B14F-4D97-AF65-F5344CB8AC3E}">
        <p14:creationId xmlns:p14="http://schemas.microsoft.com/office/powerpoint/2010/main" val="78990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3"/>
          <p:cNvSpPr txBox="1"/>
          <p:nvPr/>
        </p:nvSpPr>
        <p:spPr>
          <a:xfrm>
            <a:off x="0" y="1665311"/>
            <a:ext cx="6886576" cy="3565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i="1" u="sng" dirty="0">
                <a:solidFill>
                  <a:srgbClr val="0070C0"/>
                </a:solidFill>
              </a:rPr>
              <a:t>Q1: what is the drug can be given to him as anti histamine to </a:t>
            </a:r>
            <a:r>
              <a:rPr lang="en-US" sz="1600" b="1" i="1" u="sng" dirty="0" err="1">
                <a:solidFill>
                  <a:srgbClr val="0070C0"/>
                </a:solidFill>
              </a:rPr>
              <a:t>relife</a:t>
            </a:r>
            <a:r>
              <a:rPr lang="en-US" sz="1600" b="1" i="1" u="sng" dirty="0">
                <a:solidFill>
                  <a:srgbClr val="0070C0"/>
                </a:solidFill>
              </a:rPr>
              <a:t> the symptoms ? 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generation of H1 blocker such as cetirizine or loratadine</a:t>
            </a:r>
          </a:p>
          <a:p>
            <a:endParaRPr lang="en-US" sz="1000" dirty="0"/>
          </a:p>
          <a:p>
            <a:endParaRPr lang="en-US" sz="500" dirty="0"/>
          </a:p>
          <a:p>
            <a:r>
              <a:rPr lang="en-US" sz="1600" b="1" i="1" u="sng" dirty="0">
                <a:solidFill>
                  <a:srgbClr val="0070C0"/>
                </a:solidFill>
              </a:rPr>
              <a:t>Q2: What is the mechanism of action ?</a:t>
            </a:r>
          </a:p>
          <a:p>
            <a:pPr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They are selective blocker for histamine receptors.</a:t>
            </a:r>
          </a:p>
          <a:p>
            <a:pPr defTabSz="1333500">
              <a:lnSpc>
                <a:spcPct val="90000"/>
              </a:lnSpc>
              <a:spcAft>
                <a:spcPct val="35000"/>
              </a:spcAft>
              <a:defRPr/>
            </a:pPr>
            <a:endParaRPr lang="en-US" sz="1100" b="1" i="1" u="sng" dirty="0"/>
          </a:p>
          <a:p>
            <a:pPr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i="1" u="sng" dirty="0">
                <a:solidFill>
                  <a:srgbClr val="0070C0"/>
                </a:solidFill>
              </a:rPr>
              <a:t>Q3: What is the best route of administration for this drug ?</a:t>
            </a:r>
          </a:p>
          <a:p>
            <a:pPr defTabSz="1333500">
              <a:lnSpc>
                <a:spcPct val="50000"/>
              </a:lnSpc>
              <a:spcAft>
                <a:spcPct val="3500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Orally.</a:t>
            </a:r>
          </a:p>
          <a:p>
            <a:pPr defTabSz="1333500">
              <a:lnSpc>
                <a:spcPct val="50000"/>
              </a:lnSpc>
              <a:spcAft>
                <a:spcPct val="35000"/>
              </a:spcAft>
              <a:defRPr/>
            </a:pPr>
            <a:endParaRPr lang="en-US" sz="1000" dirty="0"/>
          </a:p>
          <a:p>
            <a:r>
              <a:rPr lang="en-US" sz="1600" b="1" i="1" u="sng" dirty="0">
                <a:solidFill>
                  <a:srgbClr val="0070C0"/>
                </a:solidFill>
              </a:rPr>
              <a:t>Q4:Which generation is contraindication in this case and why ?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1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st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generation such as chlorpheniramine due its sedative effects .</a:t>
            </a:r>
          </a:p>
          <a:p>
            <a:endParaRPr lang="en-US" sz="1100" dirty="0">
              <a:sym typeface="Wingdings"/>
            </a:endParaRPr>
          </a:p>
          <a:p>
            <a:r>
              <a:rPr lang="en-US" sz="1600" b="1" i="1" u="sng" dirty="0">
                <a:solidFill>
                  <a:srgbClr val="0070C0"/>
                </a:solidFill>
                <a:sym typeface="Wingdings"/>
              </a:rPr>
              <a:t>Q5: What are the ADRs effect when he took this drug with over dose ?</a:t>
            </a:r>
          </a:p>
          <a:p>
            <a:pPr marL="85725">
              <a:lnSpc>
                <a:spcPts val="1695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It has dangerous effects of acute poisoning are those on CNS such as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hallucinations,excitement,ataxia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and convulsions</a:t>
            </a:r>
          </a:p>
          <a:p>
            <a:endParaRPr lang="en-US" sz="1400" b="1" i="1" u="sng" dirty="0">
              <a:sym typeface="Wingdings"/>
            </a:endParaRPr>
          </a:p>
          <a:p>
            <a:endParaRPr lang="en-US" sz="1400" b="1" i="1" u="sng" dirty="0">
              <a:sym typeface="Wingdings"/>
            </a:endParaRPr>
          </a:p>
        </p:txBody>
      </p:sp>
      <p:sp>
        <p:nvSpPr>
          <p:cNvPr id="6" name="مربع نص 4"/>
          <p:cNvSpPr txBox="1"/>
          <p:nvPr/>
        </p:nvSpPr>
        <p:spPr>
          <a:xfrm>
            <a:off x="4358807" y="90225"/>
            <a:ext cx="13267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SAQ</a:t>
            </a:r>
            <a:endParaRPr lang="ar-SA" sz="4000" b="1" u="sng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8576" y="1040973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charset="0"/>
              </a:rPr>
              <a:t> A 39 male who work as driver came with </a:t>
            </a:r>
            <a:r>
              <a:rPr lang="en-US" sz="1400" dirty="0"/>
              <a:t>runny nose </a:t>
            </a:r>
            <a:r>
              <a:rPr lang="ar-SA" sz="1400" dirty="0" err="1"/>
              <a:t>and</a:t>
            </a:r>
            <a:r>
              <a:rPr lang="ar-SA" sz="1400" dirty="0"/>
              <a:t> </a:t>
            </a:r>
            <a:r>
              <a:rPr lang="ar-SA" sz="1400" dirty="0" err="1"/>
              <a:t>sneezing</a:t>
            </a:r>
            <a:r>
              <a:rPr lang="ar-SA" sz="1400" dirty="0"/>
              <a:t> </a:t>
            </a:r>
            <a:r>
              <a:rPr lang="ar-SA" sz="1400" dirty="0" err="1"/>
              <a:t>symptoms</a:t>
            </a:r>
            <a:r>
              <a:rPr lang="ar-SA" sz="1400" dirty="0"/>
              <a:t> </a:t>
            </a:r>
            <a:r>
              <a:rPr lang="ar-SA" sz="1400" dirty="0" err="1"/>
              <a:t>of</a:t>
            </a:r>
            <a:r>
              <a:rPr lang="ar-SA" sz="1400" dirty="0"/>
              <a:t> </a:t>
            </a:r>
            <a:r>
              <a:rPr lang="ar-SA" sz="1400" dirty="0" err="1"/>
              <a:t>seasonal</a:t>
            </a:r>
            <a:r>
              <a:rPr lang="en-US" sz="1400" dirty="0"/>
              <a:t>. His past medical shows there is no allergy.</a:t>
            </a:r>
            <a:r>
              <a:rPr lang="en-US" sz="1400" dirty="0">
                <a:latin typeface="Helvetica" charset="0"/>
              </a:rPr>
              <a:t> </a:t>
            </a:r>
            <a:endParaRPr lang="en-US" sz="1400" dirty="0">
              <a:effectLst/>
            </a:endParaRPr>
          </a:p>
        </p:txBody>
      </p:sp>
      <p:cxnSp>
        <p:nvCxnSpPr>
          <p:cNvPr id="4" name="موصل مستقيم 3"/>
          <p:cNvCxnSpPr/>
          <p:nvPr/>
        </p:nvCxnSpPr>
        <p:spPr>
          <a:xfrm>
            <a:off x="0" y="4973998"/>
            <a:ext cx="6858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14288" y="5231159"/>
            <a:ext cx="6858000" cy="311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i="1" u="sng" dirty="0">
                <a:solidFill>
                  <a:srgbClr val="0070C0"/>
                </a:solidFill>
              </a:rPr>
              <a:t>Q1: what is the drug can be given for treatment of nasal stuffiness as decongested drugs? </a:t>
            </a:r>
          </a:p>
          <a:p>
            <a:pPr marL="85725" lvl="0">
              <a:lnSpc>
                <a:spcPts val="1695"/>
              </a:lnSpc>
              <a:spcBef>
                <a:spcPts val="310"/>
              </a:spcBef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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-Adrenergic agonists such as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Naphazoline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Oxymetazoline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Xylometazoline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85725" lvl="0">
              <a:lnSpc>
                <a:spcPts val="1695"/>
              </a:lnSpc>
              <a:spcBef>
                <a:spcPts val="310"/>
              </a:spcBef>
              <a:defRPr/>
            </a:pPr>
            <a:endParaRPr lang="en-US" sz="1100" b="1" i="1" u="sng" dirty="0"/>
          </a:p>
          <a:p>
            <a:pPr marL="85725" lvl="0">
              <a:lnSpc>
                <a:spcPts val="1695"/>
              </a:lnSpc>
              <a:spcBef>
                <a:spcPts val="310"/>
              </a:spcBef>
              <a:defRPr/>
            </a:pPr>
            <a:r>
              <a:rPr lang="en-US" sz="1600" b="1" i="1" u="sng" dirty="0">
                <a:solidFill>
                  <a:srgbClr val="0070C0"/>
                </a:solidFill>
              </a:rPr>
              <a:t>Q2: what is the drug can be given for treatment of vasomotor rhinitis ? </a:t>
            </a:r>
          </a:p>
          <a:p>
            <a:pPr marL="85725">
              <a:lnSpc>
                <a:spcPts val="1695"/>
              </a:lnSpc>
              <a:spcBef>
                <a:spcPts val="310"/>
              </a:spcBef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5-Anticholinergics such as Ipratropium can help to decrease the watery hyper secretion.</a:t>
            </a:r>
          </a:p>
          <a:p>
            <a:pPr marL="85725">
              <a:lnSpc>
                <a:spcPts val="1695"/>
              </a:lnSpc>
              <a:spcBef>
                <a:spcPts val="310"/>
              </a:spcBef>
              <a:defRPr/>
            </a:pPr>
            <a:endParaRPr lang="en-US" sz="1100" dirty="0"/>
          </a:p>
          <a:p>
            <a:pPr marL="85725">
              <a:lnSpc>
                <a:spcPts val="1695"/>
              </a:lnSpc>
              <a:spcBef>
                <a:spcPts val="310"/>
              </a:spcBef>
              <a:defRPr/>
            </a:pPr>
            <a:r>
              <a:rPr lang="en-US" sz="1600" b="1" i="1" u="sng" dirty="0">
                <a:solidFill>
                  <a:srgbClr val="0070C0"/>
                </a:solidFill>
              </a:rPr>
              <a:t>Q3:If the patent has wet cough due bacterial infection , what is the drug of choice as mucolytic ? What is its mechanism ?</a:t>
            </a:r>
          </a:p>
          <a:p>
            <a:pPr marL="85725">
              <a:lnSpc>
                <a:spcPts val="1695"/>
              </a:lnSpc>
              <a:spcBef>
                <a:spcPts val="310"/>
              </a:spcBef>
              <a:defRPr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Pulmozyme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,  act by Cleavage of extracellular bacterial DNA, that contributes to viscosity</a:t>
            </a:r>
          </a:p>
          <a:p>
            <a:pPr marL="85725">
              <a:lnSpc>
                <a:spcPts val="1695"/>
              </a:lnSpc>
              <a:spcBef>
                <a:spcPts val="310"/>
              </a:spcBef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 of sputum.</a:t>
            </a:r>
          </a:p>
          <a:p>
            <a:pPr marL="85725">
              <a:lnSpc>
                <a:spcPts val="1695"/>
              </a:lnSpc>
              <a:spcBef>
                <a:spcPts val="310"/>
              </a:spcBef>
              <a:defRPr/>
            </a:pPr>
            <a:endParaRPr lang="en-US" sz="1600" b="1" i="1" u="sng" dirty="0"/>
          </a:p>
        </p:txBody>
      </p:sp>
    </p:spTree>
    <p:extLst>
      <p:ext uri="{BB962C8B-B14F-4D97-AF65-F5344CB8AC3E}">
        <p14:creationId xmlns:p14="http://schemas.microsoft.com/office/powerpoint/2010/main" val="43081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76357" y="1109960"/>
            <a:ext cx="147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Quiz</a:t>
            </a:r>
            <a:endParaRPr lang="en-US" sz="5400" b="1" u="sng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89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3450" y="117798"/>
            <a:ext cx="309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Rhinitis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28124" y="1001258"/>
            <a:ext cx="6590600" cy="26391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Rhinitis is the irritation and/or inflammation of the mucous  membranes inside the nose.</a:t>
            </a:r>
          </a:p>
          <a:p>
            <a:endParaRPr lang="en-US" sz="1050" dirty="0"/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Types: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Allergic (seasonal ; hay fever and  perennial)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infectious (infection with bacteria, fungi and viruses)</a:t>
            </a:r>
          </a:p>
          <a:p>
            <a:pPr marL="457200" indent="-457200">
              <a:buFont typeface="+mj-lt"/>
              <a:buAutoNum type="arabicPeriod"/>
            </a:pPr>
            <a:endParaRPr lang="en-US" sz="1050" dirty="0"/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Rhinitis may be: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Acute  (persist 7-14 days)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Chronic (persistent more than 6 weeks)</a:t>
            </a:r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278778669"/>
              </p:ext>
            </p:extLst>
          </p:nvPr>
        </p:nvGraphicFramePr>
        <p:xfrm>
          <a:off x="299220" y="2824190"/>
          <a:ext cx="6248408" cy="374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299220" y="5358027"/>
            <a:ext cx="35126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*rhinorrhea; excess nasal secretion &amp; discharge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** fever, body aches</a:t>
            </a:r>
            <a:endParaRPr lang="ar-SA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924582233"/>
              </p:ext>
            </p:extLst>
          </p:nvPr>
        </p:nvGraphicFramePr>
        <p:xfrm>
          <a:off x="-5576" y="5443752"/>
          <a:ext cx="6634976" cy="344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3539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3524"/>
            <a:ext cx="5915025" cy="5801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891" y="3170183"/>
            <a:ext cx="6633713" cy="46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1-Antihistamines (H1–receptor antagonists):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83235" lvl="1">
              <a:lnSpc>
                <a:spcPct val="98000"/>
              </a:lnSpc>
              <a:spcAft>
                <a:spcPts val="0"/>
              </a:spcAft>
              <a:tabLst>
                <a:tab pos="789940" algn="l"/>
                <a:tab pos="790575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term antihistamine,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without modifying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objective, </a:t>
            </a:r>
            <a:r>
              <a:rPr lang="en-US" sz="1600" spc="-3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refers </a:t>
            </a:r>
            <a:r>
              <a:rPr lang="en-US" sz="1600" spc="-2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classic H1 – receptor blockers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These drugs do not 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</a:rPr>
              <a:t>interfere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with the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formation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or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release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histamine,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they only block the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receptor- mediated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response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of a </a:t>
            </a:r>
            <a:r>
              <a:rPr lang="en-US" sz="1600" spc="-20" dirty="0">
                <a:latin typeface="Calibri" panose="020F0502020204030204" pitchFamily="34" charset="0"/>
                <a:ea typeface="Calibri" panose="020F0502020204030204" pitchFamily="34" charset="0"/>
              </a:rPr>
              <a:t>target</a:t>
            </a:r>
            <a:r>
              <a:rPr lang="en-US" sz="1600" spc="6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tissue.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"/>
              </a:spcBef>
              <a:spcAft>
                <a:spcPts val="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ts val="1935"/>
              </a:lnSpc>
              <a:spcAft>
                <a:spcPts val="0"/>
              </a:spcAft>
              <a:tabLst>
                <a:tab pos="737870" algn="l"/>
                <a:tab pos="739140" algn="l"/>
              </a:tabLs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They are divided </a:t>
            </a:r>
            <a:r>
              <a:rPr lang="en-US" sz="1600" b="1" spc="-20" dirty="0">
                <a:latin typeface="Calibri" panose="020F0502020204030204" pitchFamily="34" charset="0"/>
                <a:ea typeface="Calibri" panose="020F0502020204030204" pitchFamily="34" charset="0"/>
              </a:rPr>
              <a:t>into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1600" b="1" spc="-1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Generations: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673100" lvl="0">
              <a:lnSpc>
                <a:spcPct val="97000"/>
              </a:lnSpc>
              <a:spcBef>
                <a:spcPts val="10"/>
              </a:spcBef>
              <a:spcAft>
                <a:spcPts val="0"/>
              </a:spcAft>
              <a:tabLst>
                <a:tab pos="737870" algn="l"/>
                <a:tab pos="739140" algn="l"/>
              </a:tabLs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The older </a:t>
            </a:r>
            <a:r>
              <a:rPr lang="en-US" sz="1600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first</a:t>
            </a:r>
            <a:r>
              <a:rPr lang="en-US" sz="1600" b="1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generation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drugs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still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widely used because they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are 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</a:rPr>
              <a:t>effective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inexpensive.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These drugs </a:t>
            </a:r>
            <a:r>
              <a:rPr lang="en-US" sz="1600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penetrate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blood brain barrier (BBB) </a:t>
            </a:r>
            <a:r>
              <a:rPr lang="en-US" sz="1600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~non-polar~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and cause </a:t>
            </a:r>
            <a:r>
              <a:rPr lang="en-US" sz="1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sedation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. Furthermore, they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tend </a:t>
            </a:r>
            <a:r>
              <a:rPr lang="en-US" sz="1600" spc="-20" dirty="0"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sz="1600" u="sng" spc="-20" dirty="0">
                <a:latin typeface="Calibri" panose="020F0502020204030204" pitchFamily="34" charset="0"/>
                <a:ea typeface="Calibri" panose="020F0502020204030204" pitchFamily="34" charset="0"/>
              </a:rPr>
              <a:t>interact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</a:rPr>
              <a:t>with other </a:t>
            </a:r>
            <a:r>
              <a:rPr lang="en-US" sz="1600" u="sng" spc="-20" dirty="0">
                <a:latin typeface="Calibri" panose="020F0502020204030204" pitchFamily="34" charset="0"/>
                <a:ea typeface="Calibri" panose="020F0502020204030204" pitchFamily="34" charset="0"/>
              </a:rPr>
              <a:t>receptors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( serotonin , adrenergic, </a:t>
            </a:r>
            <a:r>
              <a:rPr lang="en-US" sz="1600" spc="-10" dirty="0">
                <a:latin typeface="Calibri" panose="020F0502020204030204" pitchFamily="34" charset="0"/>
                <a:ea typeface="Calibri" panose="020F0502020204030204" pitchFamily="34" charset="0"/>
              </a:rPr>
              <a:t>cholinergic),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producing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variety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1600" b="1" spc="-15" dirty="0">
                <a:latin typeface="Calibri" panose="020F0502020204030204" pitchFamily="34" charset="0"/>
                <a:ea typeface="Calibri" panose="020F0502020204030204" pitchFamily="34" charset="0"/>
              </a:rPr>
              <a:t>unwanted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adverse</a:t>
            </a:r>
            <a:r>
              <a:rPr lang="en-US" sz="1600" b="1" spc="16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effects.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753745" lvl="0">
              <a:lnSpc>
                <a:spcPts val="1920"/>
              </a:lnSpc>
              <a:spcAft>
                <a:spcPts val="0"/>
              </a:spcAft>
              <a:tabLst>
                <a:tab pos="737870" algn="l"/>
                <a:tab pos="739140" algn="l"/>
              </a:tabLst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Second generation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Non-sedating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agents are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specific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for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</a:rPr>
              <a:t>1 </a:t>
            </a:r>
            <a:r>
              <a:rPr lang="en-US" sz="1600" spc="-20" dirty="0">
                <a:latin typeface="Calibri" panose="020F0502020204030204" pitchFamily="34" charset="0"/>
                <a:ea typeface="Calibri" panose="020F0502020204030204" pitchFamily="34" charset="0"/>
              </a:rPr>
              <a:t>receptors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and they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carry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</a:rPr>
              <a:t>polar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groups, they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 not penetrate the BBB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causing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less CNS</a:t>
            </a:r>
            <a:r>
              <a:rPr lang="en-US" sz="1600" spc="1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spc="-15" dirty="0">
                <a:latin typeface="Calibri" panose="020F0502020204030204" pitchFamily="34" charset="0"/>
                <a:ea typeface="Calibri" panose="020F0502020204030204" pitchFamily="34" charset="0"/>
              </a:rPr>
              <a:t>depression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92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28999" y="172521"/>
            <a:ext cx="2453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Histamine </a:t>
            </a:r>
            <a:endParaRPr lang="ar-SA" sz="4000" dirty="0">
              <a:solidFill>
                <a:schemeClr val="bg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8891" y="1014955"/>
            <a:ext cx="6769109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is Histamine ?</a:t>
            </a:r>
          </a:p>
          <a:p>
            <a:r>
              <a:rPr lang="en-US" sz="1600" dirty="0"/>
              <a:t>Histamine is a chemical messenger ,mostly generated in mast cell that mediates a wide range of cellular responses, including allergic and inflammatory reactions, gastric acid secretion and neurotransmission in parts of the brain.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Histamine has no clinical application but </a:t>
            </a:r>
            <a:r>
              <a:rPr lang="en-US" sz="1600" u="sng" dirty="0"/>
              <a:t>antihistamines</a:t>
            </a:r>
            <a:r>
              <a:rPr lang="en-US" sz="1600" dirty="0"/>
              <a:t> have important therapeutic applications.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8891" y="7899086"/>
            <a:ext cx="4965241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  <a:spcAft>
                <a:spcPts val="0"/>
              </a:spcAft>
            </a:pPr>
            <a:r>
              <a:rPr lang="en-US" sz="1100" dirty="0">
                <a:solidFill>
                  <a:srgbClr val="BFBFB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 information: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920"/>
              </a:lnSpc>
              <a:spcAft>
                <a:spcPts val="0"/>
              </a:spcAft>
            </a:pPr>
            <a:r>
              <a:rPr lang="en-US" sz="1100" dirty="0">
                <a:solidFill>
                  <a:srgbClr val="AFABAB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Polar:  CNS</a:t>
            </a:r>
            <a:r>
              <a:rPr lang="ar-SA" sz="1100" dirty="0">
                <a:solidFill>
                  <a:srgbClr val="AFABA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يعني انها اغلب وصولها الى وسط واحد فقط </a:t>
            </a:r>
            <a:r>
              <a:rPr lang="en-US" sz="1100" dirty="0">
                <a:solidFill>
                  <a:srgbClr val="AFABA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vessel</a:t>
            </a:r>
            <a:r>
              <a:rPr lang="ar-SA" sz="1100" dirty="0">
                <a:solidFill>
                  <a:srgbClr val="AFABA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لذلك ما لها تأثير على </a:t>
            </a:r>
            <a:endParaRPr lang="en-US" sz="1100" dirty="0">
              <a:solidFill>
                <a:srgbClr val="AFABA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100" dirty="0">
                <a:solidFill>
                  <a:srgbClr val="AFABAB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Non-polar:   </a:t>
            </a:r>
            <a:r>
              <a:rPr lang="ar-SA" sz="1100" dirty="0">
                <a:solidFill>
                  <a:srgbClr val="AFABAB"/>
                </a:solidFill>
                <a:ea typeface="Calibri" panose="020F0502020204030204" pitchFamily="34" charset="0"/>
              </a:rPr>
              <a:t>تتوزع في جميع الاوساط بما فيها </a:t>
            </a:r>
            <a:r>
              <a:rPr lang="en-US" sz="1100" dirty="0">
                <a:solidFill>
                  <a:srgbClr val="AFABA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~ CNS &gt;&gt;&gt;&gt;&gt; cause sedation</a:t>
            </a:r>
            <a:endParaRPr lang="en-US" sz="1100" dirty="0">
              <a:solidFill>
                <a:srgbClr val="AFA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9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73391"/>
              </p:ext>
            </p:extLst>
          </p:nvPr>
        </p:nvGraphicFramePr>
        <p:xfrm>
          <a:off x="105794" y="951186"/>
          <a:ext cx="6603551" cy="45891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30387">
                  <a:extLst>
                    <a:ext uri="{9D8B030D-6E8A-4147-A177-3AD203B41FA5}">
                      <a16:colId xmlns:a16="http://schemas.microsoft.com/office/drawing/2014/main" val="2918323529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1237286790"/>
                    </a:ext>
                  </a:extLst>
                </a:gridCol>
                <a:gridCol w="1508695">
                  <a:extLst>
                    <a:ext uri="{9D8B030D-6E8A-4147-A177-3AD203B41FA5}">
                      <a16:colId xmlns:a16="http://schemas.microsoft.com/office/drawing/2014/main" val="4265901175"/>
                    </a:ext>
                  </a:extLst>
                </a:gridCol>
              </a:tblGrid>
              <a:tr h="662591">
                <a:tc>
                  <a:txBody>
                    <a:bodyPr/>
                    <a:lstStyle/>
                    <a:p>
                      <a:pPr marL="664210" marR="662305" algn="ctr">
                        <a:spcBef>
                          <a:spcPts val="13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1st Generation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48285" indent="389890">
                        <a:lnSpc>
                          <a:spcPct val="9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2nd Generation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spcBef>
                          <a:spcPts val="13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3rd Generation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94284"/>
                  </a:ext>
                </a:extLst>
              </a:tr>
              <a:tr h="324537">
                <a:tc>
                  <a:txBody>
                    <a:bodyPr/>
                    <a:lstStyle/>
                    <a:p>
                      <a:pPr marL="662305" marR="6623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</a:rPr>
                        <a:t>Chlorpheniramine</a:t>
                      </a:r>
                      <a:endParaRPr lang="en-US" sz="9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u="sng" dirty="0">
                          <a:solidFill>
                            <a:schemeClr val="tx1"/>
                          </a:solidFill>
                          <a:effectLst/>
                        </a:rPr>
                        <a:t>Cetirizine</a:t>
                      </a:r>
                      <a:endParaRPr lang="en-US" sz="10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Levocetirizine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381868"/>
                  </a:ext>
                </a:extLst>
              </a:tr>
              <a:tr h="226408">
                <a:tc>
                  <a:txBody>
                    <a:bodyPr/>
                    <a:lstStyle/>
                    <a:p>
                      <a:pPr marL="664210" marR="6623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sng" dirty="0" err="1">
                          <a:solidFill>
                            <a:schemeClr val="tx1"/>
                          </a:solidFill>
                          <a:effectLst/>
                        </a:rPr>
                        <a:t>Dimenhydrinate</a:t>
                      </a:r>
                      <a:endParaRPr lang="en-US" sz="10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88890"/>
                  </a:ext>
                </a:extLst>
              </a:tr>
              <a:tr h="324537">
                <a:tc>
                  <a:txBody>
                    <a:bodyPr/>
                    <a:lstStyle/>
                    <a:p>
                      <a:pPr marL="662305" marR="6623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</a:rPr>
                        <a:t>Diphenhydramine</a:t>
                      </a:r>
                      <a:endParaRPr lang="en-US" sz="9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96478"/>
                  </a:ext>
                </a:extLst>
              </a:tr>
              <a:tr h="226408">
                <a:tc>
                  <a:txBody>
                    <a:bodyPr/>
                    <a:lstStyle/>
                    <a:p>
                      <a:pPr marL="662305" marR="66230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solidFill>
                            <a:schemeClr val="tx1"/>
                          </a:solidFill>
                          <a:effectLst/>
                        </a:rPr>
                        <a:t>Antazoline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Fexofenadine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30020"/>
                  </a:ext>
                </a:extLst>
              </a:tr>
              <a:tr h="249049">
                <a:tc>
                  <a:txBody>
                    <a:bodyPr/>
                    <a:lstStyle/>
                    <a:p>
                      <a:pPr marL="662305" marR="66230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  <a:effectLst/>
                        </a:rPr>
                        <a:t>Promethazine</a:t>
                      </a:r>
                      <a:endParaRPr lang="en-US" sz="9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u="sng" dirty="0">
                          <a:solidFill>
                            <a:schemeClr val="tx1"/>
                          </a:solidFill>
                          <a:effectLst/>
                        </a:rPr>
                        <a:t>Loratadine</a:t>
                      </a:r>
                      <a:endParaRPr lang="en-US" sz="10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172685"/>
                  </a:ext>
                </a:extLst>
              </a:tr>
              <a:tr h="226408">
                <a:tc>
                  <a:txBody>
                    <a:bodyPr/>
                    <a:lstStyle/>
                    <a:p>
                      <a:pPr marL="662305" marR="66230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solidFill>
                            <a:schemeClr val="tx1"/>
                          </a:solidFill>
                          <a:effectLst/>
                        </a:rPr>
                        <a:t>Cyclizine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21883"/>
                  </a:ext>
                </a:extLst>
              </a:tr>
              <a:tr h="226408">
                <a:tc>
                  <a:txBody>
                    <a:bodyPr/>
                    <a:lstStyle/>
                    <a:p>
                      <a:pPr marL="662305" marR="66230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solidFill>
                            <a:schemeClr val="tx1"/>
                          </a:solidFill>
                          <a:effectLst/>
                        </a:rPr>
                        <a:t>Azatidine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Desoloratadine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70542"/>
                  </a:ext>
                </a:extLst>
              </a:tr>
              <a:tr h="226408">
                <a:tc>
                  <a:txBody>
                    <a:bodyPr/>
                    <a:lstStyle/>
                    <a:p>
                      <a:pPr marL="664210" marR="66230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solidFill>
                            <a:schemeClr val="tx1"/>
                          </a:solidFill>
                          <a:effectLst/>
                        </a:rPr>
                        <a:t>Ketotifen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649119"/>
                  </a:ext>
                </a:extLst>
              </a:tr>
              <a:tr h="226408">
                <a:tc>
                  <a:txBody>
                    <a:bodyPr/>
                    <a:lstStyle/>
                    <a:p>
                      <a:pPr marL="662305" marR="662305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solidFill>
                            <a:schemeClr val="tx1"/>
                          </a:solidFill>
                          <a:effectLst/>
                        </a:rPr>
                        <a:t>Cyproheptadine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38460"/>
                  </a:ext>
                </a:extLst>
              </a:tr>
              <a:tr h="1385606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31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en-US" sz="1300" dirty="0">
                          <a:effectLst/>
                        </a:rPr>
                        <a:t> -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Short</a:t>
                      </a:r>
                      <a:r>
                        <a:rPr lang="en-US" sz="1300" spc="-2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300" spc="-15" dirty="0">
                          <a:solidFill>
                            <a:srgbClr val="FF0000"/>
                          </a:solidFill>
                          <a:effectLst/>
                        </a:rPr>
                        <a:t>duration</a:t>
                      </a:r>
                      <a:endParaRPr lang="en-US" sz="1000" spc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lvl="0" indent="0" rtl="0">
                        <a:spcBef>
                          <a:spcPts val="31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en-US" sz="1000" spc="0" baseline="0" dirty="0">
                          <a:effectLst/>
                        </a:rPr>
                        <a:t>  -  </a:t>
                      </a:r>
                      <a:r>
                        <a:rPr lang="en-US" sz="1300" dirty="0">
                          <a:effectLst/>
                        </a:rPr>
                        <a:t>Interactions; with</a:t>
                      </a:r>
                      <a:r>
                        <a:rPr lang="en-US" sz="1300" spc="-14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enzyme </a:t>
                      </a:r>
                      <a:r>
                        <a:rPr lang="en-US" sz="1300" spc="-15" dirty="0">
                          <a:effectLst/>
                        </a:rPr>
                        <a:t>inhibitors </a:t>
                      </a:r>
                      <a:r>
                        <a:rPr lang="en-US" sz="1300" spc="-15" baseline="0" dirty="0">
                          <a:effectLst/>
                        </a:rPr>
                        <a:t>              </a:t>
                      </a:r>
                    </a:p>
                    <a:p>
                      <a:pPr marL="0" lvl="0" indent="0" rtl="0">
                        <a:spcBef>
                          <a:spcPts val="31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en-US" sz="1300" spc="-15" baseline="0" dirty="0">
                          <a:effectLst/>
                        </a:rPr>
                        <a:t>    </a:t>
                      </a:r>
                      <a:r>
                        <a:rPr lang="en-US" sz="1300" dirty="0">
                          <a:effectLst/>
                        </a:rPr>
                        <a:t>[as macrolides,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antifungals, calcium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r>
                        <a:rPr lang="en-US" sz="1300" spc="-15" dirty="0">
                          <a:effectLst/>
                        </a:rPr>
                        <a:t>antagonists]</a:t>
                      </a:r>
                    </a:p>
                    <a:p>
                      <a:pPr marL="0" marR="526415" lvl="0" indent="0">
                        <a:lnSpc>
                          <a:spcPct val="116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1475" algn="l"/>
                          <a:tab pos="372110" algn="l"/>
                        </a:tabLst>
                      </a:pPr>
                      <a:endParaRPr lang="en-US" sz="1000" dirty="0">
                        <a:effectLst/>
                      </a:endParaRPr>
                    </a:p>
                    <a:p>
                      <a:pPr marL="0" lvl="0" indent="0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410845" algn="l"/>
                          <a:tab pos="411480" algn="l"/>
                        </a:tabLst>
                      </a:pPr>
                      <a:r>
                        <a:rPr lang="en-US" sz="1300" spc="-15" baseline="0" dirty="0">
                          <a:effectLst/>
                        </a:rPr>
                        <a:t>   - </a:t>
                      </a:r>
                      <a:r>
                        <a:rPr lang="en-US" sz="1300" spc="-15" dirty="0">
                          <a:effectLst/>
                        </a:rPr>
                        <a:t>Additive</a:t>
                      </a:r>
                      <a:r>
                        <a:rPr lang="en-US" sz="1300" spc="-5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pharmacodynamic</a:t>
                      </a:r>
                      <a:r>
                        <a:rPr lang="en-US" sz="1000" baseline="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ADRs.</a:t>
                      </a:r>
                      <a:endParaRPr lang="en-US" sz="1000" dirty="0">
                        <a:effectLst/>
                      </a:endParaRPr>
                    </a:p>
                    <a:p>
                      <a:pPr marL="0" lvl="0" indent="0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410845" algn="l"/>
                          <a:tab pos="411480" algn="l"/>
                        </a:tabLst>
                      </a:pPr>
                      <a:r>
                        <a:rPr lang="en-US" sz="1000" baseline="0" dirty="0">
                          <a:effectLst/>
                        </a:rPr>
                        <a:t>       </a:t>
                      </a:r>
                      <a:r>
                        <a:rPr lang="en-US" sz="1000" dirty="0">
                          <a:effectLst/>
                        </a:rPr>
                        <a:t>Still use (if other generation don’t give effect 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lnSpc>
                          <a:spcPts val="1695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en-US" sz="1300" dirty="0">
                          <a:effectLst/>
                        </a:rPr>
                        <a:t> -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Long </a:t>
                      </a:r>
                      <a:r>
                        <a:rPr lang="en-US" sz="1300" spc="-15" dirty="0">
                          <a:solidFill>
                            <a:srgbClr val="FF0000"/>
                          </a:solidFill>
                          <a:effectLst/>
                        </a:rPr>
                        <a:t>duration (better</a:t>
                      </a:r>
                      <a:r>
                        <a:rPr lang="en-US" sz="1300" spc="4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control)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201930" lvl="0" indent="0" algn="ctr">
                        <a:lnSpc>
                          <a:spcPct val="9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en-US" sz="1300" dirty="0">
                          <a:effectLst/>
                        </a:rPr>
                        <a:t> - No drug </a:t>
                      </a:r>
                      <a:r>
                        <a:rPr lang="en-US" sz="1300" spc="-15" dirty="0">
                          <a:effectLst/>
                        </a:rPr>
                        <a:t>interactions </a:t>
                      </a:r>
                      <a:r>
                        <a:rPr lang="en-US" sz="1300" dirty="0">
                          <a:effectLst/>
                        </a:rPr>
                        <a:t>&amp; minimal ADRs,     </a:t>
                      </a:r>
                      <a:r>
                        <a:rPr lang="en-US" sz="1300" baseline="0" dirty="0">
                          <a:effectLst/>
                        </a:rPr>
                        <a:t>   </a:t>
                      </a: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since they are more specific for H1 receptors. Unless if </a:t>
                      </a:r>
                      <a:r>
                        <a:rPr lang="en-US" sz="1100" spc="-15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given </a:t>
                      </a: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in </a:t>
                      </a:r>
                      <a:r>
                        <a:rPr lang="en-US" sz="1100" spc="-15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toxic </a:t>
                      </a: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dose, which will then cause ADRs similar </a:t>
                      </a:r>
                      <a:r>
                        <a:rPr lang="en-US" sz="1100" spc="-2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to </a:t>
                      </a: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those of the </a:t>
                      </a:r>
                      <a:r>
                        <a:rPr lang="en-US" sz="1100" spc="-15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first </a:t>
                      </a: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generation</a:t>
                      </a:r>
                      <a:r>
                        <a:rPr lang="en-US" sz="1100" spc="-35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spc="-15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blockers.</a:t>
                      </a:r>
                      <a:endParaRPr lang="en-US" sz="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70880"/>
                  </a:ext>
                </a:extLst>
              </a:tr>
              <a:tr h="284425">
                <a:tc gridSpan="3">
                  <a:txBody>
                    <a:bodyPr/>
                    <a:lstStyle/>
                    <a:p>
                      <a:pPr marL="1978660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All are used systemically or topically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88086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1626" y="348179"/>
            <a:ext cx="558097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Antihistamines (H1 blockers):-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05794" y="5625841"/>
            <a:ext cx="1980180" cy="2786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48285" indent="389890" algn="ctr" rtl="1">
              <a:lnSpc>
                <a:spcPct val="970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Generation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427389" y="5625841"/>
            <a:ext cx="1644424" cy="2786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48285" indent="389890" algn="ctr" rtl="1">
              <a:lnSpc>
                <a:spcPct val="970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Cetirizine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1427389" y="5904448"/>
            <a:ext cx="1644424" cy="2786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48285" indent="389890" algn="ctr" rtl="1">
              <a:lnSpc>
                <a:spcPct val="97000"/>
              </a:lnSpc>
              <a:spcBef>
                <a:spcPts val="31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Loratadine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05794" y="6288404"/>
            <a:ext cx="1980180" cy="2786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48285" indent="389890" algn="ctr" rtl="1">
              <a:lnSpc>
                <a:spcPct val="970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Generation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436233" y="6285529"/>
            <a:ext cx="1980180" cy="28148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Levo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cetiri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)(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zine)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1427389" y="6567011"/>
            <a:ext cx="1980180" cy="2786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Deso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lora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)(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tadine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2671757" y="5625841"/>
            <a:ext cx="2728912" cy="2786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48285" indent="389890" algn="r" rtl="1">
              <a:lnSpc>
                <a:spcPct val="97000"/>
              </a:lnSpc>
              <a:spcBef>
                <a:spcPts val="310"/>
              </a:spcBef>
              <a:spcAft>
                <a:spcPts val="0"/>
              </a:spcAft>
            </a:pPr>
            <a:r>
              <a:rPr lang="ar-SA" sz="1100" dirty="0">
                <a:solidFill>
                  <a:schemeClr val="bg1">
                    <a:lumMod val="50000"/>
                  </a:schemeClr>
                </a:solidFill>
              </a:rPr>
              <a:t>(ثاني) مرة أشوفك كذا ترى (الستر) (زين 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2666989" y="5906833"/>
            <a:ext cx="2728912" cy="2643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48285" indent="389890" algn="r" rtl="1">
              <a:lnSpc>
                <a:spcPct val="97000"/>
              </a:lnSpc>
              <a:spcBef>
                <a:spcPts val="310"/>
              </a:spcBef>
              <a:spcAft>
                <a:spcPts val="0"/>
              </a:spcAft>
            </a:pPr>
            <a:r>
              <a:rPr lang="ar-SA" sz="1100" dirty="0">
                <a:solidFill>
                  <a:schemeClr val="bg1">
                    <a:lumMod val="50000"/>
                  </a:schemeClr>
                </a:solidFill>
              </a:rPr>
              <a:t>(لورا) (تدين) لي ب(ريالين)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427389" y="6845618"/>
            <a:ext cx="2520724" cy="2786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48285" indent="389890" algn="ctr" rtl="1">
              <a:lnSpc>
                <a:spcPct val="97000"/>
              </a:lnSpc>
              <a:spcBef>
                <a:spcPts val="31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Fexo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)(fen)(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adine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3416413" y="6845618"/>
            <a:ext cx="2081223" cy="2786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48285" indent="389890" algn="r" rtl="1">
              <a:lnSpc>
                <a:spcPct val="97000"/>
              </a:lnSpc>
              <a:spcBef>
                <a:spcPts val="310"/>
              </a:spcBef>
              <a:spcAft>
                <a:spcPts val="0"/>
              </a:spcAft>
            </a:pPr>
            <a:r>
              <a:rPr lang="ar-SA" sz="11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ar-SA" sz="1100" dirty="0" err="1">
                <a:solidFill>
                  <a:schemeClr val="bg1">
                    <a:lumMod val="50000"/>
                  </a:schemeClr>
                </a:solidFill>
              </a:rPr>
              <a:t>الفيكس</a:t>
            </a:r>
            <a:r>
              <a:rPr lang="ar-SA" sz="1100" dirty="0">
                <a:solidFill>
                  <a:schemeClr val="bg1">
                    <a:lumMod val="50000"/>
                  </a:schemeClr>
                </a:solidFill>
              </a:rPr>
              <a:t>) (فين) (اديني) هوا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20082" y="6576414"/>
            <a:ext cx="1312751" cy="53362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48285" indent="389890" algn="justLow">
              <a:lnSpc>
                <a:spcPct val="97000"/>
              </a:lnSpc>
              <a:spcBef>
                <a:spcPts val="310"/>
              </a:spcBef>
              <a:spcAft>
                <a:spcPts val="0"/>
              </a:spcAft>
            </a:pPr>
            <a:r>
              <a:rPr lang="ar-SA" sz="1100" dirty="0">
                <a:solidFill>
                  <a:schemeClr val="bg1">
                    <a:lumMod val="50000"/>
                  </a:schemeClr>
                </a:solidFill>
              </a:rPr>
              <a:t>نقدر نقسم اسم الدرق </a:t>
            </a:r>
            <a:r>
              <a:rPr lang="ar-SA" sz="1100">
                <a:solidFill>
                  <a:schemeClr val="bg1">
                    <a:lumMod val="50000"/>
                  </a:schemeClr>
                </a:solidFill>
              </a:rPr>
              <a:t>الى (ثلاث) مقاطع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2" y="8365751"/>
            <a:ext cx="649835" cy="353598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 t="20267" r="10833" b="40777"/>
          <a:stretch/>
        </p:blipFill>
        <p:spPr>
          <a:xfrm>
            <a:off x="0" y="7400925"/>
            <a:ext cx="3243262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9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3524"/>
            <a:ext cx="5915025" cy="5801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24225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78294"/>
              </p:ext>
            </p:extLst>
          </p:nvPr>
        </p:nvGraphicFramePr>
        <p:xfrm>
          <a:off x="2" y="983524"/>
          <a:ext cx="6857998" cy="31312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33793">
                  <a:extLst>
                    <a:ext uri="{9D8B030D-6E8A-4147-A177-3AD203B41FA5}">
                      <a16:colId xmlns:a16="http://schemas.microsoft.com/office/drawing/2014/main" val="1225629604"/>
                    </a:ext>
                  </a:extLst>
                </a:gridCol>
                <a:gridCol w="1742427">
                  <a:extLst>
                    <a:ext uri="{9D8B030D-6E8A-4147-A177-3AD203B41FA5}">
                      <a16:colId xmlns:a16="http://schemas.microsoft.com/office/drawing/2014/main" val="3368493243"/>
                    </a:ext>
                  </a:extLst>
                </a:gridCol>
                <a:gridCol w="1742427">
                  <a:extLst>
                    <a:ext uri="{9D8B030D-6E8A-4147-A177-3AD203B41FA5}">
                      <a16:colId xmlns:a16="http://schemas.microsoft.com/office/drawing/2014/main" val="1154507060"/>
                    </a:ext>
                  </a:extLst>
                </a:gridCol>
                <a:gridCol w="439351">
                  <a:extLst>
                    <a:ext uri="{9D8B030D-6E8A-4147-A177-3AD203B41FA5}">
                      <a16:colId xmlns:a16="http://schemas.microsoft.com/office/drawing/2014/main" val="1789653376"/>
                    </a:ext>
                  </a:extLst>
                </a:gridCol>
              </a:tblGrid>
              <a:tr h="38449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INDICATIONS linked to H1 block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862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INDICATIONS not linked to H1 block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68515"/>
                  </a:ext>
                </a:extLst>
              </a:tr>
              <a:tr h="384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703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Receptor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383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Side effect interactions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471518"/>
                  </a:ext>
                </a:extLst>
              </a:tr>
              <a:tr h="314585">
                <a:tc rowSpan="3">
                  <a:txBody>
                    <a:bodyPr/>
                    <a:lstStyle/>
                    <a:p>
                      <a:pPr marL="342900" lvl="0" indent="-342900" rtl="0">
                        <a:lnSpc>
                          <a:spcPts val="1695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SzPts val="1400"/>
                        <a:buFont typeface="Arial" panose="020B0604020202020204" pitchFamily="34" charset="0"/>
                        <a:buChar char="•"/>
                        <a:tabLst>
                          <a:tab pos="429260" algn="l"/>
                          <a:tab pos="429895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Allergies</a:t>
                      </a:r>
                      <a:r>
                        <a:rPr lang="en-US" sz="12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361950" lvl="0" indent="-342900">
                        <a:lnSpc>
                          <a:spcPct val="9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Calibri" panose="020F0502020204030204" pitchFamily="34" charset="0"/>
                        <a:buAutoNum type="arabicPeriod"/>
                        <a:tabLst>
                          <a:tab pos="314325" algn="l"/>
                        </a:tabLst>
                      </a:pPr>
                      <a:r>
                        <a:rPr lang="en-US" sz="1000" spc="-15" dirty="0">
                          <a:solidFill>
                            <a:schemeClr val="tx1"/>
                          </a:solidFill>
                          <a:effectLst/>
                        </a:rPr>
                        <a:t>GOOD CONTROL of Rhinitis, Conjunctivitis, </a:t>
                      </a:r>
                      <a:r>
                        <a:rPr lang="en-US" sz="1000" spc="-15" dirty="0" err="1">
                          <a:solidFill>
                            <a:schemeClr val="tx1"/>
                          </a:solidFill>
                          <a:effectLst/>
                        </a:rPr>
                        <a:t>Urticaria</a:t>
                      </a:r>
                      <a:r>
                        <a:rPr lang="en-US" sz="1000" spc="-15" dirty="0">
                          <a:solidFill>
                            <a:schemeClr val="tx1"/>
                          </a:solidFill>
                          <a:effectLst/>
                        </a:rPr>
                        <a:t>, Flu (cough</a:t>
                      </a:r>
                      <a:r>
                        <a:rPr lang="en-US" sz="100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-15" dirty="0">
                          <a:solidFill>
                            <a:schemeClr val="tx1"/>
                          </a:solidFill>
                          <a:effectLst/>
                        </a:rPr>
                        <a:t>&amp; sneezing)</a:t>
                      </a:r>
                      <a:endParaRPr lang="en-US" sz="900" spc="-15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212725" lvl="0" indent="-342900">
                        <a:lnSpc>
                          <a:spcPct val="9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Calibri" panose="020F0502020204030204" pitchFamily="34" charset="0"/>
                        <a:buAutoNum type="arabicPeriod"/>
                        <a:tabLst>
                          <a:tab pos="314325" algn="l"/>
                        </a:tabLst>
                      </a:pPr>
                      <a:r>
                        <a:rPr lang="en-US" sz="1000" spc="-15" dirty="0">
                          <a:solidFill>
                            <a:schemeClr val="tx1"/>
                          </a:solidFill>
                          <a:effectLst/>
                        </a:rPr>
                        <a:t>POOR CONTROL of Asthma, Otitis, Anaphylaxis,</a:t>
                      </a:r>
                      <a:r>
                        <a:rPr lang="en-US" sz="100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-15" dirty="0">
                          <a:solidFill>
                            <a:schemeClr val="tx1"/>
                          </a:solidFill>
                          <a:effectLst/>
                        </a:rPr>
                        <a:t>Sinusitis,</a:t>
                      </a:r>
                      <a:r>
                        <a:rPr lang="en-US" sz="100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-15" dirty="0">
                          <a:solidFill>
                            <a:schemeClr val="tx1"/>
                          </a:solidFill>
                          <a:effectLst/>
                        </a:rPr>
                        <a:t>Atopic</a:t>
                      </a:r>
                      <a:r>
                        <a:rPr lang="en-US" sz="100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-15" dirty="0">
                          <a:solidFill>
                            <a:schemeClr val="tx1"/>
                          </a:solidFill>
                          <a:effectLst/>
                        </a:rPr>
                        <a:t>dermatitis</a:t>
                      </a:r>
                      <a:endParaRPr lang="en-US" sz="900" spc="-15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680"/>
                        </a:lnSpc>
                        <a:spcAft>
                          <a:spcPts val="0"/>
                        </a:spcAft>
                        <a:buSzPts val="1400"/>
                        <a:buFont typeface="Arial" panose="020B0604020202020204" pitchFamily="34" charset="0"/>
                        <a:buChar char="•"/>
                        <a:tabLst>
                          <a:tab pos="429260" algn="l"/>
                          <a:tab pos="429895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ITCHING:</a:t>
                      </a:r>
                      <a:r>
                        <a:rPr lang="en-US" sz="1200" spc="-2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Even if non-allergic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680"/>
                        </a:lnSpc>
                        <a:spcAft>
                          <a:spcPts val="0"/>
                        </a:spcAft>
                        <a:buSzPts val="1400"/>
                        <a:buFont typeface="Arial" panose="020B0604020202020204" pitchFamily="34" charset="0"/>
                        <a:buChar char="•"/>
                        <a:tabLst>
                          <a:tab pos="429260" algn="l"/>
                          <a:tab pos="429895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Others: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Insomnia, Sleep aid,</a:t>
                      </a:r>
                      <a:r>
                        <a:rPr lang="en-US" sz="10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-20" dirty="0">
                          <a:solidFill>
                            <a:schemeClr val="tx1"/>
                          </a:solidFill>
                          <a:effectLst/>
                        </a:rPr>
                        <a:t>Vertigo,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2926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Anxiety, Cough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serotonin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23622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appetite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9695"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effectLst/>
                        </a:rPr>
                        <a:t>S</a:t>
                      </a:r>
                      <a:r>
                        <a:rPr lang="en-US" sz="1200" spc="-10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de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spc="5" dirty="0">
                          <a:effectLst/>
                        </a:rPr>
                        <a:t>E</a:t>
                      </a: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en-US" sz="1200" spc="5" dirty="0">
                          <a:effectLst/>
                        </a:rPr>
                        <a:t>f</a:t>
                      </a:r>
                      <a:r>
                        <a:rPr lang="en-US" sz="1200" spc="-15" dirty="0">
                          <a:effectLst/>
                        </a:rPr>
                        <a:t>ec</a:t>
                      </a:r>
                      <a:r>
                        <a:rPr lang="en-US" sz="1200" dirty="0">
                          <a:effectLst/>
                        </a:rPr>
                        <a:t>ts</a:t>
                      </a:r>
                      <a:r>
                        <a:rPr lang="en-US" sz="1200" spc="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nt</a:t>
                      </a:r>
                      <a:r>
                        <a:rPr lang="en-US" sz="1200" spc="-10" dirty="0">
                          <a:effectLst/>
                        </a:rPr>
                        <a:t>e</a:t>
                      </a:r>
                      <a:r>
                        <a:rPr lang="en-US" sz="1200" spc="10" dirty="0">
                          <a:effectLst/>
                        </a:rPr>
                        <a:t>r</a:t>
                      </a:r>
                      <a:r>
                        <a:rPr lang="en-US" sz="1200" spc="-15" dirty="0">
                          <a:effectLst/>
                        </a:rPr>
                        <a:t>ac</a:t>
                      </a:r>
                      <a:r>
                        <a:rPr lang="en-US" sz="1200" dirty="0">
                          <a:effectLst/>
                        </a:rPr>
                        <a:t>tio</a:t>
                      </a:r>
                      <a:r>
                        <a:rPr lang="en-US" sz="1200" spc="-5" dirty="0">
                          <a:effectLst/>
                        </a:rPr>
                        <a:t>n</a:t>
                      </a:r>
                      <a:r>
                        <a:rPr lang="en-US" sz="1200" dirty="0">
                          <a:effectLst/>
                        </a:rPr>
                        <a:t>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5482"/>
                  </a:ext>
                </a:extLst>
              </a:tr>
              <a:tr h="734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36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α-adrenergic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236220">
                        <a:lnSpc>
                          <a:spcPts val="144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Hypotension , Dizziness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90500" marR="23622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, Reflex tachycardia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60823"/>
                  </a:ext>
                </a:extLst>
              </a:tr>
              <a:tr h="1313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36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cholinergic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454025">
                        <a:lnSpc>
                          <a:spcPts val="144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 mouth , Urinary retention , Sinus tachycardia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350988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71626" y="348179"/>
            <a:ext cx="558097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Antihistamines (H1 blockers):-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2978" r="12916" b="27709"/>
          <a:stretch/>
        </p:blipFill>
        <p:spPr>
          <a:xfrm>
            <a:off x="0" y="4186241"/>
            <a:ext cx="6858000" cy="40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5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3524"/>
            <a:ext cx="5915025" cy="5801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26885"/>
              </p:ext>
            </p:extLst>
          </p:nvPr>
        </p:nvGraphicFramePr>
        <p:xfrm>
          <a:off x="2" y="983524"/>
          <a:ext cx="6858000" cy="77604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3181539815"/>
                    </a:ext>
                  </a:extLst>
                </a:gridCol>
                <a:gridCol w="5572125">
                  <a:extLst>
                    <a:ext uri="{9D8B030D-6E8A-4147-A177-3AD203B41FA5}">
                      <a16:colId xmlns:a16="http://schemas.microsoft.com/office/drawing/2014/main" val="855640619"/>
                    </a:ext>
                  </a:extLst>
                </a:gridCol>
              </a:tblGrid>
              <a:tr h="173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marL="80645" marR="7874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Actions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8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The action of all the H</a:t>
                      </a:r>
                      <a:r>
                        <a:rPr lang="en-US" sz="800" dirty="0">
                          <a:effectLst/>
                        </a:rPr>
                        <a:t>1 </a:t>
                      </a:r>
                      <a:r>
                        <a:rPr lang="en-US" sz="1200" dirty="0">
                          <a:effectLst/>
                        </a:rPr>
                        <a:t>receptor blocker is qualitatively similar.</a:t>
                      </a:r>
                      <a:endParaRPr lang="en-US" sz="900" dirty="0">
                        <a:effectLst/>
                      </a:endParaRPr>
                    </a:p>
                    <a:p>
                      <a:pPr marL="12509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200" b="1" u="sng" dirty="0">
                          <a:solidFill>
                            <a:schemeClr val="bg1"/>
                          </a:solidFill>
                          <a:effectLst/>
                        </a:rPr>
                        <a:t> They are much more effective in preventing symptoms than reversing</a:t>
                      </a:r>
                    </a:p>
                    <a:p>
                      <a:pPr marL="8572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chemeClr val="bg1"/>
                          </a:solidFill>
                          <a:effectLst/>
                        </a:rPr>
                        <a:t>   them once they have occurred.</a:t>
                      </a:r>
                      <a:endParaRPr lang="en-US" sz="900" b="1" u="sng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572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Most of these drugs have additional effects unrelated to their blocking</a:t>
                      </a:r>
                      <a:endParaRPr lang="en-US" sz="900" dirty="0">
                        <a:effectLst/>
                      </a:endParaRPr>
                    </a:p>
                    <a:p>
                      <a:pPr marL="8572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H1 receptors, which probably reflect binding of H1 antagonists to:</a:t>
                      </a:r>
                      <a:endParaRPr lang="en-US" sz="900" dirty="0">
                        <a:effectLst/>
                      </a:endParaRPr>
                    </a:p>
                    <a:p>
                      <a:pPr marL="85725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Cholinergic, Adrenergic or Serotonin receptors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56085"/>
                  </a:ext>
                </a:extLst>
              </a:tr>
              <a:tr h="1830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marL="454660" indent="-354330"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Therapeutic</a:t>
                      </a:r>
                    </a:p>
                    <a:p>
                      <a:pPr marL="454660" indent="-354330"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ts val="169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Arial" charset="0"/>
                        <a:buChar char="•"/>
                        <a:tabLst>
                          <a:tab pos="259715" algn="l"/>
                        </a:tabLst>
                      </a:pPr>
                      <a:r>
                        <a:rPr lang="en-US" sz="1200" b="0" spc="-10" dirty="0">
                          <a:solidFill>
                            <a:schemeClr val="bg1"/>
                          </a:solidFill>
                          <a:effectLst/>
                        </a:rPr>
                        <a:t>Allergic rhinitis</a:t>
                      </a:r>
                      <a:r>
                        <a:rPr lang="en-US" sz="1200" spc="-10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r>
                        <a:rPr lang="en-US" sz="1200" spc="-10" dirty="0">
                          <a:effectLst/>
                        </a:rPr>
                        <a:t> relieves </a:t>
                      </a:r>
                      <a:r>
                        <a:rPr lang="en-US" sz="1200" spc="-10" dirty="0" err="1">
                          <a:effectLst/>
                        </a:rPr>
                        <a:t>rhinorrhea,sneezing,and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spc="-15" dirty="0">
                          <a:effectLst/>
                        </a:rPr>
                        <a:t>itching </a:t>
                      </a:r>
                      <a:r>
                        <a:rPr lang="en-US" sz="1200" spc="-10" dirty="0">
                          <a:effectLst/>
                        </a:rPr>
                        <a:t>of eyes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and</a:t>
                      </a:r>
                      <a:r>
                        <a:rPr lang="en-US" sz="900" spc="-1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nasal mucosa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170180" lvl="0" indent="-342900">
                        <a:lnSpc>
                          <a:spcPct val="9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SzPts val="1400"/>
                        <a:buFont typeface="Arial" charset="0"/>
                        <a:buChar char="•"/>
                        <a:tabLst>
                          <a:tab pos="259715" algn="l"/>
                        </a:tabLst>
                      </a:pPr>
                      <a:r>
                        <a:rPr lang="en-US" sz="1200" b="1" u="sng" spc="-10" dirty="0">
                          <a:solidFill>
                            <a:schemeClr val="bg1"/>
                          </a:solidFill>
                          <a:effectLst/>
                        </a:rPr>
                        <a:t>Common cold</a:t>
                      </a:r>
                      <a:r>
                        <a:rPr lang="en-US" sz="1200" spc="-10" dirty="0">
                          <a:solidFill>
                            <a:schemeClr val="bg1"/>
                          </a:solidFill>
                          <a:effectLst/>
                        </a:rPr>
                        <a:t>: dries out the nasal mucosa. Often combined with</a:t>
                      </a:r>
                      <a:r>
                        <a:rPr lang="en-US" sz="1200" spc="-1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10" dirty="0">
                          <a:solidFill>
                            <a:schemeClr val="bg1"/>
                          </a:solidFill>
                          <a:effectLst/>
                        </a:rPr>
                        <a:t>nasal decongestant and</a:t>
                      </a:r>
                      <a:r>
                        <a:rPr lang="en-US" sz="1200" spc="-1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10" dirty="0">
                          <a:solidFill>
                            <a:schemeClr val="bg1"/>
                          </a:solidFill>
                          <a:effectLst/>
                        </a:rPr>
                        <a:t>analgesics</a:t>
                      </a:r>
                      <a:endParaRPr lang="en-US" sz="900" spc="-1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675"/>
                        </a:lnSpc>
                        <a:spcAft>
                          <a:spcPts val="0"/>
                        </a:spcAft>
                        <a:buSzPts val="1400"/>
                        <a:buFont typeface="Arial" charset="0"/>
                        <a:buChar char="•"/>
                        <a:tabLst>
                          <a:tab pos="259715" algn="l"/>
                        </a:tabLst>
                      </a:pPr>
                      <a:r>
                        <a:rPr lang="en-US" sz="1200" b="1" u="sng" spc="-10" dirty="0">
                          <a:solidFill>
                            <a:schemeClr val="bg1"/>
                          </a:solidFill>
                          <a:effectLst/>
                        </a:rPr>
                        <a:t>Motion sickness</a:t>
                      </a:r>
                      <a:r>
                        <a:rPr lang="en-US" sz="1200" b="1" u="sng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u="sng" spc="-1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900" b="1" u="sng" spc="-1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680"/>
                        </a:lnSpc>
                        <a:spcAft>
                          <a:spcPts val="0"/>
                        </a:spcAft>
                        <a:buSzPts val="1400"/>
                        <a:buFont typeface="Arial" charset="0"/>
                        <a:buChar char="•"/>
                        <a:tabLst>
                          <a:tab pos="259715" algn="l"/>
                        </a:tabLst>
                      </a:pPr>
                      <a:r>
                        <a:rPr lang="en-US" sz="1200" spc="-10" dirty="0">
                          <a:solidFill>
                            <a:schemeClr val="bg1"/>
                          </a:solidFill>
                          <a:effectLst/>
                        </a:rPr>
                        <a:t>Allergic dermatoses: can control </a:t>
                      </a:r>
                      <a:r>
                        <a:rPr lang="en-US" sz="1200" u="sng" spc="-15" dirty="0">
                          <a:solidFill>
                            <a:schemeClr val="bg1"/>
                          </a:solidFill>
                          <a:effectLst/>
                        </a:rPr>
                        <a:t>itching </a:t>
                      </a:r>
                      <a:r>
                        <a:rPr lang="en-US" sz="1200" spc="-10" dirty="0">
                          <a:solidFill>
                            <a:schemeClr val="bg1"/>
                          </a:solidFill>
                          <a:effectLst/>
                        </a:rPr>
                        <a:t>associated with insect</a:t>
                      </a:r>
                      <a:r>
                        <a:rPr lang="en-US" sz="1200" spc="-1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10" dirty="0">
                          <a:solidFill>
                            <a:schemeClr val="bg1"/>
                          </a:solidFill>
                          <a:effectLst/>
                        </a:rPr>
                        <a:t>bites.</a:t>
                      </a:r>
                      <a:endParaRPr lang="en-US" sz="900" spc="-1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695"/>
                        </a:lnSpc>
                        <a:spcAft>
                          <a:spcPts val="0"/>
                        </a:spcAft>
                        <a:buSzPts val="1400"/>
                        <a:buFont typeface="Arial" charset="0"/>
                        <a:buChar char="•"/>
                        <a:tabLst>
                          <a:tab pos="260350" algn="l"/>
                        </a:tabLst>
                      </a:pPr>
                      <a:r>
                        <a:rPr lang="en-US" sz="1200" b="1" u="sng" spc="-10" dirty="0">
                          <a:solidFill>
                            <a:schemeClr val="bg1"/>
                          </a:solidFill>
                          <a:effectLst/>
                        </a:rPr>
                        <a:t>Nausea and vomiting</a:t>
                      </a:r>
                      <a:r>
                        <a:rPr lang="en-US" sz="1200" b="1" u="sng" spc="-1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u="sng" spc="-10" dirty="0">
                          <a:solidFill>
                            <a:schemeClr val="bg1"/>
                          </a:solidFill>
                          <a:effectLst/>
                        </a:rPr>
                        <a:t>(Promethazine)</a:t>
                      </a:r>
                      <a:endParaRPr lang="en-US" sz="900" b="1" u="sng" spc="-1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65220"/>
                  </a:ext>
                </a:extLst>
              </a:tr>
              <a:tr h="2682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marL="304800" marR="135255" indent="-152400" algn="ctr">
                        <a:lnSpc>
                          <a:spcPts val="21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Pharmaco</a:t>
                      </a:r>
                      <a:r>
                        <a:rPr lang="en-US" sz="1600" dirty="0">
                          <a:effectLst/>
                        </a:rPr>
                        <a:t>- kinetics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8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95910" algn="l"/>
                          <a:tab pos="296545" algn="l"/>
                        </a:tabLs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- H</a:t>
                      </a:r>
                      <a:r>
                        <a:rPr lang="en-US" sz="800" b="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receptor </a:t>
                      </a:r>
                      <a:r>
                        <a:rPr lang="en-US" sz="1200" b="0" spc="-15" dirty="0">
                          <a:solidFill>
                            <a:schemeClr val="bg1"/>
                          </a:solidFill>
                          <a:effectLst/>
                        </a:rPr>
                        <a:t>blockers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are </a:t>
                      </a:r>
                      <a:r>
                        <a:rPr lang="en-US" sz="1200" b="1" u="sng" dirty="0">
                          <a:solidFill>
                            <a:schemeClr val="bg1"/>
                          </a:solidFill>
                          <a:effectLst/>
                        </a:rPr>
                        <a:t>well absorbed after oral</a:t>
                      </a:r>
                      <a:r>
                        <a:rPr lang="en-US" sz="1200" b="1" u="sng" spc="-1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u="sng" dirty="0">
                          <a:solidFill>
                            <a:schemeClr val="bg1"/>
                          </a:solidFill>
                          <a:effectLst/>
                        </a:rPr>
                        <a:t>administration</a:t>
                      </a:r>
                    </a:p>
                    <a:p>
                      <a:pPr marL="0" lvl="0" indent="0" rtl="0">
                        <a:lnSpc>
                          <a:spcPts val="18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95910" algn="l"/>
                          <a:tab pos="296545" algn="l"/>
                        </a:tabLs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575"/>
                        </a:lnSpc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56540" algn="l"/>
                        </a:tabLst>
                      </a:pP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Maximum serum levels occurring </a:t>
                      </a: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</a:rPr>
                        <a:t>at 1-2</a:t>
                      </a:r>
                      <a:r>
                        <a:rPr lang="en-US" sz="1200" u="sng" spc="18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</a:rPr>
                        <a:t>hours</a:t>
                      </a:r>
                    </a:p>
                    <a:p>
                      <a:pPr marL="0" lvl="0" indent="0">
                        <a:lnSpc>
                          <a:spcPts val="1575"/>
                        </a:lnSpc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56540" algn="l"/>
                        </a:tabLs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680"/>
                        </a:lnSpc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56540" algn="l"/>
                        </a:tabLst>
                      </a:pPr>
                      <a:r>
                        <a:rPr lang="en-US" sz="1200" spc="-15" dirty="0">
                          <a:solidFill>
                            <a:schemeClr val="bg1"/>
                          </a:solidFill>
                          <a:effectLst/>
                        </a:rPr>
                        <a:t> - Average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plasma half life </a:t>
                      </a: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</a:rPr>
                        <a:t>is 4 </a:t>
                      </a:r>
                      <a:r>
                        <a:rPr lang="en-US" sz="1200" u="sng" spc="-15" dirty="0">
                          <a:solidFill>
                            <a:schemeClr val="bg1"/>
                          </a:solidFill>
                          <a:effectLst/>
                        </a:rPr>
                        <a:t>to </a:t>
                      </a: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200" u="sng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</a:rPr>
                        <a:t>hours</a:t>
                      </a:r>
                    </a:p>
                    <a:p>
                      <a:pPr marL="0" lvl="0" indent="0">
                        <a:lnSpc>
                          <a:spcPts val="1680"/>
                        </a:lnSpc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56540" algn="l"/>
                        </a:tabLs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364490" lvl="0" indent="0" algn="l">
                        <a:lnSpc>
                          <a:spcPct val="8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56540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- H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- receptor </a:t>
                      </a:r>
                      <a:r>
                        <a:rPr lang="en-US" sz="1200" spc="-15" dirty="0">
                          <a:solidFill>
                            <a:schemeClr val="bg1"/>
                          </a:solidFill>
                          <a:effectLst/>
                        </a:rPr>
                        <a:t>blockers </a:t>
                      </a:r>
                      <a:r>
                        <a:rPr lang="en-US" sz="1200" u="sng" spc="-20" dirty="0">
                          <a:solidFill>
                            <a:schemeClr val="bg1"/>
                          </a:solidFill>
                          <a:effectLst/>
                        </a:rPr>
                        <a:t>have </a:t>
                      </a: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</a:rPr>
                        <a:t>high bioavailability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and distributed </a:t>
                      </a:r>
                      <a:r>
                        <a:rPr lang="en-US" sz="1200" spc="-20" dirty="0">
                          <a:solidFill>
                            <a:schemeClr val="bg1"/>
                          </a:solidFill>
                          <a:effectLst/>
                        </a:rPr>
                        <a:t>to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all tissues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</a:rPr>
                        <a:t>             </a:t>
                      </a:r>
                    </a:p>
                    <a:p>
                      <a:pPr marL="0" marR="364490" lvl="0" indent="0" algn="l">
                        <a:lnSpc>
                          <a:spcPct val="8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56540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   Including</a:t>
                      </a:r>
                      <a:r>
                        <a:rPr lang="en-US" sz="120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CNS</a:t>
                      </a:r>
                    </a:p>
                    <a:p>
                      <a:pPr marL="0" marR="364490" lvl="0" indent="0" algn="l">
                        <a:lnSpc>
                          <a:spcPct val="8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56540" algn="l"/>
                        </a:tabLs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69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56540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- Metabolized by </a:t>
                      </a: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</a:rPr>
                        <a:t>the </a:t>
                      </a: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D0D0D"/>
                            </a:solidFill>
                          </a:uFill>
                        </a:rPr>
                        <a:t>hepatic </a:t>
                      </a: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</a:rPr>
                        <a:t>cytochrome P450</a:t>
                      </a:r>
                      <a:r>
                        <a:rPr lang="en-US" sz="1200" u="sng" spc="-1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u="sng" spc="-20" dirty="0">
                          <a:solidFill>
                            <a:schemeClr val="bg1"/>
                          </a:solidFill>
                          <a:effectLst/>
                        </a:rPr>
                        <a:t>system</a:t>
                      </a:r>
                    </a:p>
                    <a:p>
                      <a:pPr marL="0" lvl="0" indent="0">
                        <a:lnSpc>
                          <a:spcPts val="169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56540" algn="l"/>
                        </a:tabLs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680"/>
                        </a:lnSpc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Tx/>
                        <a:buNone/>
                        <a:tabLst>
                          <a:tab pos="256540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- Excretion occur via </a:t>
                      </a:r>
                      <a:r>
                        <a:rPr lang="en-US" sz="1200" u="non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D0D0D"/>
                            </a:solidFill>
                          </a:uFill>
                        </a:rPr>
                        <a:t>kidney </a:t>
                      </a:r>
                      <a:r>
                        <a:rPr lang="en-US" sz="1200" u="none" spc="-15" dirty="0">
                          <a:solidFill>
                            <a:schemeClr val="bg1"/>
                          </a:solidFill>
                          <a:effectLst/>
                        </a:rPr>
                        <a:t>except </a:t>
                      </a:r>
                      <a:r>
                        <a:rPr lang="en-US" sz="1200" u="sng" spc="-15" dirty="0">
                          <a:solidFill>
                            <a:schemeClr val="bg1"/>
                          </a:solidFill>
                          <a:effectLst/>
                        </a:rPr>
                        <a:t>fexofenadine excreted </a:t>
                      </a: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</a:rPr>
                        <a:t>in fece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unchanged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05430"/>
                  </a:ext>
                </a:extLst>
              </a:tr>
              <a:tr h="432511">
                <a:tc>
                  <a:txBody>
                    <a:bodyPr/>
                    <a:lstStyle/>
                    <a:p>
                      <a:pPr marL="80645" marR="8064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Adverse effects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Sedation</a:t>
                      </a:r>
                      <a:r>
                        <a:rPr lang="en-US" sz="1200" dirty="0">
                          <a:effectLst/>
                        </a:rPr>
                        <a:t>, tinnitus </a:t>
                      </a:r>
                      <a:r>
                        <a:rPr lang="en-US" sz="900" dirty="0">
                          <a:effectLst/>
                        </a:rPr>
                        <a:t>”ear buzzing”, </a:t>
                      </a:r>
                      <a:r>
                        <a:rPr lang="en-US" sz="1200" dirty="0">
                          <a:effectLst/>
                        </a:rPr>
                        <a:t>fatigue, dizziness, blurred vision, dry mouth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06823"/>
                  </a:ext>
                </a:extLst>
              </a:tr>
              <a:tr h="349676">
                <a:tc>
                  <a:txBody>
                    <a:bodyPr/>
                    <a:lstStyle/>
                    <a:p>
                      <a:pPr marL="80645" marR="7874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Drug interaction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Interact with CNS depressants &amp; cholinesterase inhibitors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50944"/>
                  </a:ext>
                </a:extLst>
              </a:tr>
              <a:tr h="726191">
                <a:tc>
                  <a:txBody>
                    <a:bodyPr/>
                    <a:lstStyle/>
                    <a:p>
                      <a:pPr marL="80645" marR="80645" algn="ctr"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Overdose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695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most common and dangerous effects of acute poisoning are those on</a:t>
                      </a:r>
                      <a:endParaRPr lang="en-US" sz="900" dirty="0">
                        <a:effectLst/>
                      </a:endParaRPr>
                    </a:p>
                    <a:p>
                      <a:pPr marL="85725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CNS</a:t>
                      </a:r>
                      <a:r>
                        <a:rPr lang="en-US" sz="1200" dirty="0">
                          <a:effectLst/>
                        </a:rPr>
                        <a:t>; including hallucinations, excitement, ataxia and convulsions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046696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24225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71626" y="348179"/>
            <a:ext cx="558097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Antihistamines (H1 blockers):-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7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3524"/>
            <a:ext cx="5915025" cy="5801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06897"/>
              </p:ext>
            </p:extLst>
          </p:nvPr>
        </p:nvGraphicFramePr>
        <p:xfrm>
          <a:off x="-1" y="1323524"/>
          <a:ext cx="6858004" cy="3952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1551">
                  <a:extLst>
                    <a:ext uri="{9D8B030D-6E8A-4147-A177-3AD203B41FA5}">
                      <a16:colId xmlns:a16="http://schemas.microsoft.com/office/drawing/2014/main" val="928248875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180175616"/>
                    </a:ext>
                  </a:extLst>
                </a:gridCol>
                <a:gridCol w="3186115">
                  <a:extLst>
                    <a:ext uri="{9D8B030D-6E8A-4147-A177-3AD203B41FA5}">
                      <a16:colId xmlns:a16="http://schemas.microsoft.com/office/drawing/2014/main" val="2136452571"/>
                    </a:ext>
                  </a:extLst>
                </a:gridCol>
              </a:tblGrid>
              <a:tr h="95701">
                <a:tc gridSpan="3">
                  <a:txBody>
                    <a:bodyPr/>
                    <a:lstStyle/>
                    <a:p>
                      <a:pPr marL="2529205" marR="2517775" algn="ctr"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64942"/>
                  </a:ext>
                </a:extLst>
              </a:tr>
              <a:tr h="33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398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Mast cell stabilizers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9398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Leukotriene receptor Antagonists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90679"/>
                  </a:ext>
                </a:extLst>
              </a:tr>
              <a:tr h="269460">
                <a:tc>
                  <a:txBody>
                    <a:bodyPr/>
                    <a:lstStyle/>
                    <a:p>
                      <a:pPr marL="91440" marR="10795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Example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398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Cromo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lyn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Nedo</a:t>
                      </a:r>
                      <a:r>
                        <a:rPr lang="en-US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cromyl</a:t>
                      </a:r>
                      <a:endParaRPr lang="en-US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9398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Zafir</a:t>
                      </a:r>
                      <a:r>
                        <a:rPr lang="en-US" sz="12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lukast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Monte</a:t>
                      </a:r>
                      <a:r>
                        <a:rPr lang="en-US" sz="12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lukast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Pran</a:t>
                      </a:r>
                      <a:r>
                        <a:rPr lang="en-US" sz="12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lukast</a:t>
                      </a:r>
                      <a:endParaRPr lang="en-US" sz="9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55388"/>
                  </a:ext>
                </a:extLst>
              </a:tr>
              <a:tr h="879019">
                <a:tc>
                  <a:txBody>
                    <a:bodyPr/>
                    <a:lstStyle/>
                    <a:p>
                      <a:pPr marL="91440" marR="107950">
                        <a:lnSpc>
                          <a:spcPct val="5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Mech</a:t>
                      </a:r>
                      <a:r>
                        <a:rPr lang="en-US" sz="1200" baseline="0" dirty="0">
                          <a:effectLst/>
                        </a:rPr>
                        <a:t>anism</a:t>
                      </a:r>
                    </a:p>
                    <a:p>
                      <a:pPr marL="91440" marR="107950">
                        <a:lnSpc>
                          <a:spcPct val="5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o</a:t>
                      </a:r>
                      <a:r>
                        <a:rPr lang="en-US" sz="1200" dirty="0">
                          <a:effectLst/>
                        </a:rPr>
                        <a:t>f action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3980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only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prophylactic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5090" marR="93345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It does not antagonize </a:t>
                      </a:r>
                      <a:r>
                        <a:rPr lang="en-US" sz="1200" spc="-15" dirty="0">
                          <a:solidFill>
                            <a:schemeClr val="tx1"/>
                          </a:solidFill>
                          <a:effectLst/>
                        </a:rPr>
                        <a:t>histamine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that is already released, but it decreases Histamine release from the beginning (by inhibiting Cl channels</a:t>
                      </a:r>
                      <a:r>
                        <a:rPr lang="en-US" sz="120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9398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Block leukotriene actions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46870"/>
                  </a:ext>
                </a:extLst>
              </a:tr>
              <a:tr h="1699095">
                <a:tc>
                  <a:txBody>
                    <a:bodyPr/>
                    <a:lstStyle/>
                    <a:p>
                      <a:pPr marL="91440" marR="10795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3980">
                        <a:lnSpc>
                          <a:spcPts val="1695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Used in children for prophylaxis of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85090" marR="93980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perennial allergic rhinitis.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85090" marR="93980">
                        <a:lnSpc>
                          <a:spcPct val="9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*Should be given on a daily basis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and never stop abruptly.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lvl="0" indent="0" algn="l" rtl="0">
                        <a:lnSpc>
                          <a:spcPts val="168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3380" algn="l"/>
                          <a:tab pos="374015" algn="l"/>
                        </a:tabLst>
                      </a:pPr>
                      <a:r>
                        <a:rPr lang="en-US" sz="1200" b="0" spc="-15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200" b="0" spc="-15" dirty="0">
                          <a:solidFill>
                            <a:srgbClr val="FF0000"/>
                          </a:solidFill>
                          <a:effectLst/>
                        </a:rPr>
                        <a:t>Prophylaxis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of lower </a:t>
                      </a:r>
                      <a:r>
                        <a:rPr lang="en-US" sz="1200" b="0" spc="-15" dirty="0">
                          <a:solidFill>
                            <a:srgbClr val="FF0000"/>
                          </a:solidFill>
                          <a:effectLst/>
                        </a:rPr>
                        <a:t>respiratory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tract</a:t>
                      </a:r>
                      <a:r>
                        <a:rPr lang="en-US" sz="1200" b="0" spc="-140" baseline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allergies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104140" lvl="0" indent="0" algn="l" rtl="0">
                        <a:lnSpc>
                          <a:spcPct val="9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3380" algn="l"/>
                          <a:tab pos="374015" algn="l"/>
                        </a:tabLs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  *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Acts on </a:t>
                      </a: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/>
                        </a:rPr>
                        <a:t>lower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respiratory tract</a:t>
                      </a:r>
                      <a:r>
                        <a:rPr lang="en-US" sz="1200" b="1" spc="-17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allergies more            </a:t>
                      </a:r>
                    </a:p>
                    <a:p>
                      <a:pPr marL="0" marR="104140" lvl="0" indent="0" algn="l" rtl="0">
                        <a:lnSpc>
                          <a:spcPct val="9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3380" algn="l"/>
                          <a:tab pos="374015" algn="l"/>
                        </a:tabLs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    than on </a:t>
                      </a: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/>
                        </a:rPr>
                        <a:t>upper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resp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  <a:effectLst/>
                        </a:rPr>
                        <a:t>iratory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tract allergies.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92075" lvl="0" indent="0" algn="l" rtl="0">
                        <a:lnSpc>
                          <a:spcPct val="9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3380" algn="l"/>
                          <a:tab pos="374015" algn="l"/>
                        </a:tabLs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   E.g., acts on perennial allergen, </a:t>
                      </a:r>
                      <a:r>
                        <a:rPr lang="en-US" sz="1200" b="0" spc="-15" dirty="0">
                          <a:solidFill>
                            <a:schemeClr val="tx1"/>
                          </a:solidFill>
                          <a:effectLst/>
                        </a:rPr>
                        <a:t>exercise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or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</a:p>
                    <a:p>
                      <a:pPr marL="0" marR="92075" lvl="0" indent="0" algn="l" rtl="0">
                        <a:lnSpc>
                          <a:spcPct val="9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3380" algn="l"/>
                          <a:tab pos="374015" algn="l"/>
                        </a:tabLs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aspirin-induced asthma (LRT allergies) more</a:t>
                      </a:r>
                      <a:r>
                        <a:rPr lang="en-US" sz="1200" b="0" spc="-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92075" lvl="0" indent="0" algn="l" rtl="0">
                        <a:lnSpc>
                          <a:spcPct val="9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73380" algn="l"/>
                          <a:tab pos="374015" algn="l"/>
                        </a:tabLst>
                      </a:pPr>
                      <a:r>
                        <a:rPr lang="en-US" sz="1200" b="0" spc="-155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than on chronic rhinosinusitis (URT allergy)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4598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91440" marR="10795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3980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Induce cough, wheezes, headache, rash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93980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As in asthma: Elevation of liver enzymes, headache, dyspepsia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957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396134" y="916092"/>
            <a:ext cx="311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1485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2- ANTI-ALLERGICS: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47279"/>
              </p:ext>
            </p:extLst>
          </p:nvPr>
        </p:nvGraphicFramePr>
        <p:xfrm>
          <a:off x="0" y="5276202"/>
          <a:ext cx="6858000" cy="30549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4839">
                  <a:extLst>
                    <a:ext uri="{9D8B030D-6E8A-4147-A177-3AD203B41FA5}">
                      <a16:colId xmlns:a16="http://schemas.microsoft.com/office/drawing/2014/main" val="983385343"/>
                    </a:ext>
                  </a:extLst>
                </a:gridCol>
                <a:gridCol w="5763161">
                  <a:extLst>
                    <a:ext uri="{9D8B030D-6E8A-4147-A177-3AD203B41FA5}">
                      <a16:colId xmlns:a16="http://schemas.microsoft.com/office/drawing/2014/main" val="2830065133"/>
                    </a:ext>
                  </a:extLst>
                </a:gridCol>
              </a:tblGrid>
              <a:tr h="546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2075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48200"/>
                  </a:ext>
                </a:extLst>
              </a:tr>
              <a:tr h="546723">
                <a:tc>
                  <a:txBody>
                    <a:bodyPr/>
                    <a:lstStyle/>
                    <a:p>
                      <a:pPr marL="84455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Examples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beclomethasone, budesonide, &amp; fluticasone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0707323"/>
                  </a:ext>
                </a:extLst>
              </a:tr>
              <a:tr h="784166">
                <a:tc>
                  <a:txBody>
                    <a:bodyPr/>
                    <a:lstStyle/>
                    <a:p>
                      <a:pPr marL="91440" marR="107950">
                        <a:lnSpc>
                          <a:spcPct val="5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Mech</a:t>
                      </a:r>
                      <a:r>
                        <a:rPr lang="en-US" sz="1200" baseline="0" dirty="0">
                          <a:effectLst/>
                        </a:rPr>
                        <a:t>anism</a:t>
                      </a:r>
                    </a:p>
                    <a:p>
                      <a:pPr marL="91440" marR="107950">
                        <a:lnSpc>
                          <a:spcPct val="5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o</a:t>
                      </a:r>
                      <a:r>
                        <a:rPr lang="en-US" sz="1200" dirty="0">
                          <a:effectLst/>
                        </a:rPr>
                        <a:t>f action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Anti-inflammatory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baseline="0" dirty="0">
                          <a:effectLst/>
                          <a:sym typeface="Wingdings"/>
                        </a:rPr>
                        <a:t> </a:t>
                      </a:r>
                      <a:r>
                        <a:rPr lang="en-US" sz="1200" dirty="0">
                          <a:effectLst/>
                        </a:rPr>
                        <a:t>blocks  phospholipase A</a:t>
                      </a:r>
                      <a:r>
                        <a:rPr lang="en-US" sz="800" dirty="0">
                          <a:effectLst/>
                        </a:rPr>
                        <a:t>2 </a:t>
                      </a:r>
                      <a:r>
                        <a:rPr lang="en-US" sz="1200" dirty="0">
                          <a:effectLst/>
                          <a:sym typeface="Wingdings"/>
                        </a:rPr>
                        <a:t> decrease</a:t>
                      </a:r>
                      <a:r>
                        <a:rPr lang="en-US" sz="1200" baseline="0" dirty="0">
                          <a:effectLst/>
                          <a:sym typeface="Wingdings"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arachidonic acid synthesis </a:t>
                      </a:r>
                      <a:r>
                        <a:rPr lang="en-US" sz="1200" dirty="0">
                          <a:effectLst/>
                          <a:sym typeface="Wingdings"/>
                        </a:rPr>
                        <a:t> decrease</a:t>
                      </a:r>
                      <a:r>
                        <a:rPr lang="en-US" sz="1200" dirty="0">
                          <a:effectLst/>
                        </a:rPr>
                        <a:t> prostaglandins &amp; leukotrienes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3900390"/>
                  </a:ext>
                </a:extLst>
              </a:tr>
              <a:tr h="634443">
                <a:tc>
                  <a:txBody>
                    <a:bodyPr/>
                    <a:lstStyle/>
                    <a:p>
                      <a:pPr marL="8445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95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Administered Topically (inhaled) as steroid spray;</a:t>
                      </a:r>
                      <a:endParaRPr lang="en-US" sz="900" dirty="0">
                        <a:effectLst/>
                      </a:endParaRPr>
                    </a:p>
                    <a:p>
                      <a:pPr marL="125095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Given in severe intermittent or moderate persistent symptoms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9752738"/>
                  </a:ext>
                </a:extLst>
              </a:tr>
              <a:tr h="542942">
                <a:tc>
                  <a:txBody>
                    <a:bodyPr/>
                    <a:lstStyle/>
                    <a:p>
                      <a:pPr marL="8445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Nasal irritation, fungal infection, hoarseness of voice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878859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247112" y="5330435"/>
            <a:ext cx="3820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62075">
              <a:spcBef>
                <a:spcPts val="66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3-Corticosteroids:</a:t>
            </a:r>
          </a:p>
        </p:txBody>
      </p:sp>
    </p:spTree>
    <p:extLst>
      <p:ext uri="{BB962C8B-B14F-4D97-AF65-F5344CB8AC3E}">
        <p14:creationId xmlns:p14="http://schemas.microsoft.com/office/powerpoint/2010/main" val="231784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34739"/>
              </p:ext>
            </p:extLst>
          </p:nvPr>
        </p:nvGraphicFramePr>
        <p:xfrm>
          <a:off x="2154856" y="1216295"/>
          <a:ext cx="4554350" cy="45368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06161">
                  <a:extLst>
                    <a:ext uri="{9D8B030D-6E8A-4147-A177-3AD203B41FA5}">
                      <a16:colId xmlns:a16="http://schemas.microsoft.com/office/drawing/2014/main" val="1821286421"/>
                    </a:ext>
                  </a:extLst>
                </a:gridCol>
                <a:gridCol w="2648189">
                  <a:extLst>
                    <a:ext uri="{9D8B030D-6E8A-4147-A177-3AD203B41FA5}">
                      <a16:colId xmlns:a16="http://schemas.microsoft.com/office/drawing/2014/main" val="3540367035"/>
                    </a:ext>
                  </a:extLst>
                </a:gridCol>
              </a:tblGrid>
              <a:tr h="296487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077"/>
                  </a:ext>
                </a:extLst>
              </a:tr>
              <a:tr h="296487">
                <a:tc>
                  <a:txBody>
                    <a:bodyPr/>
                    <a:lstStyle/>
                    <a:p>
                      <a:pPr algn="ctr" rtl="0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TOPICAL</a:t>
                      </a:r>
                      <a:endParaRPr lang="ar-SA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SYSTEMIC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15480"/>
                  </a:ext>
                </a:extLst>
              </a:tr>
              <a:tr h="15382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 </a:t>
                      </a:r>
                      <a:r>
                        <a:rPr lang="en-US" sz="1400" b="1" dirty="0" err="1"/>
                        <a:t>Phenylethylamines</a:t>
                      </a:r>
                      <a:r>
                        <a:rPr lang="en-US" sz="1200" dirty="0"/>
                        <a:t>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Phenylephrine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Methoxamine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1400" b="1" u="sng" dirty="0" err="1">
                          <a:solidFill>
                            <a:srgbClr val="FF0000"/>
                          </a:solidFill>
                        </a:rPr>
                        <a:t>Imid</a:t>
                      </a:r>
                      <a:r>
                        <a:rPr lang="en-US" sz="1400" b="1" u="sng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azoline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1" u="sng" dirty="0" err="1">
                          <a:solidFill>
                            <a:srgbClr val="FF0000"/>
                          </a:solidFill>
                        </a:rPr>
                        <a:t>Naph</a:t>
                      </a:r>
                      <a:r>
                        <a:rPr lang="en-US" sz="1400" b="1" u="sng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azoline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</a:rPr>
                        <a:t>,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1" u="sng" dirty="0" err="1">
                          <a:solidFill>
                            <a:srgbClr val="FF0000"/>
                          </a:solidFill>
                        </a:rPr>
                        <a:t>Oxymet</a:t>
                      </a:r>
                      <a:r>
                        <a:rPr lang="en-US" sz="1400" b="1" u="sng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azoline</a:t>
                      </a:r>
                      <a:r>
                        <a:rPr lang="en-US" sz="14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/>
                        <a:t>HCI</a:t>
                      </a:r>
                      <a:endParaRPr lang="en-US" sz="1400" baseline="0" dirty="0"/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1" u="sng" dirty="0" err="1">
                          <a:solidFill>
                            <a:srgbClr val="FF0000"/>
                          </a:solidFill>
                        </a:rPr>
                        <a:t>Xylomet</a:t>
                      </a:r>
                      <a:r>
                        <a:rPr lang="en-US" sz="1400" b="1" u="sng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azoline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/>
                        <a:t>HCI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Pseudoephedrine</a:t>
                      </a:r>
                      <a:endParaRPr lang="ar-SA" sz="12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41723"/>
                  </a:ext>
                </a:extLst>
              </a:tr>
              <a:tr h="296487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</a:rPr>
                        <a:t>treatment of nasal stuffiness</a:t>
                      </a:r>
                      <a:endParaRPr lang="ar-SA" sz="1200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942834"/>
                  </a:ext>
                </a:extLst>
              </a:tr>
              <a:tr h="969286">
                <a:tc rowSpan="2">
                  <a:txBody>
                    <a:bodyPr/>
                    <a:lstStyle/>
                    <a:p>
                      <a:pPr algn="l" rtl="0"/>
                      <a:r>
                        <a:rPr lang="en-US" sz="1200" dirty="0"/>
                        <a:t>Rebound nasal stuffiness (repeated administration (10 days -2 weeks)</a:t>
                      </a:r>
                      <a:endParaRPr lang="ar-SA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nervousness, insomnia, tremors, palpitations, hypertension.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770513"/>
                  </a:ext>
                </a:extLst>
              </a:tr>
              <a:tr h="96979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Better avoided in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GB" sz="1200" dirty="0"/>
                        <a:t>- </a:t>
                      </a:r>
                      <a:r>
                        <a:rPr lang="en-US" sz="1200" dirty="0"/>
                        <a:t>hypertension, heart failure, angina pectoris, hyperthyroidism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200" dirty="0"/>
                        <a:t>- glaucoma.</a:t>
                      </a:r>
                      <a:endParaRPr lang="ar-SA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94356"/>
              </p:ext>
            </p:extLst>
          </p:nvPr>
        </p:nvGraphicFramePr>
        <p:xfrm>
          <a:off x="64002" y="2050675"/>
          <a:ext cx="2090854" cy="35214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0854">
                  <a:extLst>
                    <a:ext uri="{9D8B030D-6E8A-4147-A177-3AD203B41FA5}">
                      <a16:colId xmlns:a16="http://schemas.microsoft.com/office/drawing/2014/main" val="1476000303"/>
                    </a:ext>
                  </a:extLst>
                </a:gridCol>
              </a:tblGrid>
              <a:tr h="130773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Ex.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29452"/>
                  </a:ext>
                </a:extLst>
              </a:tr>
              <a:tr h="421592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Uses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216394"/>
                  </a:ext>
                </a:extLst>
              </a:tr>
              <a:tr h="882924">
                <a:tc>
                  <a:txBody>
                    <a:bodyPr/>
                    <a:lstStyle/>
                    <a:p>
                      <a:pPr algn="ctr" rtl="0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ADRs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90064"/>
                  </a:ext>
                </a:extLst>
              </a:tr>
              <a:tr h="909199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Contraindication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70157"/>
              </p:ext>
            </p:extLst>
          </p:nvPr>
        </p:nvGraphicFramePr>
        <p:xfrm>
          <a:off x="64002" y="6590637"/>
          <a:ext cx="6793998" cy="210249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996880">
                  <a:extLst>
                    <a:ext uri="{9D8B030D-6E8A-4147-A177-3AD203B41FA5}">
                      <a16:colId xmlns:a16="http://schemas.microsoft.com/office/drawing/2014/main" val="1659689001"/>
                    </a:ext>
                  </a:extLst>
                </a:gridCol>
                <a:gridCol w="797118">
                  <a:extLst>
                    <a:ext uri="{9D8B030D-6E8A-4147-A177-3AD203B41FA5}">
                      <a16:colId xmlns:a16="http://schemas.microsoft.com/office/drawing/2014/main" val="753304736"/>
                    </a:ext>
                  </a:extLst>
                </a:gridCol>
              </a:tblGrid>
              <a:tr h="394264"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ar-SA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14667"/>
                  </a:ext>
                </a:extLst>
              </a:tr>
              <a:tr h="6053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Ipratropium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Ex.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16842"/>
                  </a:ext>
                </a:extLst>
              </a:tr>
              <a:tr h="605305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-Nasal drops to control rhinorrhea.</a:t>
                      </a:r>
                    </a:p>
                    <a:p>
                      <a:pPr algn="l" rtl="0"/>
                      <a:r>
                        <a:rPr lang="en-US" dirty="0"/>
                        <a:t> * </a:t>
                      </a:r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en-US" b="1" u="sng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very effective in vasomotor rhinitis (watery hyper-secretion). </a:t>
                      </a:r>
                    </a:p>
                    <a:p>
                      <a:pPr algn="l" rtl="0"/>
                      <a:r>
                        <a:rPr lang="en-US" dirty="0"/>
                        <a:t>-bronchodilator in asthma .</a:t>
                      </a:r>
                      <a:endParaRPr lang="ar-SA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Uses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73294"/>
                  </a:ext>
                </a:extLst>
              </a:tr>
              <a:tr h="394264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minimal systemic side effects (wheezing, bladder pain, cough producing mucous).</a:t>
                      </a:r>
                      <a:endParaRPr lang="ar-SA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ADRs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2217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95939" y="1084086"/>
            <a:ext cx="5568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4-Decongestants(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sym typeface="Symbol" pitchFamily="18" charset="2"/>
              </a:rPr>
              <a:t>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-Adrenergic agonists):</a:t>
            </a:r>
            <a:endParaRPr lang="ar-SA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2" y="6493340"/>
            <a:ext cx="2558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5-Anticholinergics:</a:t>
            </a:r>
            <a:endParaRPr lang="ar-SA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579993" y="5828920"/>
            <a:ext cx="5129213" cy="27632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مقطع 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azoline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) يشبه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فازولين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=فازلين اللي يذكرنا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بفيكس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اللي يستخدم لعلاج (احتقان الأنف) أحيانا 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594281" y="6202351"/>
            <a:ext cx="5129213" cy="27670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Or      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Xylo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oxy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Which asked in Arabic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metazoline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( 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متى تزورين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naph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( 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نوف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)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865744" y="7089797"/>
            <a:ext cx="1906157" cy="25330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may fill with water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1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92049"/>
              </p:ext>
            </p:extLst>
          </p:nvPr>
        </p:nvGraphicFramePr>
        <p:xfrm>
          <a:off x="211873" y="1438135"/>
          <a:ext cx="6467961" cy="544163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21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368">
                <a:tc rowSpan="2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Drug Groups</a:t>
                      </a:r>
                      <a:endParaRPr lang="en-US" sz="2000" b="0" kern="1200" dirty="0">
                        <a:solidFill>
                          <a:srgbClr val="0000B4"/>
                        </a:solidFill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Main Symptom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Sneezing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Blockage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Stuffiness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Secretions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Rhinorrhea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3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1-Anti-histamines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++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-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+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2-Anti-allergics (</a:t>
                      </a:r>
                      <a:r>
                        <a:rPr lang="en-US" sz="2000" dirty="0" err="1"/>
                        <a:t>cromolyns</a:t>
                      </a:r>
                      <a:r>
                        <a:rPr lang="en-US" sz="2000" dirty="0"/>
                        <a:t>)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+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+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+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3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3-Topical corticosteroids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++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++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++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3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4-Decongestant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-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++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-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3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5-Anticholinergics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-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-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++</a:t>
                      </a:r>
                      <a:endParaRPr lang="en-US" sz="2000" b="1" dirty="0"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شكل بيضاوي 17"/>
          <p:cNvSpPr/>
          <p:nvPr/>
        </p:nvSpPr>
        <p:spPr>
          <a:xfrm>
            <a:off x="4498014" y="5649597"/>
            <a:ext cx="773150" cy="33825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/>
          <p:cNvSpPr/>
          <p:nvPr/>
        </p:nvSpPr>
        <p:spPr>
          <a:xfrm>
            <a:off x="5689171" y="6315112"/>
            <a:ext cx="773150" cy="33825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/>
          <p:cNvSpPr/>
          <p:nvPr/>
        </p:nvSpPr>
        <p:spPr>
          <a:xfrm>
            <a:off x="3334125" y="3145795"/>
            <a:ext cx="773150" cy="33825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Rectangle 2"/>
          <p:cNvSpPr/>
          <p:nvPr/>
        </p:nvSpPr>
        <p:spPr>
          <a:xfrm>
            <a:off x="211873" y="849063"/>
            <a:ext cx="149246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Summery:</a:t>
            </a:r>
          </a:p>
        </p:txBody>
      </p:sp>
    </p:spTree>
    <p:extLst>
      <p:ext uri="{BB962C8B-B14F-4D97-AF65-F5344CB8AC3E}">
        <p14:creationId xmlns:p14="http://schemas.microsoft.com/office/powerpoint/2010/main" val="223317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2403</Words>
  <Application>Microsoft Office PowerPoint</Application>
  <PresentationFormat>On-screen Show (4:3)</PresentationFormat>
  <Paragraphs>436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Helvetica</vt:lpstr>
      <vt:lpstr>Symbol</vt:lpstr>
      <vt:lpstr>Times New Roman</vt:lpstr>
      <vt:lpstr>Traditional Arabic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</dc:creator>
  <cp:lastModifiedBy>trad</cp:lastModifiedBy>
  <cp:revision>136</cp:revision>
  <dcterms:created xsi:type="dcterms:W3CDTF">2016-12-17T14:42:51Z</dcterms:created>
  <dcterms:modified xsi:type="dcterms:W3CDTF">2017-03-02T16:55:33Z</dcterms:modified>
</cp:coreProperties>
</file>