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6.jpg" ContentType="image/jpg"/>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media/image10.jpg" ContentType="image/jpg"/>
  <Override PartName="/ppt/media/image11.jpg" ContentType="image/jpg"/>
  <Override PartName="/ppt/media/image12.jpg" ContentType="image/jpg"/>
  <Override PartName="/ppt/media/image13.jpg" ContentType="image/jpg"/>
  <Override PartName="/ppt/media/image14.jpg" ContentType="image/jpg"/>
  <Override PartName="/ppt/notesSlides/notesSlide6.xml" ContentType="application/vnd.openxmlformats-officedocument.presentationml.notesSlide+xml"/>
  <Override PartName="/ppt/media/image15.jpg" ContentType="image/jpg"/>
  <Override PartName="/ppt/media/image16.jpg" ContentType="image/jpg"/>
  <Override PartName="/ppt/media/image18.jpg" ContentType="image/jpg"/>
  <Override PartName="/ppt/media/image19.jpg" ContentType="image/jpg"/>
  <Override PartName="/ppt/media/image20.jpg" ContentType="image/jpg"/>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media/image21.jpg" ContentType="image/jpg"/>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3936" r:id="rId2"/>
  </p:sldMasterIdLst>
  <p:notesMasterIdLst>
    <p:notesMasterId r:id="rId23"/>
  </p:notesMasterIdLst>
  <p:sldIdLst>
    <p:sldId id="434" r:id="rId3"/>
    <p:sldId id="388" r:id="rId4"/>
    <p:sldId id="421" r:id="rId5"/>
    <p:sldId id="417" r:id="rId6"/>
    <p:sldId id="420" r:id="rId7"/>
    <p:sldId id="418" r:id="rId8"/>
    <p:sldId id="422" r:id="rId9"/>
    <p:sldId id="433" r:id="rId10"/>
    <p:sldId id="423" r:id="rId11"/>
    <p:sldId id="427" r:id="rId12"/>
    <p:sldId id="424" r:id="rId13"/>
    <p:sldId id="431" r:id="rId14"/>
    <p:sldId id="432" r:id="rId15"/>
    <p:sldId id="425" r:id="rId16"/>
    <p:sldId id="426" r:id="rId17"/>
    <p:sldId id="430" r:id="rId18"/>
    <p:sldId id="428" r:id="rId19"/>
    <p:sldId id="429" r:id="rId20"/>
    <p:sldId id="412" r:id="rId21"/>
    <p:sldId id="413" r:id="rId22"/>
  </p:sldIdLst>
  <p:sldSz cx="12188825" cy="6858000"/>
  <p:notesSz cx="6858000" cy="9144000"/>
  <p:defaultTextStyle>
    <a:defPPr>
      <a:defRPr lang="en-US"/>
    </a:defPPr>
    <a:lvl1pPr marL="0" algn="l" defTabSz="1015898" rtl="0" eaLnBrk="1" latinLnBrk="0" hangingPunct="1">
      <a:defRPr sz="2000" kern="1200">
        <a:solidFill>
          <a:schemeClr val="tx1"/>
        </a:solidFill>
        <a:latin typeface="+mn-lt"/>
        <a:ea typeface="+mn-ea"/>
        <a:cs typeface="+mn-cs"/>
      </a:defRPr>
    </a:lvl1pPr>
    <a:lvl2pPr marL="507949" algn="l" defTabSz="1015898" rtl="0" eaLnBrk="1" latinLnBrk="0" hangingPunct="1">
      <a:defRPr sz="2000" kern="1200">
        <a:solidFill>
          <a:schemeClr val="tx1"/>
        </a:solidFill>
        <a:latin typeface="+mn-lt"/>
        <a:ea typeface="+mn-ea"/>
        <a:cs typeface="+mn-cs"/>
      </a:defRPr>
    </a:lvl2pPr>
    <a:lvl3pPr marL="1015898" algn="l" defTabSz="1015898" rtl="0" eaLnBrk="1" latinLnBrk="0" hangingPunct="1">
      <a:defRPr sz="2000" kern="1200">
        <a:solidFill>
          <a:schemeClr val="tx1"/>
        </a:solidFill>
        <a:latin typeface="+mn-lt"/>
        <a:ea typeface="+mn-ea"/>
        <a:cs typeface="+mn-cs"/>
      </a:defRPr>
    </a:lvl3pPr>
    <a:lvl4pPr marL="1523848" algn="l" defTabSz="1015898" rtl="0" eaLnBrk="1" latinLnBrk="0" hangingPunct="1">
      <a:defRPr sz="2000" kern="1200">
        <a:solidFill>
          <a:schemeClr val="tx1"/>
        </a:solidFill>
        <a:latin typeface="+mn-lt"/>
        <a:ea typeface="+mn-ea"/>
        <a:cs typeface="+mn-cs"/>
      </a:defRPr>
    </a:lvl4pPr>
    <a:lvl5pPr marL="2031797" algn="l" defTabSz="1015898" rtl="0" eaLnBrk="1" latinLnBrk="0" hangingPunct="1">
      <a:defRPr sz="2000" kern="1200">
        <a:solidFill>
          <a:schemeClr val="tx1"/>
        </a:solidFill>
        <a:latin typeface="+mn-lt"/>
        <a:ea typeface="+mn-ea"/>
        <a:cs typeface="+mn-cs"/>
      </a:defRPr>
    </a:lvl5pPr>
    <a:lvl6pPr marL="2539746" algn="l" defTabSz="1015898" rtl="0" eaLnBrk="1" latinLnBrk="0" hangingPunct="1">
      <a:defRPr sz="2000" kern="1200">
        <a:solidFill>
          <a:schemeClr val="tx1"/>
        </a:solidFill>
        <a:latin typeface="+mn-lt"/>
        <a:ea typeface="+mn-ea"/>
        <a:cs typeface="+mn-cs"/>
      </a:defRPr>
    </a:lvl6pPr>
    <a:lvl7pPr marL="3047695" algn="l" defTabSz="1015898" rtl="0" eaLnBrk="1" latinLnBrk="0" hangingPunct="1">
      <a:defRPr sz="2000" kern="1200">
        <a:solidFill>
          <a:schemeClr val="tx1"/>
        </a:solidFill>
        <a:latin typeface="+mn-lt"/>
        <a:ea typeface="+mn-ea"/>
        <a:cs typeface="+mn-cs"/>
      </a:defRPr>
    </a:lvl7pPr>
    <a:lvl8pPr marL="3555644" algn="l" defTabSz="1015898" rtl="0" eaLnBrk="1" latinLnBrk="0" hangingPunct="1">
      <a:defRPr sz="2000" kern="1200">
        <a:solidFill>
          <a:schemeClr val="tx1"/>
        </a:solidFill>
        <a:latin typeface="+mn-lt"/>
        <a:ea typeface="+mn-ea"/>
        <a:cs typeface="+mn-cs"/>
      </a:defRPr>
    </a:lvl8pPr>
    <a:lvl9pPr marL="4063594" algn="l" defTabSz="101589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93"/>
    <a:srgbClr val="FFE1D9"/>
    <a:srgbClr val="ECB699"/>
    <a:srgbClr val="F3D5CD"/>
    <a:srgbClr val="F5D5DF"/>
    <a:srgbClr val="A954AB"/>
    <a:srgbClr val="D8B3DC"/>
    <a:srgbClr val="CCFFFF"/>
    <a:srgbClr val="933B95"/>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87" autoAdjust="0"/>
    <p:restoredTop sz="94316"/>
  </p:normalViewPr>
  <p:slideViewPr>
    <p:cSldViewPr>
      <p:cViewPr>
        <p:scale>
          <a:sx n="57" d="100"/>
          <a:sy n="57" d="100"/>
        </p:scale>
        <p:origin x="2088" y="560"/>
      </p:cViewPr>
      <p:guideLst>
        <p:guide orient="horz" pos="2160"/>
        <p:guide pos="2880"/>
        <p:guide pos="3839"/>
      </p:guideLst>
    </p:cSldViewPr>
  </p:slideViewPr>
  <p:notesTextViewPr>
    <p:cViewPr>
      <p:scale>
        <a:sx n="1" d="1"/>
        <a:sy n="1" d="1"/>
      </p:scale>
      <p:origin x="0" y="0"/>
    </p:cViewPr>
  </p:notesTextViewPr>
  <p:sorterViewPr>
    <p:cViewPr>
      <p:scale>
        <a:sx n="100" d="100"/>
        <a:sy n="100" d="100"/>
      </p:scale>
      <p:origin x="0" y="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50D2A-8705-EF46-BE05-AE5CCC9ED1BF}" type="doc">
      <dgm:prSet loTypeId="urn:microsoft.com/office/officeart/2005/8/layout/process1" loCatId="" qsTypeId="urn:microsoft.com/office/officeart/2005/8/quickstyle/simple2" qsCatId="simple" csTypeId="urn:microsoft.com/office/officeart/2005/8/colors/accent2_2" csCatId="accent2" phldr="1"/>
      <dgm:spPr/>
    </dgm:pt>
    <dgm:pt modelId="{B8EB46C7-D7D6-3F44-A37F-145C36C61507}">
      <dgm:prSet phldrT="[Text]" custT="1"/>
      <dgm:spPr/>
      <dgm:t>
        <a:bodyPr/>
        <a:lstStyle/>
        <a:p>
          <a:r>
            <a:rPr lang="en-US" sz="2000" dirty="0" smtClean="0">
              <a:solidFill>
                <a:srgbClr val="FF0000"/>
              </a:solidFill>
            </a:rPr>
            <a:t>When humans </a:t>
          </a:r>
          <a:r>
            <a:rPr lang="en-US" sz="2000" b="1" dirty="0" smtClean="0">
              <a:solidFill>
                <a:srgbClr val="FF0000"/>
              </a:solidFill>
            </a:rPr>
            <a:t>descend below</a:t>
          </a:r>
          <a:r>
            <a:rPr lang="en-US" sz="2000" dirty="0" smtClean="0">
              <a:solidFill>
                <a:srgbClr val="FF0000"/>
              </a:solidFill>
            </a:rPr>
            <a:t> the  sea, the pressure around them  </a:t>
          </a:r>
          <a:r>
            <a:rPr lang="en-US" sz="2000" b="1" dirty="0" smtClean="0">
              <a:solidFill>
                <a:srgbClr val="FF0000"/>
              </a:solidFill>
            </a:rPr>
            <a:t>INCREASES.</a:t>
          </a:r>
          <a:endParaRPr lang="en-US" sz="2000" b="1" dirty="0">
            <a:solidFill>
              <a:srgbClr val="FF0000"/>
            </a:solidFill>
          </a:endParaRPr>
        </a:p>
      </dgm:t>
    </dgm:pt>
    <dgm:pt modelId="{3F0C69E8-CE33-FA40-840D-33F1912BA872}" type="parTrans" cxnId="{4A1014FB-4354-3344-9C57-3EF88A838370}">
      <dgm:prSet/>
      <dgm:spPr/>
      <dgm:t>
        <a:bodyPr/>
        <a:lstStyle/>
        <a:p>
          <a:endParaRPr lang="en-US"/>
        </a:p>
      </dgm:t>
    </dgm:pt>
    <dgm:pt modelId="{EE2D8225-CBA5-1649-871D-F89614E764AC}" type="sibTrans" cxnId="{4A1014FB-4354-3344-9C57-3EF88A838370}">
      <dgm:prSet/>
      <dgm:spPr/>
      <dgm:t>
        <a:bodyPr/>
        <a:lstStyle/>
        <a:p>
          <a:endParaRPr lang="en-US"/>
        </a:p>
      </dgm:t>
    </dgm:pt>
    <dgm:pt modelId="{277950BD-F5A5-8245-8807-493F36DEAA49}">
      <dgm:prSet phldrT="[Text]" custT="1"/>
      <dgm:spPr/>
      <dgm:t>
        <a:bodyPr/>
        <a:lstStyle/>
        <a:p>
          <a:r>
            <a:rPr lang="en-US" sz="2000" dirty="0" smtClean="0"/>
            <a:t>To prevent the lungs from collapsing, air must be supplied at</a:t>
          </a:r>
          <a:r>
            <a:rPr lang="en-US" sz="2000" baseline="0" dirty="0" smtClean="0"/>
            <a:t> high pressure</a:t>
          </a:r>
          <a:endParaRPr lang="en-US" sz="2000" b="1" dirty="0"/>
        </a:p>
      </dgm:t>
    </dgm:pt>
    <dgm:pt modelId="{1255A6B7-3E66-6D49-AA72-D4AC02A1B621}" type="parTrans" cxnId="{45513A95-20A1-2342-9E0E-3682BFBF5B59}">
      <dgm:prSet/>
      <dgm:spPr/>
      <dgm:t>
        <a:bodyPr/>
        <a:lstStyle/>
        <a:p>
          <a:endParaRPr lang="en-US"/>
        </a:p>
      </dgm:t>
    </dgm:pt>
    <dgm:pt modelId="{E9B85938-5DED-D64C-A14A-2D7AC9F468C7}" type="sibTrans" cxnId="{45513A95-20A1-2342-9E0E-3682BFBF5B59}">
      <dgm:prSet/>
      <dgm:spPr/>
      <dgm:t>
        <a:bodyPr/>
        <a:lstStyle/>
        <a:p>
          <a:endParaRPr lang="en-US"/>
        </a:p>
      </dgm:t>
    </dgm:pt>
    <dgm:pt modelId="{D9961193-4CCF-334E-AFDA-504D5FD8A356}">
      <dgm:prSet phldrT="[Text]" custT="1"/>
      <dgm:spPr/>
      <dgm:t>
        <a:bodyPr/>
        <a:lstStyle/>
        <a:p>
          <a:r>
            <a:rPr lang="en-US" sz="2000" smtClean="0"/>
            <a:t>This exposes the blood in the lungs to  extremely high alveolar gas pressure </a:t>
          </a:r>
          <a:r>
            <a:rPr lang="en-US" sz="2000" b="1" smtClean="0"/>
            <a:t>(Hyperbarism)</a:t>
          </a:r>
          <a:r>
            <a:rPr lang="ar-SA" sz="2000" b="1" smtClean="0"/>
            <a:t>*</a:t>
          </a:r>
          <a:r>
            <a:rPr lang="en-US" sz="2000" b="1" smtClean="0"/>
            <a:t>.</a:t>
          </a:r>
          <a:endParaRPr lang="en-US" sz="2000" b="1" dirty="0"/>
        </a:p>
      </dgm:t>
    </dgm:pt>
    <dgm:pt modelId="{55028C45-4BCA-9B44-8EFB-DA77984FCA3E}" type="parTrans" cxnId="{72173998-6B23-F340-8D57-1EF2FB1303DF}">
      <dgm:prSet/>
      <dgm:spPr/>
      <dgm:t>
        <a:bodyPr/>
        <a:lstStyle/>
        <a:p>
          <a:endParaRPr lang="en-US"/>
        </a:p>
      </dgm:t>
    </dgm:pt>
    <dgm:pt modelId="{F950E7C9-AFF8-FC49-9D4E-1D2B63F08284}" type="sibTrans" cxnId="{72173998-6B23-F340-8D57-1EF2FB1303DF}">
      <dgm:prSet/>
      <dgm:spPr/>
      <dgm:t>
        <a:bodyPr/>
        <a:lstStyle/>
        <a:p>
          <a:pPr rtl="0"/>
          <a:endParaRPr lang="en-US"/>
        </a:p>
      </dgm:t>
    </dgm:pt>
    <dgm:pt modelId="{564921F6-5C5E-ED46-80AA-E8799868BE91}" type="pres">
      <dgm:prSet presAssocID="{18150D2A-8705-EF46-BE05-AE5CCC9ED1BF}" presName="Name0" presStyleCnt="0">
        <dgm:presLayoutVars>
          <dgm:dir/>
          <dgm:resizeHandles val="exact"/>
        </dgm:presLayoutVars>
      </dgm:prSet>
      <dgm:spPr/>
    </dgm:pt>
    <dgm:pt modelId="{A63AA15F-9835-3541-AA9D-923F07E1A7AD}" type="pres">
      <dgm:prSet presAssocID="{B8EB46C7-D7D6-3F44-A37F-145C36C61507}" presName="node" presStyleLbl="node1" presStyleIdx="0" presStyleCnt="3">
        <dgm:presLayoutVars>
          <dgm:bulletEnabled val="1"/>
        </dgm:presLayoutVars>
      </dgm:prSet>
      <dgm:spPr/>
      <dgm:t>
        <a:bodyPr/>
        <a:lstStyle/>
        <a:p>
          <a:endParaRPr lang="en-US"/>
        </a:p>
      </dgm:t>
    </dgm:pt>
    <dgm:pt modelId="{374F185B-5F97-0143-A9A7-5C8735C11D5F}" type="pres">
      <dgm:prSet presAssocID="{EE2D8225-CBA5-1649-871D-F89614E764AC}" presName="sibTrans" presStyleLbl="sibTrans2D1" presStyleIdx="0" presStyleCnt="2"/>
      <dgm:spPr/>
      <dgm:t>
        <a:bodyPr/>
        <a:lstStyle/>
        <a:p>
          <a:endParaRPr lang="en-US"/>
        </a:p>
      </dgm:t>
    </dgm:pt>
    <dgm:pt modelId="{8610FE68-0689-0F43-ACF1-0AE4B0E807C7}" type="pres">
      <dgm:prSet presAssocID="{EE2D8225-CBA5-1649-871D-F89614E764AC}" presName="connectorText" presStyleLbl="sibTrans2D1" presStyleIdx="0" presStyleCnt="2"/>
      <dgm:spPr/>
      <dgm:t>
        <a:bodyPr/>
        <a:lstStyle/>
        <a:p>
          <a:endParaRPr lang="en-US"/>
        </a:p>
      </dgm:t>
    </dgm:pt>
    <dgm:pt modelId="{0975DBA2-88BB-7C4D-93DD-A0AAA927F914}" type="pres">
      <dgm:prSet presAssocID="{277950BD-F5A5-8245-8807-493F36DEAA49}" presName="node" presStyleLbl="node1" presStyleIdx="1" presStyleCnt="3">
        <dgm:presLayoutVars>
          <dgm:bulletEnabled val="1"/>
        </dgm:presLayoutVars>
      </dgm:prSet>
      <dgm:spPr/>
      <dgm:t>
        <a:bodyPr/>
        <a:lstStyle/>
        <a:p>
          <a:endParaRPr lang="en-US"/>
        </a:p>
      </dgm:t>
    </dgm:pt>
    <dgm:pt modelId="{76BE3C79-7EC6-3743-8E21-0A0AE7BCCFFB}" type="pres">
      <dgm:prSet presAssocID="{E9B85938-5DED-D64C-A14A-2D7AC9F468C7}" presName="sibTrans" presStyleLbl="sibTrans2D1" presStyleIdx="1" presStyleCnt="2"/>
      <dgm:spPr/>
      <dgm:t>
        <a:bodyPr/>
        <a:lstStyle/>
        <a:p>
          <a:endParaRPr lang="en-US"/>
        </a:p>
      </dgm:t>
    </dgm:pt>
    <dgm:pt modelId="{60246A09-DA15-864B-8610-4DB77BB63220}" type="pres">
      <dgm:prSet presAssocID="{E9B85938-5DED-D64C-A14A-2D7AC9F468C7}" presName="connectorText" presStyleLbl="sibTrans2D1" presStyleIdx="1" presStyleCnt="2"/>
      <dgm:spPr/>
      <dgm:t>
        <a:bodyPr/>
        <a:lstStyle/>
        <a:p>
          <a:endParaRPr lang="en-US"/>
        </a:p>
      </dgm:t>
    </dgm:pt>
    <dgm:pt modelId="{7D906656-9E98-6748-956D-D6C9251400D1}" type="pres">
      <dgm:prSet presAssocID="{D9961193-4CCF-334E-AFDA-504D5FD8A356}" presName="node" presStyleLbl="node1" presStyleIdx="2" presStyleCnt="3">
        <dgm:presLayoutVars>
          <dgm:bulletEnabled val="1"/>
        </dgm:presLayoutVars>
      </dgm:prSet>
      <dgm:spPr/>
      <dgm:t>
        <a:bodyPr/>
        <a:lstStyle/>
        <a:p>
          <a:endParaRPr lang="en-US"/>
        </a:p>
      </dgm:t>
    </dgm:pt>
  </dgm:ptLst>
  <dgm:cxnLst>
    <dgm:cxn modelId="{4A1014FB-4354-3344-9C57-3EF88A838370}" srcId="{18150D2A-8705-EF46-BE05-AE5CCC9ED1BF}" destId="{B8EB46C7-D7D6-3F44-A37F-145C36C61507}" srcOrd="0" destOrd="0" parTransId="{3F0C69E8-CE33-FA40-840D-33F1912BA872}" sibTransId="{EE2D8225-CBA5-1649-871D-F89614E764AC}"/>
    <dgm:cxn modelId="{213287BD-0921-F244-9995-566E66DAFDFA}" type="presOf" srcId="{D9961193-4CCF-334E-AFDA-504D5FD8A356}" destId="{7D906656-9E98-6748-956D-D6C9251400D1}" srcOrd="0" destOrd="0" presId="urn:microsoft.com/office/officeart/2005/8/layout/process1"/>
    <dgm:cxn modelId="{6A9B3688-5259-2B47-BBA1-0068169CF4CD}" type="presOf" srcId="{EE2D8225-CBA5-1649-871D-F89614E764AC}" destId="{374F185B-5F97-0143-A9A7-5C8735C11D5F}" srcOrd="0" destOrd="0" presId="urn:microsoft.com/office/officeart/2005/8/layout/process1"/>
    <dgm:cxn modelId="{C7E9FE51-15F5-5D4D-B3D1-813305A6D815}" type="presOf" srcId="{277950BD-F5A5-8245-8807-493F36DEAA49}" destId="{0975DBA2-88BB-7C4D-93DD-A0AAA927F914}" srcOrd="0" destOrd="0" presId="urn:microsoft.com/office/officeart/2005/8/layout/process1"/>
    <dgm:cxn modelId="{9364BCB0-D6DB-EE43-BD12-70E222F32436}" type="presOf" srcId="{EE2D8225-CBA5-1649-871D-F89614E764AC}" destId="{8610FE68-0689-0F43-ACF1-0AE4B0E807C7}" srcOrd="1" destOrd="0" presId="urn:microsoft.com/office/officeart/2005/8/layout/process1"/>
    <dgm:cxn modelId="{D76B82EC-C51E-4F40-AB2D-E6EA28B5E26F}" type="presOf" srcId="{18150D2A-8705-EF46-BE05-AE5CCC9ED1BF}" destId="{564921F6-5C5E-ED46-80AA-E8799868BE91}" srcOrd="0" destOrd="0" presId="urn:microsoft.com/office/officeart/2005/8/layout/process1"/>
    <dgm:cxn modelId="{E6B94EDE-A55F-CD42-B9E4-11C6F6F6B6D4}" type="presOf" srcId="{B8EB46C7-D7D6-3F44-A37F-145C36C61507}" destId="{A63AA15F-9835-3541-AA9D-923F07E1A7AD}" srcOrd="0" destOrd="0" presId="urn:microsoft.com/office/officeart/2005/8/layout/process1"/>
    <dgm:cxn modelId="{45513A95-20A1-2342-9E0E-3682BFBF5B59}" srcId="{18150D2A-8705-EF46-BE05-AE5CCC9ED1BF}" destId="{277950BD-F5A5-8245-8807-493F36DEAA49}" srcOrd="1" destOrd="0" parTransId="{1255A6B7-3E66-6D49-AA72-D4AC02A1B621}" sibTransId="{E9B85938-5DED-D64C-A14A-2D7AC9F468C7}"/>
    <dgm:cxn modelId="{8FAFF273-5948-184B-8283-D3366A38A7E5}" type="presOf" srcId="{E9B85938-5DED-D64C-A14A-2D7AC9F468C7}" destId="{60246A09-DA15-864B-8610-4DB77BB63220}" srcOrd="1" destOrd="0" presId="urn:microsoft.com/office/officeart/2005/8/layout/process1"/>
    <dgm:cxn modelId="{FA59E576-FDA4-6142-8B08-95526A811ECB}" type="presOf" srcId="{E9B85938-5DED-D64C-A14A-2D7AC9F468C7}" destId="{76BE3C79-7EC6-3743-8E21-0A0AE7BCCFFB}" srcOrd="0" destOrd="0" presId="urn:microsoft.com/office/officeart/2005/8/layout/process1"/>
    <dgm:cxn modelId="{72173998-6B23-F340-8D57-1EF2FB1303DF}" srcId="{18150D2A-8705-EF46-BE05-AE5CCC9ED1BF}" destId="{D9961193-4CCF-334E-AFDA-504D5FD8A356}" srcOrd="2" destOrd="0" parTransId="{55028C45-4BCA-9B44-8EFB-DA77984FCA3E}" sibTransId="{F950E7C9-AFF8-FC49-9D4E-1D2B63F08284}"/>
    <dgm:cxn modelId="{2F496A01-8A0F-194F-AD09-B4580C22B8BC}" type="presParOf" srcId="{564921F6-5C5E-ED46-80AA-E8799868BE91}" destId="{A63AA15F-9835-3541-AA9D-923F07E1A7AD}" srcOrd="0" destOrd="0" presId="urn:microsoft.com/office/officeart/2005/8/layout/process1"/>
    <dgm:cxn modelId="{2CEFC25E-EC11-3F4D-BFE9-CB2AB8450E21}" type="presParOf" srcId="{564921F6-5C5E-ED46-80AA-E8799868BE91}" destId="{374F185B-5F97-0143-A9A7-5C8735C11D5F}" srcOrd="1" destOrd="0" presId="urn:microsoft.com/office/officeart/2005/8/layout/process1"/>
    <dgm:cxn modelId="{9CE58861-8C7B-6745-BEA6-EAEA69831962}" type="presParOf" srcId="{374F185B-5F97-0143-A9A7-5C8735C11D5F}" destId="{8610FE68-0689-0F43-ACF1-0AE4B0E807C7}" srcOrd="0" destOrd="0" presId="urn:microsoft.com/office/officeart/2005/8/layout/process1"/>
    <dgm:cxn modelId="{AC21D5F6-B4E2-7F49-81FA-1B2F77C84653}" type="presParOf" srcId="{564921F6-5C5E-ED46-80AA-E8799868BE91}" destId="{0975DBA2-88BB-7C4D-93DD-A0AAA927F914}" srcOrd="2" destOrd="0" presId="urn:microsoft.com/office/officeart/2005/8/layout/process1"/>
    <dgm:cxn modelId="{8C947BF6-977E-5B4C-8F21-21E83F265FE6}" type="presParOf" srcId="{564921F6-5C5E-ED46-80AA-E8799868BE91}" destId="{76BE3C79-7EC6-3743-8E21-0A0AE7BCCFFB}" srcOrd="3" destOrd="0" presId="urn:microsoft.com/office/officeart/2005/8/layout/process1"/>
    <dgm:cxn modelId="{3231006C-5496-1540-8448-C641749AC020}" type="presParOf" srcId="{76BE3C79-7EC6-3743-8E21-0A0AE7BCCFFB}" destId="{60246A09-DA15-864B-8610-4DB77BB63220}" srcOrd="0" destOrd="0" presId="urn:microsoft.com/office/officeart/2005/8/layout/process1"/>
    <dgm:cxn modelId="{3F20BDD4-0BC4-E84B-876C-6BDE33808F12}" type="presParOf" srcId="{564921F6-5C5E-ED46-80AA-E8799868BE91}" destId="{7D906656-9E98-6748-956D-D6C9251400D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C77876-264C-0147-B9C7-AA7F6FCF01D0}" type="doc">
      <dgm:prSet loTypeId="urn:microsoft.com/office/officeart/2005/8/layout/list1" loCatId="" qsTypeId="urn:microsoft.com/office/officeart/2005/8/quickstyle/simple1" qsCatId="simple" csTypeId="urn:microsoft.com/office/officeart/2005/8/colors/accent2_2" csCatId="accent2" phldr="1"/>
      <dgm:spPr/>
      <dgm:t>
        <a:bodyPr/>
        <a:lstStyle/>
        <a:p>
          <a:endParaRPr lang="en-US"/>
        </a:p>
      </dgm:t>
    </dgm:pt>
    <dgm:pt modelId="{F5296F41-456F-2048-8FF8-A0F4B5B241FE}">
      <dgm:prSet phldrT="[Text]" custT="1"/>
      <dgm:spPr/>
      <dgm:t>
        <a:bodyPr/>
        <a:lstStyle/>
        <a:p>
          <a:r>
            <a:rPr lang="en-US" sz="1400" dirty="0" smtClean="0"/>
            <a:t>Effect of depth on the volume of the gases – Boyle’s Law:</a:t>
          </a:r>
          <a:endParaRPr lang="en-US" sz="1400" dirty="0"/>
        </a:p>
      </dgm:t>
    </dgm:pt>
    <dgm:pt modelId="{DFA9935A-9C10-B740-9652-999AA5578599}" type="parTrans" cxnId="{0059B43F-150C-DD4B-AD80-E56FF8CAC59B}">
      <dgm:prSet/>
      <dgm:spPr/>
      <dgm:t>
        <a:bodyPr/>
        <a:lstStyle/>
        <a:p>
          <a:endParaRPr lang="en-US" sz="1800"/>
        </a:p>
      </dgm:t>
    </dgm:pt>
    <dgm:pt modelId="{94023626-0835-554F-B475-D3FF070256E8}" type="sibTrans" cxnId="{0059B43F-150C-DD4B-AD80-E56FF8CAC59B}">
      <dgm:prSet/>
      <dgm:spPr/>
      <dgm:t>
        <a:bodyPr/>
        <a:lstStyle/>
        <a:p>
          <a:endParaRPr lang="en-US" sz="1800"/>
        </a:p>
      </dgm:t>
    </dgm:pt>
    <dgm:pt modelId="{C14B0A89-A4C1-7740-BAD1-AB3BF1E5FC2B}">
      <dgm:prSet phldrT="[Text]" custT="1"/>
      <dgm:spPr/>
      <dgm:t>
        <a:bodyPr/>
        <a:lstStyle/>
        <a:p>
          <a:r>
            <a:rPr lang="en-US" sz="1400" dirty="0" smtClean="0"/>
            <a:t>Effect of depth on the density of gases:</a:t>
          </a:r>
          <a:endParaRPr lang="en-US" sz="1400" dirty="0"/>
        </a:p>
      </dgm:t>
    </dgm:pt>
    <dgm:pt modelId="{D6CD10B9-93F1-344B-BD97-A4042C95DCEA}" type="parTrans" cxnId="{86302FF4-20BE-2F40-BEC0-F397A0A5A063}">
      <dgm:prSet/>
      <dgm:spPr/>
      <dgm:t>
        <a:bodyPr/>
        <a:lstStyle/>
        <a:p>
          <a:endParaRPr lang="en-US" sz="1800"/>
        </a:p>
      </dgm:t>
    </dgm:pt>
    <dgm:pt modelId="{A9AC3C99-DBFE-2E48-8563-BF00C7C5432E}" type="sibTrans" cxnId="{86302FF4-20BE-2F40-BEC0-F397A0A5A063}">
      <dgm:prSet/>
      <dgm:spPr/>
      <dgm:t>
        <a:bodyPr/>
        <a:lstStyle/>
        <a:p>
          <a:endParaRPr lang="en-US" sz="1800"/>
        </a:p>
      </dgm:t>
    </dgm:pt>
    <dgm:pt modelId="{A0A3485C-373D-784D-89F5-2DA38B4E131D}">
      <dgm:prSet phldrT="[Text]" custT="1"/>
      <dgm:spPr/>
      <dgm:t>
        <a:bodyPr/>
        <a:lstStyle/>
        <a:p>
          <a:r>
            <a:rPr lang="en-US" sz="1400" dirty="0" smtClean="0"/>
            <a:t>Nitrogen effect at high nitrogen pressure:</a:t>
          </a:r>
          <a:endParaRPr lang="en-US" sz="1400" dirty="0"/>
        </a:p>
      </dgm:t>
    </dgm:pt>
    <dgm:pt modelId="{C2632028-99D8-A144-8FFB-336F0F68585C}" type="parTrans" cxnId="{44BFFF95-8A33-2A4D-AD24-CA59E01B0C45}">
      <dgm:prSet/>
      <dgm:spPr/>
      <dgm:t>
        <a:bodyPr/>
        <a:lstStyle/>
        <a:p>
          <a:endParaRPr lang="en-US" sz="1800"/>
        </a:p>
      </dgm:t>
    </dgm:pt>
    <dgm:pt modelId="{60054571-E030-6745-894D-26F7AD1AA802}" type="sibTrans" cxnId="{44BFFF95-8A33-2A4D-AD24-CA59E01B0C45}">
      <dgm:prSet/>
      <dgm:spPr/>
      <dgm:t>
        <a:bodyPr/>
        <a:lstStyle/>
        <a:p>
          <a:pPr rtl="0"/>
          <a:endParaRPr lang="en-US" sz="1800"/>
        </a:p>
      </dgm:t>
    </dgm:pt>
    <dgm:pt modelId="{3F81A0C0-2376-8449-B28D-2F87184F73AE}">
      <dgm:prSet custT="1"/>
      <dgm:spPr/>
      <dgm:t>
        <a:bodyPr/>
        <a:lstStyle/>
        <a:p>
          <a:r>
            <a:rPr lang="en-US" sz="1600" dirty="0" smtClean="0"/>
            <a:t>Compression of gases to smaller and smaller volumes.</a:t>
          </a:r>
          <a:endParaRPr lang="en-US" sz="1600" dirty="0"/>
        </a:p>
      </dgm:t>
    </dgm:pt>
    <dgm:pt modelId="{61D7958C-3D64-8949-BB63-688FA5041FA7}" type="parTrans" cxnId="{896EC728-EC46-CF49-8D26-AA9D2BF24DBD}">
      <dgm:prSet/>
      <dgm:spPr/>
      <dgm:t>
        <a:bodyPr/>
        <a:lstStyle/>
        <a:p>
          <a:endParaRPr lang="en-US" sz="1800"/>
        </a:p>
      </dgm:t>
    </dgm:pt>
    <dgm:pt modelId="{5EBE8829-62F3-0C48-9566-D8FD24538423}" type="sibTrans" cxnId="{896EC728-EC46-CF49-8D26-AA9D2BF24DBD}">
      <dgm:prSet/>
      <dgm:spPr/>
      <dgm:t>
        <a:bodyPr/>
        <a:lstStyle/>
        <a:p>
          <a:endParaRPr lang="en-US" sz="1800"/>
        </a:p>
      </dgm:t>
    </dgm:pt>
    <dgm:pt modelId="{70588E81-B511-524C-8E1D-29BB2533295E}">
      <dgm:prSet custT="1"/>
      <dgm:spPr/>
      <dgm:t>
        <a:bodyPr/>
        <a:lstStyle/>
        <a:p>
          <a:r>
            <a:rPr lang="en-US" sz="1600" dirty="0" smtClean="0"/>
            <a:t>1L (sea level)→1/2 L at 33 feet and so on.</a:t>
          </a:r>
          <a:endParaRPr lang="en-US" sz="1600" dirty="0"/>
        </a:p>
      </dgm:t>
    </dgm:pt>
    <dgm:pt modelId="{293C298B-185C-1446-B69D-3F70A454A90B}" type="parTrans" cxnId="{34615E14-DC44-5D41-95B6-9616549391D2}">
      <dgm:prSet/>
      <dgm:spPr/>
      <dgm:t>
        <a:bodyPr/>
        <a:lstStyle/>
        <a:p>
          <a:endParaRPr lang="en-US" sz="1800"/>
        </a:p>
      </dgm:t>
    </dgm:pt>
    <dgm:pt modelId="{C37FDCA2-B25B-4248-BAFB-75CAB6BF3EDB}" type="sibTrans" cxnId="{34615E14-DC44-5D41-95B6-9616549391D2}">
      <dgm:prSet/>
      <dgm:spPr/>
      <dgm:t>
        <a:bodyPr/>
        <a:lstStyle/>
        <a:p>
          <a:endParaRPr lang="en-US" sz="1800"/>
        </a:p>
      </dgm:t>
    </dgm:pt>
    <dgm:pt modelId="{FDF26C14-25E9-1B4E-8EE4-126D2C15FAD3}">
      <dgm:prSet custT="1"/>
      <dgm:spPr/>
      <dgm:t>
        <a:bodyPr/>
        <a:lstStyle/>
        <a:p>
          <a:r>
            <a:rPr lang="en-US" sz="1600" kern="1200" dirty="0" smtClean="0"/>
            <a:t>Increase in density of gas and hence increased work of breathing.</a:t>
          </a:r>
          <a:r>
            <a:rPr lang="ar-SA" sz="1600" kern="1200" dirty="0" smtClean="0"/>
            <a:t> </a:t>
          </a:r>
          <a:r>
            <a:rPr lang="en-US" sz="1600" kern="1200" dirty="0" smtClean="0"/>
            <a:t> </a:t>
          </a:r>
          <a:endParaRPr lang="en-US" sz="1600" kern="1200" dirty="0">
            <a:latin typeface="+mn-lt"/>
            <a:ea typeface="+mn-ea"/>
            <a:cs typeface="+mn-cs"/>
          </a:endParaRPr>
        </a:p>
      </dgm:t>
    </dgm:pt>
    <dgm:pt modelId="{C4E612A8-ADB3-3A47-BD1D-5BC8621AAFFE}" type="parTrans" cxnId="{98C1BCC5-B66E-DC46-B853-271C22BF4D7F}">
      <dgm:prSet/>
      <dgm:spPr/>
      <dgm:t>
        <a:bodyPr/>
        <a:lstStyle/>
        <a:p>
          <a:endParaRPr lang="en-US" sz="1800"/>
        </a:p>
      </dgm:t>
    </dgm:pt>
    <dgm:pt modelId="{A43FB47B-1626-5D47-ADD0-B74FC40EE3CD}" type="sibTrans" cxnId="{98C1BCC5-B66E-DC46-B853-271C22BF4D7F}">
      <dgm:prSet/>
      <dgm:spPr/>
      <dgm:t>
        <a:bodyPr/>
        <a:lstStyle/>
        <a:p>
          <a:endParaRPr lang="en-US" sz="1800"/>
        </a:p>
      </dgm:t>
    </dgm:pt>
    <dgm:pt modelId="{9F08B696-BA42-CE42-A799-5408F8E11D99}">
      <dgm:prSet custT="1"/>
      <dgm:spPr/>
      <dgm:t>
        <a:bodyPr/>
        <a:lstStyle/>
        <a:p>
          <a:pPr marL="171450" lvl="1" indent="0" algn="l" defTabSz="711200">
            <a:lnSpc>
              <a:spcPct val="90000"/>
            </a:lnSpc>
            <a:spcBef>
              <a:spcPct val="0"/>
            </a:spcBef>
            <a:spcAft>
              <a:spcPct val="15000"/>
            </a:spcAft>
            <a:buNone/>
          </a:pPr>
          <a:r>
            <a:rPr lang="en-US" sz="1600" kern="1200" dirty="0" smtClean="0"/>
            <a:t>Has 2 principle effects:</a:t>
          </a:r>
          <a:endParaRPr lang="en-US" sz="1600" kern="1200" dirty="0"/>
        </a:p>
      </dgm:t>
    </dgm:pt>
    <dgm:pt modelId="{8048AE33-D406-2846-BAAC-932C2A525AB4}" type="parTrans" cxnId="{176ECE7E-65BC-5B48-90F1-BB6F689D2EAE}">
      <dgm:prSet/>
      <dgm:spPr/>
      <dgm:t>
        <a:bodyPr/>
        <a:lstStyle/>
        <a:p>
          <a:endParaRPr lang="en-US" sz="1800"/>
        </a:p>
      </dgm:t>
    </dgm:pt>
    <dgm:pt modelId="{993D5CAC-4F0F-6843-8489-A07A331454FD}" type="sibTrans" cxnId="{176ECE7E-65BC-5B48-90F1-BB6F689D2EAE}">
      <dgm:prSet/>
      <dgm:spPr/>
      <dgm:t>
        <a:bodyPr/>
        <a:lstStyle/>
        <a:p>
          <a:endParaRPr lang="en-US" sz="1800"/>
        </a:p>
      </dgm:t>
    </dgm:pt>
    <dgm:pt modelId="{4B6EDFF0-2A5D-7F42-948C-857822BA9166}">
      <dgm:prSet custT="1"/>
      <dgm:spPr/>
      <dgm:t>
        <a:bodyPr/>
        <a:lstStyle/>
        <a:p>
          <a:pPr marL="171450" lvl="1" indent="0" algn="l" defTabSz="711200">
            <a:lnSpc>
              <a:spcPct val="90000"/>
            </a:lnSpc>
            <a:spcBef>
              <a:spcPct val="0"/>
            </a:spcBef>
            <a:spcAft>
              <a:spcPct val="15000"/>
            </a:spcAft>
            <a:buNone/>
          </a:pPr>
          <a:r>
            <a:rPr lang="en-US" sz="1600" kern="1200" dirty="0" smtClean="0"/>
            <a:t>* Nitrogen narcosis (anesthetic effect).</a:t>
          </a:r>
          <a:endParaRPr lang="en-US" sz="1600" kern="1200" dirty="0"/>
        </a:p>
      </dgm:t>
    </dgm:pt>
    <dgm:pt modelId="{386D240D-64A5-364F-A7D4-C3AF14EDB597}" type="parTrans" cxnId="{3EE254D7-CF63-1142-AEB1-664E94C8F4BD}">
      <dgm:prSet/>
      <dgm:spPr/>
      <dgm:t>
        <a:bodyPr/>
        <a:lstStyle/>
        <a:p>
          <a:endParaRPr lang="en-US" sz="1800"/>
        </a:p>
      </dgm:t>
    </dgm:pt>
    <dgm:pt modelId="{9A4B9F74-AD83-3B4B-AF2E-900442E3335F}" type="sibTrans" cxnId="{3EE254D7-CF63-1142-AEB1-664E94C8F4BD}">
      <dgm:prSet/>
      <dgm:spPr/>
      <dgm:t>
        <a:bodyPr/>
        <a:lstStyle/>
        <a:p>
          <a:endParaRPr lang="en-US" sz="1800"/>
        </a:p>
      </dgm:t>
    </dgm:pt>
    <dgm:pt modelId="{37577565-14BC-1041-8C06-46D57C0D7CC1}">
      <dgm:prSet custT="1"/>
      <dgm:spPr/>
      <dgm:t>
        <a:bodyPr/>
        <a:lstStyle/>
        <a:p>
          <a:pPr marL="171450" lvl="1" indent="0" algn="l" defTabSz="711200">
            <a:lnSpc>
              <a:spcPct val="90000"/>
            </a:lnSpc>
            <a:spcBef>
              <a:spcPct val="0"/>
            </a:spcBef>
            <a:spcAft>
              <a:spcPct val="15000"/>
            </a:spcAft>
            <a:buNone/>
          </a:pPr>
          <a:r>
            <a:rPr lang="en-US" sz="1600" kern="1200" dirty="0" smtClean="0"/>
            <a:t>* Decompression sickness</a:t>
          </a:r>
          <a:r>
            <a:rPr lang="en-US" sz="1600" kern="1200" dirty="0" smtClean="0">
              <a:solidFill>
                <a:schemeClr val="bg1">
                  <a:lumMod val="75000"/>
                </a:schemeClr>
              </a:solidFill>
            </a:rPr>
            <a:t>. </a:t>
          </a:r>
          <a:r>
            <a:rPr lang="en-US" sz="1600" u="sng" kern="1200" dirty="0" smtClean="0">
              <a:solidFill>
                <a:schemeClr val="bg1">
                  <a:lumMod val="75000"/>
                </a:schemeClr>
              </a:solidFill>
              <a:latin typeface="+mn-lt"/>
              <a:ea typeface="+mn-ea"/>
              <a:cs typeface="+mn-cs"/>
            </a:rPr>
            <a:t>Results in nitrogen dissolved in the tissues in a liquid form. </a:t>
          </a:r>
          <a:endParaRPr lang="en-US" sz="1600" u="sng" kern="1200" dirty="0">
            <a:solidFill>
              <a:schemeClr val="bg1">
                <a:lumMod val="75000"/>
              </a:schemeClr>
            </a:solidFill>
          </a:endParaRPr>
        </a:p>
      </dgm:t>
    </dgm:pt>
    <dgm:pt modelId="{F2B84FC1-C39A-CF42-904E-449BDF515F43}" type="parTrans" cxnId="{769E6D74-C2F6-024B-8120-C4DCFE1C68FB}">
      <dgm:prSet/>
      <dgm:spPr/>
      <dgm:t>
        <a:bodyPr/>
        <a:lstStyle/>
        <a:p>
          <a:endParaRPr lang="en-US" sz="1800"/>
        </a:p>
      </dgm:t>
    </dgm:pt>
    <dgm:pt modelId="{86E9423D-6C42-A347-907F-C80F3FFDF58B}" type="sibTrans" cxnId="{769E6D74-C2F6-024B-8120-C4DCFE1C68FB}">
      <dgm:prSet/>
      <dgm:spPr/>
      <dgm:t>
        <a:bodyPr/>
        <a:lstStyle/>
        <a:p>
          <a:endParaRPr lang="en-US" sz="1800"/>
        </a:p>
      </dgm:t>
    </dgm:pt>
    <dgm:pt modelId="{2B9847C9-3F21-9F40-AF3A-C43A254A5C6D}">
      <dgm:prSet custT="1"/>
      <dgm:spPr/>
      <dgm:t>
        <a:bodyPr/>
        <a:lstStyle/>
        <a:p>
          <a:r>
            <a:rPr lang="en-US" sz="1600" u="none" baseline="0" dirty="0" smtClean="0">
              <a:solidFill>
                <a:srgbClr val="FF0000"/>
              </a:solidFill>
            </a:rPr>
            <a:t>Volume to which a given quantity of gas is compressed is inversely proportional to the pressure. </a:t>
          </a:r>
          <a:endParaRPr lang="en-US" sz="1600" u="none" dirty="0">
            <a:solidFill>
              <a:srgbClr val="FF0000"/>
            </a:solidFill>
          </a:endParaRPr>
        </a:p>
      </dgm:t>
    </dgm:pt>
    <dgm:pt modelId="{8955AAF7-F90E-AC43-94CB-799F421D2AC3}" type="parTrans" cxnId="{51D5E3AB-6072-7344-9869-4BF89A9E399A}">
      <dgm:prSet/>
      <dgm:spPr/>
      <dgm:t>
        <a:bodyPr/>
        <a:lstStyle/>
        <a:p>
          <a:endParaRPr lang="en-US"/>
        </a:p>
      </dgm:t>
    </dgm:pt>
    <dgm:pt modelId="{C618BA11-7F12-E24A-BF23-FA7F55F6278A}" type="sibTrans" cxnId="{51D5E3AB-6072-7344-9869-4BF89A9E399A}">
      <dgm:prSet/>
      <dgm:spPr/>
      <dgm:t>
        <a:bodyPr/>
        <a:lstStyle/>
        <a:p>
          <a:endParaRPr lang="en-US"/>
        </a:p>
      </dgm:t>
    </dgm:pt>
    <dgm:pt modelId="{04EE5A4F-EF0F-C841-BC93-2031FC7BE2A6}">
      <dgm:prSet custT="1"/>
      <dgm:spPr/>
      <dgm:t>
        <a:bodyPr/>
        <a:lstStyle/>
        <a:p>
          <a:r>
            <a:rPr lang="en-US" sz="1600" u="none" dirty="0" smtClean="0">
              <a:solidFill>
                <a:schemeClr val="bg1">
                  <a:lumMod val="75000"/>
                </a:schemeClr>
              </a:solidFill>
            </a:rPr>
            <a:t>This is a principle of physics called Boyle’s law, which is extremely important in diving physiology because increased pressure can collapse the air chambers of the diver’s body, especially the lungs, and often causes serious damage.</a:t>
          </a:r>
          <a:endParaRPr lang="en-US" sz="1600" u="none" dirty="0">
            <a:solidFill>
              <a:schemeClr val="bg1">
                <a:lumMod val="75000"/>
              </a:schemeClr>
            </a:solidFill>
          </a:endParaRPr>
        </a:p>
      </dgm:t>
    </dgm:pt>
    <dgm:pt modelId="{798B3E8E-272D-B74E-9627-EFB97EAE7E6E}" type="parTrans" cxnId="{C072AA29-4F02-4849-871E-A0BCA6E702E2}">
      <dgm:prSet/>
      <dgm:spPr/>
      <dgm:t>
        <a:bodyPr/>
        <a:lstStyle/>
        <a:p>
          <a:endParaRPr lang="en-US"/>
        </a:p>
      </dgm:t>
    </dgm:pt>
    <dgm:pt modelId="{734DE58B-A42D-AD4D-9653-F7D9B5E03C19}" type="sibTrans" cxnId="{C072AA29-4F02-4849-871E-A0BCA6E702E2}">
      <dgm:prSet/>
      <dgm:spPr/>
      <dgm:t>
        <a:bodyPr/>
        <a:lstStyle/>
        <a:p>
          <a:endParaRPr lang="en-US"/>
        </a:p>
      </dgm:t>
    </dgm:pt>
    <dgm:pt modelId="{10BF7F11-34D5-A24C-9BA5-0AE295B3BE16}">
      <dgm:prSet custT="1"/>
      <dgm:spPr/>
      <dgm:t>
        <a:bodyPr/>
        <a:lstStyle/>
        <a:p>
          <a:endParaRPr lang="en-US" sz="1100" dirty="0"/>
        </a:p>
      </dgm:t>
    </dgm:pt>
    <dgm:pt modelId="{4F137E07-7A48-024D-B699-D8FC94DE9B0F}" type="parTrans" cxnId="{FF171D52-2C6D-D849-A419-64F4A88A47A7}">
      <dgm:prSet/>
      <dgm:spPr/>
      <dgm:t>
        <a:bodyPr/>
        <a:lstStyle/>
        <a:p>
          <a:endParaRPr lang="en-US"/>
        </a:p>
      </dgm:t>
    </dgm:pt>
    <dgm:pt modelId="{F4D9C112-B724-1A46-92EA-665BB90D612C}" type="sibTrans" cxnId="{FF171D52-2C6D-D849-A419-64F4A88A47A7}">
      <dgm:prSet/>
      <dgm:spPr/>
      <dgm:t>
        <a:bodyPr/>
        <a:lstStyle/>
        <a:p>
          <a:endParaRPr lang="en-US"/>
        </a:p>
      </dgm:t>
    </dgm:pt>
    <dgm:pt modelId="{B2E8A0CB-686C-A346-AECE-B0FDDA70565F}">
      <dgm:prSet custT="1"/>
      <dgm:spPr/>
      <dgm:t>
        <a:bodyPr/>
        <a:lstStyle/>
        <a:p>
          <a:r>
            <a:rPr lang="en-US" sz="1600" u="none" kern="1200" dirty="0" smtClean="0">
              <a:solidFill>
                <a:schemeClr val="bg1">
                  <a:lumMod val="75000"/>
                </a:schemeClr>
              </a:solidFill>
              <a:latin typeface="+mn-lt"/>
              <a:ea typeface="+mn-ea"/>
              <a:cs typeface="+mn-cs"/>
            </a:rPr>
            <a:t>Increase air resistance in the airway like swallowing jelly instead of water</a:t>
          </a:r>
          <a:endParaRPr lang="ar-SA" sz="1600" u="none" kern="1200" dirty="0" smtClean="0">
            <a:solidFill>
              <a:schemeClr val="bg1">
                <a:lumMod val="75000"/>
              </a:schemeClr>
            </a:solidFill>
            <a:latin typeface="+mn-lt"/>
            <a:ea typeface="+mn-ea"/>
            <a:cs typeface="+mn-cs"/>
          </a:endParaRPr>
        </a:p>
        <a:p>
          <a:r>
            <a:rPr lang="en-US" sz="1600" kern="1200" dirty="0" smtClean="0">
              <a:solidFill>
                <a:schemeClr val="bg1">
                  <a:lumMod val="50000"/>
                </a:schemeClr>
              </a:solidFill>
              <a:latin typeface="+mn-lt"/>
              <a:ea typeface="+mn-ea"/>
              <a:cs typeface="+mn-cs"/>
            </a:rPr>
            <a:t> </a:t>
          </a:r>
          <a:r>
            <a:rPr lang="ar-SA" sz="1600" kern="1200" dirty="0" smtClean="0">
              <a:solidFill>
                <a:schemeClr val="bg1">
                  <a:lumMod val="65000"/>
                </a:schemeClr>
              </a:solidFill>
            </a:rPr>
            <a:t>زيادة كمية الضغط </a:t>
          </a:r>
          <a:r>
            <a:rPr lang="ar-SA" sz="1600" kern="1200" dirty="0" err="1" smtClean="0">
              <a:solidFill>
                <a:schemeClr val="bg1">
                  <a:lumMod val="65000"/>
                </a:schemeClr>
              </a:solidFill>
            </a:rPr>
            <a:t>بتؤدي</a:t>
          </a:r>
          <a:r>
            <a:rPr lang="ar-SA" sz="1600" kern="1200" dirty="0" smtClean="0">
              <a:solidFill>
                <a:schemeClr val="bg1">
                  <a:lumMod val="65000"/>
                </a:schemeClr>
              </a:solidFill>
            </a:rPr>
            <a:t> إلى تقارب جزيئات وبالتالي </a:t>
          </a:r>
          <a:r>
            <a:rPr lang="ar-SA" sz="1600" kern="1200" dirty="0" err="1" smtClean="0">
              <a:solidFill>
                <a:schemeClr val="bg1">
                  <a:lumMod val="65000"/>
                </a:schemeClr>
              </a:solidFill>
            </a:rPr>
            <a:t>بتقل</a:t>
          </a:r>
          <a:r>
            <a:rPr lang="ar-SA" sz="1600" kern="1200" dirty="0" smtClean="0">
              <a:solidFill>
                <a:schemeClr val="bg1">
                  <a:lumMod val="65000"/>
                </a:schemeClr>
              </a:solidFill>
            </a:rPr>
            <a:t> المساحة بين الجزيئات، هذا التقارب يخلي الغاز كثيف جدًا وشبيه بالسوائل</a:t>
          </a:r>
          <a:endParaRPr lang="en-US" sz="1600" kern="1200" dirty="0">
            <a:solidFill>
              <a:schemeClr val="bg1">
                <a:lumMod val="65000"/>
              </a:schemeClr>
            </a:solidFill>
            <a:latin typeface="+mn-lt"/>
            <a:ea typeface="+mn-ea"/>
            <a:cs typeface="+mn-cs"/>
          </a:endParaRPr>
        </a:p>
      </dgm:t>
    </dgm:pt>
    <dgm:pt modelId="{47A1FB31-C572-CC47-953C-0203C75F3273}" type="parTrans" cxnId="{0A79330E-A460-1043-8ED2-0AA15A804B8B}">
      <dgm:prSet/>
      <dgm:spPr/>
      <dgm:t>
        <a:bodyPr/>
        <a:lstStyle/>
        <a:p>
          <a:endParaRPr lang="en-US"/>
        </a:p>
      </dgm:t>
    </dgm:pt>
    <dgm:pt modelId="{35C2152D-A7CB-2445-B1EB-6BB883BD96CB}" type="sibTrans" cxnId="{0A79330E-A460-1043-8ED2-0AA15A804B8B}">
      <dgm:prSet/>
      <dgm:spPr/>
      <dgm:t>
        <a:bodyPr/>
        <a:lstStyle/>
        <a:p>
          <a:endParaRPr lang="en-US"/>
        </a:p>
      </dgm:t>
    </dgm:pt>
    <dgm:pt modelId="{33C4BD79-92E5-504E-B456-F43A465FD769}">
      <dgm:prSet custT="1"/>
      <dgm:spPr/>
      <dgm:t>
        <a:bodyPr/>
        <a:lstStyle/>
        <a:p>
          <a:pPr marL="171450" marR="0" lvl="1" indent="-171450" algn="l" defTabSz="711200" rtl="0" eaLnBrk="1" fontAlgn="auto" latinLnBrk="0" hangingPunct="1">
            <a:lnSpc>
              <a:spcPct val="90000"/>
            </a:lnSpc>
            <a:spcBef>
              <a:spcPct val="0"/>
            </a:spcBef>
            <a:spcAft>
              <a:spcPct val="15000"/>
            </a:spcAft>
            <a:buClrTx/>
            <a:buSzTx/>
            <a:buFontTx/>
            <a:buNone/>
            <a:tabLst/>
            <a:defRPr/>
          </a:pPr>
          <a:endParaRPr lang="en-US" sz="1600" u="sng" kern="1200" dirty="0"/>
        </a:p>
      </dgm:t>
    </dgm:pt>
    <dgm:pt modelId="{F9E0278E-F2D3-F546-BDA8-37EA2AF2FE29}" type="parTrans" cxnId="{85488A97-F4D2-E640-A65A-63B11ADA8997}">
      <dgm:prSet/>
      <dgm:spPr/>
      <dgm:t>
        <a:bodyPr/>
        <a:lstStyle/>
        <a:p>
          <a:endParaRPr lang="en-US"/>
        </a:p>
      </dgm:t>
    </dgm:pt>
    <dgm:pt modelId="{93A34BDE-1400-6142-A215-FFAFE11CB39C}" type="sibTrans" cxnId="{85488A97-F4D2-E640-A65A-63B11ADA8997}">
      <dgm:prSet/>
      <dgm:spPr/>
      <dgm:t>
        <a:bodyPr/>
        <a:lstStyle/>
        <a:p>
          <a:endParaRPr lang="en-US"/>
        </a:p>
      </dgm:t>
    </dgm:pt>
    <dgm:pt modelId="{E190659D-013B-484B-86E1-186FCA17E404}" type="pres">
      <dgm:prSet presAssocID="{30C77876-264C-0147-B9C7-AA7F6FCF01D0}" presName="linear" presStyleCnt="0">
        <dgm:presLayoutVars>
          <dgm:dir/>
          <dgm:animLvl val="lvl"/>
          <dgm:resizeHandles val="exact"/>
        </dgm:presLayoutVars>
      </dgm:prSet>
      <dgm:spPr/>
      <dgm:t>
        <a:bodyPr/>
        <a:lstStyle/>
        <a:p>
          <a:endParaRPr lang="en-US"/>
        </a:p>
      </dgm:t>
    </dgm:pt>
    <dgm:pt modelId="{31D848FF-90EC-C643-86EE-3D7218E0BB96}" type="pres">
      <dgm:prSet presAssocID="{F5296F41-456F-2048-8FF8-A0F4B5B241FE}" presName="parentLin" presStyleCnt="0"/>
      <dgm:spPr/>
      <dgm:t>
        <a:bodyPr/>
        <a:lstStyle/>
        <a:p>
          <a:endParaRPr lang="en-US"/>
        </a:p>
      </dgm:t>
    </dgm:pt>
    <dgm:pt modelId="{ACC74E14-631D-8842-B2C6-C6E879F266BB}" type="pres">
      <dgm:prSet presAssocID="{F5296F41-456F-2048-8FF8-A0F4B5B241FE}" presName="parentLeftMargin" presStyleLbl="node1" presStyleIdx="0" presStyleCnt="3"/>
      <dgm:spPr/>
      <dgm:t>
        <a:bodyPr/>
        <a:lstStyle/>
        <a:p>
          <a:endParaRPr lang="en-US"/>
        </a:p>
      </dgm:t>
    </dgm:pt>
    <dgm:pt modelId="{51014FD7-35E1-9646-90E4-D23BEFEF4DB6}" type="pres">
      <dgm:prSet presAssocID="{F5296F41-456F-2048-8FF8-A0F4B5B241FE}" presName="parentText" presStyleLbl="node1" presStyleIdx="0" presStyleCnt="3">
        <dgm:presLayoutVars>
          <dgm:chMax val="0"/>
          <dgm:bulletEnabled val="1"/>
        </dgm:presLayoutVars>
      </dgm:prSet>
      <dgm:spPr/>
      <dgm:t>
        <a:bodyPr/>
        <a:lstStyle/>
        <a:p>
          <a:endParaRPr lang="en-US"/>
        </a:p>
      </dgm:t>
    </dgm:pt>
    <dgm:pt modelId="{79CB6A9E-88E1-F44E-B880-4D535099057E}" type="pres">
      <dgm:prSet presAssocID="{F5296F41-456F-2048-8FF8-A0F4B5B241FE}" presName="negativeSpace" presStyleCnt="0"/>
      <dgm:spPr/>
      <dgm:t>
        <a:bodyPr/>
        <a:lstStyle/>
        <a:p>
          <a:endParaRPr lang="en-US"/>
        </a:p>
      </dgm:t>
    </dgm:pt>
    <dgm:pt modelId="{126F7912-F067-FA44-89EA-B059D27DAF6F}" type="pres">
      <dgm:prSet presAssocID="{F5296F41-456F-2048-8FF8-A0F4B5B241FE}" presName="childText" presStyleLbl="conFgAcc1" presStyleIdx="0" presStyleCnt="3" custLinFactY="-3030" custLinFactNeighborX="-3223" custLinFactNeighborY="-100000">
        <dgm:presLayoutVars>
          <dgm:bulletEnabled val="1"/>
        </dgm:presLayoutVars>
      </dgm:prSet>
      <dgm:spPr/>
      <dgm:t>
        <a:bodyPr/>
        <a:lstStyle/>
        <a:p>
          <a:endParaRPr lang="en-US"/>
        </a:p>
      </dgm:t>
    </dgm:pt>
    <dgm:pt modelId="{AC70481A-BCD1-E749-AB7A-397230111666}" type="pres">
      <dgm:prSet presAssocID="{94023626-0835-554F-B475-D3FF070256E8}" presName="spaceBetweenRectangles" presStyleCnt="0"/>
      <dgm:spPr/>
      <dgm:t>
        <a:bodyPr/>
        <a:lstStyle/>
        <a:p>
          <a:endParaRPr lang="en-US"/>
        </a:p>
      </dgm:t>
    </dgm:pt>
    <dgm:pt modelId="{FD93CADC-DACC-5244-ABAB-B6BE8859E4FA}" type="pres">
      <dgm:prSet presAssocID="{C14B0A89-A4C1-7740-BAD1-AB3BF1E5FC2B}" presName="parentLin" presStyleCnt="0"/>
      <dgm:spPr/>
      <dgm:t>
        <a:bodyPr/>
        <a:lstStyle/>
        <a:p>
          <a:endParaRPr lang="en-US"/>
        </a:p>
      </dgm:t>
    </dgm:pt>
    <dgm:pt modelId="{376A3DB3-98C3-FA4C-8CA8-39D40602F424}" type="pres">
      <dgm:prSet presAssocID="{C14B0A89-A4C1-7740-BAD1-AB3BF1E5FC2B}" presName="parentLeftMargin" presStyleLbl="node1" presStyleIdx="0" presStyleCnt="3"/>
      <dgm:spPr/>
      <dgm:t>
        <a:bodyPr/>
        <a:lstStyle/>
        <a:p>
          <a:endParaRPr lang="en-US"/>
        </a:p>
      </dgm:t>
    </dgm:pt>
    <dgm:pt modelId="{79080498-4A21-2A4E-A957-BB9C22731602}" type="pres">
      <dgm:prSet presAssocID="{C14B0A89-A4C1-7740-BAD1-AB3BF1E5FC2B}" presName="parentText" presStyleLbl="node1" presStyleIdx="1" presStyleCnt="3">
        <dgm:presLayoutVars>
          <dgm:chMax val="0"/>
          <dgm:bulletEnabled val="1"/>
        </dgm:presLayoutVars>
      </dgm:prSet>
      <dgm:spPr/>
      <dgm:t>
        <a:bodyPr/>
        <a:lstStyle/>
        <a:p>
          <a:endParaRPr lang="en-US"/>
        </a:p>
      </dgm:t>
    </dgm:pt>
    <dgm:pt modelId="{F28CD806-DBF2-5446-BD2D-1ACA700A6900}" type="pres">
      <dgm:prSet presAssocID="{C14B0A89-A4C1-7740-BAD1-AB3BF1E5FC2B}" presName="negativeSpace" presStyleCnt="0"/>
      <dgm:spPr/>
      <dgm:t>
        <a:bodyPr/>
        <a:lstStyle/>
        <a:p>
          <a:endParaRPr lang="en-US"/>
        </a:p>
      </dgm:t>
    </dgm:pt>
    <dgm:pt modelId="{F2861EF7-5A2D-794E-93ED-564E4709DFD0}" type="pres">
      <dgm:prSet presAssocID="{C14B0A89-A4C1-7740-BAD1-AB3BF1E5FC2B}" presName="childText" presStyleLbl="conFgAcc1" presStyleIdx="1" presStyleCnt="3">
        <dgm:presLayoutVars>
          <dgm:bulletEnabled val="1"/>
        </dgm:presLayoutVars>
      </dgm:prSet>
      <dgm:spPr/>
      <dgm:t>
        <a:bodyPr/>
        <a:lstStyle/>
        <a:p>
          <a:endParaRPr lang="en-US"/>
        </a:p>
      </dgm:t>
    </dgm:pt>
    <dgm:pt modelId="{4D2F8418-4C38-0B48-B909-D992AB9027E8}" type="pres">
      <dgm:prSet presAssocID="{A9AC3C99-DBFE-2E48-8563-BF00C7C5432E}" presName="spaceBetweenRectangles" presStyleCnt="0"/>
      <dgm:spPr/>
      <dgm:t>
        <a:bodyPr/>
        <a:lstStyle/>
        <a:p>
          <a:endParaRPr lang="en-US"/>
        </a:p>
      </dgm:t>
    </dgm:pt>
    <dgm:pt modelId="{2AF226BD-C0C9-904A-B70C-46ED0884D0F9}" type="pres">
      <dgm:prSet presAssocID="{A0A3485C-373D-784D-89F5-2DA38B4E131D}" presName="parentLin" presStyleCnt="0"/>
      <dgm:spPr/>
      <dgm:t>
        <a:bodyPr/>
        <a:lstStyle/>
        <a:p>
          <a:endParaRPr lang="en-US"/>
        </a:p>
      </dgm:t>
    </dgm:pt>
    <dgm:pt modelId="{9D692DB9-8B1C-9F4E-96CC-4213AF8C704C}" type="pres">
      <dgm:prSet presAssocID="{A0A3485C-373D-784D-89F5-2DA38B4E131D}" presName="parentLeftMargin" presStyleLbl="node1" presStyleIdx="1" presStyleCnt="3"/>
      <dgm:spPr/>
      <dgm:t>
        <a:bodyPr/>
        <a:lstStyle/>
        <a:p>
          <a:endParaRPr lang="en-US"/>
        </a:p>
      </dgm:t>
    </dgm:pt>
    <dgm:pt modelId="{BE17DA92-FD94-8840-A0DD-83E575AD8E68}" type="pres">
      <dgm:prSet presAssocID="{A0A3485C-373D-784D-89F5-2DA38B4E131D}" presName="parentText" presStyleLbl="node1" presStyleIdx="2" presStyleCnt="3">
        <dgm:presLayoutVars>
          <dgm:chMax val="0"/>
          <dgm:bulletEnabled val="1"/>
        </dgm:presLayoutVars>
      </dgm:prSet>
      <dgm:spPr/>
      <dgm:t>
        <a:bodyPr/>
        <a:lstStyle/>
        <a:p>
          <a:endParaRPr lang="en-US"/>
        </a:p>
      </dgm:t>
    </dgm:pt>
    <dgm:pt modelId="{95781C15-85B2-C243-9AF5-EF111B559DB9}" type="pres">
      <dgm:prSet presAssocID="{A0A3485C-373D-784D-89F5-2DA38B4E131D}" presName="negativeSpace" presStyleCnt="0"/>
      <dgm:spPr/>
      <dgm:t>
        <a:bodyPr/>
        <a:lstStyle/>
        <a:p>
          <a:endParaRPr lang="en-US"/>
        </a:p>
      </dgm:t>
    </dgm:pt>
    <dgm:pt modelId="{950F667B-F73E-DA4B-9074-B20F6BB2B276}" type="pres">
      <dgm:prSet presAssocID="{A0A3485C-373D-784D-89F5-2DA38B4E131D}" presName="childText" presStyleLbl="conFgAcc1" presStyleIdx="2" presStyleCnt="3">
        <dgm:presLayoutVars>
          <dgm:bulletEnabled val="1"/>
        </dgm:presLayoutVars>
      </dgm:prSet>
      <dgm:spPr/>
      <dgm:t>
        <a:bodyPr/>
        <a:lstStyle/>
        <a:p>
          <a:endParaRPr lang="en-US"/>
        </a:p>
      </dgm:t>
    </dgm:pt>
  </dgm:ptLst>
  <dgm:cxnLst>
    <dgm:cxn modelId="{3EE61505-2E37-694B-BC26-C630E587134B}" type="presOf" srcId="{4B6EDFF0-2A5D-7F42-948C-857822BA9166}" destId="{950F667B-F73E-DA4B-9074-B20F6BB2B276}" srcOrd="0" destOrd="1" presId="urn:microsoft.com/office/officeart/2005/8/layout/list1"/>
    <dgm:cxn modelId="{69E3CB85-1467-A04A-8A8A-A6C968ABC0B9}" type="presOf" srcId="{2B9847C9-3F21-9F40-AF3A-C43A254A5C6D}" destId="{126F7912-F067-FA44-89EA-B059D27DAF6F}" srcOrd="0" destOrd="3" presId="urn:microsoft.com/office/officeart/2005/8/layout/list1"/>
    <dgm:cxn modelId="{3F1C0566-58DC-6043-A473-9A75C4D3D3ED}" type="presOf" srcId="{C14B0A89-A4C1-7740-BAD1-AB3BF1E5FC2B}" destId="{376A3DB3-98C3-FA4C-8CA8-39D40602F424}" srcOrd="0" destOrd="0" presId="urn:microsoft.com/office/officeart/2005/8/layout/list1"/>
    <dgm:cxn modelId="{573B64A2-262E-D44A-8692-0811D6CA81F5}" type="presOf" srcId="{F5296F41-456F-2048-8FF8-A0F4B5B241FE}" destId="{ACC74E14-631D-8842-B2C6-C6E879F266BB}" srcOrd="0" destOrd="0" presId="urn:microsoft.com/office/officeart/2005/8/layout/list1"/>
    <dgm:cxn modelId="{C072AA29-4F02-4849-871E-A0BCA6E702E2}" srcId="{F5296F41-456F-2048-8FF8-A0F4B5B241FE}" destId="{04EE5A4F-EF0F-C841-BC93-2031FC7BE2A6}" srcOrd="4" destOrd="0" parTransId="{798B3E8E-272D-B74E-9627-EFB97EAE7E6E}" sibTransId="{734DE58B-A42D-AD4D-9653-F7D9B5E03C19}"/>
    <dgm:cxn modelId="{4A866ED2-595D-B746-BD6E-91353EA860F5}" type="presOf" srcId="{30C77876-264C-0147-B9C7-AA7F6FCF01D0}" destId="{E190659D-013B-484B-86E1-186FCA17E404}" srcOrd="0" destOrd="0" presId="urn:microsoft.com/office/officeart/2005/8/layout/list1"/>
    <dgm:cxn modelId="{18CB57A1-5D4C-D449-A7DB-064265291734}" type="presOf" srcId="{A0A3485C-373D-784D-89F5-2DA38B4E131D}" destId="{9D692DB9-8B1C-9F4E-96CC-4213AF8C704C}" srcOrd="0" destOrd="0" presId="urn:microsoft.com/office/officeart/2005/8/layout/list1"/>
    <dgm:cxn modelId="{6E5F9AD5-F2CE-F746-821C-61E3C80FB521}" type="presOf" srcId="{A0A3485C-373D-784D-89F5-2DA38B4E131D}" destId="{BE17DA92-FD94-8840-A0DD-83E575AD8E68}" srcOrd="1" destOrd="0" presId="urn:microsoft.com/office/officeart/2005/8/layout/list1"/>
    <dgm:cxn modelId="{38D3EF33-3B5E-BC4D-9C1C-27315A3A5496}" type="presOf" srcId="{33C4BD79-92E5-504E-B456-F43A465FD769}" destId="{950F667B-F73E-DA4B-9074-B20F6BB2B276}" srcOrd="0" destOrd="3" presId="urn:microsoft.com/office/officeart/2005/8/layout/list1"/>
    <dgm:cxn modelId="{CD1C55BE-1FBC-C547-B9A8-713E6E1C4C4E}" type="presOf" srcId="{F5296F41-456F-2048-8FF8-A0F4B5B241FE}" destId="{51014FD7-35E1-9646-90E4-D23BEFEF4DB6}" srcOrd="1" destOrd="0" presId="urn:microsoft.com/office/officeart/2005/8/layout/list1"/>
    <dgm:cxn modelId="{24F72653-407F-DC44-A5C3-C7A3E118F463}" type="presOf" srcId="{C14B0A89-A4C1-7740-BAD1-AB3BF1E5FC2B}" destId="{79080498-4A21-2A4E-A957-BB9C22731602}" srcOrd="1" destOrd="0" presId="urn:microsoft.com/office/officeart/2005/8/layout/list1"/>
    <dgm:cxn modelId="{A949DCEC-98BC-9341-BE80-60EAA441351F}" type="presOf" srcId="{B2E8A0CB-686C-A346-AECE-B0FDDA70565F}" destId="{F2861EF7-5A2D-794E-93ED-564E4709DFD0}" srcOrd="0" destOrd="1" presId="urn:microsoft.com/office/officeart/2005/8/layout/list1"/>
    <dgm:cxn modelId="{85488A97-F4D2-E640-A65A-63B11ADA8997}" srcId="{A0A3485C-373D-784D-89F5-2DA38B4E131D}" destId="{33C4BD79-92E5-504E-B456-F43A465FD769}" srcOrd="3" destOrd="0" parTransId="{F9E0278E-F2D3-F546-BDA8-37EA2AF2FE29}" sibTransId="{93A34BDE-1400-6142-A215-FFAFE11CB39C}"/>
    <dgm:cxn modelId="{0A79330E-A460-1043-8ED2-0AA15A804B8B}" srcId="{C14B0A89-A4C1-7740-BAD1-AB3BF1E5FC2B}" destId="{B2E8A0CB-686C-A346-AECE-B0FDDA70565F}" srcOrd="1" destOrd="0" parTransId="{47A1FB31-C572-CC47-953C-0203C75F3273}" sibTransId="{35C2152D-A7CB-2445-B1EB-6BB883BD96CB}"/>
    <dgm:cxn modelId="{3EE254D7-CF63-1142-AEB1-664E94C8F4BD}" srcId="{A0A3485C-373D-784D-89F5-2DA38B4E131D}" destId="{4B6EDFF0-2A5D-7F42-948C-857822BA9166}" srcOrd="1" destOrd="0" parTransId="{386D240D-64A5-364F-A7D4-C3AF14EDB597}" sibTransId="{9A4B9F74-AD83-3B4B-AF2E-900442E3335F}"/>
    <dgm:cxn modelId="{6D4FCF61-35FC-5343-AABA-D8EE7375A89D}" type="presOf" srcId="{10BF7F11-34D5-A24C-9BA5-0AE295B3BE16}" destId="{126F7912-F067-FA44-89EA-B059D27DAF6F}" srcOrd="0" destOrd="0" presId="urn:microsoft.com/office/officeart/2005/8/layout/list1"/>
    <dgm:cxn modelId="{98C1BCC5-B66E-DC46-B853-271C22BF4D7F}" srcId="{C14B0A89-A4C1-7740-BAD1-AB3BF1E5FC2B}" destId="{FDF26C14-25E9-1B4E-8EE4-126D2C15FAD3}" srcOrd="0" destOrd="0" parTransId="{C4E612A8-ADB3-3A47-BD1D-5BC8621AAFFE}" sibTransId="{A43FB47B-1626-5D47-ADD0-B74FC40EE3CD}"/>
    <dgm:cxn modelId="{D3E3784B-C410-C146-AB92-CCD4297D2769}" type="presOf" srcId="{FDF26C14-25E9-1B4E-8EE4-126D2C15FAD3}" destId="{F2861EF7-5A2D-794E-93ED-564E4709DFD0}" srcOrd="0" destOrd="0" presId="urn:microsoft.com/office/officeart/2005/8/layout/list1"/>
    <dgm:cxn modelId="{176ECE7E-65BC-5B48-90F1-BB6F689D2EAE}" srcId="{A0A3485C-373D-784D-89F5-2DA38B4E131D}" destId="{9F08B696-BA42-CE42-A799-5408F8E11D99}" srcOrd="0" destOrd="0" parTransId="{8048AE33-D406-2846-BAAC-932C2A525AB4}" sibTransId="{993D5CAC-4F0F-6843-8489-A07A331454FD}"/>
    <dgm:cxn modelId="{51D5E3AB-6072-7344-9869-4BF89A9E399A}" srcId="{F5296F41-456F-2048-8FF8-A0F4B5B241FE}" destId="{2B9847C9-3F21-9F40-AF3A-C43A254A5C6D}" srcOrd="3" destOrd="0" parTransId="{8955AAF7-F90E-AC43-94CB-799F421D2AC3}" sibTransId="{C618BA11-7F12-E24A-BF23-FA7F55F6278A}"/>
    <dgm:cxn modelId="{896EC728-EC46-CF49-8D26-AA9D2BF24DBD}" srcId="{F5296F41-456F-2048-8FF8-A0F4B5B241FE}" destId="{3F81A0C0-2376-8449-B28D-2F87184F73AE}" srcOrd="1" destOrd="0" parTransId="{61D7958C-3D64-8949-BB63-688FA5041FA7}" sibTransId="{5EBE8829-62F3-0C48-9566-D8FD24538423}"/>
    <dgm:cxn modelId="{769E6D74-C2F6-024B-8120-C4DCFE1C68FB}" srcId="{A0A3485C-373D-784D-89F5-2DA38B4E131D}" destId="{37577565-14BC-1041-8C06-46D57C0D7CC1}" srcOrd="2" destOrd="0" parTransId="{F2B84FC1-C39A-CF42-904E-449BDF515F43}" sibTransId="{86E9423D-6C42-A347-907F-C80F3FFDF58B}"/>
    <dgm:cxn modelId="{0059B43F-150C-DD4B-AD80-E56FF8CAC59B}" srcId="{30C77876-264C-0147-B9C7-AA7F6FCF01D0}" destId="{F5296F41-456F-2048-8FF8-A0F4B5B241FE}" srcOrd="0" destOrd="0" parTransId="{DFA9935A-9C10-B740-9652-999AA5578599}" sibTransId="{94023626-0835-554F-B475-D3FF070256E8}"/>
    <dgm:cxn modelId="{2E0C1015-3FAF-3B4E-AEFE-1274F4DFD6F9}" type="presOf" srcId="{37577565-14BC-1041-8C06-46D57C0D7CC1}" destId="{950F667B-F73E-DA4B-9074-B20F6BB2B276}" srcOrd="0" destOrd="2" presId="urn:microsoft.com/office/officeart/2005/8/layout/list1"/>
    <dgm:cxn modelId="{6A159CF9-8489-2241-BC7D-564FDB4EA2E2}" type="presOf" srcId="{3F81A0C0-2376-8449-B28D-2F87184F73AE}" destId="{126F7912-F067-FA44-89EA-B059D27DAF6F}" srcOrd="0" destOrd="1" presId="urn:microsoft.com/office/officeart/2005/8/layout/list1"/>
    <dgm:cxn modelId="{F9AE972E-8948-4C42-BF8F-48D37850BB2C}" type="presOf" srcId="{04EE5A4F-EF0F-C841-BC93-2031FC7BE2A6}" destId="{126F7912-F067-FA44-89EA-B059D27DAF6F}" srcOrd="0" destOrd="4" presId="urn:microsoft.com/office/officeart/2005/8/layout/list1"/>
    <dgm:cxn modelId="{7BCD99A7-43A8-1540-A684-1BAB59104C4A}" type="presOf" srcId="{9F08B696-BA42-CE42-A799-5408F8E11D99}" destId="{950F667B-F73E-DA4B-9074-B20F6BB2B276}" srcOrd="0" destOrd="0" presId="urn:microsoft.com/office/officeart/2005/8/layout/list1"/>
    <dgm:cxn modelId="{34615E14-DC44-5D41-95B6-9616549391D2}" srcId="{F5296F41-456F-2048-8FF8-A0F4B5B241FE}" destId="{70588E81-B511-524C-8E1D-29BB2533295E}" srcOrd="2" destOrd="0" parTransId="{293C298B-185C-1446-B69D-3F70A454A90B}" sibTransId="{C37FDCA2-B25B-4248-BAFB-75CAB6BF3EDB}"/>
    <dgm:cxn modelId="{F62CBF28-4425-064F-9D02-36A34919BFF1}" type="presOf" srcId="{70588E81-B511-524C-8E1D-29BB2533295E}" destId="{126F7912-F067-FA44-89EA-B059D27DAF6F}" srcOrd="0" destOrd="2" presId="urn:microsoft.com/office/officeart/2005/8/layout/list1"/>
    <dgm:cxn modelId="{FF171D52-2C6D-D849-A419-64F4A88A47A7}" srcId="{F5296F41-456F-2048-8FF8-A0F4B5B241FE}" destId="{10BF7F11-34D5-A24C-9BA5-0AE295B3BE16}" srcOrd="0" destOrd="0" parTransId="{4F137E07-7A48-024D-B699-D8FC94DE9B0F}" sibTransId="{F4D9C112-B724-1A46-92EA-665BB90D612C}"/>
    <dgm:cxn modelId="{44BFFF95-8A33-2A4D-AD24-CA59E01B0C45}" srcId="{30C77876-264C-0147-B9C7-AA7F6FCF01D0}" destId="{A0A3485C-373D-784D-89F5-2DA38B4E131D}" srcOrd="2" destOrd="0" parTransId="{C2632028-99D8-A144-8FFB-336F0F68585C}" sibTransId="{60054571-E030-6745-894D-26F7AD1AA802}"/>
    <dgm:cxn modelId="{86302FF4-20BE-2F40-BEC0-F397A0A5A063}" srcId="{30C77876-264C-0147-B9C7-AA7F6FCF01D0}" destId="{C14B0A89-A4C1-7740-BAD1-AB3BF1E5FC2B}" srcOrd="1" destOrd="0" parTransId="{D6CD10B9-93F1-344B-BD97-A4042C95DCEA}" sibTransId="{A9AC3C99-DBFE-2E48-8563-BF00C7C5432E}"/>
    <dgm:cxn modelId="{5B93CE93-E3AE-084F-BD4A-39661C2BF78E}" type="presParOf" srcId="{E190659D-013B-484B-86E1-186FCA17E404}" destId="{31D848FF-90EC-C643-86EE-3D7218E0BB96}" srcOrd="0" destOrd="0" presId="urn:microsoft.com/office/officeart/2005/8/layout/list1"/>
    <dgm:cxn modelId="{FD390240-6264-8644-AB77-A828B3430281}" type="presParOf" srcId="{31D848FF-90EC-C643-86EE-3D7218E0BB96}" destId="{ACC74E14-631D-8842-B2C6-C6E879F266BB}" srcOrd="0" destOrd="0" presId="urn:microsoft.com/office/officeart/2005/8/layout/list1"/>
    <dgm:cxn modelId="{77463D68-0452-C640-A1AD-491C67C74766}" type="presParOf" srcId="{31D848FF-90EC-C643-86EE-3D7218E0BB96}" destId="{51014FD7-35E1-9646-90E4-D23BEFEF4DB6}" srcOrd="1" destOrd="0" presId="urn:microsoft.com/office/officeart/2005/8/layout/list1"/>
    <dgm:cxn modelId="{89C972CC-0A17-A643-909D-B97BD84534E6}" type="presParOf" srcId="{E190659D-013B-484B-86E1-186FCA17E404}" destId="{79CB6A9E-88E1-F44E-B880-4D535099057E}" srcOrd="1" destOrd="0" presId="urn:microsoft.com/office/officeart/2005/8/layout/list1"/>
    <dgm:cxn modelId="{1F96A23C-2868-9447-AC10-401DDF88A24C}" type="presParOf" srcId="{E190659D-013B-484B-86E1-186FCA17E404}" destId="{126F7912-F067-FA44-89EA-B059D27DAF6F}" srcOrd="2" destOrd="0" presId="urn:microsoft.com/office/officeart/2005/8/layout/list1"/>
    <dgm:cxn modelId="{63DE69E6-D6BE-E74C-B4F8-0EEA32883D33}" type="presParOf" srcId="{E190659D-013B-484B-86E1-186FCA17E404}" destId="{AC70481A-BCD1-E749-AB7A-397230111666}" srcOrd="3" destOrd="0" presId="urn:microsoft.com/office/officeart/2005/8/layout/list1"/>
    <dgm:cxn modelId="{4C474006-C8DD-3249-BAA4-24B832DA29CF}" type="presParOf" srcId="{E190659D-013B-484B-86E1-186FCA17E404}" destId="{FD93CADC-DACC-5244-ABAB-B6BE8859E4FA}" srcOrd="4" destOrd="0" presId="urn:microsoft.com/office/officeart/2005/8/layout/list1"/>
    <dgm:cxn modelId="{1C1BA523-D415-E64F-BDAE-B44AA280E869}" type="presParOf" srcId="{FD93CADC-DACC-5244-ABAB-B6BE8859E4FA}" destId="{376A3DB3-98C3-FA4C-8CA8-39D40602F424}" srcOrd="0" destOrd="0" presId="urn:microsoft.com/office/officeart/2005/8/layout/list1"/>
    <dgm:cxn modelId="{FA65C44B-FD62-F64D-9D67-E3EF0C7449E6}" type="presParOf" srcId="{FD93CADC-DACC-5244-ABAB-B6BE8859E4FA}" destId="{79080498-4A21-2A4E-A957-BB9C22731602}" srcOrd="1" destOrd="0" presId="urn:microsoft.com/office/officeart/2005/8/layout/list1"/>
    <dgm:cxn modelId="{FD15FC33-F354-3946-8825-998368F01331}" type="presParOf" srcId="{E190659D-013B-484B-86E1-186FCA17E404}" destId="{F28CD806-DBF2-5446-BD2D-1ACA700A6900}" srcOrd="5" destOrd="0" presId="urn:microsoft.com/office/officeart/2005/8/layout/list1"/>
    <dgm:cxn modelId="{DFE8B1F5-10F8-3B46-A8D6-EE0A9171BE64}" type="presParOf" srcId="{E190659D-013B-484B-86E1-186FCA17E404}" destId="{F2861EF7-5A2D-794E-93ED-564E4709DFD0}" srcOrd="6" destOrd="0" presId="urn:microsoft.com/office/officeart/2005/8/layout/list1"/>
    <dgm:cxn modelId="{BB4D130D-D30F-3344-A66E-26518B22C51A}" type="presParOf" srcId="{E190659D-013B-484B-86E1-186FCA17E404}" destId="{4D2F8418-4C38-0B48-B909-D992AB9027E8}" srcOrd="7" destOrd="0" presId="urn:microsoft.com/office/officeart/2005/8/layout/list1"/>
    <dgm:cxn modelId="{3054F87B-E216-0B49-83EE-3C7645941341}" type="presParOf" srcId="{E190659D-013B-484B-86E1-186FCA17E404}" destId="{2AF226BD-C0C9-904A-B70C-46ED0884D0F9}" srcOrd="8" destOrd="0" presId="urn:microsoft.com/office/officeart/2005/8/layout/list1"/>
    <dgm:cxn modelId="{A1A5D2AE-21E4-7647-AEC5-763CC785DF6F}" type="presParOf" srcId="{2AF226BD-C0C9-904A-B70C-46ED0884D0F9}" destId="{9D692DB9-8B1C-9F4E-96CC-4213AF8C704C}" srcOrd="0" destOrd="0" presId="urn:microsoft.com/office/officeart/2005/8/layout/list1"/>
    <dgm:cxn modelId="{6E6F45C8-08A0-1543-8211-11F71E70809C}" type="presParOf" srcId="{2AF226BD-C0C9-904A-B70C-46ED0884D0F9}" destId="{BE17DA92-FD94-8840-A0DD-83E575AD8E68}" srcOrd="1" destOrd="0" presId="urn:microsoft.com/office/officeart/2005/8/layout/list1"/>
    <dgm:cxn modelId="{630DF07D-9F75-B741-BD10-D674FC2F97C4}" type="presParOf" srcId="{E190659D-013B-484B-86E1-186FCA17E404}" destId="{95781C15-85B2-C243-9AF5-EF111B559DB9}" srcOrd="9" destOrd="0" presId="urn:microsoft.com/office/officeart/2005/8/layout/list1"/>
    <dgm:cxn modelId="{F72F108B-F1FB-0B42-9F6F-E8B5D749C8EE}" type="presParOf" srcId="{E190659D-013B-484B-86E1-186FCA17E404}" destId="{950F667B-F73E-DA4B-9074-B20F6BB2B27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1BEAB8-E2CC-2741-8129-D5B771E0495A}" type="doc">
      <dgm:prSet loTypeId="urn:microsoft.com/office/officeart/2008/layout/RadialCluster" loCatId="" qsTypeId="urn:microsoft.com/office/officeart/2005/8/quickstyle/simple4" qsCatId="simple" csTypeId="urn:microsoft.com/office/officeart/2005/8/colors/accent2_2" csCatId="accent2" phldr="1"/>
      <dgm:spPr/>
      <dgm:t>
        <a:bodyPr/>
        <a:lstStyle/>
        <a:p>
          <a:endParaRPr lang="en-US"/>
        </a:p>
      </dgm:t>
    </dgm:pt>
    <dgm:pt modelId="{25FDA335-11B5-9C40-833D-A9BE358CAD00}">
      <dgm:prSet phldrT="[Text]" custT="1"/>
      <dgm:spPr/>
      <dgm:t>
        <a:bodyPr/>
        <a:lstStyle/>
        <a:p>
          <a:r>
            <a:rPr lang="en-US" sz="2000" spc="-5" dirty="0" smtClean="0">
              <a:latin typeface="+mn-lt"/>
              <a:cs typeface="Times New Roman"/>
            </a:rPr>
            <a:t>Nitrogen like </a:t>
          </a:r>
          <a:r>
            <a:rPr lang="en-US" sz="2000" spc="-10" dirty="0" smtClean="0">
              <a:latin typeface="+mn-lt"/>
              <a:cs typeface="Times New Roman"/>
            </a:rPr>
            <a:t>most </a:t>
          </a:r>
          <a:r>
            <a:rPr lang="en-US" sz="2000" spc="-5" dirty="0" smtClean="0">
              <a:latin typeface="+mn-lt"/>
              <a:cs typeface="Times New Roman"/>
            </a:rPr>
            <a:t>other anesthetic gases,  dissolves freely </a:t>
          </a:r>
          <a:r>
            <a:rPr lang="en-US" sz="2000" dirty="0" smtClean="0">
              <a:latin typeface="+mn-lt"/>
              <a:cs typeface="Times New Roman"/>
            </a:rPr>
            <a:t>in </a:t>
          </a:r>
          <a:r>
            <a:rPr lang="en-US" sz="2000" spc="-5" dirty="0" smtClean="0">
              <a:latin typeface="+mn-lt"/>
              <a:cs typeface="Times New Roman"/>
            </a:rPr>
            <a:t>the fats of </a:t>
          </a:r>
          <a:r>
            <a:rPr lang="en-US" sz="2000" dirty="0" smtClean="0">
              <a:latin typeface="+mn-lt"/>
              <a:cs typeface="Times New Roman"/>
            </a:rPr>
            <a:t>the </a:t>
          </a:r>
          <a:r>
            <a:rPr lang="en-US" sz="2000" spc="-5" dirty="0" smtClean="0">
              <a:latin typeface="+mn-lt"/>
              <a:cs typeface="Times New Roman"/>
            </a:rPr>
            <a:t>body, Including the membranes </a:t>
          </a:r>
          <a:r>
            <a:rPr lang="en-US" sz="2000" dirty="0" smtClean="0">
              <a:latin typeface="+mn-lt"/>
              <a:cs typeface="Times New Roman"/>
            </a:rPr>
            <a:t>and </a:t>
          </a:r>
          <a:r>
            <a:rPr lang="en-US" sz="2000" spc="-5" dirty="0" smtClean="0">
              <a:latin typeface="+mn-lt"/>
              <a:cs typeface="Times New Roman"/>
            </a:rPr>
            <a:t>other lipid </a:t>
          </a:r>
          <a:r>
            <a:rPr lang="en-US" sz="2000" dirty="0" smtClean="0">
              <a:latin typeface="+mn-lt"/>
              <a:cs typeface="Times New Roman"/>
            </a:rPr>
            <a:t>structures of the</a:t>
          </a:r>
          <a:r>
            <a:rPr lang="en-US" sz="2000" spc="-105" dirty="0" smtClean="0">
              <a:latin typeface="+mn-lt"/>
              <a:cs typeface="Times New Roman"/>
            </a:rPr>
            <a:t> </a:t>
          </a:r>
          <a:r>
            <a:rPr lang="en-US" sz="2000" dirty="0" smtClean="0">
              <a:latin typeface="+mn-lt"/>
              <a:cs typeface="Times New Roman"/>
            </a:rPr>
            <a:t>neurons.</a:t>
          </a:r>
        </a:p>
        <a:p>
          <a:r>
            <a:rPr lang="en-US" sz="2000" spc="-5" dirty="0" smtClean="0">
              <a:latin typeface="+mn-lt"/>
              <a:cs typeface="Times New Roman"/>
            </a:rPr>
            <a:t>This </a:t>
          </a:r>
          <a:r>
            <a:rPr lang="en-US" sz="2000" dirty="0" smtClean="0">
              <a:latin typeface="+mn-lt"/>
              <a:cs typeface="Times New Roman"/>
            </a:rPr>
            <a:t>leads to </a:t>
          </a:r>
          <a:r>
            <a:rPr lang="en-US" sz="2000" spc="-5" dirty="0" smtClean="0">
              <a:latin typeface="+mn-lt"/>
              <a:cs typeface="Times New Roman"/>
            </a:rPr>
            <a:t>alteration </a:t>
          </a:r>
          <a:r>
            <a:rPr lang="en-US" sz="2000" dirty="0" smtClean="0">
              <a:latin typeface="+mn-lt"/>
              <a:cs typeface="Times New Roman"/>
            </a:rPr>
            <a:t>of the </a:t>
          </a:r>
          <a:r>
            <a:rPr lang="en-US" sz="2000" spc="-5" dirty="0" smtClean="0">
              <a:latin typeface="+mn-lt"/>
              <a:cs typeface="Times New Roman"/>
            </a:rPr>
            <a:t>electrical conductance </a:t>
          </a:r>
          <a:r>
            <a:rPr lang="en-US" sz="2000" dirty="0" smtClean="0">
              <a:latin typeface="+mn-lt"/>
              <a:cs typeface="Times New Roman"/>
            </a:rPr>
            <a:t>of the </a:t>
          </a:r>
          <a:r>
            <a:rPr lang="en-US" sz="2000" spc="-5" dirty="0" smtClean="0">
              <a:latin typeface="+mn-lt"/>
              <a:cs typeface="Times New Roman"/>
            </a:rPr>
            <a:t>membranes, and therefore</a:t>
          </a:r>
          <a:r>
            <a:rPr lang="en-US" sz="2000" spc="-5" baseline="0" dirty="0" smtClean="0">
              <a:latin typeface="+mn-lt"/>
              <a:cs typeface="Times New Roman"/>
            </a:rPr>
            <a:t> </a:t>
          </a:r>
          <a:r>
            <a:rPr lang="en-US" sz="2000" spc="-5" dirty="0" smtClean="0">
              <a:latin typeface="+mn-lt"/>
              <a:cs typeface="Times New Roman"/>
            </a:rPr>
            <a:t>reduces their excitability and subsequent narcosis </a:t>
          </a:r>
          <a:r>
            <a:rPr lang="en-US" sz="2000" dirty="0" smtClean="0">
              <a:latin typeface="+mn-lt"/>
              <a:cs typeface="Times New Roman"/>
            </a:rPr>
            <a:t>develops.</a:t>
          </a:r>
        </a:p>
      </dgm:t>
    </dgm:pt>
    <dgm:pt modelId="{F68E0565-A1AF-0C48-805F-F56B97CD9333}" type="parTrans" cxnId="{7F8E8B73-805A-9A45-AD0E-F96E532EC3A0}">
      <dgm:prSet/>
      <dgm:spPr/>
      <dgm:t>
        <a:bodyPr/>
        <a:lstStyle/>
        <a:p>
          <a:endParaRPr lang="en-US"/>
        </a:p>
      </dgm:t>
    </dgm:pt>
    <dgm:pt modelId="{C17C45A8-04B9-354B-B249-EF6B96A56D72}" type="sibTrans" cxnId="{7F8E8B73-805A-9A45-AD0E-F96E532EC3A0}">
      <dgm:prSet/>
      <dgm:spPr/>
      <dgm:t>
        <a:bodyPr/>
        <a:lstStyle/>
        <a:p>
          <a:endParaRPr lang="en-US"/>
        </a:p>
      </dgm:t>
    </dgm:pt>
    <dgm:pt modelId="{80B0315A-64E3-954C-B141-51DAA9E28943}">
      <dgm:prSet phldrT="[Text]" custT="1"/>
      <dgm:spPr/>
      <dgm:t>
        <a:bodyPr/>
        <a:lstStyle/>
        <a:p>
          <a:r>
            <a:rPr lang="en-US" sz="2000" b="1" dirty="0" smtClean="0">
              <a:latin typeface="+mn-lt"/>
              <a:cs typeface="Times New Roman"/>
            </a:rPr>
            <a:t>At </a:t>
          </a:r>
          <a:r>
            <a:rPr lang="en-US" sz="2000" b="1" spc="-5" dirty="0" smtClean="0">
              <a:solidFill>
                <a:schemeClr val="accent4">
                  <a:lumMod val="75000"/>
                </a:schemeClr>
              </a:solidFill>
              <a:latin typeface="+mn-lt"/>
              <a:cs typeface="Times New Roman"/>
            </a:rPr>
            <a:t>120 feet</a:t>
          </a:r>
          <a:r>
            <a:rPr lang="en-US" sz="2000" b="1" spc="-5" dirty="0" smtClean="0">
              <a:latin typeface="+mn-lt"/>
              <a:cs typeface="Times New Roman"/>
            </a:rPr>
            <a:t>:</a:t>
          </a:r>
          <a:r>
            <a:rPr lang="en-US" sz="2000" spc="-5" dirty="0" smtClean="0">
              <a:latin typeface="+mn-lt"/>
              <a:cs typeface="Times New Roman"/>
            </a:rPr>
            <a:t> T</a:t>
          </a:r>
          <a:r>
            <a:rPr lang="en-US" sz="2000" dirty="0" smtClean="0">
              <a:latin typeface="+mn-lt"/>
              <a:cs typeface="Times New Roman"/>
            </a:rPr>
            <a:t>he diver</a:t>
          </a:r>
          <a:r>
            <a:rPr lang="en-US" sz="2000" baseline="0" dirty="0" smtClean="0">
              <a:latin typeface="+mn-lt"/>
              <a:cs typeface="Times New Roman"/>
            </a:rPr>
            <a:t> </a:t>
          </a:r>
          <a:r>
            <a:rPr lang="en-US" sz="2000" u="sng" baseline="0" dirty="0" smtClean="0">
              <a:solidFill>
                <a:schemeClr val="bg1">
                  <a:lumMod val="85000"/>
                </a:schemeClr>
              </a:solidFill>
              <a:latin typeface="+mn-lt"/>
              <a:cs typeface="Times New Roman"/>
            </a:rPr>
            <a:t>exhibits cheerful behavior </a:t>
          </a:r>
          <a:r>
            <a:rPr lang="en-US" sz="2000" baseline="0" dirty="0" smtClean="0">
              <a:latin typeface="+mn-lt"/>
              <a:cs typeface="Times New Roman"/>
            </a:rPr>
            <a:t>and loses his cares.</a:t>
          </a:r>
          <a:endParaRPr lang="en-US" sz="2000" dirty="0">
            <a:latin typeface="+mn-lt"/>
          </a:endParaRPr>
        </a:p>
      </dgm:t>
    </dgm:pt>
    <dgm:pt modelId="{C8A7DF82-BAA9-6B48-9CB3-23E267763FBD}" type="parTrans" cxnId="{4A959A5E-58EC-E049-8480-55D5FEF8CC8B}">
      <dgm:prSet/>
      <dgm:spPr/>
      <dgm:t>
        <a:bodyPr/>
        <a:lstStyle/>
        <a:p>
          <a:endParaRPr lang="en-US"/>
        </a:p>
      </dgm:t>
    </dgm:pt>
    <dgm:pt modelId="{D9F9CBA9-8F9B-2F45-AC65-E812BD7A31B8}" type="sibTrans" cxnId="{4A959A5E-58EC-E049-8480-55D5FEF8CC8B}">
      <dgm:prSet/>
      <dgm:spPr/>
      <dgm:t>
        <a:bodyPr/>
        <a:lstStyle/>
        <a:p>
          <a:endParaRPr lang="en-US"/>
        </a:p>
      </dgm:t>
    </dgm:pt>
    <dgm:pt modelId="{839A0113-7CA3-D74D-8CCA-82B237EC9544}">
      <dgm:prSet phldrT="[Text]" custT="1"/>
      <dgm:spPr/>
      <dgm:t>
        <a:bodyPr/>
        <a:lstStyle/>
        <a:p>
          <a:r>
            <a:rPr lang="en-US" sz="2000" b="1" spc="-5" dirty="0" smtClean="0">
              <a:latin typeface="+mn-lt"/>
              <a:cs typeface="Times New Roman"/>
            </a:rPr>
            <a:t>At </a:t>
          </a:r>
          <a:r>
            <a:rPr lang="en-US" sz="2000" b="1" dirty="0" smtClean="0">
              <a:solidFill>
                <a:schemeClr val="accent4">
                  <a:lumMod val="75000"/>
                </a:schemeClr>
              </a:solidFill>
              <a:latin typeface="+mn-lt"/>
              <a:cs typeface="Times New Roman"/>
            </a:rPr>
            <a:t>150-</a:t>
          </a:r>
          <a:r>
            <a:rPr lang="en-US" sz="2000" b="1" u="sng" dirty="0" smtClean="0">
              <a:solidFill>
                <a:schemeClr val="accent4">
                  <a:lumMod val="75000"/>
                </a:schemeClr>
              </a:solidFill>
              <a:latin typeface="+mn-lt"/>
              <a:cs typeface="Times New Roman"/>
            </a:rPr>
            <a:t>200 feet</a:t>
          </a:r>
          <a:r>
            <a:rPr lang="en-US" sz="2000" b="1" dirty="0" smtClean="0">
              <a:latin typeface="+mn-lt"/>
              <a:cs typeface="Times New Roman"/>
            </a:rPr>
            <a:t>: </a:t>
          </a:r>
          <a:r>
            <a:rPr lang="en-US" sz="2000" dirty="0" smtClean="0">
              <a:latin typeface="+mn-lt"/>
              <a:cs typeface="Times New Roman"/>
            </a:rPr>
            <a:t>There </a:t>
          </a:r>
          <a:r>
            <a:rPr lang="en-US" sz="2000" spc="-5" dirty="0" smtClean="0">
              <a:latin typeface="+mn-lt"/>
              <a:cs typeface="Times New Roman"/>
            </a:rPr>
            <a:t>is </a:t>
          </a:r>
          <a:r>
            <a:rPr lang="en-US" sz="2000" dirty="0" smtClean="0">
              <a:latin typeface="+mn-lt"/>
              <a:cs typeface="Times New Roman"/>
            </a:rPr>
            <a:t>a </a:t>
          </a:r>
          <a:r>
            <a:rPr lang="en-US" sz="2000" spc="-5" dirty="0" smtClean="0">
              <a:latin typeface="+mn-lt"/>
              <a:cs typeface="Times New Roman"/>
            </a:rPr>
            <a:t>feeling </a:t>
          </a:r>
          <a:r>
            <a:rPr lang="en-US" sz="2000" dirty="0" smtClean="0">
              <a:latin typeface="+mn-lt"/>
              <a:cs typeface="Times New Roman"/>
            </a:rPr>
            <a:t>of</a:t>
          </a:r>
          <a:r>
            <a:rPr lang="en-US" sz="2000" spc="-90" dirty="0" smtClean="0">
              <a:latin typeface="+mn-lt"/>
              <a:cs typeface="Times New Roman"/>
            </a:rPr>
            <a:t> </a:t>
          </a:r>
          <a:r>
            <a:rPr lang="en-US" sz="2000" dirty="0" smtClean="0">
              <a:latin typeface="+mn-lt"/>
              <a:cs typeface="Times New Roman"/>
            </a:rPr>
            <a:t>euphoria</a:t>
          </a:r>
          <a:r>
            <a:rPr lang="ar-SA" sz="2000" dirty="0" smtClean="0">
              <a:latin typeface="+mn-lt"/>
              <a:cs typeface="Times New Roman"/>
            </a:rPr>
            <a:t> يكون فرحان جدًا كأنه </a:t>
          </a:r>
          <a:r>
            <a:rPr lang="ar-SA" sz="2000" dirty="0" err="1" smtClean="0">
              <a:latin typeface="+mn-lt"/>
              <a:cs typeface="Times New Roman"/>
            </a:rPr>
            <a:t>ماخذ</a:t>
          </a:r>
          <a:r>
            <a:rPr lang="ar-SA" sz="2000" dirty="0" smtClean="0">
              <a:latin typeface="+mn-lt"/>
              <a:cs typeface="Times New Roman"/>
            </a:rPr>
            <a:t> مخدر </a:t>
          </a:r>
          <a:r>
            <a:rPr lang="en-US" sz="2000" dirty="0" smtClean="0">
              <a:latin typeface="+mn-lt"/>
              <a:cs typeface="Times New Roman"/>
            </a:rPr>
            <a:t> and drowsiness</a:t>
          </a:r>
          <a:r>
            <a:rPr lang="ar-SA" sz="2000" baseline="0" dirty="0" smtClean="0">
              <a:latin typeface="+mn-lt"/>
              <a:cs typeface="Times New Roman"/>
            </a:rPr>
            <a:t>دوخه </a:t>
          </a:r>
          <a:r>
            <a:rPr lang="en-US" sz="2000" dirty="0" smtClean="0">
              <a:latin typeface="+mn-lt"/>
              <a:cs typeface="Times New Roman"/>
            </a:rPr>
            <a:t> and </a:t>
          </a:r>
          <a:r>
            <a:rPr lang="en-US" sz="2000" spc="-5" dirty="0" smtClean="0">
              <a:latin typeface="+mn-lt"/>
              <a:cs typeface="Times New Roman"/>
            </a:rPr>
            <a:t>impaired</a:t>
          </a:r>
          <a:r>
            <a:rPr lang="en-US" sz="2000" spc="-40" dirty="0" smtClean="0">
              <a:latin typeface="+mn-lt"/>
              <a:cs typeface="Times New Roman"/>
            </a:rPr>
            <a:t> </a:t>
          </a:r>
          <a:r>
            <a:rPr lang="en-US" sz="2000" spc="-5" dirty="0" smtClean="0">
              <a:latin typeface="+mn-lt"/>
              <a:cs typeface="Times New Roman"/>
            </a:rPr>
            <a:t>performance.</a:t>
          </a:r>
          <a:endParaRPr lang="en-US" sz="2000" dirty="0" smtClean="0">
            <a:latin typeface="+mn-lt"/>
            <a:cs typeface="Times New Roman"/>
          </a:endParaRPr>
        </a:p>
      </dgm:t>
    </dgm:pt>
    <dgm:pt modelId="{23F796EE-FE2F-2549-BC96-9041200D37F6}" type="parTrans" cxnId="{890876C6-E120-AA41-8150-E15BAE317950}">
      <dgm:prSet/>
      <dgm:spPr/>
      <dgm:t>
        <a:bodyPr/>
        <a:lstStyle/>
        <a:p>
          <a:endParaRPr lang="en-US"/>
        </a:p>
      </dgm:t>
    </dgm:pt>
    <dgm:pt modelId="{FCCD9F8D-CC11-E440-B6BE-5C4596576E73}" type="sibTrans" cxnId="{890876C6-E120-AA41-8150-E15BAE317950}">
      <dgm:prSet/>
      <dgm:spPr/>
      <dgm:t>
        <a:bodyPr/>
        <a:lstStyle/>
        <a:p>
          <a:pPr rtl="0"/>
          <a:endParaRPr lang="en-US"/>
        </a:p>
      </dgm:t>
    </dgm:pt>
    <dgm:pt modelId="{62173A83-035C-544E-B422-87142741886E}">
      <dgm:prSet custT="1"/>
      <dgm:spPr/>
      <dgm:t>
        <a:bodyPr/>
        <a:lstStyle/>
        <a:p>
          <a:r>
            <a:rPr lang="en-US" sz="2000" b="1" spc="-5" dirty="0" smtClean="0">
              <a:latin typeface="+mn-lt"/>
              <a:cs typeface="Times New Roman"/>
            </a:rPr>
            <a:t>At </a:t>
          </a:r>
          <a:r>
            <a:rPr lang="en-US" sz="2000" b="1" dirty="0" smtClean="0">
              <a:latin typeface="+mn-lt"/>
              <a:cs typeface="Times New Roman"/>
            </a:rPr>
            <a:t>higher pressure: </a:t>
          </a:r>
          <a:r>
            <a:rPr lang="en-US" sz="2000" b="0" dirty="0" smtClean="0">
              <a:latin typeface="+mn-lt"/>
              <a:cs typeface="Times New Roman"/>
            </a:rPr>
            <a:t>L</a:t>
          </a:r>
          <a:r>
            <a:rPr lang="en-US" sz="2000" spc="-5" dirty="0" smtClean="0">
              <a:latin typeface="+mn-lt"/>
              <a:cs typeface="Times New Roman"/>
            </a:rPr>
            <a:t>oss </a:t>
          </a:r>
          <a:r>
            <a:rPr lang="en-US" sz="2000" dirty="0" smtClean="0">
              <a:latin typeface="+mn-lt"/>
              <a:cs typeface="Times New Roman"/>
            </a:rPr>
            <a:t>of coordination</a:t>
          </a:r>
          <a:r>
            <a:rPr lang="en-US" sz="2000" spc="-120" dirty="0" smtClean="0">
              <a:latin typeface="+mn-lt"/>
              <a:cs typeface="Times New Roman"/>
            </a:rPr>
            <a:t> </a:t>
          </a:r>
          <a:r>
            <a:rPr lang="en-US" sz="2000" dirty="0" smtClean="0">
              <a:latin typeface="+mn-lt"/>
              <a:cs typeface="Times New Roman"/>
            </a:rPr>
            <a:t>and  finally </a:t>
          </a:r>
          <a:r>
            <a:rPr lang="en-US" sz="2000" spc="-5" dirty="0" smtClean="0">
              <a:latin typeface="+mn-lt"/>
              <a:cs typeface="Times New Roman"/>
            </a:rPr>
            <a:t>coma might</a:t>
          </a:r>
          <a:r>
            <a:rPr lang="en-US" sz="2000" spc="-100" dirty="0" smtClean="0">
              <a:latin typeface="+mn-lt"/>
              <a:cs typeface="Times New Roman"/>
            </a:rPr>
            <a:t> </a:t>
          </a:r>
          <a:r>
            <a:rPr lang="en-US" sz="2000" dirty="0" smtClean="0">
              <a:latin typeface="+mn-lt"/>
              <a:cs typeface="Times New Roman"/>
            </a:rPr>
            <a:t>develop</a:t>
          </a:r>
          <a:r>
            <a:rPr lang="en-US" sz="2300" dirty="0" smtClean="0">
              <a:latin typeface="+mn-lt"/>
              <a:cs typeface="Times New Roman"/>
            </a:rPr>
            <a:t>.</a:t>
          </a:r>
          <a:endParaRPr lang="en-US" sz="2300" dirty="0">
            <a:latin typeface="+mn-lt"/>
          </a:endParaRPr>
        </a:p>
      </dgm:t>
    </dgm:pt>
    <dgm:pt modelId="{B70C6936-FF37-B545-924E-31287B86DD4B}" type="parTrans" cxnId="{B4D86159-0C0F-684B-8B60-44736EB4C6E7}">
      <dgm:prSet/>
      <dgm:spPr/>
      <dgm:t>
        <a:bodyPr/>
        <a:lstStyle/>
        <a:p>
          <a:endParaRPr lang="en-US"/>
        </a:p>
      </dgm:t>
    </dgm:pt>
    <dgm:pt modelId="{D3E06745-0D3D-9D46-8E94-20CF1B6750AD}" type="sibTrans" cxnId="{B4D86159-0C0F-684B-8B60-44736EB4C6E7}">
      <dgm:prSet/>
      <dgm:spPr/>
      <dgm:t>
        <a:bodyPr/>
        <a:lstStyle/>
        <a:p>
          <a:endParaRPr lang="en-US"/>
        </a:p>
      </dgm:t>
    </dgm:pt>
    <dgm:pt modelId="{36577949-6502-4148-A6B5-8E292898F218}" type="pres">
      <dgm:prSet presAssocID="{691BEAB8-E2CC-2741-8129-D5B771E0495A}" presName="Name0" presStyleCnt="0">
        <dgm:presLayoutVars>
          <dgm:chMax val="1"/>
          <dgm:chPref val="1"/>
          <dgm:dir/>
          <dgm:animOne val="branch"/>
          <dgm:animLvl val="lvl"/>
        </dgm:presLayoutVars>
      </dgm:prSet>
      <dgm:spPr/>
      <dgm:t>
        <a:bodyPr/>
        <a:lstStyle/>
        <a:p>
          <a:endParaRPr lang="en-US"/>
        </a:p>
      </dgm:t>
    </dgm:pt>
    <dgm:pt modelId="{9BFA76C0-675D-314C-BDA1-BF0FC5954334}" type="pres">
      <dgm:prSet presAssocID="{25FDA335-11B5-9C40-833D-A9BE358CAD00}" presName="singleCycle" presStyleCnt="0"/>
      <dgm:spPr/>
    </dgm:pt>
    <dgm:pt modelId="{9E1F0893-7F42-2249-8DC2-7518893309FE}" type="pres">
      <dgm:prSet presAssocID="{25FDA335-11B5-9C40-833D-A9BE358CAD00}" presName="singleCenter" presStyleLbl="node1" presStyleIdx="0" presStyleCnt="4" custScaleX="365370" custScaleY="196372" custLinFactNeighborX="4632" custLinFactNeighborY="-28888">
        <dgm:presLayoutVars>
          <dgm:chMax val="7"/>
          <dgm:chPref val="7"/>
        </dgm:presLayoutVars>
      </dgm:prSet>
      <dgm:spPr/>
      <dgm:t>
        <a:bodyPr/>
        <a:lstStyle/>
        <a:p>
          <a:endParaRPr lang="en-US"/>
        </a:p>
      </dgm:t>
    </dgm:pt>
    <dgm:pt modelId="{D9FF5228-E774-F743-AEA7-77240E284A52}" type="pres">
      <dgm:prSet presAssocID="{C8A7DF82-BAA9-6B48-9CB3-23E267763FBD}" presName="Name56" presStyleLbl="parChTrans1D2" presStyleIdx="0" presStyleCnt="3"/>
      <dgm:spPr/>
      <dgm:t>
        <a:bodyPr/>
        <a:lstStyle/>
        <a:p>
          <a:endParaRPr lang="en-US"/>
        </a:p>
      </dgm:t>
    </dgm:pt>
    <dgm:pt modelId="{6B08BFB8-9231-F340-8443-BF59ED3D74C5}" type="pres">
      <dgm:prSet presAssocID="{80B0315A-64E3-954C-B141-51DAA9E28943}" presName="text0" presStyleLbl="node1" presStyleIdx="1" presStyleCnt="4" custScaleX="295456" custScaleY="123359" custRadScaleRad="173393" custRadScaleInc="-178421">
        <dgm:presLayoutVars>
          <dgm:bulletEnabled val="1"/>
        </dgm:presLayoutVars>
      </dgm:prSet>
      <dgm:spPr/>
      <dgm:t>
        <a:bodyPr/>
        <a:lstStyle/>
        <a:p>
          <a:endParaRPr lang="en-US"/>
        </a:p>
      </dgm:t>
    </dgm:pt>
    <dgm:pt modelId="{4C55A587-9FF0-7A4F-AB69-A4519DE8E37C}" type="pres">
      <dgm:prSet presAssocID="{23F796EE-FE2F-2549-BC96-9041200D37F6}" presName="Name56" presStyleLbl="parChTrans1D2" presStyleIdx="1" presStyleCnt="3"/>
      <dgm:spPr/>
      <dgm:t>
        <a:bodyPr/>
        <a:lstStyle/>
        <a:p>
          <a:endParaRPr lang="en-US"/>
        </a:p>
      </dgm:t>
    </dgm:pt>
    <dgm:pt modelId="{A9AE21B9-78EF-7A49-B8E0-9C9147C0749D}" type="pres">
      <dgm:prSet presAssocID="{839A0113-7CA3-D74D-8CCA-82B237EC9544}" presName="text0" presStyleLbl="node1" presStyleIdx="2" presStyleCnt="4" custScaleX="406343" custScaleY="117686" custRadScaleRad="49717" custRadScaleInc="106269">
        <dgm:presLayoutVars>
          <dgm:bulletEnabled val="1"/>
        </dgm:presLayoutVars>
      </dgm:prSet>
      <dgm:spPr/>
      <dgm:t>
        <a:bodyPr/>
        <a:lstStyle/>
        <a:p>
          <a:endParaRPr lang="en-US"/>
        </a:p>
      </dgm:t>
    </dgm:pt>
    <dgm:pt modelId="{420662C3-65E1-204B-8815-BEA260D2AE67}" type="pres">
      <dgm:prSet presAssocID="{B70C6936-FF37-B545-924E-31287B86DD4B}" presName="Name56" presStyleLbl="parChTrans1D2" presStyleIdx="2" presStyleCnt="3"/>
      <dgm:spPr/>
      <dgm:t>
        <a:bodyPr/>
        <a:lstStyle/>
        <a:p>
          <a:endParaRPr lang="en-US"/>
        </a:p>
      </dgm:t>
    </dgm:pt>
    <dgm:pt modelId="{84E90073-5EF2-224E-9876-57C073A53A99}" type="pres">
      <dgm:prSet presAssocID="{62173A83-035C-544E-B422-87142741886E}" presName="text0" presStyleLbl="node1" presStyleIdx="3" presStyleCnt="4" custScaleX="349173" custScaleY="117689" custRadScaleRad="178171" custRadScaleInc="-223054">
        <dgm:presLayoutVars>
          <dgm:bulletEnabled val="1"/>
        </dgm:presLayoutVars>
      </dgm:prSet>
      <dgm:spPr/>
      <dgm:t>
        <a:bodyPr/>
        <a:lstStyle/>
        <a:p>
          <a:endParaRPr lang="en-US"/>
        </a:p>
      </dgm:t>
    </dgm:pt>
  </dgm:ptLst>
  <dgm:cxnLst>
    <dgm:cxn modelId="{A55FC659-0AEF-1445-97C4-94AC1E48738A}" type="presOf" srcId="{62173A83-035C-544E-B422-87142741886E}" destId="{84E90073-5EF2-224E-9876-57C073A53A99}" srcOrd="0" destOrd="0" presId="urn:microsoft.com/office/officeart/2008/layout/RadialCluster"/>
    <dgm:cxn modelId="{4A959A5E-58EC-E049-8480-55D5FEF8CC8B}" srcId="{25FDA335-11B5-9C40-833D-A9BE358CAD00}" destId="{80B0315A-64E3-954C-B141-51DAA9E28943}" srcOrd="0" destOrd="0" parTransId="{C8A7DF82-BAA9-6B48-9CB3-23E267763FBD}" sibTransId="{D9F9CBA9-8F9B-2F45-AC65-E812BD7A31B8}"/>
    <dgm:cxn modelId="{B4D86159-0C0F-684B-8B60-44736EB4C6E7}" srcId="{25FDA335-11B5-9C40-833D-A9BE358CAD00}" destId="{62173A83-035C-544E-B422-87142741886E}" srcOrd="2" destOrd="0" parTransId="{B70C6936-FF37-B545-924E-31287B86DD4B}" sibTransId="{D3E06745-0D3D-9D46-8E94-20CF1B6750AD}"/>
    <dgm:cxn modelId="{BA550F19-5FF6-ED4F-B518-9EAE2279CB34}" type="presOf" srcId="{80B0315A-64E3-954C-B141-51DAA9E28943}" destId="{6B08BFB8-9231-F340-8443-BF59ED3D74C5}" srcOrd="0" destOrd="0" presId="urn:microsoft.com/office/officeart/2008/layout/RadialCluster"/>
    <dgm:cxn modelId="{BC250D3A-61A3-F043-A5F7-664C945637C4}" type="presOf" srcId="{23F796EE-FE2F-2549-BC96-9041200D37F6}" destId="{4C55A587-9FF0-7A4F-AB69-A4519DE8E37C}" srcOrd="0" destOrd="0" presId="urn:microsoft.com/office/officeart/2008/layout/RadialCluster"/>
    <dgm:cxn modelId="{FAD5639E-9902-1C47-B19E-4FE2E45D7C6E}" type="presOf" srcId="{C8A7DF82-BAA9-6B48-9CB3-23E267763FBD}" destId="{D9FF5228-E774-F743-AEA7-77240E284A52}" srcOrd="0" destOrd="0" presId="urn:microsoft.com/office/officeart/2008/layout/RadialCluster"/>
    <dgm:cxn modelId="{890876C6-E120-AA41-8150-E15BAE317950}" srcId="{25FDA335-11B5-9C40-833D-A9BE358CAD00}" destId="{839A0113-7CA3-D74D-8CCA-82B237EC9544}" srcOrd="1" destOrd="0" parTransId="{23F796EE-FE2F-2549-BC96-9041200D37F6}" sibTransId="{FCCD9F8D-CC11-E440-B6BE-5C4596576E73}"/>
    <dgm:cxn modelId="{C91A0296-18F7-2040-91DC-5C9B82AA9D7E}" type="presOf" srcId="{25FDA335-11B5-9C40-833D-A9BE358CAD00}" destId="{9E1F0893-7F42-2249-8DC2-7518893309FE}" srcOrd="0" destOrd="0" presId="urn:microsoft.com/office/officeart/2008/layout/RadialCluster"/>
    <dgm:cxn modelId="{1E983CF5-0113-B64E-9D06-8F9EAB133E1F}" type="presOf" srcId="{B70C6936-FF37-B545-924E-31287B86DD4B}" destId="{420662C3-65E1-204B-8815-BEA260D2AE67}" srcOrd="0" destOrd="0" presId="urn:microsoft.com/office/officeart/2008/layout/RadialCluster"/>
    <dgm:cxn modelId="{7F8E8B73-805A-9A45-AD0E-F96E532EC3A0}" srcId="{691BEAB8-E2CC-2741-8129-D5B771E0495A}" destId="{25FDA335-11B5-9C40-833D-A9BE358CAD00}" srcOrd="0" destOrd="0" parTransId="{F68E0565-A1AF-0C48-805F-F56B97CD9333}" sibTransId="{C17C45A8-04B9-354B-B249-EF6B96A56D72}"/>
    <dgm:cxn modelId="{0501650E-DB49-F349-922B-F60A64679D09}" type="presOf" srcId="{691BEAB8-E2CC-2741-8129-D5B771E0495A}" destId="{36577949-6502-4148-A6B5-8E292898F218}" srcOrd="0" destOrd="0" presId="urn:microsoft.com/office/officeart/2008/layout/RadialCluster"/>
    <dgm:cxn modelId="{AE3A1CDD-A1B7-7945-8125-951696484778}" type="presOf" srcId="{839A0113-7CA3-D74D-8CCA-82B237EC9544}" destId="{A9AE21B9-78EF-7A49-B8E0-9C9147C0749D}" srcOrd="0" destOrd="0" presId="urn:microsoft.com/office/officeart/2008/layout/RadialCluster"/>
    <dgm:cxn modelId="{B9DA2663-C77B-704B-A507-58BA5B8E300B}" type="presParOf" srcId="{36577949-6502-4148-A6B5-8E292898F218}" destId="{9BFA76C0-675D-314C-BDA1-BF0FC5954334}" srcOrd="0" destOrd="0" presId="urn:microsoft.com/office/officeart/2008/layout/RadialCluster"/>
    <dgm:cxn modelId="{F8705C45-F4CD-7740-AD6F-6AF98FAA7400}" type="presParOf" srcId="{9BFA76C0-675D-314C-BDA1-BF0FC5954334}" destId="{9E1F0893-7F42-2249-8DC2-7518893309FE}" srcOrd="0" destOrd="0" presId="urn:microsoft.com/office/officeart/2008/layout/RadialCluster"/>
    <dgm:cxn modelId="{9166FDD5-3756-D047-A281-3134E0874EC3}" type="presParOf" srcId="{9BFA76C0-675D-314C-BDA1-BF0FC5954334}" destId="{D9FF5228-E774-F743-AEA7-77240E284A52}" srcOrd="1" destOrd="0" presId="urn:microsoft.com/office/officeart/2008/layout/RadialCluster"/>
    <dgm:cxn modelId="{A43DEA27-F345-B14F-BBA2-06CF023A83F1}" type="presParOf" srcId="{9BFA76C0-675D-314C-BDA1-BF0FC5954334}" destId="{6B08BFB8-9231-F340-8443-BF59ED3D74C5}" srcOrd="2" destOrd="0" presId="urn:microsoft.com/office/officeart/2008/layout/RadialCluster"/>
    <dgm:cxn modelId="{A2DE86F0-3100-9F4D-8C14-6B3E0BD8E06B}" type="presParOf" srcId="{9BFA76C0-675D-314C-BDA1-BF0FC5954334}" destId="{4C55A587-9FF0-7A4F-AB69-A4519DE8E37C}" srcOrd="3" destOrd="0" presId="urn:microsoft.com/office/officeart/2008/layout/RadialCluster"/>
    <dgm:cxn modelId="{866F97E3-4C9D-2840-9D8F-F6F7FE2282F5}" type="presParOf" srcId="{9BFA76C0-675D-314C-BDA1-BF0FC5954334}" destId="{A9AE21B9-78EF-7A49-B8E0-9C9147C0749D}" srcOrd="4" destOrd="0" presId="urn:microsoft.com/office/officeart/2008/layout/RadialCluster"/>
    <dgm:cxn modelId="{2AF89713-8268-0B40-95B5-1DCBF71D0562}" type="presParOf" srcId="{9BFA76C0-675D-314C-BDA1-BF0FC5954334}" destId="{420662C3-65E1-204B-8815-BEA260D2AE67}" srcOrd="5" destOrd="0" presId="urn:microsoft.com/office/officeart/2008/layout/RadialCluster"/>
    <dgm:cxn modelId="{7917DDA7-C3C4-6E4C-B4D1-073E2CD8A7FE}" type="presParOf" srcId="{9BFA76C0-675D-314C-BDA1-BF0FC5954334}" destId="{84E90073-5EF2-224E-9876-57C073A53A99}"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828FD9-0DCE-384B-854E-B98B3EA1808F}" type="doc">
      <dgm:prSet loTypeId="urn:microsoft.com/office/officeart/2009/3/layout/OpposingIdeas" loCatId="" qsTypeId="urn:microsoft.com/office/officeart/2005/8/quickstyle/simple2" qsCatId="simple" csTypeId="urn:microsoft.com/office/officeart/2005/8/colors/colorful3" csCatId="colorful" phldr="1"/>
      <dgm:spPr/>
      <dgm:t>
        <a:bodyPr/>
        <a:lstStyle/>
        <a:p>
          <a:endParaRPr lang="en-US"/>
        </a:p>
      </dgm:t>
    </dgm:pt>
    <dgm:pt modelId="{67E6D59B-1D53-F641-A909-10CB4CC3E9F8}">
      <dgm:prSet phldrT="[Text]"/>
      <dgm:spPr>
        <a:solidFill>
          <a:schemeClr val="accent2"/>
        </a:solidFill>
      </dgm:spPr>
      <dgm:t>
        <a:bodyPr/>
        <a:lstStyle/>
        <a:p>
          <a:r>
            <a:rPr lang="en-US" dirty="0" smtClean="0"/>
            <a:t>Upon Ascent</a:t>
          </a:r>
          <a:endParaRPr lang="en-US" dirty="0"/>
        </a:p>
      </dgm:t>
    </dgm:pt>
    <dgm:pt modelId="{5F138F98-E3C2-5140-B56C-9A4AB655612F}" type="parTrans" cxnId="{04EAAB61-77C1-E34C-AEDA-282C81DAC705}">
      <dgm:prSet/>
      <dgm:spPr/>
      <dgm:t>
        <a:bodyPr/>
        <a:lstStyle/>
        <a:p>
          <a:endParaRPr lang="en-US"/>
        </a:p>
      </dgm:t>
    </dgm:pt>
    <dgm:pt modelId="{543F8F62-7269-1B4F-B95D-9DCC2602C456}" type="sibTrans" cxnId="{04EAAB61-77C1-E34C-AEDA-282C81DAC705}">
      <dgm:prSet/>
      <dgm:spPr/>
      <dgm:t>
        <a:bodyPr/>
        <a:lstStyle/>
        <a:p>
          <a:endParaRPr lang="en-US"/>
        </a:p>
      </dgm:t>
    </dgm:pt>
    <dgm:pt modelId="{069A12D4-C013-354D-8480-7E6B411AC742}">
      <dgm:prSet phldrT="[Text]" custT="1"/>
      <dgm:spPr/>
      <dgm:t>
        <a:bodyPr/>
        <a:lstStyle/>
        <a:p>
          <a:pPr algn="ctr" rtl="0"/>
          <a:r>
            <a:rPr lang="en-US" sz="1500" dirty="0" smtClean="0"/>
            <a:t>Inert </a:t>
          </a:r>
          <a:r>
            <a:rPr lang="en-US" sz="1500" spc="-5" dirty="0" smtClean="0"/>
            <a:t>gas comes </a:t>
          </a:r>
          <a:r>
            <a:rPr lang="en-US" sz="1500" dirty="0" smtClean="0"/>
            <a:t>out of physical solution </a:t>
          </a:r>
          <a:r>
            <a:rPr lang="en-US" sz="1500" spc="-5" dirty="0" smtClean="0"/>
            <a:t>forming </a:t>
          </a:r>
          <a:r>
            <a:rPr lang="en-US" sz="1500" dirty="0" smtClean="0"/>
            <a:t>a </a:t>
          </a:r>
          <a:r>
            <a:rPr lang="en-US" sz="1500" spc="-5" dirty="0" smtClean="0"/>
            <a:t>gaseous </a:t>
          </a:r>
          <a:r>
            <a:rPr lang="en-US" sz="1500" dirty="0" smtClean="0"/>
            <a:t>phase (bubbles), leading</a:t>
          </a:r>
          <a:r>
            <a:rPr lang="en-US" sz="1500" spc="-110" dirty="0" smtClean="0"/>
            <a:t> </a:t>
          </a:r>
          <a:r>
            <a:rPr lang="en-US" sz="1500" dirty="0" smtClean="0"/>
            <a:t>to </a:t>
          </a:r>
          <a:r>
            <a:rPr lang="en-US" sz="1500" spc="-5" dirty="0" smtClean="0"/>
            <a:t>symptoms </a:t>
          </a:r>
          <a:r>
            <a:rPr lang="en-US" sz="1500" dirty="0" smtClean="0"/>
            <a:t>and</a:t>
          </a:r>
          <a:r>
            <a:rPr lang="en-US" sz="1500" spc="-80" dirty="0" smtClean="0"/>
            <a:t> </a:t>
          </a:r>
          <a:r>
            <a:rPr lang="en-US" sz="1500" dirty="0" smtClean="0"/>
            <a:t>signs.</a:t>
          </a:r>
          <a:endParaRPr lang="en-US" sz="1500" dirty="0"/>
        </a:p>
      </dgm:t>
    </dgm:pt>
    <dgm:pt modelId="{542C8415-B4FA-A343-AA8F-A096B0440EE5}" type="parTrans" cxnId="{79955C30-113D-F54A-AB4B-89F46C112FCE}">
      <dgm:prSet/>
      <dgm:spPr/>
      <dgm:t>
        <a:bodyPr/>
        <a:lstStyle/>
        <a:p>
          <a:endParaRPr lang="en-US"/>
        </a:p>
      </dgm:t>
    </dgm:pt>
    <dgm:pt modelId="{3782902D-40C0-9E4D-99B7-D84CF0BE94D9}" type="sibTrans" cxnId="{79955C30-113D-F54A-AB4B-89F46C112FCE}">
      <dgm:prSet/>
      <dgm:spPr/>
      <dgm:t>
        <a:bodyPr/>
        <a:lstStyle/>
        <a:p>
          <a:endParaRPr lang="en-US"/>
        </a:p>
      </dgm:t>
    </dgm:pt>
    <dgm:pt modelId="{6ADB54BE-F345-8F4E-8753-004C4154BAEE}">
      <dgm:prSet phldrT="[Text]"/>
      <dgm:spPr>
        <a:solidFill>
          <a:schemeClr val="accent2"/>
        </a:solidFill>
      </dgm:spPr>
      <dgm:t>
        <a:bodyPr/>
        <a:lstStyle/>
        <a:p>
          <a:r>
            <a:rPr lang="en-US" dirty="0" smtClean="0"/>
            <a:t>Upon Descent</a:t>
          </a:r>
          <a:endParaRPr lang="en-US" dirty="0"/>
        </a:p>
      </dgm:t>
    </dgm:pt>
    <dgm:pt modelId="{D84BE881-F8F1-E740-A99C-C68816D9B799}" type="parTrans" cxnId="{EF50B29F-5310-9847-952E-F894E60427BD}">
      <dgm:prSet/>
      <dgm:spPr/>
      <dgm:t>
        <a:bodyPr/>
        <a:lstStyle/>
        <a:p>
          <a:endParaRPr lang="en-US"/>
        </a:p>
      </dgm:t>
    </dgm:pt>
    <dgm:pt modelId="{DE8C5ADD-9C25-1A48-B7F4-B9C34E0B61C9}" type="sibTrans" cxnId="{EF50B29F-5310-9847-952E-F894E60427BD}">
      <dgm:prSet/>
      <dgm:spPr/>
      <dgm:t>
        <a:bodyPr/>
        <a:lstStyle/>
        <a:p>
          <a:endParaRPr lang="en-US"/>
        </a:p>
      </dgm:t>
    </dgm:pt>
    <dgm:pt modelId="{FB79BA2A-CAC8-584F-B626-80610DC58BA4}">
      <dgm:prSet phldrT="[Text]" custT="1"/>
      <dgm:spPr/>
      <dgm:t>
        <a:bodyPr/>
        <a:lstStyle/>
        <a:p>
          <a:pPr algn="ctr" rtl="0"/>
          <a:r>
            <a:rPr lang="en-US" sz="2400" dirty="0" smtClean="0"/>
            <a:t>The high partial pressure of nitrogen (encountered when breathing </a:t>
          </a:r>
          <a:r>
            <a:rPr lang="en-US" sz="2400" spc="-5" dirty="0" smtClean="0"/>
            <a:t>compressed </a:t>
          </a:r>
          <a:r>
            <a:rPr lang="en-US" sz="2400" dirty="0" smtClean="0"/>
            <a:t>air at depth) forces this poorly soluble</a:t>
          </a:r>
          <a:r>
            <a:rPr lang="en-US" sz="2400" baseline="0" dirty="0" smtClean="0"/>
            <a:t> </a:t>
          </a:r>
          <a:r>
            <a:rPr lang="en-US" sz="2400" spc="-5" dirty="0" smtClean="0"/>
            <a:t>gas </a:t>
          </a:r>
          <a:r>
            <a:rPr lang="en-US" sz="2400" dirty="0" smtClean="0"/>
            <a:t>into solution in  body tissue particularly in </a:t>
          </a:r>
          <a:r>
            <a:rPr lang="en-US" sz="2400" spc="-5" dirty="0" smtClean="0"/>
            <a:t>fat </a:t>
          </a:r>
          <a:r>
            <a:rPr lang="en-US" sz="2400" dirty="0" smtClean="0"/>
            <a:t>(it has</a:t>
          </a:r>
          <a:r>
            <a:rPr lang="en-US" sz="2400" spc="-160" dirty="0" smtClean="0"/>
            <a:t> </a:t>
          </a:r>
          <a:r>
            <a:rPr lang="en-US" sz="2400" dirty="0" smtClean="0"/>
            <a:t>a  high </a:t>
          </a:r>
          <a:r>
            <a:rPr lang="en-US" sz="2400" spc="-5" dirty="0" smtClean="0"/>
            <a:t>N</a:t>
          </a:r>
          <a:r>
            <a:rPr lang="en-US" sz="2400" spc="-5" baseline="-25000" dirty="0" smtClean="0"/>
            <a:t>2</a:t>
          </a:r>
          <a:r>
            <a:rPr lang="en-US" sz="2400" spc="-90" dirty="0" smtClean="0"/>
            <a:t> </a:t>
          </a:r>
          <a:r>
            <a:rPr lang="en-US" sz="2400" dirty="0" smtClean="0"/>
            <a:t>solubility).</a:t>
          </a:r>
          <a:endParaRPr lang="en-US" sz="2400" dirty="0"/>
        </a:p>
      </dgm:t>
    </dgm:pt>
    <dgm:pt modelId="{044DE7DB-6613-DB43-BC65-10F2ABF0C08B}" type="parTrans" cxnId="{1ADEB93A-1029-2F40-BD56-99451597B07C}">
      <dgm:prSet/>
      <dgm:spPr/>
      <dgm:t>
        <a:bodyPr/>
        <a:lstStyle/>
        <a:p>
          <a:endParaRPr lang="en-US"/>
        </a:p>
      </dgm:t>
    </dgm:pt>
    <dgm:pt modelId="{B907B2F9-8058-5A4A-AB80-8297D80C3A7A}" type="sibTrans" cxnId="{1ADEB93A-1029-2F40-BD56-99451597B07C}">
      <dgm:prSet/>
      <dgm:spPr/>
      <dgm:t>
        <a:bodyPr/>
        <a:lstStyle/>
        <a:p>
          <a:endParaRPr lang="en-US"/>
        </a:p>
      </dgm:t>
    </dgm:pt>
    <dgm:pt modelId="{C6455338-217C-3746-878B-D6536106A9EA}">
      <dgm:prSet custT="1"/>
      <dgm:spPr/>
      <dgm:t>
        <a:bodyPr/>
        <a:lstStyle/>
        <a:p>
          <a:pPr algn="ctr" rtl="0"/>
          <a:r>
            <a:rPr lang="en-US" sz="1500" b="1" u="sng" spc="-5" dirty="0" smtClean="0"/>
            <a:t>During </a:t>
          </a:r>
          <a:r>
            <a:rPr lang="en-US" sz="1500" b="1" u="sng" dirty="0" smtClean="0"/>
            <a:t>slow ascent</a:t>
          </a:r>
          <a:r>
            <a:rPr lang="en-US" sz="1500" b="1" u="sng" baseline="0" dirty="0" smtClean="0"/>
            <a:t> </a:t>
          </a:r>
          <a:r>
            <a:rPr lang="en-US" sz="1500" u="sng" baseline="0" dirty="0" smtClean="0"/>
            <a:t>(</a:t>
          </a:r>
          <a:r>
            <a:rPr lang="en-US" sz="1500" u="sng" spc="-5" dirty="0" smtClean="0"/>
            <a:t>decompression is </a:t>
          </a:r>
          <a:r>
            <a:rPr lang="en-US" sz="1500" u="sng" dirty="0" smtClean="0"/>
            <a:t>fast)</a:t>
          </a:r>
          <a:r>
            <a:rPr lang="en-US" sz="1500" u="sng" baseline="0" dirty="0" smtClean="0"/>
            <a:t> </a:t>
          </a:r>
          <a:r>
            <a:rPr lang="en-US" sz="1500" dirty="0" smtClean="0"/>
            <a:t>N</a:t>
          </a:r>
          <a:r>
            <a:rPr lang="en-US" sz="1500" baseline="-25000" dirty="0" smtClean="0"/>
            <a:t>2</a:t>
          </a:r>
          <a:r>
            <a:rPr lang="en-US" sz="1500" dirty="0" smtClean="0"/>
            <a:t> is </a:t>
          </a:r>
          <a:r>
            <a:rPr lang="en-US" sz="1500" spc="-5" dirty="0" smtClean="0"/>
            <a:t>slowly removed </a:t>
          </a:r>
          <a:r>
            <a:rPr lang="en-US" sz="1500" dirty="0" smtClean="0"/>
            <a:t>from the </a:t>
          </a:r>
          <a:r>
            <a:rPr lang="en-US" sz="1500" spc="-5" dirty="0" smtClean="0"/>
            <a:t>tissues since </a:t>
          </a:r>
          <a:r>
            <a:rPr lang="en-US" sz="1500" dirty="0" smtClean="0"/>
            <a:t>the </a:t>
          </a:r>
          <a:r>
            <a:rPr lang="en-US" sz="1500" spc="-5" dirty="0" smtClean="0"/>
            <a:t>partial </a:t>
          </a:r>
          <a:r>
            <a:rPr lang="en-US" sz="1500" dirty="0" smtClean="0"/>
            <a:t>pressure </a:t>
          </a:r>
          <a:r>
            <a:rPr lang="en-US" sz="1500" spc="-5" dirty="0" smtClean="0"/>
            <a:t>there </a:t>
          </a:r>
          <a:r>
            <a:rPr lang="en-US" sz="1500" dirty="0" smtClean="0"/>
            <a:t>is </a:t>
          </a:r>
          <a:r>
            <a:rPr lang="en-US" sz="1500" spc="-5" dirty="0" smtClean="0"/>
            <a:t>higher  </a:t>
          </a:r>
          <a:r>
            <a:rPr lang="en-US" sz="1500" dirty="0" smtClean="0"/>
            <a:t>than that in the </a:t>
          </a:r>
          <a:r>
            <a:rPr lang="en-US" sz="1500" spc="-5" dirty="0" smtClean="0"/>
            <a:t>arterial </a:t>
          </a:r>
          <a:r>
            <a:rPr lang="en-US" sz="1500" dirty="0" smtClean="0"/>
            <a:t>blood and  alveolar</a:t>
          </a:r>
          <a:r>
            <a:rPr lang="en-US" sz="1500" spc="-114" dirty="0" smtClean="0"/>
            <a:t> </a:t>
          </a:r>
          <a:r>
            <a:rPr lang="en-US" sz="1500" dirty="0" smtClean="0"/>
            <a:t>gas. (</a:t>
          </a:r>
          <a:r>
            <a:rPr lang="en-US" sz="1500" u="sng" dirty="0" smtClean="0"/>
            <a:t>To</a:t>
          </a:r>
          <a:r>
            <a:rPr lang="en-US" sz="1500" u="sng" baseline="0" dirty="0" smtClean="0"/>
            <a:t> avoid getting </a:t>
          </a:r>
          <a:r>
            <a:rPr lang="en-US" sz="1500" u="sng" baseline="0" dirty="0" err="1" smtClean="0"/>
            <a:t>Cassion’s</a:t>
          </a:r>
          <a:r>
            <a:rPr lang="en-US" sz="1500" u="sng" baseline="0" dirty="0" smtClean="0"/>
            <a:t> disease</a:t>
          </a:r>
          <a:r>
            <a:rPr lang="en-US" sz="1500" baseline="0" dirty="0" smtClean="0"/>
            <a:t>)</a:t>
          </a:r>
          <a:endParaRPr lang="ar-SA" sz="1500" baseline="0" dirty="0" smtClean="0"/>
        </a:p>
      </dgm:t>
    </dgm:pt>
    <dgm:pt modelId="{5127105D-A212-AD4D-99A0-0EFAD33513D6}" type="parTrans" cxnId="{BF10966E-7046-4C4B-8CB1-A21CF400ED92}">
      <dgm:prSet/>
      <dgm:spPr/>
      <dgm:t>
        <a:bodyPr/>
        <a:lstStyle/>
        <a:p>
          <a:endParaRPr lang="en-US"/>
        </a:p>
      </dgm:t>
    </dgm:pt>
    <dgm:pt modelId="{F584473A-6008-7942-AC9A-F9F978754E57}" type="sibTrans" cxnId="{BF10966E-7046-4C4B-8CB1-A21CF400ED92}">
      <dgm:prSet/>
      <dgm:spPr/>
      <dgm:t>
        <a:bodyPr/>
        <a:lstStyle/>
        <a:p>
          <a:endParaRPr lang="en-US"/>
        </a:p>
      </dgm:t>
    </dgm:pt>
    <dgm:pt modelId="{DA2DA05D-3F51-B146-9B45-437432014D33}">
      <dgm:prSet custT="1"/>
      <dgm:spPr/>
      <dgm:t>
        <a:bodyPr/>
        <a:lstStyle/>
        <a:p>
          <a:pPr algn="ctr" rtl="0"/>
          <a:r>
            <a:rPr lang="en-US" sz="1500" b="1" u="sng" dirty="0" smtClean="0"/>
            <a:t>During</a:t>
          </a:r>
          <a:r>
            <a:rPr lang="en-US" sz="1500" b="1" u="sng" baseline="0" dirty="0" smtClean="0"/>
            <a:t> fast ascent </a:t>
          </a:r>
          <a:r>
            <a:rPr lang="en-US" sz="1500" baseline="0" dirty="0" smtClean="0"/>
            <a:t>(</a:t>
          </a:r>
          <a:r>
            <a:rPr lang="en-US" sz="1500" spc="-5" dirty="0" smtClean="0"/>
            <a:t>decompression is </a:t>
          </a:r>
          <a:r>
            <a:rPr lang="en-US" sz="1500" dirty="0" smtClean="0"/>
            <a:t>rapid)</a:t>
          </a:r>
          <a:r>
            <a:rPr lang="en-US" sz="1500" baseline="0" dirty="0" smtClean="0"/>
            <a:t> </a:t>
          </a:r>
          <a:r>
            <a:rPr lang="en-US" sz="1500" dirty="0" smtClean="0"/>
            <a:t>bubbles of </a:t>
          </a:r>
          <a:r>
            <a:rPr lang="en-US" sz="1500" spc="-5" dirty="0" smtClean="0"/>
            <a:t>gaseous nitrogen</a:t>
          </a:r>
          <a:r>
            <a:rPr lang="en-US" sz="1500" spc="530" dirty="0" smtClean="0"/>
            <a:t> </a:t>
          </a:r>
          <a:r>
            <a:rPr lang="en-US" sz="1500" dirty="0" smtClean="0"/>
            <a:t>are rel</a:t>
          </a:r>
          <a:r>
            <a:rPr lang="en-US" sz="1500" spc="-10" dirty="0" smtClean="0"/>
            <a:t>e</a:t>
          </a:r>
          <a:r>
            <a:rPr lang="en-US" sz="1500" dirty="0" smtClean="0"/>
            <a:t>ased </a:t>
          </a:r>
          <a:r>
            <a:rPr lang="en-US" sz="1500" spc="5" dirty="0" smtClean="0"/>
            <a:t>i</a:t>
          </a:r>
          <a:r>
            <a:rPr lang="en-US" sz="1500" dirty="0" smtClean="0"/>
            <a:t>n </a:t>
          </a:r>
          <a:r>
            <a:rPr lang="en-US" sz="1500" spc="-5" dirty="0" smtClean="0"/>
            <a:t>tissues</a:t>
          </a:r>
          <a:r>
            <a:rPr lang="en-US" sz="1500" dirty="0" smtClean="0"/>
            <a:t> a</a:t>
          </a:r>
          <a:r>
            <a:rPr lang="en-US" sz="1500" spc="-10" dirty="0" smtClean="0"/>
            <a:t>n</a:t>
          </a:r>
          <a:r>
            <a:rPr lang="en-US" sz="1500" dirty="0" smtClean="0"/>
            <a:t>d blood, causing </a:t>
          </a:r>
          <a:r>
            <a:rPr lang="en-US" sz="1500" spc="-5" dirty="0" smtClean="0"/>
            <a:t>the symptoms of decompression sickness (The Bends Or Caisson disease) </a:t>
          </a:r>
          <a:r>
            <a:rPr lang="en-US" sz="1500" u="sng" spc="-5" dirty="0" smtClean="0">
              <a:solidFill>
                <a:schemeClr val="bg1">
                  <a:lumMod val="65000"/>
                </a:schemeClr>
              </a:solidFill>
            </a:rPr>
            <a:t>Happens when the diver gets out of the water fast.</a:t>
          </a:r>
          <a:endParaRPr lang="en-US" sz="1500" u="sng" dirty="0" smtClean="0">
            <a:solidFill>
              <a:schemeClr val="bg1">
                <a:lumMod val="65000"/>
              </a:schemeClr>
            </a:solidFill>
          </a:endParaRPr>
        </a:p>
      </dgm:t>
    </dgm:pt>
    <dgm:pt modelId="{4E6B8886-E395-3F48-A196-47BFCFA94ED8}" type="parTrans" cxnId="{FF95AB55-8FA3-9947-895E-29EB10A48669}">
      <dgm:prSet/>
      <dgm:spPr/>
      <dgm:t>
        <a:bodyPr/>
        <a:lstStyle/>
        <a:p>
          <a:endParaRPr lang="en-US"/>
        </a:p>
      </dgm:t>
    </dgm:pt>
    <dgm:pt modelId="{E632DC5D-A29A-8F49-AB71-5BFBE426C8F2}" type="sibTrans" cxnId="{FF95AB55-8FA3-9947-895E-29EB10A48669}">
      <dgm:prSet/>
      <dgm:spPr/>
      <dgm:t>
        <a:bodyPr/>
        <a:lstStyle/>
        <a:p>
          <a:endParaRPr lang="en-US"/>
        </a:p>
      </dgm:t>
    </dgm:pt>
    <dgm:pt modelId="{44A86B90-4D3E-254B-B9A8-20FC1817F111}" type="pres">
      <dgm:prSet presAssocID="{14828FD9-0DCE-384B-854E-B98B3EA1808F}" presName="Name0" presStyleCnt="0">
        <dgm:presLayoutVars>
          <dgm:chMax val="2"/>
          <dgm:dir/>
          <dgm:animOne val="branch"/>
          <dgm:animLvl val="lvl"/>
          <dgm:resizeHandles val="exact"/>
        </dgm:presLayoutVars>
      </dgm:prSet>
      <dgm:spPr/>
      <dgm:t>
        <a:bodyPr/>
        <a:lstStyle/>
        <a:p>
          <a:endParaRPr lang="en-US"/>
        </a:p>
      </dgm:t>
    </dgm:pt>
    <dgm:pt modelId="{62786A8E-FE8C-8C44-8ABB-E61131D74CC5}" type="pres">
      <dgm:prSet presAssocID="{14828FD9-0DCE-384B-854E-B98B3EA1808F}" presName="Background" presStyleLbl="node1" presStyleIdx="0" presStyleCnt="1" custScaleY="133627"/>
      <dgm:spPr>
        <a:solidFill>
          <a:schemeClr val="accent2">
            <a:alpha val="20000"/>
          </a:schemeClr>
        </a:solidFill>
      </dgm:spPr>
      <dgm:t>
        <a:bodyPr/>
        <a:lstStyle/>
        <a:p>
          <a:endParaRPr lang="en-US"/>
        </a:p>
      </dgm:t>
    </dgm:pt>
    <dgm:pt modelId="{A4CB8B3F-3A73-A44E-86D8-286E37F3BF48}" type="pres">
      <dgm:prSet presAssocID="{14828FD9-0DCE-384B-854E-B98B3EA1808F}" presName="Divider" presStyleLbl="callout" presStyleIdx="0" presStyleCnt="1"/>
      <dgm:spPr/>
    </dgm:pt>
    <dgm:pt modelId="{D92C110C-0B14-A543-8997-C4B9B27E9057}" type="pres">
      <dgm:prSet presAssocID="{14828FD9-0DCE-384B-854E-B98B3EA1808F}" presName="ChildText1" presStyleLbl="revTx" presStyleIdx="0" presStyleCnt="0" custScaleX="107237" custLinFactNeighborX="2287" custLinFactNeighborY="-26819">
        <dgm:presLayoutVars>
          <dgm:chMax val="0"/>
          <dgm:chPref val="0"/>
          <dgm:bulletEnabled val="1"/>
        </dgm:presLayoutVars>
      </dgm:prSet>
      <dgm:spPr/>
      <dgm:t>
        <a:bodyPr/>
        <a:lstStyle/>
        <a:p>
          <a:endParaRPr lang="en-US"/>
        </a:p>
      </dgm:t>
    </dgm:pt>
    <dgm:pt modelId="{745383A6-60DB-3546-A90A-6688E77A48A6}" type="pres">
      <dgm:prSet presAssocID="{14828FD9-0DCE-384B-854E-B98B3EA1808F}" presName="ChildText2" presStyleLbl="revTx" presStyleIdx="0" presStyleCnt="0" custScaleX="106539" custLinFactNeighborX="1" custLinFactNeighborY="-26819">
        <dgm:presLayoutVars>
          <dgm:chMax val="0"/>
          <dgm:chPref val="0"/>
          <dgm:bulletEnabled val="1"/>
        </dgm:presLayoutVars>
      </dgm:prSet>
      <dgm:spPr/>
      <dgm:t>
        <a:bodyPr/>
        <a:lstStyle/>
        <a:p>
          <a:endParaRPr lang="en-US"/>
        </a:p>
      </dgm:t>
    </dgm:pt>
    <dgm:pt modelId="{053F22DF-FBCF-CF44-A0E2-E302E056BA5B}" type="pres">
      <dgm:prSet presAssocID="{14828FD9-0DCE-384B-854E-B98B3EA1808F}" presName="ParentText1" presStyleLbl="revTx" presStyleIdx="0" presStyleCnt="0">
        <dgm:presLayoutVars>
          <dgm:chMax val="1"/>
          <dgm:chPref val="1"/>
        </dgm:presLayoutVars>
      </dgm:prSet>
      <dgm:spPr/>
      <dgm:t>
        <a:bodyPr/>
        <a:lstStyle/>
        <a:p>
          <a:endParaRPr lang="en-US"/>
        </a:p>
      </dgm:t>
    </dgm:pt>
    <dgm:pt modelId="{1CDDC8C6-4CF8-AA44-8555-32CD94589DB1}" type="pres">
      <dgm:prSet presAssocID="{14828FD9-0DCE-384B-854E-B98B3EA1808F}" presName="ParentShape1" presStyleLbl="alignImgPlace1" presStyleIdx="0" presStyleCnt="2">
        <dgm:presLayoutVars/>
      </dgm:prSet>
      <dgm:spPr/>
      <dgm:t>
        <a:bodyPr/>
        <a:lstStyle/>
        <a:p>
          <a:endParaRPr lang="en-US"/>
        </a:p>
      </dgm:t>
    </dgm:pt>
    <dgm:pt modelId="{33806CA6-0834-6E46-A346-5A2A47291150}" type="pres">
      <dgm:prSet presAssocID="{14828FD9-0DCE-384B-854E-B98B3EA1808F}" presName="ParentText2" presStyleLbl="revTx" presStyleIdx="0" presStyleCnt="0">
        <dgm:presLayoutVars>
          <dgm:chMax val="1"/>
          <dgm:chPref val="1"/>
        </dgm:presLayoutVars>
      </dgm:prSet>
      <dgm:spPr/>
      <dgm:t>
        <a:bodyPr/>
        <a:lstStyle/>
        <a:p>
          <a:endParaRPr lang="en-US"/>
        </a:p>
      </dgm:t>
    </dgm:pt>
    <dgm:pt modelId="{0C6A22B1-B0A0-9F42-972A-5A6E57A96983}" type="pres">
      <dgm:prSet presAssocID="{14828FD9-0DCE-384B-854E-B98B3EA1808F}" presName="ParentShape2" presStyleLbl="alignImgPlace1" presStyleIdx="1" presStyleCnt="2">
        <dgm:presLayoutVars/>
      </dgm:prSet>
      <dgm:spPr/>
      <dgm:t>
        <a:bodyPr/>
        <a:lstStyle/>
        <a:p>
          <a:endParaRPr lang="en-US"/>
        </a:p>
      </dgm:t>
    </dgm:pt>
  </dgm:ptLst>
  <dgm:cxnLst>
    <dgm:cxn modelId="{F083C35E-E1DE-5341-8005-E8F0BCB21DF1}" type="presOf" srcId="{67E6D59B-1D53-F641-A909-10CB4CC3E9F8}" destId="{053F22DF-FBCF-CF44-A0E2-E302E056BA5B}" srcOrd="0" destOrd="0" presId="urn:microsoft.com/office/officeart/2009/3/layout/OpposingIdeas"/>
    <dgm:cxn modelId="{A985633F-6DBA-C444-BBCF-3950D0051E4D}" type="presOf" srcId="{6ADB54BE-F345-8F4E-8753-004C4154BAEE}" destId="{0C6A22B1-B0A0-9F42-972A-5A6E57A96983}" srcOrd="1" destOrd="0" presId="urn:microsoft.com/office/officeart/2009/3/layout/OpposingIdeas"/>
    <dgm:cxn modelId="{04EAAB61-77C1-E34C-AEDA-282C81DAC705}" srcId="{14828FD9-0DCE-384B-854E-B98B3EA1808F}" destId="{67E6D59B-1D53-F641-A909-10CB4CC3E9F8}" srcOrd="0" destOrd="0" parTransId="{5F138F98-E3C2-5140-B56C-9A4AB655612F}" sibTransId="{543F8F62-7269-1B4F-B95D-9DCC2602C456}"/>
    <dgm:cxn modelId="{322CC2D6-D1B5-0947-8E5E-4588F6D98062}" type="presOf" srcId="{67E6D59B-1D53-F641-A909-10CB4CC3E9F8}" destId="{1CDDC8C6-4CF8-AA44-8555-32CD94589DB1}" srcOrd="1" destOrd="0" presId="urn:microsoft.com/office/officeart/2009/3/layout/OpposingIdeas"/>
    <dgm:cxn modelId="{B0DFC4F7-A11E-3444-87BF-297F7A79E6B2}" type="presOf" srcId="{069A12D4-C013-354D-8480-7E6B411AC742}" destId="{D92C110C-0B14-A543-8997-C4B9B27E9057}" srcOrd="0" destOrd="0" presId="urn:microsoft.com/office/officeart/2009/3/layout/OpposingIdeas"/>
    <dgm:cxn modelId="{1ADEB93A-1029-2F40-BD56-99451597B07C}" srcId="{6ADB54BE-F345-8F4E-8753-004C4154BAEE}" destId="{FB79BA2A-CAC8-584F-B626-80610DC58BA4}" srcOrd="0" destOrd="0" parTransId="{044DE7DB-6613-DB43-BC65-10F2ABF0C08B}" sibTransId="{B907B2F9-8058-5A4A-AB80-8297D80C3A7A}"/>
    <dgm:cxn modelId="{A506C5F4-E620-0548-871F-B5DF4BB38D8A}" type="presOf" srcId="{C6455338-217C-3746-878B-D6536106A9EA}" destId="{D92C110C-0B14-A543-8997-C4B9B27E9057}" srcOrd="0" destOrd="1" presId="urn:microsoft.com/office/officeart/2009/3/layout/OpposingIdeas"/>
    <dgm:cxn modelId="{BF10966E-7046-4C4B-8CB1-A21CF400ED92}" srcId="{67E6D59B-1D53-F641-A909-10CB4CC3E9F8}" destId="{C6455338-217C-3746-878B-D6536106A9EA}" srcOrd="1" destOrd="0" parTransId="{5127105D-A212-AD4D-99A0-0EFAD33513D6}" sibTransId="{F584473A-6008-7942-AC9A-F9F978754E57}"/>
    <dgm:cxn modelId="{CA0AC510-8D3A-EF46-AEAA-2BAF752D6C7A}" type="presOf" srcId="{6ADB54BE-F345-8F4E-8753-004C4154BAEE}" destId="{33806CA6-0834-6E46-A346-5A2A47291150}" srcOrd="0" destOrd="0" presId="urn:microsoft.com/office/officeart/2009/3/layout/OpposingIdeas"/>
    <dgm:cxn modelId="{EF50B29F-5310-9847-952E-F894E60427BD}" srcId="{14828FD9-0DCE-384B-854E-B98B3EA1808F}" destId="{6ADB54BE-F345-8F4E-8753-004C4154BAEE}" srcOrd="1" destOrd="0" parTransId="{D84BE881-F8F1-E740-A99C-C68816D9B799}" sibTransId="{DE8C5ADD-9C25-1A48-B7F4-B9C34E0B61C9}"/>
    <dgm:cxn modelId="{9D4A52FD-1232-7D4C-A2B0-2FA59BCA0652}" type="presOf" srcId="{FB79BA2A-CAC8-584F-B626-80610DC58BA4}" destId="{745383A6-60DB-3546-A90A-6688E77A48A6}" srcOrd="0" destOrd="0" presId="urn:microsoft.com/office/officeart/2009/3/layout/OpposingIdeas"/>
    <dgm:cxn modelId="{79955C30-113D-F54A-AB4B-89F46C112FCE}" srcId="{67E6D59B-1D53-F641-A909-10CB4CC3E9F8}" destId="{069A12D4-C013-354D-8480-7E6B411AC742}" srcOrd="0" destOrd="0" parTransId="{542C8415-B4FA-A343-AA8F-A096B0440EE5}" sibTransId="{3782902D-40C0-9E4D-99B7-D84CF0BE94D9}"/>
    <dgm:cxn modelId="{FF95AB55-8FA3-9947-895E-29EB10A48669}" srcId="{67E6D59B-1D53-F641-A909-10CB4CC3E9F8}" destId="{DA2DA05D-3F51-B146-9B45-437432014D33}" srcOrd="2" destOrd="0" parTransId="{4E6B8886-E395-3F48-A196-47BFCFA94ED8}" sibTransId="{E632DC5D-A29A-8F49-AB71-5BFBE426C8F2}"/>
    <dgm:cxn modelId="{1278BCD6-DC8F-7342-8AA7-9FEA09204342}" type="presOf" srcId="{14828FD9-0DCE-384B-854E-B98B3EA1808F}" destId="{44A86B90-4D3E-254B-B9A8-20FC1817F111}" srcOrd="0" destOrd="0" presId="urn:microsoft.com/office/officeart/2009/3/layout/OpposingIdeas"/>
    <dgm:cxn modelId="{3F9D738D-CE9E-FA4D-A625-C278FB4B647B}" type="presOf" srcId="{DA2DA05D-3F51-B146-9B45-437432014D33}" destId="{D92C110C-0B14-A543-8997-C4B9B27E9057}" srcOrd="0" destOrd="2" presId="urn:microsoft.com/office/officeart/2009/3/layout/OpposingIdeas"/>
    <dgm:cxn modelId="{FE492E1E-1D1D-F548-91BF-7BC0E552A6BC}" type="presParOf" srcId="{44A86B90-4D3E-254B-B9A8-20FC1817F111}" destId="{62786A8E-FE8C-8C44-8ABB-E61131D74CC5}" srcOrd="0" destOrd="0" presId="urn:microsoft.com/office/officeart/2009/3/layout/OpposingIdeas"/>
    <dgm:cxn modelId="{3423B8B8-DE60-DF4A-8A25-E37F94B3D4E2}" type="presParOf" srcId="{44A86B90-4D3E-254B-B9A8-20FC1817F111}" destId="{A4CB8B3F-3A73-A44E-86D8-286E37F3BF48}" srcOrd="1" destOrd="0" presId="urn:microsoft.com/office/officeart/2009/3/layout/OpposingIdeas"/>
    <dgm:cxn modelId="{6921E04C-F1FD-0947-B153-A4F38BFCBC19}" type="presParOf" srcId="{44A86B90-4D3E-254B-B9A8-20FC1817F111}" destId="{D92C110C-0B14-A543-8997-C4B9B27E9057}" srcOrd="2" destOrd="0" presId="urn:microsoft.com/office/officeart/2009/3/layout/OpposingIdeas"/>
    <dgm:cxn modelId="{E6D484C7-83D3-7F49-A3B8-82E7253323D7}" type="presParOf" srcId="{44A86B90-4D3E-254B-B9A8-20FC1817F111}" destId="{745383A6-60DB-3546-A90A-6688E77A48A6}" srcOrd="3" destOrd="0" presId="urn:microsoft.com/office/officeart/2009/3/layout/OpposingIdeas"/>
    <dgm:cxn modelId="{5D7E8A72-AC30-F74A-B8BE-64633778D3D2}" type="presParOf" srcId="{44A86B90-4D3E-254B-B9A8-20FC1817F111}" destId="{053F22DF-FBCF-CF44-A0E2-E302E056BA5B}" srcOrd="4" destOrd="0" presId="urn:microsoft.com/office/officeart/2009/3/layout/OpposingIdeas"/>
    <dgm:cxn modelId="{D1BDAE65-7C42-464B-A5D3-B6854E02F385}" type="presParOf" srcId="{44A86B90-4D3E-254B-B9A8-20FC1817F111}" destId="{1CDDC8C6-4CF8-AA44-8555-32CD94589DB1}" srcOrd="5" destOrd="0" presId="urn:microsoft.com/office/officeart/2009/3/layout/OpposingIdeas"/>
    <dgm:cxn modelId="{4E29F52F-BDFE-814F-81AA-D53C2608FDDF}" type="presParOf" srcId="{44A86B90-4D3E-254B-B9A8-20FC1817F111}" destId="{33806CA6-0834-6E46-A346-5A2A47291150}" srcOrd="6" destOrd="0" presId="urn:microsoft.com/office/officeart/2009/3/layout/OpposingIdeas"/>
    <dgm:cxn modelId="{92A0AA4D-6D6D-EB40-B3C1-13F6A27AB4DB}" type="presParOf" srcId="{44A86B90-4D3E-254B-B9A8-20FC1817F111}" destId="{0C6A22B1-B0A0-9F42-972A-5A6E57A96983}" srcOrd="7" destOrd="0" presId="urn:microsoft.com/office/officeart/2009/3/layout/OpposingIdea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1E0411-141E-8C43-8907-FFB56658CE46}" type="doc">
      <dgm:prSet loTypeId="urn:microsoft.com/office/officeart/2005/8/layout/hChevron3" loCatId="" qsTypeId="urn:microsoft.com/office/officeart/2005/8/quickstyle/simple2" qsCatId="simple" csTypeId="urn:microsoft.com/office/officeart/2005/8/colors/accent2_5" csCatId="accent2" phldr="1"/>
      <dgm:spPr/>
    </dgm:pt>
    <dgm:pt modelId="{7DE09CA0-4CD7-624D-B60F-651278298ABA}">
      <dgm:prSet phldrT="[Text]" custT="1"/>
      <dgm:spPr/>
      <dgm:t>
        <a:bodyPr/>
        <a:lstStyle/>
        <a:p>
          <a:r>
            <a:rPr lang="en-US" sz="2000" dirty="0" smtClean="0"/>
            <a:t>At sea level PO2= </a:t>
          </a:r>
          <a:r>
            <a:rPr lang="en-US" sz="2000" dirty="0" smtClean="0">
              <a:solidFill>
                <a:schemeClr val="accent4">
                  <a:lumMod val="75000"/>
                </a:schemeClr>
              </a:solidFill>
            </a:rPr>
            <a:t>159 mmHg</a:t>
          </a:r>
          <a:endParaRPr lang="en-US" sz="2000" dirty="0">
            <a:solidFill>
              <a:schemeClr val="accent4">
                <a:lumMod val="75000"/>
              </a:schemeClr>
            </a:solidFill>
          </a:endParaRPr>
        </a:p>
      </dgm:t>
    </dgm:pt>
    <dgm:pt modelId="{D27CBB79-25DA-C040-AFBA-39816DEC4793}" type="parTrans" cxnId="{BD20EE7F-54CA-DC4C-9132-85534E5BDB40}">
      <dgm:prSet/>
      <dgm:spPr/>
      <dgm:t>
        <a:bodyPr/>
        <a:lstStyle/>
        <a:p>
          <a:endParaRPr lang="en-US"/>
        </a:p>
      </dgm:t>
    </dgm:pt>
    <dgm:pt modelId="{BFF76EB2-53DA-D74A-81E5-C671EE390C74}" type="sibTrans" cxnId="{BD20EE7F-54CA-DC4C-9132-85534E5BDB40}">
      <dgm:prSet/>
      <dgm:spPr/>
      <dgm:t>
        <a:bodyPr/>
        <a:lstStyle/>
        <a:p>
          <a:endParaRPr lang="en-US"/>
        </a:p>
      </dgm:t>
    </dgm:pt>
    <dgm:pt modelId="{2CE576CB-C6D3-464D-9F15-EA2B7EEC504F}">
      <dgm:prSet phldrT="[Text]" custT="1"/>
      <dgm:spPr/>
      <dgm:t>
        <a:bodyPr/>
        <a:lstStyle/>
        <a:p>
          <a:r>
            <a:rPr lang="en-US" sz="2000" dirty="0" smtClean="0"/>
            <a:t>At </a:t>
          </a:r>
          <a:r>
            <a:rPr lang="en-US" sz="2000" dirty="0" smtClean="0">
              <a:solidFill>
                <a:schemeClr val="accent4">
                  <a:lumMod val="75000"/>
                </a:schemeClr>
              </a:solidFill>
            </a:rPr>
            <a:t>20,000 feet </a:t>
          </a:r>
          <a:r>
            <a:rPr lang="en-US" sz="2000" dirty="0" smtClean="0"/>
            <a:t>PO2= </a:t>
          </a:r>
          <a:r>
            <a:rPr lang="en-US" sz="2000" dirty="0" smtClean="0">
              <a:solidFill>
                <a:schemeClr val="accent4">
                  <a:lumMod val="75000"/>
                </a:schemeClr>
              </a:solidFill>
            </a:rPr>
            <a:t>40 mmHg</a:t>
          </a:r>
          <a:endParaRPr lang="en-US" sz="2000" dirty="0"/>
        </a:p>
      </dgm:t>
    </dgm:pt>
    <dgm:pt modelId="{6151183E-E951-BD4D-B435-BEA45A74CC9C}" type="parTrans" cxnId="{FA548E5A-6A92-9145-9D9F-8D3DC110956B}">
      <dgm:prSet/>
      <dgm:spPr/>
      <dgm:t>
        <a:bodyPr/>
        <a:lstStyle/>
        <a:p>
          <a:endParaRPr lang="en-US"/>
        </a:p>
      </dgm:t>
    </dgm:pt>
    <dgm:pt modelId="{A3C1627C-D6C0-4541-8743-A9692AF22ABE}" type="sibTrans" cxnId="{FA548E5A-6A92-9145-9D9F-8D3DC110956B}">
      <dgm:prSet/>
      <dgm:spPr/>
      <dgm:t>
        <a:bodyPr/>
        <a:lstStyle/>
        <a:p>
          <a:endParaRPr lang="en-US"/>
        </a:p>
      </dgm:t>
    </dgm:pt>
    <dgm:pt modelId="{A9361C70-F5A7-2E49-8214-E5B132C3F32F}">
      <dgm:prSet phldrT="[Text]" custT="1"/>
      <dgm:spPr/>
      <dgm:t>
        <a:bodyPr/>
        <a:lstStyle/>
        <a:p>
          <a:r>
            <a:rPr lang="en-US" sz="2000" dirty="0" smtClean="0"/>
            <a:t>At </a:t>
          </a:r>
          <a:r>
            <a:rPr lang="en-US" sz="2000" dirty="0" smtClean="0">
              <a:solidFill>
                <a:schemeClr val="accent4">
                  <a:lumMod val="75000"/>
                </a:schemeClr>
              </a:solidFill>
            </a:rPr>
            <a:t>50,000 feet </a:t>
          </a:r>
          <a:r>
            <a:rPr lang="en-US" sz="2000" dirty="0" smtClean="0"/>
            <a:t>PO2= </a:t>
          </a:r>
          <a:r>
            <a:rPr lang="en-US" sz="2000" dirty="0" smtClean="0">
              <a:solidFill>
                <a:schemeClr val="accent4">
                  <a:lumMod val="75000"/>
                </a:schemeClr>
              </a:solidFill>
            </a:rPr>
            <a:t>only18 mmHg</a:t>
          </a:r>
          <a:endParaRPr lang="en-US" sz="2000" dirty="0">
            <a:solidFill>
              <a:schemeClr val="accent4">
                <a:lumMod val="75000"/>
              </a:schemeClr>
            </a:solidFill>
          </a:endParaRPr>
        </a:p>
      </dgm:t>
    </dgm:pt>
    <dgm:pt modelId="{76A672FB-F464-7F4D-B532-3D915521A1AE}" type="parTrans" cxnId="{46A4E3B3-B2A6-344D-B8DB-F679E35FFA42}">
      <dgm:prSet/>
      <dgm:spPr/>
      <dgm:t>
        <a:bodyPr/>
        <a:lstStyle/>
        <a:p>
          <a:endParaRPr lang="en-US"/>
        </a:p>
      </dgm:t>
    </dgm:pt>
    <dgm:pt modelId="{1E5A33FC-10AF-1643-9F65-6FE4EAC72827}" type="sibTrans" cxnId="{46A4E3B3-B2A6-344D-B8DB-F679E35FFA42}">
      <dgm:prSet/>
      <dgm:spPr/>
      <dgm:t>
        <a:bodyPr/>
        <a:lstStyle/>
        <a:p>
          <a:pPr rtl="0"/>
          <a:endParaRPr lang="en-US"/>
        </a:p>
      </dgm:t>
    </dgm:pt>
    <dgm:pt modelId="{874F9A0C-4A90-124E-A7C9-218C8DB4EBA0}" type="pres">
      <dgm:prSet presAssocID="{301E0411-141E-8C43-8907-FFB56658CE46}" presName="Name0" presStyleCnt="0">
        <dgm:presLayoutVars>
          <dgm:dir/>
          <dgm:resizeHandles val="exact"/>
        </dgm:presLayoutVars>
      </dgm:prSet>
      <dgm:spPr/>
    </dgm:pt>
    <dgm:pt modelId="{83A23CEC-B13D-8748-A056-8B9C484C34DB}" type="pres">
      <dgm:prSet presAssocID="{7DE09CA0-4CD7-624D-B60F-651278298ABA}" presName="parTxOnly" presStyleLbl="node1" presStyleIdx="0" presStyleCnt="3">
        <dgm:presLayoutVars>
          <dgm:bulletEnabled val="1"/>
        </dgm:presLayoutVars>
      </dgm:prSet>
      <dgm:spPr/>
      <dgm:t>
        <a:bodyPr/>
        <a:lstStyle/>
        <a:p>
          <a:endParaRPr lang="en-US"/>
        </a:p>
      </dgm:t>
    </dgm:pt>
    <dgm:pt modelId="{1D4344B9-E814-C74E-BC7F-458F535D3213}" type="pres">
      <dgm:prSet presAssocID="{BFF76EB2-53DA-D74A-81E5-C671EE390C74}" presName="parSpace" presStyleCnt="0"/>
      <dgm:spPr/>
    </dgm:pt>
    <dgm:pt modelId="{DA54BA31-9875-9445-961B-D79D74C992E4}" type="pres">
      <dgm:prSet presAssocID="{2CE576CB-C6D3-464D-9F15-EA2B7EEC504F}" presName="parTxOnly" presStyleLbl="node1" presStyleIdx="1" presStyleCnt="3">
        <dgm:presLayoutVars>
          <dgm:bulletEnabled val="1"/>
        </dgm:presLayoutVars>
      </dgm:prSet>
      <dgm:spPr/>
      <dgm:t>
        <a:bodyPr/>
        <a:lstStyle/>
        <a:p>
          <a:endParaRPr lang="en-US"/>
        </a:p>
      </dgm:t>
    </dgm:pt>
    <dgm:pt modelId="{C5FF87C8-C70F-644C-BA0E-717CE0AF08DE}" type="pres">
      <dgm:prSet presAssocID="{A3C1627C-D6C0-4541-8743-A9692AF22ABE}" presName="parSpace" presStyleCnt="0"/>
      <dgm:spPr/>
    </dgm:pt>
    <dgm:pt modelId="{9FE775CF-75D9-9243-95FD-0D7141B81E93}" type="pres">
      <dgm:prSet presAssocID="{A9361C70-F5A7-2E49-8214-E5B132C3F32F}" presName="parTxOnly" presStyleLbl="node1" presStyleIdx="2" presStyleCnt="3">
        <dgm:presLayoutVars>
          <dgm:bulletEnabled val="1"/>
        </dgm:presLayoutVars>
      </dgm:prSet>
      <dgm:spPr/>
      <dgm:t>
        <a:bodyPr/>
        <a:lstStyle/>
        <a:p>
          <a:endParaRPr lang="en-US"/>
        </a:p>
      </dgm:t>
    </dgm:pt>
  </dgm:ptLst>
  <dgm:cxnLst>
    <dgm:cxn modelId="{BD20EE7F-54CA-DC4C-9132-85534E5BDB40}" srcId="{301E0411-141E-8C43-8907-FFB56658CE46}" destId="{7DE09CA0-4CD7-624D-B60F-651278298ABA}" srcOrd="0" destOrd="0" parTransId="{D27CBB79-25DA-C040-AFBA-39816DEC4793}" sibTransId="{BFF76EB2-53DA-D74A-81E5-C671EE390C74}"/>
    <dgm:cxn modelId="{7D114AD0-0CBE-924F-A556-C4EA0AE4E8DF}" type="presOf" srcId="{A9361C70-F5A7-2E49-8214-E5B132C3F32F}" destId="{9FE775CF-75D9-9243-95FD-0D7141B81E93}" srcOrd="0" destOrd="0" presId="urn:microsoft.com/office/officeart/2005/8/layout/hChevron3"/>
    <dgm:cxn modelId="{FA548E5A-6A92-9145-9D9F-8D3DC110956B}" srcId="{301E0411-141E-8C43-8907-FFB56658CE46}" destId="{2CE576CB-C6D3-464D-9F15-EA2B7EEC504F}" srcOrd="1" destOrd="0" parTransId="{6151183E-E951-BD4D-B435-BEA45A74CC9C}" sibTransId="{A3C1627C-D6C0-4541-8743-A9692AF22ABE}"/>
    <dgm:cxn modelId="{4C824DB8-888A-2E41-BEBA-5DDD07D0F5F4}" type="presOf" srcId="{7DE09CA0-4CD7-624D-B60F-651278298ABA}" destId="{83A23CEC-B13D-8748-A056-8B9C484C34DB}" srcOrd="0" destOrd="0" presId="urn:microsoft.com/office/officeart/2005/8/layout/hChevron3"/>
    <dgm:cxn modelId="{46A4E3B3-B2A6-344D-B8DB-F679E35FFA42}" srcId="{301E0411-141E-8C43-8907-FFB56658CE46}" destId="{A9361C70-F5A7-2E49-8214-E5B132C3F32F}" srcOrd="2" destOrd="0" parTransId="{76A672FB-F464-7F4D-B532-3D915521A1AE}" sibTransId="{1E5A33FC-10AF-1643-9F65-6FE4EAC72827}"/>
    <dgm:cxn modelId="{010713D8-C954-1B49-BC07-DE6772AF52E7}" type="presOf" srcId="{2CE576CB-C6D3-464D-9F15-EA2B7EEC504F}" destId="{DA54BA31-9875-9445-961B-D79D74C992E4}" srcOrd="0" destOrd="0" presId="urn:microsoft.com/office/officeart/2005/8/layout/hChevron3"/>
    <dgm:cxn modelId="{55142F79-73EF-2843-8747-10F1740B58AF}" type="presOf" srcId="{301E0411-141E-8C43-8907-FFB56658CE46}" destId="{874F9A0C-4A90-124E-A7C9-218C8DB4EBA0}" srcOrd="0" destOrd="0" presId="urn:microsoft.com/office/officeart/2005/8/layout/hChevron3"/>
    <dgm:cxn modelId="{C27FE566-79BC-3044-8A0D-86E7F5646295}" type="presParOf" srcId="{874F9A0C-4A90-124E-A7C9-218C8DB4EBA0}" destId="{83A23CEC-B13D-8748-A056-8B9C484C34DB}" srcOrd="0" destOrd="0" presId="urn:microsoft.com/office/officeart/2005/8/layout/hChevron3"/>
    <dgm:cxn modelId="{C6BE356B-8CFB-A74A-9D88-025B844F0D07}" type="presParOf" srcId="{874F9A0C-4A90-124E-A7C9-218C8DB4EBA0}" destId="{1D4344B9-E814-C74E-BC7F-458F535D3213}" srcOrd="1" destOrd="0" presId="urn:microsoft.com/office/officeart/2005/8/layout/hChevron3"/>
    <dgm:cxn modelId="{521FE3A7-A6B1-384E-B680-29DBA0394FBB}" type="presParOf" srcId="{874F9A0C-4A90-124E-A7C9-218C8DB4EBA0}" destId="{DA54BA31-9875-9445-961B-D79D74C992E4}" srcOrd="2" destOrd="0" presId="urn:microsoft.com/office/officeart/2005/8/layout/hChevron3"/>
    <dgm:cxn modelId="{D24680F7-C716-F844-8C4F-2F12E93DE594}" type="presParOf" srcId="{874F9A0C-4A90-124E-A7C9-218C8DB4EBA0}" destId="{C5FF87C8-C70F-644C-BA0E-717CE0AF08DE}" srcOrd="3" destOrd="0" presId="urn:microsoft.com/office/officeart/2005/8/layout/hChevron3"/>
    <dgm:cxn modelId="{F342735E-0C08-4B49-BFB1-02A4D526FD4B}" type="presParOf" srcId="{874F9A0C-4A90-124E-A7C9-218C8DB4EBA0}" destId="{9FE775CF-75D9-9243-95FD-0D7141B81E93}"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E373D8B-7FF9-0242-B105-60FA8BF92A89}" type="doc">
      <dgm:prSet loTypeId="urn:microsoft.com/office/officeart/2005/8/layout/hList1" loCatId="" qsTypeId="urn:microsoft.com/office/officeart/2005/8/quickstyle/simple2" qsCatId="simple" csTypeId="urn:microsoft.com/office/officeart/2005/8/colors/colorful3" csCatId="colorful" phldr="1"/>
      <dgm:spPr/>
      <dgm:t>
        <a:bodyPr/>
        <a:lstStyle/>
        <a:p>
          <a:endParaRPr lang="en-US"/>
        </a:p>
      </dgm:t>
    </dgm:pt>
    <dgm:pt modelId="{E87624CC-CFC9-464F-942A-C0682EE224C0}">
      <dgm:prSet phldrT="[Text]"/>
      <dgm:spPr/>
      <dgm:t>
        <a:bodyPr/>
        <a:lstStyle/>
        <a:p>
          <a:r>
            <a:rPr lang="en-US" dirty="0" smtClean="0"/>
            <a:t>At 12000 feet</a:t>
          </a:r>
          <a:endParaRPr lang="en-US" dirty="0"/>
        </a:p>
      </dgm:t>
    </dgm:pt>
    <dgm:pt modelId="{D6FD7463-C1A4-0E48-9D0B-EC35B3A988EE}" type="parTrans" cxnId="{D7684FAA-427A-024E-BCAB-00030E577A20}">
      <dgm:prSet/>
      <dgm:spPr/>
      <dgm:t>
        <a:bodyPr/>
        <a:lstStyle/>
        <a:p>
          <a:endParaRPr lang="en-US"/>
        </a:p>
      </dgm:t>
    </dgm:pt>
    <dgm:pt modelId="{F7E8843E-7378-2D45-9D61-C7229E98F9AF}" type="sibTrans" cxnId="{D7684FAA-427A-024E-BCAB-00030E577A20}">
      <dgm:prSet/>
      <dgm:spPr/>
      <dgm:t>
        <a:bodyPr/>
        <a:lstStyle/>
        <a:p>
          <a:endParaRPr lang="en-US"/>
        </a:p>
      </dgm:t>
    </dgm:pt>
    <dgm:pt modelId="{94FE8220-0647-A94A-BBCF-735E35E401D4}">
      <dgm:prSet phldrT="[Text]"/>
      <dgm:spPr/>
      <dgm:t>
        <a:bodyPr/>
        <a:lstStyle/>
        <a:p>
          <a:r>
            <a:rPr lang="en-US" dirty="0" smtClean="0"/>
            <a:t>Drowsiness </a:t>
          </a:r>
          <a:endParaRPr lang="en-US" dirty="0"/>
        </a:p>
      </dgm:t>
    </dgm:pt>
    <dgm:pt modelId="{3E193027-697A-2B4E-B0A7-49B0CDAAAB9D}" type="parTrans" cxnId="{7DEF2808-585B-3E4F-AD74-8C8CE286B9FD}">
      <dgm:prSet/>
      <dgm:spPr/>
      <dgm:t>
        <a:bodyPr/>
        <a:lstStyle/>
        <a:p>
          <a:endParaRPr lang="en-US"/>
        </a:p>
      </dgm:t>
    </dgm:pt>
    <dgm:pt modelId="{7D512359-8511-AE4D-AF59-74B92DE6D901}" type="sibTrans" cxnId="{7DEF2808-585B-3E4F-AD74-8C8CE286B9FD}">
      <dgm:prSet/>
      <dgm:spPr/>
      <dgm:t>
        <a:bodyPr/>
        <a:lstStyle/>
        <a:p>
          <a:endParaRPr lang="en-US"/>
        </a:p>
      </dgm:t>
    </dgm:pt>
    <dgm:pt modelId="{75B0A3DB-BB31-2A49-871B-77E3E9DB157A}">
      <dgm:prSet phldrT="[Text]"/>
      <dgm:spPr/>
      <dgm:t>
        <a:bodyPr/>
        <a:lstStyle/>
        <a:p>
          <a:r>
            <a:rPr lang="en-US" dirty="0" smtClean="0"/>
            <a:t>Above 18000 feet</a:t>
          </a:r>
          <a:endParaRPr lang="en-US" dirty="0"/>
        </a:p>
      </dgm:t>
    </dgm:pt>
    <dgm:pt modelId="{FE57FFC0-FA6D-4B41-900C-8E7B1B5E93B4}" type="parTrans" cxnId="{341142A3-B6F0-464E-B741-5E19C998F27A}">
      <dgm:prSet/>
      <dgm:spPr/>
      <dgm:t>
        <a:bodyPr/>
        <a:lstStyle/>
        <a:p>
          <a:endParaRPr lang="en-US"/>
        </a:p>
      </dgm:t>
    </dgm:pt>
    <dgm:pt modelId="{67954EFD-24AD-6943-A0F2-ABEC1130463C}" type="sibTrans" cxnId="{341142A3-B6F0-464E-B741-5E19C998F27A}">
      <dgm:prSet/>
      <dgm:spPr/>
      <dgm:t>
        <a:bodyPr/>
        <a:lstStyle/>
        <a:p>
          <a:endParaRPr lang="en-US"/>
        </a:p>
      </dgm:t>
    </dgm:pt>
    <dgm:pt modelId="{1C327EA3-83B2-B149-A24C-5F2B8B554B43}">
      <dgm:prSet phldrT="[Text]"/>
      <dgm:spPr/>
      <dgm:t>
        <a:bodyPr/>
        <a:lstStyle/>
        <a:p>
          <a:pPr marL="228600" lvl="1" indent="0" algn="l" defTabSz="1200150">
            <a:lnSpc>
              <a:spcPct val="90000"/>
            </a:lnSpc>
            <a:spcBef>
              <a:spcPct val="0"/>
            </a:spcBef>
            <a:spcAft>
              <a:spcPct val="15000"/>
            </a:spcAft>
            <a:buNone/>
          </a:pPr>
          <a:r>
            <a:rPr lang="en-US" dirty="0" smtClean="0"/>
            <a:t>All</a:t>
          </a:r>
          <a:r>
            <a:rPr lang="en-US" baseline="0" dirty="0" smtClean="0"/>
            <a:t> the effects at 12000 and </a:t>
          </a:r>
        </a:p>
        <a:p>
          <a:pPr marL="228600" lvl="1" indent="0" algn="l" defTabSz="1200150">
            <a:lnSpc>
              <a:spcPct val="90000"/>
            </a:lnSpc>
            <a:spcBef>
              <a:spcPct val="0"/>
            </a:spcBef>
            <a:spcAft>
              <a:spcPct val="15000"/>
            </a:spcAft>
            <a:buNone/>
          </a:pPr>
          <a:r>
            <a:rPr lang="en-US" baseline="0" dirty="0" smtClean="0"/>
            <a:t>1. </a:t>
          </a:r>
          <a:r>
            <a:rPr lang="en-US" dirty="0" smtClean="0"/>
            <a:t>Twitching </a:t>
          </a:r>
        </a:p>
        <a:p>
          <a:pPr marL="228600" lvl="1" indent="0" algn="l" defTabSz="1200150">
            <a:lnSpc>
              <a:spcPct val="90000"/>
            </a:lnSpc>
            <a:spcBef>
              <a:spcPct val="0"/>
            </a:spcBef>
            <a:spcAft>
              <a:spcPct val="15000"/>
            </a:spcAft>
            <a:buNone/>
          </a:pPr>
          <a:r>
            <a:rPr lang="en-US" dirty="0" smtClean="0"/>
            <a:t>2.</a:t>
          </a:r>
          <a:r>
            <a:rPr lang="en-US" baseline="0" dirty="0" smtClean="0"/>
            <a:t> </a:t>
          </a:r>
          <a:r>
            <a:rPr lang="en-US" dirty="0" smtClean="0"/>
            <a:t>Convulsions (contraction</a:t>
          </a:r>
          <a:r>
            <a:rPr lang="en-US" baseline="0" dirty="0" smtClean="0"/>
            <a:t> of big muscles)</a:t>
          </a:r>
          <a:endParaRPr lang="en-US" dirty="0"/>
        </a:p>
      </dgm:t>
    </dgm:pt>
    <dgm:pt modelId="{24E025BD-6B91-7146-9BE9-B0203E7CA80D}" type="parTrans" cxnId="{06139F38-8C5B-834B-9192-79BF3DD4D603}">
      <dgm:prSet/>
      <dgm:spPr/>
      <dgm:t>
        <a:bodyPr/>
        <a:lstStyle/>
        <a:p>
          <a:endParaRPr lang="en-US"/>
        </a:p>
      </dgm:t>
    </dgm:pt>
    <dgm:pt modelId="{63A9D732-67A6-1246-84D4-8C547A6AA146}" type="sibTrans" cxnId="{06139F38-8C5B-834B-9192-79BF3DD4D603}">
      <dgm:prSet/>
      <dgm:spPr/>
      <dgm:t>
        <a:bodyPr/>
        <a:lstStyle/>
        <a:p>
          <a:endParaRPr lang="en-US"/>
        </a:p>
      </dgm:t>
    </dgm:pt>
    <dgm:pt modelId="{83A114A8-E465-AC44-ABA2-D92FAE618478}">
      <dgm:prSet phldrT="[Text]"/>
      <dgm:spPr/>
      <dgm:t>
        <a:bodyPr/>
        <a:lstStyle/>
        <a:p>
          <a:r>
            <a:rPr lang="en-US" dirty="0" smtClean="0"/>
            <a:t>Above</a:t>
          </a:r>
          <a:r>
            <a:rPr lang="en-US" baseline="0" dirty="0" smtClean="0"/>
            <a:t> 23000 feet</a:t>
          </a:r>
          <a:endParaRPr lang="en-US" dirty="0"/>
        </a:p>
      </dgm:t>
    </dgm:pt>
    <dgm:pt modelId="{C6C6EB66-CA6C-674C-8637-03BC9353039E}" type="parTrans" cxnId="{8D2996D9-BD9F-B147-B7D1-F9434EA64DFA}">
      <dgm:prSet/>
      <dgm:spPr/>
      <dgm:t>
        <a:bodyPr/>
        <a:lstStyle/>
        <a:p>
          <a:endParaRPr lang="en-US"/>
        </a:p>
      </dgm:t>
    </dgm:pt>
    <dgm:pt modelId="{F19B8491-70FC-B94C-80B4-AFDC58023706}" type="sibTrans" cxnId="{8D2996D9-BD9F-B147-B7D1-F9434EA64DFA}">
      <dgm:prSet/>
      <dgm:spPr/>
      <dgm:t>
        <a:bodyPr/>
        <a:lstStyle/>
        <a:p>
          <a:endParaRPr lang="en-US"/>
        </a:p>
      </dgm:t>
    </dgm:pt>
    <dgm:pt modelId="{8A21006E-64FF-EA44-9835-D4061BD750B0}">
      <dgm:prSet phldrT="[Text]" custT="1"/>
      <dgm:spPr/>
      <dgm:t>
        <a:bodyPr/>
        <a:lstStyle/>
        <a:p>
          <a:pPr marL="228600" lvl="1" indent="0" algn="l" defTabSz="1200150">
            <a:lnSpc>
              <a:spcPct val="90000"/>
            </a:lnSpc>
            <a:spcBef>
              <a:spcPct val="0"/>
            </a:spcBef>
            <a:spcAft>
              <a:spcPct val="15000"/>
            </a:spcAft>
            <a:buNone/>
          </a:pPr>
          <a:r>
            <a:rPr lang="en-US" sz="2600" dirty="0" smtClean="0"/>
            <a:t> Coma (</a:t>
          </a:r>
          <a:r>
            <a:rPr lang="en-US" sz="2400" dirty="0" smtClean="0"/>
            <a:t>the un-acclimatized person</a:t>
          </a:r>
          <a:r>
            <a:rPr lang="en-US" sz="2600" dirty="0" smtClean="0"/>
            <a:t>)</a:t>
          </a:r>
          <a:endParaRPr lang="en-US" sz="2600" dirty="0"/>
        </a:p>
      </dgm:t>
    </dgm:pt>
    <dgm:pt modelId="{5AB8BBBB-8C0D-0547-BF8C-48F0EE7B545A}" type="parTrans" cxnId="{D30F9701-048D-EC4C-B709-C1D2D5659AD0}">
      <dgm:prSet/>
      <dgm:spPr/>
      <dgm:t>
        <a:bodyPr/>
        <a:lstStyle/>
        <a:p>
          <a:endParaRPr lang="en-US"/>
        </a:p>
      </dgm:t>
    </dgm:pt>
    <dgm:pt modelId="{6089F9E9-9ABD-824B-98C5-9C3DB3751DC3}" type="sibTrans" cxnId="{D30F9701-048D-EC4C-B709-C1D2D5659AD0}">
      <dgm:prSet/>
      <dgm:spPr/>
      <dgm:t>
        <a:bodyPr/>
        <a:lstStyle/>
        <a:p>
          <a:endParaRPr lang="en-US"/>
        </a:p>
      </dgm:t>
    </dgm:pt>
    <dgm:pt modelId="{1375FB7C-395B-E849-8ADE-CDE6D3EA444A}">
      <dgm:prSet phldrT="[Text]"/>
      <dgm:spPr/>
      <dgm:t>
        <a:bodyPr/>
        <a:lstStyle/>
        <a:p>
          <a:r>
            <a:rPr lang="en-US" dirty="0" smtClean="0"/>
            <a:t>Lassitude </a:t>
          </a:r>
          <a:r>
            <a:rPr lang="ar-SA" dirty="0" smtClean="0"/>
            <a:t>ارهاق</a:t>
          </a:r>
          <a:endParaRPr lang="en-US" dirty="0" smtClean="0"/>
        </a:p>
      </dgm:t>
    </dgm:pt>
    <dgm:pt modelId="{809507F1-3BAD-2342-A861-28BB8C88CD5F}" type="sibTrans" cxnId="{FD505904-D67C-3648-8D04-E42951E193B9}">
      <dgm:prSet/>
      <dgm:spPr/>
      <dgm:t>
        <a:bodyPr/>
        <a:lstStyle/>
        <a:p>
          <a:endParaRPr lang="en-US"/>
        </a:p>
      </dgm:t>
    </dgm:pt>
    <dgm:pt modelId="{4A6524C2-30F2-364C-991F-83CB40956411}" type="parTrans" cxnId="{FD505904-D67C-3648-8D04-E42951E193B9}">
      <dgm:prSet/>
      <dgm:spPr/>
      <dgm:t>
        <a:bodyPr/>
        <a:lstStyle/>
        <a:p>
          <a:endParaRPr lang="en-US"/>
        </a:p>
      </dgm:t>
    </dgm:pt>
    <dgm:pt modelId="{6F33E3D6-717D-0847-ADDA-573CC49B8BC3}">
      <dgm:prSet phldrT="[Text]"/>
      <dgm:spPr/>
      <dgm:t>
        <a:bodyPr/>
        <a:lstStyle/>
        <a:p>
          <a:r>
            <a:rPr lang="en-US" dirty="0" smtClean="0"/>
            <a:t>Mental and muscle fatigue </a:t>
          </a:r>
        </a:p>
      </dgm:t>
    </dgm:pt>
    <dgm:pt modelId="{A9E93951-6950-0B45-8EB2-AF794439130A}" type="parTrans" cxnId="{4AA0CDAE-FFFA-054E-B63B-EF7C8404A139}">
      <dgm:prSet/>
      <dgm:spPr/>
      <dgm:t>
        <a:bodyPr/>
        <a:lstStyle/>
        <a:p>
          <a:endParaRPr lang="en-US"/>
        </a:p>
      </dgm:t>
    </dgm:pt>
    <dgm:pt modelId="{75FD2C1C-F32E-BD49-B3D7-0E30C9D796C8}" type="sibTrans" cxnId="{4AA0CDAE-FFFA-054E-B63B-EF7C8404A139}">
      <dgm:prSet/>
      <dgm:spPr/>
      <dgm:t>
        <a:bodyPr/>
        <a:lstStyle/>
        <a:p>
          <a:endParaRPr lang="en-US"/>
        </a:p>
      </dgm:t>
    </dgm:pt>
    <dgm:pt modelId="{EAD87745-1F7F-D84A-BAC7-78E681C5415B}">
      <dgm:prSet phldrT="[Text]"/>
      <dgm:spPr/>
      <dgm:t>
        <a:bodyPr/>
        <a:lstStyle/>
        <a:p>
          <a:r>
            <a:rPr lang="en-US" dirty="0" smtClean="0"/>
            <a:t>Headache sometimes</a:t>
          </a:r>
        </a:p>
      </dgm:t>
    </dgm:pt>
    <dgm:pt modelId="{428502E3-3AB2-2D46-BA77-CC23D8799CC2}" type="parTrans" cxnId="{027431CF-6B3F-AF4F-993B-B45BBF5C428D}">
      <dgm:prSet/>
      <dgm:spPr/>
      <dgm:t>
        <a:bodyPr/>
        <a:lstStyle/>
        <a:p>
          <a:endParaRPr lang="en-US"/>
        </a:p>
      </dgm:t>
    </dgm:pt>
    <dgm:pt modelId="{0BB92047-79AC-E847-9832-8DDCCD582CEA}" type="sibTrans" cxnId="{027431CF-6B3F-AF4F-993B-B45BBF5C428D}">
      <dgm:prSet/>
      <dgm:spPr/>
      <dgm:t>
        <a:bodyPr/>
        <a:lstStyle/>
        <a:p>
          <a:endParaRPr lang="en-US"/>
        </a:p>
      </dgm:t>
    </dgm:pt>
    <dgm:pt modelId="{D2FEB384-D061-6147-92A5-CFF2F6B69F3C}">
      <dgm:prSet phldrT="[Text]"/>
      <dgm:spPr/>
      <dgm:t>
        <a:bodyPr/>
        <a:lstStyle/>
        <a:p>
          <a:r>
            <a:rPr lang="en-US" dirty="0" smtClean="0"/>
            <a:t>Occasionally nausea </a:t>
          </a:r>
        </a:p>
      </dgm:t>
    </dgm:pt>
    <dgm:pt modelId="{44BD2545-C8EE-9A40-92D4-E27881144608}" type="parTrans" cxnId="{B00C54F7-629C-9348-BF29-03FC5E7775DB}">
      <dgm:prSet/>
      <dgm:spPr/>
      <dgm:t>
        <a:bodyPr/>
        <a:lstStyle/>
        <a:p>
          <a:endParaRPr lang="en-US"/>
        </a:p>
      </dgm:t>
    </dgm:pt>
    <dgm:pt modelId="{9EBB5D8E-2729-934F-ADF3-607D9F2D6741}" type="sibTrans" cxnId="{B00C54F7-629C-9348-BF29-03FC5E7775DB}">
      <dgm:prSet/>
      <dgm:spPr/>
      <dgm:t>
        <a:bodyPr/>
        <a:lstStyle/>
        <a:p>
          <a:endParaRPr lang="en-US"/>
        </a:p>
      </dgm:t>
    </dgm:pt>
    <dgm:pt modelId="{E6477FD6-DDE2-F846-845A-25700255528D}">
      <dgm:prSet phldrT="[Text]"/>
      <dgm:spPr/>
      <dgm:t>
        <a:bodyPr/>
        <a:lstStyle/>
        <a:p>
          <a:r>
            <a:rPr lang="en-US" dirty="0" smtClean="0"/>
            <a:t>Euphoria (happiness) sometimes</a:t>
          </a:r>
        </a:p>
      </dgm:t>
    </dgm:pt>
    <dgm:pt modelId="{48A16A65-AB33-4949-9501-FEDF318AAB42}" type="parTrans" cxnId="{209D5878-6FD2-914B-B214-D6CFF075FEAA}">
      <dgm:prSet/>
      <dgm:spPr/>
      <dgm:t>
        <a:bodyPr/>
        <a:lstStyle/>
        <a:p>
          <a:endParaRPr lang="en-US"/>
        </a:p>
      </dgm:t>
    </dgm:pt>
    <dgm:pt modelId="{4F3E97F9-EDF4-3143-A2FF-22B7AE4FFDDE}" type="sibTrans" cxnId="{209D5878-6FD2-914B-B214-D6CFF075FEAA}">
      <dgm:prSet/>
      <dgm:spPr/>
      <dgm:t>
        <a:bodyPr/>
        <a:lstStyle/>
        <a:p>
          <a:endParaRPr lang="en-US"/>
        </a:p>
      </dgm:t>
    </dgm:pt>
    <dgm:pt modelId="{7A9D951D-6026-4F4C-ACE5-62B03DF9D6B6}">
      <dgm:prSet phldrT="[Text]"/>
      <dgm:spPr/>
      <dgm:t>
        <a:bodyPr/>
        <a:lstStyle/>
        <a:p>
          <a:pPr marL="228600" lvl="1" indent="0" algn="l" defTabSz="1200150">
            <a:lnSpc>
              <a:spcPct val="90000"/>
            </a:lnSpc>
            <a:spcBef>
              <a:spcPct val="0"/>
            </a:spcBef>
            <a:spcAft>
              <a:spcPct val="15000"/>
            </a:spcAft>
            <a:buNone/>
          </a:pPr>
          <a:r>
            <a:rPr lang="en-US" sz="2600" dirty="0" smtClean="0"/>
            <a:t> Shortly followed by death</a:t>
          </a:r>
          <a:endParaRPr lang="ar-SA" sz="2600" dirty="0" smtClean="0"/>
        </a:p>
        <a:p>
          <a:pPr marL="228600" lvl="1" indent="0" algn="l" defTabSz="1200150">
            <a:lnSpc>
              <a:spcPct val="90000"/>
            </a:lnSpc>
            <a:spcBef>
              <a:spcPct val="0"/>
            </a:spcBef>
            <a:spcAft>
              <a:spcPct val="15000"/>
            </a:spcAft>
            <a:buNone/>
          </a:pPr>
          <a:r>
            <a:rPr lang="ar-SA" sz="2600" dirty="0" smtClean="0"/>
            <a:t>عشان كذا لمن يبغى </a:t>
          </a:r>
          <a:r>
            <a:rPr lang="en-US" sz="2600" dirty="0" smtClean="0"/>
            <a:t> </a:t>
          </a:r>
          <a:r>
            <a:rPr lang="ar-SA" sz="2600" dirty="0" smtClean="0"/>
            <a:t>شخص</a:t>
          </a:r>
          <a:r>
            <a:rPr lang="ar-SA" sz="2600" baseline="0" dirty="0" smtClean="0"/>
            <a:t> </a:t>
          </a:r>
          <a:r>
            <a:rPr lang="ar-SA" sz="2600" dirty="0" smtClean="0"/>
            <a:t>يطلع مرتفعات لازم يدرب نفسه على التسلق بارتفاع قليل بعدين ارتفاع أكثر فأكثر وهكذا، عشان يتعود جسمه</a:t>
          </a:r>
          <a:r>
            <a:rPr lang="en-US" sz="2600" dirty="0" smtClean="0"/>
            <a:t> </a:t>
          </a:r>
          <a:endParaRPr lang="en-US" sz="2600" dirty="0"/>
        </a:p>
      </dgm:t>
    </dgm:pt>
    <dgm:pt modelId="{2F7BF079-41AB-9A44-A306-D03AED8999E6}" type="parTrans" cxnId="{8F4FFEA6-5167-314A-B351-5A1A7D3EF9C3}">
      <dgm:prSet/>
      <dgm:spPr/>
      <dgm:t>
        <a:bodyPr/>
        <a:lstStyle/>
        <a:p>
          <a:endParaRPr lang="en-US"/>
        </a:p>
      </dgm:t>
    </dgm:pt>
    <dgm:pt modelId="{22740F74-681D-4248-A25A-DFFD58B5F759}" type="sibTrans" cxnId="{8F4FFEA6-5167-314A-B351-5A1A7D3EF9C3}">
      <dgm:prSet/>
      <dgm:spPr/>
      <dgm:t>
        <a:bodyPr/>
        <a:lstStyle/>
        <a:p>
          <a:endParaRPr lang="en-US"/>
        </a:p>
      </dgm:t>
    </dgm:pt>
    <dgm:pt modelId="{1CE59816-8908-6A46-9242-1BA534CB09B9}" type="pres">
      <dgm:prSet presAssocID="{8E373D8B-7FF9-0242-B105-60FA8BF92A89}" presName="Name0" presStyleCnt="0">
        <dgm:presLayoutVars>
          <dgm:dir/>
          <dgm:animLvl val="lvl"/>
          <dgm:resizeHandles val="exact"/>
        </dgm:presLayoutVars>
      </dgm:prSet>
      <dgm:spPr/>
      <dgm:t>
        <a:bodyPr/>
        <a:lstStyle/>
        <a:p>
          <a:endParaRPr lang="en-US"/>
        </a:p>
      </dgm:t>
    </dgm:pt>
    <dgm:pt modelId="{E58AD9C0-EA4F-B44B-A7D0-E4740CB6A9CA}" type="pres">
      <dgm:prSet presAssocID="{E87624CC-CFC9-464F-942A-C0682EE224C0}" presName="composite" presStyleCnt="0"/>
      <dgm:spPr/>
      <dgm:t>
        <a:bodyPr/>
        <a:lstStyle/>
        <a:p>
          <a:endParaRPr lang="en-US"/>
        </a:p>
      </dgm:t>
    </dgm:pt>
    <dgm:pt modelId="{2415D313-0CE9-4043-AA50-EBC936E1F6DC}" type="pres">
      <dgm:prSet presAssocID="{E87624CC-CFC9-464F-942A-C0682EE224C0}" presName="parTx" presStyleLbl="alignNode1" presStyleIdx="0" presStyleCnt="3">
        <dgm:presLayoutVars>
          <dgm:chMax val="0"/>
          <dgm:chPref val="0"/>
          <dgm:bulletEnabled val="1"/>
        </dgm:presLayoutVars>
      </dgm:prSet>
      <dgm:spPr/>
      <dgm:t>
        <a:bodyPr/>
        <a:lstStyle/>
        <a:p>
          <a:endParaRPr lang="en-US"/>
        </a:p>
      </dgm:t>
    </dgm:pt>
    <dgm:pt modelId="{3BE2C998-3675-AF46-8C3B-BA9F25ADEFFE}" type="pres">
      <dgm:prSet presAssocID="{E87624CC-CFC9-464F-942A-C0682EE224C0}" presName="desTx" presStyleLbl="alignAccFollowNode1" presStyleIdx="0" presStyleCnt="3">
        <dgm:presLayoutVars>
          <dgm:bulletEnabled val="1"/>
        </dgm:presLayoutVars>
      </dgm:prSet>
      <dgm:spPr/>
      <dgm:t>
        <a:bodyPr/>
        <a:lstStyle/>
        <a:p>
          <a:endParaRPr lang="en-US"/>
        </a:p>
      </dgm:t>
    </dgm:pt>
    <dgm:pt modelId="{0D5C49FE-9CE4-C64F-8AB4-D0BEF5A4B02C}" type="pres">
      <dgm:prSet presAssocID="{F7E8843E-7378-2D45-9D61-C7229E98F9AF}" presName="space" presStyleCnt="0"/>
      <dgm:spPr/>
      <dgm:t>
        <a:bodyPr/>
        <a:lstStyle/>
        <a:p>
          <a:endParaRPr lang="en-US"/>
        </a:p>
      </dgm:t>
    </dgm:pt>
    <dgm:pt modelId="{1B138126-9138-9F41-B04A-E4ED13F61C2A}" type="pres">
      <dgm:prSet presAssocID="{75B0A3DB-BB31-2A49-871B-77E3E9DB157A}" presName="composite" presStyleCnt="0"/>
      <dgm:spPr/>
      <dgm:t>
        <a:bodyPr/>
        <a:lstStyle/>
        <a:p>
          <a:endParaRPr lang="en-US"/>
        </a:p>
      </dgm:t>
    </dgm:pt>
    <dgm:pt modelId="{5F78073D-0BBA-CC40-9DAF-822D61824781}" type="pres">
      <dgm:prSet presAssocID="{75B0A3DB-BB31-2A49-871B-77E3E9DB157A}" presName="parTx" presStyleLbl="alignNode1" presStyleIdx="1" presStyleCnt="3">
        <dgm:presLayoutVars>
          <dgm:chMax val="0"/>
          <dgm:chPref val="0"/>
          <dgm:bulletEnabled val="1"/>
        </dgm:presLayoutVars>
      </dgm:prSet>
      <dgm:spPr/>
      <dgm:t>
        <a:bodyPr/>
        <a:lstStyle/>
        <a:p>
          <a:endParaRPr lang="en-US"/>
        </a:p>
      </dgm:t>
    </dgm:pt>
    <dgm:pt modelId="{7FFC646B-38F6-9D4C-BCF9-0575B6CB90E6}" type="pres">
      <dgm:prSet presAssocID="{75B0A3DB-BB31-2A49-871B-77E3E9DB157A}" presName="desTx" presStyleLbl="alignAccFollowNode1" presStyleIdx="1" presStyleCnt="3">
        <dgm:presLayoutVars>
          <dgm:bulletEnabled val="1"/>
        </dgm:presLayoutVars>
      </dgm:prSet>
      <dgm:spPr/>
      <dgm:t>
        <a:bodyPr/>
        <a:lstStyle/>
        <a:p>
          <a:endParaRPr lang="en-US"/>
        </a:p>
      </dgm:t>
    </dgm:pt>
    <dgm:pt modelId="{38CD450E-F343-8541-8FAF-F54112CD3773}" type="pres">
      <dgm:prSet presAssocID="{67954EFD-24AD-6943-A0F2-ABEC1130463C}" presName="space" presStyleCnt="0"/>
      <dgm:spPr/>
      <dgm:t>
        <a:bodyPr/>
        <a:lstStyle/>
        <a:p>
          <a:endParaRPr lang="en-US"/>
        </a:p>
      </dgm:t>
    </dgm:pt>
    <dgm:pt modelId="{EB4ECFB7-167D-0E42-AFF9-AD5A74DF0F07}" type="pres">
      <dgm:prSet presAssocID="{83A114A8-E465-AC44-ABA2-D92FAE618478}" presName="composite" presStyleCnt="0"/>
      <dgm:spPr/>
      <dgm:t>
        <a:bodyPr/>
        <a:lstStyle/>
        <a:p>
          <a:endParaRPr lang="en-US"/>
        </a:p>
      </dgm:t>
    </dgm:pt>
    <dgm:pt modelId="{266D2BA6-F522-6B4E-BFD4-1F53CD5F53B5}" type="pres">
      <dgm:prSet presAssocID="{83A114A8-E465-AC44-ABA2-D92FAE618478}" presName="parTx" presStyleLbl="alignNode1" presStyleIdx="2" presStyleCnt="3">
        <dgm:presLayoutVars>
          <dgm:chMax val="0"/>
          <dgm:chPref val="0"/>
          <dgm:bulletEnabled val="1"/>
        </dgm:presLayoutVars>
      </dgm:prSet>
      <dgm:spPr/>
      <dgm:t>
        <a:bodyPr/>
        <a:lstStyle/>
        <a:p>
          <a:endParaRPr lang="en-US"/>
        </a:p>
      </dgm:t>
    </dgm:pt>
    <dgm:pt modelId="{FA7424E3-1691-FF4C-9CFE-0E805326E697}" type="pres">
      <dgm:prSet presAssocID="{83A114A8-E465-AC44-ABA2-D92FAE618478}" presName="desTx" presStyleLbl="alignAccFollowNode1" presStyleIdx="2" presStyleCnt="3">
        <dgm:presLayoutVars>
          <dgm:bulletEnabled val="1"/>
        </dgm:presLayoutVars>
      </dgm:prSet>
      <dgm:spPr/>
      <dgm:t>
        <a:bodyPr/>
        <a:lstStyle/>
        <a:p>
          <a:endParaRPr lang="en-US"/>
        </a:p>
      </dgm:t>
    </dgm:pt>
  </dgm:ptLst>
  <dgm:cxnLst>
    <dgm:cxn modelId="{D885A315-350D-E74B-B2CF-3E50FB2707CE}" type="presOf" srcId="{E6477FD6-DDE2-F846-845A-25700255528D}" destId="{3BE2C998-3675-AF46-8C3B-BA9F25ADEFFE}" srcOrd="0" destOrd="5" presId="urn:microsoft.com/office/officeart/2005/8/layout/hList1"/>
    <dgm:cxn modelId="{26CB0FD7-0D72-AD47-86A3-28397C3A0633}" type="presOf" srcId="{83A114A8-E465-AC44-ABA2-D92FAE618478}" destId="{266D2BA6-F522-6B4E-BFD4-1F53CD5F53B5}" srcOrd="0" destOrd="0" presId="urn:microsoft.com/office/officeart/2005/8/layout/hList1"/>
    <dgm:cxn modelId="{D30F9701-048D-EC4C-B709-C1D2D5659AD0}" srcId="{83A114A8-E465-AC44-ABA2-D92FAE618478}" destId="{8A21006E-64FF-EA44-9835-D4061BD750B0}" srcOrd="0" destOrd="0" parTransId="{5AB8BBBB-8C0D-0547-BF8C-48F0EE7B545A}" sibTransId="{6089F9E9-9ABD-824B-98C5-9C3DB3751DC3}"/>
    <dgm:cxn modelId="{B00C54F7-629C-9348-BF29-03FC5E7775DB}" srcId="{E87624CC-CFC9-464F-942A-C0682EE224C0}" destId="{D2FEB384-D061-6147-92A5-CFF2F6B69F3C}" srcOrd="4" destOrd="0" parTransId="{44BD2545-C8EE-9A40-92D4-E27881144608}" sibTransId="{9EBB5D8E-2729-934F-ADF3-607D9F2D6741}"/>
    <dgm:cxn modelId="{E8A196BF-4C94-0B45-A9AA-D7C1FC56445E}" type="presOf" srcId="{7A9D951D-6026-4F4C-ACE5-62B03DF9D6B6}" destId="{FA7424E3-1691-FF4C-9CFE-0E805326E697}" srcOrd="0" destOrd="1" presId="urn:microsoft.com/office/officeart/2005/8/layout/hList1"/>
    <dgm:cxn modelId="{7DEF2808-585B-3E4F-AD74-8C8CE286B9FD}" srcId="{E87624CC-CFC9-464F-942A-C0682EE224C0}" destId="{94FE8220-0647-A94A-BBCF-735E35E401D4}" srcOrd="0" destOrd="0" parTransId="{3E193027-697A-2B4E-B0A7-49B0CDAAAB9D}" sibTransId="{7D512359-8511-AE4D-AF59-74B92DE6D901}"/>
    <dgm:cxn modelId="{FD505904-D67C-3648-8D04-E42951E193B9}" srcId="{E87624CC-CFC9-464F-942A-C0682EE224C0}" destId="{1375FB7C-395B-E849-8ADE-CDE6D3EA444A}" srcOrd="1" destOrd="0" parTransId="{4A6524C2-30F2-364C-991F-83CB40956411}" sibTransId="{809507F1-3BAD-2342-A861-28BB8C88CD5F}"/>
    <dgm:cxn modelId="{209D5878-6FD2-914B-B214-D6CFF075FEAA}" srcId="{E87624CC-CFC9-464F-942A-C0682EE224C0}" destId="{E6477FD6-DDE2-F846-845A-25700255528D}" srcOrd="5" destOrd="0" parTransId="{48A16A65-AB33-4949-9501-FEDF318AAB42}" sibTransId="{4F3E97F9-EDF4-3143-A2FF-22B7AE4FFDDE}"/>
    <dgm:cxn modelId="{AA6E689E-226E-D542-9E49-B79B2924D94B}" type="presOf" srcId="{D2FEB384-D061-6147-92A5-CFF2F6B69F3C}" destId="{3BE2C998-3675-AF46-8C3B-BA9F25ADEFFE}" srcOrd="0" destOrd="4" presId="urn:microsoft.com/office/officeart/2005/8/layout/hList1"/>
    <dgm:cxn modelId="{989C64A7-30E2-B84C-86AD-CEFBD8713FED}" type="presOf" srcId="{6F33E3D6-717D-0847-ADDA-573CC49B8BC3}" destId="{3BE2C998-3675-AF46-8C3B-BA9F25ADEFFE}" srcOrd="0" destOrd="2" presId="urn:microsoft.com/office/officeart/2005/8/layout/hList1"/>
    <dgm:cxn modelId="{0B5C924C-1988-194D-987B-0C7D86F4F786}" type="presOf" srcId="{E87624CC-CFC9-464F-942A-C0682EE224C0}" destId="{2415D313-0CE9-4043-AA50-EBC936E1F6DC}" srcOrd="0" destOrd="0" presId="urn:microsoft.com/office/officeart/2005/8/layout/hList1"/>
    <dgm:cxn modelId="{0F12A084-D620-814B-8BCB-9C3024975278}" type="presOf" srcId="{75B0A3DB-BB31-2A49-871B-77E3E9DB157A}" destId="{5F78073D-0BBA-CC40-9DAF-822D61824781}" srcOrd="0" destOrd="0" presId="urn:microsoft.com/office/officeart/2005/8/layout/hList1"/>
    <dgm:cxn modelId="{06139F38-8C5B-834B-9192-79BF3DD4D603}" srcId="{75B0A3DB-BB31-2A49-871B-77E3E9DB157A}" destId="{1C327EA3-83B2-B149-A24C-5F2B8B554B43}" srcOrd="0" destOrd="0" parTransId="{24E025BD-6B91-7146-9BE9-B0203E7CA80D}" sibTransId="{63A9D732-67A6-1246-84D4-8C547A6AA146}"/>
    <dgm:cxn modelId="{F84DE8E7-0CDB-D744-8631-FEF9E4F63DAC}" type="presOf" srcId="{1C327EA3-83B2-B149-A24C-5F2B8B554B43}" destId="{7FFC646B-38F6-9D4C-BCF9-0575B6CB90E6}" srcOrd="0" destOrd="0" presId="urn:microsoft.com/office/officeart/2005/8/layout/hList1"/>
    <dgm:cxn modelId="{0252EFC1-42EB-084E-9A7E-18237D4A4454}" type="presOf" srcId="{1375FB7C-395B-E849-8ADE-CDE6D3EA444A}" destId="{3BE2C998-3675-AF46-8C3B-BA9F25ADEFFE}" srcOrd="0" destOrd="1" presId="urn:microsoft.com/office/officeart/2005/8/layout/hList1"/>
    <dgm:cxn modelId="{341142A3-B6F0-464E-B741-5E19C998F27A}" srcId="{8E373D8B-7FF9-0242-B105-60FA8BF92A89}" destId="{75B0A3DB-BB31-2A49-871B-77E3E9DB157A}" srcOrd="1" destOrd="0" parTransId="{FE57FFC0-FA6D-4B41-900C-8E7B1B5E93B4}" sibTransId="{67954EFD-24AD-6943-A0F2-ABEC1130463C}"/>
    <dgm:cxn modelId="{4AA0CDAE-FFFA-054E-B63B-EF7C8404A139}" srcId="{E87624CC-CFC9-464F-942A-C0682EE224C0}" destId="{6F33E3D6-717D-0847-ADDA-573CC49B8BC3}" srcOrd="2" destOrd="0" parTransId="{A9E93951-6950-0B45-8EB2-AF794439130A}" sibTransId="{75FD2C1C-F32E-BD49-B3D7-0E30C9D796C8}"/>
    <dgm:cxn modelId="{8D2996D9-BD9F-B147-B7D1-F9434EA64DFA}" srcId="{8E373D8B-7FF9-0242-B105-60FA8BF92A89}" destId="{83A114A8-E465-AC44-ABA2-D92FAE618478}" srcOrd="2" destOrd="0" parTransId="{C6C6EB66-CA6C-674C-8637-03BC9353039E}" sibTransId="{F19B8491-70FC-B94C-80B4-AFDC58023706}"/>
    <dgm:cxn modelId="{8F4FFEA6-5167-314A-B351-5A1A7D3EF9C3}" srcId="{83A114A8-E465-AC44-ABA2-D92FAE618478}" destId="{7A9D951D-6026-4F4C-ACE5-62B03DF9D6B6}" srcOrd="1" destOrd="0" parTransId="{2F7BF079-41AB-9A44-A306-D03AED8999E6}" sibTransId="{22740F74-681D-4248-A25A-DFFD58B5F759}"/>
    <dgm:cxn modelId="{F4E0EDBF-6844-8049-9444-B4DCD840F633}" type="presOf" srcId="{8A21006E-64FF-EA44-9835-D4061BD750B0}" destId="{FA7424E3-1691-FF4C-9CFE-0E805326E697}" srcOrd="0" destOrd="0" presId="urn:microsoft.com/office/officeart/2005/8/layout/hList1"/>
    <dgm:cxn modelId="{2EC74F70-3E0C-6746-8166-42A3F002C9CD}" type="presOf" srcId="{8E373D8B-7FF9-0242-B105-60FA8BF92A89}" destId="{1CE59816-8908-6A46-9242-1BA534CB09B9}" srcOrd="0" destOrd="0" presId="urn:microsoft.com/office/officeart/2005/8/layout/hList1"/>
    <dgm:cxn modelId="{787382C4-A90D-3248-AA00-EAB21FAF19F8}" type="presOf" srcId="{EAD87745-1F7F-D84A-BAC7-78E681C5415B}" destId="{3BE2C998-3675-AF46-8C3B-BA9F25ADEFFE}" srcOrd="0" destOrd="3" presId="urn:microsoft.com/office/officeart/2005/8/layout/hList1"/>
    <dgm:cxn modelId="{22E19BED-916E-3A4D-A602-AC295ACD302A}" type="presOf" srcId="{94FE8220-0647-A94A-BBCF-735E35E401D4}" destId="{3BE2C998-3675-AF46-8C3B-BA9F25ADEFFE}" srcOrd="0" destOrd="0" presId="urn:microsoft.com/office/officeart/2005/8/layout/hList1"/>
    <dgm:cxn modelId="{027431CF-6B3F-AF4F-993B-B45BBF5C428D}" srcId="{E87624CC-CFC9-464F-942A-C0682EE224C0}" destId="{EAD87745-1F7F-D84A-BAC7-78E681C5415B}" srcOrd="3" destOrd="0" parTransId="{428502E3-3AB2-2D46-BA77-CC23D8799CC2}" sibTransId="{0BB92047-79AC-E847-9832-8DDCCD582CEA}"/>
    <dgm:cxn modelId="{D7684FAA-427A-024E-BCAB-00030E577A20}" srcId="{8E373D8B-7FF9-0242-B105-60FA8BF92A89}" destId="{E87624CC-CFC9-464F-942A-C0682EE224C0}" srcOrd="0" destOrd="0" parTransId="{D6FD7463-C1A4-0E48-9D0B-EC35B3A988EE}" sibTransId="{F7E8843E-7378-2D45-9D61-C7229E98F9AF}"/>
    <dgm:cxn modelId="{B2A524F1-12C5-A447-B119-FE727E1896D1}" type="presParOf" srcId="{1CE59816-8908-6A46-9242-1BA534CB09B9}" destId="{E58AD9C0-EA4F-B44B-A7D0-E4740CB6A9CA}" srcOrd="0" destOrd="0" presId="urn:microsoft.com/office/officeart/2005/8/layout/hList1"/>
    <dgm:cxn modelId="{372C501A-5473-B649-A271-1C3AF4863660}" type="presParOf" srcId="{E58AD9C0-EA4F-B44B-A7D0-E4740CB6A9CA}" destId="{2415D313-0CE9-4043-AA50-EBC936E1F6DC}" srcOrd="0" destOrd="0" presId="urn:microsoft.com/office/officeart/2005/8/layout/hList1"/>
    <dgm:cxn modelId="{36D55A0F-6274-C942-B6DF-5255939D2CB8}" type="presParOf" srcId="{E58AD9C0-EA4F-B44B-A7D0-E4740CB6A9CA}" destId="{3BE2C998-3675-AF46-8C3B-BA9F25ADEFFE}" srcOrd="1" destOrd="0" presId="urn:microsoft.com/office/officeart/2005/8/layout/hList1"/>
    <dgm:cxn modelId="{4D9AF25C-47F0-F945-AF12-B18BDEFBBA58}" type="presParOf" srcId="{1CE59816-8908-6A46-9242-1BA534CB09B9}" destId="{0D5C49FE-9CE4-C64F-8AB4-D0BEF5A4B02C}" srcOrd="1" destOrd="0" presId="urn:microsoft.com/office/officeart/2005/8/layout/hList1"/>
    <dgm:cxn modelId="{3F5E5987-6E55-5D4D-BAFD-F6552BC7F996}" type="presParOf" srcId="{1CE59816-8908-6A46-9242-1BA534CB09B9}" destId="{1B138126-9138-9F41-B04A-E4ED13F61C2A}" srcOrd="2" destOrd="0" presId="urn:microsoft.com/office/officeart/2005/8/layout/hList1"/>
    <dgm:cxn modelId="{CCCB88C6-A765-C546-92CF-814E2A26B879}" type="presParOf" srcId="{1B138126-9138-9F41-B04A-E4ED13F61C2A}" destId="{5F78073D-0BBA-CC40-9DAF-822D61824781}" srcOrd="0" destOrd="0" presId="urn:microsoft.com/office/officeart/2005/8/layout/hList1"/>
    <dgm:cxn modelId="{9C2B74B8-56EE-4A4D-B314-7A2D7BB8C827}" type="presParOf" srcId="{1B138126-9138-9F41-B04A-E4ED13F61C2A}" destId="{7FFC646B-38F6-9D4C-BCF9-0575B6CB90E6}" srcOrd="1" destOrd="0" presId="urn:microsoft.com/office/officeart/2005/8/layout/hList1"/>
    <dgm:cxn modelId="{1B94C2B5-5E4D-3F40-B76B-585CF611EA0F}" type="presParOf" srcId="{1CE59816-8908-6A46-9242-1BA534CB09B9}" destId="{38CD450E-F343-8541-8FAF-F54112CD3773}" srcOrd="3" destOrd="0" presId="urn:microsoft.com/office/officeart/2005/8/layout/hList1"/>
    <dgm:cxn modelId="{9177C964-370D-EC41-8D25-51FEB43A68F5}" type="presParOf" srcId="{1CE59816-8908-6A46-9242-1BA534CB09B9}" destId="{EB4ECFB7-167D-0E42-AFF9-AD5A74DF0F07}" srcOrd="4" destOrd="0" presId="urn:microsoft.com/office/officeart/2005/8/layout/hList1"/>
    <dgm:cxn modelId="{D72876ED-C4AB-B749-AA71-70FFD95CDE36}" type="presParOf" srcId="{EB4ECFB7-167D-0E42-AFF9-AD5A74DF0F07}" destId="{266D2BA6-F522-6B4E-BFD4-1F53CD5F53B5}" srcOrd="0" destOrd="0" presId="urn:microsoft.com/office/officeart/2005/8/layout/hList1"/>
    <dgm:cxn modelId="{3A74968A-5490-F048-9698-4FCC0544D26B}" type="presParOf" srcId="{EB4ECFB7-167D-0E42-AFF9-AD5A74DF0F07}" destId="{FA7424E3-1691-FF4C-9CFE-0E805326E69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AA15F-9835-3541-AA9D-923F07E1A7AD}">
      <dsp:nvSpPr>
        <dsp:cNvPr id="0" name=""/>
        <dsp:cNvSpPr/>
      </dsp:nvSpPr>
      <dsp:spPr>
        <a:xfrm>
          <a:off x="9641" y="474859"/>
          <a:ext cx="2881669" cy="172900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0000"/>
              </a:solidFill>
            </a:rPr>
            <a:t>When humans </a:t>
          </a:r>
          <a:r>
            <a:rPr lang="en-US" sz="2000" b="1" kern="1200" dirty="0" smtClean="0">
              <a:solidFill>
                <a:srgbClr val="FF0000"/>
              </a:solidFill>
            </a:rPr>
            <a:t>descend below</a:t>
          </a:r>
          <a:r>
            <a:rPr lang="en-US" sz="2000" kern="1200" dirty="0" smtClean="0">
              <a:solidFill>
                <a:srgbClr val="FF0000"/>
              </a:solidFill>
            </a:rPr>
            <a:t> the  sea, the pressure around them  </a:t>
          </a:r>
          <a:r>
            <a:rPr lang="en-US" sz="2000" b="1" kern="1200" dirty="0" smtClean="0">
              <a:solidFill>
                <a:srgbClr val="FF0000"/>
              </a:solidFill>
            </a:rPr>
            <a:t>INCREASES.</a:t>
          </a:r>
          <a:endParaRPr lang="en-US" sz="2000" b="1" kern="1200" dirty="0">
            <a:solidFill>
              <a:srgbClr val="FF0000"/>
            </a:solidFill>
          </a:endParaRPr>
        </a:p>
      </dsp:txBody>
      <dsp:txXfrm>
        <a:off x="60282" y="525500"/>
        <a:ext cx="2780387" cy="1627719"/>
      </dsp:txXfrm>
    </dsp:sp>
    <dsp:sp modelId="{374F185B-5F97-0143-A9A7-5C8735C11D5F}">
      <dsp:nvSpPr>
        <dsp:cNvPr id="0" name=""/>
        <dsp:cNvSpPr/>
      </dsp:nvSpPr>
      <dsp:spPr>
        <a:xfrm>
          <a:off x="3179477" y="982033"/>
          <a:ext cx="610913" cy="714653"/>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a:p>
      </dsp:txBody>
      <dsp:txXfrm>
        <a:off x="3179477" y="1124964"/>
        <a:ext cx="427639" cy="428791"/>
      </dsp:txXfrm>
    </dsp:sp>
    <dsp:sp modelId="{0975DBA2-88BB-7C4D-93DD-A0AAA927F914}">
      <dsp:nvSpPr>
        <dsp:cNvPr id="0" name=""/>
        <dsp:cNvSpPr/>
      </dsp:nvSpPr>
      <dsp:spPr>
        <a:xfrm>
          <a:off x="4043977" y="474859"/>
          <a:ext cx="2881669" cy="172900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To prevent the lungs from collapsing, air must be supplied at</a:t>
          </a:r>
          <a:r>
            <a:rPr lang="en-US" sz="2000" kern="1200" baseline="0" dirty="0" smtClean="0"/>
            <a:t> high pressure</a:t>
          </a:r>
          <a:endParaRPr lang="en-US" sz="2000" b="1" kern="1200" dirty="0"/>
        </a:p>
      </dsp:txBody>
      <dsp:txXfrm>
        <a:off x="4094618" y="525500"/>
        <a:ext cx="2780387" cy="1627719"/>
      </dsp:txXfrm>
    </dsp:sp>
    <dsp:sp modelId="{76BE3C79-7EC6-3743-8E21-0A0AE7BCCFFB}">
      <dsp:nvSpPr>
        <dsp:cNvPr id="0" name=""/>
        <dsp:cNvSpPr/>
      </dsp:nvSpPr>
      <dsp:spPr>
        <a:xfrm>
          <a:off x="7213813" y="982033"/>
          <a:ext cx="610913" cy="714653"/>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a:p>
      </dsp:txBody>
      <dsp:txXfrm>
        <a:off x="7213813" y="1124964"/>
        <a:ext cx="427639" cy="428791"/>
      </dsp:txXfrm>
    </dsp:sp>
    <dsp:sp modelId="{7D906656-9E98-6748-956D-D6C9251400D1}">
      <dsp:nvSpPr>
        <dsp:cNvPr id="0" name=""/>
        <dsp:cNvSpPr/>
      </dsp:nvSpPr>
      <dsp:spPr>
        <a:xfrm>
          <a:off x="8078314" y="474859"/>
          <a:ext cx="2881669" cy="172900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t>This exposes the blood in the lungs to  extremely high alveolar gas pressure </a:t>
          </a:r>
          <a:r>
            <a:rPr lang="en-US" sz="2000" b="1" kern="1200" smtClean="0"/>
            <a:t>(Hyperbarism)</a:t>
          </a:r>
          <a:r>
            <a:rPr lang="ar-SA" sz="2000" b="1" kern="1200" smtClean="0"/>
            <a:t>*</a:t>
          </a:r>
          <a:r>
            <a:rPr lang="en-US" sz="2000" b="1" kern="1200" smtClean="0"/>
            <a:t>.</a:t>
          </a:r>
          <a:endParaRPr lang="en-US" sz="2000" b="1" kern="1200" dirty="0"/>
        </a:p>
      </dsp:txBody>
      <dsp:txXfrm>
        <a:off x="8128955" y="525500"/>
        <a:ext cx="2780387" cy="16277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F7912-F067-FA44-89EA-B059D27DAF6F}">
      <dsp:nvSpPr>
        <dsp:cNvPr id="0" name=""/>
        <dsp:cNvSpPr/>
      </dsp:nvSpPr>
      <dsp:spPr>
        <a:xfrm>
          <a:off x="0" y="10291"/>
          <a:ext cx="8064895" cy="20286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5925" tIns="145796" rIns="625925" bIns="78232"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171450" lvl="1" indent="-171450" algn="l" defTabSz="711200">
            <a:lnSpc>
              <a:spcPct val="90000"/>
            </a:lnSpc>
            <a:spcBef>
              <a:spcPct val="0"/>
            </a:spcBef>
            <a:spcAft>
              <a:spcPct val="15000"/>
            </a:spcAft>
            <a:buChar char="••"/>
          </a:pPr>
          <a:r>
            <a:rPr lang="en-US" sz="1600" kern="1200" dirty="0" smtClean="0"/>
            <a:t>Compression of gases to smaller and smaller volumes.</a:t>
          </a:r>
          <a:endParaRPr lang="en-US" sz="1600" kern="1200" dirty="0"/>
        </a:p>
        <a:p>
          <a:pPr marL="171450" lvl="1" indent="-171450" algn="l" defTabSz="711200">
            <a:lnSpc>
              <a:spcPct val="90000"/>
            </a:lnSpc>
            <a:spcBef>
              <a:spcPct val="0"/>
            </a:spcBef>
            <a:spcAft>
              <a:spcPct val="15000"/>
            </a:spcAft>
            <a:buChar char="••"/>
          </a:pPr>
          <a:r>
            <a:rPr lang="en-US" sz="1600" kern="1200" dirty="0" smtClean="0"/>
            <a:t>1L (sea level)→1/2 L at 33 feet and so on.</a:t>
          </a:r>
          <a:endParaRPr lang="en-US" sz="1600" kern="1200" dirty="0"/>
        </a:p>
        <a:p>
          <a:pPr marL="171450" lvl="1" indent="-171450" algn="l" defTabSz="711200">
            <a:lnSpc>
              <a:spcPct val="90000"/>
            </a:lnSpc>
            <a:spcBef>
              <a:spcPct val="0"/>
            </a:spcBef>
            <a:spcAft>
              <a:spcPct val="15000"/>
            </a:spcAft>
            <a:buChar char="••"/>
          </a:pPr>
          <a:r>
            <a:rPr lang="en-US" sz="1600" u="none" kern="1200" baseline="0" dirty="0" smtClean="0">
              <a:solidFill>
                <a:srgbClr val="FF0000"/>
              </a:solidFill>
            </a:rPr>
            <a:t>Volume to which a given quantity of gas is compressed is inversely proportional to the pressure. </a:t>
          </a:r>
          <a:endParaRPr lang="en-US" sz="1600" u="none" kern="1200" dirty="0">
            <a:solidFill>
              <a:srgbClr val="FF0000"/>
            </a:solidFill>
          </a:endParaRPr>
        </a:p>
        <a:p>
          <a:pPr marL="171450" lvl="1" indent="-171450" algn="l" defTabSz="711200">
            <a:lnSpc>
              <a:spcPct val="90000"/>
            </a:lnSpc>
            <a:spcBef>
              <a:spcPct val="0"/>
            </a:spcBef>
            <a:spcAft>
              <a:spcPct val="15000"/>
            </a:spcAft>
            <a:buChar char="••"/>
          </a:pPr>
          <a:r>
            <a:rPr lang="en-US" sz="1600" u="none" kern="1200" dirty="0" smtClean="0">
              <a:solidFill>
                <a:schemeClr val="bg1">
                  <a:lumMod val="75000"/>
                </a:schemeClr>
              </a:solidFill>
            </a:rPr>
            <a:t>This is a principle of physics called Boyle’s law, which is extremely important in diving physiology because increased pressure can collapse the air chambers of the diver’s body, especially the lungs, and often causes serious damage.</a:t>
          </a:r>
          <a:endParaRPr lang="en-US" sz="1600" u="none" kern="1200" dirty="0">
            <a:solidFill>
              <a:schemeClr val="bg1">
                <a:lumMod val="75000"/>
              </a:schemeClr>
            </a:solidFill>
          </a:endParaRPr>
        </a:p>
      </dsp:txBody>
      <dsp:txXfrm>
        <a:off x="0" y="10291"/>
        <a:ext cx="8064895" cy="2028600"/>
      </dsp:txXfrm>
    </dsp:sp>
    <dsp:sp modelId="{51014FD7-35E1-9646-90E4-D23BEFEF4DB6}">
      <dsp:nvSpPr>
        <dsp:cNvPr id="0" name=""/>
        <dsp:cNvSpPr/>
      </dsp:nvSpPr>
      <dsp:spPr>
        <a:xfrm>
          <a:off x="403244" y="6237"/>
          <a:ext cx="5645426" cy="2066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622300">
            <a:lnSpc>
              <a:spcPct val="90000"/>
            </a:lnSpc>
            <a:spcBef>
              <a:spcPct val="0"/>
            </a:spcBef>
            <a:spcAft>
              <a:spcPct val="35000"/>
            </a:spcAft>
          </a:pPr>
          <a:r>
            <a:rPr lang="en-US" sz="1400" kern="1200" dirty="0" smtClean="0"/>
            <a:t>Effect of depth on the volume of the gases – Boyle’s Law:</a:t>
          </a:r>
          <a:endParaRPr lang="en-US" sz="1400" kern="1200" dirty="0"/>
        </a:p>
      </dsp:txBody>
      <dsp:txXfrm>
        <a:off x="413331" y="16324"/>
        <a:ext cx="5625252" cy="186466"/>
      </dsp:txXfrm>
    </dsp:sp>
    <dsp:sp modelId="{F2861EF7-5A2D-794E-93ED-564E4709DFD0}">
      <dsp:nvSpPr>
        <dsp:cNvPr id="0" name=""/>
        <dsp:cNvSpPr/>
      </dsp:nvSpPr>
      <dsp:spPr>
        <a:xfrm>
          <a:off x="0" y="2279277"/>
          <a:ext cx="8064895" cy="11907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5925" tIns="145796" rIns="62592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Increase in density of gas and hence increased work of breathing.</a:t>
          </a:r>
          <a:r>
            <a:rPr lang="ar-SA" sz="1600" kern="1200" dirty="0" smtClean="0"/>
            <a:t> </a:t>
          </a:r>
          <a:r>
            <a:rPr lang="en-US" sz="1600" kern="1200" dirty="0" smtClean="0"/>
            <a:t> </a:t>
          </a:r>
          <a:endParaRPr lang="en-US" sz="1600" kern="1200" dirty="0">
            <a:latin typeface="+mn-lt"/>
            <a:ea typeface="+mn-ea"/>
            <a:cs typeface="+mn-cs"/>
          </a:endParaRPr>
        </a:p>
        <a:p>
          <a:pPr marL="171450" lvl="1" indent="-171450" algn="l" defTabSz="711200">
            <a:lnSpc>
              <a:spcPct val="90000"/>
            </a:lnSpc>
            <a:spcBef>
              <a:spcPct val="0"/>
            </a:spcBef>
            <a:spcAft>
              <a:spcPct val="15000"/>
            </a:spcAft>
            <a:buChar char="••"/>
          </a:pPr>
          <a:r>
            <a:rPr lang="en-US" sz="1600" u="none" kern="1200" dirty="0" smtClean="0">
              <a:solidFill>
                <a:schemeClr val="bg1">
                  <a:lumMod val="75000"/>
                </a:schemeClr>
              </a:solidFill>
              <a:latin typeface="+mn-lt"/>
              <a:ea typeface="+mn-ea"/>
              <a:cs typeface="+mn-cs"/>
            </a:rPr>
            <a:t>Increase air resistance in the airway like swallowing jelly instead of water</a:t>
          </a:r>
          <a:endParaRPr lang="ar-SA" sz="1600" u="none" kern="1200" dirty="0" smtClean="0">
            <a:solidFill>
              <a:schemeClr val="bg1">
                <a:lumMod val="75000"/>
              </a:schemeClr>
            </a:solidFill>
            <a:latin typeface="+mn-lt"/>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chemeClr val="bg1">
                  <a:lumMod val="50000"/>
                </a:schemeClr>
              </a:solidFill>
              <a:latin typeface="+mn-lt"/>
              <a:ea typeface="+mn-ea"/>
              <a:cs typeface="+mn-cs"/>
            </a:rPr>
            <a:t> </a:t>
          </a:r>
          <a:r>
            <a:rPr lang="ar-SA" sz="1600" kern="1200" dirty="0" smtClean="0">
              <a:solidFill>
                <a:schemeClr val="bg1">
                  <a:lumMod val="65000"/>
                </a:schemeClr>
              </a:solidFill>
            </a:rPr>
            <a:t>زيادة كمية الضغط </a:t>
          </a:r>
          <a:r>
            <a:rPr lang="ar-SA" sz="1600" kern="1200" dirty="0" err="1" smtClean="0">
              <a:solidFill>
                <a:schemeClr val="bg1">
                  <a:lumMod val="65000"/>
                </a:schemeClr>
              </a:solidFill>
            </a:rPr>
            <a:t>بتؤدي</a:t>
          </a:r>
          <a:r>
            <a:rPr lang="ar-SA" sz="1600" kern="1200" dirty="0" smtClean="0">
              <a:solidFill>
                <a:schemeClr val="bg1">
                  <a:lumMod val="65000"/>
                </a:schemeClr>
              </a:solidFill>
            </a:rPr>
            <a:t> إلى تقارب جزيئات وبالتالي </a:t>
          </a:r>
          <a:r>
            <a:rPr lang="ar-SA" sz="1600" kern="1200" dirty="0" err="1" smtClean="0">
              <a:solidFill>
                <a:schemeClr val="bg1">
                  <a:lumMod val="65000"/>
                </a:schemeClr>
              </a:solidFill>
            </a:rPr>
            <a:t>بتقل</a:t>
          </a:r>
          <a:r>
            <a:rPr lang="ar-SA" sz="1600" kern="1200" dirty="0" smtClean="0">
              <a:solidFill>
                <a:schemeClr val="bg1">
                  <a:lumMod val="65000"/>
                </a:schemeClr>
              </a:solidFill>
            </a:rPr>
            <a:t> المساحة بين الجزيئات، هذا التقارب يخلي الغاز كثيف جدًا وشبيه بالسوائل</a:t>
          </a:r>
          <a:endParaRPr lang="en-US" sz="1600" kern="1200" dirty="0">
            <a:solidFill>
              <a:schemeClr val="bg1">
                <a:lumMod val="65000"/>
              </a:schemeClr>
            </a:solidFill>
            <a:latin typeface="+mn-lt"/>
            <a:ea typeface="+mn-ea"/>
            <a:cs typeface="+mn-cs"/>
          </a:endParaRPr>
        </a:p>
      </dsp:txBody>
      <dsp:txXfrm>
        <a:off x="0" y="2279277"/>
        <a:ext cx="8064895" cy="1190700"/>
      </dsp:txXfrm>
    </dsp:sp>
    <dsp:sp modelId="{79080498-4A21-2A4E-A957-BB9C22731602}">
      <dsp:nvSpPr>
        <dsp:cNvPr id="0" name=""/>
        <dsp:cNvSpPr/>
      </dsp:nvSpPr>
      <dsp:spPr>
        <a:xfrm>
          <a:off x="403244" y="2175957"/>
          <a:ext cx="5645426" cy="2066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622300">
            <a:lnSpc>
              <a:spcPct val="90000"/>
            </a:lnSpc>
            <a:spcBef>
              <a:spcPct val="0"/>
            </a:spcBef>
            <a:spcAft>
              <a:spcPct val="35000"/>
            </a:spcAft>
          </a:pPr>
          <a:r>
            <a:rPr lang="en-US" sz="1400" kern="1200" dirty="0" smtClean="0"/>
            <a:t>Effect of depth on the density of gases:</a:t>
          </a:r>
          <a:endParaRPr lang="en-US" sz="1400" kern="1200" dirty="0"/>
        </a:p>
      </dsp:txBody>
      <dsp:txXfrm>
        <a:off x="413331" y="2186044"/>
        <a:ext cx="5625252" cy="186466"/>
      </dsp:txXfrm>
    </dsp:sp>
    <dsp:sp modelId="{950F667B-F73E-DA4B-9074-B20F6BB2B276}">
      <dsp:nvSpPr>
        <dsp:cNvPr id="0" name=""/>
        <dsp:cNvSpPr/>
      </dsp:nvSpPr>
      <dsp:spPr>
        <a:xfrm>
          <a:off x="0" y="3611097"/>
          <a:ext cx="8064895" cy="1455299"/>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5925" tIns="145796" rIns="625925" bIns="113792" numCol="1" spcCol="1270" anchor="t" anchorCtr="0">
          <a:noAutofit/>
        </a:bodyPr>
        <a:lstStyle/>
        <a:p>
          <a:pPr marL="171450" lvl="1" indent="0" algn="l" defTabSz="711200">
            <a:lnSpc>
              <a:spcPct val="90000"/>
            </a:lnSpc>
            <a:spcBef>
              <a:spcPct val="0"/>
            </a:spcBef>
            <a:spcAft>
              <a:spcPct val="15000"/>
            </a:spcAft>
            <a:buChar char="••"/>
          </a:pPr>
          <a:r>
            <a:rPr lang="en-US" sz="1600" kern="1200" dirty="0" smtClean="0"/>
            <a:t>Has 2 principle effects:</a:t>
          </a:r>
          <a:endParaRPr lang="en-US" sz="1600" kern="1200" dirty="0"/>
        </a:p>
        <a:p>
          <a:pPr marL="171450" lvl="1" indent="0" algn="l" defTabSz="711200">
            <a:lnSpc>
              <a:spcPct val="90000"/>
            </a:lnSpc>
            <a:spcBef>
              <a:spcPct val="0"/>
            </a:spcBef>
            <a:spcAft>
              <a:spcPct val="15000"/>
            </a:spcAft>
            <a:buChar char="••"/>
          </a:pPr>
          <a:r>
            <a:rPr lang="en-US" sz="1600" kern="1200" dirty="0" smtClean="0"/>
            <a:t>* Nitrogen narcosis (anesthetic effect).</a:t>
          </a:r>
          <a:endParaRPr lang="en-US" sz="1600" kern="1200" dirty="0"/>
        </a:p>
        <a:p>
          <a:pPr marL="171450" lvl="1" indent="0" algn="l" defTabSz="711200">
            <a:lnSpc>
              <a:spcPct val="90000"/>
            </a:lnSpc>
            <a:spcBef>
              <a:spcPct val="0"/>
            </a:spcBef>
            <a:spcAft>
              <a:spcPct val="15000"/>
            </a:spcAft>
            <a:buChar char="••"/>
          </a:pPr>
          <a:r>
            <a:rPr lang="en-US" sz="1600" kern="1200" dirty="0" smtClean="0"/>
            <a:t>* Decompression sickness</a:t>
          </a:r>
          <a:r>
            <a:rPr lang="en-US" sz="1600" kern="1200" dirty="0" smtClean="0">
              <a:solidFill>
                <a:schemeClr val="bg1">
                  <a:lumMod val="75000"/>
                </a:schemeClr>
              </a:solidFill>
            </a:rPr>
            <a:t>. </a:t>
          </a:r>
          <a:r>
            <a:rPr lang="en-US" sz="1600" u="sng" kern="1200" dirty="0" smtClean="0">
              <a:solidFill>
                <a:schemeClr val="bg1">
                  <a:lumMod val="75000"/>
                </a:schemeClr>
              </a:solidFill>
              <a:latin typeface="+mn-lt"/>
              <a:ea typeface="+mn-ea"/>
              <a:cs typeface="+mn-cs"/>
            </a:rPr>
            <a:t>Results in nitrogen dissolved in the tissues in a liquid form. </a:t>
          </a:r>
          <a:endParaRPr lang="en-US" sz="1600" u="sng" kern="1200" dirty="0">
            <a:solidFill>
              <a:schemeClr val="bg1">
                <a:lumMod val="75000"/>
              </a:schemeClr>
            </a:solidFill>
          </a:endParaRPr>
        </a:p>
        <a:p>
          <a:pPr marL="171450" marR="0" lvl="1" indent="-171450" algn="l" defTabSz="711200" rtl="0" eaLnBrk="1" fontAlgn="auto" latinLnBrk="0" hangingPunct="1">
            <a:lnSpc>
              <a:spcPct val="90000"/>
            </a:lnSpc>
            <a:spcBef>
              <a:spcPct val="0"/>
            </a:spcBef>
            <a:spcAft>
              <a:spcPct val="15000"/>
            </a:spcAft>
            <a:buClrTx/>
            <a:buSzTx/>
            <a:buFontTx/>
            <a:buChar char="••"/>
            <a:tabLst/>
            <a:defRPr/>
          </a:pPr>
          <a:endParaRPr lang="en-US" sz="1600" u="sng" kern="1200" dirty="0"/>
        </a:p>
      </dsp:txBody>
      <dsp:txXfrm>
        <a:off x="0" y="3611097"/>
        <a:ext cx="8064895" cy="1455299"/>
      </dsp:txXfrm>
    </dsp:sp>
    <dsp:sp modelId="{BE17DA92-FD94-8840-A0DD-83E575AD8E68}">
      <dsp:nvSpPr>
        <dsp:cNvPr id="0" name=""/>
        <dsp:cNvSpPr/>
      </dsp:nvSpPr>
      <dsp:spPr>
        <a:xfrm>
          <a:off x="403244" y="3507778"/>
          <a:ext cx="5645426" cy="2066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622300">
            <a:lnSpc>
              <a:spcPct val="90000"/>
            </a:lnSpc>
            <a:spcBef>
              <a:spcPct val="0"/>
            </a:spcBef>
            <a:spcAft>
              <a:spcPct val="35000"/>
            </a:spcAft>
          </a:pPr>
          <a:r>
            <a:rPr lang="en-US" sz="1400" kern="1200" dirty="0" smtClean="0"/>
            <a:t>Nitrogen effect at high nitrogen pressure:</a:t>
          </a:r>
          <a:endParaRPr lang="en-US" sz="1400" kern="1200" dirty="0"/>
        </a:p>
      </dsp:txBody>
      <dsp:txXfrm>
        <a:off x="413331" y="3517865"/>
        <a:ext cx="5625252" cy="18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F0893-7F42-2249-8DC2-7518893309FE}">
      <dsp:nvSpPr>
        <dsp:cNvPr id="0" name=""/>
        <dsp:cNvSpPr/>
      </dsp:nvSpPr>
      <dsp:spPr>
        <a:xfrm>
          <a:off x="2847984" y="282474"/>
          <a:ext cx="5411632" cy="2908539"/>
        </a:xfrm>
        <a:prstGeom prst="round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pc="-5" dirty="0" smtClean="0">
              <a:latin typeface="+mn-lt"/>
              <a:cs typeface="Times New Roman"/>
            </a:rPr>
            <a:t>Nitrogen like </a:t>
          </a:r>
          <a:r>
            <a:rPr lang="en-US" sz="2000" kern="1200" spc="-10" dirty="0" smtClean="0">
              <a:latin typeface="+mn-lt"/>
              <a:cs typeface="Times New Roman"/>
            </a:rPr>
            <a:t>most </a:t>
          </a:r>
          <a:r>
            <a:rPr lang="en-US" sz="2000" kern="1200" spc="-5" dirty="0" smtClean="0">
              <a:latin typeface="+mn-lt"/>
              <a:cs typeface="Times New Roman"/>
            </a:rPr>
            <a:t>other anesthetic gases,  dissolves freely </a:t>
          </a:r>
          <a:r>
            <a:rPr lang="en-US" sz="2000" kern="1200" dirty="0" smtClean="0">
              <a:latin typeface="+mn-lt"/>
              <a:cs typeface="Times New Roman"/>
            </a:rPr>
            <a:t>in </a:t>
          </a:r>
          <a:r>
            <a:rPr lang="en-US" sz="2000" kern="1200" spc="-5" dirty="0" smtClean="0">
              <a:latin typeface="+mn-lt"/>
              <a:cs typeface="Times New Roman"/>
            </a:rPr>
            <a:t>the fats of </a:t>
          </a:r>
          <a:r>
            <a:rPr lang="en-US" sz="2000" kern="1200" dirty="0" smtClean="0">
              <a:latin typeface="+mn-lt"/>
              <a:cs typeface="Times New Roman"/>
            </a:rPr>
            <a:t>the </a:t>
          </a:r>
          <a:r>
            <a:rPr lang="en-US" sz="2000" kern="1200" spc="-5" dirty="0" smtClean="0">
              <a:latin typeface="+mn-lt"/>
              <a:cs typeface="Times New Roman"/>
            </a:rPr>
            <a:t>body, Including the membranes </a:t>
          </a:r>
          <a:r>
            <a:rPr lang="en-US" sz="2000" kern="1200" dirty="0" smtClean="0">
              <a:latin typeface="+mn-lt"/>
              <a:cs typeface="Times New Roman"/>
            </a:rPr>
            <a:t>and </a:t>
          </a:r>
          <a:r>
            <a:rPr lang="en-US" sz="2000" kern="1200" spc="-5" dirty="0" smtClean="0">
              <a:latin typeface="+mn-lt"/>
              <a:cs typeface="Times New Roman"/>
            </a:rPr>
            <a:t>other lipid </a:t>
          </a:r>
          <a:r>
            <a:rPr lang="en-US" sz="2000" kern="1200" dirty="0" smtClean="0">
              <a:latin typeface="+mn-lt"/>
              <a:cs typeface="Times New Roman"/>
            </a:rPr>
            <a:t>structures of the</a:t>
          </a:r>
          <a:r>
            <a:rPr lang="en-US" sz="2000" kern="1200" spc="-105" dirty="0" smtClean="0">
              <a:latin typeface="+mn-lt"/>
              <a:cs typeface="Times New Roman"/>
            </a:rPr>
            <a:t> </a:t>
          </a:r>
          <a:r>
            <a:rPr lang="en-US" sz="2000" kern="1200" dirty="0" smtClean="0">
              <a:latin typeface="+mn-lt"/>
              <a:cs typeface="Times New Roman"/>
            </a:rPr>
            <a:t>neurons.</a:t>
          </a:r>
        </a:p>
        <a:p>
          <a:pPr lvl="0" algn="ctr" defTabSz="889000">
            <a:lnSpc>
              <a:spcPct val="90000"/>
            </a:lnSpc>
            <a:spcBef>
              <a:spcPct val="0"/>
            </a:spcBef>
            <a:spcAft>
              <a:spcPct val="35000"/>
            </a:spcAft>
          </a:pPr>
          <a:r>
            <a:rPr lang="en-US" sz="2000" kern="1200" spc="-5" dirty="0" smtClean="0">
              <a:latin typeface="+mn-lt"/>
              <a:cs typeface="Times New Roman"/>
            </a:rPr>
            <a:t>This </a:t>
          </a:r>
          <a:r>
            <a:rPr lang="en-US" sz="2000" kern="1200" dirty="0" smtClean="0">
              <a:latin typeface="+mn-lt"/>
              <a:cs typeface="Times New Roman"/>
            </a:rPr>
            <a:t>leads to </a:t>
          </a:r>
          <a:r>
            <a:rPr lang="en-US" sz="2000" kern="1200" spc="-5" dirty="0" smtClean="0">
              <a:latin typeface="+mn-lt"/>
              <a:cs typeface="Times New Roman"/>
            </a:rPr>
            <a:t>alteration </a:t>
          </a:r>
          <a:r>
            <a:rPr lang="en-US" sz="2000" kern="1200" dirty="0" smtClean="0">
              <a:latin typeface="+mn-lt"/>
              <a:cs typeface="Times New Roman"/>
            </a:rPr>
            <a:t>of the </a:t>
          </a:r>
          <a:r>
            <a:rPr lang="en-US" sz="2000" kern="1200" spc="-5" dirty="0" smtClean="0">
              <a:latin typeface="+mn-lt"/>
              <a:cs typeface="Times New Roman"/>
            </a:rPr>
            <a:t>electrical conductance </a:t>
          </a:r>
          <a:r>
            <a:rPr lang="en-US" sz="2000" kern="1200" dirty="0" smtClean="0">
              <a:latin typeface="+mn-lt"/>
              <a:cs typeface="Times New Roman"/>
            </a:rPr>
            <a:t>of the </a:t>
          </a:r>
          <a:r>
            <a:rPr lang="en-US" sz="2000" kern="1200" spc="-5" dirty="0" smtClean="0">
              <a:latin typeface="+mn-lt"/>
              <a:cs typeface="Times New Roman"/>
            </a:rPr>
            <a:t>membranes, and therefore</a:t>
          </a:r>
          <a:r>
            <a:rPr lang="en-US" sz="2000" kern="1200" spc="-5" baseline="0" dirty="0" smtClean="0">
              <a:latin typeface="+mn-lt"/>
              <a:cs typeface="Times New Roman"/>
            </a:rPr>
            <a:t> </a:t>
          </a:r>
          <a:r>
            <a:rPr lang="en-US" sz="2000" kern="1200" spc="-5" dirty="0" smtClean="0">
              <a:latin typeface="+mn-lt"/>
              <a:cs typeface="Times New Roman"/>
            </a:rPr>
            <a:t>reduces their excitability and subsequent narcosis </a:t>
          </a:r>
          <a:r>
            <a:rPr lang="en-US" sz="2000" kern="1200" dirty="0" smtClean="0">
              <a:latin typeface="+mn-lt"/>
              <a:cs typeface="Times New Roman"/>
            </a:rPr>
            <a:t>develops.</a:t>
          </a:r>
        </a:p>
      </dsp:txBody>
      <dsp:txXfrm>
        <a:off x="2989967" y="424457"/>
        <a:ext cx="5127666" cy="2624573"/>
      </dsp:txXfrm>
    </dsp:sp>
    <dsp:sp modelId="{D9FF5228-E774-F743-AEA7-77240E284A52}">
      <dsp:nvSpPr>
        <dsp:cNvPr id="0" name=""/>
        <dsp:cNvSpPr/>
      </dsp:nvSpPr>
      <dsp:spPr>
        <a:xfrm rot="8890613">
          <a:off x="2499031" y="3393811"/>
          <a:ext cx="769195" cy="0"/>
        </a:xfrm>
        <a:custGeom>
          <a:avLst/>
          <a:gdLst/>
          <a:ahLst/>
          <a:cxnLst/>
          <a:rect l="0" t="0" r="0" b="0"/>
          <a:pathLst>
            <a:path>
              <a:moveTo>
                <a:pt x="0" y="0"/>
              </a:moveTo>
              <a:lnTo>
                <a:pt x="769195" y="0"/>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08BFB8-9231-F340-8443-BF59ED3D74C5}">
      <dsp:nvSpPr>
        <dsp:cNvPr id="0" name=""/>
        <dsp:cNvSpPr/>
      </dsp:nvSpPr>
      <dsp:spPr>
        <a:xfrm>
          <a:off x="104545" y="3596609"/>
          <a:ext cx="2931993" cy="1224167"/>
        </a:xfrm>
        <a:prstGeom prst="round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dirty="0" smtClean="0">
              <a:latin typeface="+mn-lt"/>
              <a:cs typeface="Times New Roman"/>
            </a:rPr>
            <a:t>At </a:t>
          </a:r>
          <a:r>
            <a:rPr lang="en-US" sz="2000" b="1" kern="1200" spc="-5" dirty="0" smtClean="0">
              <a:solidFill>
                <a:schemeClr val="accent4">
                  <a:lumMod val="75000"/>
                </a:schemeClr>
              </a:solidFill>
              <a:latin typeface="+mn-lt"/>
              <a:cs typeface="Times New Roman"/>
            </a:rPr>
            <a:t>120 feet</a:t>
          </a:r>
          <a:r>
            <a:rPr lang="en-US" sz="2000" b="1" kern="1200" spc="-5" dirty="0" smtClean="0">
              <a:latin typeface="+mn-lt"/>
              <a:cs typeface="Times New Roman"/>
            </a:rPr>
            <a:t>:</a:t>
          </a:r>
          <a:r>
            <a:rPr lang="en-US" sz="2000" kern="1200" spc="-5" dirty="0" smtClean="0">
              <a:latin typeface="+mn-lt"/>
              <a:cs typeface="Times New Roman"/>
            </a:rPr>
            <a:t> T</a:t>
          </a:r>
          <a:r>
            <a:rPr lang="en-US" sz="2000" kern="1200" dirty="0" smtClean="0">
              <a:latin typeface="+mn-lt"/>
              <a:cs typeface="Times New Roman"/>
            </a:rPr>
            <a:t>he diver</a:t>
          </a:r>
          <a:r>
            <a:rPr lang="en-US" sz="2000" kern="1200" baseline="0" dirty="0" smtClean="0">
              <a:latin typeface="+mn-lt"/>
              <a:cs typeface="Times New Roman"/>
            </a:rPr>
            <a:t> </a:t>
          </a:r>
          <a:r>
            <a:rPr lang="en-US" sz="2000" u="sng" kern="1200" baseline="0" dirty="0" smtClean="0">
              <a:solidFill>
                <a:schemeClr val="bg1">
                  <a:lumMod val="85000"/>
                </a:schemeClr>
              </a:solidFill>
              <a:latin typeface="+mn-lt"/>
              <a:cs typeface="Times New Roman"/>
            </a:rPr>
            <a:t>exhibits cheerful behavior </a:t>
          </a:r>
          <a:r>
            <a:rPr lang="en-US" sz="2000" kern="1200" baseline="0" dirty="0" smtClean="0">
              <a:latin typeface="+mn-lt"/>
              <a:cs typeface="Times New Roman"/>
            </a:rPr>
            <a:t>and loses his cares.</a:t>
          </a:r>
          <a:endParaRPr lang="en-US" sz="2000" kern="1200" dirty="0">
            <a:latin typeface="+mn-lt"/>
          </a:endParaRPr>
        </a:p>
      </dsp:txBody>
      <dsp:txXfrm>
        <a:off x="164304" y="3656368"/>
        <a:ext cx="2812475" cy="1104649"/>
      </dsp:txXfrm>
    </dsp:sp>
    <dsp:sp modelId="{4C55A587-9FF0-7A4F-AB69-A4519DE8E37C}">
      <dsp:nvSpPr>
        <dsp:cNvPr id="0" name=""/>
        <dsp:cNvSpPr/>
      </dsp:nvSpPr>
      <dsp:spPr>
        <a:xfrm rot="5799176">
          <a:off x="5156354" y="3393804"/>
          <a:ext cx="408331" cy="0"/>
        </a:xfrm>
        <a:custGeom>
          <a:avLst/>
          <a:gdLst/>
          <a:ahLst/>
          <a:cxnLst/>
          <a:rect l="0" t="0" r="0" b="0"/>
          <a:pathLst>
            <a:path>
              <a:moveTo>
                <a:pt x="0" y="0"/>
              </a:moveTo>
              <a:lnTo>
                <a:pt x="408331" y="0"/>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AE21B9-78EF-7A49-B8E0-9C9147C0749D}">
      <dsp:nvSpPr>
        <dsp:cNvPr id="0" name=""/>
        <dsp:cNvSpPr/>
      </dsp:nvSpPr>
      <dsp:spPr>
        <a:xfrm>
          <a:off x="3252559" y="3596595"/>
          <a:ext cx="4032394" cy="1167871"/>
        </a:xfrm>
        <a:prstGeom prst="round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spc="-5" dirty="0" smtClean="0">
              <a:latin typeface="+mn-lt"/>
              <a:cs typeface="Times New Roman"/>
            </a:rPr>
            <a:t>At </a:t>
          </a:r>
          <a:r>
            <a:rPr lang="en-US" sz="2000" b="1" kern="1200" dirty="0" smtClean="0">
              <a:solidFill>
                <a:schemeClr val="accent4">
                  <a:lumMod val="75000"/>
                </a:schemeClr>
              </a:solidFill>
              <a:latin typeface="+mn-lt"/>
              <a:cs typeface="Times New Roman"/>
            </a:rPr>
            <a:t>150-</a:t>
          </a:r>
          <a:r>
            <a:rPr lang="en-US" sz="2000" b="1" u="sng" kern="1200" dirty="0" smtClean="0">
              <a:solidFill>
                <a:schemeClr val="accent4">
                  <a:lumMod val="75000"/>
                </a:schemeClr>
              </a:solidFill>
              <a:latin typeface="+mn-lt"/>
              <a:cs typeface="Times New Roman"/>
            </a:rPr>
            <a:t>200 feet</a:t>
          </a:r>
          <a:r>
            <a:rPr lang="en-US" sz="2000" b="1" kern="1200" dirty="0" smtClean="0">
              <a:latin typeface="+mn-lt"/>
              <a:cs typeface="Times New Roman"/>
            </a:rPr>
            <a:t>: </a:t>
          </a:r>
          <a:r>
            <a:rPr lang="en-US" sz="2000" kern="1200" dirty="0" smtClean="0">
              <a:latin typeface="+mn-lt"/>
              <a:cs typeface="Times New Roman"/>
            </a:rPr>
            <a:t>There </a:t>
          </a:r>
          <a:r>
            <a:rPr lang="en-US" sz="2000" kern="1200" spc="-5" dirty="0" smtClean="0">
              <a:latin typeface="+mn-lt"/>
              <a:cs typeface="Times New Roman"/>
            </a:rPr>
            <a:t>is </a:t>
          </a:r>
          <a:r>
            <a:rPr lang="en-US" sz="2000" kern="1200" dirty="0" smtClean="0">
              <a:latin typeface="+mn-lt"/>
              <a:cs typeface="Times New Roman"/>
            </a:rPr>
            <a:t>a </a:t>
          </a:r>
          <a:r>
            <a:rPr lang="en-US" sz="2000" kern="1200" spc="-5" dirty="0" smtClean="0">
              <a:latin typeface="+mn-lt"/>
              <a:cs typeface="Times New Roman"/>
            </a:rPr>
            <a:t>feeling </a:t>
          </a:r>
          <a:r>
            <a:rPr lang="en-US" sz="2000" kern="1200" dirty="0" smtClean="0">
              <a:latin typeface="+mn-lt"/>
              <a:cs typeface="Times New Roman"/>
            </a:rPr>
            <a:t>of</a:t>
          </a:r>
          <a:r>
            <a:rPr lang="en-US" sz="2000" kern="1200" spc="-90" dirty="0" smtClean="0">
              <a:latin typeface="+mn-lt"/>
              <a:cs typeface="Times New Roman"/>
            </a:rPr>
            <a:t> </a:t>
          </a:r>
          <a:r>
            <a:rPr lang="en-US" sz="2000" kern="1200" dirty="0" smtClean="0">
              <a:latin typeface="+mn-lt"/>
              <a:cs typeface="Times New Roman"/>
            </a:rPr>
            <a:t>euphoria</a:t>
          </a:r>
          <a:r>
            <a:rPr lang="ar-SA" sz="2000" kern="1200" dirty="0" smtClean="0">
              <a:latin typeface="+mn-lt"/>
              <a:cs typeface="Times New Roman"/>
            </a:rPr>
            <a:t> يكون فرحان جدًا كأنه </a:t>
          </a:r>
          <a:r>
            <a:rPr lang="ar-SA" sz="2000" kern="1200" dirty="0" err="1" smtClean="0">
              <a:latin typeface="+mn-lt"/>
              <a:cs typeface="Times New Roman"/>
            </a:rPr>
            <a:t>ماخذ</a:t>
          </a:r>
          <a:r>
            <a:rPr lang="ar-SA" sz="2000" kern="1200" dirty="0" smtClean="0">
              <a:latin typeface="+mn-lt"/>
              <a:cs typeface="Times New Roman"/>
            </a:rPr>
            <a:t> مخدر </a:t>
          </a:r>
          <a:r>
            <a:rPr lang="en-US" sz="2000" kern="1200" dirty="0" smtClean="0">
              <a:latin typeface="+mn-lt"/>
              <a:cs typeface="Times New Roman"/>
            </a:rPr>
            <a:t> and drowsiness</a:t>
          </a:r>
          <a:r>
            <a:rPr lang="ar-SA" sz="2000" kern="1200" baseline="0" dirty="0" smtClean="0">
              <a:latin typeface="+mn-lt"/>
              <a:cs typeface="Times New Roman"/>
            </a:rPr>
            <a:t>دوخه </a:t>
          </a:r>
          <a:r>
            <a:rPr lang="en-US" sz="2000" kern="1200" dirty="0" smtClean="0">
              <a:latin typeface="+mn-lt"/>
              <a:cs typeface="Times New Roman"/>
            </a:rPr>
            <a:t> and </a:t>
          </a:r>
          <a:r>
            <a:rPr lang="en-US" sz="2000" kern="1200" spc="-5" dirty="0" smtClean="0">
              <a:latin typeface="+mn-lt"/>
              <a:cs typeface="Times New Roman"/>
            </a:rPr>
            <a:t>impaired</a:t>
          </a:r>
          <a:r>
            <a:rPr lang="en-US" sz="2000" kern="1200" spc="-40" dirty="0" smtClean="0">
              <a:latin typeface="+mn-lt"/>
              <a:cs typeface="Times New Roman"/>
            </a:rPr>
            <a:t> </a:t>
          </a:r>
          <a:r>
            <a:rPr lang="en-US" sz="2000" kern="1200" spc="-5" dirty="0" smtClean="0">
              <a:latin typeface="+mn-lt"/>
              <a:cs typeface="Times New Roman"/>
            </a:rPr>
            <a:t>performance.</a:t>
          </a:r>
          <a:endParaRPr lang="en-US" sz="2000" kern="1200" dirty="0" smtClean="0">
            <a:latin typeface="+mn-lt"/>
            <a:cs typeface="Times New Roman"/>
          </a:endParaRPr>
        </a:p>
      </dsp:txBody>
      <dsp:txXfrm>
        <a:off x="3309570" y="3653606"/>
        <a:ext cx="3918372" cy="1053849"/>
      </dsp:txXfrm>
    </dsp:sp>
    <dsp:sp modelId="{420662C3-65E1-204B-8815-BEA260D2AE67}">
      <dsp:nvSpPr>
        <dsp:cNvPr id="0" name=""/>
        <dsp:cNvSpPr/>
      </dsp:nvSpPr>
      <dsp:spPr>
        <a:xfrm rot="2013827">
          <a:off x="7684497" y="3393813"/>
          <a:ext cx="733633" cy="0"/>
        </a:xfrm>
        <a:custGeom>
          <a:avLst/>
          <a:gdLst/>
          <a:ahLst/>
          <a:cxnLst/>
          <a:rect l="0" t="0" r="0" b="0"/>
          <a:pathLst>
            <a:path>
              <a:moveTo>
                <a:pt x="0" y="0"/>
              </a:moveTo>
              <a:lnTo>
                <a:pt x="733633" y="0"/>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E90073-5EF2-224E-9876-57C073A53A99}">
      <dsp:nvSpPr>
        <dsp:cNvPr id="0" name=""/>
        <dsp:cNvSpPr/>
      </dsp:nvSpPr>
      <dsp:spPr>
        <a:xfrm>
          <a:off x="7504564" y="3596614"/>
          <a:ext cx="3465060" cy="1167901"/>
        </a:xfrm>
        <a:prstGeom prst="round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spc="-5" dirty="0" smtClean="0">
              <a:latin typeface="+mn-lt"/>
              <a:cs typeface="Times New Roman"/>
            </a:rPr>
            <a:t>At </a:t>
          </a:r>
          <a:r>
            <a:rPr lang="en-US" sz="2000" b="1" kern="1200" dirty="0" smtClean="0">
              <a:latin typeface="+mn-lt"/>
              <a:cs typeface="Times New Roman"/>
            </a:rPr>
            <a:t>higher pressure: </a:t>
          </a:r>
          <a:r>
            <a:rPr lang="en-US" sz="2000" b="0" kern="1200" dirty="0" smtClean="0">
              <a:latin typeface="+mn-lt"/>
              <a:cs typeface="Times New Roman"/>
            </a:rPr>
            <a:t>L</a:t>
          </a:r>
          <a:r>
            <a:rPr lang="en-US" sz="2000" kern="1200" spc="-5" dirty="0" smtClean="0">
              <a:latin typeface="+mn-lt"/>
              <a:cs typeface="Times New Roman"/>
            </a:rPr>
            <a:t>oss </a:t>
          </a:r>
          <a:r>
            <a:rPr lang="en-US" sz="2000" kern="1200" dirty="0" smtClean="0">
              <a:latin typeface="+mn-lt"/>
              <a:cs typeface="Times New Roman"/>
            </a:rPr>
            <a:t>of coordination</a:t>
          </a:r>
          <a:r>
            <a:rPr lang="en-US" sz="2000" kern="1200" spc="-120" dirty="0" smtClean="0">
              <a:latin typeface="+mn-lt"/>
              <a:cs typeface="Times New Roman"/>
            </a:rPr>
            <a:t> </a:t>
          </a:r>
          <a:r>
            <a:rPr lang="en-US" sz="2000" kern="1200" dirty="0" smtClean="0">
              <a:latin typeface="+mn-lt"/>
              <a:cs typeface="Times New Roman"/>
            </a:rPr>
            <a:t>and  finally </a:t>
          </a:r>
          <a:r>
            <a:rPr lang="en-US" sz="2000" kern="1200" spc="-5" dirty="0" smtClean="0">
              <a:latin typeface="+mn-lt"/>
              <a:cs typeface="Times New Roman"/>
            </a:rPr>
            <a:t>coma might</a:t>
          </a:r>
          <a:r>
            <a:rPr lang="en-US" sz="2000" kern="1200" spc="-100" dirty="0" smtClean="0">
              <a:latin typeface="+mn-lt"/>
              <a:cs typeface="Times New Roman"/>
            </a:rPr>
            <a:t> </a:t>
          </a:r>
          <a:r>
            <a:rPr lang="en-US" sz="2000" kern="1200" dirty="0" smtClean="0">
              <a:latin typeface="+mn-lt"/>
              <a:cs typeface="Times New Roman"/>
            </a:rPr>
            <a:t>develop</a:t>
          </a:r>
          <a:r>
            <a:rPr lang="en-US" sz="2300" kern="1200" dirty="0" smtClean="0">
              <a:latin typeface="+mn-lt"/>
              <a:cs typeface="Times New Roman"/>
            </a:rPr>
            <a:t>.</a:t>
          </a:r>
          <a:endParaRPr lang="en-US" sz="2300" kern="1200" dirty="0">
            <a:latin typeface="+mn-lt"/>
          </a:endParaRPr>
        </a:p>
      </dsp:txBody>
      <dsp:txXfrm>
        <a:off x="7561576" y="3653626"/>
        <a:ext cx="3351036" cy="10538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86A8E-FE8C-8C44-8ABB-E61131D74CC5}">
      <dsp:nvSpPr>
        <dsp:cNvPr id="0" name=""/>
        <dsp:cNvSpPr/>
      </dsp:nvSpPr>
      <dsp:spPr>
        <a:xfrm>
          <a:off x="2777020" y="283549"/>
          <a:ext cx="5895231" cy="4236315"/>
        </a:xfrm>
        <a:prstGeom prst="round2DiagRect">
          <a:avLst>
            <a:gd name="adj1" fmla="val 0"/>
            <a:gd name="adj2" fmla="val 16670"/>
          </a:avLst>
        </a:prstGeom>
        <a:solidFill>
          <a:schemeClr val="accent2">
            <a:alpha val="2000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A4CB8B3F-3A73-A44E-86D8-286E37F3BF48}">
      <dsp:nvSpPr>
        <dsp:cNvPr id="0" name=""/>
        <dsp:cNvSpPr/>
      </dsp:nvSpPr>
      <dsp:spPr>
        <a:xfrm>
          <a:off x="5724635" y="1152819"/>
          <a:ext cx="786" cy="2497775"/>
        </a:xfrm>
        <a:prstGeom prst="line">
          <a:avLst/>
        </a:prstGeom>
        <a:solidFill>
          <a:schemeClr val="accent3">
            <a:hueOff val="0"/>
            <a:satOff val="0"/>
            <a:lumOff val="0"/>
            <a:alphaOff val="0"/>
          </a:schemeClr>
        </a:solidFill>
        <a:ln w="19050" cap="flat" cmpd="sng" algn="ctr">
          <a:solidFill>
            <a:schemeClr val="accent3">
              <a:tint val="50000"/>
              <a:hueOff val="0"/>
              <a:satOff val="0"/>
              <a:lumOff val="0"/>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dsp:style>
    </dsp:sp>
    <dsp:sp modelId="{D92C110C-0B14-A543-8997-C4B9B27E9057}">
      <dsp:nvSpPr>
        <dsp:cNvPr id="0" name=""/>
        <dsp:cNvSpPr/>
      </dsp:nvSpPr>
      <dsp:spPr>
        <a:xfrm>
          <a:off x="2939513" y="335343"/>
          <a:ext cx="2739476" cy="268991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ctr" defTabSz="666750" rtl="0">
            <a:lnSpc>
              <a:spcPct val="90000"/>
            </a:lnSpc>
            <a:spcBef>
              <a:spcPct val="0"/>
            </a:spcBef>
            <a:spcAft>
              <a:spcPct val="35000"/>
            </a:spcAft>
          </a:pPr>
          <a:r>
            <a:rPr lang="en-US" sz="1500" kern="1200" dirty="0" smtClean="0"/>
            <a:t>Inert </a:t>
          </a:r>
          <a:r>
            <a:rPr lang="en-US" sz="1500" kern="1200" spc="-5" dirty="0" smtClean="0"/>
            <a:t>gas comes </a:t>
          </a:r>
          <a:r>
            <a:rPr lang="en-US" sz="1500" kern="1200" dirty="0" smtClean="0"/>
            <a:t>out of physical solution </a:t>
          </a:r>
          <a:r>
            <a:rPr lang="en-US" sz="1500" kern="1200" spc="-5" dirty="0" smtClean="0"/>
            <a:t>forming </a:t>
          </a:r>
          <a:r>
            <a:rPr lang="en-US" sz="1500" kern="1200" dirty="0" smtClean="0"/>
            <a:t>a </a:t>
          </a:r>
          <a:r>
            <a:rPr lang="en-US" sz="1500" kern="1200" spc="-5" dirty="0" smtClean="0"/>
            <a:t>gaseous </a:t>
          </a:r>
          <a:r>
            <a:rPr lang="en-US" sz="1500" kern="1200" dirty="0" smtClean="0"/>
            <a:t>phase (bubbles), leading</a:t>
          </a:r>
          <a:r>
            <a:rPr lang="en-US" sz="1500" kern="1200" spc="-110" dirty="0" smtClean="0"/>
            <a:t> </a:t>
          </a:r>
          <a:r>
            <a:rPr lang="en-US" sz="1500" kern="1200" dirty="0" smtClean="0"/>
            <a:t>to </a:t>
          </a:r>
          <a:r>
            <a:rPr lang="en-US" sz="1500" kern="1200" spc="-5" dirty="0" smtClean="0"/>
            <a:t>symptoms </a:t>
          </a:r>
          <a:r>
            <a:rPr lang="en-US" sz="1500" kern="1200" dirty="0" smtClean="0"/>
            <a:t>and</a:t>
          </a:r>
          <a:r>
            <a:rPr lang="en-US" sz="1500" kern="1200" spc="-80" dirty="0" smtClean="0"/>
            <a:t> </a:t>
          </a:r>
          <a:r>
            <a:rPr lang="en-US" sz="1500" kern="1200" dirty="0" smtClean="0"/>
            <a:t>signs.</a:t>
          </a:r>
          <a:endParaRPr lang="en-US" sz="1500" kern="1200" dirty="0"/>
        </a:p>
        <a:p>
          <a:pPr lvl="0" algn="ctr" defTabSz="666750" rtl="0">
            <a:lnSpc>
              <a:spcPct val="90000"/>
            </a:lnSpc>
            <a:spcBef>
              <a:spcPct val="0"/>
            </a:spcBef>
            <a:spcAft>
              <a:spcPct val="35000"/>
            </a:spcAft>
          </a:pPr>
          <a:r>
            <a:rPr lang="en-US" sz="1500" b="1" u="sng" kern="1200" spc="-5" dirty="0" smtClean="0"/>
            <a:t>During </a:t>
          </a:r>
          <a:r>
            <a:rPr lang="en-US" sz="1500" b="1" u="sng" kern="1200" dirty="0" smtClean="0"/>
            <a:t>slow ascent</a:t>
          </a:r>
          <a:r>
            <a:rPr lang="en-US" sz="1500" b="1" u="sng" kern="1200" baseline="0" dirty="0" smtClean="0"/>
            <a:t> </a:t>
          </a:r>
          <a:r>
            <a:rPr lang="en-US" sz="1500" u="sng" kern="1200" baseline="0" dirty="0" smtClean="0"/>
            <a:t>(</a:t>
          </a:r>
          <a:r>
            <a:rPr lang="en-US" sz="1500" u="sng" kern="1200" spc="-5" dirty="0" smtClean="0"/>
            <a:t>decompression is </a:t>
          </a:r>
          <a:r>
            <a:rPr lang="en-US" sz="1500" u="sng" kern="1200" dirty="0" smtClean="0"/>
            <a:t>fast)</a:t>
          </a:r>
          <a:r>
            <a:rPr lang="en-US" sz="1500" u="sng" kern="1200" baseline="0" dirty="0" smtClean="0"/>
            <a:t> </a:t>
          </a:r>
          <a:r>
            <a:rPr lang="en-US" sz="1500" kern="1200" dirty="0" smtClean="0"/>
            <a:t>N</a:t>
          </a:r>
          <a:r>
            <a:rPr lang="en-US" sz="1500" kern="1200" baseline="-25000" dirty="0" smtClean="0"/>
            <a:t>2</a:t>
          </a:r>
          <a:r>
            <a:rPr lang="en-US" sz="1500" kern="1200" dirty="0" smtClean="0"/>
            <a:t> is </a:t>
          </a:r>
          <a:r>
            <a:rPr lang="en-US" sz="1500" kern="1200" spc="-5" dirty="0" smtClean="0"/>
            <a:t>slowly removed </a:t>
          </a:r>
          <a:r>
            <a:rPr lang="en-US" sz="1500" kern="1200" dirty="0" smtClean="0"/>
            <a:t>from the </a:t>
          </a:r>
          <a:r>
            <a:rPr lang="en-US" sz="1500" kern="1200" spc="-5" dirty="0" smtClean="0"/>
            <a:t>tissues since </a:t>
          </a:r>
          <a:r>
            <a:rPr lang="en-US" sz="1500" kern="1200" dirty="0" smtClean="0"/>
            <a:t>the </a:t>
          </a:r>
          <a:r>
            <a:rPr lang="en-US" sz="1500" kern="1200" spc="-5" dirty="0" smtClean="0"/>
            <a:t>partial </a:t>
          </a:r>
          <a:r>
            <a:rPr lang="en-US" sz="1500" kern="1200" dirty="0" smtClean="0"/>
            <a:t>pressure </a:t>
          </a:r>
          <a:r>
            <a:rPr lang="en-US" sz="1500" kern="1200" spc="-5" dirty="0" smtClean="0"/>
            <a:t>there </a:t>
          </a:r>
          <a:r>
            <a:rPr lang="en-US" sz="1500" kern="1200" dirty="0" smtClean="0"/>
            <a:t>is </a:t>
          </a:r>
          <a:r>
            <a:rPr lang="en-US" sz="1500" kern="1200" spc="-5" dirty="0" smtClean="0"/>
            <a:t>higher  </a:t>
          </a:r>
          <a:r>
            <a:rPr lang="en-US" sz="1500" kern="1200" dirty="0" smtClean="0"/>
            <a:t>than that in the </a:t>
          </a:r>
          <a:r>
            <a:rPr lang="en-US" sz="1500" kern="1200" spc="-5" dirty="0" smtClean="0"/>
            <a:t>arterial </a:t>
          </a:r>
          <a:r>
            <a:rPr lang="en-US" sz="1500" kern="1200" dirty="0" smtClean="0"/>
            <a:t>blood and  alveolar</a:t>
          </a:r>
          <a:r>
            <a:rPr lang="en-US" sz="1500" kern="1200" spc="-114" dirty="0" smtClean="0"/>
            <a:t> </a:t>
          </a:r>
          <a:r>
            <a:rPr lang="en-US" sz="1500" kern="1200" dirty="0" smtClean="0"/>
            <a:t>gas. (</a:t>
          </a:r>
          <a:r>
            <a:rPr lang="en-US" sz="1500" u="sng" kern="1200" dirty="0" smtClean="0"/>
            <a:t>To</a:t>
          </a:r>
          <a:r>
            <a:rPr lang="en-US" sz="1500" u="sng" kern="1200" baseline="0" dirty="0" smtClean="0"/>
            <a:t> avoid getting </a:t>
          </a:r>
          <a:r>
            <a:rPr lang="en-US" sz="1500" u="sng" kern="1200" baseline="0" dirty="0" err="1" smtClean="0"/>
            <a:t>Cassion’s</a:t>
          </a:r>
          <a:r>
            <a:rPr lang="en-US" sz="1500" u="sng" kern="1200" baseline="0" dirty="0" smtClean="0"/>
            <a:t> disease</a:t>
          </a:r>
          <a:r>
            <a:rPr lang="en-US" sz="1500" kern="1200" baseline="0" dirty="0" smtClean="0"/>
            <a:t>)</a:t>
          </a:r>
          <a:endParaRPr lang="ar-SA" sz="1500" kern="1200" baseline="0" dirty="0" smtClean="0"/>
        </a:p>
        <a:p>
          <a:pPr lvl="0" algn="ctr" defTabSz="666750" rtl="0">
            <a:lnSpc>
              <a:spcPct val="90000"/>
            </a:lnSpc>
            <a:spcBef>
              <a:spcPct val="0"/>
            </a:spcBef>
            <a:spcAft>
              <a:spcPct val="35000"/>
            </a:spcAft>
          </a:pPr>
          <a:r>
            <a:rPr lang="en-US" sz="1500" b="1" u="sng" kern="1200" dirty="0" smtClean="0"/>
            <a:t>During</a:t>
          </a:r>
          <a:r>
            <a:rPr lang="en-US" sz="1500" b="1" u="sng" kern="1200" baseline="0" dirty="0" smtClean="0"/>
            <a:t> fast ascent </a:t>
          </a:r>
          <a:r>
            <a:rPr lang="en-US" sz="1500" kern="1200" baseline="0" dirty="0" smtClean="0"/>
            <a:t>(</a:t>
          </a:r>
          <a:r>
            <a:rPr lang="en-US" sz="1500" kern="1200" spc="-5" dirty="0" smtClean="0"/>
            <a:t>decompression is </a:t>
          </a:r>
          <a:r>
            <a:rPr lang="en-US" sz="1500" kern="1200" dirty="0" smtClean="0"/>
            <a:t>rapid)</a:t>
          </a:r>
          <a:r>
            <a:rPr lang="en-US" sz="1500" kern="1200" baseline="0" dirty="0" smtClean="0"/>
            <a:t> </a:t>
          </a:r>
          <a:r>
            <a:rPr lang="en-US" sz="1500" kern="1200" dirty="0" smtClean="0"/>
            <a:t>bubbles of </a:t>
          </a:r>
          <a:r>
            <a:rPr lang="en-US" sz="1500" kern="1200" spc="-5" dirty="0" smtClean="0"/>
            <a:t>gaseous nitrogen</a:t>
          </a:r>
          <a:r>
            <a:rPr lang="en-US" sz="1500" kern="1200" spc="530" dirty="0" smtClean="0"/>
            <a:t> </a:t>
          </a:r>
          <a:r>
            <a:rPr lang="en-US" sz="1500" kern="1200" dirty="0" smtClean="0"/>
            <a:t>are rel</a:t>
          </a:r>
          <a:r>
            <a:rPr lang="en-US" sz="1500" kern="1200" spc="-10" dirty="0" smtClean="0"/>
            <a:t>e</a:t>
          </a:r>
          <a:r>
            <a:rPr lang="en-US" sz="1500" kern="1200" dirty="0" smtClean="0"/>
            <a:t>ased </a:t>
          </a:r>
          <a:r>
            <a:rPr lang="en-US" sz="1500" kern="1200" spc="5" dirty="0" smtClean="0"/>
            <a:t>i</a:t>
          </a:r>
          <a:r>
            <a:rPr lang="en-US" sz="1500" kern="1200" dirty="0" smtClean="0"/>
            <a:t>n </a:t>
          </a:r>
          <a:r>
            <a:rPr lang="en-US" sz="1500" kern="1200" spc="-5" dirty="0" smtClean="0"/>
            <a:t>tissues</a:t>
          </a:r>
          <a:r>
            <a:rPr lang="en-US" sz="1500" kern="1200" dirty="0" smtClean="0"/>
            <a:t> a</a:t>
          </a:r>
          <a:r>
            <a:rPr lang="en-US" sz="1500" kern="1200" spc="-10" dirty="0" smtClean="0"/>
            <a:t>n</a:t>
          </a:r>
          <a:r>
            <a:rPr lang="en-US" sz="1500" kern="1200" dirty="0" smtClean="0"/>
            <a:t>d blood, causing </a:t>
          </a:r>
          <a:r>
            <a:rPr lang="en-US" sz="1500" kern="1200" spc="-5" dirty="0" smtClean="0"/>
            <a:t>the symptoms of decompression sickness (The Bends Or Caisson disease) </a:t>
          </a:r>
          <a:r>
            <a:rPr lang="en-US" sz="1500" u="sng" kern="1200" spc="-5" dirty="0" smtClean="0">
              <a:solidFill>
                <a:schemeClr val="bg1">
                  <a:lumMod val="65000"/>
                </a:schemeClr>
              </a:solidFill>
            </a:rPr>
            <a:t>Happens when the diver gets out of the water fast.</a:t>
          </a:r>
          <a:endParaRPr lang="en-US" sz="1500" u="sng" kern="1200" dirty="0" smtClean="0">
            <a:solidFill>
              <a:schemeClr val="bg1">
                <a:lumMod val="65000"/>
              </a:schemeClr>
            </a:solidFill>
          </a:endParaRPr>
        </a:p>
      </dsp:txBody>
      <dsp:txXfrm>
        <a:off x="2939513" y="335343"/>
        <a:ext cx="2739476" cy="2689912"/>
      </dsp:txXfrm>
    </dsp:sp>
    <dsp:sp modelId="{745383A6-60DB-3546-A90A-6688E77A48A6}">
      <dsp:nvSpPr>
        <dsp:cNvPr id="0" name=""/>
        <dsp:cNvSpPr/>
      </dsp:nvSpPr>
      <dsp:spPr>
        <a:xfrm>
          <a:off x="5837646" y="335343"/>
          <a:ext cx="2721645" cy="268991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0">
            <a:lnSpc>
              <a:spcPct val="90000"/>
            </a:lnSpc>
            <a:spcBef>
              <a:spcPct val="0"/>
            </a:spcBef>
            <a:spcAft>
              <a:spcPct val="35000"/>
            </a:spcAft>
          </a:pPr>
          <a:r>
            <a:rPr lang="en-US" sz="2400" kern="1200" dirty="0" smtClean="0"/>
            <a:t>The high partial pressure of nitrogen (encountered when breathing </a:t>
          </a:r>
          <a:r>
            <a:rPr lang="en-US" sz="2400" kern="1200" spc="-5" dirty="0" smtClean="0"/>
            <a:t>compressed </a:t>
          </a:r>
          <a:r>
            <a:rPr lang="en-US" sz="2400" kern="1200" dirty="0" smtClean="0"/>
            <a:t>air at depth) forces this poorly soluble</a:t>
          </a:r>
          <a:r>
            <a:rPr lang="en-US" sz="2400" kern="1200" baseline="0" dirty="0" smtClean="0"/>
            <a:t> </a:t>
          </a:r>
          <a:r>
            <a:rPr lang="en-US" sz="2400" kern="1200" spc="-5" dirty="0" smtClean="0"/>
            <a:t>gas </a:t>
          </a:r>
          <a:r>
            <a:rPr lang="en-US" sz="2400" kern="1200" dirty="0" smtClean="0"/>
            <a:t>into solution in  body tissue particularly in </a:t>
          </a:r>
          <a:r>
            <a:rPr lang="en-US" sz="2400" kern="1200" spc="-5" dirty="0" smtClean="0"/>
            <a:t>fat </a:t>
          </a:r>
          <a:r>
            <a:rPr lang="en-US" sz="2400" kern="1200" dirty="0" smtClean="0"/>
            <a:t>(it has</a:t>
          </a:r>
          <a:r>
            <a:rPr lang="en-US" sz="2400" kern="1200" spc="-160" dirty="0" smtClean="0"/>
            <a:t> </a:t>
          </a:r>
          <a:r>
            <a:rPr lang="en-US" sz="2400" kern="1200" dirty="0" smtClean="0"/>
            <a:t>a  high </a:t>
          </a:r>
          <a:r>
            <a:rPr lang="en-US" sz="2400" kern="1200" spc="-5" dirty="0" smtClean="0"/>
            <a:t>N</a:t>
          </a:r>
          <a:r>
            <a:rPr lang="en-US" sz="2400" kern="1200" spc="-5" baseline="-25000" dirty="0" smtClean="0"/>
            <a:t>2</a:t>
          </a:r>
          <a:r>
            <a:rPr lang="en-US" sz="2400" kern="1200" spc="-90" dirty="0" smtClean="0"/>
            <a:t> </a:t>
          </a:r>
          <a:r>
            <a:rPr lang="en-US" sz="2400" kern="1200" dirty="0" smtClean="0"/>
            <a:t>solubility).</a:t>
          </a:r>
          <a:endParaRPr lang="en-US" sz="2400" kern="1200" dirty="0"/>
        </a:p>
      </dsp:txBody>
      <dsp:txXfrm>
        <a:off x="5837646" y="335343"/>
        <a:ext cx="2721645" cy="2689912"/>
      </dsp:txXfrm>
    </dsp:sp>
    <dsp:sp modelId="{1CDDC8C6-4CF8-AA44-8555-32CD94589DB1}">
      <dsp:nvSpPr>
        <dsp:cNvPr id="0" name=""/>
        <dsp:cNvSpPr/>
      </dsp:nvSpPr>
      <dsp:spPr>
        <a:xfrm rot="16200000">
          <a:off x="556521" y="1237960"/>
          <a:ext cx="3458458" cy="982538"/>
        </a:xfrm>
        <a:prstGeom prst="rightArrow">
          <a:avLst>
            <a:gd name="adj1" fmla="val 49830"/>
            <a:gd name="adj2" fmla="val 60660"/>
          </a:avLst>
        </a:prstGeom>
        <a:solidFill>
          <a:schemeClr val="accent2"/>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n-US" sz="2300" kern="1200" dirty="0" smtClean="0"/>
            <a:t>Upon Ascent</a:t>
          </a:r>
          <a:endParaRPr lang="en-US" sz="2300" kern="1200" dirty="0"/>
        </a:p>
      </dsp:txBody>
      <dsp:txXfrm>
        <a:off x="705017" y="1632926"/>
        <a:ext cx="3161467" cy="489598"/>
      </dsp:txXfrm>
    </dsp:sp>
    <dsp:sp modelId="{0C6A22B1-B0A0-9F42-972A-5A6E57A96983}">
      <dsp:nvSpPr>
        <dsp:cNvPr id="0" name=""/>
        <dsp:cNvSpPr/>
      </dsp:nvSpPr>
      <dsp:spPr>
        <a:xfrm rot="5400000">
          <a:off x="7434291" y="2582916"/>
          <a:ext cx="3458458" cy="982538"/>
        </a:xfrm>
        <a:prstGeom prst="rightArrow">
          <a:avLst>
            <a:gd name="adj1" fmla="val 49830"/>
            <a:gd name="adj2" fmla="val 60660"/>
          </a:avLst>
        </a:prstGeom>
        <a:solidFill>
          <a:schemeClr val="accent2"/>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n-US" sz="2300" kern="1200" dirty="0" smtClean="0"/>
            <a:t>Upon Descent</a:t>
          </a:r>
          <a:endParaRPr lang="en-US" sz="2300" kern="1200" dirty="0"/>
        </a:p>
      </dsp:txBody>
      <dsp:txXfrm>
        <a:off x="7582787" y="2680891"/>
        <a:ext cx="3161467" cy="4895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23CEC-B13D-8748-A056-8B9C484C34DB}">
      <dsp:nvSpPr>
        <dsp:cNvPr id="0" name=""/>
        <dsp:cNvSpPr/>
      </dsp:nvSpPr>
      <dsp:spPr>
        <a:xfrm>
          <a:off x="3570" y="664425"/>
          <a:ext cx="3122592" cy="1249037"/>
        </a:xfrm>
        <a:prstGeom prst="homePlate">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At sea level PO2= </a:t>
          </a:r>
          <a:r>
            <a:rPr lang="en-US" sz="2000" kern="1200" dirty="0" smtClean="0">
              <a:solidFill>
                <a:schemeClr val="accent4">
                  <a:lumMod val="75000"/>
                </a:schemeClr>
              </a:solidFill>
            </a:rPr>
            <a:t>159 mmHg</a:t>
          </a:r>
          <a:endParaRPr lang="en-US" sz="2000" kern="1200" dirty="0">
            <a:solidFill>
              <a:schemeClr val="accent4">
                <a:lumMod val="75000"/>
              </a:schemeClr>
            </a:solidFill>
          </a:endParaRPr>
        </a:p>
      </dsp:txBody>
      <dsp:txXfrm>
        <a:off x="3570" y="664425"/>
        <a:ext cx="2810333" cy="1249037"/>
      </dsp:txXfrm>
    </dsp:sp>
    <dsp:sp modelId="{DA54BA31-9875-9445-961B-D79D74C992E4}">
      <dsp:nvSpPr>
        <dsp:cNvPr id="0" name=""/>
        <dsp:cNvSpPr/>
      </dsp:nvSpPr>
      <dsp:spPr>
        <a:xfrm>
          <a:off x="2501645" y="664425"/>
          <a:ext cx="3122592" cy="1249037"/>
        </a:xfrm>
        <a:prstGeom prst="chevron">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At </a:t>
          </a:r>
          <a:r>
            <a:rPr lang="en-US" sz="2000" kern="1200" dirty="0" smtClean="0">
              <a:solidFill>
                <a:schemeClr val="accent4">
                  <a:lumMod val="75000"/>
                </a:schemeClr>
              </a:solidFill>
            </a:rPr>
            <a:t>20,000 feet </a:t>
          </a:r>
          <a:r>
            <a:rPr lang="en-US" sz="2000" kern="1200" dirty="0" smtClean="0"/>
            <a:t>PO2= </a:t>
          </a:r>
          <a:r>
            <a:rPr lang="en-US" sz="2000" kern="1200" dirty="0" smtClean="0">
              <a:solidFill>
                <a:schemeClr val="accent4">
                  <a:lumMod val="75000"/>
                </a:schemeClr>
              </a:solidFill>
            </a:rPr>
            <a:t>40 mmHg</a:t>
          </a:r>
          <a:endParaRPr lang="en-US" sz="2000" kern="1200" dirty="0"/>
        </a:p>
      </dsp:txBody>
      <dsp:txXfrm>
        <a:off x="3126164" y="664425"/>
        <a:ext cx="1873555" cy="1249037"/>
      </dsp:txXfrm>
    </dsp:sp>
    <dsp:sp modelId="{9FE775CF-75D9-9243-95FD-0D7141B81E93}">
      <dsp:nvSpPr>
        <dsp:cNvPr id="0" name=""/>
        <dsp:cNvSpPr/>
      </dsp:nvSpPr>
      <dsp:spPr>
        <a:xfrm>
          <a:off x="4999719" y="664425"/>
          <a:ext cx="3122592" cy="1249037"/>
        </a:xfrm>
        <a:prstGeom prst="chevron">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kern="1200" dirty="0" smtClean="0"/>
            <a:t>At </a:t>
          </a:r>
          <a:r>
            <a:rPr lang="en-US" sz="2000" kern="1200" dirty="0" smtClean="0">
              <a:solidFill>
                <a:schemeClr val="accent4">
                  <a:lumMod val="75000"/>
                </a:schemeClr>
              </a:solidFill>
            </a:rPr>
            <a:t>50,000 feet </a:t>
          </a:r>
          <a:r>
            <a:rPr lang="en-US" sz="2000" kern="1200" dirty="0" smtClean="0"/>
            <a:t>PO2= </a:t>
          </a:r>
          <a:r>
            <a:rPr lang="en-US" sz="2000" kern="1200" dirty="0" smtClean="0">
              <a:solidFill>
                <a:schemeClr val="accent4">
                  <a:lumMod val="75000"/>
                </a:schemeClr>
              </a:solidFill>
            </a:rPr>
            <a:t>only18 mmHg</a:t>
          </a:r>
          <a:endParaRPr lang="en-US" sz="2000" kern="1200" dirty="0">
            <a:solidFill>
              <a:schemeClr val="accent4">
                <a:lumMod val="75000"/>
              </a:schemeClr>
            </a:solidFill>
          </a:endParaRPr>
        </a:p>
      </dsp:txBody>
      <dsp:txXfrm>
        <a:off x="5624238" y="664425"/>
        <a:ext cx="1873555" cy="12490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5D313-0CE9-4043-AA50-EBC936E1F6DC}">
      <dsp:nvSpPr>
        <dsp:cNvPr id="0" name=""/>
        <dsp:cNvSpPr/>
      </dsp:nvSpPr>
      <dsp:spPr>
        <a:xfrm>
          <a:off x="3428" y="84650"/>
          <a:ext cx="3342307" cy="748800"/>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At 12000 feet</a:t>
          </a:r>
          <a:endParaRPr lang="en-US" sz="2600" kern="1200" dirty="0"/>
        </a:p>
      </dsp:txBody>
      <dsp:txXfrm>
        <a:off x="3428" y="84650"/>
        <a:ext cx="3342307" cy="748800"/>
      </dsp:txXfrm>
    </dsp:sp>
    <dsp:sp modelId="{3BE2C998-3675-AF46-8C3B-BA9F25ADEFFE}">
      <dsp:nvSpPr>
        <dsp:cNvPr id="0" name=""/>
        <dsp:cNvSpPr/>
      </dsp:nvSpPr>
      <dsp:spPr>
        <a:xfrm>
          <a:off x="3428" y="833450"/>
          <a:ext cx="3342307" cy="4019023"/>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Drowsiness </a:t>
          </a:r>
          <a:endParaRPr lang="en-US" sz="2600" kern="1200" dirty="0"/>
        </a:p>
        <a:p>
          <a:pPr marL="228600" lvl="1" indent="-228600" algn="l" defTabSz="1155700">
            <a:lnSpc>
              <a:spcPct val="90000"/>
            </a:lnSpc>
            <a:spcBef>
              <a:spcPct val="0"/>
            </a:spcBef>
            <a:spcAft>
              <a:spcPct val="15000"/>
            </a:spcAft>
            <a:buChar char="••"/>
          </a:pPr>
          <a:r>
            <a:rPr lang="en-US" sz="2600" kern="1200" dirty="0" smtClean="0"/>
            <a:t>Lassitude </a:t>
          </a:r>
          <a:r>
            <a:rPr lang="ar-SA" sz="2600" kern="1200" dirty="0" smtClean="0"/>
            <a:t>ارهاق</a:t>
          </a:r>
          <a:endParaRPr lang="en-US" sz="2600" kern="1200" dirty="0" smtClean="0"/>
        </a:p>
        <a:p>
          <a:pPr marL="228600" lvl="1" indent="-228600" algn="l" defTabSz="1155700">
            <a:lnSpc>
              <a:spcPct val="90000"/>
            </a:lnSpc>
            <a:spcBef>
              <a:spcPct val="0"/>
            </a:spcBef>
            <a:spcAft>
              <a:spcPct val="15000"/>
            </a:spcAft>
            <a:buChar char="••"/>
          </a:pPr>
          <a:r>
            <a:rPr lang="en-US" sz="2600" kern="1200" dirty="0" smtClean="0"/>
            <a:t>Mental and muscle fatigue </a:t>
          </a:r>
        </a:p>
        <a:p>
          <a:pPr marL="228600" lvl="1" indent="-228600" algn="l" defTabSz="1155700">
            <a:lnSpc>
              <a:spcPct val="90000"/>
            </a:lnSpc>
            <a:spcBef>
              <a:spcPct val="0"/>
            </a:spcBef>
            <a:spcAft>
              <a:spcPct val="15000"/>
            </a:spcAft>
            <a:buChar char="••"/>
          </a:pPr>
          <a:r>
            <a:rPr lang="en-US" sz="2600" kern="1200" dirty="0" smtClean="0"/>
            <a:t>Headache sometimes</a:t>
          </a:r>
        </a:p>
        <a:p>
          <a:pPr marL="228600" lvl="1" indent="-228600" algn="l" defTabSz="1155700">
            <a:lnSpc>
              <a:spcPct val="90000"/>
            </a:lnSpc>
            <a:spcBef>
              <a:spcPct val="0"/>
            </a:spcBef>
            <a:spcAft>
              <a:spcPct val="15000"/>
            </a:spcAft>
            <a:buChar char="••"/>
          </a:pPr>
          <a:r>
            <a:rPr lang="en-US" sz="2600" kern="1200" dirty="0" smtClean="0"/>
            <a:t>Occasionally nausea </a:t>
          </a:r>
        </a:p>
        <a:p>
          <a:pPr marL="228600" lvl="1" indent="-228600" algn="l" defTabSz="1155700">
            <a:lnSpc>
              <a:spcPct val="90000"/>
            </a:lnSpc>
            <a:spcBef>
              <a:spcPct val="0"/>
            </a:spcBef>
            <a:spcAft>
              <a:spcPct val="15000"/>
            </a:spcAft>
            <a:buChar char="••"/>
          </a:pPr>
          <a:r>
            <a:rPr lang="en-US" sz="2600" kern="1200" dirty="0" smtClean="0"/>
            <a:t>Euphoria (happiness) sometimes</a:t>
          </a:r>
        </a:p>
      </dsp:txBody>
      <dsp:txXfrm>
        <a:off x="3428" y="833450"/>
        <a:ext cx="3342307" cy="4019023"/>
      </dsp:txXfrm>
    </dsp:sp>
    <dsp:sp modelId="{5F78073D-0BBA-CC40-9DAF-822D61824781}">
      <dsp:nvSpPr>
        <dsp:cNvPr id="0" name=""/>
        <dsp:cNvSpPr/>
      </dsp:nvSpPr>
      <dsp:spPr>
        <a:xfrm>
          <a:off x="3813658" y="84650"/>
          <a:ext cx="3342307" cy="748800"/>
        </a:xfrm>
        <a:prstGeom prst="rect">
          <a:avLst/>
        </a:prstGeom>
        <a:solidFill>
          <a:schemeClr val="accent3">
            <a:hueOff val="-599997"/>
            <a:satOff val="18141"/>
            <a:lumOff val="3137"/>
            <a:alphaOff val="0"/>
          </a:schemeClr>
        </a:solidFill>
        <a:ln w="19050" cap="flat" cmpd="sng" algn="ctr">
          <a:solidFill>
            <a:schemeClr val="accent3">
              <a:hueOff val="-599997"/>
              <a:satOff val="18141"/>
              <a:lumOff val="3137"/>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Above 18000 feet</a:t>
          </a:r>
          <a:endParaRPr lang="en-US" sz="2600" kern="1200" dirty="0"/>
        </a:p>
      </dsp:txBody>
      <dsp:txXfrm>
        <a:off x="3813658" y="84650"/>
        <a:ext cx="3342307" cy="748800"/>
      </dsp:txXfrm>
    </dsp:sp>
    <dsp:sp modelId="{7FFC646B-38F6-9D4C-BCF9-0575B6CB90E6}">
      <dsp:nvSpPr>
        <dsp:cNvPr id="0" name=""/>
        <dsp:cNvSpPr/>
      </dsp:nvSpPr>
      <dsp:spPr>
        <a:xfrm>
          <a:off x="3813658" y="833450"/>
          <a:ext cx="3342307" cy="4019023"/>
        </a:xfrm>
        <a:prstGeom prst="rect">
          <a:avLst/>
        </a:prstGeom>
        <a:solidFill>
          <a:schemeClr val="accent3">
            <a:tint val="40000"/>
            <a:alpha val="90000"/>
            <a:hueOff val="-749077"/>
            <a:satOff val="20977"/>
            <a:lumOff val="1168"/>
            <a:alphaOff val="0"/>
          </a:schemeClr>
        </a:solidFill>
        <a:ln w="19050" cap="flat" cmpd="sng" algn="ctr">
          <a:solidFill>
            <a:schemeClr val="accent3">
              <a:tint val="40000"/>
              <a:alpha val="90000"/>
              <a:hueOff val="-749077"/>
              <a:satOff val="20977"/>
              <a:lumOff val="11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0" algn="l" defTabSz="1200150">
            <a:lnSpc>
              <a:spcPct val="90000"/>
            </a:lnSpc>
            <a:spcBef>
              <a:spcPct val="0"/>
            </a:spcBef>
            <a:spcAft>
              <a:spcPct val="15000"/>
            </a:spcAft>
            <a:buChar char="••"/>
          </a:pPr>
          <a:r>
            <a:rPr lang="en-US" sz="2600" kern="1200" dirty="0" smtClean="0"/>
            <a:t>All</a:t>
          </a:r>
          <a:r>
            <a:rPr lang="en-US" sz="2600" kern="1200" baseline="0" dirty="0" smtClean="0"/>
            <a:t> the effects at 12000 and </a:t>
          </a:r>
        </a:p>
        <a:p>
          <a:pPr marL="228600" lvl="1" indent="0" algn="l" defTabSz="1200150">
            <a:lnSpc>
              <a:spcPct val="90000"/>
            </a:lnSpc>
            <a:spcBef>
              <a:spcPct val="0"/>
            </a:spcBef>
            <a:spcAft>
              <a:spcPct val="15000"/>
            </a:spcAft>
            <a:buChar char="••"/>
          </a:pPr>
          <a:r>
            <a:rPr lang="en-US" sz="2600" kern="1200" baseline="0" dirty="0" smtClean="0"/>
            <a:t>1. </a:t>
          </a:r>
          <a:r>
            <a:rPr lang="en-US" sz="2600" kern="1200" dirty="0" smtClean="0"/>
            <a:t>Twitching </a:t>
          </a:r>
        </a:p>
        <a:p>
          <a:pPr marL="228600" lvl="1" indent="0" algn="l" defTabSz="1200150">
            <a:lnSpc>
              <a:spcPct val="90000"/>
            </a:lnSpc>
            <a:spcBef>
              <a:spcPct val="0"/>
            </a:spcBef>
            <a:spcAft>
              <a:spcPct val="15000"/>
            </a:spcAft>
            <a:buChar char="••"/>
          </a:pPr>
          <a:r>
            <a:rPr lang="en-US" sz="2600" kern="1200" dirty="0" smtClean="0"/>
            <a:t>2.</a:t>
          </a:r>
          <a:r>
            <a:rPr lang="en-US" sz="2600" kern="1200" baseline="0" dirty="0" smtClean="0"/>
            <a:t> </a:t>
          </a:r>
          <a:r>
            <a:rPr lang="en-US" sz="2600" kern="1200" dirty="0" smtClean="0"/>
            <a:t>Convulsions (contraction</a:t>
          </a:r>
          <a:r>
            <a:rPr lang="en-US" sz="2600" kern="1200" baseline="0" dirty="0" smtClean="0"/>
            <a:t> of big muscles)</a:t>
          </a:r>
          <a:endParaRPr lang="en-US" sz="2600" kern="1200" dirty="0"/>
        </a:p>
      </dsp:txBody>
      <dsp:txXfrm>
        <a:off x="3813658" y="833450"/>
        <a:ext cx="3342307" cy="4019023"/>
      </dsp:txXfrm>
    </dsp:sp>
    <dsp:sp modelId="{266D2BA6-F522-6B4E-BFD4-1F53CD5F53B5}">
      <dsp:nvSpPr>
        <dsp:cNvPr id="0" name=""/>
        <dsp:cNvSpPr/>
      </dsp:nvSpPr>
      <dsp:spPr>
        <a:xfrm>
          <a:off x="7623889" y="84650"/>
          <a:ext cx="3342307" cy="748800"/>
        </a:xfrm>
        <a:prstGeom prst="rect">
          <a:avLst/>
        </a:prstGeom>
        <a:solidFill>
          <a:schemeClr val="accent3">
            <a:hueOff val="-1199994"/>
            <a:satOff val="36283"/>
            <a:lumOff val="6274"/>
            <a:alphaOff val="0"/>
          </a:schemeClr>
        </a:solidFill>
        <a:ln w="19050" cap="flat" cmpd="sng" algn="ctr">
          <a:solidFill>
            <a:schemeClr val="accent3">
              <a:hueOff val="-1199994"/>
              <a:satOff val="36283"/>
              <a:lumOff val="6274"/>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Above</a:t>
          </a:r>
          <a:r>
            <a:rPr lang="en-US" sz="2600" kern="1200" baseline="0" dirty="0" smtClean="0"/>
            <a:t> 23000 feet</a:t>
          </a:r>
          <a:endParaRPr lang="en-US" sz="2600" kern="1200" dirty="0"/>
        </a:p>
      </dsp:txBody>
      <dsp:txXfrm>
        <a:off x="7623889" y="84650"/>
        <a:ext cx="3342307" cy="748800"/>
      </dsp:txXfrm>
    </dsp:sp>
    <dsp:sp modelId="{FA7424E3-1691-FF4C-9CFE-0E805326E697}">
      <dsp:nvSpPr>
        <dsp:cNvPr id="0" name=""/>
        <dsp:cNvSpPr/>
      </dsp:nvSpPr>
      <dsp:spPr>
        <a:xfrm>
          <a:off x="7623889" y="833450"/>
          <a:ext cx="3342307" cy="4019023"/>
        </a:xfrm>
        <a:prstGeom prst="rect">
          <a:avLst/>
        </a:prstGeom>
        <a:solidFill>
          <a:schemeClr val="accent3">
            <a:tint val="40000"/>
            <a:alpha val="90000"/>
            <a:hueOff val="-1498154"/>
            <a:satOff val="41955"/>
            <a:lumOff val="2337"/>
            <a:alphaOff val="0"/>
          </a:schemeClr>
        </a:solidFill>
        <a:ln w="19050" cap="flat" cmpd="sng" algn="ctr">
          <a:solidFill>
            <a:schemeClr val="accent3">
              <a:tint val="40000"/>
              <a:alpha val="90000"/>
              <a:hueOff val="-1498154"/>
              <a:satOff val="41955"/>
              <a:lumOff val="23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0" algn="l" defTabSz="1200150">
            <a:lnSpc>
              <a:spcPct val="90000"/>
            </a:lnSpc>
            <a:spcBef>
              <a:spcPct val="0"/>
            </a:spcBef>
            <a:spcAft>
              <a:spcPct val="15000"/>
            </a:spcAft>
            <a:buChar char="••"/>
          </a:pPr>
          <a:r>
            <a:rPr lang="en-US" sz="2600" kern="1200" dirty="0" smtClean="0"/>
            <a:t> Coma (</a:t>
          </a:r>
          <a:r>
            <a:rPr lang="en-US" sz="2400" kern="1200" dirty="0" smtClean="0"/>
            <a:t>the un-acclimatized person</a:t>
          </a:r>
          <a:r>
            <a:rPr lang="en-US" sz="2600" kern="1200" dirty="0" smtClean="0"/>
            <a:t>)</a:t>
          </a:r>
          <a:endParaRPr lang="en-US" sz="2600" kern="1200" dirty="0"/>
        </a:p>
        <a:p>
          <a:pPr marL="228600" lvl="1" indent="0" algn="l" defTabSz="1200150">
            <a:lnSpc>
              <a:spcPct val="90000"/>
            </a:lnSpc>
            <a:spcBef>
              <a:spcPct val="0"/>
            </a:spcBef>
            <a:spcAft>
              <a:spcPct val="15000"/>
            </a:spcAft>
            <a:buChar char="••"/>
          </a:pPr>
          <a:r>
            <a:rPr lang="en-US" sz="2600" kern="1200" dirty="0" smtClean="0"/>
            <a:t> Shortly followed by death</a:t>
          </a:r>
          <a:endParaRPr lang="ar-SA" sz="2600" kern="1200" dirty="0" smtClean="0"/>
        </a:p>
        <a:p>
          <a:pPr marL="228600" lvl="1" indent="0" algn="l" defTabSz="1200150">
            <a:lnSpc>
              <a:spcPct val="90000"/>
            </a:lnSpc>
            <a:spcBef>
              <a:spcPct val="0"/>
            </a:spcBef>
            <a:spcAft>
              <a:spcPct val="15000"/>
            </a:spcAft>
            <a:buChar char="••"/>
          </a:pPr>
          <a:r>
            <a:rPr lang="ar-SA" sz="2600" kern="1200" dirty="0" smtClean="0"/>
            <a:t>عشان كذا لمن يبغى </a:t>
          </a:r>
          <a:r>
            <a:rPr lang="en-US" sz="2600" kern="1200" dirty="0" smtClean="0"/>
            <a:t> </a:t>
          </a:r>
          <a:r>
            <a:rPr lang="ar-SA" sz="2600" kern="1200" dirty="0" smtClean="0"/>
            <a:t>شخص</a:t>
          </a:r>
          <a:r>
            <a:rPr lang="ar-SA" sz="2600" kern="1200" baseline="0" dirty="0" smtClean="0"/>
            <a:t> </a:t>
          </a:r>
          <a:r>
            <a:rPr lang="ar-SA" sz="2600" kern="1200" dirty="0" smtClean="0"/>
            <a:t>يطلع مرتفعات لازم يدرب نفسه على التسلق بارتفاع قليل بعدين ارتفاع أكثر فأكثر وهكذا، عشان يتعود جسمه</a:t>
          </a:r>
          <a:r>
            <a:rPr lang="en-US" sz="2600" kern="1200" dirty="0" smtClean="0"/>
            <a:t> </a:t>
          </a:r>
          <a:endParaRPr lang="en-US" sz="2600" kern="1200" dirty="0"/>
        </a:p>
      </dsp:txBody>
      <dsp:txXfrm>
        <a:off x="7623889" y="833450"/>
        <a:ext cx="3342307" cy="40190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A95C3-525D-4F91-BA2A-BE8EDE06AC10}" type="datetimeFigureOut">
              <a:rPr lang="en-US" smtClean="0"/>
              <a:t>2/25/17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05093-C804-447C-A940-865EF0339665}" type="slidenum">
              <a:rPr lang="en-US" smtClean="0"/>
              <a:t>‹#›</a:t>
            </a:fld>
            <a:endParaRPr lang="en-US" dirty="0"/>
          </a:p>
        </p:txBody>
      </p:sp>
    </p:spTree>
    <p:extLst>
      <p:ext uri="{BB962C8B-B14F-4D97-AF65-F5344CB8AC3E}">
        <p14:creationId xmlns:p14="http://schemas.microsoft.com/office/powerpoint/2010/main" val="695063854"/>
      </p:ext>
    </p:extLst>
  </p:cSld>
  <p:clrMap bg1="lt1" tx1="dk1" bg2="lt2" tx2="dk2" accent1="accent1" accent2="accent2" accent3="accent3" accent4="accent4" accent5="accent5" accent6="accent6" hlink="hlink" folHlink="folHlink"/>
  <p:notesStyle>
    <a:lvl1pPr marL="0" algn="l" defTabSz="1015898" rtl="0" eaLnBrk="1" latinLnBrk="0" hangingPunct="1">
      <a:defRPr sz="1300" kern="1200">
        <a:solidFill>
          <a:schemeClr val="tx1"/>
        </a:solidFill>
        <a:latin typeface="+mn-lt"/>
        <a:ea typeface="+mn-ea"/>
        <a:cs typeface="+mn-cs"/>
      </a:defRPr>
    </a:lvl1pPr>
    <a:lvl2pPr marL="507949" algn="l" defTabSz="1015898" rtl="0" eaLnBrk="1" latinLnBrk="0" hangingPunct="1">
      <a:defRPr sz="1300" kern="1200">
        <a:solidFill>
          <a:schemeClr val="tx1"/>
        </a:solidFill>
        <a:latin typeface="+mn-lt"/>
        <a:ea typeface="+mn-ea"/>
        <a:cs typeface="+mn-cs"/>
      </a:defRPr>
    </a:lvl2pPr>
    <a:lvl3pPr marL="1015898" algn="l" defTabSz="1015898" rtl="0" eaLnBrk="1" latinLnBrk="0" hangingPunct="1">
      <a:defRPr sz="1300" kern="1200">
        <a:solidFill>
          <a:schemeClr val="tx1"/>
        </a:solidFill>
        <a:latin typeface="+mn-lt"/>
        <a:ea typeface="+mn-ea"/>
        <a:cs typeface="+mn-cs"/>
      </a:defRPr>
    </a:lvl3pPr>
    <a:lvl4pPr marL="1523848" algn="l" defTabSz="1015898" rtl="0" eaLnBrk="1" latinLnBrk="0" hangingPunct="1">
      <a:defRPr sz="1300" kern="1200">
        <a:solidFill>
          <a:schemeClr val="tx1"/>
        </a:solidFill>
        <a:latin typeface="+mn-lt"/>
        <a:ea typeface="+mn-ea"/>
        <a:cs typeface="+mn-cs"/>
      </a:defRPr>
    </a:lvl4pPr>
    <a:lvl5pPr marL="2031797" algn="l" defTabSz="1015898" rtl="0" eaLnBrk="1" latinLnBrk="0" hangingPunct="1">
      <a:defRPr sz="1300" kern="1200">
        <a:solidFill>
          <a:schemeClr val="tx1"/>
        </a:solidFill>
        <a:latin typeface="+mn-lt"/>
        <a:ea typeface="+mn-ea"/>
        <a:cs typeface="+mn-cs"/>
      </a:defRPr>
    </a:lvl5pPr>
    <a:lvl6pPr marL="2539746" algn="l" defTabSz="1015898" rtl="0" eaLnBrk="1" latinLnBrk="0" hangingPunct="1">
      <a:defRPr sz="1300" kern="1200">
        <a:solidFill>
          <a:schemeClr val="tx1"/>
        </a:solidFill>
        <a:latin typeface="+mn-lt"/>
        <a:ea typeface="+mn-ea"/>
        <a:cs typeface="+mn-cs"/>
      </a:defRPr>
    </a:lvl6pPr>
    <a:lvl7pPr marL="3047695" algn="l" defTabSz="1015898" rtl="0" eaLnBrk="1" latinLnBrk="0" hangingPunct="1">
      <a:defRPr sz="1300" kern="1200">
        <a:solidFill>
          <a:schemeClr val="tx1"/>
        </a:solidFill>
        <a:latin typeface="+mn-lt"/>
        <a:ea typeface="+mn-ea"/>
        <a:cs typeface="+mn-cs"/>
      </a:defRPr>
    </a:lvl7pPr>
    <a:lvl8pPr marL="3555644" algn="l" defTabSz="1015898" rtl="0" eaLnBrk="1" latinLnBrk="0" hangingPunct="1">
      <a:defRPr sz="1300" kern="1200">
        <a:solidFill>
          <a:schemeClr val="tx1"/>
        </a:solidFill>
        <a:latin typeface="+mn-lt"/>
        <a:ea typeface="+mn-ea"/>
        <a:cs typeface="+mn-cs"/>
      </a:defRPr>
    </a:lvl8pPr>
    <a:lvl9pPr marL="4063594" algn="l" defTabSz="101589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DB205093-C804-447C-A940-865EF033966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84785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4</a:t>
            </a:fld>
            <a:endParaRPr lang="en-US" dirty="0"/>
          </a:p>
        </p:txBody>
      </p:sp>
    </p:spTree>
    <p:extLst>
      <p:ext uri="{BB962C8B-B14F-4D97-AF65-F5344CB8AC3E}">
        <p14:creationId xmlns:p14="http://schemas.microsoft.com/office/powerpoint/2010/main" val="59624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6</a:t>
            </a:fld>
            <a:endParaRPr lang="en-US" dirty="0"/>
          </a:p>
        </p:txBody>
      </p:sp>
    </p:spTree>
    <p:extLst>
      <p:ext uri="{BB962C8B-B14F-4D97-AF65-F5344CB8AC3E}">
        <p14:creationId xmlns:p14="http://schemas.microsoft.com/office/powerpoint/2010/main" val="89052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1015898" rtl="1" eaLnBrk="1" latinLnBrk="0" hangingPunct="1"/>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7</a:t>
            </a:fld>
            <a:endParaRPr lang="en-US" dirty="0"/>
          </a:p>
        </p:txBody>
      </p:sp>
    </p:spTree>
    <p:extLst>
      <p:ext uri="{BB962C8B-B14F-4D97-AF65-F5344CB8AC3E}">
        <p14:creationId xmlns:p14="http://schemas.microsoft.com/office/powerpoint/2010/main" val="726784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8</a:t>
            </a:fld>
            <a:endParaRPr lang="en-US" dirty="0"/>
          </a:p>
        </p:txBody>
      </p:sp>
    </p:spTree>
    <p:extLst>
      <p:ext uri="{BB962C8B-B14F-4D97-AF65-F5344CB8AC3E}">
        <p14:creationId xmlns:p14="http://schemas.microsoft.com/office/powerpoint/2010/main" val="8128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11</a:t>
            </a:fld>
            <a:endParaRPr lang="en-US" dirty="0"/>
          </a:p>
        </p:txBody>
      </p:sp>
    </p:spTree>
    <p:extLst>
      <p:ext uri="{BB962C8B-B14F-4D97-AF65-F5344CB8AC3E}">
        <p14:creationId xmlns:p14="http://schemas.microsoft.com/office/powerpoint/2010/main" val="122979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t>16</a:t>
            </a:fld>
            <a:endParaRPr lang="en-US" dirty="0"/>
          </a:p>
        </p:txBody>
      </p:sp>
    </p:spTree>
    <p:extLst>
      <p:ext uri="{BB962C8B-B14F-4D97-AF65-F5344CB8AC3E}">
        <p14:creationId xmlns:p14="http://schemas.microsoft.com/office/powerpoint/2010/main" val="392908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83063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177" y="3886200"/>
            <a:ext cx="9141618" cy="990600"/>
          </a:xfrm>
        </p:spPr>
        <p:txBody>
          <a:bodyPr anchor="t" anchorCtr="0"/>
          <a:lstStyle>
            <a:lvl1pPr algn="r">
              <a:defRPr sz="36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177" y="5124453"/>
            <a:ext cx="9141618" cy="533400"/>
          </a:xfrm>
        </p:spPr>
        <p:txBody>
          <a:bodyPr/>
          <a:lstStyle>
            <a:lvl1pPr marL="0" indent="0" algn="r">
              <a:buNone/>
              <a:defRPr sz="2200">
                <a:solidFill>
                  <a:schemeClr val="tx2"/>
                </a:solidFill>
                <a:latin typeface="+mj-lt"/>
                <a:ea typeface="+mj-ea"/>
                <a:cs typeface="+mj-cs"/>
              </a:defRPr>
            </a:lvl1pPr>
            <a:lvl2pPr marL="507949" indent="0" algn="ctr">
              <a:buNone/>
            </a:lvl2pPr>
            <a:lvl3pPr marL="1015898" indent="0" algn="ctr">
              <a:buNone/>
            </a:lvl3pPr>
            <a:lvl4pPr marL="1523848" indent="0" algn="ctr">
              <a:buNone/>
            </a:lvl4pPr>
            <a:lvl5pPr marL="2031797" indent="0" algn="ctr">
              <a:buNone/>
            </a:lvl5pPr>
            <a:lvl6pPr marL="2539746" indent="0" algn="ctr">
              <a:buNone/>
            </a:lvl6pPr>
            <a:lvl7pPr marL="3047695" indent="0" algn="ctr">
              <a:buNone/>
            </a:lvl7pPr>
            <a:lvl8pPr marL="3555644" indent="0" algn="ctr">
              <a:buNone/>
            </a:lvl8pPr>
            <a:lvl9pPr marL="4063594" indent="0" algn="ctr">
              <a:buNone/>
            </a:lvl9pPr>
          </a:lstStyle>
          <a:p>
            <a:r>
              <a:rPr kumimoji="0" lang="en-US"/>
              <a:t>Click to edit Master subtitle style</a:t>
            </a:r>
          </a:p>
        </p:txBody>
      </p:sp>
      <p:sp>
        <p:nvSpPr>
          <p:cNvPr id="28" name="Date Placeholder 27"/>
          <p:cNvSpPr>
            <a:spLocks noGrp="1"/>
          </p:cNvSpPr>
          <p:nvPr>
            <p:ph type="dt" sz="half" idx="10"/>
          </p:nvPr>
        </p:nvSpPr>
        <p:spPr>
          <a:xfrm>
            <a:off x="8532195" y="6355080"/>
            <a:ext cx="3047207" cy="365760"/>
          </a:xfrm>
        </p:spPr>
        <p:txBody>
          <a:bodyPr/>
          <a:lstStyle>
            <a:lvl1pPr>
              <a:defRPr sz="1600"/>
            </a:lvl1pPr>
          </a:lstStyle>
          <a:p>
            <a:fld id="{0913F949-505C-49A5-A9BA-5C8AA7EAB769}" type="datetime1">
              <a:rPr lang="en-US" smtClean="0"/>
              <a:t>2/25/17</a:t>
            </a:fld>
            <a:endParaRPr lang="en-US" dirty="0"/>
          </a:p>
        </p:txBody>
      </p:sp>
      <p:sp>
        <p:nvSpPr>
          <p:cNvPr id="17" name="Footer Placeholder 16"/>
          <p:cNvSpPr>
            <a:spLocks noGrp="1"/>
          </p:cNvSpPr>
          <p:nvPr>
            <p:ph type="ftr" sz="quarter" idx="11"/>
          </p:nvPr>
        </p:nvSpPr>
        <p:spPr>
          <a:xfrm>
            <a:off x="3863860" y="6355080"/>
            <a:ext cx="4631754" cy="365760"/>
          </a:xfrm>
        </p:spPr>
        <p:txBody>
          <a:bodyPr/>
          <a:lstStyle/>
          <a:p>
            <a:endParaRPr lang="en-US" dirty="0"/>
          </a:p>
        </p:txBody>
      </p:sp>
      <p:sp>
        <p:nvSpPr>
          <p:cNvPr id="29" name="Slide Number Placeholder 28"/>
          <p:cNvSpPr>
            <a:spLocks noGrp="1"/>
          </p:cNvSpPr>
          <p:nvPr>
            <p:ph type="sldNum" sz="quarter" idx="12"/>
          </p:nvPr>
        </p:nvSpPr>
        <p:spPr>
          <a:xfrm>
            <a:off x="1621132" y="6355080"/>
            <a:ext cx="1625177" cy="365760"/>
          </a:xfrm>
        </p:spPr>
        <p:txBody>
          <a:bodyPr/>
          <a:lstStyle/>
          <a:p>
            <a:fld id="{4929A69E-7D8F-4515-9605-0315ABD4F316}" type="slidenum">
              <a:rPr lang="en-US" smtClean="0"/>
              <a:t>‹#›</a:t>
            </a:fld>
            <a:endParaRPr lang="en-US" dirty="0"/>
          </a:p>
        </p:txBody>
      </p:sp>
      <p:sp>
        <p:nvSpPr>
          <p:cNvPr id="21" name="Rectangle 20"/>
          <p:cNvSpPr/>
          <p:nvPr/>
        </p:nvSpPr>
        <p:spPr>
          <a:xfrm>
            <a:off x="1206186" y="3648075"/>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33" name="Rectangle 32"/>
          <p:cNvSpPr/>
          <p:nvPr/>
        </p:nvSpPr>
        <p:spPr>
          <a:xfrm>
            <a:off x="1218883" y="5048250"/>
            <a:ext cx="975106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22" name="Rectangle 21"/>
          <p:cNvSpPr/>
          <p:nvPr/>
        </p:nvSpPr>
        <p:spPr>
          <a:xfrm>
            <a:off x="1206204" y="3648075"/>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32" name="Rectangle 31"/>
          <p:cNvSpPr/>
          <p:nvPr/>
        </p:nvSpPr>
        <p:spPr>
          <a:xfrm>
            <a:off x="1218882" y="5048250"/>
            <a:ext cx="304721"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C0C720-DC12-44AE-9243-6BBE6FDA51AF}" type="datetime1">
              <a:rPr lang="en-US" smtClean="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81"/>
            <a:ext cx="2742486"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441" y="274681"/>
            <a:ext cx="802431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B3B9B7-EBEF-46FE-9107-5EDE3947D553}" type="datetime1">
              <a:rPr lang="en-US" smtClean="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
        <p:nvSpPr>
          <p:cNvPr id="7" name="Straight Connector 6"/>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8" name="Isosceles Triangle 7"/>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9" name="Straight Connector 8"/>
          <p:cNvSpPr>
            <a:spLocks noChangeShapeType="1"/>
          </p:cNvSpPr>
          <p:nvPr/>
        </p:nvSpPr>
        <p:spPr bwMode="auto">
          <a:xfrm rot="5400000">
            <a:off x="5812560"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184" y="3886200"/>
            <a:ext cx="9141619"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184" y="5124450"/>
            <a:ext cx="9141619"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532178" y="6355080"/>
            <a:ext cx="3047206" cy="365760"/>
          </a:xfrm>
        </p:spPr>
        <p:txBody>
          <a:bodyPr/>
          <a:lstStyle>
            <a:lvl1pPr>
              <a:defRPr sz="1400"/>
            </a:lvl1pPr>
          </a:lstStyle>
          <a:p>
            <a:fld id="{7158BBD9-96B8-F24C-BA3D-5D90B7566753}" type="datetime1">
              <a:rPr lang="en-US" smtClean="0">
                <a:solidFill>
                  <a:srgbClr val="464653"/>
                </a:solidFill>
              </a:rPr>
              <a:pPr/>
              <a:t>2/25/17</a:t>
            </a:fld>
            <a:endParaRPr lang="en-US" dirty="0">
              <a:solidFill>
                <a:srgbClr val="464653"/>
              </a:solidFill>
            </a:endParaRPr>
          </a:p>
        </p:txBody>
      </p:sp>
      <p:sp>
        <p:nvSpPr>
          <p:cNvPr id="17" name="Footer Placeholder 16"/>
          <p:cNvSpPr>
            <a:spLocks noGrp="1"/>
          </p:cNvSpPr>
          <p:nvPr>
            <p:ph type="ftr" sz="quarter" idx="11"/>
          </p:nvPr>
        </p:nvSpPr>
        <p:spPr>
          <a:xfrm>
            <a:off x="3863857" y="6355080"/>
            <a:ext cx="4631754" cy="365760"/>
          </a:xfrm>
        </p:spPr>
        <p:txBody>
          <a:bodyPr/>
          <a:lstStyle/>
          <a:p>
            <a:r>
              <a:rPr lang="ar-SA" dirty="0">
                <a:solidFill>
                  <a:srgbClr val="464653"/>
                </a:solidFill>
              </a:rPr>
              <a:t>خروج البوتاسيوم</a:t>
            </a:r>
            <a:endParaRPr lang="en-US" dirty="0">
              <a:solidFill>
                <a:srgbClr val="464653"/>
              </a:solidFill>
            </a:endParaRPr>
          </a:p>
        </p:txBody>
      </p:sp>
      <p:sp>
        <p:nvSpPr>
          <p:cNvPr id="29" name="Slide Number Placeholder 28"/>
          <p:cNvSpPr>
            <a:spLocks noGrp="1"/>
          </p:cNvSpPr>
          <p:nvPr>
            <p:ph type="sldNum" sz="quarter" idx="12"/>
          </p:nvPr>
        </p:nvSpPr>
        <p:spPr>
          <a:xfrm>
            <a:off x="1621121" y="6355080"/>
            <a:ext cx="1625177" cy="365760"/>
          </a:xfrm>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21" name="Rectangle 20"/>
          <p:cNvSpPr/>
          <p:nvPr/>
        </p:nvSpPr>
        <p:spPr>
          <a:xfrm>
            <a:off x="1206186" y="3648075"/>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33" name="Rectangle 32"/>
          <p:cNvSpPr/>
          <p:nvPr/>
        </p:nvSpPr>
        <p:spPr>
          <a:xfrm>
            <a:off x="1218883" y="5048250"/>
            <a:ext cx="975106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22" name="Rectangle 21"/>
          <p:cNvSpPr/>
          <p:nvPr/>
        </p:nvSpPr>
        <p:spPr>
          <a:xfrm>
            <a:off x="1206193" y="3648075"/>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32" name="Rectangle 31"/>
          <p:cNvSpPr/>
          <p:nvPr/>
        </p:nvSpPr>
        <p:spPr>
          <a:xfrm>
            <a:off x="1218882" y="5048250"/>
            <a:ext cx="304721"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138996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CB94B0B-2719-3446-B535-E965A7C3EDFC}" type="datetime1">
              <a:rPr lang="en-US" smtClean="0">
                <a:solidFill>
                  <a:srgbClr val="464653"/>
                </a:solidFill>
              </a:rPr>
              <a:pPr/>
              <a:t>2/25/17</a:t>
            </a:fld>
            <a:endParaRPr lang="en-US" dirty="0">
              <a:solidFill>
                <a:srgbClr val="464653"/>
              </a:solidFill>
            </a:endParaRPr>
          </a:p>
        </p:txBody>
      </p:sp>
      <p:sp>
        <p:nvSpPr>
          <p:cNvPr id="5" name="Footer Placeholder 4"/>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609448" y="1219200"/>
            <a:ext cx="10969943"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31842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184" y="2971800"/>
            <a:ext cx="9141619"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6750" y="4267200"/>
            <a:ext cx="9040045"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2178" y="6355080"/>
            <a:ext cx="3047206" cy="365760"/>
          </a:xfrm>
        </p:spPr>
        <p:txBody>
          <a:bodyPr/>
          <a:lstStyle/>
          <a:p>
            <a:fld id="{C6888400-FA99-314B-BEFD-3828E0312FE7}" type="datetime1">
              <a:rPr lang="en-US" smtClean="0">
                <a:solidFill>
                  <a:srgbClr val="DDE9EC"/>
                </a:solidFill>
              </a:rPr>
              <a:pPr/>
              <a:t>2/25/17</a:t>
            </a:fld>
            <a:endParaRPr lang="en-US" dirty="0">
              <a:solidFill>
                <a:srgbClr val="DDE9EC"/>
              </a:solidFill>
            </a:endParaRPr>
          </a:p>
        </p:txBody>
      </p:sp>
      <p:sp>
        <p:nvSpPr>
          <p:cNvPr id="5" name="Footer Placeholder 4"/>
          <p:cNvSpPr>
            <a:spLocks noGrp="1"/>
          </p:cNvSpPr>
          <p:nvPr>
            <p:ph type="ftr" sz="quarter" idx="11"/>
          </p:nvPr>
        </p:nvSpPr>
        <p:spPr>
          <a:xfrm>
            <a:off x="3863857" y="6355080"/>
            <a:ext cx="4631754" cy="365760"/>
          </a:xfrm>
        </p:spPr>
        <p:txBody>
          <a:bodyPr/>
          <a:lstStyle/>
          <a:p>
            <a:r>
              <a:rPr lang="ar-SA" dirty="0">
                <a:solidFill>
                  <a:srgbClr val="DDE9EC"/>
                </a:solidFill>
              </a:rPr>
              <a:t>خروج البوتاسيوم</a:t>
            </a:r>
            <a:endParaRPr lang="en-US" dirty="0">
              <a:solidFill>
                <a:srgbClr val="DDE9EC"/>
              </a:solidFill>
            </a:endParaRPr>
          </a:p>
        </p:txBody>
      </p:sp>
      <p:sp>
        <p:nvSpPr>
          <p:cNvPr id="6" name="Slide Number Placeholder 5"/>
          <p:cNvSpPr>
            <a:spLocks noGrp="1"/>
          </p:cNvSpPr>
          <p:nvPr>
            <p:ph type="sldNum" sz="quarter" idx="12"/>
          </p:nvPr>
        </p:nvSpPr>
        <p:spPr>
          <a:xfrm>
            <a:off x="1426092" y="6355080"/>
            <a:ext cx="2027408" cy="365760"/>
          </a:xfrm>
        </p:spPr>
        <p:txBody>
          <a:bodyPr/>
          <a:lstStyle/>
          <a:p>
            <a:fld id="{4929A69E-7D8F-4515-9605-0315ABD4F316}" type="slidenum">
              <a:rPr lang="en-US" smtClean="0">
                <a:solidFill>
                  <a:srgbClr val="DDE9EC"/>
                </a:solidFill>
              </a:rPr>
              <a:pPr/>
              <a:t>‹#›</a:t>
            </a:fld>
            <a:endParaRPr lang="en-US" dirty="0">
              <a:solidFill>
                <a:srgbClr val="DDE9EC"/>
              </a:solidFill>
            </a:endParaRPr>
          </a:p>
        </p:txBody>
      </p:sp>
      <p:sp>
        <p:nvSpPr>
          <p:cNvPr id="7" name="Rectangle 6"/>
          <p:cNvSpPr/>
          <p:nvPr/>
        </p:nvSpPr>
        <p:spPr>
          <a:xfrm>
            <a:off x="1218883" y="2819400"/>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8" name="Rectangle 7"/>
          <p:cNvSpPr/>
          <p:nvPr/>
        </p:nvSpPr>
        <p:spPr>
          <a:xfrm>
            <a:off x="1218882" y="2819400"/>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321518086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8" y="228600"/>
            <a:ext cx="10969943"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648FC85-8B52-3A45-B43E-255D2F752733}" type="datetime1">
              <a:rPr lang="en-US" smtClean="0">
                <a:solidFill>
                  <a:srgbClr val="464653"/>
                </a:solidFill>
              </a:rPr>
              <a:pPr/>
              <a:t>2/25/17</a:t>
            </a:fld>
            <a:endParaRPr lang="en-US" dirty="0">
              <a:solidFill>
                <a:srgbClr val="464653"/>
              </a:solidFill>
            </a:endParaRPr>
          </a:p>
        </p:txBody>
      </p:sp>
      <p:sp>
        <p:nvSpPr>
          <p:cNvPr id="6" name="Footer Placeholder 5"/>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7" name="Slide Number Placeholder 6"/>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9" name="Content Placeholder 8"/>
          <p:cNvSpPr>
            <a:spLocks noGrp="1"/>
          </p:cNvSpPr>
          <p:nvPr>
            <p:ph sz="quarter" idx="1"/>
          </p:nvPr>
        </p:nvSpPr>
        <p:spPr>
          <a:xfrm>
            <a:off x="609441" y="1219200"/>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4655" y="1216152"/>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85563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8" y="228600"/>
            <a:ext cx="10969943"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449" y="1285875"/>
            <a:ext cx="5385514"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5987" y="1295400"/>
            <a:ext cx="5387630"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5B89184-E8D0-8C49-B3F1-56EF569C4FEC}" type="datetime1">
              <a:rPr lang="en-US" smtClean="0">
                <a:solidFill>
                  <a:srgbClr val="464653"/>
                </a:solidFill>
              </a:rPr>
              <a:pPr/>
              <a:t>2/25/17</a:t>
            </a:fld>
            <a:endParaRPr lang="en-US" dirty="0">
              <a:solidFill>
                <a:srgbClr val="464653"/>
              </a:solidFill>
            </a:endParaRPr>
          </a:p>
        </p:txBody>
      </p:sp>
      <p:sp>
        <p:nvSpPr>
          <p:cNvPr id="8" name="Footer Placeholder 7"/>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9" name="Slide Number Placeholder 8"/>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609441" y="2133600"/>
            <a:ext cx="5383398"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5986" y="2133600"/>
            <a:ext cx="5383398"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644798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8" y="228600"/>
            <a:ext cx="10969943"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11DCB05-41DF-4544-B6FD-995B9B89C18D}" type="datetime1">
              <a:rPr lang="en-US" smtClean="0">
                <a:solidFill>
                  <a:srgbClr val="464653"/>
                </a:solidFill>
              </a:rPr>
              <a:pPr/>
              <a:t>2/25/17</a:t>
            </a:fld>
            <a:endParaRPr lang="en-US" dirty="0">
              <a:solidFill>
                <a:srgbClr val="464653"/>
              </a:solidFill>
            </a:endParaRPr>
          </a:p>
        </p:txBody>
      </p:sp>
      <p:sp>
        <p:nvSpPr>
          <p:cNvPr id="4" name="Footer Placeholder 3"/>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5" name="Slide Number Placeholder 4"/>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3183574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3C735-62E0-2546-A2FD-62FD57D747BD}" type="datetime1">
              <a:rPr lang="en-US" smtClean="0">
                <a:solidFill>
                  <a:srgbClr val="464653"/>
                </a:solidFill>
              </a:rPr>
              <a:pPr/>
              <a:t>2/25/17</a:t>
            </a:fld>
            <a:endParaRPr lang="en-US" dirty="0">
              <a:solidFill>
                <a:srgbClr val="464653"/>
              </a:solidFill>
            </a:endParaRPr>
          </a:p>
        </p:txBody>
      </p:sp>
      <p:sp>
        <p:nvSpPr>
          <p:cNvPr id="3" name="Footer Placeholder 2"/>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4" name="Slide Number Placeholder 3"/>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609448"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6" name="Isosceles Triangle 5"/>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192032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0611" y="304800"/>
            <a:ext cx="3351927"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0611" y="1219203"/>
            <a:ext cx="3351927"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217C586-6EF4-824C-A059-CFB683D7118C}" type="datetime1">
              <a:rPr lang="en-US" smtClean="0">
                <a:solidFill>
                  <a:srgbClr val="464653"/>
                </a:solidFill>
              </a:rPr>
              <a:pPr/>
              <a:t>2/25/17</a:t>
            </a:fld>
            <a:endParaRPr lang="en-US" dirty="0">
              <a:solidFill>
                <a:srgbClr val="464653"/>
              </a:solidFill>
            </a:endParaRPr>
          </a:p>
        </p:txBody>
      </p:sp>
      <p:sp>
        <p:nvSpPr>
          <p:cNvPr id="6" name="Footer Placeholder 5"/>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7" name="Slide Number Placeholder 6"/>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609448"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10" name="Straight Connector 9"/>
          <p:cNvSpPr>
            <a:spLocks noChangeShapeType="1"/>
          </p:cNvSpPr>
          <p:nvPr/>
        </p:nvSpPr>
        <p:spPr bwMode="auto">
          <a:xfrm rot="5400000">
            <a:off x="5217888"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9" name="Isosceles Triangle 8"/>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12" name="Content Placeholder 11"/>
          <p:cNvSpPr>
            <a:spLocks noGrp="1"/>
          </p:cNvSpPr>
          <p:nvPr>
            <p:ph sz="quarter" idx="1"/>
          </p:nvPr>
        </p:nvSpPr>
        <p:spPr>
          <a:xfrm>
            <a:off x="406294" y="304800"/>
            <a:ext cx="7618016"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69531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F9D199A-4B87-4D69-A7AD-2135E617C58D}" type="datetime1">
              <a:rPr lang="en-US" smtClean="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
        <p:nvSpPr>
          <p:cNvPr id="8" name="Content Placeholder 7"/>
          <p:cNvSpPr>
            <a:spLocks noGrp="1"/>
          </p:cNvSpPr>
          <p:nvPr>
            <p:ph sz="quarter" idx="1"/>
          </p:nvPr>
        </p:nvSpPr>
        <p:spPr>
          <a:xfrm>
            <a:off x="609460" y="1219200"/>
            <a:ext cx="10969943"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448" y="500856"/>
            <a:ext cx="10969943"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448" y="1905000"/>
            <a:ext cx="10969943"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609448" y="1219200"/>
            <a:ext cx="10969943"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43612B-F6ED-7647-A1E5-BB2684808146}" type="datetime1">
              <a:rPr lang="en-US" smtClean="0">
                <a:solidFill>
                  <a:srgbClr val="DDE9EC"/>
                </a:solidFill>
              </a:rPr>
              <a:pPr/>
              <a:t>2/25/17</a:t>
            </a:fld>
            <a:endParaRPr lang="en-US" dirty="0">
              <a:solidFill>
                <a:srgbClr val="DDE9EC"/>
              </a:solidFill>
            </a:endParaRPr>
          </a:p>
        </p:txBody>
      </p:sp>
      <p:sp>
        <p:nvSpPr>
          <p:cNvPr id="6" name="Footer Placeholder 5"/>
          <p:cNvSpPr>
            <a:spLocks noGrp="1"/>
          </p:cNvSpPr>
          <p:nvPr>
            <p:ph type="ftr" sz="quarter" idx="11"/>
          </p:nvPr>
        </p:nvSpPr>
        <p:spPr/>
        <p:txBody>
          <a:bodyPr/>
          <a:lstStyle/>
          <a:p>
            <a:r>
              <a:rPr lang="ar-SA" dirty="0">
                <a:solidFill>
                  <a:srgbClr val="DDE9EC"/>
                </a:solidFill>
              </a:rPr>
              <a:t>خروج البوتاسيوم</a:t>
            </a:r>
            <a:endParaRPr lang="en-US" dirty="0">
              <a:solidFill>
                <a:srgbClr val="DDE9EC"/>
              </a:solidFill>
            </a:endParaRPr>
          </a:p>
        </p:txBody>
      </p:sp>
      <p:sp>
        <p:nvSpPr>
          <p:cNvPr id="7" name="Slide Number Placeholder 6"/>
          <p:cNvSpPr>
            <a:spLocks noGrp="1"/>
          </p:cNvSpPr>
          <p:nvPr>
            <p:ph type="sldNum" sz="quarter" idx="12"/>
          </p:nvPr>
        </p:nvSpPr>
        <p:spPr/>
        <p:txBody>
          <a:bodyPr/>
          <a:lstStyle/>
          <a:p>
            <a:fld id="{4929A69E-7D8F-4515-9605-0315ABD4F316}"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609448"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white"/>
              </a:solidFill>
            </a:endParaRPr>
          </a:p>
        </p:txBody>
      </p:sp>
      <p:sp>
        <p:nvSpPr>
          <p:cNvPr id="9" name="Isosceles Triangle 8"/>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10" name="Rectangle 9"/>
          <p:cNvSpPr/>
          <p:nvPr/>
        </p:nvSpPr>
        <p:spPr>
          <a:xfrm>
            <a:off x="609448" y="500856"/>
            <a:ext cx="243777"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360816667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1CE1A9-40D5-CB48-B5E9-6C25DBD57021}" type="datetime1">
              <a:rPr lang="en-US" smtClean="0">
                <a:solidFill>
                  <a:srgbClr val="464653"/>
                </a:solidFill>
              </a:rPr>
              <a:pPr/>
              <a:t>2/25/17</a:t>
            </a:fld>
            <a:endParaRPr lang="en-US" dirty="0">
              <a:solidFill>
                <a:srgbClr val="464653"/>
              </a:solidFill>
            </a:endParaRPr>
          </a:p>
        </p:txBody>
      </p:sp>
      <p:sp>
        <p:nvSpPr>
          <p:cNvPr id="5" name="Footer Placeholder 4"/>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3383709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54"/>
            <a:ext cx="2742486"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441" y="274654"/>
            <a:ext cx="802431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5994A2-BACB-274B-9F04-199B86E9F8AA}" type="datetime1">
              <a:rPr lang="en-US" smtClean="0">
                <a:solidFill>
                  <a:srgbClr val="464653"/>
                </a:solidFill>
              </a:rPr>
              <a:pPr/>
              <a:t>2/25/17</a:t>
            </a:fld>
            <a:endParaRPr lang="en-US" dirty="0">
              <a:solidFill>
                <a:srgbClr val="464653"/>
              </a:solidFill>
            </a:endParaRPr>
          </a:p>
        </p:txBody>
      </p:sp>
      <p:sp>
        <p:nvSpPr>
          <p:cNvPr id="5" name="Footer Placeholder 4"/>
          <p:cNvSpPr>
            <a:spLocks noGrp="1"/>
          </p:cNvSpPr>
          <p:nvPr>
            <p:ph type="ftr" sz="quarter" idx="11"/>
          </p:nvPr>
        </p:nvSpPr>
        <p:spPr/>
        <p:txBody>
          <a:bodyPr/>
          <a:lstStyle/>
          <a:p>
            <a:r>
              <a:rPr lang="ar-SA" dirty="0">
                <a:solidFill>
                  <a:srgbClr val="464653"/>
                </a:solidFill>
              </a:rPr>
              <a:t>خروج البوتاسيوم</a:t>
            </a:r>
            <a:endParaRPr lang="en-US" dirty="0">
              <a:solidFill>
                <a:srgbClr val="464653"/>
              </a:solidFill>
            </a:endParaRPr>
          </a:p>
        </p:txBody>
      </p:sp>
      <p:sp>
        <p:nvSpPr>
          <p:cNvPr id="6" name="Slide Number Placeholder 5"/>
          <p:cNvSpPr>
            <a:spLocks noGrp="1"/>
          </p:cNvSpPr>
          <p:nvPr>
            <p:ph type="sldNum" sz="quarter" idx="12"/>
          </p:nvPr>
        </p:nvSpPr>
        <p:spPr/>
        <p:txBody>
          <a:bodyPr/>
          <a:lstStyle/>
          <a:p>
            <a:fld id="{4929A69E-7D8F-4515-9605-0315ABD4F316}"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609448"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8" name="Isosceles Triangle 7"/>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9" name="Straight Connector 8"/>
          <p:cNvSpPr>
            <a:spLocks noChangeShapeType="1"/>
          </p:cNvSpPr>
          <p:nvPr/>
        </p:nvSpPr>
        <p:spPr bwMode="auto">
          <a:xfrm rot="5400000">
            <a:off x="5812560"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Tree>
    <p:extLst>
      <p:ext uri="{BB962C8B-B14F-4D97-AF65-F5344CB8AC3E}">
        <p14:creationId xmlns:p14="http://schemas.microsoft.com/office/powerpoint/2010/main" val="17965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177" y="2971803"/>
            <a:ext cx="9141618" cy="1066800"/>
          </a:xfrm>
        </p:spPr>
        <p:txBody>
          <a:bodyPr anchor="t" anchorCtr="0"/>
          <a:lstStyle>
            <a:lvl1pPr algn="r">
              <a:buNone/>
              <a:defRPr sz="3600" b="0" cap="none" baseline="0"/>
            </a:lvl1pPr>
          </a:lstStyle>
          <a:p>
            <a:r>
              <a:rPr kumimoji="0" lang="en-US"/>
              <a:t>Click to edit Master title style</a:t>
            </a:r>
          </a:p>
        </p:txBody>
      </p:sp>
      <p:sp>
        <p:nvSpPr>
          <p:cNvPr id="3" name="Text Placeholder 2"/>
          <p:cNvSpPr>
            <a:spLocks noGrp="1"/>
          </p:cNvSpPr>
          <p:nvPr>
            <p:ph type="body" idx="1"/>
          </p:nvPr>
        </p:nvSpPr>
        <p:spPr>
          <a:xfrm>
            <a:off x="1726753" y="4267200"/>
            <a:ext cx="9040045" cy="1143000"/>
          </a:xfrm>
        </p:spPr>
        <p:txBody>
          <a:bodyPr anchor="t" anchorCtr="0"/>
          <a:lstStyle>
            <a:lvl1pPr marL="0" indent="0" algn="r">
              <a:buNone/>
              <a:defRPr sz="2200">
                <a:solidFill>
                  <a:schemeClr val="tx1">
                    <a:tint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2195" y="6355080"/>
            <a:ext cx="3047207" cy="365760"/>
          </a:xfrm>
        </p:spPr>
        <p:txBody>
          <a:bodyPr/>
          <a:lstStyle/>
          <a:p>
            <a:fld id="{13BCAABC-0083-4558-BD3E-E213F47F580C}" type="datetime1">
              <a:rPr lang="en-US" smtClean="0"/>
              <a:t>2/25/17</a:t>
            </a:fld>
            <a:endParaRPr lang="en-US" dirty="0"/>
          </a:p>
        </p:txBody>
      </p:sp>
      <p:sp>
        <p:nvSpPr>
          <p:cNvPr id="5" name="Footer Placeholder 4"/>
          <p:cNvSpPr>
            <a:spLocks noGrp="1"/>
          </p:cNvSpPr>
          <p:nvPr>
            <p:ph type="ftr" sz="quarter" idx="11"/>
          </p:nvPr>
        </p:nvSpPr>
        <p:spPr>
          <a:xfrm>
            <a:off x="3863860" y="6355080"/>
            <a:ext cx="4631754" cy="365760"/>
          </a:xfrm>
        </p:spPr>
        <p:txBody>
          <a:bodyPr/>
          <a:lstStyle/>
          <a:p>
            <a:endParaRPr lang="en-US" dirty="0"/>
          </a:p>
        </p:txBody>
      </p:sp>
      <p:sp>
        <p:nvSpPr>
          <p:cNvPr id="6" name="Slide Number Placeholder 5"/>
          <p:cNvSpPr>
            <a:spLocks noGrp="1"/>
          </p:cNvSpPr>
          <p:nvPr>
            <p:ph type="sldNum" sz="quarter" idx="12"/>
          </p:nvPr>
        </p:nvSpPr>
        <p:spPr>
          <a:xfrm>
            <a:off x="1426095" y="6355080"/>
            <a:ext cx="2027408" cy="365760"/>
          </a:xfrm>
        </p:spPr>
        <p:txBody>
          <a:bodyPr/>
          <a:lstStyle/>
          <a:p>
            <a:fld id="{4929A69E-7D8F-4515-9605-0315ABD4F316}" type="slidenum">
              <a:rPr lang="en-US" smtClean="0"/>
              <a:t>‹#›</a:t>
            </a:fld>
            <a:endParaRPr lang="en-US" dirty="0"/>
          </a:p>
        </p:txBody>
      </p:sp>
      <p:sp>
        <p:nvSpPr>
          <p:cNvPr id="7" name="Rectangle 6"/>
          <p:cNvSpPr/>
          <p:nvPr/>
        </p:nvSpPr>
        <p:spPr>
          <a:xfrm>
            <a:off x="1218883" y="2819400"/>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8" name="Rectangle 7"/>
          <p:cNvSpPr/>
          <p:nvPr/>
        </p:nvSpPr>
        <p:spPr>
          <a:xfrm>
            <a:off x="1218882" y="2819400"/>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5E99BD8-F43F-4F4A-9712-C32578EEC8F8}" type="datetime1">
              <a:rPr lang="en-US" smtClean="0"/>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9" name="Content Placeholder 8"/>
          <p:cNvSpPr>
            <a:spLocks noGrp="1"/>
          </p:cNvSpPr>
          <p:nvPr>
            <p:ph sz="quarter" idx="1"/>
          </p:nvPr>
        </p:nvSpPr>
        <p:spPr>
          <a:xfrm>
            <a:off x="609442" y="1219200"/>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4658" y="1216155"/>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460" y="1285875"/>
            <a:ext cx="5385514" cy="685800"/>
          </a:xfrm>
          <a:noFill/>
          <a:ln>
            <a:noFill/>
          </a:ln>
        </p:spPr>
        <p:txBody>
          <a:bodyPr lIns="101590" anchor="b" anchorCtr="0">
            <a:noAutofit/>
          </a:bodyPr>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5990" y="1295400"/>
            <a:ext cx="5387630" cy="685800"/>
          </a:xfrm>
          <a:noFill/>
          <a:ln>
            <a:noFill/>
          </a:ln>
        </p:spPr>
        <p:txBody>
          <a:bodyPr lIns="101590" anchor="b" anchorCtr="0"/>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BCBBD9B-FB65-4512-B226-A267B89893CD}" type="datetime1">
              <a:rPr lang="en-US" smtClean="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29A69E-7D8F-4515-9605-0315ABD4F316}" type="slidenum">
              <a:rPr lang="en-US" smtClean="0"/>
              <a:t>‹#›</a:t>
            </a:fld>
            <a:endParaRPr lang="en-US" dirty="0"/>
          </a:p>
        </p:txBody>
      </p:sp>
      <p:sp>
        <p:nvSpPr>
          <p:cNvPr id="11" name="Content Placeholder 10"/>
          <p:cNvSpPr>
            <a:spLocks noGrp="1"/>
          </p:cNvSpPr>
          <p:nvPr>
            <p:ph sz="quarter" idx="2"/>
          </p:nvPr>
        </p:nvSpPr>
        <p:spPr>
          <a:xfrm>
            <a:off x="609462" y="2133600"/>
            <a:ext cx="5383397"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6004" y="2133600"/>
            <a:ext cx="5383397"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D48513D-2C2F-481B-B49D-4ED5F0B98A06}" type="datetime1">
              <a:rPr lang="en-US" smtClean="0"/>
              <a:t>2/25/17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29A69E-7D8F-4515-9605-0315ABD4F316}" type="slidenum">
              <a:rPr lang="en-US" smtClean="0"/>
              <a:t>‹#›</a:t>
            </a:fld>
            <a:endParaRPr lang="en-US" dirty="0"/>
          </a:p>
        </p:txBody>
      </p:sp>
      <p:sp>
        <p:nvSpPr>
          <p:cNvPr id="6" name="Isosceles Triangle 5"/>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C0A81-C7E1-4C84-AA25-9616F335CBC3}" type="datetime1">
              <a:rPr lang="en-US" smtClean="0"/>
              <a:t>2/25/17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29A69E-7D8F-4515-9605-0315ABD4F316}" type="slidenum">
              <a:rPr lang="en-US" smtClean="0"/>
              <a:t>‹#›</a:t>
            </a:fld>
            <a:endParaRPr lang="en-US" dirty="0"/>
          </a:p>
        </p:txBody>
      </p:sp>
      <p:sp>
        <p:nvSpPr>
          <p:cNvPr id="5" name="Straight Connector 4"/>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6" name="Isosceles Triangle 5"/>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0625" y="304800"/>
            <a:ext cx="3351927" cy="838200"/>
          </a:xfrm>
        </p:spPr>
        <p:txBody>
          <a:bodyPr anchor="b" anchorCtr="0">
            <a:noAutofit/>
          </a:bodyPr>
          <a:lstStyle>
            <a:lvl1pPr algn="l">
              <a:buNone/>
              <a:defRPr sz="22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0625" y="1219213"/>
            <a:ext cx="3351927" cy="4843463"/>
          </a:xfrm>
        </p:spPr>
        <p:txBody>
          <a:bodyPr/>
          <a:lstStyle>
            <a:lvl1pPr marL="0" indent="0">
              <a:lnSpc>
                <a:spcPts val="2444"/>
              </a:lnSpc>
              <a:spcAft>
                <a:spcPts val="1111"/>
              </a:spcAft>
              <a:buNone/>
              <a:defRPr sz="1800">
                <a:solidFill>
                  <a:schemeClr val="tx2"/>
                </a:solidFill>
              </a:defRPr>
            </a:lvl1pPr>
            <a:lvl2pPr>
              <a:buNone/>
              <a:defRPr sz="13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11FFE9B-C467-4500-911F-EB066E6458F3}" type="datetime1">
              <a:rPr lang="en-US" smtClean="0"/>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8" name="Straight Connector 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10" name="Straight Connector 9"/>
          <p:cNvSpPr>
            <a:spLocks noChangeShapeType="1"/>
          </p:cNvSpPr>
          <p:nvPr/>
        </p:nvSpPr>
        <p:spPr bwMode="auto">
          <a:xfrm rot="5400000">
            <a:off x="5217889"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9" name="Isosceles Triangle 8"/>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12" name="Content Placeholder 11"/>
          <p:cNvSpPr>
            <a:spLocks noGrp="1"/>
          </p:cNvSpPr>
          <p:nvPr>
            <p:ph sz="quarter" idx="1"/>
          </p:nvPr>
        </p:nvSpPr>
        <p:spPr>
          <a:xfrm>
            <a:off x="406294" y="304803"/>
            <a:ext cx="7618016"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460" y="500856"/>
            <a:ext cx="10969943" cy="674688"/>
          </a:xfrm>
          <a:ln>
            <a:solidFill>
              <a:schemeClr val="accent1"/>
            </a:solidFill>
          </a:ln>
        </p:spPr>
        <p:txBody>
          <a:bodyPr lIns="304770" anchor="ctr"/>
          <a:lstStyle>
            <a:lvl1pPr algn="r">
              <a:buNone/>
              <a:defRPr sz="22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460" y="1905000"/>
            <a:ext cx="10969943" cy="4270248"/>
          </a:xfrm>
          <a:solidFill>
            <a:schemeClr val="tx1">
              <a:shade val="50000"/>
            </a:schemeClr>
          </a:solidFill>
          <a:ln>
            <a:noFill/>
          </a:ln>
          <a:effectLst/>
        </p:spPr>
        <p:txBody>
          <a:bodyPr/>
          <a:lstStyle>
            <a:lvl1pPr marL="0" indent="0">
              <a:spcBef>
                <a:spcPts val="667"/>
              </a:spcBef>
              <a:buNone/>
              <a:defRPr sz="3600"/>
            </a:lvl1pPr>
          </a:lstStyle>
          <a:p>
            <a:r>
              <a:rPr kumimoji="0" lang="en-US" dirty="0"/>
              <a:t>Click icon to add picture</a:t>
            </a:r>
          </a:p>
        </p:txBody>
      </p:sp>
      <p:sp>
        <p:nvSpPr>
          <p:cNvPr id="4" name="Text Placeholder 3"/>
          <p:cNvSpPr>
            <a:spLocks noGrp="1"/>
          </p:cNvSpPr>
          <p:nvPr>
            <p:ph type="body" sz="half" idx="2"/>
          </p:nvPr>
        </p:nvSpPr>
        <p:spPr>
          <a:xfrm>
            <a:off x="609460" y="1219200"/>
            <a:ext cx="10969943" cy="533400"/>
          </a:xfrm>
        </p:spPr>
        <p:txBody>
          <a:bodyPr anchor="ctr" anchorCtr="0"/>
          <a:lstStyle>
            <a:lvl1pPr marL="0" indent="0" algn="l">
              <a:buFontTx/>
              <a:buNone/>
              <a:defRPr sz="1600"/>
            </a:lvl1pPr>
            <a:lvl2pPr>
              <a:defRPr sz="1300"/>
            </a:lvl2pPr>
            <a:lvl3pPr>
              <a:defRPr sz="1100"/>
            </a:lvl3pPr>
            <a:lvl4pPr>
              <a:defRPr sz="1000"/>
            </a:lvl4pPr>
            <a:lvl5pPr>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F8A292B-EAD1-4F54-95E3-BE47A2A44626}" type="datetime1">
              <a:rPr lang="en-US" smtClean="0"/>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8" name="Straight Connector 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9" name="Isosceles Triangle 8"/>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10" name="Rectangle 9"/>
          <p:cNvSpPr/>
          <p:nvPr/>
        </p:nvSpPr>
        <p:spPr>
          <a:xfrm>
            <a:off x="609460" y="500856"/>
            <a:ext cx="243777"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460" y="152400"/>
            <a:ext cx="10969943" cy="990600"/>
          </a:xfrm>
          <a:prstGeom prst="rect">
            <a:avLst/>
          </a:prstGeom>
        </p:spPr>
        <p:txBody>
          <a:bodyPr vert="horz" lIns="101590" tIns="50795" rIns="101590" bIns="50795" anchor="b" anchorCtr="0">
            <a:normAutofit/>
          </a:bodyPr>
          <a:lstStyle/>
          <a:p>
            <a:r>
              <a:rPr kumimoji="0" lang="en-US"/>
              <a:t>Click to edit Master title style</a:t>
            </a:r>
          </a:p>
        </p:txBody>
      </p:sp>
      <p:sp>
        <p:nvSpPr>
          <p:cNvPr id="13" name="Text Placeholder 12"/>
          <p:cNvSpPr>
            <a:spLocks noGrp="1"/>
          </p:cNvSpPr>
          <p:nvPr>
            <p:ph type="body" idx="1"/>
          </p:nvPr>
        </p:nvSpPr>
        <p:spPr>
          <a:xfrm>
            <a:off x="609460" y="1219200"/>
            <a:ext cx="10969943" cy="4910328"/>
          </a:xfrm>
          <a:prstGeom prst="rect">
            <a:avLst/>
          </a:prstGeom>
        </p:spPr>
        <p:txBody>
          <a:bodyPr vert="horz" lIns="101590" tIns="50795" rIns="101590" bIns="50795">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2195" y="6356350"/>
            <a:ext cx="3051269" cy="365760"/>
          </a:xfrm>
          <a:prstGeom prst="rect">
            <a:avLst/>
          </a:prstGeom>
        </p:spPr>
        <p:txBody>
          <a:bodyPr vert="horz" lIns="101590" tIns="50795" rIns="101590" bIns="50795"/>
          <a:lstStyle>
            <a:lvl1pPr algn="l" eaLnBrk="1" latinLnBrk="0" hangingPunct="1">
              <a:defRPr kumimoji="0" sz="1600">
                <a:solidFill>
                  <a:schemeClr val="tx2"/>
                </a:solidFill>
              </a:defRPr>
            </a:lvl1pPr>
          </a:lstStyle>
          <a:p>
            <a:fld id="{F8F8016E-CF0A-4A5A-B6EA-F667F63DFDEA}" type="datetime1">
              <a:rPr lang="en-US" smtClean="0"/>
              <a:t>2/25/17</a:t>
            </a:fld>
            <a:endParaRPr lang="en-US" dirty="0"/>
          </a:p>
        </p:txBody>
      </p:sp>
      <p:sp>
        <p:nvSpPr>
          <p:cNvPr id="3" name="Footer Placeholder 2"/>
          <p:cNvSpPr>
            <a:spLocks noGrp="1"/>
          </p:cNvSpPr>
          <p:nvPr>
            <p:ph type="ftr" sz="quarter" idx="3"/>
          </p:nvPr>
        </p:nvSpPr>
        <p:spPr>
          <a:xfrm>
            <a:off x="3863876" y="6356350"/>
            <a:ext cx="4672382" cy="365760"/>
          </a:xfrm>
          <a:prstGeom prst="rect">
            <a:avLst/>
          </a:prstGeom>
        </p:spPr>
        <p:txBody>
          <a:bodyPr vert="horz" lIns="101590" tIns="50795" rIns="101590" bIns="50795"/>
          <a:lstStyle>
            <a:lvl1pPr algn="r" eaLnBrk="1" latinLnBrk="0" hangingPunct="1">
              <a:defRPr kumimoji="0" sz="1600">
                <a:solidFill>
                  <a:schemeClr val="tx2"/>
                </a:solidFill>
              </a:defRPr>
            </a:lvl1pPr>
          </a:lstStyle>
          <a:p>
            <a:endParaRPr lang="en-US" dirty="0"/>
          </a:p>
        </p:txBody>
      </p:sp>
      <p:sp>
        <p:nvSpPr>
          <p:cNvPr id="23" name="Slide Number Placeholder 22"/>
          <p:cNvSpPr>
            <a:spLocks noGrp="1"/>
          </p:cNvSpPr>
          <p:nvPr>
            <p:ph type="sldNum" sz="quarter" idx="4"/>
          </p:nvPr>
        </p:nvSpPr>
        <p:spPr>
          <a:xfrm>
            <a:off x="816669" y="6356350"/>
            <a:ext cx="2640913" cy="365760"/>
          </a:xfrm>
          <a:prstGeom prst="rect">
            <a:avLst/>
          </a:prstGeom>
        </p:spPr>
        <p:txBody>
          <a:bodyPr vert="horz" lIns="101590" tIns="50795" rIns="101590" bIns="50795"/>
          <a:lstStyle>
            <a:lvl1pPr algn="l" eaLnBrk="1" latinLnBrk="0" hangingPunct="1">
              <a:defRPr kumimoji="0" sz="1600">
                <a:solidFill>
                  <a:schemeClr val="tx2"/>
                </a:solidFill>
              </a:defRPr>
            </a:lvl1pPr>
          </a:lstStyle>
          <a:p>
            <a:fld id="{4929A69E-7D8F-4515-9605-0315ABD4F316}" type="slidenum">
              <a:rPr lang="en-US" smtClean="0"/>
              <a:t>‹#›</a:t>
            </a:fld>
            <a:endParaRPr lang="en-US" dirty="0"/>
          </a:p>
        </p:txBody>
      </p:sp>
      <p:sp>
        <p:nvSpPr>
          <p:cNvPr id="28" name="Straight Connector 2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29" name="Straight Connector 28"/>
          <p:cNvSpPr>
            <a:spLocks noChangeShapeType="1"/>
          </p:cNvSpPr>
          <p:nvPr/>
        </p:nvSpPr>
        <p:spPr bwMode="auto">
          <a:xfrm>
            <a:off x="609460" y="1143000"/>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10" name="Isosceles Triangle 9"/>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3600" kern="1200">
          <a:solidFill>
            <a:schemeClr val="tx2"/>
          </a:solidFill>
          <a:latin typeface="+mj-lt"/>
          <a:ea typeface="+mj-ea"/>
          <a:cs typeface="+mj-cs"/>
        </a:defRPr>
      </a:lvl1pPr>
    </p:titleStyle>
    <p:body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49" algn="l" rtl="0" eaLnBrk="1" latinLnBrk="0" hangingPunct="1">
        <a:defRPr kumimoji="0" kern="1200">
          <a:solidFill>
            <a:schemeClr val="tx1"/>
          </a:solidFill>
          <a:latin typeface="+mn-lt"/>
          <a:ea typeface="+mn-ea"/>
          <a:cs typeface="+mn-cs"/>
        </a:defRPr>
      </a:lvl2pPr>
      <a:lvl3pPr marL="1015898" algn="l" rtl="0" eaLnBrk="1" latinLnBrk="0" hangingPunct="1">
        <a:defRPr kumimoji="0" kern="1200">
          <a:solidFill>
            <a:schemeClr val="tx1"/>
          </a:solidFill>
          <a:latin typeface="+mn-lt"/>
          <a:ea typeface="+mn-ea"/>
          <a:cs typeface="+mn-cs"/>
        </a:defRPr>
      </a:lvl3pPr>
      <a:lvl4pPr marL="1523848" algn="l" rtl="0" eaLnBrk="1" latinLnBrk="0" hangingPunct="1">
        <a:defRPr kumimoji="0" kern="1200">
          <a:solidFill>
            <a:schemeClr val="tx1"/>
          </a:solidFill>
          <a:latin typeface="+mn-lt"/>
          <a:ea typeface="+mn-ea"/>
          <a:cs typeface="+mn-cs"/>
        </a:defRPr>
      </a:lvl4pPr>
      <a:lvl5pPr marL="2031797" algn="l" rtl="0" eaLnBrk="1" latinLnBrk="0" hangingPunct="1">
        <a:defRPr kumimoji="0" kern="1200">
          <a:solidFill>
            <a:schemeClr val="tx1"/>
          </a:solidFill>
          <a:latin typeface="+mn-lt"/>
          <a:ea typeface="+mn-ea"/>
          <a:cs typeface="+mn-cs"/>
        </a:defRPr>
      </a:lvl5pPr>
      <a:lvl6pPr marL="2539746" algn="l" rtl="0" eaLnBrk="1" latinLnBrk="0" hangingPunct="1">
        <a:defRPr kumimoji="0" kern="1200">
          <a:solidFill>
            <a:schemeClr val="tx1"/>
          </a:solidFill>
          <a:latin typeface="+mn-lt"/>
          <a:ea typeface="+mn-ea"/>
          <a:cs typeface="+mn-cs"/>
        </a:defRPr>
      </a:lvl6pPr>
      <a:lvl7pPr marL="3047695" algn="l" rtl="0" eaLnBrk="1" latinLnBrk="0" hangingPunct="1">
        <a:defRPr kumimoji="0" kern="1200">
          <a:solidFill>
            <a:schemeClr val="tx1"/>
          </a:solidFill>
          <a:latin typeface="+mn-lt"/>
          <a:ea typeface="+mn-ea"/>
          <a:cs typeface="+mn-cs"/>
        </a:defRPr>
      </a:lvl7pPr>
      <a:lvl8pPr marL="3555644" algn="l" rtl="0" eaLnBrk="1" latinLnBrk="0" hangingPunct="1">
        <a:defRPr kumimoji="0" kern="1200">
          <a:solidFill>
            <a:schemeClr val="tx1"/>
          </a:solidFill>
          <a:latin typeface="+mn-lt"/>
          <a:ea typeface="+mn-ea"/>
          <a:cs typeface="+mn-cs"/>
        </a:defRPr>
      </a:lvl8pPr>
      <a:lvl9pPr marL="406359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448" y="152400"/>
            <a:ext cx="10969943"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448" y="1219200"/>
            <a:ext cx="10969943"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2185" y="6356350"/>
            <a:ext cx="3051269" cy="365760"/>
          </a:xfrm>
          <a:prstGeom prst="rect">
            <a:avLst/>
          </a:prstGeom>
        </p:spPr>
        <p:txBody>
          <a:bodyPr vert="horz"/>
          <a:lstStyle>
            <a:lvl1pPr algn="l" eaLnBrk="1" latinLnBrk="0" hangingPunct="1">
              <a:defRPr kumimoji="0" sz="1400">
                <a:solidFill>
                  <a:schemeClr val="tx2"/>
                </a:solidFill>
              </a:defRPr>
            </a:lvl1pPr>
          </a:lstStyle>
          <a:p>
            <a:pPr defTabSz="914400"/>
            <a:fld id="{D158F633-9764-2845-A074-813977D81419}" type="datetime1">
              <a:rPr lang="en-US" smtClean="0">
                <a:solidFill>
                  <a:srgbClr val="464653"/>
                </a:solidFill>
              </a:rPr>
              <a:pPr defTabSz="914400"/>
              <a:t>2/25/17</a:t>
            </a:fld>
            <a:endParaRPr lang="en-US" dirty="0">
              <a:solidFill>
                <a:srgbClr val="464653"/>
              </a:solidFill>
            </a:endParaRPr>
          </a:p>
        </p:txBody>
      </p:sp>
      <p:sp>
        <p:nvSpPr>
          <p:cNvPr id="3" name="Footer Placeholder 2"/>
          <p:cNvSpPr>
            <a:spLocks noGrp="1"/>
          </p:cNvSpPr>
          <p:nvPr>
            <p:ph type="ftr" sz="quarter" idx="3"/>
          </p:nvPr>
        </p:nvSpPr>
        <p:spPr>
          <a:xfrm>
            <a:off x="3863857" y="6356350"/>
            <a:ext cx="4672383" cy="365760"/>
          </a:xfrm>
          <a:prstGeom prst="rect">
            <a:avLst/>
          </a:prstGeom>
        </p:spPr>
        <p:txBody>
          <a:bodyPr vert="horz"/>
          <a:lstStyle>
            <a:lvl1pPr algn="r" eaLnBrk="1" latinLnBrk="0" hangingPunct="1">
              <a:defRPr kumimoji="0" sz="1400">
                <a:solidFill>
                  <a:schemeClr val="tx2"/>
                </a:solidFill>
              </a:defRPr>
            </a:lvl1pPr>
          </a:lstStyle>
          <a:p>
            <a:pPr defTabSz="914400"/>
            <a:r>
              <a:rPr lang="ar-SA" dirty="0">
                <a:solidFill>
                  <a:srgbClr val="464653"/>
                </a:solidFill>
              </a:rPr>
              <a:t>خروج البوتاسيوم</a:t>
            </a:r>
            <a:endParaRPr lang="en-US" dirty="0">
              <a:solidFill>
                <a:srgbClr val="464653"/>
              </a:solidFill>
            </a:endParaRPr>
          </a:p>
        </p:txBody>
      </p:sp>
      <p:sp>
        <p:nvSpPr>
          <p:cNvPr id="23" name="Slide Number Placeholder 22"/>
          <p:cNvSpPr>
            <a:spLocks noGrp="1"/>
          </p:cNvSpPr>
          <p:nvPr>
            <p:ph type="sldNum" sz="quarter" idx="4"/>
          </p:nvPr>
        </p:nvSpPr>
        <p:spPr>
          <a:xfrm>
            <a:off x="816651" y="6356350"/>
            <a:ext cx="2640912" cy="365760"/>
          </a:xfrm>
          <a:prstGeom prst="rect">
            <a:avLst/>
          </a:prstGeom>
        </p:spPr>
        <p:txBody>
          <a:bodyPr vert="horz"/>
          <a:lstStyle>
            <a:lvl1pPr algn="l" eaLnBrk="1" latinLnBrk="0" hangingPunct="1">
              <a:defRPr kumimoji="0" sz="1400">
                <a:solidFill>
                  <a:schemeClr val="tx2"/>
                </a:solidFill>
              </a:defRPr>
            </a:lvl1pPr>
          </a:lstStyle>
          <a:p>
            <a:pPr defTabSz="914400"/>
            <a:fld id="{4929A69E-7D8F-4515-9605-0315ABD4F316}" type="slidenum">
              <a:rPr lang="en-US" smtClean="0">
                <a:solidFill>
                  <a:srgbClr val="464653"/>
                </a:solidFill>
              </a:rPr>
              <a:pPr defTabSz="914400"/>
              <a:t>‹#›</a:t>
            </a:fld>
            <a:endParaRPr lang="en-US" dirty="0">
              <a:solidFill>
                <a:srgbClr val="464653"/>
              </a:solidFill>
            </a:endParaRPr>
          </a:p>
        </p:txBody>
      </p:sp>
      <p:sp>
        <p:nvSpPr>
          <p:cNvPr id="28" name="Straight Connector 27"/>
          <p:cNvSpPr>
            <a:spLocks noChangeShapeType="1"/>
          </p:cNvSpPr>
          <p:nvPr/>
        </p:nvSpPr>
        <p:spPr bwMode="auto">
          <a:xfrm>
            <a:off x="609448"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29" name="Straight Connector 28"/>
          <p:cNvSpPr>
            <a:spLocks noChangeShapeType="1"/>
          </p:cNvSpPr>
          <p:nvPr/>
        </p:nvSpPr>
        <p:spPr bwMode="auto">
          <a:xfrm>
            <a:off x="609448" y="1143000"/>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10" name="Isosceles Triangle 9"/>
          <p:cNvSpPr>
            <a:spLocks noChangeAspect="1"/>
          </p:cNvSpPr>
          <p:nvPr/>
        </p:nvSpPr>
        <p:spPr>
          <a:xfrm rot="5400000">
            <a:off x="590438" y="6447459"/>
            <a:ext cx="190849" cy="16037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Tree>
    <p:extLst>
      <p:ext uri="{BB962C8B-B14F-4D97-AF65-F5344CB8AC3E}">
        <p14:creationId xmlns:p14="http://schemas.microsoft.com/office/powerpoint/2010/main" val="76672354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jpg"/><Relationship Id="rId3"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4" Type="http://schemas.openxmlformats.org/officeDocument/2006/relationships/image" Target="../media/image20.jpg"/><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docs.google.com/document/d/1LoawAdvXBg92MWvPPuFp3LEG0jDWJYd6_cMBV_9aNww/edit" TargetMode="External"/><Relationship Id="rId3" Type="http://schemas.openxmlformats.org/officeDocument/2006/relationships/hyperlink" Target="https://www.onlineexambuilder.com/lecture-10/exam-12989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hyperlink" Target="mailto:Physiology436@gmail.co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_cj8AtODiHc"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8.jpeg"/><Relationship Id="rId8" Type="http://schemas.openxmlformats.org/officeDocument/2006/relationships/hyperlink" Target="https://youtu.be/X7roaf8kckM" TargetMode="External"/><Relationship Id="rId9"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9664" y="1839723"/>
            <a:ext cx="2257275" cy="1373253"/>
          </a:xfrm>
          <a:prstGeom prst="rect">
            <a:avLst/>
          </a:prstGeom>
        </p:spPr>
      </p:pic>
      <p:sp>
        <p:nvSpPr>
          <p:cNvPr id="2" name="Title 1"/>
          <p:cNvSpPr>
            <a:spLocks noGrp="1"/>
          </p:cNvSpPr>
          <p:nvPr>
            <p:ph type="ctrTitle"/>
          </p:nvPr>
        </p:nvSpPr>
        <p:spPr>
          <a:xfrm>
            <a:off x="2317208" y="1916835"/>
            <a:ext cx="7770376" cy="1470025"/>
          </a:xfrm>
        </p:spPr>
        <p:txBody>
          <a:bodyPr>
            <a:noAutofit/>
          </a:bodyPr>
          <a:lstStyle/>
          <a:p>
            <a:pPr algn="ctr"/>
            <a:r>
              <a:rPr lang="en-US" sz="3600" b="1" dirty="0" smtClean="0">
                <a:solidFill>
                  <a:schemeClr val="accent2">
                    <a:lumMod val="75000"/>
                  </a:schemeClr>
                </a:solidFill>
                <a:latin typeface="Arial Black" panose="020B0A04020102020204" pitchFamily="34" charset="0"/>
              </a:rPr>
              <a:t>Effects of Low and High Gas Pressure on the Body</a:t>
            </a:r>
            <a:endParaRPr lang="en-US" sz="2000" b="1" dirty="0">
              <a:solidFill>
                <a:schemeClr val="accent2">
                  <a:lumMod val="75000"/>
                </a:schemeClr>
              </a:solidFill>
              <a:latin typeface="Arial Black" panose="020B0A04020102020204" pitchFamily="34" charset="0"/>
            </a:endParaRPr>
          </a:p>
        </p:txBody>
      </p:sp>
      <p:sp>
        <p:nvSpPr>
          <p:cNvPr id="3" name="Subtitle 2"/>
          <p:cNvSpPr>
            <a:spLocks noGrp="1"/>
          </p:cNvSpPr>
          <p:nvPr>
            <p:ph type="subTitle" idx="1"/>
          </p:nvPr>
        </p:nvSpPr>
        <p:spPr>
          <a:xfrm>
            <a:off x="2680335" y="5183474"/>
            <a:ext cx="7481067" cy="720080"/>
          </a:xfrm>
        </p:spPr>
        <p:txBody>
          <a:bodyPr>
            <a:normAutofit/>
          </a:bodyPr>
          <a:lstStyle/>
          <a:p>
            <a:pPr algn="ctr"/>
            <a:r>
              <a:rPr lang="en-GB" sz="1800" b="1" dirty="0">
                <a:solidFill>
                  <a:schemeClr val="accent1">
                    <a:lumMod val="75000"/>
                  </a:schemeClr>
                </a:solidFill>
              </a:rPr>
              <a:t>Physiology Team 436 – </a:t>
            </a:r>
            <a:r>
              <a:rPr lang="en-GB" sz="1800" b="1" dirty="0" smtClean="0">
                <a:solidFill>
                  <a:schemeClr val="accent1">
                    <a:lumMod val="75000"/>
                  </a:schemeClr>
                </a:solidFill>
              </a:rPr>
              <a:t>Respiratory </a:t>
            </a:r>
            <a:r>
              <a:rPr lang="en-GB" sz="1800" b="1" dirty="0">
                <a:solidFill>
                  <a:schemeClr val="accent1">
                    <a:lumMod val="75000"/>
                  </a:schemeClr>
                </a:solidFill>
              </a:rPr>
              <a:t>Block </a:t>
            </a:r>
            <a:r>
              <a:rPr lang="en-GB" sz="1800" b="1" dirty="0" smtClean="0">
                <a:solidFill>
                  <a:schemeClr val="accent1">
                    <a:lumMod val="75000"/>
                  </a:schemeClr>
                </a:solidFill>
              </a:rPr>
              <a:t>Lecture 10</a:t>
            </a:r>
            <a:endParaRPr lang="en-GB" sz="1800" b="1" dirty="0">
              <a:solidFill>
                <a:schemeClr val="accent1">
                  <a:lumMod val="75000"/>
                </a:schemeClr>
              </a:solidFill>
            </a:endParaRPr>
          </a:p>
        </p:txBody>
      </p:sp>
      <p:cxnSp>
        <p:nvCxnSpPr>
          <p:cNvPr id="6" name="Straight Connector 5"/>
          <p:cNvCxnSpPr/>
          <p:nvPr/>
        </p:nvCxnSpPr>
        <p:spPr>
          <a:xfrm>
            <a:off x="2710919" y="3212976"/>
            <a:ext cx="6982957"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8" name="Picture 4" descr="C:\Users\user\AppData\Local\Microsoft\Windows\INetCache\IE\K75KFYI6\IMG_703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9215" y="332656"/>
            <a:ext cx="1655753" cy="165618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631079" y="3617729"/>
            <a:ext cx="6479032" cy="1323439"/>
          </a:xfrm>
          <a:prstGeom prst="rect">
            <a:avLst/>
          </a:prstGeom>
          <a:noFill/>
        </p:spPr>
        <p:txBody>
          <a:bodyPr wrap="square" rtlCol="0">
            <a:spAutoFit/>
          </a:bodyPr>
          <a:lstStyle/>
          <a:p>
            <a:pPr defTabSz="914363"/>
            <a:r>
              <a:rPr lang="en-US" sz="1600" dirty="0">
                <a:solidFill>
                  <a:srgbClr val="FF0000"/>
                </a:solidFill>
              </a:rPr>
              <a:t>Red: very </a:t>
            </a:r>
            <a:r>
              <a:rPr lang="en-US" sz="1600" dirty="0" smtClean="0">
                <a:solidFill>
                  <a:srgbClr val="FF0000"/>
                </a:solidFill>
              </a:rPr>
              <a:t>important</a:t>
            </a:r>
            <a:r>
              <a:rPr lang="en-US" sz="1600" dirty="0">
                <a:solidFill>
                  <a:srgbClr val="FF0000"/>
                </a:solidFill>
              </a:rPr>
              <a:t>.</a:t>
            </a:r>
          </a:p>
          <a:p>
            <a:pPr defTabSz="914363"/>
            <a:r>
              <a:rPr lang="en-US" sz="1600" dirty="0">
                <a:solidFill>
                  <a:srgbClr val="DDE9EC">
                    <a:lumMod val="50000"/>
                  </a:srgbClr>
                </a:solidFill>
              </a:rPr>
              <a:t>Green:  </a:t>
            </a:r>
            <a:r>
              <a:rPr lang="en-US" sz="1600" dirty="0" smtClean="0">
                <a:solidFill>
                  <a:srgbClr val="DDE9EC">
                    <a:lumMod val="50000"/>
                  </a:srgbClr>
                </a:solidFill>
              </a:rPr>
              <a:t>Doctor’s notes.</a:t>
            </a:r>
          </a:p>
          <a:p>
            <a:pPr defTabSz="914363"/>
            <a:r>
              <a:rPr lang="en-US" sz="1600" dirty="0">
                <a:solidFill>
                  <a:srgbClr val="C76B9B"/>
                </a:solidFill>
              </a:rPr>
              <a:t>Pink:  </a:t>
            </a:r>
            <a:r>
              <a:rPr lang="en-US" sz="1600" dirty="0" smtClean="0">
                <a:solidFill>
                  <a:srgbClr val="C76B9B"/>
                </a:solidFill>
              </a:rPr>
              <a:t>formulas. </a:t>
            </a:r>
            <a:endParaRPr lang="en-US" sz="1600" dirty="0" smtClean="0">
              <a:solidFill>
                <a:srgbClr val="DDE9EC">
                  <a:lumMod val="50000"/>
                </a:srgbClr>
              </a:solidFill>
            </a:endParaRPr>
          </a:p>
          <a:p>
            <a:pPr defTabSz="914363"/>
            <a:r>
              <a:rPr lang="en-US" sz="1600" dirty="0" smtClean="0">
                <a:solidFill>
                  <a:srgbClr val="FADA7A">
                    <a:lumMod val="75000"/>
                  </a:srgbClr>
                </a:solidFill>
              </a:rPr>
              <a:t>Yellow:  numbers.</a:t>
            </a:r>
          </a:p>
          <a:p>
            <a:pPr defTabSz="914363"/>
            <a:r>
              <a:rPr lang="en-US" sz="1600" dirty="0" smtClean="0">
                <a:solidFill>
                  <a:prstClr val="white">
                    <a:lumMod val="65000"/>
                  </a:prstClr>
                </a:solidFill>
              </a:rPr>
              <a:t>Gray</a:t>
            </a:r>
            <a:r>
              <a:rPr lang="en-US" sz="1600" dirty="0">
                <a:solidFill>
                  <a:prstClr val="white">
                    <a:lumMod val="65000"/>
                  </a:prstClr>
                </a:solidFill>
              </a:rPr>
              <a:t>: </a:t>
            </a:r>
            <a:r>
              <a:rPr lang="en-US" sz="1600" dirty="0" smtClean="0">
                <a:solidFill>
                  <a:prstClr val="white">
                    <a:lumMod val="65000"/>
                  </a:prstClr>
                </a:solidFill>
              </a:rPr>
              <a:t>notes</a:t>
            </a:r>
            <a:r>
              <a:rPr lang="en-US" sz="1600" dirty="0">
                <a:solidFill>
                  <a:prstClr val="white">
                    <a:lumMod val="65000"/>
                  </a:prstClr>
                </a:solidFill>
              </a:rPr>
              <a:t> </a:t>
            </a:r>
            <a:r>
              <a:rPr lang="en-US" sz="1600" dirty="0" smtClean="0">
                <a:solidFill>
                  <a:prstClr val="white">
                    <a:lumMod val="65000"/>
                  </a:prstClr>
                </a:solidFill>
              </a:rPr>
              <a:t>and explanation.</a:t>
            </a:r>
            <a:endParaRPr lang="en-US" sz="1600" dirty="0">
              <a:solidFill>
                <a:prstClr val="white">
                  <a:lumMod val="65000"/>
                </a:prstClr>
              </a:solidFill>
            </a:endParaRPr>
          </a:p>
        </p:txBody>
      </p:sp>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10030761" y="630215"/>
            <a:ext cx="1795082" cy="1061065"/>
          </a:xfrm>
          <a:prstGeom prst="rect">
            <a:avLst/>
          </a:prstGeom>
        </p:spPr>
      </p:pic>
      <p:sp>
        <p:nvSpPr>
          <p:cNvPr id="4" name="TextBox 3"/>
          <p:cNvSpPr txBox="1"/>
          <p:nvPr/>
        </p:nvSpPr>
        <p:spPr>
          <a:xfrm>
            <a:off x="9117961" y="6137850"/>
            <a:ext cx="4247366" cy="400110"/>
          </a:xfrm>
          <a:prstGeom prst="rect">
            <a:avLst/>
          </a:prstGeom>
          <a:noFill/>
        </p:spPr>
        <p:txBody>
          <a:bodyPr wrap="square" rtlCol="0">
            <a:spAutoFit/>
          </a:bodyPr>
          <a:lstStyle/>
          <a:p>
            <a:pPr defTabSz="914363"/>
            <a:r>
              <a:rPr lang="en-US" sz="1000" dirty="0">
                <a:solidFill>
                  <a:prstClr val="white">
                    <a:lumMod val="65000"/>
                  </a:prstClr>
                </a:solidFill>
              </a:rPr>
              <a:t>Lecture:  If work is intended for initial studying.</a:t>
            </a:r>
          </a:p>
          <a:p>
            <a:pPr defTabSz="914363"/>
            <a:r>
              <a:rPr lang="en-US" sz="1000" dirty="0">
                <a:solidFill>
                  <a:prstClr val="white">
                    <a:lumMod val="65000"/>
                  </a:prstClr>
                </a:solidFill>
              </a:rPr>
              <a:t>Review:  If work is intended for revision. </a:t>
            </a:r>
          </a:p>
        </p:txBody>
      </p:sp>
      <p:sp>
        <p:nvSpPr>
          <p:cNvPr id="11" name="Slide Number Placeholder 10"/>
          <p:cNvSpPr>
            <a:spLocks noGrp="1"/>
          </p:cNvSpPr>
          <p:nvPr>
            <p:ph type="sldNum" sz="quarter" idx="12"/>
          </p:nvPr>
        </p:nvSpPr>
        <p:spPr/>
        <p:txBody>
          <a:bodyPr/>
          <a:lstStyle/>
          <a:p>
            <a:fld id="{4929A69E-7D8F-4515-9605-0315ABD4F316}" type="slidenum">
              <a:rPr lang="en-US" smtClean="0">
                <a:solidFill>
                  <a:srgbClr val="464653"/>
                </a:solidFill>
              </a:rPr>
              <a:pPr/>
              <a:t>1</a:t>
            </a:fld>
            <a:endParaRPr lang="en-US" dirty="0">
              <a:solidFill>
                <a:srgbClr val="464653"/>
              </a:solidFill>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780" y="1883586"/>
            <a:ext cx="1814089" cy="1510691"/>
          </a:xfrm>
          <a:prstGeom prst="rect">
            <a:avLst/>
          </a:prstGeom>
        </p:spPr>
      </p:pic>
    </p:spTree>
    <p:extLst>
      <p:ext uri="{BB962C8B-B14F-4D97-AF65-F5344CB8AC3E}">
        <p14:creationId xmlns:p14="http://schemas.microsoft.com/office/powerpoint/2010/main" val="568385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10</a:t>
            </a:fld>
            <a:endParaRPr lang="en-US" dirty="0"/>
          </a:p>
        </p:txBody>
      </p:sp>
      <p:sp>
        <p:nvSpPr>
          <p:cNvPr id="5" name="object 12"/>
          <p:cNvSpPr/>
          <p:nvPr/>
        </p:nvSpPr>
        <p:spPr>
          <a:xfrm>
            <a:off x="466051" y="556580"/>
            <a:ext cx="5983061" cy="5519638"/>
          </a:xfrm>
          <a:prstGeom prst="rect">
            <a:avLst/>
          </a:prstGeom>
          <a:blipFill>
            <a:blip r:embed="rId2" cstate="print"/>
            <a:stretch>
              <a:fillRect/>
            </a:stretch>
          </a:blipFill>
        </p:spPr>
        <p:txBody>
          <a:bodyPr wrap="square" lIns="0" tIns="0" rIns="0" bIns="0" rtlCol="0"/>
          <a:lstStyle/>
          <a:p>
            <a:endParaRPr/>
          </a:p>
        </p:txBody>
      </p:sp>
      <p:sp>
        <p:nvSpPr>
          <p:cNvPr id="6" name="object 13"/>
          <p:cNvSpPr/>
          <p:nvPr/>
        </p:nvSpPr>
        <p:spPr>
          <a:xfrm>
            <a:off x="6742484" y="556580"/>
            <a:ext cx="4968554" cy="551963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06891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88" y="123648"/>
            <a:ext cx="10969943" cy="990600"/>
          </a:xfrm>
        </p:spPr>
        <p:txBody>
          <a:bodyPr>
            <a:normAutofit/>
          </a:bodyPr>
          <a:lstStyle/>
          <a:p>
            <a:r>
              <a:rPr lang="en-US" sz="3200" dirty="0"/>
              <a:t>Treatment of </a:t>
            </a:r>
            <a:r>
              <a:rPr lang="en-US" sz="3200" dirty="0" smtClean="0"/>
              <a:t>Decompression Symptoms</a:t>
            </a:r>
            <a:endParaRPr lang="en-US" sz="3200" dirty="0"/>
          </a:p>
        </p:txBody>
      </p:sp>
      <p:sp>
        <p:nvSpPr>
          <p:cNvPr id="3" name="Slide Number Placeholder 2"/>
          <p:cNvSpPr>
            <a:spLocks noGrp="1"/>
          </p:cNvSpPr>
          <p:nvPr>
            <p:ph type="sldNum" sz="quarter" idx="12"/>
          </p:nvPr>
        </p:nvSpPr>
        <p:spPr/>
        <p:txBody>
          <a:bodyPr/>
          <a:lstStyle/>
          <a:p>
            <a:fld id="{4929A69E-7D8F-4515-9605-0315ABD4F316}" type="slidenum">
              <a:rPr lang="en-US" smtClean="0"/>
              <a:t>11</a:t>
            </a:fld>
            <a:endParaRPr lang="en-US" dirty="0"/>
          </a:p>
        </p:txBody>
      </p:sp>
      <p:sp>
        <p:nvSpPr>
          <p:cNvPr id="4" name="Content Placeholder 3"/>
          <p:cNvSpPr>
            <a:spLocks noGrp="1"/>
          </p:cNvSpPr>
          <p:nvPr>
            <p:ph sz="quarter" idx="1"/>
          </p:nvPr>
        </p:nvSpPr>
        <p:spPr>
          <a:xfrm>
            <a:off x="693812" y="1515576"/>
            <a:ext cx="5040560" cy="4937760"/>
          </a:xfrm>
        </p:spPr>
        <p:txBody>
          <a:bodyPr>
            <a:normAutofit/>
          </a:bodyPr>
          <a:lstStyle/>
          <a:p>
            <a:pPr marL="0" indent="0" algn="just">
              <a:lnSpc>
                <a:spcPct val="110000"/>
              </a:lnSpc>
              <a:buNone/>
            </a:pPr>
            <a:r>
              <a:rPr lang="en-US" sz="2000" b="1" dirty="0" smtClean="0"/>
              <a:t>1-</a:t>
            </a:r>
            <a:r>
              <a:rPr lang="en-US" sz="2000" dirty="0" smtClean="0"/>
              <a:t> </a:t>
            </a:r>
            <a:r>
              <a:rPr lang="en-US" sz="2000" b="1" dirty="0" smtClean="0"/>
              <a:t>Rapid </a:t>
            </a:r>
            <a:r>
              <a:rPr lang="en-US" sz="2000" b="1" dirty="0"/>
              <a:t>recompression</a:t>
            </a:r>
            <a:r>
              <a:rPr lang="en-US" sz="2000" dirty="0"/>
              <a:t> in a </a:t>
            </a:r>
            <a:r>
              <a:rPr lang="en-US" sz="2000" dirty="0" smtClean="0"/>
              <a:t>pressure </a:t>
            </a:r>
            <a:r>
              <a:rPr lang="en-US" sz="2000" dirty="0"/>
              <a:t>chamber followed </a:t>
            </a:r>
            <a:r>
              <a:rPr lang="en-US" sz="2000" dirty="0" smtClean="0"/>
              <a:t>by slower </a:t>
            </a:r>
            <a:r>
              <a:rPr lang="en-US" sz="2000" b="1" dirty="0" smtClean="0"/>
              <a:t>decompression</a:t>
            </a:r>
            <a:r>
              <a:rPr lang="en-US" sz="2000" dirty="0" smtClean="0"/>
              <a:t>.</a:t>
            </a:r>
          </a:p>
          <a:p>
            <a:pPr marL="0" indent="0" algn="just">
              <a:lnSpc>
                <a:spcPct val="110000"/>
              </a:lnSpc>
              <a:buNone/>
            </a:pPr>
            <a:r>
              <a:rPr lang="en-US" sz="2000" dirty="0" smtClean="0">
                <a:solidFill>
                  <a:schemeClr val="bg1">
                    <a:lumMod val="50000"/>
                  </a:schemeClr>
                </a:solidFill>
              </a:rPr>
              <a:t>(Thus simulating what would have happened if the diver was decompressed slowly)</a:t>
            </a:r>
          </a:p>
          <a:p>
            <a:pPr marL="0" indent="0" algn="just">
              <a:lnSpc>
                <a:spcPct val="110000"/>
              </a:lnSpc>
              <a:buNone/>
            </a:pPr>
            <a:endParaRPr lang="en-US" sz="2000" dirty="0">
              <a:solidFill>
                <a:schemeClr val="bg1">
                  <a:lumMod val="50000"/>
                </a:schemeClr>
              </a:solidFill>
            </a:endParaRPr>
          </a:p>
          <a:p>
            <a:pPr algn="just">
              <a:lnSpc>
                <a:spcPct val="110000"/>
              </a:lnSpc>
            </a:pPr>
            <a:r>
              <a:rPr lang="en-US" sz="2000" dirty="0"/>
              <a:t>This reduces the volume of  the bubbles and forces them </a:t>
            </a:r>
            <a:r>
              <a:rPr lang="en-US" sz="2000" dirty="0" smtClean="0"/>
              <a:t>back </a:t>
            </a:r>
            <a:r>
              <a:rPr lang="en-US" sz="2000" dirty="0"/>
              <a:t>into solution.</a:t>
            </a:r>
          </a:p>
          <a:p>
            <a:pPr algn="just">
              <a:lnSpc>
                <a:spcPct val="110000"/>
              </a:lnSpc>
            </a:pPr>
            <a:r>
              <a:rPr lang="en-US" sz="2000" dirty="0"/>
              <a:t>In </a:t>
            </a:r>
            <a:r>
              <a:rPr lang="en-US" sz="2000" dirty="0" smtClean="0"/>
              <a:t>very </a:t>
            </a:r>
            <a:r>
              <a:rPr lang="en-US" sz="2000" dirty="0"/>
              <a:t>deep dives, the risk </a:t>
            </a:r>
            <a:r>
              <a:rPr lang="en-US" sz="2000" dirty="0" smtClean="0"/>
              <a:t>of </a:t>
            </a:r>
            <a:r>
              <a:rPr lang="en-US" sz="2000" dirty="0"/>
              <a:t>decompression sickness </a:t>
            </a:r>
            <a:r>
              <a:rPr lang="en-US" sz="2000" dirty="0" smtClean="0"/>
              <a:t>can </a:t>
            </a:r>
            <a:r>
              <a:rPr lang="en-US" sz="2000" dirty="0"/>
              <a:t>be reduced if </a:t>
            </a:r>
            <a:r>
              <a:rPr lang="en-US" sz="2000" dirty="0" smtClean="0"/>
              <a:t>a helium-O</a:t>
            </a:r>
            <a:r>
              <a:rPr lang="en-US" sz="2000" baseline="-25000" dirty="0" smtClean="0"/>
              <a:t>2</a:t>
            </a:r>
            <a:r>
              <a:rPr lang="en-US" sz="2000" dirty="0" smtClean="0"/>
              <a:t> mixture </a:t>
            </a:r>
            <a:r>
              <a:rPr lang="en-US" sz="2000" dirty="0"/>
              <a:t>is breathed  during the dive</a:t>
            </a:r>
            <a:r>
              <a:rPr lang="en-US" sz="2000" dirty="0" smtClean="0"/>
              <a:t>.</a:t>
            </a:r>
          </a:p>
          <a:p>
            <a:pPr marL="457200" indent="-457200" algn="just">
              <a:buFont typeface="+mj-lt"/>
              <a:buAutoNum type="arabicPeriod"/>
            </a:pPr>
            <a:endParaRPr lang="ar-SA" sz="2000" dirty="0"/>
          </a:p>
          <a:p>
            <a:pPr algn="just"/>
            <a:endParaRPr lang="en-US" dirty="0"/>
          </a:p>
        </p:txBody>
      </p:sp>
      <p:sp>
        <p:nvSpPr>
          <p:cNvPr id="7" name="object 4"/>
          <p:cNvSpPr/>
          <p:nvPr/>
        </p:nvSpPr>
        <p:spPr>
          <a:xfrm>
            <a:off x="9063147" y="4452388"/>
            <a:ext cx="2647889" cy="1673442"/>
          </a:xfrm>
          <a:prstGeom prst="rect">
            <a:avLst/>
          </a:prstGeom>
          <a:blipFill>
            <a:blip r:embed="rId3" cstate="print"/>
            <a:stretch>
              <a:fillRect/>
            </a:stretch>
          </a:blipFill>
        </p:spPr>
        <p:txBody>
          <a:bodyPr wrap="square" lIns="0" tIns="0" rIns="0" bIns="0" rtlCol="0"/>
          <a:lstStyle/>
          <a:p>
            <a:endParaRPr/>
          </a:p>
        </p:txBody>
      </p:sp>
      <p:sp>
        <p:nvSpPr>
          <p:cNvPr id="8" name="object 5"/>
          <p:cNvSpPr/>
          <p:nvPr/>
        </p:nvSpPr>
        <p:spPr>
          <a:xfrm>
            <a:off x="6166420" y="4452388"/>
            <a:ext cx="2737928" cy="1673442"/>
          </a:xfrm>
          <a:prstGeom prst="rect">
            <a:avLst/>
          </a:prstGeom>
          <a:blipFill>
            <a:blip r:embed="rId4" cstate="print"/>
            <a:stretch>
              <a:fillRect/>
            </a:stretch>
          </a:blipFill>
        </p:spPr>
        <p:txBody>
          <a:bodyPr wrap="square" lIns="0" tIns="0" rIns="0" bIns="0" rtlCol="0"/>
          <a:lstStyle/>
          <a:p>
            <a:endParaRPr/>
          </a:p>
        </p:txBody>
      </p:sp>
      <p:sp>
        <p:nvSpPr>
          <p:cNvPr id="9" name="Rectangle 3"/>
          <p:cNvSpPr txBox="1">
            <a:spLocks noChangeArrowheads="1"/>
          </p:cNvSpPr>
          <p:nvPr/>
        </p:nvSpPr>
        <p:spPr>
          <a:xfrm>
            <a:off x="6166420" y="1515576"/>
            <a:ext cx="5544616" cy="2622768"/>
          </a:xfrm>
          <a:prstGeom prst="rect">
            <a:avLst/>
          </a:prstGeom>
          <a:solidFill>
            <a:schemeClr val="bg2"/>
          </a:solidFill>
          <a:ln>
            <a:solidFill>
              <a:schemeClr val="accent1"/>
            </a:solidFill>
          </a:ln>
        </p:spPr>
        <p:txBody>
          <a:bodyPr vert="horz" lIns="101590" tIns="50795" rIns="101590" bIns="50795">
            <a:norm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algn="just" defTabSz="914400">
              <a:buNone/>
              <a:defRPr/>
            </a:pPr>
            <a:r>
              <a:rPr lang="en-GB" sz="1600" b="1" dirty="0" smtClean="0"/>
              <a:t>Put the diver into a </a:t>
            </a:r>
            <a:r>
              <a:rPr lang="en-GB" sz="1600" b="1" dirty="0" smtClean="0">
                <a:solidFill>
                  <a:srgbClr val="FF0000"/>
                </a:solidFill>
                <a:effectLst>
                  <a:outerShdw blurRad="38100" dist="38100" dir="2700000" algn="tl">
                    <a:srgbClr val="000000">
                      <a:alpha val="43137"/>
                    </a:srgbClr>
                  </a:outerShdw>
                </a:effectLst>
              </a:rPr>
              <a:t>pressurized tank </a:t>
            </a:r>
            <a:r>
              <a:rPr lang="en-GB" sz="1600" b="1" dirty="0" smtClean="0"/>
              <a:t>to lower the pressure gradually back to normal atmospheric pressure, by using this time schedule:</a:t>
            </a:r>
          </a:p>
          <a:p>
            <a:pPr defTabSz="914400">
              <a:buFont typeface="Wingdings" pitchFamily="2" charset="2"/>
              <a:buNone/>
              <a:defRPr/>
            </a:pPr>
            <a:r>
              <a:rPr lang="en-GB" sz="1600" dirty="0" smtClean="0"/>
              <a:t>10 minutes at 50 feet depth</a:t>
            </a:r>
          </a:p>
          <a:p>
            <a:pPr defTabSz="914400">
              <a:buFont typeface="Wingdings" pitchFamily="2" charset="2"/>
              <a:buNone/>
              <a:defRPr/>
            </a:pPr>
            <a:r>
              <a:rPr lang="en-GB" sz="1600" dirty="0" smtClean="0"/>
              <a:t>17 minutes at 40 feet depth</a:t>
            </a:r>
          </a:p>
          <a:p>
            <a:pPr defTabSz="914400">
              <a:buFont typeface="Wingdings" pitchFamily="2" charset="2"/>
              <a:buNone/>
              <a:defRPr/>
            </a:pPr>
            <a:r>
              <a:rPr lang="en-GB" sz="1600" dirty="0" smtClean="0"/>
              <a:t>19 minutes at 30 feet depth</a:t>
            </a:r>
          </a:p>
          <a:p>
            <a:pPr defTabSz="914400">
              <a:buFont typeface="Wingdings" pitchFamily="2" charset="2"/>
              <a:buNone/>
              <a:defRPr/>
            </a:pPr>
            <a:r>
              <a:rPr lang="en-GB" sz="1600" dirty="0" smtClean="0"/>
              <a:t>50 minutes at 20 feet depth</a:t>
            </a:r>
          </a:p>
          <a:p>
            <a:pPr defTabSz="914400">
              <a:buFont typeface="Wingdings" pitchFamily="2" charset="2"/>
              <a:buNone/>
              <a:defRPr/>
            </a:pPr>
            <a:r>
              <a:rPr lang="en-GB" sz="1600" dirty="0" smtClean="0"/>
              <a:t>84 minutes at 10 feet depth</a:t>
            </a:r>
          </a:p>
          <a:p>
            <a:pPr defTabSz="914400">
              <a:buFont typeface="Arial" pitchFamily="34" charset="0"/>
              <a:buChar char="•"/>
              <a:defRPr/>
            </a:pPr>
            <a:endParaRPr lang="en-GB" sz="1600" dirty="0" smtClean="0"/>
          </a:p>
        </p:txBody>
      </p:sp>
      <p:sp>
        <p:nvSpPr>
          <p:cNvPr id="10" name="TextBox 9"/>
          <p:cNvSpPr txBox="1"/>
          <p:nvPr/>
        </p:nvSpPr>
        <p:spPr>
          <a:xfrm>
            <a:off x="9262764" y="3830567"/>
            <a:ext cx="2448272" cy="307777"/>
          </a:xfrm>
          <a:prstGeom prst="rect">
            <a:avLst/>
          </a:prstGeom>
          <a:solidFill>
            <a:schemeClr val="bg2"/>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400" b="1" u="sng" dirty="0"/>
              <a:t>ONLY IN MALES’ SLIDES </a:t>
            </a:r>
          </a:p>
        </p:txBody>
      </p:sp>
    </p:spTree>
    <p:extLst>
      <p:ext uri="{BB962C8B-B14F-4D97-AF65-F5344CB8AC3E}">
        <p14:creationId xmlns:p14="http://schemas.microsoft.com/office/powerpoint/2010/main" val="1779639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12</a:t>
            </a:fld>
            <a:endParaRPr lang="en-US" dirty="0"/>
          </a:p>
        </p:txBody>
      </p:sp>
      <p:sp>
        <p:nvSpPr>
          <p:cNvPr id="4" name="Content Placeholder 3"/>
          <p:cNvSpPr>
            <a:spLocks noGrp="1"/>
          </p:cNvSpPr>
          <p:nvPr>
            <p:ph sz="quarter" idx="1"/>
          </p:nvPr>
        </p:nvSpPr>
        <p:spPr>
          <a:xfrm>
            <a:off x="630238" y="1784350"/>
            <a:ext cx="11062418" cy="4937760"/>
          </a:xfrm>
        </p:spPr>
        <p:txBody>
          <a:bodyPr>
            <a:normAutofit/>
          </a:bodyPr>
          <a:lstStyle/>
          <a:p>
            <a:pPr marL="0" indent="0" algn="just">
              <a:buNone/>
            </a:pPr>
            <a:r>
              <a:rPr lang="en-US" sz="2400" b="1" dirty="0"/>
              <a:t>2- Helium is more desirable than nitrogen in deep </a:t>
            </a:r>
            <a:r>
              <a:rPr lang="en-US" sz="2400" b="1" dirty="0" smtClean="0"/>
              <a:t>dives </a:t>
            </a:r>
            <a:r>
              <a:rPr lang="en-US" sz="2400" b="1" dirty="0"/>
              <a:t>because it </a:t>
            </a:r>
            <a:r>
              <a:rPr lang="en-US" sz="2400" b="1"/>
              <a:t>has</a:t>
            </a:r>
            <a:r>
              <a:rPr lang="en-US" sz="2400" b="1" smtClean="0"/>
              <a:t>:</a:t>
            </a:r>
          </a:p>
          <a:p>
            <a:pPr marL="0" indent="0" algn="just">
              <a:buNone/>
            </a:pPr>
            <a:endParaRPr lang="en-US" sz="2400" b="1" dirty="0"/>
          </a:p>
          <a:p>
            <a:pPr algn="just"/>
            <a:r>
              <a:rPr lang="en-US" sz="2400" dirty="0">
                <a:solidFill>
                  <a:schemeClr val="accent4">
                    <a:lumMod val="75000"/>
                  </a:schemeClr>
                </a:solidFill>
              </a:rPr>
              <a:t>1/4-1/5 </a:t>
            </a:r>
            <a:r>
              <a:rPr lang="en-US" sz="2400" dirty="0"/>
              <a:t>the narcotic effect of nitrogen on CNS.</a:t>
            </a:r>
          </a:p>
          <a:p>
            <a:pPr algn="just"/>
            <a:r>
              <a:rPr lang="en-US" sz="2400" dirty="0">
                <a:solidFill>
                  <a:schemeClr val="accent4">
                    <a:lumMod val="75000"/>
                  </a:schemeClr>
                </a:solidFill>
              </a:rPr>
              <a:t>1/7</a:t>
            </a:r>
            <a:r>
              <a:rPr lang="en-US" sz="2400" dirty="0"/>
              <a:t> the molecular weight of nitrogen.</a:t>
            </a:r>
          </a:p>
          <a:p>
            <a:pPr algn="just"/>
            <a:r>
              <a:rPr lang="en-US" sz="2400" dirty="0"/>
              <a:t>Low density leading to decreased airway </a:t>
            </a:r>
            <a:r>
              <a:rPr lang="en-US" sz="2400" spc="-10" dirty="0"/>
              <a:t>resistance </a:t>
            </a:r>
            <a:r>
              <a:rPr lang="en-US" sz="2400" dirty="0"/>
              <a:t>of</a:t>
            </a:r>
            <a:r>
              <a:rPr lang="en-US" sz="2400" spc="-110" dirty="0"/>
              <a:t> </a:t>
            </a:r>
            <a:r>
              <a:rPr lang="en-US" sz="2400" spc="-60" dirty="0" smtClean="0"/>
              <a:t>diver.</a:t>
            </a:r>
          </a:p>
          <a:p>
            <a:pPr algn="just"/>
            <a:r>
              <a:rPr lang="en-US" sz="2400" dirty="0" smtClean="0">
                <a:cs typeface="Times New Roman"/>
              </a:rPr>
              <a:t>High </a:t>
            </a:r>
            <a:r>
              <a:rPr lang="en-US" sz="2400" spc="-10" dirty="0">
                <a:cs typeface="Times New Roman"/>
              </a:rPr>
              <a:t>diffusion </a:t>
            </a:r>
            <a:r>
              <a:rPr lang="en-US" sz="2400" spc="-5" dirty="0">
                <a:cs typeface="Times New Roman"/>
              </a:rPr>
              <a:t>through</a:t>
            </a:r>
            <a:r>
              <a:rPr lang="en-US" sz="2400" dirty="0">
                <a:cs typeface="Times New Roman"/>
              </a:rPr>
              <a:t> </a:t>
            </a:r>
            <a:r>
              <a:rPr lang="en-US" sz="2400" spc="-5" dirty="0" smtClean="0">
                <a:cs typeface="Times New Roman"/>
              </a:rPr>
              <a:t>tissues</a:t>
            </a:r>
            <a:r>
              <a:rPr lang="en-US" sz="2400" spc="-5" dirty="0">
                <a:cs typeface="Times New Roman"/>
              </a:rPr>
              <a:t> </a:t>
            </a:r>
            <a:r>
              <a:rPr lang="en-US" sz="2000" spc="-5" dirty="0" smtClean="0">
                <a:solidFill>
                  <a:srgbClr val="528693"/>
                </a:solidFill>
                <a:cs typeface="Times New Roman"/>
              </a:rPr>
              <a:t>(so </a:t>
            </a:r>
            <a:r>
              <a:rPr lang="en-US" sz="2000" spc="-5" dirty="0">
                <a:solidFill>
                  <a:srgbClr val="528693"/>
                </a:solidFill>
                <a:cs typeface="Times New Roman"/>
              </a:rPr>
              <a:t>it </a:t>
            </a:r>
            <a:r>
              <a:rPr lang="en-US" sz="2000" spc="-5" dirty="0" smtClean="0">
                <a:solidFill>
                  <a:srgbClr val="528693"/>
                </a:solidFill>
                <a:cs typeface="Times New Roman"/>
              </a:rPr>
              <a:t>easily diffuses </a:t>
            </a:r>
            <a:r>
              <a:rPr lang="en-US" sz="2000" spc="-5" dirty="0">
                <a:solidFill>
                  <a:srgbClr val="528693"/>
                </a:solidFill>
                <a:cs typeface="Times New Roman"/>
              </a:rPr>
              <a:t>from capillary to alveoli and </a:t>
            </a:r>
            <a:r>
              <a:rPr lang="en-US" sz="2000" spc="-5" dirty="0" smtClean="0">
                <a:solidFill>
                  <a:srgbClr val="528693"/>
                </a:solidFill>
                <a:cs typeface="Times New Roman"/>
              </a:rPr>
              <a:t>leaves </a:t>
            </a:r>
            <a:r>
              <a:rPr lang="en-US" sz="2000" spc="-5" dirty="0">
                <a:solidFill>
                  <a:srgbClr val="528693"/>
                </a:solidFill>
                <a:cs typeface="Times New Roman"/>
              </a:rPr>
              <a:t>the </a:t>
            </a:r>
            <a:r>
              <a:rPr lang="en-US" sz="2000" spc="-5" dirty="0" smtClean="0">
                <a:solidFill>
                  <a:srgbClr val="528693"/>
                </a:solidFill>
                <a:cs typeface="Times New Roman"/>
              </a:rPr>
              <a:t>body).</a:t>
            </a:r>
            <a:endParaRPr lang="en-US" sz="2000" spc="-5" dirty="0">
              <a:cs typeface="Times New Roman"/>
            </a:endParaRPr>
          </a:p>
          <a:p>
            <a:pPr marL="355600" indent="-342900" algn="just">
              <a:spcBef>
                <a:spcPts val="445"/>
              </a:spcBef>
              <a:tabLst>
                <a:tab pos="354965" algn="l"/>
                <a:tab pos="355600" algn="l"/>
              </a:tabLst>
            </a:pPr>
            <a:r>
              <a:rPr lang="en-US" sz="2400" dirty="0" smtClean="0">
                <a:cs typeface="Times New Roman"/>
              </a:rPr>
              <a:t>Helium is about </a:t>
            </a:r>
            <a:r>
              <a:rPr lang="en-US" sz="2400" dirty="0" smtClean="0">
                <a:solidFill>
                  <a:schemeClr val="accent4">
                    <a:lumMod val="75000"/>
                  </a:schemeClr>
                </a:solidFill>
                <a:cs typeface="Times New Roman"/>
              </a:rPr>
              <a:t>1/2 </a:t>
            </a:r>
            <a:r>
              <a:rPr lang="en-US" sz="2400" dirty="0" smtClean="0">
                <a:cs typeface="Times New Roman"/>
              </a:rPr>
              <a:t>as soluble as nitrogen in body fluids. This reduces the quantity of bubbles that can form in tissues when the diver is decompressed after diving </a:t>
            </a:r>
            <a:r>
              <a:rPr lang="en-US" sz="2000" spc="-5" dirty="0" smtClean="0">
                <a:solidFill>
                  <a:schemeClr val="bg1">
                    <a:lumMod val="50000"/>
                  </a:schemeClr>
                </a:solidFill>
                <a:cs typeface="Times New Roman"/>
              </a:rPr>
              <a:t>(avoiding </a:t>
            </a:r>
            <a:r>
              <a:rPr lang="en-US" sz="2000" spc="-5" dirty="0">
                <a:solidFill>
                  <a:schemeClr val="bg1">
                    <a:lumMod val="50000"/>
                  </a:schemeClr>
                </a:solidFill>
                <a:cs typeface="Times New Roman"/>
              </a:rPr>
              <a:t>decompression sickness</a:t>
            </a:r>
            <a:r>
              <a:rPr lang="en-US" sz="2000" spc="-5" dirty="0" smtClean="0">
                <a:solidFill>
                  <a:schemeClr val="bg1">
                    <a:lumMod val="50000"/>
                  </a:schemeClr>
                </a:solidFill>
                <a:cs typeface="Times New Roman"/>
              </a:rPr>
              <a:t>).</a:t>
            </a:r>
            <a:endParaRPr lang="en-US" sz="2000" dirty="0">
              <a:solidFill>
                <a:schemeClr val="bg1">
                  <a:lumMod val="50000"/>
                </a:schemeClr>
              </a:solidFill>
              <a:cs typeface="Times New Roman"/>
            </a:endParaRPr>
          </a:p>
          <a:p>
            <a:pPr algn="just"/>
            <a:endParaRPr lang="en-US" sz="2400" dirty="0"/>
          </a:p>
          <a:p>
            <a:pPr algn="just"/>
            <a:endParaRPr lang="en-US" sz="2400" dirty="0"/>
          </a:p>
          <a:p>
            <a:pPr algn="just"/>
            <a:endParaRPr lang="en-US" sz="2000" dirty="0"/>
          </a:p>
        </p:txBody>
      </p:sp>
      <p:sp>
        <p:nvSpPr>
          <p:cNvPr id="5" name="Title 1"/>
          <p:cNvSpPr>
            <a:spLocks noGrp="1"/>
          </p:cNvSpPr>
          <p:nvPr>
            <p:ph type="title"/>
          </p:nvPr>
        </p:nvSpPr>
        <p:spPr>
          <a:xfrm>
            <a:off x="630238" y="128588"/>
            <a:ext cx="10969625" cy="990600"/>
          </a:xfrm>
        </p:spPr>
        <p:txBody>
          <a:bodyPr>
            <a:normAutofit/>
          </a:bodyPr>
          <a:lstStyle/>
          <a:p>
            <a:r>
              <a:rPr lang="en-US" sz="3200" smtClean="0"/>
              <a:t>Cont.</a:t>
            </a:r>
            <a:endParaRPr lang="en-US" sz="3200" dirty="0"/>
          </a:p>
        </p:txBody>
      </p:sp>
    </p:spTree>
    <p:extLst>
      <p:ext uri="{BB962C8B-B14F-4D97-AF65-F5344CB8AC3E}">
        <p14:creationId xmlns:p14="http://schemas.microsoft.com/office/powerpoint/2010/main" val="112004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13</a:t>
            </a:fld>
            <a:endParaRPr lang="en-US" dirty="0"/>
          </a:p>
        </p:txBody>
      </p:sp>
      <p:pic>
        <p:nvPicPr>
          <p:cNvPr id="5"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09460" y="1409415"/>
            <a:ext cx="10969943"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p:txBody>
          <a:bodyPr>
            <a:normAutofit/>
          </a:bodyPr>
          <a:lstStyle/>
          <a:p>
            <a:pPr eaLnBrk="1" hangingPunct="1"/>
            <a:r>
              <a:rPr lang="en-GB" altLang="en-US" sz="3200" dirty="0">
                <a:ea typeface="MS PGothic" charset="-128"/>
              </a:rPr>
              <a:t>High </a:t>
            </a:r>
            <a:r>
              <a:rPr lang="en-GB" altLang="en-US" sz="3200" dirty="0" smtClean="0">
                <a:ea typeface="MS PGothic" charset="-128"/>
              </a:rPr>
              <a:t>Altitude </a:t>
            </a:r>
            <a:r>
              <a:rPr lang="en-GB" altLang="en-US" sz="3200" dirty="0">
                <a:ea typeface="MS PGothic" charset="-128"/>
              </a:rPr>
              <a:t>(Low </a:t>
            </a:r>
            <a:r>
              <a:rPr lang="en-GB" altLang="en-US" sz="3200" dirty="0" smtClean="0">
                <a:ea typeface="MS PGothic" charset="-128"/>
              </a:rPr>
              <a:t>Pressure)</a:t>
            </a:r>
            <a:endParaRPr lang="en-GB" altLang="en-US" sz="3200" dirty="0">
              <a:ea typeface="MS PGothic" charset="-128"/>
            </a:endParaRPr>
          </a:p>
        </p:txBody>
      </p:sp>
      <p:sp>
        <p:nvSpPr>
          <p:cNvPr id="7" name="TextBox 6"/>
          <p:cNvSpPr txBox="1"/>
          <p:nvPr/>
        </p:nvSpPr>
        <p:spPr>
          <a:xfrm>
            <a:off x="9740553" y="8136"/>
            <a:ext cx="2448272" cy="307777"/>
          </a:xfrm>
          <a:prstGeom prst="rect">
            <a:avLst/>
          </a:prstGeom>
          <a:solidFill>
            <a:schemeClr val="bg2"/>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400" b="1" u="sng" dirty="0"/>
              <a:t>ONLY IN MALES’ SLIDES </a:t>
            </a:r>
          </a:p>
        </p:txBody>
      </p:sp>
    </p:spTree>
    <p:extLst>
      <p:ext uri="{BB962C8B-B14F-4D97-AF65-F5344CB8AC3E}">
        <p14:creationId xmlns:p14="http://schemas.microsoft.com/office/powerpoint/2010/main" val="1075781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Effects of </a:t>
            </a:r>
            <a:r>
              <a:rPr lang="en-US" sz="2000" dirty="0" smtClean="0"/>
              <a:t>Low Oxygen Pressure </a:t>
            </a:r>
            <a:r>
              <a:rPr lang="en-US" sz="2000" dirty="0"/>
              <a:t>on </a:t>
            </a:r>
            <a:r>
              <a:rPr lang="en-US" sz="2000" dirty="0" smtClean="0"/>
              <a:t>the Body </a:t>
            </a:r>
            <a:r>
              <a:rPr lang="en-US" sz="2000" dirty="0" smtClean="0">
                <a:solidFill>
                  <a:srgbClr val="FF0000"/>
                </a:solidFill>
              </a:rPr>
              <a:t>(Aviation-Ascend </a:t>
            </a:r>
            <a:r>
              <a:rPr lang="en-US" sz="2000" dirty="0">
                <a:solidFill>
                  <a:srgbClr val="FF0000"/>
                </a:solidFill>
              </a:rPr>
              <a:t>to </a:t>
            </a:r>
            <a:r>
              <a:rPr lang="en-US" sz="2000" dirty="0" smtClean="0">
                <a:solidFill>
                  <a:srgbClr val="FF0000"/>
                </a:solidFill>
              </a:rPr>
              <a:t>High Altitude</a:t>
            </a:r>
            <a:r>
              <a:rPr lang="en-US" sz="2000" dirty="0">
                <a:solidFill>
                  <a:srgbClr val="FF0000"/>
                </a:solidFill>
              </a:rPr>
              <a:t>)</a:t>
            </a:r>
          </a:p>
        </p:txBody>
      </p:sp>
      <p:sp>
        <p:nvSpPr>
          <p:cNvPr id="3" name="Slide Number Placeholder 2"/>
          <p:cNvSpPr>
            <a:spLocks noGrp="1"/>
          </p:cNvSpPr>
          <p:nvPr>
            <p:ph type="sldNum" sz="quarter" idx="12"/>
          </p:nvPr>
        </p:nvSpPr>
        <p:spPr/>
        <p:txBody>
          <a:bodyPr/>
          <a:lstStyle/>
          <a:p>
            <a:fld id="{4929A69E-7D8F-4515-9605-0315ABD4F316}" type="slidenum">
              <a:rPr lang="en-US" smtClean="0"/>
              <a:t>14</a:t>
            </a:fld>
            <a:endParaRPr lang="en-US" dirty="0"/>
          </a:p>
        </p:txBody>
      </p:sp>
      <p:sp>
        <p:nvSpPr>
          <p:cNvPr id="4" name="Content Placeholder 3"/>
          <p:cNvSpPr>
            <a:spLocks noGrp="1"/>
          </p:cNvSpPr>
          <p:nvPr>
            <p:ph sz="quarter" idx="1"/>
          </p:nvPr>
        </p:nvSpPr>
        <p:spPr>
          <a:xfrm>
            <a:off x="609459" y="1524258"/>
            <a:ext cx="10969943" cy="2626876"/>
          </a:xfrm>
        </p:spPr>
        <p:txBody>
          <a:bodyPr/>
          <a:lstStyle/>
          <a:p>
            <a:pPr algn="just"/>
            <a:r>
              <a:rPr lang="en-US" sz="2000" dirty="0"/>
              <a:t>At the sea level the </a:t>
            </a:r>
            <a:r>
              <a:rPr lang="en-US" sz="2000" b="1" dirty="0"/>
              <a:t>barometric pressure </a:t>
            </a:r>
            <a:r>
              <a:rPr lang="en-US" sz="1800" dirty="0" smtClean="0">
                <a:solidFill>
                  <a:schemeClr val="bg1">
                    <a:lumMod val="50000"/>
                  </a:schemeClr>
                </a:solidFill>
              </a:rPr>
              <a:t>(another term for atmospheric pressure)</a:t>
            </a:r>
            <a:r>
              <a:rPr lang="en-US" sz="2000" dirty="0" smtClean="0"/>
              <a:t> is  </a:t>
            </a:r>
            <a:r>
              <a:rPr lang="en-US" sz="2000" dirty="0">
                <a:solidFill>
                  <a:schemeClr val="accent4">
                    <a:lumMod val="75000"/>
                  </a:schemeClr>
                </a:solidFill>
              </a:rPr>
              <a:t>760 </a:t>
            </a:r>
            <a:r>
              <a:rPr lang="en-US" sz="2000" dirty="0" smtClean="0">
                <a:solidFill>
                  <a:schemeClr val="accent4">
                    <a:lumMod val="75000"/>
                  </a:schemeClr>
                </a:solidFill>
              </a:rPr>
              <a:t>mmHg</a:t>
            </a:r>
            <a:endParaRPr lang="en-US" sz="2000" dirty="0"/>
          </a:p>
          <a:p>
            <a:pPr algn="just"/>
            <a:r>
              <a:rPr lang="en-US" sz="2000" dirty="0"/>
              <a:t>At </a:t>
            </a:r>
            <a:r>
              <a:rPr lang="en-US" sz="2000" dirty="0">
                <a:solidFill>
                  <a:schemeClr val="accent4">
                    <a:lumMod val="75000"/>
                  </a:schemeClr>
                </a:solidFill>
              </a:rPr>
              <a:t>10,000</a:t>
            </a:r>
            <a:r>
              <a:rPr lang="en-US" sz="2000" dirty="0"/>
              <a:t> feet is </a:t>
            </a:r>
            <a:r>
              <a:rPr lang="en-US" sz="2000" dirty="0" smtClean="0">
                <a:solidFill>
                  <a:schemeClr val="accent4">
                    <a:lumMod val="75000"/>
                  </a:schemeClr>
                </a:solidFill>
              </a:rPr>
              <a:t>523 mmHg</a:t>
            </a:r>
            <a:endParaRPr lang="en-US" sz="2000" dirty="0">
              <a:solidFill>
                <a:schemeClr val="accent4">
                  <a:lumMod val="75000"/>
                </a:schemeClr>
              </a:solidFill>
            </a:endParaRPr>
          </a:p>
          <a:p>
            <a:pPr algn="just"/>
            <a:r>
              <a:rPr lang="en-US" sz="2000" dirty="0"/>
              <a:t>At </a:t>
            </a:r>
            <a:r>
              <a:rPr lang="en-US" sz="2000" dirty="0">
                <a:solidFill>
                  <a:schemeClr val="accent4">
                    <a:lumMod val="75000"/>
                  </a:schemeClr>
                </a:solidFill>
              </a:rPr>
              <a:t>50,000</a:t>
            </a:r>
            <a:r>
              <a:rPr lang="en-US" sz="2000" dirty="0"/>
              <a:t> feet	</a:t>
            </a:r>
            <a:r>
              <a:rPr lang="en-US" sz="2000" dirty="0" smtClean="0"/>
              <a:t> </a:t>
            </a:r>
            <a:r>
              <a:rPr lang="en-US" sz="2000" dirty="0" smtClean="0">
                <a:solidFill>
                  <a:schemeClr val="accent4">
                    <a:lumMod val="75000"/>
                  </a:schemeClr>
                </a:solidFill>
              </a:rPr>
              <a:t>87 mmHg.</a:t>
            </a:r>
          </a:p>
          <a:p>
            <a:pPr algn="just"/>
            <a:endParaRPr lang="en-US" sz="2000" dirty="0">
              <a:solidFill>
                <a:schemeClr val="accent4">
                  <a:lumMod val="75000"/>
                </a:schemeClr>
              </a:solidFill>
            </a:endParaRPr>
          </a:p>
          <a:p>
            <a:pPr marL="0" indent="0" algn="ctr">
              <a:buNone/>
            </a:pPr>
            <a:r>
              <a:rPr lang="en-US" sz="1800" u="sng" dirty="0">
                <a:solidFill>
                  <a:srgbClr val="FF0000"/>
                </a:solidFill>
              </a:rPr>
              <a:t>This decrease in </a:t>
            </a:r>
            <a:r>
              <a:rPr lang="en-US" sz="1800" u="sng" dirty="0" smtClean="0">
                <a:solidFill>
                  <a:srgbClr val="FF0000"/>
                </a:solidFill>
              </a:rPr>
              <a:t>barometric </a:t>
            </a:r>
            <a:r>
              <a:rPr lang="en-US" sz="1800" u="sng" dirty="0">
                <a:solidFill>
                  <a:srgbClr val="FF0000"/>
                </a:solidFill>
              </a:rPr>
              <a:t>pressure is </a:t>
            </a:r>
            <a:r>
              <a:rPr lang="en-US" sz="1800" u="sng" dirty="0" smtClean="0">
                <a:solidFill>
                  <a:srgbClr val="FF0000"/>
                </a:solidFill>
              </a:rPr>
              <a:t>the </a:t>
            </a:r>
            <a:r>
              <a:rPr lang="en-US" sz="1800" u="sng" dirty="0">
                <a:solidFill>
                  <a:srgbClr val="FF0000"/>
                </a:solidFill>
              </a:rPr>
              <a:t>basic cause of all </a:t>
            </a:r>
            <a:r>
              <a:rPr lang="en-US" sz="1800" u="sng" dirty="0" smtClean="0">
                <a:solidFill>
                  <a:srgbClr val="FF0000"/>
                </a:solidFill>
              </a:rPr>
              <a:t>the problems of </a:t>
            </a:r>
            <a:r>
              <a:rPr lang="en-US" sz="1800" u="sng" dirty="0">
                <a:solidFill>
                  <a:srgbClr val="FF0000"/>
                </a:solidFill>
              </a:rPr>
              <a:t>hypoxia </a:t>
            </a:r>
            <a:r>
              <a:rPr lang="en-US" sz="1800" u="sng" dirty="0" smtClean="0">
                <a:solidFill>
                  <a:srgbClr val="FF0000"/>
                </a:solidFill>
              </a:rPr>
              <a:t>in </a:t>
            </a:r>
            <a:r>
              <a:rPr lang="en-US" sz="1800" u="sng" dirty="0">
                <a:solidFill>
                  <a:srgbClr val="FF0000"/>
                </a:solidFill>
              </a:rPr>
              <a:t>high </a:t>
            </a:r>
            <a:r>
              <a:rPr lang="en-US" sz="1800" u="sng" dirty="0" smtClean="0">
                <a:solidFill>
                  <a:srgbClr val="FF0000"/>
                </a:solidFill>
              </a:rPr>
              <a:t>altitude physiology</a:t>
            </a:r>
            <a:r>
              <a:rPr lang="en-US" sz="1800" u="sng" dirty="0">
                <a:solidFill>
                  <a:srgbClr val="FF0000"/>
                </a:solidFill>
              </a:rPr>
              <a:t>.</a:t>
            </a:r>
          </a:p>
          <a:p>
            <a:pPr algn="just"/>
            <a:endParaRPr lang="en-US" dirty="0"/>
          </a:p>
        </p:txBody>
      </p:sp>
      <p:sp>
        <p:nvSpPr>
          <p:cNvPr id="6" name="object 5"/>
          <p:cNvSpPr/>
          <p:nvPr/>
        </p:nvSpPr>
        <p:spPr>
          <a:xfrm>
            <a:off x="8614692" y="4120480"/>
            <a:ext cx="2592288" cy="1854612"/>
          </a:xfrm>
          <a:prstGeom prst="rect">
            <a:avLst/>
          </a:prstGeom>
          <a:blipFill>
            <a:blip r:embed="rId2" cstate="print"/>
            <a:stretch>
              <a:fillRect/>
            </a:stretch>
          </a:blipFill>
        </p:spPr>
        <p:txBody>
          <a:bodyPr wrap="square" lIns="0" tIns="0" rIns="0" bIns="0" rtlCol="0"/>
          <a:lstStyle/>
          <a:p>
            <a:endParaRPr/>
          </a:p>
        </p:txBody>
      </p:sp>
      <p:sp>
        <p:nvSpPr>
          <p:cNvPr id="7" name="object 4"/>
          <p:cNvSpPr/>
          <p:nvPr/>
        </p:nvSpPr>
        <p:spPr>
          <a:xfrm>
            <a:off x="1701925" y="4149080"/>
            <a:ext cx="2736304" cy="1826012"/>
          </a:xfrm>
          <a:prstGeom prst="rect">
            <a:avLst/>
          </a:prstGeom>
          <a:blipFill>
            <a:blip r:embed="rId3" cstate="print"/>
            <a:stretch>
              <a:fillRect/>
            </a:stretch>
          </a:blipFill>
        </p:spPr>
        <p:txBody>
          <a:bodyPr wrap="square" lIns="0" tIns="0" rIns="0" bIns="0" rtlCol="0"/>
          <a:lstStyle/>
          <a:p>
            <a:endParaRPr/>
          </a:p>
        </p:txBody>
      </p:sp>
      <p:sp>
        <p:nvSpPr>
          <p:cNvPr id="8" name="object 2"/>
          <p:cNvSpPr/>
          <p:nvPr/>
        </p:nvSpPr>
        <p:spPr>
          <a:xfrm>
            <a:off x="5194750" y="4149080"/>
            <a:ext cx="2677261" cy="1826012"/>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1462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Alveolar PO2 at </a:t>
            </a:r>
            <a:r>
              <a:rPr lang="en-US" sz="3200" dirty="0" smtClean="0"/>
              <a:t>Different Altitudes</a:t>
            </a:r>
            <a:endParaRPr lang="en-US" sz="3200" dirty="0"/>
          </a:p>
        </p:txBody>
      </p:sp>
      <p:sp>
        <p:nvSpPr>
          <p:cNvPr id="3" name="Slide Number Placeholder 2"/>
          <p:cNvSpPr>
            <a:spLocks noGrp="1"/>
          </p:cNvSpPr>
          <p:nvPr>
            <p:ph type="sldNum" sz="quarter" idx="12"/>
          </p:nvPr>
        </p:nvSpPr>
        <p:spPr/>
        <p:txBody>
          <a:bodyPr/>
          <a:lstStyle/>
          <a:p>
            <a:fld id="{4929A69E-7D8F-4515-9605-0315ABD4F316}" type="slidenum">
              <a:rPr lang="en-US" smtClean="0"/>
              <a:t>15</a:t>
            </a:fld>
            <a:endParaRPr lang="en-US" dirty="0"/>
          </a:p>
        </p:txBody>
      </p:sp>
      <p:sp>
        <p:nvSpPr>
          <p:cNvPr id="4" name="Content Placeholder 3"/>
          <p:cNvSpPr>
            <a:spLocks noGrp="1"/>
          </p:cNvSpPr>
          <p:nvPr>
            <p:ph sz="quarter" idx="1"/>
          </p:nvPr>
        </p:nvSpPr>
        <p:spPr>
          <a:xfrm>
            <a:off x="609459" y="1579240"/>
            <a:ext cx="10969943" cy="4442048"/>
          </a:xfrm>
        </p:spPr>
        <p:txBody>
          <a:bodyPr>
            <a:normAutofit/>
          </a:bodyPr>
          <a:lstStyle/>
          <a:p>
            <a:r>
              <a:rPr lang="en-US" sz="2000" dirty="0"/>
              <a:t>As the </a:t>
            </a:r>
            <a:r>
              <a:rPr lang="en-US" sz="2000" b="1" dirty="0"/>
              <a:t>barometric pressure</a:t>
            </a:r>
            <a:r>
              <a:rPr lang="en-US" sz="2000" dirty="0"/>
              <a:t> decreases, the </a:t>
            </a:r>
            <a:r>
              <a:rPr lang="en-US" sz="2000" b="1" dirty="0" smtClean="0"/>
              <a:t>oxygen </a:t>
            </a:r>
            <a:r>
              <a:rPr lang="en-US" sz="2000" b="1" dirty="0"/>
              <a:t>partial pressure</a:t>
            </a:r>
            <a:r>
              <a:rPr lang="en-US" sz="2000" dirty="0"/>
              <a:t> </a:t>
            </a:r>
            <a:r>
              <a:rPr lang="en-US" sz="2000" dirty="0" smtClean="0"/>
              <a:t>decreases </a:t>
            </a:r>
            <a:r>
              <a:rPr lang="en-US" sz="2000" b="1" dirty="0"/>
              <a:t>proportionally</a:t>
            </a:r>
            <a:r>
              <a:rPr lang="en-US" sz="2000" dirty="0"/>
              <a:t>, </a:t>
            </a:r>
            <a:r>
              <a:rPr lang="en-US" sz="2000" dirty="0" smtClean="0"/>
              <a:t>leaving </a:t>
            </a:r>
            <a:r>
              <a:rPr lang="en-US" sz="2000" dirty="0"/>
              <a:t>less than </a:t>
            </a:r>
            <a:r>
              <a:rPr lang="en-US" sz="2000" dirty="0" smtClean="0">
                <a:solidFill>
                  <a:schemeClr val="accent4">
                    <a:lumMod val="75000"/>
                  </a:schemeClr>
                </a:solidFill>
              </a:rPr>
              <a:t>21%</a:t>
            </a:r>
            <a:r>
              <a:rPr lang="en-US" sz="2000" dirty="0" smtClean="0"/>
              <a:t> </a:t>
            </a:r>
            <a:r>
              <a:rPr lang="en-US" sz="2000" dirty="0"/>
              <a:t>of  the total barometric pressure</a:t>
            </a:r>
            <a:r>
              <a:rPr lang="en-US" sz="2000" dirty="0" smtClean="0"/>
              <a:t>.</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At </a:t>
            </a:r>
            <a:r>
              <a:rPr lang="en-US" sz="2000" dirty="0"/>
              <a:t>high altitudes, carbon dioxide is </a:t>
            </a:r>
            <a:r>
              <a:rPr lang="en-US" sz="2000" dirty="0" smtClean="0"/>
              <a:t>continuously </a:t>
            </a:r>
            <a:r>
              <a:rPr lang="en-US" sz="2000" dirty="0"/>
              <a:t>excreted from the pulmonary blood into the alveoli. </a:t>
            </a:r>
            <a:r>
              <a:rPr lang="en-US" sz="2000" dirty="0" smtClean="0"/>
              <a:t>Also</a:t>
            </a:r>
            <a:r>
              <a:rPr lang="en-US" sz="2000" dirty="0"/>
              <a:t>, water vaporizes into the inspired air from the respiratory surfaces. </a:t>
            </a:r>
            <a:endParaRPr lang="en-US" sz="2000" dirty="0" smtClean="0"/>
          </a:p>
          <a:p>
            <a:r>
              <a:rPr lang="en-US" sz="2000" dirty="0" smtClean="0"/>
              <a:t>These </a:t>
            </a:r>
            <a:r>
              <a:rPr lang="en-US" sz="2000" dirty="0"/>
              <a:t>two gases dilute the oxygen in the alveoli, </a:t>
            </a:r>
            <a:r>
              <a:rPr lang="en-US" sz="2000" dirty="0" smtClean="0"/>
              <a:t>thus </a:t>
            </a:r>
            <a:r>
              <a:rPr lang="en-US" sz="2000" dirty="0"/>
              <a:t>reducing the oxygen </a:t>
            </a:r>
            <a:r>
              <a:rPr lang="en-US" sz="2000" dirty="0" smtClean="0"/>
              <a:t>concentration, therefore,</a:t>
            </a:r>
            <a:r>
              <a:rPr lang="en-US" sz="2000" b="1" dirty="0" smtClean="0"/>
              <a:t> hypoxia develops. </a:t>
            </a:r>
          </a:p>
          <a:p>
            <a:endParaRPr lang="en-US" sz="2000" dirty="0"/>
          </a:p>
        </p:txBody>
      </p:sp>
      <p:graphicFrame>
        <p:nvGraphicFramePr>
          <p:cNvPr id="5" name="Diagram 4"/>
          <p:cNvGraphicFramePr/>
          <p:nvPr>
            <p:extLst>
              <p:ext uri="{D42A27DB-BD31-4B8C-83A1-F6EECF244321}">
                <p14:modId xmlns:p14="http://schemas.microsoft.com/office/powerpoint/2010/main" val="1412211783"/>
              </p:ext>
            </p:extLst>
          </p:nvPr>
        </p:nvGraphicFramePr>
        <p:xfrm>
          <a:off x="2048569" y="1957134"/>
          <a:ext cx="8125883" cy="2577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070076" y="5273694"/>
            <a:ext cx="4303614" cy="369332"/>
          </a:xfrm>
          <a:prstGeom prst="rect">
            <a:avLst/>
          </a:prstGeom>
        </p:spPr>
        <p:txBody>
          <a:bodyPr wrap="none">
            <a:spAutoFit/>
          </a:bodyPr>
          <a:lstStyle/>
          <a:p>
            <a:r>
              <a:rPr lang="en-US" altLang="en-US" sz="1800" smtClean="0">
                <a:solidFill>
                  <a:schemeClr val="bg1">
                    <a:lumMod val="50000"/>
                  </a:schemeClr>
                </a:solidFill>
                <a:ea typeface="MS PGothic" charset="-128"/>
              </a:rPr>
              <a:t>(CO2 </a:t>
            </a:r>
            <a:r>
              <a:rPr lang="en-US" altLang="en-US" sz="1800" dirty="0">
                <a:solidFill>
                  <a:schemeClr val="bg1">
                    <a:lumMod val="50000"/>
                  </a:schemeClr>
                </a:solidFill>
                <a:ea typeface="MS PGothic" charset="-128"/>
              </a:rPr>
              <a:t>+ water vapor </a:t>
            </a:r>
            <a:r>
              <a:rPr lang="en-US" altLang="en-US" sz="1800" dirty="0" smtClean="0">
                <a:solidFill>
                  <a:schemeClr val="bg1">
                    <a:lumMod val="50000"/>
                  </a:schemeClr>
                </a:solidFill>
                <a:ea typeface="MS PGothic" charset="-128"/>
              </a:rPr>
              <a:t>dilutes </a:t>
            </a:r>
            <a:r>
              <a:rPr lang="en-US" altLang="en-US" sz="1800" dirty="0">
                <a:solidFill>
                  <a:schemeClr val="bg1">
                    <a:lumMod val="50000"/>
                  </a:schemeClr>
                </a:solidFill>
                <a:ea typeface="MS PGothic" charset="-128"/>
              </a:rPr>
              <a:t>o2 </a:t>
            </a:r>
            <a:r>
              <a:rPr lang="en-US" altLang="en-US" sz="1800">
                <a:solidFill>
                  <a:schemeClr val="bg1">
                    <a:lumMod val="50000"/>
                  </a:schemeClr>
                </a:solidFill>
                <a:ea typeface="MS PGothic" charset="-128"/>
                <a:sym typeface="Wingdings" charset="2"/>
              </a:rPr>
              <a:t> </a:t>
            </a:r>
            <a:r>
              <a:rPr lang="en-US" altLang="en-US" sz="1800" smtClean="0">
                <a:solidFill>
                  <a:schemeClr val="bg1">
                    <a:lumMod val="50000"/>
                  </a:schemeClr>
                </a:solidFill>
                <a:ea typeface="MS PGothic" charset="-128"/>
                <a:sym typeface="Wingdings" charset="2"/>
              </a:rPr>
              <a:t>hypoxia.)</a:t>
            </a:r>
            <a:endParaRPr lang="en-US" altLang="en-US" sz="1800" dirty="0">
              <a:solidFill>
                <a:schemeClr val="bg1">
                  <a:lumMod val="50000"/>
                </a:schemeClr>
              </a:solidFill>
              <a:ea typeface="MS PGothic" charset="-128"/>
              <a:sym typeface="Wingdings" charset="2"/>
            </a:endParaRPr>
          </a:p>
        </p:txBody>
      </p:sp>
    </p:spTree>
    <p:extLst>
      <p:ext uri="{BB962C8B-B14F-4D97-AF65-F5344CB8AC3E}">
        <p14:creationId xmlns:p14="http://schemas.microsoft.com/office/powerpoint/2010/main" val="166885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Effects of Acute </a:t>
            </a:r>
            <a:r>
              <a:rPr lang="en-US" sz="3200" dirty="0"/>
              <a:t>Hypoxia</a:t>
            </a:r>
          </a:p>
        </p:txBody>
      </p:sp>
      <p:sp>
        <p:nvSpPr>
          <p:cNvPr id="3" name="Slide Number Placeholder 2"/>
          <p:cNvSpPr>
            <a:spLocks noGrp="1"/>
          </p:cNvSpPr>
          <p:nvPr>
            <p:ph type="sldNum" sz="quarter" idx="12"/>
          </p:nvPr>
        </p:nvSpPr>
        <p:spPr/>
        <p:txBody>
          <a:bodyPr/>
          <a:lstStyle/>
          <a:p>
            <a:fld id="{4929A69E-7D8F-4515-9605-0315ABD4F316}" type="slidenum">
              <a:rPr lang="en-US" smtClean="0"/>
              <a:t>16</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871174572"/>
              </p:ext>
            </p:extLst>
          </p:nvPr>
        </p:nvGraphicFramePr>
        <p:xfrm>
          <a:off x="609600" y="1219200"/>
          <a:ext cx="10969625"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81504" y="6010131"/>
            <a:ext cx="11377264" cy="292388"/>
          </a:xfrm>
          <a:prstGeom prst="rect">
            <a:avLst/>
          </a:prstGeom>
          <a:noFill/>
        </p:spPr>
        <p:txBody>
          <a:bodyPr wrap="square" rtlCol="0">
            <a:spAutoFit/>
          </a:bodyPr>
          <a:lstStyle/>
          <a:p>
            <a:r>
              <a:rPr lang="en-US" sz="1300" dirty="0">
                <a:solidFill>
                  <a:srgbClr val="528693"/>
                </a:solidFill>
              </a:rPr>
              <a:t>One of the most important effects of hypoxia is decreased mental proficiency, which decreases judgment, memory, and performance of discrete motor movements. </a:t>
            </a:r>
          </a:p>
        </p:txBody>
      </p:sp>
    </p:spTree>
    <p:extLst>
      <p:ext uri="{BB962C8B-B14F-4D97-AF65-F5344CB8AC3E}">
        <p14:creationId xmlns:p14="http://schemas.microsoft.com/office/powerpoint/2010/main" val="1642963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pc="-15" dirty="0"/>
              <a:t>Acclimatization </a:t>
            </a:r>
            <a:r>
              <a:rPr lang="en-US" sz="3200" spc="-25" dirty="0"/>
              <a:t>to </a:t>
            </a:r>
            <a:r>
              <a:rPr lang="en-US" sz="3200" dirty="0" smtClean="0"/>
              <a:t>Low</a:t>
            </a:r>
            <a:r>
              <a:rPr lang="en-US" sz="3200" spc="25" dirty="0" smtClean="0"/>
              <a:t> </a:t>
            </a:r>
            <a:r>
              <a:rPr lang="en-US" sz="3200" spc="5" dirty="0"/>
              <a:t>PO2</a:t>
            </a:r>
            <a:endParaRPr lang="en-US" sz="3200" dirty="0"/>
          </a:p>
        </p:txBody>
      </p:sp>
      <p:sp>
        <p:nvSpPr>
          <p:cNvPr id="3" name="Slide Number Placeholder 2"/>
          <p:cNvSpPr>
            <a:spLocks noGrp="1"/>
          </p:cNvSpPr>
          <p:nvPr>
            <p:ph type="sldNum" sz="quarter" idx="12"/>
          </p:nvPr>
        </p:nvSpPr>
        <p:spPr/>
        <p:txBody>
          <a:bodyPr/>
          <a:lstStyle/>
          <a:p>
            <a:fld id="{4929A69E-7D8F-4515-9605-0315ABD4F316}" type="slidenum">
              <a:rPr lang="en-US" smtClean="0"/>
              <a:t>17</a:t>
            </a:fld>
            <a:endParaRPr lang="en-US" dirty="0"/>
          </a:p>
        </p:txBody>
      </p:sp>
      <p:sp>
        <p:nvSpPr>
          <p:cNvPr id="4" name="Content Placeholder 3"/>
          <p:cNvSpPr>
            <a:spLocks noGrp="1"/>
          </p:cNvSpPr>
          <p:nvPr>
            <p:ph sz="quarter" idx="1"/>
          </p:nvPr>
        </p:nvSpPr>
        <p:spPr>
          <a:xfrm>
            <a:off x="609460" y="1340768"/>
            <a:ext cx="10969943" cy="4896544"/>
          </a:xfrm>
        </p:spPr>
        <p:txBody>
          <a:bodyPr>
            <a:normAutofit/>
          </a:bodyPr>
          <a:lstStyle/>
          <a:p>
            <a:pPr algn="just"/>
            <a:r>
              <a:rPr lang="en-US" sz="2000" dirty="0"/>
              <a:t>A person remaining at high altitudes for </a:t>
            </a:r>
            <a:r>
              <a:rPr lang="en-US" sz="2000" dirty="0" smtClean="0"/>
              <a:t>days,  weeks </a:t>
            </a:r>
            <a:r>
              <a:rPr lang="en-US" sz="2000" dirty="0"/>
              <a:t>or years becomes more and more </a:t>
            </a:r>
            <a:r>
              <a:rPr lang="en-US" sz="2000" dirty="0" smtClean="0"/>
              <a:t>acclimatized </a:t>
            </a:r>
            <a:r>
              <a:rPr lang="en-US" sz="2000" dirty="0"/>
              <a:t>to low </a:t>
            </a:r>
            <a:r>
              <a:rPr lang="en-US" sz="2000" dirty="0" smtClean="0"/>
              <a:t>PO2. Acclimatization is important to prevent or have fewer </a:t>
            </a:r>
            <a:r>
              <a:rPr lang="en-US" sz="2000" dirty="0"/>
              <a:t>deleterious effects on </a:t>
            </a:r>
            <a:r>
              <a:rPr lang="en-US" sz="2000" dirty="0" smtClean="0"/>
              <a:t>the </a:t>
            </a:r>
            <a:r>
              <a:rPr lang="en-US" sz="2000" dirty="0"/>
              <a:t>body </a:t>
            </a:r>
            <a:r>
              <a:rPr lang="en-US" sz="2000" dirty="0" smtClean="0"/>
              <a:t>so it </a:t>
            </a:r>
            <a:r>
              <a:rPr lang="en-US" sz="2000" dirty="0"/>
              <a:t>becomes possible for the </a:t>
            </a:r>
            <a:r>
              <a:rPr lang="en-US" sz="2000" dirty="0" smtClean="0"/>
              <a:t>person </a:t>
            </a:r>
            <a:r>
              <a:rPr lang="en-US" sz="2000" dirty="0"/>
              <a:t>to work harder without hypoxic effects </a:t>
            </a:r>
            <a:r>
              <a:rPr lang="en-US" sz="2000" dirty="0" smtClean="0"/>
              <a:t>or </a:t>
            </a:r>
            <a:r>
              <a:rPr lang="en-US" sz="2000" dirty="0"/>
              <a:t>to ascend to </a:t>
            </a:r>
            <a:r>
              <a:rPr lang="en-US" sz="2000" dirty="0" smtClean="0"/>
              <a:t>a higher altitude.</a:t>
            </a:r>
          </a:p>
          <a:p>
            <a:pPr marL="0" indent="0" algn="just">
              <a:buNone/>
            </a:pPr>
            <a:endParaRPr lang="en-US" sz="2000" dirty="0"/>
          </a:p>
          <a:p>
            <a:pPr algn="just"/>
            <a:r>
              <a:rPr lang="en-US" sz="2000" b="1" dirty="0"/>
              <a:t>Principle means of acclimatization</a:t>
            </a:r>
            <a:r>
              <a:rPr lang="en-US" sz="2000" b="1" dirty="0" smtClean="0"/>
              <a:t>:</a:t>
            </a:r>
            <a:endParaRPr lang="en-US" sz="2000" b="1" dirty="0"/>
          </a:p>
          <a:p>
            <a:pPr marL="457200" indent="-457200" algn="just">
              <a:buFont typeface="+mj-lt"/>
              <a:buAutoNum type="arabicPeriod"/>
            </a:pPr>
            <a:r>
              <a:rPr lang="en-US" sz="2000" dirty="0"/>
              <a:t>Increase in </a:t>
            </a:r>
            <a:r>
              <a:rPr lang="en-US" sz="2000" dirty="0">
                <a:solidFill>
                  <a:srgbClr val="FF0000"/>
                </a:solidFill>
              </a:rPr>
              <a:t>pulmonary ventilation</a:t>
            </a:r>
            <a:r>
              <a:rPr lang="en-US" sz="2000" dirty="0"/>
              <a:t>.</a:t>
            </a:r>
          </a:p>
          <a:p>
            <a:pPr marL="457200" indent="-457200" algn="just">
              <a:buFont typeface="+mj-lt"/>
              <a:buAutoNum type="arabicPeriod"/>
            </a:pPr>
            <a:r>
              <a:rPr lang="en-US" sz="2000" dirty="0" smtClean="0"/>
              <a:t>Increased </a:t>
            </a:r>
            <a:r>
              <a:rPr lang="en-US" sz="2000" dirty="0">
                <a:solidFill>
                  <a:srgbClr val="FF0000"/>
                </a:solidFill>
              </a:rPr>
              <a:t>red blood cells</a:t>
            </a:r>
            <a:r>
              <a:rPr lang="en-US" sz="2000" dirty="0" smtClean="0"/>
              <a:t>. </a:t>
            </a:r>
            <a:r>
              <a:rPr lang="en-US" sz="2000" dirty="0" smtClean="0">
                <a:solidFill>
                  <a:srgbClr val="528693"/>
                </a:solidFill>
              </a:rPr>
              <a:t>(if there is decrease in O</a:t>
            </a:r>
            <a:r>
              <a:rPr lang="en-US" sz="2000" baseline="-25000" dirty="0" smtClean="0">
                <a:solidFill>
                  <a:srgbClr val="528693"/>
                </a:solidFill>
              </a:rPr>
              <a:t>2</a:t>
            </a:r>
            <a:r>
              <a:rPr lang="en-US" sz="2000" dirty="0" smtClean="0">
                <a:solidFill>
                  <a:srgbClr val="528693"/>
                </a:solidFill>
              </a:rPr>
              <a:t> the kidney will respond by producing </a:t>
            </a:r>
            <a:r>
              <a:rPr lang="en-US" sz="2000" b="1" dirty="0">
                <a:solidFill>
                  <a:srgbClr val="528693"/>
                </a:solidFill>
              </a:rPr>
              <a:t>Erythropoietin </a:t>
            </a:r>
            <a:r>
              <a:rPr lang="en-US" sz="2000" dirty="0" smtClean="0">
                <a:solidFill>
                  <a:srgbClr val="528693"/>
                </a:solidFill>
              </a:rPr>
              <a:t>which will go to the bone marrow and </a:t>
            </a:r>
            <a:r>
              <a:rPr lang="en-US" sz="2000" dirty="0">
                <a:solidFill>
                  <a:srgbClr val="528693"/>
                </a:solidFill>
              </a:rPr>
              <a:t>synthesize RBCs </a:t>
            </a:r>
            <a:r>
              <a:rPr lang="en-US" sz="2000" dirty="0" smtClean="0">
                <a:solidFill>
                  <a:srgbClr val="528693"/>
                </a:solidFill>
              </a:rPr>
              <a:t>+ </a:t>
            </a:r>
            <a:r>
              <a:rPr lang="en-US" sz="2000" dirty="0" err="1" smtClean="0">
                <a:solidFill>
                  <a:srgbClr val="528693"/>
                </a:solidFill>
              </a:rPr>
              <a:t>Hb</a:t>
            </a:r>
            <a:r>
              <a:rPr lang="en-US" sz="2000" dirty="0" smtClean="0">
                <a:solidFill>
                  <a:srgbClr val="528693"/>
                </a:solidFill>
              </a:rPr>
              <a:t>, so more O</a:t>
            </a:r>
            <a:r>
              <a:rPr lang="en-US" sz="2000" baseline="-25000" dirty="0" smtClean="0">
                <a:solidFill>
                  <a:srgbClr val="528693"/>
                </a:solidFill>
              </a:rPr>
              <a:t>2</a:t>
            </a:r>
            <a:r>
              <a:rPr lang="en-US" sz="2000" dirty="0" smtClean="0">
                <a:solidFill>
                  <a:srgbClr val="528693"/>
                </a:solidFill>
              </a:rPr>
              <a:t> will be carried on </a:t>
            </a:r>
            <a:r>
              <a:rPr lang="en-US" sz="2000" dirty="0" err="1" smtClean="0">
                <a:solidFill>
                  <a:srgbClr val="528693"/>
                </a:solidFill>
              </a:rPr>
              <a:t>Hb</a:t>
            </a:r>
            <a:r>
              <a:rPr lang="en-US" sz="2000" dirty="0" smtClean="0">
                <a:solidFill>
                  <a:srgbClr val="528693"/>
                </a:solidFill>
              </a:rPr>
              <a:t> and more O</a:t>
            </a:r>
            <a:r>
              <a:rPr lang="en-US" sz="2000" baseline="-25000" dirty="0" smtClean="0">
                <a:solidFill>
                  <a:srgbClr val="528693"/>
                </a:solidFill>
              </a:rPr>
              <a:t>2</a:t>
            </a:r>
            <a:r>
              <a:rPr lang="en-US" sz="2000" dirty="0" smtClean="0">
                <a:solidFill>
                  <a:srgbClr val="528693"/>
                </a:solidFill>
              </a:rPr>
              <a:t> will be transferred to the tissue).</a:t>
            </a:r>
            <a:endParaRPr lang="en-US" sz="2000" dirty="0">
              <a:solidFill>
                <a:srgbClr val="528693"/>
              </a:solidFill>
            </a:endParaRPr>
          </a:p>
          <a:p>
            <a:pPr marL="457200" indent="-457200" algn="just">
              <a:buFont typeface="+mj-lt"/>
              <a:buAutoNum type="arabicPeriod"/>
            </a:pPr>
            <a:r>
              <a:rPr lang="en-US" sz="2000" dirty="0"/>
              <a:t>Increased </a:t>
            </a:r>
            <a:r>
              <a:rPr lang="en-US" sz="2000" dirty="0">
                <a:solidFill>
                  <a:srgbClr val="FF0000"/>
                </a:solidFill>
              </a:rPr>
              <a:t>diffusing capacity of the lungs</a:t>
            </a:r>
            <a:r>
              <a:rPr lang="en-US" sz="2000" dirty="0"/>
              <a:t>.</a:t>
            </a:r>
          </a:p>
          <a:p>
            <a:pPr marL="457200" indent="-457200" algn="just">
              <a:buFont typeface="+mj-lt"/>
              <a:buAutoNum type="arabicPeriod"/>
            </a:pPr>
            <a:r>
              <a:rPr lang="en-US" sz="2000" dirty="0"/>
              <a:t>Increased </a:t>
            </a:r>
            <a:r>
              <a:rPr lang="en-US" sz="2000" dirty="0">
                <a:solidFill>
                  <a:srgbClr val="FF0000"/>
                </a:solidFill>
              </a:rPr>
              <a:t>vascularity</a:t>
            </a:r>
            <a:r>
              <a:rPr lang="en-US" sz="2000" dirty="0">
                <a:solidFill>
                  <a:schemeClr val="accent4">
                    <a:lumMod val="50000"/>
                  </a:schemeClr>
                </a:solidFill>
              </a:rPr>
              <a:t> </a:t>
            </a:r>
            <a:r>
              <a:rPr lang="en-US" sz="2000" dirty="0"/>
              <a:t>of the tissues.</a:t>
            </a:r>
          </a:p>
          <a:p>
            <a:pPr marL="457200" indent="-457200" algn="just">
              <a:buFont typeface="+mj-lt"/>
              <a:buAutoNum type="arabicPeriod"/>
            </a:pPr>
            <a:r>
              <a:rPr lang="en-US" sz="2000" dirty="0"/>
              <a:t>Increased ability of the cells to utilize </a:t>
            </a:r>
            <a:r>
              <a:rPr lang="en-US" sz="2000" dirty="0" smtClean="0"/>
              <a:t>oxygen despite </a:t>
            </a:r>
            <a:r>
              <a:rPr lang="en-US" sz="2000" dirty="0"/>
              <a:t>the low PO2.</a:t>
            </a:r>
          </a:p>
          <a:p>
            <a:pPr algn="just"/>
            <a:endParaRPr lang="en-US" dirty="0" smtClean="0"/>
          </a:p>
          <a:p>
            <a:pPr algn="just"/>
            <a:endParaRPr lang="en-US" dirty="0"/>
          </a:p>
          <a:p>
            <a:pPr algn="just"/>
            <a:endParaRPr lang="en-US" dirty="0" smtClean="0"/>
          </a:p>
          <a:p>
            <a:pPr algn="just"/>
            <a:endParaRPr lang="en-US" dirty="0"/>
          </a:p>
        </p:txBody>
      </p:sp>
    </p:spTree>
    <p:extLst>
      <p:ext uri="{BB962C8B-B14F-4D97-AF65-F5344CB8AC3E}">
        <p14:creationId xmlns:p14="http://schemas.microsoft.com/office/powerpoint/2010/main" val="196337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18</a:t>
            </a:fld>
            <a:endParaRPr lang="en-US" dirty="0"/>
          </a:p>
        </p:txBody>
      </p:sp>
      <p:sp>
        <p:nvSpPr>
          <p:cNvPr id="5" name="object 2"/>
          <p:cNvSpPr/>
          <p:nvPr/>
        </p:nvSpPr>
        <p:spPr>
          <a:xfrm>
            <a:off x="405781" y="404664"/>
            <a:ext cx="11305256" cy="5832648"/>
          </a:xfrm>
          <a:prstGeom prst="rect">
            <a:avLst/>
          </a:prstGeom>
          <a:blipFill>
            <a:blip r:embed="rId2" cstate="print"/>
            <a:stretch>
              <a:fillRect/>
            </a:stretch>
          </a:blipFill>
        </p:spPr>
        <p:txBody>
          <a:bodyPr wrap="square" lIns="0" tIns="0" rIns="0" bIns="0" rtlCol="0"/>
          <a:lstStyle/>
          <a:p>
            <a:endParaRPr dirty="0"/>
          </a:p>
        </p:txBody>
      </p:sp>
      <p:sp>
        <p:nvSpPr>
          <p:cNvPr id="6" name="TextBox 5"/>
          <p:cNvSpPr txBox="1"/>
          <p:nvPr/>
        </p:nvSpPr>
        <p:spPr>
          <a:xfrm>
            <a:off x="405781" y="346833"/>
            <a:ext cx="3600399" cy="400110"/>
          </a:xfrm>
          <a:prstGeom prst="rect">
            <a:avLst/>
          </a:prstGeom>
          <a:noFill/>
        </p:spPr>
        <p:txBody>
          <a:bodyPr wrap="square" rtlCol="0">
            <a:spAutoFit/>
          </a:bodyPr>
          <a:lstStyle/>
          <a:p>
            <a:r>
              <a:rPr lang="en-US" smtClean="0">
                <a:solidFill>
                  <a:srgbClr val="FF0000"/>
                </a:solidFill>
              </a:rPr>
              <a:t>*This </a:t>
            </a:r>
            <a:r>
              <a:rPr lang="en-US" dirty="0" smtClean="0">
                <a:solidFill>
                  <a:srgbClr val="FF0000"/>
                </a:solidFill>
              </a:rPr>
              <a:t>picture </a:t>
            </a:r>
            <a:r>
              <a:rPr lang="en-US" smtClean="0">
                <a:solidFill>
                  <a:srgbClr val="FF0000"/>
                </a:solidFill>
              </a:rPr>
              <a:t>is important!</a:t>
            </a:r>
            <a:endParaRPr lang="en-US" dirty="0">
              <a:solidFill>
                <a:srgbClr val="FF0000"/>
              </a:solidFill>
            </a:endParaRPr>
          </a:p>
        </p:txBody>
      </p:sp>
      <p:sp>
        <p:nvSpPr>
          <p:cNvPr id="2" name="TextBox 1"/>
          <p:cNvSpPr txBox="1"/>
          <p:nvPr/>
        </p:nvSpPr>
        <p:spPr>
          <a:xfrm>
            <a:off x="2494013" y="3789040"/>
            <a:ext cx="720080" cy="430887"/>
          </a:xfrm>
          <a:prstGeom prst="rect">
            <a:avLst/>
          </a:prstGeom>
          <a:noFill/>
          <a:ln>
            <a:solidFill>
              <a:srgbClr val="528693"/>
            </a:solidFill>
          </a:ln>
        </p:spPr>
        <p:txBody>
          <a:bodyPr wrap="square" rtlCol="0">
            <a:spAutoFit/>
          </a:bodyPr>
          <a:lstStyle/>
          <a:p>
            <a:pPr algn="just"/>
            <a:r>
              <a:rPr lang="ar-SA" sz="1100" dirty="0">
                <a:solidFill>
                  <a:srgbClr val="528693"/>
                </a:solidFill>
              </a:rPr>
              <a:t>لأني طلعت </a:t>
            </a:r>
            <a:r>
              <a:rPr lang="en-US" sz="1100" dirty="0" smtClean="0">
                <a:solidFill>
                  <a:srgbClr val="528693"/>
                </a:solidFill>
              </a:rPr>
              <a:t> CO</a:t>
            </a:r>
            <a:r>
              <a:rPr lang="en-US" sz="1100" baseline="-25000" dirty="0" smtClean="0">
                <a:solidFill>
                  <a:srgbClr val="528693"/>
                </a:solidFill>
              </a:rPr>
              <a:t>2 </a:t>
            </a:r>
            <a:r>
              <a:rPr lang="ar-SA" sz="1100" dirty="0" smtClean="0">
                <a:solidFill>
                  <a:srgbClr val="528693"/>
                </a:solidFill>
              </a:rPr>
              <a:t> </a:t>
            </a:r>
            <a:r>
              <a:rPr lang="ar-SA" sz="1100" dirty="0">
                <a:solidFill>
                  <a:srgbClr val="528693"/>
                </a:solidFill>
              </a:rPr>
              <a:t>كثير</a:t>
            </a:r>
            <a:endParaRPr lang="en-US" sz="1100" dirty="0">
              <a:solidFill>
                <a:srgbClr val="528693"/>
              </a:solidFill>
            </a:endParaRPr>
          </a:p>
        </p:txBody>
      </p:sp>
      <p:cxnSp>
        <p:nvCxnSpPr>
          <p:cNvPr id="7" name="Straight Arrow Connector 6"/>
          <p:cNvCxnSpPr/>
          <p:nvPr/>
        </p:nvCxnSpPr>
        <p:spPr>
          <a:xfrm flipH="1">
            <a:off x="3027268" y="3356992"/>
            <a:ext cx="432048" cy="432048"/>
          </a:xfrm>
          <a:prstGeom prst="straightConnector1">
            <a:avLst/>
          </a:prstGeom>
          <a:ln>
            <a:solidFill>
              <a:srgbClr val="52869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59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270" y="3789040"/>
            <a:ext cx="10969943" cy="990600"/>
          </a:xfrm>
        </p:spPr>
        <p:txBody>
          <a:bodyPr>
            <a:normAutofit fontScale="90000"/>
          </a:bodyPr>
          <a:lstStyle/>
          <a:p>
            <a:pPr algn="ctr"/>
            <a:r>
              <a:rPr lang="en-US" sz="2700" dirty="0" smtClean="0">
                <a:solidFill>
                  <a:schemeClr val="bg2">
                    <a:lumMod val="50000"/>
                  </a:schemeClr>
                </a:solidFill>
                <a:hlinkClick r:id="rId2"/>
              </a:rPr>
              <a:t>Link to Editing File </a:t>
            </a:r>
            <a:r>
              <a:rPr lang="en-US" sz="2000" b="1" dirty="0" smtClean="0">
                <a:solidFill>
                  <a:schemeClr val="bg2">
                    <a:lumMod val="50000"/>
                  </a:schemeClr>
                </a:solidFill>
                <a:hlinkClick r:id="rId2"/>
              </a:rPr>
              <a:t/>
            </a:r>
            <a:br>
              <a:rPr lang="en-US" sz="2000" b="1" dirty="0" smtClean="0">
                <a:solidFill>
                  <a:schemeClr val="bg2">
                    <a:lumMod val="50000"/>
                  </a:schemeClr>
                </a:solidFill>
                <a:hlinkClick r:id="rId2"/>
              </a:rPr>
            </a:br>
            <a:r>
              <a:rPr lang="en-US" sz="2000" dirty="0" smtClean="0"/>
              <a:t>(Please be sure to check this file frequently for any edits or updates on all of our lectures.) </a:t>
            </a:r>
            <a:endParaRPr lang="en-US" sz="2000" dirty="0"/>
          </a:p>
        </p:txBody>
      </p:sp>
      <p:sp>
        <p:nvSpPr>
          <p:cNvPr id="4" name="Slide Number Placeholder 3"/>
          <p:cNvSpPr>
            <a:spLocks noGrp="1"/>
          </p:cNvSpPr>
          <p:nvPr>
            <p:ph type="sldNum" sz="quarter" idx="12"/>
          </p:nvPr>
        </p:nvSpPr>
        <p:spPr/>
        <p:txBody>
          <a:bodyPr/>
          <a:lstStyle/>
          <a:p>
            <a:fld id="{4929A69E-7D8F-4515-9605-0315ABD4F316}" type="slidenum">
              <a:rPr lang="en-US" smtClean="0">
                <a:solidFill>
                  <a:srgbClr val="464653"/>
                </a:solidFill>
              </a:rPr>
              <a:pPr/>
              <a:t>19</a:t>
            </a:fld>
            <a:endParaRPr lang="en-US" dirty="0">
              <a:solidFill>
                <a:srgbClr val="464653"/>
              </a:solidFill>
            </a:endParaRPr>
          </a:p>
        </p:txBody>
      </p:sp>
      <p:sp>
        <p:nvSpPr>
          <p:cNvPr id="5" name="TextBox 4"/>
          <p:cNvSpPr txBox="1"/>
          <p:nvPr/>
        </p:nvSpPr>
        <p:spPr>
          <a:xfrm>
            <a:off x="551240" y="5445241"/>
            <a:ext cx="6623011" cy="830997"/>
          </a:xfrm>
          <a:prstGeom prst="rect">
            <a:avLst/>
          </a:prstGeom>
          <a:noFill/>
        </p:spPr>
        <p:txBody>
          <a:bodyPr wrap="square" rtlCol="0">
            <a:spAutoFit/>
          </a:bodyPr>
          <a:lstStyle/>
          <a:p>
            <a:pPr defTabSz="914400"/>
            <a:r>
              <a:rPr lang="en-US" sz="1600" u="sng" dirty="0">
                <a:solidFill>
                  <a:srgbClr val="464653"/>
                </a:solidFill>
              </a:rPr>
              <a:t>References: </a:t>
            </a:r>
          </a:p>
          <a:p>
            <a:pPr marL="285750" indent="-285750" defTabSz="914400">
              <a:buFont typeface="Arial" panose="020B0604020202020204" pitchFamily="34" charset="0"/>
              <a:buChar char="•"/>
            </a:pPr>
            <a:r>
              <a:rPr lang="en-US" sz="1600" dirty="0">
                <a:solidFill>
                  <a:srgbClr val="464653"/>
                </a:solidFill>
              </a:rPr>
              <a:t>Girls’ and boys’ slides.</a:t>
            </a:r>
          </a:p>
          <a:p>
            <a:pPr marL="285750" indent="-285750" defTabSz="914400">
              <a:buFont typeface="Arial" panose="020B0604020202020204" pitchFamily="34" charset="0"/>
              <a:buChar char="•"/>
            </a:pPr>
            <a:r>
              <a:rPr lang="en-US" sz="1600" dirty="0">
                <a:solidFill>
                  <a:srgbClr val="464653"/>
                </a:solidFill>
              </a:rPr>
              <a:t>Guyton and Hall Textbook of Medical Physiology (Thirteenth Edition.)</a:t>
            </a:r>
          </a:p>
        </p:txBody>
      </p:sp>
      <p:cxnSp>
        <p:nvCxnSpPr>
          <p:cNvPr id="7" name="Straight Connector 6"/>
          <p:cNvCxnSpPr/>
          <p:nvPr/>
        </p:nvCxnSpPr>
        <p:spPr>
          <a:xfrm>
            <a:off x="2782907" y="3212976"/>
            <a:ext cx="65263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609449" y="152400"/>
            <a:ext cx="10969943" cy="990600"/>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defTabSz="914400"/>
            <a:r>
              <a:rPr lang="en-US" dirty="0" smtClean="0">
                <a:solidFill>
                  <a:srgbClr val="464653"/>
                </a:solidFill>
              </a:rPr>
              <a:t>Quiz</a:t>
            </a:r>
            <a:endParaRPr lang="en-US" dirty="0">
              <a:solidFill>
                <a:srgbClr val="464653"/>
              </a:solidFill>
            </a:endParaRPr>
          </a:p>
        </p:txBody>
      </p:sp>
      <p:sp>
        <p:nvSpPr>
          <p:cNvPr id="11" name="Content Placeholder 2"/>
          <p:cNvSpPr>
            <a:spLocks noGrp="1"/>
          </p:cNvSpPr>
          <p:nvPr>
            <p:ph sz="quarter" idx="1"/>
          </p:nvPr>
        </p:nvSpPr>
        <p:spPr>
          <a:xfrm>
            <a:off x="603638" y="2060848"/>
            <a:ext cx="10969943" cy="553616"/>
          </a:xfrm>
        </p:spPr>
        <p:txBody>
          <a:bodyPr>
            <a:noAutofit/>
          </a:bodyPr>
          <a:lstStyle/>
          <a:p>
            <a:pPr fontAlgn="ctr"/>
            <a:r>
              <a:rPr lang="en-US" sz="2400" dirty="0">
                <a:solidFill>
                  <a:srgbClr val="D85F7F"/>
                </a:solidFill>
                <a:latin typeface="inherit" charset="0"/>
                <a:hlinkClick r:id="rId3"/>
              </a:rPr>
              <a:t>https://www.onlineexambuilder.com/lecture-10/exam-129895</a:t>
            </a:r>
            <a:endParaRPr lang="en-US" sz="2400" dirty="0">
              <a:latin typeface="inherit" charset="0"/>
            </a:endParaRPr>
          </a:p>
        </p:txBody>
      </p:sp>
    </p:spTree>
    <p:extLst>
      <p:ext uri="{BB962C8B-B14F-4D97-AF65-F5344CB8AC3E}">
        <p14:creationId xmlns:p14="http://schemas.microsoft.com/office/powerpoint/2010/main" val="2835139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1">
                    <a:lumMod val="75000"/>
                  </a:schemeClr>
                </a:solidFill>
              </a:rPr>
              <a:t>Objectives</a:t>
            </a:r>
          </a:p>
        </p:txBody>
      </p:sp>
      <p:sp>
        <p:nvSpPr>
          <p:cNvPr id="3" name="Content Placeholder 2"/>
          <p:cNvSpPr>
            <a:spLocks noGrp="1"/>
          </p:cNvSpPr>
          <p:nvPr>
            <p:ph sz="quarter" idx="1"/>
          </p:nvPr>
        </p:nvSpPr>
        <p:spPr>
          <a:xfrm>
            <a:off x="609459" y="1844370"/>
            <a:ext cx="10969943" cy="3810610"/>
          </a:xfrm>
        </p:spPr>
        <p:txBody>
          <a:bodyPr>
            <a:normAutofit/>
          </a:bodyPr>
          <a:lstStyle/>
          <a:p>
            <a:pPr algn="just">
              <a:buFont typeface="Courier New" panose="02070309020205020404" pitchFamily="49" charset="0"/>
              <a:buChar char="o"/>
            </a:pPr>
            <a:r>
              <a:rPr lang="en-US" sz="2400" dirty="0" smtClean="0">
                <a:solidFill>
                  <a:schemeClr val="accent1">
                    <a:lumMod val="75000"/>
                  </a:schemeClr>
                </a:solidFill>
                <a:ea typeface="Malgun Gothic Semilight" panose="020B0502040204020203" pitchFamily="34" charset="-128"/>
                <a:cs typeface="Arabic Typesetting" panose="03020402040406030203" pitchFamily="66" charset="-78"/>
              </a:rPr>
              <a:t>Describe </a:t>
            </a: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the effects of exposure to low and high  barometric pressures on the body.</a:t>
            </a:r>
          </a:p>
          <a:p>
            <a:pPr algn="just">
              <a:buFont typeface="Courier New" panose="02070309020205020404" pitchFamily="49" charset="0"/>
              <a:buChar char="o"/>
            </a:pPr>
            <a:r>
              <a:rPr lang="en-US" sz="2400" dirty="0" smtClean="0">
                <a:solidFill>
                  <a:schemeClr val="accent1">
                    <a:lumMod val="75000"/>
                  </a:schemeClr>
                </a:solidFill>
                <a:ea typeface="Malgun Gothic Semilight" panose="020B0502040204020203" pitchFamily="34" charset="-128"/>
                <a:cs typeface="Arabic Typesetting" panose="03020402040406030203" pitchFamily="66" charset="-78"/>
              </a:rPr>
              <a:t>Describe </a:t>
            </a: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the body acclimatization to low </a:t>
            </a:r>
            <a:r>
              <a:rPr lang="en-US" sz="2400" dirty="0" smtClean="0">
                <a:solidFill>
                  <a:schemeClr val="accent1">
                    <a:lumMod val="75000"/>
                  </a:schemeClr>
                </a:solidFill>
                <a:ea typeface="Malgun Gothic Semilight" panose="020B0502040204020203" pitchFamily="34" charset="-128"/>
                <a:cs typeface="Arabic Typesetting" panose="03020402040406030203" pitchFamily="66" charset="-78"/>
              </a:rPr>
              <a:t>barometric pressure</a:t>
            </a: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a:t>
            </a:r>
          </a:p>
          <a:p>
            <a:pPr algn="just">
              <a:buFont typeface="Courier New" panose="02070309020205020404" pitchFamily="49" charset="0"/>
              <a:buChar char="o"/>
            </a:pP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Define decompression sickness and explain how it </a:t>
            </a:r>
            <a:r>
              <a:rPr lang="en-US" sz="2400" dirty="0" smtClean="0">
                <a:solidFill>
                  <a:schemeClr val="accent1">
                    <a:lumMod val="75000"/>
                  </a:schemeClr>
                </a:solidFill>
                <a:ea typeface="Malgun Gothic Semilight" panose="020B0502040204020203" pitchFamily="34" charset="-128"/>
                <a:cs typeface="Arabic Typesetting" panose="03020402040406030203" pitchFamily="66" charset="-78"/>
              </a:rPr>
              <a:t>can be </a:t>
            </a: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avoided.</a:t>
            </a:r>
          </a:p>
          <a:p>
            <a:pPr algn="just">
              <a:buFont typeface="Courier New" panose="02070309020205020404" pitchFamily="49" charset="0"/>
              <a:buChar char="o"/>
            </a:pPr>
            <a:r>
              <a:rPr lang="en-US" sz="2400" dirty="0">
                <a:solidFill>
                  <a:schemeClr val="accent1">
                    <a:lumMod val="75000"/>
                  </a:schemeClr>
                </a:solidFill>
                <a:ea typeface="Malgun Gothic Semilight" panose="020B0502040204020203" pitchFamily="34" charset="-128"/>
                <a:cs typeface="Arabic Typesetting" panose="03020402040406030203" pitchFamily="66" charset="-78"/>
              </a:rPr>
              <a:t>Understand the effects of high nitrogen pressure, and  nitrogen narcosis</a:t>
            </a:r>
            <a:r>
              <a:rPr lang="en-US" sz="2400" dirty="0" smtClean="0">
                <a:solidFill>
                  <a:schemeClr val="accent1">
                    <a:lumMod val="75000"/>
                  </a:schemeClr>
                </a:solidFill>
                <a:ea typeface="Malgun Gothic Semilight" panose="020B0502040204020203" pitchFamily="34" charset="-128"/>
                <a:cs typeface="Arabic Typesetting" panose="03020402040406030203" pitchFamily="66" charset="-78"/>
              </a:rPr>
              <a:t>.</a:t>
            </a:r>
            <a:endParaRPr lang="en-US" sz="2400" dirty="0">
              <a:solidFill>
                <a:schemeClr val="accent1">
                  <a:lumMod val="75000"/>
                </a:schemeClr>
              </a:solidFill>
              <a:ea typeface="Malgun Gothic Semilight" panose="020B0502040204020203" pitchFamily="34" charset="-128"/>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fld id="{4929A69E-7D8F-4515-9605-0315ABD4F316}" type="slidenum">
              <a:rPr lang="en-US" smtClean="0"/>
              <a:t>2</a:t>
            </a:fld>
            <a:endParaRPr lang="en-US" dirty="0"/>
          </a:p>
        </p:txBody>
      </p:sp>
    </p:spTree>
    <p:extLst>
      <p:ext uri="{BB962C8B-B14F-4D97-AF65-F5344CB8AC3E}">
        <p14:creationId xmlns:p14="http://schemas.microsoft.com/office/powerpoint/2010/main" val="4110971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025" y="0"/>
            <a:ext cx="8227457" cy="990600"/>
          </a:xfrm>
        </p:spPr>
        <p:txBody>
          <a:bodyPr>
            <a:normAutofit/>
          </a:bodyPr>
          <a:lstStyle/>
          <a:p>
            <a:pPr algn="ctr"/>
            <a:r>
              <a:rPr lang="en-US" sz="4000" b="1" dirty="0">
                <a:solidFill>
                  <a:schemeClr val="bg2">
                    <a:lumMod val="50000"/>
                  </a:schemeClr>
                </a:solidFill>
              </a:rPr>
              <a:t>Thank you! </a:t>
            </a:r>
          </a:p>
        </p:txBody>
      </p:sp>
      <p:sp>
        <p:nvSpPr>
          <p:cNvPr id="5" name="Content Placeholder 2"/>
          <p:cNvSpPr txBox="1">
            <a:spLocks/>
          </p:cNvSpPr>
          <p:nvPr/>
        </p:nvSpPr>
        <p:spPr>
          <a:xfrm>
            <a:off x="8326079" y="4385090"/>
            <a:ext cx="3167527" cy="17082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Font typeface="Arial" panose="020B0604020202020204" pitchFamily="34" charset="0"/>
              <a:buNone/>
            </a:pPr>
            <a:r>
              <a:rPr lang="en-US" sz="2000" b="1" dirty="0">
                <a:solidFill>
                  <a:srgbClr val="DDE9EC">
                    <a:lumMod val="50000"/>
                  </a:srgbClr>
                </a:solidFill>
              </a:rPr>
              <a:t>Contact us:</a:t>
            </a:r>
          </a:p>
          <a:p>
            <a:pPr marL="0" indent="0">
              <a:buFont typeface="Arial" panose="020B0604020202020204" pitchFamily="34" charset="0"/>
              <a:buNone/>
            </a:pPr>
            <a:r>
              <a:rPr lang="en-US" sz="1800" dirty="0">
                <a:solidFill>
                  <a:srgbClr val="DDE9EC">
                    <a:lumMod val="75000"/>
                  </a:srgbClr>
                </a:solidFill>
                <a:hlinkClick r:id="rId3"/>
              </a:rPr>
              <a:t>Physiology436@gmail.com</a:t>
            </a:r>
            <a:r>
              <a:rPr lang="en-US" sz="1800" dirty="0">
                <a:solidFill>
                  <a:srgbClr val="DDE9EC">
                    <a:lumMod val="75000"/>
                  </a:srgbClr>
                </a:solidFill>
              </a:rPr>
              <a:t> </a:t>
            </a:r>
          </a:p>
          <a:p>
            <a:pPr marL="0" indent="0">
              <a:buFont typeface="Arial" panose="020B0604020202020204" pitchFamily="34" charset="0"/>
              <a:buNone/>
            </a:pPr>
            <a:r>
              <a:rPr lang="en-US" sz="1800" dirty="0">
                <a:solidFill>
                  <a:srgbClr val="DDE9EC">
                    <a:lumMod val="75000"/>
                  </a:srgbClr>
                </a:solidFill>
              </a:rPr>
              <a:t>@Physiology436</a:t>
            </a:r>
          </a:p>
          <a:p>
            <a:pPr marL="0" indent="0">
              <a:buFont typeface="Arial" panose="020B0604020202020204" pitchFamily="34" charset="0"/>
              <a:buNone/>
            </a:pPr>
            <a:endParaRPr lang="en-US" sz="2600" b="1" dirty="0">
              <a:solidFill>
                <a:srgbClr val="DDE9EC">
                  <a:lumMod val="75000"/>
                </a:srgbClr>
              </a:solidFill>
            </a:endParaRPr>
          </a:p>
          <a:p>
            <a:pPr marL="0" indent="0">
              <a:buFont typeface="Arial" panose="020B0604020202020204" pitchFamily="34" charset="0"/>
              <a:buNone/>
            </a:pPr>
            <a:endParaRPr lang="en-US" sz="2600" b="1" dirty="0">
              <a:solidFill>
                <a:srgbClr val="DDE9EC">
                  <a:lumMod val="75000"/>
                </a:srgbClr>
              </a:solidFill>
            </a:endParaRPr>
          </a:p>
          <a:p>
            <a:pPr marL="0" indent="0">
              <a:buFont typeface="Arial" panose="020B0604020202020204" pitchFamily="34" charset="0"/>
              <a:buNone/>
            </a:pPr>
            <a:endParaRPr lang="en-US" sz="2600" b="1" dirty="0">
              <a:solidFill>
                <a:srgbClr val="DDE9EC">
                  <a:lumMod val="75000"/>
                </a:srgbClr>
              </a:solidFill>
            </a:endParaRPr>
          </a:p>
          <a:p>
            <a:pPr marL="0" indent="0">
              <a:buFont typeface="Arial" panose="020B0604020202020204" pitchFamily="34" charset="0"/>
              <a:buNone/>
            </a:pPr>
            <a:endParaRPr lang="en-US" sz="1800" dirty="0">
              <a:solidFill>
                <a:srgbClr val="DDE9EC">
                  <a:lumMod val="75000"/>
                </a:srgbClr>
              </a:solidFill>
            </a:endParaRPr>
          </a:p>
          <a:p>
            <a:pPr marL="0" indent="0">
              <a:buFont typeface="Arial" panose="020B0604020202020204" pitchFamily="34" charset="0"/>
              <a:buNone/>
            </a:pPr>
            <a:endParaRPr lang="en-US" dirty="0">
              <a:solidFill>
                <a:srgbClr val="DDE9EC">
                  <a:lumMod val="75000"/>
                </a:srgbClr>
              </a:solidFill>
            </a:endParaRPr>
          </a:p>
        </p:txBody>
      </p:sp>
      <p:sp>
        <p:nvSpPr>
          <p:cNvPr id="6" name="Rectangle 5"/>
          <p:cNvSpPr/>
          <p:nvPr/>
        </p:nvSpPr>
        <p:spPr>
          <a:xfrm>
            <a:off x="605388" y="2451761"/>
            <a:ext cx="4491855" cy="523220"/>
          </a:xfrm>
          <a:prstGeom prst="rect">
            <a:avLst/>
          </a:prstGeom>
        </p:spPr>
        <p:txBody>
          <a:bodyPr wrap="none">
            <a:spAutoFit/>
          </a:bodyPr>
          <a:lstStyle/>
          <a:p>
            <a:pPr defTabSz="914400">
              <a:spcBef>
                <a:spcPct val="20000"/>
              </a:spcBef>
            </a:pPr>
            <a:r>
              <a:rPr lang="en-US" sz="2800" b="1" dirty="0">
                <a:solidFill>
                  <a:srgbClr val="DDE9EC">
                    <a:lumMod val="50000"/>
                  </a:srgbClr>
                </a:solidFill>
              </a:rPr>
              <a:t>The Physiology 436 Team:</a:t>
            </a:r>
          </a:p>
        </p:txBody>
      </p:sp>
      <p:sp>
        <p:nvSpPr>
          <p:cNvPr id="8" name="Content Placeholder 2"/>
          <p:cNvSpPr txBox="1">
            <a:spLocks/>
          </p:cNvSpPr>
          <p:nvPr/>
        </p:nvSpPr>
        <p:spPr>
          <a:xfrm>
            <a:off x="8326079" y="3200769"/>
            <a:ext cx="2015699" cy="1149971"/>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900" b="1" dirty="0">
                <a:solidFill>
                  <a:srgbClr val="DDE9EC">
                    <a:lumMod val="50000"/>
                  </a:srgbClr>
                </a:solidFill>
              </a:rPr>
              <a:t>Team Leaders: </a:t>
            </a:r>
          </a:p>
          <a:p>
            <a:pPr marL="0" indent="0">
              <a:buFont typeface="Arial" panose="020B0604020202020204" pitchFamily="34" charset="0"/>
              <a:buNone/>
            </a:pPr>
            <a:r>
              <a:rPr lang="en-US" sz="2600" dirty="0">
                <a:solidFill>
                  <a:srgbClr val="DDE9EC">
                    <a:lumMod val="75000"/>
                  </a:srgbClr>
                </a:solidFill>
              </a:rPr>
              <a:t>Qaiss  Almuhaideb </a:t>
            </a:r>
          </a:p>
          <a:p>
            <a:pPr marL="0" indent="0">
              <a:buFont typeface="Arial" panose="020B0604020202020204" pitchFamily="34" charset="0"/>
              <a:buNone/>
            </a:pPr>
            <a:r>
              <a:rPr lang="en-US" sz="2600" dirty="0">
                <a:solidFill>
                  <a:srgbClr val="DDE9EC">
                    <a:lumMod val="75000"/>
                  </a:srgbClr>
                </a:solidFill>
              </a:rPr>
              <a:t>Lulwah Alshiha  </a:t>
            </a:r>
          </a:p>
          <a:p>
            <a:pPr marL="0" indent="0">
              <a:buFont typeface="Arial" panose="020B0604020202020204" pitchFamily="34" charset="0"/>
              <a:buNone/>
            </a:pPr>
            <a:endParaRPr lang="en-US" sz="1800" dirty="0">
              <a:solidFill>
                <a:srgbClr val="DDE9EC">
                  <a:lumMod val="75000"/>
                </a:srgbClr>
              </a:solidFill>
            </a:endParaRPr>
          </a:p>
          <a:p>
            <a:pPr marL="0" indent="0">
              <a:buFont typeface="Arial" panose="020B0604020202020204" pitchFamily="34" charset="0"/>
              <a:buNone/>
            </a:pPr>
            <a:endParaRPr lang="en-US" dirty="0">
              <a:solidFill>
                <a:srgbClr val="DDE9EC">
                  <a:lumMod val="75000"/>
                </a:srgbClr>
              </a:solidFill>
            </a:endParaRPr>
          </a:p>
        </p:txBody>
      </p:sp>
      <p:sp>
        <p:nvSpPr>
          <p:cNvPr id="10" name="Slide Number Placeholder 9"/>
          <p:cNvSpPr>
            <a:spLocks noGrp="1"/>
          </p:cNvSpPr>
          <p:nvPr>
            <p:ph type="sldNum" sz="quarter" idx="12"/>
          </p:nvPr>
        </p:nvSpPr>
        <p:spPr/>
        <p:txBody>
          <a:bodyPr/>
          <a:lstStyle/>
          <a:p>
            <a:fld id="{4929A69E-7D8F-4515-9605-0315ABD4F316}" type="slidenum">
              <a:rPr lang="en-US" smtClean="0">
                <a:solidFill>
                  <a:srgbClr val="464653"/>
                </a:solidFill>
              </a:rPr>
              <a:pPr/>
              <a:t>20</a:t>
            </a:fld>
            <a:endParaRPr lang="en-US" dirty="0">
              <a:solidFill>
                <a:srgbClr val="464653"/>
              </a:solidFill>
            </a:endParaRPr>
          </a:p>
        </p:txBody>
      </p:sp>
      <p:sp>
        <p:nvSpPr>
          <p:cNvPr id="12" name="Rectangle 11"/>
          <p:cNvSpPr/>
          <p:nvPr/>
        </p:nvSpPr>
        <p:spPr>
          <a:xfrm>
            <a:off x="2063019" y="1735769"/>
            <a:ext cx="8227457" cy="369332"/>
          </a:xfrm>
          <a:prstGeom prst="rect">
            <a:avLst/>
          </a:prstGeom>
        </p:spPr>
        <p:txBody>
          <a:bodyPr wrap="square">
            <a:spAutoFit/>
          </a:bodyPr>
          <a:lstStyle/>
          <a:p>
            <a:pPr algn="ctr" defTabSz="914400"/>
            <a:r>
              <a:rPr lang="ar-SA" sz="1800" dirty="0">
                <a:solidFill>
                  <a:srgbClr val="DDE9EC">
                    <a:lumMod val="75000"/>
                  </a:srgbClr>
                </a:solidFill>
                <a:latin typeface="ArialMT" charset="0"/>
              </a:rPr>
              <a:t>اعمل لترسم بسمة، اعمل لتمسح دمعة، اعمل و أنت تعلم أن الله لا يضيع أجر من أحسن عملا.</a:t>
            </a:r>
            <a:endParaRPr lang="en-US" sz="1800" dirty="0">
              <a:solidFill>
                <a:srgbClr val="DDE9EC">
                  <a:lumMod val="75000"/>
                </a:srgbClr>
              </a:solidFill>
            </a:endParaRPr>
          </a:p>
        </p:txBody>
      </p:sp>
      <p:sp>
        <p:nvSpPr>
          <p:cNvPr id="15" name="Rectangle 8"/>
          <p:cNvSpPr/>
          <p:nvPr/>
        </p:nvSpPr>
        <p:spPr>
          <a:xfrm>
            <a:off x="765824" y="3198579"/>
            <a:ext cx="2879569" cy="1709176"/>
          </a:xfrm>
          <a:prstGeom prst="rect">
            <a:avLst/>
          </a:prstGeom>
        </p:spPr>
        <p:txBody>
          <a:bodyPr wrap="square" lIns="101590" tIns="50795" rIns="101590" bIns="50795">
            <a:spAutoFit/>
          </a:bodyPr>
          <a:lstStyle/>
          <a:p>
            <a:pPr fontAlgn="t">
              <a:lnSpc>
                <a:spcPct val="80000"/>
              </a:lnSpc>
              <a:spcBef>
                <a:spcPct val="20000"/>
              </a:spcBef>
            </a:pPr>
            <a:r>
              <a:rPr lang="en-US" sz="1800" dirty="0" smtClean="0">
                <a:solidFill>
                  <a:srgbClr val="DDE9EC">
                    <a:lumMod val="75000"/>
                  </a:srgbClr>
                </a:solidFill>
              </a:rPr>
              <a:t>Female Members:</a:t>
            </a:r>
          </a:p>
          <a:p>
            <a:pPr fontAlgn="t">
              <a:lnSpc>
                <a:spcPct val="80000"/>
              </a:lnSpc>
              <a:spcBef>
                <a:spcPct val="20000"/>
              </a:spcBef>
            </a:pPr>
            <a:r>
              <a:rPr lang="en-US" sz="1800" dirty="0" err="1" smtClean="0">
                <a:solidFill>
                  <a:srgbClr val="DDE9EC">
                    <a:lumMod val="75000"/>
                  </a:srgbClr>
                </a:solidFill>
              </a:rPr>
              <a:t>Amal</a:t>
            </a:r>
            <a:r>
              <a:rPr lang="en-US" sz="1800" dirty="0" smtClean="0">
                <a:solidFill>
                  <a:srgbClr val="DDE9EC">
                    <a:lumMod val="75000"/>
                  </a:srgbClr>
                </a:solidFill>
              </a:rPr>
              <a:t> </a:t>
            </a:r>
            <a:r>
              <a:rPr lang="en-US" sz="1800" dirty="0" err="1" smtClean="0">
                <a:solidFill>
                  <a:srgbClr val="DDE9EC">
                    <a:lumMod val="75000"/>
                  </a:srgbClr>
                </a:solidFill>
              </a:rPr>
              <a:t>Alshaibi</a:t>
            </a:r>
            <a:r>
              <a:rPr lang="en-US" sz="1800" dirty="0" smtClean="0">
                <a:solidFill>
                  <a:srgbClr val="DDE9EC">
                    <a:lumMod val="75000"/>
                  </a:srgbClr>
                </a:solidFill>
              </a:rPr>
              <a:t> </a:t>
            </a:r>
          </a:p>
          <a:p>
            <a:pPr fontAlgn="t">
              <a:lnSpc>
                <a:spcPct val="80000"/>
              </a:lnSpc>
              <a:spcBef>
                <a:spcPct val="20000"/>
              </a:spcBef>
            </a:pPr>
            <a:r>
              <a:rPr lang="en-US" sz="1800" dirty="0" err="1" smtClean="0">
                <a:solidFill>
                  <a:srgbClr val="DDE9EC">
                    <a:lumMod val="75000"/>
                  </a:srgbClr>
                </a:solidFill>
              </a:rPr>
              <a:t>Allulu</a:t>
            </a:r>
            <a:r>
              <a:rPr lang="en-US" sz="1800" dirty="0" smtClean="0">
                <a:solidFill>
                  <a:srgbClr val="DDE9EC">
                    <a:lumMod val="75000"/>
                  </a:srgbClr>
                </a:solidFill>
              </a:rPr>
              <a:t> </a:t>
            </a:r>
            <a:r>
              <a:rPr lang="en-US" sz="1800" dirty="0" err="1" smtClean="0">
                <a:solidFill>
                  <a:srgbClr val="DDE9EC">
                    <a:lumMod val="75000"/>
                  </a:srgbClr>
                </a:solidFill>
              </a:rPr>
              <a:t>Alsulayhem</a:t>
            </a:r>
            <a:r>
              <a:rPr lang="en-US" sz="1800" dirty="0" smtClean="0">
                <a:solidFill>
                  <a:srgbClr val="DDE9EC">
                    <a:lumMod val="75000"/>
                  </a:srgbClr>
                </a:solidFill>
              </a:rPr>
              <a:t> </a:t>
            </a:r>
          </a:p>
          <a:p>
            <a:pPr fontAlgn="t">
              <a:lnSpc>
                <a:spcPct val="80000"/>
              </a:lnSpc>
              <a:spcBef>
                <a:spcPct val="20000"/>
              </a:spcBef>
            </a:pPr>
            <a:r>
              <a:rPr lang="en-US" sz="1800" dirty="0" smtClean="0">
                <a:solidFill>
                  <a:srgbClr val="DDE9EC">
                    <a:lumMod val="75000"/>
                  </a:srgbClr>
                </a:solidFill>
              </a:rPr>
              <a:t>Najd </a:t>
            </a:r>
            <a:r>
              <a:rPr lang="en-US" sz="1800" dirty="0" err="1" smtClean="0">
                <a:solidFill>
                  <a:srgbClr val="DDE9EC">
                    <a:lumMod val="75000"/>
                  </a:srgbClr>
                </a:solidFill>
              </a:rPr>
              <a:t>Altheeb</a:t>
            </a:r>
            <a:r>
              <a:rPr lang="en-US" sz="1800" dirty="0" smtClean="0">
                <a:solidFill>
                  <a:srgbClr val="DDE9EC">
                    <a:lumMod val="75000"/>
                  </a:srgbClr>
                </a:solidFill>
              </a:rPr>
              <a:t> </a:t>
            </a:r>
          </a:p>
          <a:p>
            <a:pPr fontAlgn="t">
              <a:lnSpc>
                <a:spcPct val="80000"/>
              </a:lnSpc>
              <a:spcBef>
                <a:spcPct val="20000"/>
              </a:spcBef>
            </a:pPr>
            <a:r>
              <a:rPr lang="en-US" sz="1800" dirty="0" err="1" smtClean="0">
                <a:solidFill>
                  <a:srgbClr val="DDE9EC">
                    <a:lumMod val="75000"/>
                  </a:srgbClr>
                </a:solidFill>
              </a:rPr>
              <a:t>Ghada</a:t>
            </a:r>
            <a:r>
              <a:rPr lang="en-US" sz="1800" dirty="0" smtClean="0">
                <a:solidFill>
                  <a:srgbClr val="DDE9EC">
                    <a:lumMod val="75000"/>
                  </a:srgbClr>
                </a:solidFill>
              </a:rPr>
              <a:t> </a:t>
            </a:r>
            <a:r>
              <a:rPr lang="en-US" sz="1800" dirty="0" err="1" smtClean="0">
                <a:solidFill>
                  <a:srgbClr val="DDE9EC">
                    <a:lumMod val="75000"/>
                  </a:srgbClr>
                </a:solidFill>
              </a:rPr>
              <a:t>Alhadlaq</a:t>
            </a:r>
            <a:endParaRPr lang="en-US" sz="1800" dirty="0" smtClean="0">
              <a:solidFill>
                <a:srgbClr val="DDE9EC">
                  <a:lumMod val="75000"/>
                </a:srgbClr>
              </a:solidFill>
            </a:endParaRPr>
          </a:p>
          <a:p>
            <a:pPr fontAlgn="t">
              <a:lnSpc>
                <a:spcPct val="80000"/>
              </a:lnSpc>
              <a:spcBef>
                <a:spcPct val="20000"/>
              </a:spcBef>
            </a:pPr>
            <a:r>
              <a:rPr lang="en-US" sz="1800" dirty="0" err="1" smtClean="0">
                <a:solidFill>
                  <a:srgbClr val="DDE9EC">
                    <a:lumMod val="75000"/>
                  </a:srgbClr>
                </a:solidFill>
              </a:rPr>
              <a:t>Heba</a:t>
            </a:r>
            <a:r>
              <a:rPr lang="en-US" sz="1800" dirty="0" smtClean="0">
                <a:solidFill>
                  <a:srgbClr val="DDE9EC">
                    <a:lumMod val="75000"/>
                  </a:srgbClr>
                </a:solidFill>
              </a:rPr>
              <a:t> </a:t>
            </a:r>
            <a:r>
              <a:rPr lang="en-US" sz="1800" dirty="0" err="1" smtClean="0">
                <a:solidFill>
                  <a:srgbClr val="DDE9EC">
                    <a:lumMod val="75000"/>
                  </a:srgbClr>
                </a:solidFill>
              </a:rPr>
              <a:t>Alnasser</a:t>
            </a:r>
            <a:endParaRPr lang="en-US" sz="1800" dirty="0">
              <a:solidFill>
                <a:srgbClr val="DDE9EC">
                  <a:lumMod val="75000"/>
                </a:srgbClr>
              </a:solidFill>
            </a:endParaRPr>
          </a:p>
        </p:txBody>
      </p:sp>
    </p:spTree>
    <p:extLst>
      <p:ext uri="{BB962C8B-B14F-4D97-AF65-F5344CB8AC3E}">
        <p14:creationId xmlns:p14="http://schemas.microsoft.com/office/powerpoint/2010/main" val="2284940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3</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22259288"/>
              </p:ext>
            </p:extLst>
          </p:nvPr>
        </p:nvGraphicFramePr>
        <p:xfrm>
          <a:off x="609600" y="1244601"/>
          <a:ext cx="10969625" cy="2678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3"/>
          <p:cNvSpPr txBox="1">
            <a:spLocks/>
          </p:cNvSpPr>
          <p:nvPr/>
        </p:nvSpPr>
        <p:spPr>
          <a:xfrm>
            <a:off x="619580" y="4352893"/>
            <a:ext cx="7995112" cy="1329831"/>
          </a:xfrm>
          <a:prstGeom prst="rect">
            <a:avLst/>
          </a:prstGeom>
        </p:spPr>
        <p:txBody>
          <a:bodyPr vert="horz" lIns="101590" tIns="50795" rIns="101590" bIns="50795">
            <a:normAutofit lnSpcReduction="10000"/>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r>
              <a:rPr lang="en-US" sz="2000" spc="-10" dirty="0">
                <a:latin typeface="Calibri"/>
                <a:cs typeface="Calibri"/>
              </a:rPr>
              <a:t>Under certain limits these high pressures cause tremendous alterations in the physiology of the </a:t>
            </a:r>
            <a:r>
              <a:rPr lang="en-US" sz="2000" spc="-10" dirty="0" smtClean="0">
                <a:latin typeface="Calibri"/>
                <a:cs typeface="Calibri"/>
              </a:rPr>
              <a:t>body</a:t>
            </a:r>
            <a:r>
              <a:rPr lang="en-US" sz="2000" spc="-10" dirty="0">
                <a:solidFill>
                  <a:srgbClr val="001F5F"/>
                </a:solidFill>
                <a:latin typeface="Calibri"/>
                <a:cs typeface="Calibri"/>
              </a:rPr>
              <a:t> </a:t>
            </a:r>
            <a:r>
              <a:rPr lang="en-US" sz="2000" spc="-10" dirty="0" smtClean="0">
                <a:solidFill>
                  <a:srgbClr val="528693"/>
                </a:solidFill>
                <a:latin typeface="Calibri"/>
                <a:cs typeface="Calibri"/>
              </a:rPr>
              <a:t>(i.e. nitrogen narcosis).</a:t>
            </a:r>
            <a:endParaRPr lang="ar-SA" sz="2000" spc="-10" dirty="0" smtClean="0">
              <a:solidFill>
                <a:srgbClr val="001F5F"/>
              </a:solidFill>
              <a:latin typeface="Calibri"/>
              <a:cs typeface="Calibri"/>
            </a:endParaRPr>
          </a:p>
          <a:p>
            <a:pPr marL="0" indent="0" defTabSz="914400">
              <a:buNone/>
            </a:pPr>
            <a:r>
              <a:rPr lang="en-US" sz="2000" spc="-10" dirty="0" smtClean="0">
                <a:solidFill>
                  <a:srgbClr val="528693"/>
                </a:solidFill>
                <a:latin typeface="Calibri"/>
                <a:cs typeface="Calibri"/>
              </a:rPr>
              <a:t>* Exposure to high pressure means more O</a:t>
            </a:r>
            <a:r>
              <a:rPr lang="en-US" sz="2000" spc="-10" baseline="-25000" dirty="0" smtClean="0">
                <a:solidFill>
                  <a:srgbClr val="528693"/>
                </a:solidFill>
                <a:latin typeface="Calibri"/>
                <a:cs typeface="Calibri"/>
              </a:rPr>
              <a:t>2</a:t>
            </a:r>
            <a:r>
              <a:rPr lang="en-US" sz="2000" spc="-10" dirty="0" smtClean="0">
                <a:solidFill>
                  <a:srgbClr val="528693"/>
                </a:solidFill>
                <a:latin typeface="Calibri"/>
                <a:cs typeface="Calibri"/>
              </a:rPr>
              <a:t> comes in, so there will be an increase in P</a:t>
            </a:r>
            <a:r>
              <a:rPr lang="en-US" sz="2000" spc="-10" baseline="-25000" dirty="0" smtClean="0">
                <a:solidFill>
                  <a:srgbClr val="528693"/>
                </a:solidFill>
                <a:latin typeface="Calibri"/>
                <a:cs typeface="Calibri"/>
              </a:rPr>
              <a:t>o2</a:t>
            </a:r>
            <a:endParaRPr lang="en-US" sz="2000" spc="-10" dirty="0">
              <a:solidFill>
                <a:srgbClr val="528693"/>
              </a:solidFill>
              <a:latin typeface="Calibri"/>
              <a:cs typeface="Calibri"/>
            </a:endParaRPr>
          </a:p>
        </p:txBody>
      </p:sp>
      <p:sp>
        <p:nvSpPr>
          <p:cNvPr id="7" name="Title 1"/>
          <p:cNvSpPr>
            <a:spLocks noGrp="1"/>
          </p:cNvSpPr>
          <p:nvPr>
            <p:ph type="title"/>
          </p:nvPr>
        </p:nvSpPr>
        <p:spPr>
          <a:xfrm>
            <a:off x="609460" y="152400"/>
            <a:ext cx="11245592" cy="990600"/>
          </a:xfrm>
        </p:spPr>
        <p:txBody>
          <a:bodyPr>
            <a:normAutofit/>
          </a:bodyPr>
          <a:lstStyle/>
          <a:p>
            <a:r>
              <a:rPr lang="en-US" sz="2800" dirty="0"/>
              <a:t>Effect of </a:t>
            </a:r>
            <a:r>
              <a:rPr lang="en-US" sz="2800" dirty="0" smtClean="0"/>
              <a:t>Increased </a:t>
            </a:r>
            <a:r>
              <a:rPr lang="en-US" sz="2800" smtClean="0"/>
              <a:t>Barometric Pressure</a:t>
            </a:r>
            <a:r>
              <a:rPr lang="en-US" sz="2800" dirty="0"/>
              <a:t> </a:t>
            </a:r>
            <a:r>
              <a:rPr lang="en-US" sz="2800" smtClean="0"/>
              <a:t>(Deep </a:t>
            </a:r>
            <a:r>
              <a:rPr lang="en-US" sz="2800" dirty="0"/>
              <a:t>Sea Diving)</a:t>
            </a:r>
          </a:p>
        </p:txBody>
      </p:sp>
      <p:sp>
        <p:nvSpPr>
          <p:cNvPr id="8" name="object 3"/>
          <p:cNvSpPr/>
          <p:nvPr/>
        </p:nvSpPr>
        <p:spPr>
          <a:xfrm>
            <a:off x="9118748" y="3717032"/>
            <a:ext cx="2460477" cy="2376264"/>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03788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96662" y="1539827"/>
            <a:ext cx="4968550" cy="1958556"/>
          </a:xfrm>
          <a:prstGeom prst="rect">
            <a:avLst/>
          </a:prstGeom>
          <a:solidFill>
            <a:schemeClr val="accent2">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Slide Number Placeholder 2"/>
          <p:cNvSpPr>
            <a:spLocks noGrp="1"/>
          </p:cNvSpPr>
          <p:nvPr>
            <p:ph type="sldNum" sz="quarter" idx="12"/>
          </p:nvPr>
        </p:nvSpPr>
        <p:spPr/>
        <p:txBody>
          <a:bodyPr/>
          <a:lstStyle/>
          <a:p>
            <a:fld id="{4929A69E-7D8F-4515-9605-0315ABD4F316}" type="slidenum">
              <a:rPr lang="en-US" smtClean="0"/>
              <a:t>4</a:t>
            </a:fld>
            <a:endParaRPr lang="en-US" dirty="0"/>
          </a:p>
        </p:txBody>
      </p:sp>
      <p:sp>
        <p:nvSpPr>
          <p:cNvPr id="4" name="Content Placeholder 3"/>
          <p:cNvSpPr>
            <a:spLocks noGrp="1"/>
          </p:cNvSpPr>
          <p:nvPr>
            <p:ph sz="quarter" idx="1"/>
          </p:nvPr>
        </p:nvSpPr>
        <p:spPr>
          <a:xfrm>
            <a:off x="6624291" y="1521363"/>
            <a:ext cx="4940920" cy="1917839"/>
          </a:xfrm>
        </p:spPr>
        <p:txBody>
          <a:bodyPr>
            <a:normAutofit fontScale="92500"/>
          </a:bodyPr>
          <a:lstStyle/>
          <a:p>
            <a:endParaRPr lang="en-US" sz="800" spc="-10" dirty="0" smtClean="0">
              <a:solidFill>
                <a:srgbClr val="001F5F"/>
              </a:solidFill>
              <a:cs typeface="Calibri"/>
            </a:endParaRPr>
          </a:p>
          <a:p>
            <a:pPr marL="0" indent="0">
              <a:buNone/>
            </a:pPr>
            <a:r>
              <a:rPr lang="en-US" sz="2000" b="1" spc="-10" dirty="0" smtClean="0">
                <a:solidFill>
                  <a:schemeClr val="bg1">
                    <a:lumMod val="50000"/>
                  </a:schemeClr>
                </a:solidFill>
                <a:cs typeface="Calibri"/>
              </a:rPr>
              <a:t>How we got the numbers: </a:t>
            </a:r>
          </a:p>
          <a:p>
            <a:pPr marL="0" indent="0">
              <a:buNone/>
            </a:pPr>
            <a:r>
              <a:rPr lang="en-US" sz="2000" spc="-10" dirty="0" smtClean="0">
                <a:solidFill>
                  <a:schemeClr val="bg1">
                    <a:lumMod val="50000"/>
                  </a:schemeClr>
                </a:solidFill>
                <a:cs typeface="Calibri"/>
              </a:rPr>
              <a:t>You add 1atm every 10 meters below sea level:</a:t>
            </a:r>
          </a:p>
          <a:p>
            <a:pPr marL="0" indent="0">
              <a:buNone/>
            </a:pPr>
            <a:r>
              <a:rPr lang="en-US" sz="2000" spc="-10" dirty="0" smtClean="0">
                <a:solidFill>
                  <a:schemeClr val="bg1">
                    <a:lumMod val="50000"/>
                  </a:schemeClr>
                </a:solidFill>
                <a:cs typeface="Calibri"/>
              </a:rPr>
              <a:t>31 meters /10 meters =3 </a:t>
            </a:r>
          </a:p>
          <a:p>
            <a:pPr marL="0" indent="0">
              <a:buNone/>
            </a:pPr>
            <a:r>
              <a:rPr lang="en-US" sz="2000" spc="-10" dirty="0" smtClean="0">
                <a:solidFill>
                  <a:schemeClr val="bg1">
                    <a:lumMod val="50000"/>
                  </a:schemeClr>
                </a:solidFill>
                <a:cs typeface="Calibri"/>
              </a:rPr>
              <a:t>3*1atm(in water) + 1atm(above water) = 4atm</a:t>
            </a:r>
          </a:p>
          <a:p>
            <a:pPr marL="0" indent="0">
              <a:buNone/>
            </a:pPr>
            <a:endParaRPr lang="en-US" sz="2000" spc="-10" dirty="0" smtClean="0">
              <a:solidFill>
                <a:schemeClr val="bg1">
                  <a:lumMod val="50000"/>
                </a:schemeClr>
              </a:solidFill>
              <a:cs typeface="Calibri"/>
            </a:endParaRPr>
          </a:p>
        </p:txBody>
      </p:sp>
      <p:sp>
        <p:nvSpPr>
          <p:cNvPr id="5" name="Title 1"/>
          <p:cNvSpPr>
            <a:spLocks noGrp="1"/>
          </p:cNvSpPr>
          <p:nvPr>
            <p:ph type="title"/>
          </p:nvPr>
        </p:nvSpPr>
        <p:spPr/>
        <p:txBody>
          <a:bodyPr>
            <a:normAutofit/>
          </a:bodyPr>
          <a:lstStyle/>
          <a:p>
            <a:r>
              <a:rPr lang="en-US" sz="3200" dirty="0" smtClean="0"/>
              <a:t>Cont.</a:t>
            </a:r>
            <a:endParaRPr lang="en-US" sz="3200" dirty="0"/>
          </a:p>
        </p:txBody>
      </p:sp>
      <p:sp>
        <p:nvSpPr>
          <p:cNvPr id="2" name="TextBox 1"/>
          <p:cNvSpPr txBox="1"/>
          <p:nvPr/>
        </p:nvSpPr>
        <p:spPr>
          <a:xfrm>
            <a:off x="6637936" y="3956662"/>
            <a:ext cx="4941467" cy="1077218"/>
          </a:xfrm>
          <a:prstGeom prst="rect">
            <a:avLst/>
          </a:prstGeom>
          <a:noFill/>
        </p:spPr>
        <p:txBody>
          <a:bodyPr wrap="square" rtlCol="0">
            <a:spAutoFit/>
          </a:bodyPr>
          <a:lstStyle/>
          <a:p>
            <a:r>
              <a:rPr lang="en-US" sz="1600" spc="-10" dirty="0" smtClean="0">
                <a:solidFill>
                  <a:srgbClr val="528693"/>
                </a:solidFill>
                <a:cs typeface="Calibri"/>
              </a:rPr>
              <a:t>* It </a:t>
            </a:r>
            <a:r>
              <a:rPr lang="en-US" sz="1600" spc="-10" dirty="0">
                <a:solidFill>
                  <a:srgbClr val="528693"/>
                </a:solidFill>
                <a:cs typeface="Calibri"/>
              </a:rPr>
              <a:t>has amount </a:t>
            </a:r>
            <a:r>
              <a:rPr lang="en-US" sz="1600" spc="-10" dirty="0" smtClean="0">
                <a:solidFill>
                  <a:srgbClr val="528693"/>
                </a:solidFill>
                <a:cs typeface="Calibri"/>
              </a:rPr>
              <a:t>an of </a:t>
            </a:r>
            <a:r>
              <a:rPr lang="en-US" sz="1600" spc="-10" dirty="0">
                <a:solidFill>
                  <a:srgbClr val="528693"/>
                </a:solidFill>
                <a:cs typeface="Calibri"/>
              </a:rPr>
              <a:t>O</a:t>
            </a:r>
            <a:r>
              <a:rPr lang="en-US" sz="1600" spc="-10" baseline="-25000" dirty="0">
                <a:solidFill>
                  <a:srgbClr val="528693"/>
                </a:solidFill>
                <a:cs typeface="Calibri"/>
              </a:rPr>
              <a:t>2</a:t>
            </a:r>
            <a:r>
              <a:rPr lang="en-US" sz="1600" spc="-10" dirty="0">
                <a:solidFill>
                  <a:srgbClr val="528693"/>
                </a:solidFill>
                <a:cs typeface="Calibri"/>
              </a:rPr>
              <a:t> which will give the diver the same PO</a:t>
            </a:r>
            <a:r>
              <a:rPr lang="en-US" sz="1600" spc="-10" baseline="-25000" dirty="0">
                <a:solidFill>
                  <a:srgbClr val="528693"/>
                </a:solidFill>
                <a:cs typeface="Calibri"/>
              </a:rPr>
              <a:t>2</a:t>
            </a:r>
            <a:r>
              <a:rPr lang="en-US" sz="1600" spc="-10" dirty="0">
                <a:solidFill>
                  <a:srgbClr val="528693"/>
                </a:solidFill>
                <a:cs typeface="Calibri"/>
              </a:rPr>
              <a:t> at the </a:t>
            </a:r>
            <a:r>
              <a:rPr lang="en-US" sz="1600" spc="-10" dirty="0" smtClean="0">
                <a:solidFill>
                  <a:srgbClr val="528693"/>
                </a:solidFill>
                <a:cs typeface="Calibri"/>
              </a:rPr>
              <a:t>depth</a:t>
            </a:r>
            <a:r>
              <a:rPr lang="en-US" sz="1600" spc="-10" dirty="0">
                <a:solidFill>
                  <a:srgbClr val="528693"/>
                </a:solidFill>
                <a:cs typeface="Calibri"/>
              </a:rPr>
              <a:t> </a:t>
            </a:r>
            <a:r>
              <a:rPr lang="en-US" sz="1600" spc="-10" dirty="0" smtClean="0">
                <a:solidFill>
                  <a:srgbClr val="528693"/>
                </a:solidFill>
                <a:cs typeface="Calibri"/>
              </a:rPr>
              <a:t>he </a:t>
            </a:r>
            <a:r>
              <a:rPr lang="en-US" sz="1600" spc="-10" dirty="0">
                <a:solidFill>
                  <a:srgbClr val="528693"/>
                </a:solidFill>
                <a:cs typeface="Calibri"/>
              </a:rPr>
              <a:t>is going to (</a:t>
            </a:r>
            <a:r>
              <a:rPr lang="ar-SA" sz="1600" spc="-10" dirty="0">
                <a:solidFill>
                  <a:srgbClr val="528693"/>
                </a:solidFill>
                <a:cs typeface="Calibri"/>
              </a:rPr>
              <a:t>يعني </a:t>
            </a:r>
            <a:r>
              <a:rPr lang="ar-SA" sz="1600" spc="-10" dirty="0" err="1">
                <a:solidFill>
                  <a:srgbClr val="528693"/>
                </a:solidFill>
                <a:cs typeface="Calibri"/>
              </a:rPr>
              <a:t>بيعطي</a:t>
            </a:r>
            <a:r>
              <a:rPr lang="ar-SA" sz="1600" spc="-10" dirty="0">
                <a:solidFill>
                  <a:srgbClr val="528693"/>
                </a:solidFill>
                <a:cs typeface="Calibri"/>
              </a:rPr>
              <a:t> ضغط نفس الضغط اللي </a:t>
            </a:r>
            <a:r>
              <a:rPr lang="ar-SA" sz="1600" spc="-10" dirty="0" err="1">
                <a:solidFill>
                  <a:srgbClr val="528693"/>
                </a:solidFill>
                <a:cs typeface="Calibri"/>
              </a:rPr>
              <a:t>بيجيه</a:t>
            </a:r>
            <a:r>
              <a:rPr lang="ar-SA" sz="1600" spc="-10" dirty="0">
                <a:solidFill>
                  <a:srgbClr val="528693"/>
                </a:solidFill>
                <a:cs typeface="Calibri"/>
              </a:rPr>
              <a:t> لو نزل للعمق اللي </a:t>
            </a:r>
            <a:r>
              <a:rPr lang="ar-SA" sz="1600" spc="-10" dirty="0" err="1">
                <a:solidFill>
                  <a:srgbClr val="528693"/>
                </a:solidFill>
                <a:cs typeface="Calibri"/>
              </a:rPr>
              <a:t>يبغاه</a:t>
            </a:r>
            <a:r>
              <a:rPr lang="ar-SA" sz="1600" spc="-10" dirty="0">
                <a:solidFill>
                  <a:srgbClr val="528693"/>
                </a:solidFill>
                <a:cs typeface="Calibri"/>
              </a:rPr>
              <a:t>، </a:t>
            </a:r>
            <a:r>
              <a:rPr lang="ar-SA" sz="1600" spc="-10" dirty="0" err="1">
                <a:solidFill>
                  <a:srgbClr val="528693"/>
                </a:solidFill>
                <a:cs typeface="Calibri"/>
              </a:rPr>
              <a:t>بيصير</a:t>
            </a:r>
            <a:r>
              <a:rPr lang="ar-SA" sz="1600" spc="-10" dirty="0">
                <a:solidFill>
                  <a:srgbClr val="528693"/>
                </a:solidFill>
                <a:cs typeface="Calibri"/>
              </a:rPr>
              <a:t> فيه توازن بالتالي ما يصير </a:t>
            </a:r>
            <a:r>
              <a:rPr lang="ar-SA" sz="1600" spc="-10" dirty="0" err="1">
                <a:solidFill>
                  <a:srgbClr val="528693"/>
                </a:solidFill>
                <a:cs typeface="Calibri"/>
              </a:rPr>
              <a:t>شي</a:t>
            </a:r>
            <a:r>
              <a:rPr lang="ar-SA" sz="1600" spc="-10" dirty="0">
                <a:solidFill>
                  <a:srgbClr val="528693"/>
                </a:solidFill>
                <a:cs typeface="Calibri"/>
              </a:rPr>
              <a:t> للرئة</a:t>
            </a:r>
            <a:r>
              <a:rPr lang="ar-SA" sz="1600" spc="-10" dirty="0" smtClean="0">
                <a:solidFill>
                  <a:srgbClr val="528693"/>
                </a:solidFill>
                <a:cs typeface="Calibri"/>
              </a:rPr>
              <a:t>)</a:t>
            </a:r>
            <a:endParaRPr lang="en-US" sz="1600" spc="-10" dirty="0">
              <a:solidFill>
                <a:srgbClr val="528693"/>
              </a:solidFill>
              <a:cs typeface="Calibri"/>
            </a:endParaRPr>
          </a:p>
        </p:txBody>
      </p:sp>
      <p:pic>
        <p:nvPicPr>
          <p:cNvPr id="8" name="Picture 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02924" y="511149"/>
            <a:ext cx="759548" cy="534799"/>
          </a:xfrm>
          <a:prstGeom prst="rect">
            <a:avLst/>
          </a:prstGeom>
        </p:spPr>
      </p:pic>
      <p:sp>
        <p:nvSpPr>
          <p:cNvPr id="9" name="Rectangle 8"/>
          <p:cNvSpPr/>
          <p:nvPr/>
        </p:nvSpPr>
        <p:spPr>
          <a:xfrm>
            <a:off x="609460" y="1412776"/>
            <a:ext cx="5411593" cy="4093428"/>
          </a:xfrm>
          <a:prstGeom prst="rect">
            <a:avLst/>
          </a:prstGeom>
        </p:spPr>
        <p:txBody>
          <a:bodyPr wrap="square">
            <a:spAutoFit/>
          </a:bodyPr>
          <a:lstStyle/>
          <a:p>
            <a:pPr algn="just"/>
            <a:r>
              <a:rPr lang="en-US" dirty="0"/>
              <a:t>The surrounding pressure increases by </a:t>
            </a:r>
            <a:endParaRPr lang="en-US" dirty="0" smtClean="0"/>
          </a:p>
          <a:p>
            <a:pPr algn="just"/>
            <a:r>
              <a:rPr lang="en-US" dirty="0" smtClean="0">
                <a:solidFill>
                  <a:schemeClr val="accent4">
                    <a:lumMod val="75000"/>
                  </a:schemeClr>
                </a:solidFill>
              </a:rPr>
              <a:t>1 </a:t>
            </a:r>
            <a:r>
              <a:rPr lang="en-US" dirty="0">
                <a:solidFill>
                  <a:schemeClr val="accent4">
                    <a:lumMod val="75000"/>
                  </a:schemeClr>
                </a:solidFill>
              </a:rPr>
              <a:t>atm</a:t>
            </a:r>
            <a:r>
              <a:rPr lang="en-US" dirty="0"/>
              <a:t>osphere every </a:t>
            </a:r>
            <a:r>
              <a:rPr lang="en-US" dirty="0">
                <a:solidFill>
                  <a:schemeClr val="accent4">
                    <a:lumMod val="75000"/>
                  </a:schemeClr>
                </a:solidFill>
              </a:rPr>
              <a:t>10 </a:t>
            </a:r>
            <a:r>
              <a:rPr lang="en-US" dirty="0" smtClean="0">
                <a:solidFill>
                  <a:schemeClr val="accent4">
                    <a:lumMod val="75000"/>
                  </a:schemeClr>
                </a:solidFill>
              </a:rPr>
              <a:t>meters </a:t>
            </a:r>
            <a:r>
              <a:rPr lang="en-US" dirty="0">
                <a:solidFill>
                  <a:schemeClr val="accent4">
                    <a:lumMod val="75000"/>
                  </a:schemeClr>
                </a:solidFill>
              </a:rPr>
              <a:t>(33 feet)  </a:t>
            </a:r>
            <a:r>
              <a:rPr lang="en-US" dirty="0"/>
              <a:t>of depth in sea </a:t>
            </a:r>
            <a:r>
              <a:rPr lang="en-US" dirty="0" smtClean="0"/>
              <a:t>water</a:t>
            </a:r>
            <a:r>
              <a:rPr lang="en-US" dirty="0"/>
              <a:t> </a:t>
            </a:r>
            <a:r>
              <a:rPr lang="en-US" dirty="0" smtClean="0">
                <a:solidFill>
                  <a:schemeClr val="bg1">
                    <a:lumMod val="50000"/>
                  </a:schemeClr>
                </a:solidFill>
              </a:rPr>
              <a:t>(1atm=760mmHg).</a:t>
            </a:r>
          </a:p>
          <a:p>
            <a:pPr algn="just"/>
            <a:endParaRPr lang="en-US" dirty="0">
              <a:solidFill>
                <a:schemeClr val="bg1">
                  <a:lumMod val="50000"/>
                </a:schemeClr>
              </a:solidFill>
            </a:endParaRPr>
          </a:p>
          <a:p>
            <a:pPr algn="just"/>
            <a:r>
              <a:rPr lang="en-US" dirty="0"/>
              <a:t>Therefore at a depth of </a:t>
            </a:r>
            <a:r>
              <a:rPr lang="en-US" dirty="0">
                <a:solidFill>
                  <a:schemeClr val="accent4">
                    <a:lumMod val="75000"/>
                  </a:schemeClr>
                </a:solidFill>
              </a:rPr>
              <a:t>31 </a:t>
            </a:r>
            <a:r>
              <a:rPr lang="en-US" dirty="0" smtClean="0">
                <a:solidFill>
                  <a:schemeClr val="accent4">
                    <a:lumMod val="75000"/>
                  </a:schemeClr>
                </a:solidFill>
              </a:rPr>
              <a:t>meters </a:t>
            </a:r>
            <a:r>
              <a:rPr lang="en-US" dirty="0">
                <a:solidFill>
                  <a:schemeClr val="accent4">
                    <a:lumMod val="75000"/>
                  </a:schemeClr>
                </a:solidFill>
              </a:rPr>
              <a:t>(100 feet) </a:t>
            </a:r>
            <a:r>
              <a:rPr lang="en-US" dirty="0"/>
              <a:t>in the  ocean the diver is exposed  to a pressure of </a:t>
            </a:r>
          </a:p>
          <a:p>
            <a:pPr algn="just"/>
            <a:r>
              <a:rPr lang="en-US" dirty="0" smtClean="0">
                <a:solidFill>
                  <a:schemeClr val="accent4">
                    <a:lumMod val="75000"/>
                  </a:schemeClr>
                </a:solidFill>
              </a:rPr>
              <a:t>4 </a:t>
            </a:r>
            <a:r>
              <a:rPr lang="en-US" dirty="0">
                <a:solidFill>
                  <a:schemeClr val="accent4">
                    <a:lumMod val="75000"/>
                  </a:schemeClr>
                </a:solidFill>
              </a:rPr>
              <a:t>atm</a:t>
            </a:r>
            <a:r>
              <a:rPr lang="en-US" dirty="0"/>
              <a:t>ospheres</a:t>
            </a:r>
            <a:r>
              <a:rPr lang="en-US" dirty="0" smtClean="0"/>
              <a:t>.</a:t>
            </a:r>
          </a:p>
          <a:p>
            <a:pPr algn="just"/>
            <a:endParaRPr lang="en-US" dirty="0"/>
          </a:p>
          <a:p>
            <a:pPr algn="just"/>
            <a:r>
              <a:rPr lang="en-US" dirty="0"/>
              <a:t>Therefore, a person </a:t>
            </a:r>
            <a:r>
              <a:rPr lang="en-US" dirty="0">
                <a:solidFill>
                  <a:schemeClr val="accent4">
                    <a:lumMod val="75000"/>
                  </a:schemeClr>
                </a:solidFill>
              </a:rPr>
              <a:t>33 feet </a:t>
            </a:r>
            <a:r>
              <a:rPr lang="en-US" dirty="0"/>
              <a:t>beneath the ocean surface is exposed to </a:t>
            </a:r>
            <a:r>
              <a:rPr lang="en-US" dirty="0">
                <a:solidFill>
                  <a:schemeClr val="accent4">
                    <a:lumMod val="75000"/>
                  </a:schemeClr>
                </a:solidFill>
              </a:rPr>
              <a:t>2 atm</a:t>
            </a:r>
            <a:r>
              <a:rPr lang="en-US" dirty="0"/>
              <a:t>ospheres pressure, </a:t>
            </a:r>
            <a:endParaRPr lang="en-US" dirty="0" smtClean="0"/>
          </a:p>
          <a:p>
            <a:pPr algn="just"/>
            <a:r>
              <a:rPr lang="en-US" dirty="0" smtClean="0">
                <a:solidFill>
                  <a:schemeClr val="accent4">
                    <a:lumMod val="75000"/>
                  </a:schemeClr>
                </a:solidFill>
              </a:rPr>
              <a:t>1 </a:t>
            </a:r>
            <a:r>
              <a:rPr lang="en-US" dirty="0">
                <a:solidFill>
                  <a:srgbClr val="528693"/>
                </a:solidFill>
              </a:rPr>
              <a:t>atmosphere of pressure caused by the weight of the air above the water and the second atmosphere by the weight of the water itself. </a:t>
            </a:r>
            <a:endParaRPr lang="en-US" dirty="0" smtClean="0">
              <a:solidFill>
                <a:srgbClr val="528693"/>
              </a:solidFill>
            </a:endParaRPr>
          </a:p>
        </p:txBody>
      </p:sp>
      <p:sp>
        <p:nvSpPr>
          <p:cNvPr id="17" name="Rectangle 16"/>
          <p:cNvSpPr/>
          <p:nvPr/>
        </p:nvSpPr>
        <p:spPr>
          <a:xfrm>
            <a:off x="609460" y="5488613"/>
            <a:ext cx="10936379" cy="707886"/>
          </a:xfrm>
          <a:prstGeom prst="rect">
            <a:avLst/>
          </a:prstGeom>
        </p:spPr>
        <p:txBody>
          <a:bodyPr wrap="square">
            <a:spAutoFit/>
          </a:bodyPr>
          <a:lstStyle/>
          <a:p>
            <a:pPr algn="just"/>
            <a:r>
              <a:rPr lang="en-US" dirty="0"/>
              <a:t>At 66 feet, the pressure is 3 atmospheres, and so forth..</a:t>
            </a:r>
            <a:endParaRPr lang="en-US" dirty="0">
              <a:solidFill>
                <a:schemeClr val="bg1">
                  <a:lumMod val="50000"/>
                </a:schemeClr>
              </a:solidFill>
            </a:endParaRPr>
          </a:p>
          <a:p>
            <a:pPr algn="just"/>
            <a:r>
              <a:rPr lang="en-US" dirty="0"/>
              <a:t>These problems confront SCUBA (Self Contained Under Water Breathing Apparatus)*</a:t>
            </a:r>
          </a:p>
        </p:txBody>
      </p:sp>
    </p:spTree>
    <p:extLst>
      <p:ext uri="{BB962C8B-B14F-4D97-AF65-F5344CB8AC3E}">
        <p14:creationId xmlns:p14="http://schemas.microsoft.com/office/powerpoint/2010/main" val="45421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5</a:t>
            </a:fld>
            <a:endParaRPr lang="en-US" dirty="0"/>
          </a:p>
        </p:txBody>
      </p:sp>
      <p:graphicFrame>
        <p:nvGraphicFramePr>
          <p:cNvPr id="5" name="Diagram 4"/>
          <p:cNvGraphicFramePr/>
          <p:nvPr>
            <p:extLst>
              <p:ext uri="{D42A27DB-BD31-4B8C-83A1-F6EECF244321}">
                <p14:modId xmlns:p14="http://schemas.microsoft.com/office/powerpoint/2010/main" val="1877512013"/>
              </p:ext>
            </p:extLst>
          </p:nvPr>
        </p:nvGraphicFramePr>
        <p:xfrm>
          <a:off x="621805" y="1192274"/>
          <a:ext cx="8064895" cy="5072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549796" y="74093"/>
            <a:ext cx="10969943" cy="990600"/>
          </a:xfrm>
        </p:spPr>
        <p:txBody>
          <a:bodyPr>
            <a:normAutofit/>
          </a:bodyPr>
          <a:lstStyle/>
          <a:p>
            <a:r>
              <a:rPr lang="en-US" sz="2800" dirty="0"/>
              <a:t>Effect of </a:t>
            </a:r>
            <a:r>
              <a:rPr lang="en-US" sz="2800" dirty="0" smtClean="0"/>
              <a:t>Increased Barometric Pressure</a:t>
            </a:r>
            <a:r>
              <a:rPr lang="en-US" sz="2800" dirty="0"/>
              <a:t> </a:t>
            </a:r>
            <a:r>
              <a:rPr lang="en-US" sz="2800" dirty="0" smtClean="0"/>
              <a:t>(Deep Sea Diving)</a:t>
            </a:r>
            <a:endParaRPr lang="en-US" sz="2800" dirty="0"/>
          </a:p>
        </p:txBody>
      </p:sp>
      <p:sp>
        <p:nvSpPr>
          <p:cNvPr id="2" name="Rectangle 1"/>
          <p:cNvSpPr/>
          <p:nvPr/>
        </p:nvSpPr>
        <p:spPr>
          <a:xfrm>
            <a:off x="3718148" y="6448030"/>
            <a:ext cx="8928992" cy="307777"/>
          </a:xfrm>
          <a:prstGeom prst="rect">
            <a:avLst/>
          </a:prstGeom>
        </p:spPr>
        <p:txBody>
          <a:bodyPr wrap="square">
            <a:spAutoFit/>
          </a:bodyPr>
          <a:lstStyle/>
          <a:p>
            <a:r>
              <a:rPr lang="ar-SA" altLang="en-US" sz="1400" dirty="0">
                <a:solidFill>
                  <a:schemeClr val="bg1">
                    <a:lumMod val="65000"/>
                  </a:schemeClr>
                </a:solidFill>
                <a:ea typeface="MS PGothic" charset="-128"/>
              </a:rPr>
              <a:t>كل ما ننزل ٣٣ قدم الضغط بيزيد واحد </a:t>
            </a:r>
            <a:r>
              <a:rPr lang="ar-SA" altLang="en-US" sz="1400" dirty="0" smtClean="0">
                <a:solidFill>
                  <a:schemeClr val="bg1">
                    <a:lumMod val="65000"/>
                  </a:schemeClr>
                </a:solidFill>
                <a:ea typeface="MS PGothic" charset="-128"/>
              </a:rPr>
              <a:t>وينقص حجم الهواء الي </a:t>
            </a:r>
            <a:r>
              <a:rPr lang="ar-SA" altLang="en-US" sz="1400" dirty="0">
                <a:solidFill>
                  <a:schemeClr val="bg1">
                    <a:lumMod val="65000"/>
                  </a:schemeClr>
                </a:solidFill>
                <a:ea typeface="MS PGothic" charset="-128"/>
              </a:rPr>
              <a:t>جوا الكاس ب ١/٢ </a:t>
            </a:r>
            <a:endParaRPr lang="en-US" altLang="en-US" sz="1400" dirty="0">
              <a:solidFill>
                <a:schemeClr val="bg1">
                  <a:lumMod val="65000"/>
                </a:schemeClr>
              </a:solidFill>
              <a:ea typeface="MS PGothic" charset="-128"/>
            </a:endParaRPr>
          </a:p>
        </p:txBody>
      </p:sp>
      <p:pic>
        <p:nvPicPr>
          <p:cNvPr id="7" name="Picture 4" descr="S9781416045748-044-f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90367" y="1188330"/>
            <a:ext cx="2664296" cy="5072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 name="Picture 3">
            <a:hlinkClick r:id="rId8"/>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795115" y="529894"/>
            <a:ext cx="759548" cy="534799"/>
          </a:xfrm>
          <a:prstGeom prst="rect">
            <a:avLst/>
          </a:prstGeom>
        </p:spPr>
      </p:pic>
    </p:spTree>
    <p:extLst>
      <p:ext uri="{BB962C8B-B14F-4D97-AF65-F5344CB8AC3E}">
        <p14:creationId xmlns:p14="http://schemas.microsoft.com/office/powerpoint/2010/main" val="2025447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Nitrogen </a:t>
            </a:r>
            <a:r>
              <a:rPr lang="en-US" sz="3200" dirty="0" smtClean="0"/>
              <a:t>Narcosis</a:t>
            </a:r>
            <a:endParaRPr lang="en-US" sz="3200" dirty="0"/>
          </a:p>
        </p:txBody>
      </p:sp>
      <p:sp>
        <p:nvSpPr>
          <p:cNvPr id="3" name="Slide Number Placeholder 2"/>
          <p:cNvSpPr>
            <a:spLocks noGrp="1"/>
          </p:cNvSpPr>
          <p:nvPr>
            <p:ph type="sldNum" sz="quarter" idx="12"/>
          </p:nvPr>
        </p:nvSpPr>
        <p:spPr/>
        <p:txBody>
          <a:bodyPr/>
          <a:lstStyle/>
          <a:p>
            <a:fld id="{4929A69E-7D8F-4515-9605-0315ABD4F316}" type="slidenum">
              <a:rPr lang="en-US" smtClean="0"/>
              <a:t>6</a:t>
            </a:fld>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651854935"/>
              </p:ext>
            </p:extLst>
          </p:nvPr>
        </p:nvGraphicFramePr>
        <p:xfrm>
          <a:off x="609600" y="1380565"/>
          <a:ext cx="10969625"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816669" y="1419589"/>
            <a:ext cx="2338887" cy="3293209"/>
          </a:xfrm>
          <a:prstGeom prst="rect">
            <a:avLst/>
          </a:prstGeom>
          <a:noFill/>
          <a:ln w="9525">
            <a:solidFill>
              <a:schemeClr val="tx2"/>
            </a:solidFill>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pPr marL="0" defTabSz="1015898" rtl="1" eaLnBrk="1" latinLnBrk="0" hangingPunct="1"/>
            <a:r>
              <a:rPr lang="en-US" sz="1600" dirty="0" smtClean="0">
                <a:solidFill>
                  <a:srgbClr val="DDE9EC">
                    <a:lumMod val="50000"/>
                  </a:srgbClr>
                </a:solidFill>
              </a:rPr>
              <a:t>When neurons become less excitable = anesthesia effect.</a:t>
            </a:r>
          </a:p>
          <a:p>
            <a:pPr marL="0" defTabSz="1015898" rtl="1" eaLnBrk="1" latinLnBrk="0" hangingPunct="1"/>
            <a:endParaRPr lang="en-US" sz="1600" dirty="0" smtClean="0">
              <a:solidFill>
                <a:srgbClr val="DDE9EC">
                  <a:lumMod val="50000"/>
                </a:srgbClr>
              </a:solidFill>
            </a:endParaRPr>
          </a:p>
          <a:p>
            <a:pPr marL="0" defTabSz="1015898" rtl="1" eaLnBrk="1" latinLnBrk="0" hangingPunct="1"/>
            <a:r>
              <a:rPr lang="en-US" sz="1600" dirty="0" smtClean="0">
                <a:solidFill>
                  <a:srgbClr val="DDE9EC">
                    <a:lumMod val="50000"/>
                  </a:srgbClr>
                </a:solidFill>
              </a:rPr>
              <a:t>Nitrogen is a very soluble gas so when it enters through the capillaries it becomes a liquid form in the body with toxic effect</a:t>
            </a:r>
          </a:p>
          <a:p>
            <a:pPr marL="0" defTabSz="1015898" rtl="1" eaLnBrk="1" latinLnBrk="0" hangingPunct="1"/>
            <a:endParaRPr lang="en-US" sz="1600" dirty="0" smtClean="0">
              <a:solidFill>
                <a:srgbClr val="DDE9EC">
                  <a:lumMod val="50000"/>
                </a:srgbClr>
              </a:solidFill>
            </a:endParaRPr>
          </a:p>
          <a:p>
            <a:pPr marL="0" defTabSz="1015898" rtl="1" eaLnBrk="1" latinLnBrk="0" hangingPunct="1"/>
            <a:r>
              <a:rPr lang="en-US" sz="1600" dirty="0" smtClean="0">
                <a:solidFill>
                  <a:srgbClr val="DDE9EC">
                    <a:lumMod val="50000"/>
                  </a:srgbClr>
                </a:solidFill>
              </a:rPr>
              <a:t>Here nitrogen is shown to have similar effects to alcohol consumption.</a:t>
            </a:r>
            <a:endParaRPr lang="en-US" sz="1600" dirty="0">
              <a:solidFill>
                <a:srgbClr val="DDE9EC">
                  <a:lumMod val="50000"/>
                </a:srgbClr>
              </a:solidFill>
            </a:endParaRPr>
          </a:p>
        </p:txBody>
      </p:sp>
      <p:sp>
        <p:nvSpPr>
          <p:cNvPr id="10" name="Rectangle 3"/>
          <p:cNvSpPr txBox="1">
            <a:spLocks noChangeArrowheads="1"/>
          </p:cNvSpPr>
          <p:nvPr/>
        </p:nvSpPr>
        <p:spPr>
          <a:xfrm>
            <a:off x="9246656" y="1380565"/>
            <a:ext cx="2332569" cy="3460616"/>
          </a:xfrm>
          <a:prstGeom prst="rect">
            <a:avLst/>
          </a:prstGeom>
          <a:ln>
            <a:solidFill>
              <a:schemeClr val="tx2"/>
            </a:solidFill>
            <a:prstDash val="dash"/>
          </a:ln>
        </p:spPr>
        <p:txBody>
          <a:bodyPr vert="horz" lIns="101590" tIns="50795" rIns="101590" bIns="50795">
            <a:normAutofit lnSpcReduction="10000"/>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buFont typeface="Arial" pitchFamily="34" charset="0"/>
              <a:buChar char="•"/>
              <a:defRPr/>
            </a:pPr>
            <a:endParaRPr lang="en-GB" sz="1600" dirty="0" smtClean="0"/>
          </a:p>
          <a:p>
            <a:pPr defTabSz="914400">
              <a:buFont typeface="Arial" pitchFamily="34" charset="0"/>
              <a:buChar char="•"/>
              <a:defRPr/>
            </a:pPr>
            <a:r>
              <a:rPr lang="en-GB" sz="1600" dirty="0" smtClean="0"/>
              <a:t>About </a:t>
            </a:r>
            <a:r>
              <a:rPr lang="en-GB" sz="1600" dirty="0" smtClean="0">
                <a:solidFill>
                  <a:schemeClr val="accent4">
                    <a:lumMod val="75000"/>
                  </a:schemeClr>
                </a:solidFill>
              </a:rPr>
              <a:t>4/5 </a:t>
            </a:r>
            <a:r>
              <a:rPr lang="en-GB" sz="1600" dirty="0" smtClean="0"/>
              <a:t>of the air is nitrogen.  At sea-level pressure, the nitrogen has </a:t>
            </a:r>
            <a:r>
              <a:rPr lang="en-GB" sz="1600" u="sng" dirty="0" smtClean="0">
                <a:effectLst>
                  <a:outerShdw blurRad="38100" dist="38100" dir="2700000" algn="tl">
                    <a:srgbClr val="000000">
                      <a:alpha val="43137"/>
                    </a:srgbClr>
                  </a:outerShdw>
                </a:effectLst>
              </a:rPr>
              <a:t>no significant effect on bodily functions</a:t>
            </a:r>
            <a:r>
              <a:rPr lang="en-GB" sz="1600" u="sng" dirty="0" smtClean="0"/>
              <a:t> </a:t>
            </a:r>
            <a:r>
              <a:rPr lang="en-GB" sz="1600" dirty="0" smtClean="0"/>
              <a:t>but at high pressures it can cause varying degrees of narcosis.</a:t>
            </a:r>
          </a:p>
          <a:p>
            <a:pPr defTabSz="914400">
              <a:buFont typeface="Arial" pitchFamily="34" charset="0"/>
              <a:buChar char="•"/>
              <a:defRPr/>
            </a:pPr>
            <a:r>
              <a:rPr lang="en-GB" sz="1600" dirty="0" smtClean="0"/>
              <a:t>  Nitrogen narcosis has characteristics similar to those of </a:t>
            </a:r>
            <a:r>
              <a:rPr lang="en-GB" sz="1600" u="sng" dirty="0" smtClean="0">
                <a:effectLst>
                  <a:outerShdw blurRad="38100" dist="38100" dir="2700000" algn="tl">
                    <a:srgbClr val="000000">
                      <a:alpha val="43137"/>
                    </a:srgbClr>
                  </a:outerShdw>
                </a:effectLst>
              </a:rPr>
              <a:t>alcohol intoxication.</a:t>
            </a:r>
          </a:p>
        </p:txBody>
      </p:sp>
      <p:sp>
        <p:nvSpPr>
          <p:cNvPr id="8" name="TextBox 7"/>
          <p:cNvSpPr txBox="1"/>
          <p:nvPr/>
        </p:nvSpPr>
        <p:spPr>
          <a:xfrm>
            <a:off x="9368824" y="1419589"/>
            <a:ext cx="2088232" cy="276999"/>
          </a:xfrm>
          <a:prstGeom prst="rect">
            <a:avLst/>
          </a:prstGeom>
          <a:solidFill>
            <a:schemeClr val="bg2"/>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200" b="1" u="sng" dirty="0"/>
              <a:t>ONLY IN MALES’ SLIDES </a:t>
            </a:r>
          </a:p>
        </p:txBody>
      </p:sp>
    </p:spTree>
    <p:extLst>
      <p:ext uri="{BB962C8B-B14F-4D97-AF65-F5344CB8AC3E}">
        <p14:creationId xmlns:p14="http://schemas.microsoft.com/office/powerpoint/2010/main" val="1853430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3200" dirty="0"/>
              <a:t>Decompression </a:t>
            </a:r>
            <a:r>
              <a:rPr lang="en-US" sz="3200" dirty="0" smtClean="0"/>
              <a:t>Sickness </a:t>
            </a:r>
            <a:r>
              <a:rPr lang="en-US" sz="3200" dirty="0"/>
              <a:t>(</a:t>
            </a:r>
            <a:r>
              <a:rPr lang="en-US" sz="3200" dirty="0" err="1"/>
              <a:t>Cassion’s</a:t>
            </a:r>
            <a:r>
              <a:rPr lang="en-US" sz="3200" dirty="0"/>
              <a:t> </a:t>
            </a:r>
            <a:r>
              <a:rPr lang="en-US" sz="3200" dirty="0" smtClean="0"/>
              <a:t>Disease</a:t>
            </a:r>
            <a:r>
              <a:rPr lang="en-US" sz="3200" dirty="0"/>
              <a:t>)</a:t>
            </a:r>
          </a:p>
        </p:txBody>
      </p:sp>
      <p:sp>
        <p:nvSpPr>
          <p:cNvPr id="3" name="Slide Number Placeholder 2"/>
          <p:cNvSpPr>
            <a:spLocks noGrp="1"/>
          </p:cNvSpPr>
          <p:nvPr>
            <p:ph type="sldNum" sz="quarter" idx="12"/>
          </p:nvPr>
        </p:nvSpPr>
        <p:spPr/>
        <p:txBody>
          <a:bodyPr/>
          <a:lstStyle/>
          <a:p>
            <a:fld id="{4929A69E-7D8F-4515-9605-0315ABD4F316}" type="slidenum">
              <a:rPr lang="en-US" smtClean="0"/>
              <a:t>7</a:t>
            </a:fld>
            <a:endParaRPr lang="en-US" dirty="0"/>
          </a:p>
        </p:txBody>
      </p:sp>
      <p:sp>
        <p:nvSpPr>
          <p:cNvPr id="10" name="Rectangle 9"/>
          <p:cNvSpPr/>
          <p:nvPr/>
        </p:nvSpPr>
        <p:spPr>
          <a:xfrm>
            <a:off x="609460" y="1143000"/>
            <a:ext cx="11061224" cy="535531"/>
          </a:xfrm>
          <a:prstGeom prst="rect">
            <a:avLst/>
          </a:prstGeom>
        </p:spPr>
        <p:txBody>
          <a:bodyPr wrap="square">
            <a:spAutoFit/>
          </a:bodyPr>
          <a:lstStyle/>
          <a:p>
            <a:pPr marL="12700" marR="32384">
              <a:lnSpc>
                <a:spcPct val="90000"/>
              </a:lnSpc>
            </a:pPr>
            <a:r>
              <a:rPr lang="en-US" sz="1600" dirty="0">
                <a:cs typeface="Times New Roman"/>
              </a:rPr>
              <a:t>It </a:t>
            </a:r>
            <a:r>
              <a:rPr lang="en-US" sz="1600" spc="-5" dirty="0">
                <a:cs typeface="Times New Roman"/>
              </a:rPr>
              <a:t>is </a:t>
            </a:r>
            <a:r>
              <a:rPr lang="en-US" sz="1600" dirty="0">
                <a:cs typeface="Times New Roman"/>
              </a:rPr>
              <a:t>a </a:t>
            </a:r>
            <a:r>
              <a:rPr lang="en-US" sz="1600" spc="-5" dirty="0" smtClean="0">
                <a:cs typeface="Times New Roman"/>
              </a:rPr>
              <a:t>syndrome </a:t>
            </a:r>
            <a:r>
              <a:rPr lang="en-US" sz="1600" dirty="0">
                <a:cs typeface="Times New Roman"/>
              </a:rPr>
              <a:t>caused by a</a:t>
            </a:r>
            <a:r>
              <a:rPr lang="en-US" sz="1600" spc="-55" dirty="0">
                <a:cs typeface="Times New Roman"/>
              </a:rPr>
              <a:t> </a:t>
            </a:r>
            <a:r>
              <a:rPr lang="en-US" sz="1600" dirty="0">
                <a:cs typeface="Times New Roman"/>
              </a:rPr>
              <a:t>decrease in the </a:t>
            </a:r>
            <a:r>
              <a:rPr lang="en-US" sz="1600" spc="-5" dirty="0" smtClean="0">
                <a:cs typeface="Times New Roman"/>
              </a:rPr>
              <a:t>ambient </a:t>
            </a:r>
            <a:r>
              <a:rPr lang="en-US" sz="1600" spc="-5" dirty="0" smtClean="0">
                <a:solidFill>
                  <a:schemeClr val="bg1">
                    <a:lumMod val="50000"/>
                  </a:schemeClr>
                </a:solidFill>
                <a:cs typeface="Times New Roman"/>
              </a:rPr>
              <a:t>(surrounding) </a:t>
            </a:r>
            <a:r>
              <a:rPr lang="en-US" sz="1600" dirty="0">
                <a:cs typeface="Times New Roman"/>
              </a:rPr>
              <a:t>pressure which occur in </a:t>
            </a:r>
            <a:r>
              <a:rPr lang="en-US" sz="1600" spc="-5" dirty="0" smtClean="0">
                <a:cs typeface="Times New Roman"/>
              </a:rPr>
              <a:t>animals </a:t>
            </a:r>
            <a:r>
              <a:rPr lang="en-US" sz="1600" dirty="0">
                <a:cs typeface="Times New Roman"/>
              </a:rPr>
              <a:t>and</a:t>
            </a:r>
            <a:r>
              <a:rPr lang="ar-SA" sz="1600" dirty="0">
                <a:cs typeface="Times New Roman"/>
              </a:rPr>
              <a:t> </a:t>
            </a:r>
            <a:r>
              <a:rPr lang="en-US" sz="1600" spc="-10" dirty="0">
                <a:cs typeface="Times New Roman"/>
              </a:rPr>
              <a:t>men </a:t>
            </a:r>
            <a:r>
              <a:rPr lang="en-US" sz="1600" spc="-5" dirty="0">
                <a:cs typeface="Times New Roman"/>
              </a:rPr>
              <a:t>when </a:t>
            </a:r>
            <a:r>
              <a:rPr lang="en-US" sz="1600" dirty="0">
                <a:cs typeface="Times New Roman"/>
              </a:rPr>
              <a:t>the tissues of the body contain an excess of </a:t>
            </a:r>
            <a:r>
              <a:rPr lang="en-US" sz="1600" dirty="0" smtClean="0">
                <a:cs typeface="Times New Roman"/>
              </a:rPr>
              <a:t>physically inert </a:t>
            </a:r>
            <a:r>
              <a:rPr lang="en-US" sz="1600" dirty="0" smtClean="0">
                <a:solidFill>
                  <a:schemeClr val="bg1">
                    <a:lumMod val="50000"/>
                  </a:schemeClr>
                </a:solidFill>
                <a:cs typeface="Times New Roman"/>
              </a:rPr>
              <a:t>(does not undergo chemical reactions)</a:t>
            </a:r>
            <a:r>
              <a:rPr lang="en-US" sz="1600" spc="-140" dirty="0" smtClean="0">
                <a:solidFill>
                  <a:schemeClr val="bg1">
                    <a:lumMod val="50000"/>
                  </a:schemeClr>
                </a:solidFill>
                <a:cs typeface="Times New Roman"/>
              </a:rPr>
              <a:t> </a:t>
            </a:r>
            <a:r>
              <a:rPr lang="en-US" sz="1600" spc="-5" dirty="0">
                <a:cs typeface="Times New Roman"/>
              </a:rPr>
              <a:t>gas.</a:t>
            </a:r>
            <a:endParaRPr lang="ar-SA" sz="1600" spc="-5" dirty="0">
              <a:cs typeface="Times New Roman"/>
            </a:endParaRPr>
          </a:p>
        </p:txBody>
      </p:sp>
      <p:sp>
        <p:nvSpPr>
          <p:cNvPr id="5" name="object 4"/>
          <p:cNvSpPr/>
          <p:nvPr/>
        </p:nvSpPr>
        <p:spPr>
          <a:xfrm>
            <a:off x="10125216" y="332656"/>
            <a:ext cx="1304113" cy="810344"/>
          </a:xfrm>
          <a:prstGeom prst="rect">
            <a:avLst/>
          </a:prstGeom>
          <a:blipFill>
            <a:blip r:embed="rId3" cstate="print"/>
            <a:stretch>
              <a:fillRect/>
            </a:stretch>
          </a:blipFill>
        </p:spPr>
        <p:txBody>
          <a:bodyPr wrap="square" lIns="0" tIns="0" rIns="0" bIns="0" rtlCol="0"/>
          <a:lstStyle/>
          <a:p>
            <a:endParaRPr/>
          </a:p>
        </p:txBody>
      </p:sp>
      <p:sp>
        <p:nvSpPr>
          <p:cNvPr id="6" name="TextBox 5"/>
          <p:cNvSpPr txBox="1"/>
          <p:nvPr/>
        </p:nvSpPr>
        <p:spPr>
          <a:xfrm>
            <a:off x="8915107" y="1548824"/>
            <a:ext cx="2664296" cy="1169551"/>
          </a:xfrm>
          <a:prstGeom prst="rect">
            <a:avLst/>
          </a:prstGeom>
          <a:noFill/>
        </p:spPr>
        <p:txBody>
          <a:bodyPr wrap="square" rtlCol="0">
            <a:spAutoFit/>
          </a:bodyPr>
          <a:lstStyle/>
          <a:p>
            <a:pPr algn="just" rtl="1"/>
            <a:r>
              <a:rPr lang="ar-SA" sz="1400" dirty="0" smtClean="0">
                <a:solidFill>
                  <a:srgbClr val="528693"/>
                </a:solidFill>
              </a:rPr>
              <a:t>وبين </a:t>
            </a:r>
            <a:r>
              <a:rPr lang="ar-SA" sz="1400" dirty="0">
                <a:solidFill>
                  <a:srgbClr val="528693"/>
                </a:solidFill>
              </a:rPr>
              <a:t>كل ارتفاع أخليه شوي ما أرفعه عشان أقدر أخلي النيتروجين يطلع من جسمه بسهوله)، الطريقة الصحيحة هي إني أرفعه بشوي شوي،</a:t>
            </a:r>
            <a:endParaRPr lang="en-US" sz="1400" dirty="0">
              <a:solidFill>
                <a:srgbClr val="528693"/>
              </a:solidFill>
            </a:endParaRPr>
          </a:p>
          <a:p>
            <a:pPr algn="just" rtl="1"/>
            <a:endParaRPr lang="en-US" sz="1400" dirty="0">
              <a:solidFill>
                <a:srgbClr val="528693"/>
              </a:solidFill>
            </a:endParaRPr>
          </a:p>
        </p:txBody>
      </p:sp>
      <p:graphicFrame>
        <p:nvGraphicFramePr>
          <p:cNvPr id="4" name="Diagram 3"/>
          <p:cNvGraphicFramePr/>
          <p:nvPr>
            <p:extLst>
              <p:ext uri="{D42A27DB-BD31-4B8C-83A1-F6EECF244321}">
                <p14:modId xmlns:p14="http://schemas.microsoft.com/office/powerpoint/2010/main" val="65966117"/>
              </p:ext>
            </p:extLst>
          </p:nvPr>
        </p:nvGraphicFramePr>
        <p:xfrm>
          <a:off x="415436" y="1772816"/>
          <a:ext cx="11449272" cy="48034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13690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8</a:t>
            </a:fld>
            <a:endParaRPr lang="en-US" dirty="0"/>
          </a:p>
        </p:txBody>
      </p:sp>
      <p:sp>
        <p:nvSpPr>
          <p:cNvPr id="4" name="Content Placeholder 3"/>
          <p:cNvSpPr>
            <a:spLocks noGrp="1"/>
          </p:cNvSpPr>
          <p:nvPr>
            <p:ph sz="quarter" idx="1"/>
          </p:nvPr>
        </p:nvSpPr>
        <p:spPr>
          <a:xfrm>
            <a:off x="609459" y="1412776"/>
            <a:ext cx="10969943" cy="3942948"/>
          </a:xfrm>
        </p:spPr>
        <p:txBody>
          <a:bodyPr>
            <a:noAutofit/>
          </a:bodyPr>
          <a:lstStyle/>
          <a:p>
            <a:pPr algn="just">
              <a:buFont typeface="Arial" pitchFamily="34" charset="0"/>
              <a:buChar char="•"/>
              <a:defRPr/>
            </a:pPr>
            <a:r>
              <a:rPr lang="en-GB" sz="2000" dirty="0"/>
              <a:t>Breathes air under high pressure for a long </a:t>
            </a:r>
            <a:r>
              <a:rPr lang="en-GB" sz="2000" dirty="0" smtClean="0"/>
              <a:t>time -&gt; </a:t>
            </a:r>
            <a:r>
              <a:rPr lang="en-GB" sz="2000" b="1" u="sng" dirty="0" smtClean="0"/>
              <a:t>nitrogen </a:t>
            </a:r>
            <a:r>
              <a:rPr lang="en-GB" sz="2000" b="1" u="sng" dirty="0"/>
              <a:t>dissolved in the body fluids </a:t>
            </a:r>
            <a:r>
              <a:rPr lang="en-GB" sz="2000" b="1" u="sng" dirty="0" smtClean="0"/>
              <a:t>increases. </a:t>
            </a:r>
          </a:p>
          <a:p>
            <a:pPr algn="just">
              <a:buFont typeface="Arial" pitchFamily="34" charset="0"/>
              <a:buChar char="•"/>
              <a:defRPr/>
            </a:pPr>
            <a:endParaRPr lang="en-GB" sz="2000" b="1" u="sng" dirty="0"/>
          </a:p>
          <a:p>
            <a:pPr algn="just">
              <a:buFont typeface="Arial" pitchFamily="34" charset="0"/>
              <a:buChar char="•"/>
              <a:defRPr/>
            </a:pPr>
            <a:r>
              <a:rPr lang="en-GB" sz="2000" dirty="0"/>
              <a:t>And because nitrogen is </a:t>
            </a:r>
            <a:r>
              <a:rPr lang="en-GB" sz="2000" b="1" u="sng" dirty="0"/>
              <a:t>not metabolized by the body</a:t>
            </a:r>
            <a:r>
              <a:rPr lang="en-GB" sz="2000" dirty="0"/>
              <a:t>, it remains dissolved in all the body tissues until the nitrogen pressure in the lungs is decreased back to some lower level, however, </a:t>
            </a:r>
            <a:r>
              <a:rPr lang="en-GB" sz="2000" b="1" u="sng" dirty="0"/>
              <a:t>this removal often takes hours to occur</a:t>
            </a:r>
            <a:r>
              <a:rPr lang="en-GB" sz="2000" dirty="0"/>
              <a:t> and </a:t>
            </a:r>
            <a:r>
              <a:rPr lang="en-GB" sz="2000" b="1" u="sng" dirty="0"/>
              <a:t>is the source of multiple problems</a:t>
            </a:r>
            <a:r>
              <a:rPr lang="en-GB" sz="2000" dirty="0"/>
              <a:t> collectively called </a:t>
            </a:r>
            <a:r>
              <a:rPr lang="en-GB" sz="2000" b="1" u="sng" dirty="0"/>
              <a:t>decompression </a:t>
            </a:r>
            <a:r>
              <a:rPr lang="en-GB" sz="2000" b="1" u="sng" dirty="0" smtClean="0"/>
              <a:t>sickness.</a:t>
            </a:r>
          </a:p>
          <a:p>
            <a:pPr algn="just">
              <a:buFont typeface="Arial" pitchFamily="34" charset="0"/>
              <a:buChar char="•"/>
              <a:defRPr/>
            </a:pPr>
            <a:endParaRPr lang="en-GB" sz="2000" b="1" u="sng" dirty="0"/>
          </a:p>
          <a:p>
            <a:pPr algn="just">
              <a:lnSpc>
                <a:spcPct val="80000"/>
              </a:lnSpc>
              <a:buFont typeface="Arial" pitchFamily="34" charset="0"/>
              <a:buChar char="•"/>
              <a:defRPr/>
            </a:pPr>
            <a:r>
              <a:rPr lang="en-GB" sz="2000" dirty="0"/>
              <a:t>I</a:t>
            </a:r>
            <a:r>
              <a:rPr lang="en-GB" sz="2000" dirty="0" smtClean="0"/>
              <a:t>f the diver </a:t>
            </a:r>
            <a:r>
              <a:rPr lang="en-GB" sz="2000" dirty="0"/>
              <a:t>suddenly comes back to the surface of the sea, </a:t>
            </a:r>
            <a:r>
              <a:rPr lang="en-GB" sz="2000" b="1" u="sng" dirty="0"/>
              <a:t>nitrogen bubbles can develop</a:t>
            </a:r>
            <a:r>
              <a:rPr lang="en-GB" sz="2000" dirty="0"/>
              <a:t> in the body fluids either intracellularly or </a:t>
            </a:r>
            <a:r>
              <a:rPr lang="en-GB" sz="2000" dirty="0" err="1"/>
              <a:t>extracellularly</a:t>
            </a:r>
            <a:r>
              <a:rPr lang="en-GB" sz="2000" dirty="0"/>
              <a:t> </a:t>
            </a:r>
            <a:r>
              <a:rPr lang="en-GB" sz="2000" dirty="0" smtClean="0"/>
              <a:t>-&gt; </a:t>
            </a:r>
            <a:r>
              <a:rPr lang="en-GB" sz="2000" b="1" u="sng" dirty="0" smtClean="0"/>
              <a:t>decompression </a:t>
            </a:r>
            <a:r>
              <a:rPr lang="en-GB" sz="2000" b="1" u="sng" dirty="0"/>
              <a:t>sickness</a:t>
            </a:r>
            <a:r>
              <a:rPr lang="en-GB" sz="2000" dirty="0"/>
              <a:t>. </a:t>
            </a:r>
            <a:endParaRPr lang="en-GB" sz="2000" dirty="0" smtClean="0"/>
          </a:p>
          <a:p>
            <a:pPr algn="just">
              <a:lnSpc>
                <a:spcPct val="80000"/>
              </a:lnSpc>
              <a:buFont typeface="Arial" pitchFamily="34" charset="0"/>
              <a:buChar char="•"/>
              <a:defRPr/>
            </a:pPr>
            <a:endParaRPr lang="en-GB" sz="2000" dirty="0"/>
          </a:p>
          <a:p>
            <a:pPr algn="just">
              <a:lnSpc>
                <a:spcPct val="80000"/>
              </a:lnSpc>
              <a:buFont typeface="Arial" pitchFamily="34" charset="0"/>
              <a:buChar char="•"/>
              <a:defRPr/>
            </a:pPr>
            <a:r>
              <a:rPr lang="en-US" sz="2000" dirty="0"/>
              <a:t>Due to </a:t>
            </a:r>
            <a:r>
              <a:rPr lang="en-US" sz="2000" dirty="0" smtClean="0"/>
              <a:t>decompression,</a:t>
            </a:r>
            <a:r>
              <a:rPr lang="en-GB" sz="2000" dirty="0" smtClean="0"/>
              <a:t> </a:t>
            </a:r>
            <a:r>
              <a:rPr lang="en-GB" sz="2000" dirty="0"/>
              <a:t>gases can escape from the dissolved state and form actual </a:t>
            </a:r>
            <a:r>
              <a:rPr lang="en-GB" sz="2000" dirty="0" smtClean="0"/>
              <a:t>bubbles; </a:t>
            </a:r>
            <a:r>
              <a:rPr lang="en-GB" sz="2000" dirty="0"/>
              <a:t>in both tissues and blood where they plug many small blood vessels. </a:t>
            </a:r>
            <a:r>
              <a:rPr lang="en-GB" sz="2000" b="1" u="sng" dirty="0"/>
              <a:t>The bubbles may not appear for many minutes to hours because sometimes the gases can remain dissolved in the "supersaturated" state for hours before </a:t>
            </a:r>
            <a:r>
              <a:rPr lang="en-GB" sz="2000" b="1" u="sng" dirty="0" smtClean="0"/>
              <a:t>bubbling.</a:t>
            </a:r>
            <a:endParaRPr lang="en-US" sz="2000" b="1" u="sng" dirty="0"/>
          </a:p>
          <a:p>
            <a:pPr algn="just">
              <a:buFont typeface="Arial" pitchFamily="34" charset="0"/>
              <a:buChar char="•"/>
              <a:defRPr/>
            </a:pPr>
            <a:endParaRPr lang="en-GB" sz="2000" dirty="0"/>
          </a:p>
          <a:p>
            <a:pPr algn="just"/>
            <a:endParaRPr lang="en-US" sz="2000" dirty="0"/>
          </a:p>
        </p:txBody>
      </p:sp>
      <p:sp>
        <p:nvSpPr>
          <p:cNvPr id="5" name="Title 1"/>
          <p:cNvSpPr>
            <a:spLocks noGrp="1"/>
          </p:cNvSpPr>
          <p:nvPr>
            <p:ph type="title"/>
          </p:nvPr>
        </p:nvSpPr>
        <p:spPr/>
        <p:txBody>
          <a:bodyPr>
            <a:noAutofit/>
          </a:bodyPr>
          <a:lstStyle/>
          <a:p>
            <a:pPr rtl="1"/>
            <a:r>
              <a:rPr lang="en-US" sz="2800" dirty="0"/>
              <a:t>Decompression </a:t>
            </a:r>
            <a:r>
              <a:rPr lang="en-US" sz="2800" dirty="0" smtClean="0"/>
              <a:t>Sickness </a:t>
            </a:r>
            <a:r>
              <a:rPr lang="en-US" sz="2800" dirty="0"/>
              <a:t>(</a:t>
            </a:r>
            <a:r>
              <a:rPr lang="en-US" sz="2800" dirty="0" err="1"/>
              <a:t>Cassion’s</a:t>
            </a:r>
            <a:r>
              <a:rPr lang="en-US" sz="2800" dirty="0"/>
              <a:t> </a:t>
            </a:r>
            <a:r>
              <a:rPr lang="en-US" sz="2800" dirty="0" smtClean="0"/>
              <a:t>Disease) (The Bends) </a:t>
            </a:r>
            <a:endParaRPr lang="en-US" sz="2800" dirty="0"/>
          </a:p>
        </p:txBody>
      </p:sp>
      <p:sp>
        <p:nvSpPr>
          <p:cNvPr id="7" name="TextBox 6"/>
          <p:cNvSpPr txBox="1"/>
          <p:nvPr/>
        </p:nvSpPr>
        <p:spPr>
          <a:xfrm>
            <a:off x="9740553" y="-2830"/>
            <a:ext cx="2448272" cy="307777"/>
          </a:xfrm>
          <a:prstGeom prst="rect">
            <a:avLst/>
          </a:prstGeom>
          <a:solidFill>
            <a:schemeClr val="bg2"/>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400" b="1" u="sng" dirty="0"/>
              <a:t>ONLY IN MALES’ SLIDES </a:t>
            </a:r>
          </a:p>
        </p:txBody>
      </p:sp>
    </p:spTree>
    <p:extLst>
      <p:ext uri="{BB962C8B-B14F-4D97-AF65-F5344CB8AC3E}">
        <p14:creationId xmlns:p14="http://schemas.microsoft.com/office/powerpoint/2010/main" val="1946007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Symptoms &amp; </a:t>
            </a:r>
            <a:r>
              <a:rPr lang="en-US" dirty="0" smtClean="0"/>
              <a:t>Signs </a:t>
            </a:r>
            <a:r>
              <a:rPr lang="en-US" dirty="0"/>
              <a:t>of </a:t>
            </a:r>
            <a:r>
              <a:rPr lang="en-US" dirty="0" smtClean="0"/>
              <a:t>Decompression </a:t>
            </a:r>
            <a:r>
              <a:rPr lang="en-US" dirty="0"/>
              <a:t>S</a:t>
            </a:r>
            <a:r>
              <a:rPr lang="en-US" dirty="0" smtClean="0"/>
              <a:t>ickness </a:t>
            </a:r>
            <a:r>
              <a:rPr lang="en-US" dirty="0"/>
              <a:t>(DS)</a:t>
            </a:r>
          </a:p>
        </p:txBody>
      </p:sp>
      <p:sp>
        <p:nvSpPr>
          <p:cNvPr id="3" name="Slide Number Placeholder 2"/>
          <p:cNvSpPr>
            <a:spLocks noGrp="1"/>
          </p:cNvSpPr>
          <p:nvPr>
            <p:ph type="sldNum" sz="quarter" idx="12"/>
          </p:nvPr>
        </p:nvSpPr>
        <p:spPr/>
        <p:txBody>
          <a:bodyPr/>
          <a:lstStyle/>
          <a:p>
            <a:fld id="{4929A69E-7D8F-4515-9605-0315ABD4F316}" type="slidenum">
              <a:rPr lang="en-US" smtClean="0"/>
              <a:t>9</a:t>
            </a:fld>
            <a:endParaRPr lang="en-US" dirty="0"/>
          </a:p>
        </p:txBody>
      </p:sp>
      <p:sp>
        <p:nvSpPr>
          <p:cNvPr id="6" name="Content Placeholder 5"/>
          <p:cNvSpPr>
            <a:spLocks noGrp="1"/>
          </p:cNvSpPr>
          <p:nvPr>
            <p:ph sz="quarter" idx="1"/>
          </p:nvPr>
        </p:nvSpPr>
        <p:spPr>
          <a:xfrm>
            <a:off x="609460" y="1496368"/>
            <a:ext cx="10969943" cy="4674706"/>
          </a:xfrm>
        </p:spPr>
        <p:txBody>
          <a:bodyPr>
            <a:normAutofit fontScale="92500" lnSpcReduction="10000"/>
          </a:bodyPr>
          <a:lstStyle/>
          <a:p>
            <a:pPr algn="just"/>
            <a:r>
              <a:rPr lang="en-US" sz="2000" dirty="0"/>
              <a:t>The </a:t>
            </a:r>
            <a:r>
              <a:rPr lang="en-US" sz="2000" b="1" dirty="0"/>
              <a:t>mildest</a:t>
            </a:r>
            <a:r>
              <a:rPr lang="en-US" sz="2000" dirty="0"/>
              <a:t> form of DS is  </a:t>
            </a:r>
            <a:endParaRPr lang="en-US" sz="2000" dirty="0" smtClean="0"/>
          </a:p>
          <a:p>
            <a:pPr marL="457200" indent="-457200" algn="just">
              <a:buFont typeface="+mj-lt"/>
              <a:buAutoNum type="arabicPeriod"/>
            </a:pPr>
            <a:r>
              <a:rPr lang="en-US" sz="2000" b="1" dirty="0" smtClean="0"/>
              <a:t>Fatigue </a:t>
            </a:r>
            <a:r>
              <a:rPr lang="en-US" sz="2000" b="1" dirty="0"/>
              <a:t>or drowsiness </a:t>
            </a:r>
            <a:r>
              <a:rPr lang="en-US" sz="2000" dirty="0"/>
              <a:t>after </a:t>
            </a:r>
            <a:r>
              <a:rPr lang="en-US" sz="2000" dirty="0" smtClean="0"/>
              <a:t>decompression</a:t>
            </a:r>
            <a:r>
              <a:rPr lang="en-US" sz="2000" dirty="0"/>
              <a:t>.</a:t>
            </a:r>
          </a:p>
          <a:p>
            <a:pPr marL="457200" indent="-457200" algn="just">
              <a:buFont typeface="+mj-lt"/>
              <a:buAutoNum type="arabicPeriod"/>
            </a:pPr>
            <a:r>
              <a:rPr lang="en-US" sz="2000" b="1" dirty="0" smtClean="0"/>
              <a:t>Local</a:t>
            </a:r>
            <a:r>
              <a:rPr lang="en-US" sz="2000" dirty="0" smtClean="0"/>
              <a:t> </a:t>
            </a:r>
            <a:r>
              <a:rPr lang="en-US" sz="2000" b="1" dirty="0"/>
              <a:t>skin </a:t>
            </a:r>
            <a:r>
              <a:rPr lang="en-US" sz="2000" b="1" dirty="0" smtClean="0"/>
              <a:t>itch.</a:t>
            </a:r>
          </a:p>
          <a:p>
            <a:pPr marL="457200" indent="-457200" algn="just">
              <a:buFont typeface="+mj-lt"/>
              <a:buAutoNum type="arabicPeriod"/>
            </a:pPr>
            <a:endParaRPr lang="en-US" sz="2000" dirty="0" smtClean="0">
              <a:solidFill>
                <a:schemeClr val="accent4">
                  <a:lumMod val="50000"/>
                </a:schemeClr>
              </a:solidFill>
            </a:endParaRPr>
          </a:p>
          <a:p>
            <a:pPr algn="just"/>
            <a:r>
              <a:rPr lang="en-US" sz="2000" dirty="0" smtClean="0"/>
              <a:t> Other </a:t>
            </a:r>
            <a:r>
              <a:rPr lang="en-US" sz="2000" b="1" dirty="0" smtClean="0"/>
              <a:t>severe</a:t>
            </a:r>
            <a:r>
              <a:rPr lang="en-US" sz="2000" dirty="0" smtClean="0"/>
              <a:t> </a:t>
            </a:r>
            <a:r>
              <a:rPr lang="en-US" sz="2000" dirty="0"/>
              <a:t>symptoms may </a:t>
            </a:r>
            <a:r>
              <a:rPr lang="en-US" sz="2000" dirty="0" smtClean="0"/>
              <a:t>occur </a:t>
            </a:r>
            <a:r>
              <a:rPr lang="en-US" sz="2000" dirty="0"/>
              <a:t>e.g.:</a:t>
            </a:r>
          </a:p>
          <a:p>
            <a:pPr marL="457200" indent="-457200" algn="just">
              <a:buFont typeface="+mj-lt"/>
              <a:buAutoNum type="arabicPeriod"/>
            </a:pPr>
            <a:r>
              <a:rPr lang="en-US" sz="2000" b="1" dirty="0" smtClean="0"/>
              <a:t>Bubbles </a:t>
            </a:r>
            <a:r>
              <a:rPr lang="en-US" sz="2000" b="1" dirty="0"/>
              <a:t>in the tissues </a:t>
            </a:r>
            <a:r>
              <a:rPr lang="en-US" sz="2000" dirty="0"/>
              <a:t>cause </a:t>
            </a:r>
            <a:r>
              <a:rPr lang="en-US" sz="2000" dirty="0" smtClean="0"/>
              <a:t>severe pain </a:t>
            </a:r>
            <a:r>
              <a:rPr lang="en-US" sz="2000" dirty="0"/>
              <a:t>particularly </a:t>
            </a:r>
            <a:r>
              <a:rPr lang="en-US" sz="2000" dirty="0" smtClean="0"/>
              <a:t>around </a:t>
            </a:r>
            <a:r>
              <a:rPr lang="en-US" sz="2000" dirty="0"/>
              <a:t>the </a:t>
            </a:r>
            <a:r>
              <a:rPr lang="en-US" sz="2000" dirty="0" smtClean="0"/>
              <a:t>joints </a:t>
            </a:r>
            <a:r>
              <a:rPr lang="en-US" sz="1700" dirty="0">
                <a:solidFill>
                  <a:schemeClr val="bg1">
                    <a:lumMod val="50000"/>
                  </a:schemeClr>
                </a:solidFill>
              </a:rPr>
              <a:t>(counts for the term bend).</a:t>
            </a:r>
            <a:endParaRPr lang="en-US" sz="2100" dirty="0">
              <a:solidFill>
                <a:schemeClr val="bg1">
                  <a:lumMod val="50000"/>
                </a:schemeClr>
              </a:solidFill>
            </a:endParaRPr>
          </a:p>
          <a:p>
            <a:pPr marL="457200" indent="-457200" algn="just">
              <a:buFont typeface="+mj-lt"/>
              <a:buAutoNum type="arabicPeriod"/>
            </a:pPr>
            <a:r>
              <a:rPr lang="en-US" sz="2000" b="1" dirty="0"/>
              <a:t>Neurological symptoms </a:t>
            </a:r>
            <a:r>
              <a:rPr lang="en-US" sz="2000" dirty="0" smtClean="0"/>
              <a:t>include paresthesia </a:t>
            </a:r>
            <a:r>
              <a:rPr lang="en-US" sz="1700" dirty="0" smtClean="0">
                <a:solidFill>
                  <a:schemeClr val="bg1">
                    <a:lumMod val="50000"/>
                  </a:schemeClr>
                </a:solidFill>
              </a:rPr>
              <a:t>(numbness and tingling</a:t>
            </a:r>
            <a:r>
              <a:rPr lang="ar-SA" sz="1700" dirty="0" smtClean="0">
                <a:solidFill>
                  <a:schemeClr val="bg1">
                    <a:lumMod val="50000"/>
                  </a:schemeClr>
                </a:solidFill>
              </a:rPr>
              <a:t> تنميل( </a:t>
            </a:r>
            <a:r>
              <a:rPr lang="en-US" sz="2000" dirty="0" smtClean="0"/>
              <a:t>, </a:t>
            </a:r>
            <a:r>
              <a:rPr lang="en-US" sz="2000" dirty="0"/>
              <a:t>itching,  paralysis, and inner ear </a:t>
            </a:r>
            <a:r>
              <a:rPr lang="en-US" sz="2000" dirty="0" smtClean="0"/>
              <a:t>disturbances.</a:t>
            </a:r>
          </a:p>
          <a:p>
            <a:pPr marL="457200" indent="-457200" algn="just">
              <a:buFont typeface="+mj-lt"/>
              <a:buAutoNum type="arabicPeriod"/>
            </a:pPr>
            <a:r>
              <a:rPr lang="en-US" sz="2000" b="1" dirty="0" smtClean="0"/>
              <a:t>Thoracic pains:  </a:t>
            </a:r>
            <a:r>
              <a:rPr lang="en-US" sz="2000" dirty="0" smtClean="0"/>
              <a:t>Dyspnea </a:t>
            </a:r>
            <a:r>
              <a:rPr lang="en-US" sz="1700" dirty="0" smtClean="0">
                <a:solidFill>
                  <a:schemeClr val="bg1">
                    <a:lumMod val="50000"/>
                  </a:schemeClr>
                </a:solidFill>
              </a:rPr>
              <a:t>(shortness of breath)</a:t>
            </a:r>
            <a:r>
              <a:rPr lang="en-US" sz="1700" dirty="0" smtClean="0"/>
              <a:t>, </a:t>
            </a:r>
            <a:r>
              <a:rPr lang="en-US" sz="2000" dirty="0" err="1" smtClean="0"/>
              <a:t>substernal</a:t>
            </a:r>
            <a:r>
              <a:rPr lang="en-US" sz="2000" dirty="0" smtClean="0"/>
              <a:t> pain, cyanosis and cough.</a:t>
            </a:r>
          </a:p>
          <a:p>
            <a:pPr marL="457200" indent="-457200" algn="just">
              <a:buFont typeface="+mj-lt"/>
              <a:buAutoNum type="arabicPeriod"/>
            </a:pPr>
            <a:r>
              <a:rPr lang="en-US" sz="2000" b="1" dirty="0" smtClean="0"/>
              <a:t>Bubbles in coronary arteries </a:t>
            </a:r>
            <a:r>
              <a:rPr lang="en-US" sz="2000" dirty="0"/>
              <a:t>m</a:t>
            </a:r>
            <a:r>
              <a:rPr lang="en-US" sz="2000" dirty="0" smtClean="0"/>
              <a:t>ay cause myocardial damage </a:t>
            </a:r>
            <a:r>
              <a:rPr lang="en-US" sz="2000" dirty="0">
                <a:solidFill>
                  <a:srgbClr val="528693"/>
                </a:solidFill>
              </a:rPr>
              <a:t>(because the bubble will close the blood </a:t>
            </a:r>
            <a:r>
              <a:rPr lang="en-US" sz="2000" dirty="0" smtClean="0">
                <a:solidFill>
                  <a:srgbClr val="528693"/>
                </a:solidFill>
              </a:rPr>
              <a:t>vessel).</a:t>
            </a:r>
            <a:endParaRPr lang="en-US" sz="2000" dirty="0" smtClean="0"/>
          </a:p>
          <a:p>
            <a:pPr marL="457200" indent="-457200" algn="just">
              <a:buFont typeface="+mj-lt"/>
              <a:buAutoNum type="arabicPeriod"/>
            </a:pPr>
            <a:r>
              <a:rPr lang="en-US" sz="2000" b="1" dirty="0" smtClean="0"/>
              <a:t>Decompressing sickness shock: </a:t>
            </a:r>
            <a:r>
              <a:rPr lang="en-US" sz="2000" dirty="0" smtClean="0"/>
              <a:t>capillaries become permeable to plasma and hypovolemia </a:t>
            </a:r>
            <a:r>
              <a:rPr lang="en-US" sz="1700" dirty="0" smtClean="0">
                <a:solidFill>
                  <a:schemeClr val="bg1">
                    <a:lumMod val="50000"/>
                  </a:schemeClr>
                </a:solidFill>
              </a:rPr>
              <a:t>(decrease in blood volume)</a:t>
            </a:r>
            <a:r>
              <a:rPr lang="en-US" sz="2000" dirty="0" smtClean="0">
                <a:solidFill>
                  <a:schemeClr val="bg1">
                    <a:lumMod val="50000"/>
                  </a:schemeClr>
                </a:solidFill>
              </a:rPr>
              <a:t> </a:t>
            </a:r>
            <a:r>
              <a:rPr lang="en-US" sz="2000" dirty="0" smtClean="0"/>
              <a:t>rapidly develop.</a:t>
            </a:r>
          </a:p>
          <a:p>
            <a:pPr marL="457200" indent="-457200" algn="just">
              <a:buFont typeface="+mj-lt"/>
              <a:buAutoNum type="arabicPeriod"/>
            </a:pPr>
            <a:r>
              <a:rPr lang="en-US" sz="2000" b="1" dirty="0" smtClean="0"/>
              <a:t>Edema</a:t>
            </a:r>
            <a:r>
              <a:rPr lang="en-US" sz="2000" dirty="0" smtClean="0"/>
              <a:t> may be prominent, shock is usually complicated by pulmonary edema.</a:t>
            </a:r>
            <a:endParaRPr lang="en-US" sz="2000" dirty="0"/>
          </a:p>
        </p:txBody>
      </p:sp>
      <p:sp>
        <p:nvSpPr>
          <p:cNvPr id="8" name="object 4"/>
          <p:cNvSpPr/>
          <p:nvPr/>
        </p:nvSpPr>
        <p:spPr>
          <a:xfrm>
            <a:off x="8758708" y="1484784"/>
            <a:ext cx="1337662" cy="1494971"/>
          </a:xfrm>
          <a:prstGeom prst="rect">
            <a:avLst/>
          </a:prstGeom>
          <a:blipFill>
            <a:blip r:embed="rId2" cstate="print"/>
            <a:stretch>
              <a:fillRect/>
            </a:stretch>
          </a:blipFill>
        </p:spPr>
        <p:txBody>
          <a:bodyPr wrap="square" lIns="0" tIns="0" rIns="0" bIns="0" rtlCol="0"/>
          <a:lstStyle/>
          <a:p>
            <a:endParaRPr/>
          </a:p>
        </p:txBody>
      </p:sp>
      <p:sp>
        <p:nvSpPr>
          <p:cNvPr id="9" name="object 5"/>
          <p:cNvSpPr/>
          <p:nvPr/>
        </p:nvSpPr>
        <p:spPr>
          <a:xfrm>
            <a:off x="6166420" y="1489720"/>
            <a:ext cx="2465349" cy="1490035"/>
          </a:xfrm>
          <a:prstGeom prst="rect">
            <a:avLst/>
          </a:prstGeom>
          <a:blipFill>
            <a:blip r:embed="rId3" cstate="print"/>
            <a:stretch>
              <a:fillRect/>
            </a:stretch>
          </a:blipFill>
        </p:spPr>
        <p:txBody>
          <a:bodyPr wrap="square" lIns="0" tIns="0" rIns="0" bIns="0" rtlCol="0"/>
          <a:lstStyle/>
          <a:p>
            <a:endParaRPr/>
          </a:p>
        </p:txBody>
      </p:sp>
      <p:sp>
        <p:nvSpPr>
          <p:cNvPr id="10" name="object 6"/>
          <p:cNvSpPr/>
          <p:nvPr/>
        </p:nvSpPr>
        <p:spPr>
          <a:xfrm>
            <a:off x="10223309" y="1484784"/>
            <a:ext cx="1356094" cy="1481263"/>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27287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2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10323</TotalTime>
  <Words>1975</Words>
  <Application>Microsoft Macintosh PowerPoint</Application>
  <PresentationFormat>Custom</PresentationFormat>
  <Paragraphs>222</Paragraphs>
  <Slides>20</Slides>
  <Notes>8</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20</vt:i4>
      </vt:variant>
    </vt:vector>
  </HeadingPairs>
  <TitlesOfParts>
    <vt:vector size="36" baseType="lpstr">
      <vt:lpstr>Arabic Typesetting</vt:lpstr>
      <vt:lpstr>Arial</vt:lpstr>
      <vt:lpstr>Arial Black</vt:lpstr>
      <vt:lpstr>ArialMT</vt:lpstr>
      <vt:lpstr>Bookman Old Style</vt:lpstr>
      <vt:lpstr>Calibri</vt:lpstr>
      <vt:lpstr>Courier New</vt:lpstr>
      <vt:lpstr>Gill Sans MT</vt:lpstr>
      <vt:lpstr>inherit</vt:lpstr>
      <vt:lpstr>Malgun Gothic Semilight</vt:lpstr>
      <vt:lpstr>MS PGothic</vt:lpstr>
      <vt:lpstr>Times New Roman</vt:lpstr>
      <vt:lpstr>Wingdings</vt:lpstr>
      <vt:lpstr>Wingdings 3</vt:lpstr>
      <vt:lpstr>Origin</vt:lpstr>
      <vt:lpstr>2_Origin</vt:lpstr>
      <vt:lpstr>Effects of Low and High Gas Pressure on the Body</vt:lpstr>
      <vt:lpstr>Objectives</vt:lpstr>
      <vt:lpstr>Effect of Increased Barometric Pressure (Deep Sea Diving)</vt:lpstr>
      <vt:lpstr>Cont.</vt:lpstr>
      <vt:lpstr>Effect of Increased Barometric Pressure (Deep Sea Diving)</vt:lpstr>
      <vt:lpstr>Nitrogen Narcosis</vt:lpstr>
      <vt:lpstr>Decompression Sickness (Cassion’s Disease)</vt:lpstr>
      <vt:lpstr>Decompression Sickness (Cassion’s Disease) (The Bends) </vt:lpstr>
      <vt:lpstr>Symptoms &amp; Signs of Decompression Sickness (DS)</vt:lpstr>
      <vt:lpstr>PowerPoint Presentation</vt:lpstr>
      <vt:lpstr>Treatment of Decompression Symptoms</vt:lpstr>
      <vt:lpstr>Cont.</vt:lpstr>
      <vt:lpstr>High Altitude (Low Pressure)</vt:lpstr>
      <vt:lpstr>Effects of Low Oxygen Pressure on the Body (Aviation-Ascend to High Altitude)</vt:lpstr>
      <vt:lpstr>Alveolar PO2 at Different Altitudes</vt:lpstr>
      <vt:lpstr>Effects of Acute Hypoxia</vt:lpstr>
      <vt:lpstr>Acclimatization to Low PO2</vt:lpstr>
      <vt:lpstr>PowerPoint Presentation</vt:lpstr>
      <vt:lpstr>Link to Editing File  (Please be sure to check this file frequently for any edits or updates on all of our lectures.) </vt:lpstr>
      <vt:lpstr>Thank you! </vt:lpstr>
    </vt:vector>
  </TitlesOfParts>
  <Company>Hewlett-Packard</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Organisation</dc:title>
  <dc:creator>Maha Saja</dc:creator>
  <cp:lastModifiedBy>شوق</cp:lastModifiedBy>
  <cp:revision>863</cp:revision>
  <cp:lastPrinted>2017-02-25T17:46:26Z</cp:lastPrinted>
  <dcterms:created xsi:type="dcterms:W3CDTF">2016-09-07T16:15:34Z</dcterms:created>
  <dcterms:modified xsi:type="dcterms:W3CDTF">2017-02-25T17:46:32Z</dcterms:modified>
</cp:coreProperties>
</file>