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2"/>
  </p:notesMasterIdLst>
  <p:sldIdLst>
    <p:sldId id="394" r:id="rId2"/>
    <p:sldId id="366" r:id="rId3"/>
    <p:sldId id="382" r:id="rId4"/>
    <p:sldId id="368" r:id="rId5"/>
    <p:sldId id="372" r:id="rId6"/>
    <p:sldId id="397" r:id="rId7"/>
    <p:sldId id="338" r:id="rId8"/>
    <p:sldId id="339" r:id="rId9"/>
    <p:sldId id="340" r:id="rId10"/>
    <p:sldId id="341" r:id="rId11"/>
    <p:sldId id="386" r:id="rId12"/>
    <p:sldId id="342" r:id="rId13"/>
    <p:sldId id="344" r:id="rId14"/>
    <p:sldId id="345" r:id="rId15"/>
    <p:sldId id="356" r:id="rId16"/>
    <p:sldId id="358" r:id="rId17"/>
    <p:sldId id="398" r:id="rId18"/>
    <p:sldId id="379" r:id="rId19"/>
    <p:sldId id="384" r:id="rId20"/>
    <p:sldId id="387" r:id="rId21"/>
    <p:sldId id="365" r:id="rId22"/>
    <p:sldId id="363" r:id="rId23"/>
    <p:sldId id="385" r:id="rId24"/>
    <p:sldId id="362" r:id="rId25"/>
    <p:sldId id="388" r:id="rId26"/>
    <p:sldId id="389" r:id="rId27"/>
    <p:sldId id="364" r:id="rId28"/>
    <p:sldId id="376" r:id="rId29"/>
    <p:sldId id="395" r:id="rId30"/>
    <p:sldId id="396"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عمر" initials="عمر" lastIdx="0" clrIdx="0">
    <p:extLst/>
  </p:cmAuthor>
  <p:cmAuthor id="2" name="Aseel Al-Sulimani" initials="AA"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AF6"/>
    <a:srgbClr val="CC0000"/>
    <a:srgbClr val="933B95"/>
    <a:srgbClr val="660033"/>
    <a:srgbClr val="660066"/>
    <a:srgbClr val="663300"/>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6" autoAdjust="0"/>
    <p:restoredTop sz="94611"/>
  </p:normalViewPr>
  <p:slideViewPr>
    <p:cSldViewPr>
      <p:cViewPr varScale="1">
        <p:scale>
          <a:sx n="93" d="100"/>
          <a:sy n="93" d="100"/>
        </p:scale>
        <p:origin x="104" y="112"/>
      </p:cViewPr>
      <p:guideLst>
        <p:guide orient="horz" pos="216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F0ED2-7F18-7F46-9748-EDF010D06594}" type="doc">
      <dgm:prSet loTypeId="urn:microsoft.com/office/officeart/2005/8/layout/hierarchy1" loCatId="" qsTypeId="urn:microsoft.com/office/officeart/2005/8/quickstyle/simple4" qsCatId="simple" csTypeId="urn:microsoft.com/office/officeart/2005/8/colors/colorful2" csCatId="colorful" phldr="1"/>
      <dgm:spPr/>
      <dgm:t>
        <a:bodyPr/>
        <a:lstStyle/>
        <a:p>
          <a:endParaRPr lang="en-US"/>
        </a:p>
      </dgm:t>
    </dgm:pt>
    <dgm:pt modelId="{014E5EF7-BB12-E448-B298-53CD233B6349}">
      <dgm:prSet phldrT="[Text]" custT="1"/>
      <dgm:spPr/>
      <dgm:t>
        <a:bodyPr/>
        <a:lstStyle/>
        <a:p>
          <a:pPr algn="ctr"/>
          <a:r>
            <a:rPr lang="en-US" sz="1400" b="1" dirty="0"/>
            <a:t>Zones of respiratory Tract </a:t>
          </a:r>
        </a:p>
      </dgm:t>
    </dgm:pt>
    <dgm:pt modelId="{B1DE4027-59AC-BE4D-88D3-51276C1A6465}" type="parTrans" cxnId="{CA695E66-7491-B84C-9C9B-C4B039A63EF0}">
      <dgm:prSet/>
      <dgm:spPr/>
      <dgm:t>
        <a:bodyPr/>
        <a:lstStyle/>
        <a:p>
          <a:endParaRPr lang="en-US" sz="4800" b="1"/>
        </a:p>
      </dgm:t>
    </dgm:pt>
    <dgm:pt modelId="{BAD22BEC-9C77-074C-BDBF-C4B64D322506}" type="sibTrans" cxnId="{CA695E66-7491-B84C-9C9B-C4B039A63EF0}">
      <dgm:prSet/>
      <dgm:spPr/>
      <dgm:t>
        <a:bodyPr/>
        <a:lstStyle/>
        <a:p>
          <a:endParaRPr lang="en-US" sz="4800" b="1"/>
        </a:p>
      </dgm:t>
    </dgm:pt>
    <dgm:pt modelId="{13172865-E80B-6D48-81EA-6D235C88DBE9}">
      <dgm:prSet phldrT="[Text]" custT="1"/>
      <dgm:spPr/>
      <dgm:t>
        <a:bodyPr/>
        <a:lstStyle/>
        <a:p>
          <a:r>
            <a:rPr lang="en-US" sz="1400" b="1" dirty="0"/>
            <a:t>Conduction Zone</a:t>
          </a:r>
        </a:p>
      </dgm:t>
    </dgm:pt>
    <dgm:pt modelId="{F06B9CAE-540E-A94C-AA36-A349181CDBB5}" type="parTrans" cxnId="{E29D27BC-48D3-CF4E-B307-CCC3F3428DA0}">
      <dgm:prSet/>
      <dgm:spPr/>
      <dgm:t>
        <a:bodyPr/>
        <a:lstStyle/>
        <a:p>
          <a:endParaRPr lang="en-US" sz="4800" b="1"/>
        </a:p>
      </dgm:t>
    </dgm:pt>
    <dgm:pt modelId="{E10CBF20-2E42-C240-94AB-2DBCB0FDE0A9}" type="sibTrans" cxnId="{E29D27BC-48D3-CF4E-B307-CCC3F3428DA0}">
      <dgm:prSet/>
      <dgm:spPr/>
      <dgm:t>
        <a:bodyPr/>
        <a:lstStyle/>
        <a:p>
          <a:endParaRPr lang="en-US" sz="4800" b="1"/>
        </a:p>
      </dgm:t>
    </dgm:pt>
    <dgm:pt modelId="{2D0C108A-2A4E-954E-AC72-A5FA34B6639F}">
      <dgm:prSet phldrT="[Text]" custT="1"/>
      <dgm:spPr/>
      <dgm:t>
        <a:bodyPr/>
        <a:lstStyle/>
        <a:p>
          <a:r>
            <a:rPr lang="en-US" sz="1400" b="1" dirty="0">
              <a:latin typeface="arial" charset="0"/>
            </a:rPr>
            <a:t>Nose </a:t>
          </a:r>
          <a:endParaRPr lang="en-US" sz="1400" b="1" dirty="0"/>
        </a:p>
      </dgm:t>
    </dgm:pt>
    <dgm:pt modelId="{A4A3DE1D-4370-2948-866A-5080A385EBC6}" type="parTrans" cxnId="{29B63068-3E37-3849-ADFF-CE0788CE3AC7}">
      <dgm:prSet/>
      <dgm:spPr/>
      <dgm:t>
        <a:bodyPr/>
        <a:lstStyle/>
        <a:p>
          <a:endParaRPr lang="en-US" sz="4800" b="1"/>
        </a:p>
      </dgm:t>
    </dgm:pt>
    <dgm:pt modelId="{C19750D6-4D23-C24B-B14F-2ECECC0B51D9}" type="sibTrans" cxnId="{29B63068-3E37-3849-ADFF-CE0788CE3AC7}">
      <dgm:prSet/>
      <dgm:spPr/>
      <dgm:t>
        <a:bodyPr/>
        <a:lstStyle/>
        <a:p>
          <a:endParaRPr lang="en-US" sz="4800" b="1"/>
        </a:p>
      </dgm:t>
    </dgm:pt>
    <dgm:pt modelId="{C0F03BA4-2371-1444-8D86-3BF2776611E4}">
      <dgm:prSet phldrT="[Text]" custT="1"/>
      <dgm:spPr/>
      <dgm:t>
        <a:bodyPr/>
        <a:lstStyle/>
        <a:p>
          <a:r>
            <a:rPr lang="en-US" sz="1400" b="1" dirty="0">
              <a:latin typeface="arial" charset="0"/>
            </a:rPr>
            <a:t>Bronchi</a:t>
          </a:r>
          <a:endParaRPr lang="en-US" sz="1400" b="1" dirty="0"/>
        </a:p>
      </dgm:t>
    </dgm:pt>
    <dgm:pt modelId="{7A3CD95B-E83E-EF46-8EFF-0BB032B54890}" type="parTrans" cxnId="{A23F6875-27A9-4148-8E07-BB82F00CBA72}">
      <dgm:prSet/>
      <dgm:spPr/>
      <dgm:t>
        <a:bodyPr/>
        <a:lstStyle/>
        <a:p>
          <a:endParaRPr lang="en-US" sz="4800" b="1"/>
        </a:p>
      </dgm:t>
    </dgm:pt>
    <dgm:pt modelId="{81534647-4288-224D-ADAC-79A5C4F3ADE4}" type="sibTrans" cxnId="{A23F6875-27A9-4148-8E07-BB82F00CBA72}">
      <dgm:prSet/>
      <dgm:spPr/>
      <dgm:t>
        <a:bodyPr/>
        <a:lstStyle/>
        <a:p>
          <a:endParaRPr lang="en-US" sz="4800" b="1"/>
        </a:p>
      </dgm:t>
    </dgm:pt>
    <dgm:pt modelId="{FE45ACE0-1AF5-D64D-B78F-366CEE1C2EA4}">
      <dgm:prSet phldrT="[Text]" custT="1"/>
      <dgm:spPr/>
      <dgm:t>
        <a:bodyPr/>
        <a:lstStyle/>
        <a:p>
          <a:r>
            <a:rPr lang="en-US" sz="1400" b="1" dirty="0"/>
            <a:t>Respiratory Zone (diffusion site)</a:t>
          </a:r>
        </a:p>
      </dgm:t>
    </dgm:pt>
    <dgm:pt modelId="{3855D2AE-980A-7F4F-AB7E-E0B88C47A8D9}" type="parTrans" cxnId="{C655DEE8-4B2C-064A-B2AE-A76195555D6A}">
      <dgm:prSet/>
      <dgm:spPr/>
      <dgm:t>
        <a:bodyPr/>
        <a:lstStyle/>
        <a:p>
          <a:endParaRPr lang="en-US" sz="4800" b="1"/>
        </a:p>
      </dgm:t>
    </dgm:pt>
    <dgm:pt modelId="{8C2525A2-702B-A04C-99A2-F030B464DEF7}" type="sibTrans" cxnId="{C655DEE8-4B2C-064A-B2AE-A76195555D6A}">
      <dgm:prSet/>
      <dgm:spPr/>
      <dgm:t>
        <a:bodyPr/>
        <a:lstStyle/>
        <a:p>
          <a:endParaRPr lang="en-US" sz="4800" b="1"/>
        </a:p>
      </dgm:t>
    </dgm:pt>
    <dgm:pt modelId="{BC77490D-EC1A-B54E-A80F-C764973C3871}">
      <dgm:prSet phldrT="[Text]" custT="1"/>
      <dgm:spPr/>
      <dgm:t>
        <a:bodyPr/>
        <a:lstStyle/>
        <a:p>
          <a:r>
            <a:rPr lang="en-US" sz="1400" b="1" dirty="0"/>
            <a:t>Alveolar Duct</a:t>
          </a:r>
        </a:p>
      </dgm:t>
    </dgm:pt>
    <dgm:pt modelId="{3BCAF24A-DBB4-034B-B449-5173A938F305}" type="parTrans" cxnId="{E4E8CB10-DDC3-884E-ABC2-1D2DF9F9A041}">
      <dgm:prSet/>
      <dgm:spPr/>
      <dgm:t>
        <a:bodyPr/>
        <a:lstStyle/>
        <a:p>
          <a:endParaRPr lang="en-US" sz="4800" b="1"/>
        </a:p>
      </dgm:t>
    </dgm:pt>
    <dgm:pt modelId="{02A50BCC-DC54-8340-B120-F2B9B25F45B8}" type="sibTrans" cxnId="{E4E8CB10-DDC3-884E-ABC2-1D2DF9F9A041}">
      <dgm:prSet/>
      <dgm:spPr/>
      <dgm:t>
        <a:bodyPr/>
        <a:lstStyle/>
        <a:p>
          <a:pPr rtl="0"/>
          <a:endParaRPr lang="en-US" sz="4800" b="1"/>
        </a:p>
      </dgm:t>
    </dgm:pt>
    <dgm:pt modelId="{CC0A9BD3-945E-6549-B11A-09723F043522}">
      <dgm:prSet phldrT="[Text]" custT="1"/>
      <dgm:spPr/>
      <dgm:t>
        <a:bodyPr/>
        <a:lstStyle/>
        <a:p>
          <a:r>
            <a:rPr lang="en-US" sz="1400" b="1" dirty="0">
              <a:latin typeface="arial" charset="0"/>
            </a:rPr>
            <a:t>Pharynx</a:t>
          </a:r>
          <a:endParaRPr lang="en-US" sz="1400" b="1" dirty="0"/>
        </a:p>
      </dgm:t>
    </dgm:pt>
    <dgm:pt modelId="{799061C0-2B07-BD4F-84B7-12BBE2942D04}" type="parTrans" cxnId="{4C493D75-8FAE-E64D-8BE7-4E9C6818F3FF}">
      <dgm:prSet/>
      <dgm:spPr/>
      <dgm:t>
        <a:bodyPr/>
        <a:lstStyle/>
        <a:p>
          <a:endParaRPr lang="en-US" sz="4800" b="1"/>
        </a:p>
      </dgm:t>
    </dgm:pt>
    <dgm:pt modelId="{2AEA5996-7D46-694C-9FA1-0D9BBF86F1B3}" type="sibTrans" cxnId="{4C493D75-8FAE-E64D-8BE7-4E9C6818F3FF}">
      <dgm:prSet/>
      <dgm:spPr/>
      <dgm:t>
        <a:bodyPr/>
        <a:lstStyle/>
        <a:p>
          <a:endParaRPr lang="en-US" sz="4800" b="1"/>
        </a:p>
      </dgm:t>
    </dgm:pt>
    <dgm:pt modelId="{0A971AD4-5513-AA47-BE81-E7B0199DC6B2}">
      <dgm:prSet custT="1"/>
      <dgm:spPr/>
      <dgm:t>
        <a:bodyPr/>
        <a:lstStyle/>
        <a:p>
          <a:r>
            <a:rPr lang="en-US" sz="1400" b="1" dirty="0"/>
            <a:t>Alveolar Sac</a:t>
          </a:r>
        </a:p>
      </dgm:t>
    </dgm:pt>
    <dgm:pt modelId="{2D41D1F4-6957-8944-8239-02F007BE511F}" type="parTrans" cxnId="{9DEAE647-6B00-E447-9382-1D0B6006022D}">
      <dgm:prSet/>
      <dgm:spPr/>
      <dgm:t>
        <a:bodyPr/>
        <a:lstStyle/>
        <a:p>
          <a:endParaRPr lang="en-US" sz="4800" b="1"/>
        </a:p>
      </dgm:t>
    </dgm:pt>
    <dgm:pt modelId="{32C6B4C9-4742-1F47-AE2A-98C9027405ED}" type="sibTrans" cxnId="{9DEAE647-6B00-E447-9382-1D0B6006022D}">
      <dgm:prSet/>
      <dgm:spPr/>
      <dgm:t>
        <a:bodyPr/>
        <a:lstStyle/>
        <a:p>
          <a:endParaRPr lang="en-US" sz="4800" b="1"/>
        </a:p>
      </dgm:t>
    </dgm:pt>
    <dgm:pt modelId="{E722764F-DCD9-6442-ACD6-6802F79DAE39}">
      <dgm:prSet custT="1"/>
      <dgm:spPr/>
      <dgm:t>
        <a:bodyPr/>
        <a:lstStyle/>
        <a:p>
          <a:r>
            <a:rPr lang="en-US" sz="1400" b="1" dirty="0"/>
            <a:t>Alveoli</a:t>
          </a:r>
        </a:p>
      </dgm:t>
    </dgm:pt>
    <dgm:pt modelId="{75CF2C93-2A81-564E-A902-09614F79231B}" type="parTrans" cxnId="{CB85CFD2-5941-F742-AD7C-3C226717C1E2}">
      <dgm:prSet/>
      <dgm:spPr/>
      <dgm:t>
        <a:bodyPr/>
        <a:lstStyle/>
        <a:p>
          <a:endParaRPr lang="en-US" sz="4800" b="1"/>
        </a:p>
      </dgm:t>
    </dgm:pt>
    <dgm:pt modelId="{DCCED736-5D6F-7546-A53E-7661609E5412}" type="sibTrans" cxnId="{CB85CFD2-5941-F742-AD7C-3C226717C1E2}">
      <dgm:prSet/>
      <dgm:spPr/>
      <dgm:t>
        <a:bodyPr/>
        <a:lstStyle/>
        <a:p>
          <a:endParaRPr lang="en-US" sz="4800" b="1"/>
        </a:p>
      </dgm:t>
    </dgm:pt>
    <dgm:pt modelId="{CA19DDEA-5E87-D246-9891-B6036E08944F}">
      <dgm:prSet custT="1"/>
      <dgm:spPr/>
      <dgm:t>
        <a:bodyPr/>
        <a:lstStyle/>
        <a:p>
          <a:r>
            <a:rPr lang="en-US" sz="1400" b="1" dirty="0"/>
            <a:t>Atrium</a:t>
          </a:r>
        </a:p>
      </dgm:t>
    </dgm:pt>
    <dgm:pt modelId="{CB5D22EB-41A3-AD4F-A6D3-B40AA1BFC37F}" type="parTrans" cxnId="{E8A7FFC2-2ED2-7A4D-A10D-E0890B496D2B}">
      <dgm:prSet/>
      <dgm:spPr/>
      <dgm:t>
        <a:bodyPr/>
        <a:lstStyle/>
        <a:p>
          <a:endParaRPr lang="en-US" sz="4800" b="1"/>
        </a:p>
      </dgm:t>
    </dgm:pt>
    <dgm:pt modelId="{FE285AE2-307F-6540-850B-A2433902C3EB}" type="sibTrans" cxnId="{E8A7FFC2-2ED2-7A4D-A10D-E0890B496D2B}">
      <dgm:prSet/>
      <dgm:spPr/>
      <dgm:t>
        <a:bodyPr/>
        <a:lstStyle/>
        <a:p>
          <a:endParaRPr lang="en-US" sz="4800" b="1"/>
        </a:p>
      </dgm:t>
    </dgm:pt>
    <dgm:pt modelId="{DA5E7C24-A4DB-F04C-953F-68FCC6AD0C59}">
      <dgm:prSet phldrT="[Text]" custT="1"/>
      <dgm:spPr/>
      <dgm:t>
        <a:bodyPr/>
        <a:lstStyle/>
        <a:p>
          <a:r>
            <a:rPr lang="en-US" sz="1400" b="1" dirty="0">
              <a:latin typeface="arial" charset="0"/>
            </a:rPr>
            <a:t> Larynx</a:t>
          </a:r>
          <a:endParaRPr lang="en-US" sz="1400" b="1" dirty="0"/>
        </a:p>
      </dgm:t>
    </dgm:pt>
    <dgm:pt modelId="{69C31760-586D-9941-9426-76F6436FB2E8}" type="parTrans" cxnId="{41120D8F-E681-5A4A-9ADB-A36EEDD47222}">
      <dgm:prSet/>
      <dgm:spPr/>
      <dgm:t>
        <a:bodyPr/>
        <a:lstStyle/>
        <a:p>
          <a:endParaRPr lang="en-US" sz="4800" b="1"/>
        </a:p>
      </dgm:t>
    </dgm:pt>
    <dgm:pt modelId="{72A10E4B-B139-CC45-84FD-EF8D832C8408}" type="sibTrans" cxnId="{41120D8F-E681-5A4A-9ADB-A36EEDD47222}">
      <dgm:prSet/>
      <dgm:spPr/>
      <dgm:t>
        <a:bodyPr/>
        <a:lstStyle/>
        <a:p>
          <a:endParaRPr lang="en-US" sz="4800" b="1"/>
        </a:p>
      </dgm:t>
    </dgm:pt>
    <dgm:pt modelId="{ECABCC61-0840-6747-A608-8282225DF3E8}">
      <dgm:prSet phldrT="[Text]" custT="1"/>
      <dgm:spPr/>
      <dgm:t>
        <a:bodyPr/>
        <a:lstStyle/>
        <a:p>
          <a:r>
            <a:rPr lang="en-US" sz="1400" b="1" dirty="0">
              <a:latin typeface="arial" charset="0"/>
            </a:rPr>
            <a:t>Trachea</a:t>
          </a:r>
          <a:endParaRPr lang="en-US" sz="1400" b="1" dirty="0"/>
        </a:p>
      </dgm:t>
    </dgm:pt>
    <dgm:pt modelId="{7BBD19E2-6F2C-0C43-BD0E-394B1002F307}" type="parTrans" cxnId="{6F3F002A-926F-FA43-80C8-93496AF1E334}">
      <dgm:prSet/>
      <dgm:spPr/>
      <dgm:t>
        <a:bodyPr/>
        <a:lstStyle/>
        <a:p>
          <a:endParaRPr lang="en-US" sz="4800" b="1"/>
        </a:p>
      </dgm:t>
    </dgm:pt>
    <dgm:pt modelId="{BE671572-08E0-1F4E-B3C4-057E3F83516A}" type="sibTrans" cxnId="{6F3F002A-926F-FA43-80C8-93496AF1E334}">
      <dgm:prSet/>
      <dgm:spPr/>
      <dgm:t>
        <a:bodyPr/>
        <a:lstStyle/>
        <a:p>
          <a:endParaRPr lang="en-US" sz="4800" b="1"/>
        </a:p>
      </dgm:t>
    </dgm:pt>
    <dgm:pt modelId="{01CB469B-8FDE-5445-B749-A6C8A181383E}">
      <dgm:prSet phldrT="[Text]" custT="1"/>
      <dgm:spPr/>
      <dgm:t>
        <a:bodyPr/>
        <a:lstStyle/>
        <a:p>
          <a:r>
            <a:rPr lang="en-US" sz="1400" b="1" dirty="0">
              <a:latin typeface="arial" charset="0"/>
            </a:rPr>
            <a:t>Bronchioles</a:t>
          </a:r>
          <a:endParaRPr lang="en-US" sz="1400" b="1" dirty="0"/>
        </a:p>
      </dgm:t>
    </dgm:pt>
    <dgm:pt modelId="{5BBC1C48-5D3C-E640-87DB-FC6306F6D8A0}" type="parTrans" cxnId="{CB9790E1-0772-2F4E-9EF6-C52551E22311}">
      <dgm:prSet/>
      <dgm:spPr/>
      <dgm:t>
        <a:bodyPr/>
        <a:lstStyle/>
        <a:p>
          <a:endParaRPr lang="en-US" sz="4800" b="1"/>
        </a:p>
      </dgm:t>
    </dgm:pt>
    <dgm:pt modelId="{7E9BBBF1-971A-734F-930A-A24727312CFF}" type="sibTrans" cxnId="{CB9790E1-0772-2F4E-9EF6-C52551E22311}">
      <dgm:prSet/>
      <dgm:spPr/>
      <dgm:t>
        <a:bodyPr/>
        <a:lstStyle/>
        <a:p>
          <a:endParaRPr lang="en-US" sz="4800" b="1"/>
        </a:p>
      </dgm:t>
    </dgm:pt>
    <dgm:pt modelId="{46BCB7FC-0F9A-644E-A0A2-C55CB479BDD8}">
      <dgm:prSet phldrT="[Text]" custT="1"/>
      <dgm:spPr/>
      <dgm:t>
        <a:bodyPr/>
        <a:lstStyle/>
        <a:p>
          <a:r>
            <a:rPr lang="en-US" sz="1400" b="1" dirty="0">
              <a:latin typeface="arial" charset="0"/>
            </a:rPr>
            <a:t> Terminal bronchioles</a:t>
          </a:r>
          <a:endParaRPr lang="en-US" sz="1400" b="1" dirty="0"/>
        </a:p>
      </dgm:t>
    </dgm:pt>
    <dgm:pt modelId="{A937E377-9FA5-5449-BA56-27979856D39A}" type="parTrans" cxnId="{C0C95A05-116A-9B45-BEA8-2DCAF2DBD153}">
      <dgm:prSet/>
      <dgm:spPr/>
      <dgm:t>
        <a:bodyPr/>
        <a:lstStyle/>
        <a:p>
          <a:endParaRPr lang="en-US" sz="4800" b="1"/>
        </a:p>
      </dgm:t>
    </dgm:pt>
    <dgm:pt modelId="{A55FDDBC-EE89-684D-859B-9CF825742F35}" type="sibTrans" cxnId="{C0C95A05-116A-9B45-BEA8-2DCAF2DBD153}">
      <dgm:prSet/>
      <dgm:spPr/>
      <dgm:t>
        <a:bodyPr/>
        <a:lstStyle/>
        <a:p>
          <a:endParaRPr lang="en-US" sz="4800" b="1"/>
        </a:p>
      </dgm:t>
    </dgm:pt>
    <dgm:pt modelId="{E20FA9D9-8A38-1D47-90C5-E42F0EAB566A}">
      <dgm:prSet custT="1"/>
      <dgm:spPr/>
      <dgm:t>
        <a:bodyPr/>
        <a:lstStyle/>
        <a:p>
          <a:r>
            <a:rPr lang="en-US" sz="1400" b="1" dirty="0"/>
            <a:t>Respiratory Bronchioles</a:t>
          </a:r>
        </a:p>
      </dgm:t>
    </dgm:pt>
    <dgm:pt modelId="{0A7292F0-B511-DD41-A511-CC5F63BB27E3}" type="parTrans" cxnId="{A1119752-C89F-424B-81AF-4BAC42AD1592}">
      <dgm:prSet/>
      <dgm:spPr/>
      <dgm:t>
        <a:bodyPr/>
        <a:lstStyle/>
        <a:p>
          <a:endParaRPr lang="en-US" sz="2800" b="1"/>
        </a:p>
      </dgm:t>
    </dgm:pt>
    <dgm:pt modelId="{6E8449F0-7CFB-B642-8E62-041D1B25706A}" type="sibTrans" cxnId="{A1119752-C89F-424B-81AF-4BAC42AD1592}">
      <dgm:prSet/>
      <dgm:spPr/>
      <dgm:t>
        <a:bodyPr/>
        <a:lstStyle/>
        <a:p>
          <a:endParaRPr lang="en-US" sz="2800" b="1"/>
        </a:p>
      </dgm:t>
    </dgm:pt>
    <dgm:pt modelId="{F7FAB84F-4B41-5446-B8DA-146DD2C9EA03}" type="pres">
      <dgm:prSet presAssocID="{38EF0ED2-7F18-7F46-9748-EDF010D06594}" presName="hierChild1" presStyleCnt="0">
        <dgm:presLayoutVars>
          <dgm:chPref val="1"/>
          <dgm:dir/>
          <dgm:animOne val="branch"/>
          <dgm:animLvl val="lvl"/>
          <dgm:resizeHandles/>
        </dgm:presLayoutVars>
      </dgm:prSet>
      <dgm:spPr/>
    </dgm:pt>
    <dgm:pt modelId="{BE603D57-A8F0-CD4C-B7FC-3B950E5D8A87}" type="pres">
      <dgm:prSet presAssocID="{014E5EF7-BB12-E448-B298-53CD233B6349}" presName="hierRoot1" presStyleCnt="0"/>
      <dgm:spPr/>
    </dgm:pt>
    <dgm:pt modelId="{F69AF393-EB45-7344-8243-0620840DFB3F}" type="pres">
      <dgm:prSet presAssocID="{014E5EF7-BB12-E448-B298-53CD233B6349}" presName="composite" presStyleCnt="0"/>
      <dgm:spPr/>
    </dgm:pt>
    <dgm:pt modelId="{4FDB320B-664C-A744-80E3-8F323E7F5900}" type="pres">
      <dgm:prSet presAssocID="{014E5EF7-BB12-E448-B298-53CD233B6349}" presName="background" presStyleLbl="node0" presStyleIdx="0" presStyleCnt="1"/>
      <dgm:spPr/>
    </dgm:pt>
    <dgm:pt modelId="{FC857D05-0E13-B040-86A2-C3782BC6D94B}" type="pres">
      <dgm:prSet presAssocID="{014E5EF7-BB12-E448-B298-53CD233B6349}" presName="text" presStyleLbl="fgAcc0" presStyleIdx="0" presStyleCnt="1" custScaleX="581689" custScaleY="116821" custLinFactNeighborX="-4658" custLinFactNeighborY="-53607">
        <dgm:presLayoutVars>
          <dgm:chPref val="3"/>
        </dgm:presLayoutVars>
      </dgm:prSet>
      <dgm:spPr/>
    </dgm:pt>
    <dgm:pt modelId="{CF0F3275-CCC0-FD46-8B4B-46479EB5D6FE}" type="pres">
      <dgm:prSet presAssocID="{014E5EF7-BB12-E448-B298-53CD233B6349}" presName="hierChild2" presStyleCnt="0"/>
      <dgm:spPr/>
    </dgm:pt>
    <dgm:pt modelId="{B8DCAFA6-1DB9-4247-AD94-FAD6DA6E0E56}" type="pres">
      <dgm:prSet presAssocID="{F06B9CAE-540E-A94C-AA36-A349181CDBB5}" presName="Name10" presStyleLbl="parChTrans1D2" presStyleIdx="0" presStyleCnt="2"/>
      <dgm:spPr/>
    </dgm:pt>
    <dgm:pt modelId="{7C26B8BB-8007-7648-9B3D-5E6AC52E90A9}" type="pres">
      <dgm:prSet presAssocID="{13172865-E80B-6D48-81EA-6D235C88DBE9}" presName="hierRoot2" presStyleCnt="0"/>
      <dgm:spPr/>
    </dgm:pt>
    <dgm:pt modelId="{B3331154-71C6-2941-A3E2-AB7C72AFBE77}" type="pres">
      <dgm:prSet presAssocID="{13172865-E80B-6D48-81EA-6D235C88DBE9}" presName="composite2" presStyleCnt="0"/>
      <dgm:spPr/>
    </dgm:pt>
    <dgm:pt modelId="{C9E871FC-6671-2E4B-81E9-E0836BF09252}" type="pres">
      <dgm:prSet presAssocID="{13172865-E80B-6D48-81EA-6D235C88DBE9}" presName="background2" presStyleLbl="node2" presStyleIdx="0" presStyleCnt="2"/>
      <dgm:spPr/>
    </dgm:pt>
    <dgm:pt modelId="{383AB64E-FEDE-BD41-957C-FF1E33A382DA}" type="pres">
      <dgm:prSet presAssocID="{13172865-E80B-6D48-81EA-6D235C88DBE9}" presName="text2" presStyleLbl="fgAcc2" presStyleIdx="0" presStyleCnt="2" custScaleX="231308" custLinFactX="96146" custLinFactNeighborX="100000" custLinFactNeighborY="-16616">
        <dgm:presLayoutVars>
          <dgm:chPref val="3"/>
        </dgm:presLayoutVars>
      </dgm:prSet>
      <dgm:spPr/>
    </dgm:pt>
    <dgm:pt modelId="{3761028F-BCE8-9A4A-A7EF-83318C83CA07}" type="pres">
      <dgm:prSet presAssocID="{13172865-E80B-6D48-81EA-6D235C88DBE9}" presName="hierChild3" presStyleCnt="0"/>
      <dgm:spPr/>
    </dgm:pt>
    <dgm:pt modelId="{589D37DE-D7B2-2A41-AC06-99A0996271F9}" type="pres">
      <dgm:prSet presAssocID="{A4A3DE1D-4370-2948-866A-5080A385EBC6}" presName="Name17" presStyleLbl="parChTrans1D3" presStyleIdx="0" presStyleCnt="12"/>
      <dgm:spPr/>
    </dgm:pt>
    <dgm:pt modelId="{F07EAB5A-3738-F447-9142-05713ED28F07}" type="pres">
      <dgm:prSet presAssocID="{2D0C108A-2A4E-954E-AC72-A5FA34B6639F}" presName="hierRoot3" presStyleCnt="0"/>
      <dgm:spPr/>
    </dgm:pt>
    <dgm:pt modelId="{0D15D660-8B49-E944-9F4C-8973EBC2F84A}" type="pres">
      <dgm:prSet presAssocID="{2D0C108A-2A4E-954E-AC72-A5FA34B6639F}" presName="composite3" presStyleCnt="0"/>
      <dgm:spPr/>
    </dgm:pt>
    <dgm:pt modelId="{1DFB023F-B2A6-D541-A1B2-85D15A38D6C8}" type="pres">
      <dgm:prSet presAssocID="{2D0C108A-2A4E-954E-AC72-A5FA34B6639F}" presName="background3" presStyleLbl="node3" presStyleIdx="0" presStyleCnt="12"/>
      <dgm:spPr/>
    </dgm:pt>
    <dgm:pt modelId="{5DD4CD84-4947-4744-9ED7-A6AA876D32D0}" type="pres">
      <dgm:prSet presAssocID="{2D0C108A-2A4E-954E-AC72-A5FA34B6639F}" presName="text3" presStyleLbl="fgAcc3" presStyleIdx="0" presStyleCnt="12" custScaleX="172276" custScaleY="105701" custLinFactX="300000" custLinFactNeighborX="347463" custLinFactNeighborY="-6900">
        <dgm:presLayoutVars>
          <dgm:chPref val="3"/>
        </dgm:presLayoutVars>
      </dgm:prSet>
      <dgm:spPr/>
    </dgm:pt>
    <dgm:pt modelId="{A225D418-8AA5-A74B-8D5E-E77885B0C3D4}" type="pres">
      <dgm:prSet presAssocID="{2D0C108A-2A4E-954E-AC72-A5FA34B6639F}" presName="hierChild4" presStyleCnt="0"/>
      <dgm:spPr/>
    </dgm:pt>
    <dgm:pt modelId="{04853E82-9184-9D4F-8FD2-26D1C30DC12D}" type="pres">
      <dgm:prSet presAssocID="{799061C0-2B07-BD4F-84B7-12BBE2942D04}" presName="Name17" presStyleLbl="parChTrans1D3" presStyleIdx="1" presStyleCnt="12"/>
      <dgm:spPr/>
    </dgm:pt>
    <dgm:pt modelId="{98B2E6D7-7E22-B941-92B2-B175913F4339}" type="pres">
      <dgm:prSet presAssocID="{CC0A9BD3-945E-6549-B11A-09723F043522}" presName="hierRoot3" presStyleCnt="0"/>
      <dgm:spPr/>
    </dgm:pt>
    <dgm:pt modelId="{72C5B2C5-4751-0942-86C1-ADE9C5B6FF5F}" type="pres">
      <dgm:prSet presAssocID="{CC0A9BD3-945E-6549-B11A-09723F043522}" presName="composite3" presStyleCnt="0"/>
      <dgm:spPr/>
    </dgm:pt>
    <dgm:pt modelId="{4DE6F5A7-3899-0542-AA8E-8D34223C331B}" type="pres">
      <dgm:prSet presAssocID="{CC0A9BD3-945E-6549-B11A-09723F043522}" presName="background3" presStyleLbl="node3" presStyleIdx="1" presStyleCnt="12"/>
      <dgm:spPr/>
    </dgm:pt>
    <dgm:pt modelId="{106315C1-4133-8A45-BE5E-D315493DFDD0}" type="pres">
      <dgm:prSet presAssocID="{CC0A9BD3-945E-6549-B11A-09723F043522}" presName="text3" presStyleLbl="fgAcc3" presStyleIdx="1" presStyleCnt="12" custScaleX="197095" custScaleY="144322" custLinFactX="400000" custLinFactNeighborX="403609" custLinFactNeighborY="7616">
        <dgm:presLayoutVars>
          <dgm:chPref val="3"/>
        </dgm:presLayoutVars>
      </dgm:prSet>
      <dgm:spPr/>
    </dgm:pt>
    <dgm:pt modelId="{38E2935A-994D-AE4A-9B39-FB6FC7338614}" type="pres">
      <dgm:prSet presAssocID="{CC0A9BD3-945E-6549-B11A-09723F043522}" presName="hierChild4" presStyleCnt="0"/>
      <dgm:spPr/>
    </dgm:pt>
    <dgm:pt modelId="{93D9137A-F3A8-714A-87F5-79EFF299F759}" type="pres">
      <dgm:prSet presAssocID="{69C31760-586D-9941-9426-76F6436FB2E8}" presName="Name17" presStyleLbl="parChTrans1D3" presStyleIdx="2" presStyleCnt="12"/>
      <dgm:spPr/>
    </dgm:pt>
    <dgm:pt modelId="{7DDF5F2E-D5CA-2641-8EDC-F0FE7180D165}" type="pres">
      <dgm:prSet presAssocID="{DA5E7C24-A4DB-F04C-953F-68FCC6AD0C59}" presName="hierRoot3" presStyleCnt="0"/>
      <dgm:spPr/>
    </dgm:pt>
    <dgm:pt modelId="{D4B032DF-6641-6242-B161-BC99C1D86C95}" type="pres">
      <dgm:prSet presAssocID="{DA5E7C24-A4DB-F04C-953F-68FCC6AD0C59}" presName="composite3" presStyleCnt="0"/>
      <dgm:spPr/>
    </dgm:pt>
    <dgm:pt modelId="{73466F01-33C4-864D-90BA-D44212B42A8B}" type="pres">
      <dgm:prSet presAssocID="{DA5E7C24-A4DB-F04C-953F-68FCC6AD0C59}" presName="background3" presStyleLbl="node3" presStyleIdx="2" presStyleCnt="12"/>
      <dgm:spPr/>
    </dgm:pt>
    <dgm:pt modelId="{95C33B55-68C1-F24F-B750-2F77D1E35864}" type="pres">
      <dgm:prSet presAssocID="{DA5E7C24-A4DB-F04C-953F-68FCC6AD0C59}" presName="text3" presStyleLbl="fgAcc3" presStyleIdx="2" presStyleCnt="12" custScaleX="153686" custLinFactX="100000" custLinFactY="92294" custLinFactNeighborX="175582" custLinFactNeighborY="100000">
        <dgm:presLayoutVars>
          <dgm:chPref val="3"/>
        </dgm:presLayoutVars>
      </dgm:prSet>
      <dgm:spPr/>
    </dgm:pt>
    <dgm:pt modelId="{5A6CC927-8276-A449-9EB1-5F53B9B3B6C9}" type="pres">
      <dgm:prSet presAssocID="{DA5E7C24-A4DB-F04C-953F-68FCC6AD0C59}" presName="hierChild4" presStyleCnt="0"/>
      <dgm:spPr/>
    </dgm:pt>
    <dgm:pt modelId="{75C68340-BC23-9546-9A28-9401AC98CEE8}" type="pres">
      <dgm:prSet presAssocID="{7BBD19E2-6F2C-0C43-BD0E-394B1002F307}" presName="Name17" presStyleLbl="parChTrans1D3" presStyleIdx="3" presStyleCnt="12"/>
      <dgm:spPr/>
    </dgm:pt>
    <dgm:pt modelId="{D8D41DCA-10D9-3B42-BEFF-EC9D8D73E26D}" type="pres">
      <dgm:prSet presAssocID="{ECABCC61-0840-6747-A608-8282225DF3E8}" presName="hierRoot3" presStyleCnt="0"/>
      <dgm:spPr/>
    </dgm:pt>
    <dgm:pt modelId="{52BC7DA4-8829-5A47-B630-23385624DFB5}" type="pres">
      <dgm:prSet presAssocID="{ECABCC61-0840-6747-A608-8282225DF3E8}" presName="composite3" presStyleCnt="0"/>
      <dgm:spPr/>
    </dgm:pt>
    <dgm:pt modelId="{567CBAE8-D6DE-DD44-93BE-2106633B248E}" type="pres">
      <dgm:prSet presAssocID="{ECABCC61-0840-6747-A608-8282225DF3E8}" presName="background3" presStyleLbl="node3" presStyleIdx="3" presStyleCnt="12"/>
      <dgm:spPr/>
    </dgm:pt>
    <dgm:pt modelId="{8BB6C09C-CE9B-0449-B363-479F8B3B539F}" type="pres">
      <dgm:prSet presAssocID="{ECABCC61-0840-6747-A608-8282225DF3E8}" presName="text3" presStyleLbl="fgAcc3" presStyleIdx="3" presStyleCnt="12" custScaleX="205728" custLinFactX="200000" custLinFactY="100000" custLinFactNeighborX="219596" custLinFactNeighborY="102846">
        <dgm:presLayoutVars>
          <dgm:chPref val="3"/>
        </dgm:presLayoutVars>
      </dgm:prSet>
      <dgm:spPr/>
    </dgm:pt>
    <dgm:pt modelId="{BE5E6363-14B8-9344-8E44-D7E99DA4BD64}" type="pres">
      <dgm:prSet presAssocID="{ECABCC61-0840-6747-A608-8282225DF3E8}" presName="hierChild4" presStyleCnt="0"/>
      <dgm:spPr/>
    </dgm:pt>
    <dgm:pt modelId="{F112ECF5-043E-F24B-BCDA-13E37E8213A1}" type="pres">
      <dgm:prSet presAssocID="{7A3CD95B-E83E-EF46-8EFF-0BB032B54890}" presName="Name17" presStyleLbl="parChTrans1D3" presStyleIdx="4" presStyleCnt="12"/>
      <dgm:spPr/>
    </dgm:pt>
    <dgm:pt modelId="{D85D7D07-D89B-2A42-A7A9-1EE8037225D8}" type="pres">
      <dgm:prSet presAssocID="{C0F03BA4-2371-1444-8D86-3BF2776611E4}" presName="hierRoot3" presStyleCnt="0"/>
      <dgm:spPr/>
    </dgm:pt>
    <dgm:pt modelId="{3D5E034B-023B-D14A-8BC9-D89A8C52F401}" type="pres">
      <dgm:prSet presAssocID="{C0F03BA4-2371-1444-8D86-3BF2776611E4}" presName="composite3" presStyleCnt="0"/>
      <dgm:spPr/>
    </dgm:pt>
    <dgm:pt modelId="{096DDE57-3C2D-C34E-938B-260FCF5B4C41}" type="pres">
      <dgm:prSet presAssocID="{C0F03BA4-2371-1444-8D86-3BF2776611E4}" presName="background3" presStyleLbl="node3" presStyleIdx="4" presStyleCnt="12"/>
      <dgm:spPr/>
    </dgm:pt>
    <dgm:pt modelId="{DA761990-674B-8841-ABB4-C44C0C5E2CD8}" type="pres">
      <dgm:prSet presAssocID="{C0F03BA4-2371-1444-8D86-3BF2776611E4}" presName="text3" presStyleLbl="fgAcc3" presStyleIdx="4" presStyleCnt="12" custScaleX="189617" custScaleY="53917" custLinFactX="-18357" custLinFactY="178271" custLinFactNeighborX="-100000" custLinFactNeighborY="200000">
        <dgm:presLayoutVars>
          <dgm:chPref val="3"/>
        </dgm:presLayoutVars>
      </dgm:prSet>
      <dgm:spPr/>
    </dgm:pt>
    <dgm:pt modelId="{76D0C4D6-59A7-854E-8806-68952187EA11}" type="pres">
      <dgm:prSet presAssocID="{C0F03BA4-2371-1444-8D86-3BF2776611E4}" presName="hierChild4" presStyleCnt="0"/>
      <dgm:spPr/>
    </dgm:pt>
    <dgm:pt modelId="{DEF9DCB7-5B7B-FA48-A56E-4F600BFC1916}" type="pres">
      <dgm:prSet presAssocID="{5BBC1C48-5D3C-E640-87DB-FC6306F6D8A0}" presName="Name17" presStyleLbl="parChTrans1D3" presStyleIdx="5" presStyleCnt="12"/>
      <dgm:spPr/>
    </dgm:pt>
    <dgm:pt modelId="{1FF0C009-B200-BC43-A04D-8FF1CFAF97CC}" type="pres">
      <dgm:prSet presAssocID="{01CB469B-8FDE-5445-B749-A6C8A181383E}" presName="hierRoot3" presStyleCnt="0"/>
      <dgm:spPr/>
    </dgm:pt>
    <dgm:pt modelId="{2F7D7ECD-4647-144C-AE82-CE49D32AC77A}" type="pres">
      <dgm:prSet presAssocID="{01CB469B-8FDE-5445-B749-A6C8A181383E}" presName="composite3" presStyleCnt="0"/>
      <dgm:spPr/>
    </dgm:pt>
    <dgm:pt modelId="{A9CE70CE-CB52-C241-ADFE-2482D2BCB4B6}" type="pres">
      <dgm:prSet presAssocID="{01CB469B-8FDE-5445-B749-A6C8A181383E}" presName="background3" presStyleLbl="node3" presStyleIdx="5" presStyleCnt="12"/>
      <dgm:spPr/>
    </dgm:pt>
    <dgm:pt modelId="{3CB70251-CB51-9542-A349-6BFC2E323EDD}" type="pres">
      <dgm:prSet presAssocID="{01CB469B-8FDE-5445-B749-A6C8A181383E}" presName="text3" presStyleLbl="fgAcc3" presStyleIdx="5" presStyleCnt="12" custScaleX="240144" custScaleY="72693" custLinFactY="179708" custLinFactNeighborX="5443" custLinFactNeighborY="200000">
        <dgm:presLayoutVars>
          <dgm:chPref val="3"/>
        </dgm:presLayoutVars>
      </dgm:prSet>
      <dgm:spPr/>
    </dgm:pt>
    <dgm:pt modelId="{2430591D-5731-4840-B942-1389DA03EE3E}" type="pres">
      <dgm:prSet presAssocID="{01CB469B-8FDE-5445-B749-A6C8A181383E}" presName="hierChild4" presStyleCnt="0"/>
      <dgm:spPr/>
    </dgm:pt>
    <dgm:pt modelId="{537346E9-1EC0-7441-9F56-267B3F6D6DD6}" type="pres">
      <dgm:prSet presAssocID="{A937E377-9FA5-5449-BA56-27979856D39A}" presName="Name17" presStyleLbl="parChTrans1D3" presStyleIdx="6" presStyleCnt="12"/>
      <dgm:spPr/>
    </dgm:pt>
    <dgm:pt modelId="{EEC68B91-A6D1-734F-917F-035BA584EA6C}" type="pres">
      <dgm:prSet presAssocID="{46BCB7FC-0F9A-644E-A0A2-C55CB479BDD8}" presName="hierRoot3" presStyleCnt="0"/>
      <dgm:spPr/>
    </dgm:pt>
    <dgm:pt modelId="{29987F99-B4CC-724B-AF32-80955BBB0445}" type="pres">
      <dgm:prSet presAssocID="{46BCB7FC-0F9A-644E-A0A2-C55CB479BDD8}" presName="composite3" presStyleCnt="0"/>
      <dgm:spPr/>
    </dgm:pt>
    <dgm:pt modelId="{BAAE048D-DE36-7446-8680-7D4362FEDB79}" type="pres">
      <dgm:prSet presAssocID="{46BCB7FC-0F9A-644E-A0A2-C55CB479BDD8}" presName="background3" presStyleLbl="node3" presStyleIdx="6" presStyleCnt="12"/>
      <dgm:spPr/>
    </dgm:pt>
    <dgm:pt modelId="{43079B01-7D1C-C94A-BFDD-50B5D64806D3}" type="pres">
      <dgm:prSet presAssocID="{46BCB7FC-0F9A-644E-A0A2-C55CB479BDD8}" presName="text3" presStyleLbl="fgAcc3" presStyleIdx="6" presStyleCnt="12" custScaleX="210807" custScaleY="182025" custLinFactX="-136505" custLinFactY="250598" custLinFactNeighborX="-200000" custLinFactNeighborY="300000">
        <dgm:presLayoutVars>
          <dgm:chPref val="3"/>
        </dgm:presLayoutVars>
      </dgm:prSet>
      <dgm:spPr/>
    </dgm:pt>
    <dgm:pt modelId="{24446EEF-9C7E-7D40-A699-98F2212EF56C}" type="pres">
      <dgm:prSet presAssocID="{46BCB7FC-0F9A-644E-A0A2-C55CB479BDD8}" presName="hierChild4" presStyleCnt="0"/>
      <dgm:spPr/>
    </dgm:pt>
    <dgm:pt modelId="{1F7ECE9C-C29A-294D-BA8C-1501470D52A2}" type="pres">
      <dgm:prSet presAssocID="{3855D2AE-980A-7F4F-AB7E-E0B88C47A8D9}" presName="Name10" presStyleLbl="parChTrans1D2" presStyleIdx="1" presStyleCnt="2"/>
      <dgm:spPr/>
    </dgm:pt>
    <dgm:pt modelId="{3F261EAF-0EAC-7C4C-BF24-59B1733F8D9D}" type="pres">
      <dgm:prSet presAssocID="{FE45ACE0-1AF5-D64D-B78F-366CEE1C2EA4}" presName="hierRoot2" presStyleCnt="0"/>
      <dgm:spPr/>
    </dgm:pt>
    <dgm:pt modelId="{B7EB62EB-3968-4C4A-8622-9035E7D41D18}" type="pres">
      <dgm:prSet presAssocID="{FE45ACE0-1AF5-D64D-B78F-366CEE1C2EA4}" presName="composite2" presStyleCnt="0"/>
      <dgm:spPr/>
    </dgm:pt>
    <dgm:pt modelId="{8010D3D7-7A34-004D-9C33-08EA3BB8EC64}" type="pres">
      <dgm:prSet presAssocID="{FE45ACE0-1AF5-D64D-B78F-366CEE1C2EA4}" presName="background2" presStyleLbl="node2" presStyleIdx="1" presStyleCnt="2"/>
      <dgm:spPr/>
    </dgm:pt>
    <dgm:pt modelId="{07333A3E-5847-794E-A9D4-0CA01DFCA63B}" type="pres">
      <dgm:prSet presAssocID="{FE45ACE0-1AF5-D64D-B78F-366CEE1C2EA4}" presName="text2" presStyleLbl="fgAcc2" presStyleIdx="1" presStyleCnt="2" custScaleX="304912" custLinFactX="-80494" custLinFactNeighborX="-100000" custLinFactNeighborY="-33239">
        <dgm:presLayoutVars>
          <dgm:chPref val="3"/>
        </dgm:presLayoutVars>
      </dgm:prSet>
      <dgm:spPr/>
    </dgm:pt>
    <dgm:pt modelId="{4FBA347D-D78E-C343-A407-CBA0A886981F}" type="pres">
      <dgm:prSet presAssocID="{FE45ACE0-1AF5-D64D-B78F-366CEE1C2EA4}" presName="hierChild3" presStyleCnt="0"/>
      <dgm:spPr/>
    </dgm:pt>
    <dgm:pt modelId="{B188D6B9-5CDE-AE46-B39A-F864CD59CBB5}" type="pres">
      <dgm:prSet presAssocID="{3BCAF24A-DBB4-034B-B449-5173A938F305}" presName="Name17" presStyleLbl="parChTrans1D3" presStyleIdx="7" presStyleCnt="12"/>
      <dgm:spPr/>
    </dgm:pt>
    <dgm:pt modelId="{A39389F7-B4A4-014C-A1A0-46C1B79D2F11}" type="pres">
      <dgm:prSet presAssocID="{BC77490D-EC1A-B54E-A80F-C764973C3871}" presName="hierRoot3" presStyleCnt="0"/>
      <dgm:spPr/>
    </dgm:pt>
    <dgm:pt modelId="{8F87998A-DF25-CD4A-B06D-1F2C72597DAF}" type="pres">
      <dgm:prSet presAssocID="{BC77490D-EC1A-B54E-A80F-C764973C3871}" presName="composite3" presStyleCnt="0"/>
      <dgm:spPr/>
    </dgm:pt>
    <dgm:pt modelId="{27AEB9EE-F943-1C4F-819D-64F53819E860}" type="pres">
      <dgm:prSet presAssocID="{BC77490D-EC1A-B54E-A80F-C764973C3871}" presName="background3" presStyleLbl="node3" presStyleIdx="7" presStyleCnt="12"/>
      <dgm:spPr/>
    </dgm:pt>
    <dgm:pt modelId="{D75F0093-18FA-8342-A57A-BC885DA0C85B}" type="pres">
      <dgm:prSet presAssocID="{BC77490D-EC1A-B54E-A80F-C764973C3871}" presName="text3" presStyleLbl="fgAcc3" presStyleIdx="7" presStyleCnt="12" custScaleX="179368" custLinFactNeighborX="-94350" custLinFactNeighborY="25050">
        <dgm:presLayoutVars>
          <dgm:chPref val="3"/>
        </dgm:presLayoutVars>
      </dgm:prSet>
      <dgm:spPr/>
    </dgm:pt>
    <dgm:pt modelId="{C9D923C6-BD8B-4F40-80FD-6714BC5BA6DD}" type="pres">
      <dgm:prSet presAssocID="{BC77490D-EC1A-B54E-A80F-C764973C3871}" presName="hierChild4" presStyleCnt="0"/>
      <dgm:spPr/>
    </dgm:pt>
    <dgm:pt modelId="{A9D647A8-F38D-9647-B502-F3D9F5A7CBC2}" type="pres">
      <dgm:prSet presAssocID="{0A7292F0-B511-DD41-A511-CC5F63BB27E3}" presName="Name17" presStyleLbl="parChTrans1D3" presStyleIdx="8" presStyleCnt="12"/>
      <dgm:spPr/>
    </dgm:pt>
    <dgm:pt modelId="{7EA8BF47-C544-1B47-81CF-9BFF189BDEDD}" type="pres">
      <dgm:prSet presAssocID="{E20FA9D9-8A38-1D47-90C5-E42F0EAB566A}" presName="hierRoot3" presStyleCnt="0"/>
      <dgm:spPr/>
    </dgm:pt>
    <dgm:pt modelId="{45D51CDA-7C5D-DF46-BE39-809AFBD8BF3B}" type="pres">
      <dgm:prSet presAssocID="{E20FA9D9-8A38-1D47-90C5-E42F0EAB566A}" presName="composite3" presStyleCnt="0"/>
      <dgm:spPr/>
    </dgm:pt>
    <dgm:pt modelId="{B640386A-F259-714B-A5E6-018E1A0F2DC8}" type="pres">
      <dgm:prSet presAssocID="{E20FA9D9-8A38-1D47-90C5-E42F0EAB566A}" presName="background3" presStyleLbl="node3" presStyleIdx="8" presStyleCnt="12"/>
      <dgm:spPr/>
    </dgm:pt>
    <dgm:pt modelId="{E888D18C-283A-144D-B20F-F85134CDD475}" type="pres">
      <dgm:prSet presAssocID="{E20FA9D9-8A38-1D47-90C5-E42F0EAB566A}" presName="text3" presStyleLbl="fgAcc3" presStyleIdx="8" presStyleCnt="12" custScaleX="341471" custScaleY="44380" custLinFactNeighborX="-86728" custLinFactNeighborY="21366">
        <dgm:presLayoutVars>
          <dgm:chPref val="3"/>
        </dgm:presLayoutVars>
      </dgm:prSet>
      <dgm:spPr/>
    </dgm:pt>
    <dgm:pt modelId="{072D0981-877B-6A49-A0CF-9C7149A81BCD}" type="pres">
      <dgm:prSet presAssocID="{E20FA9D9-8A38-1D47-90C5-E42F0EAB566A}" presName="hierChild4" presStyleCnt="0"/>
      <dgm:spPr/>
    </dgm:pt>
    <dgm:pt modelId="{DE8068FD-556C-B340-BEE2-4A885ED71C4B}" type="pres">
      <dgm:prSet presAssocID="{2D41D1F4-6957-8944-8239-02F007BE511F}" presName="Name17" presStyleLbl="parChTrans1D3" presStyleIdx="9" presStyleCnt="12"/>
      <dgm:spPr/>
    </dgm:pt>
    <dgm:pt modelId="{7C2E9C31-5FFE-FE44-A3DD-E6061DFDC75F}" type="pres">
      <dgm:prSet presAssocID="{0A971AD4-5513-AA47-BE81-E7B0199DC6B2}" presName="hierRoot3" presStyleCnt="0"/>
      <dgm:spPr/>
    </dgm:pt>
    <dgm:pt modelId="{81094800-5881-B347-B3D6-57C330C82835}" type="pres">
      <dgm:prSet presAssocID="{0A971AD4-5513-AA47-BE81-E7B0199DC6B2}" presName="composite3" presStyleCnt="0"/>
      <dgm:spPr/>
    </dgm:pt>
    <dgm:pt modelId="{3F4719B9-58C0-B447-B3E1-8E2FF569ACFE}" type="pres">
      <dgm:prSet presAssocID="{0A971AD4-5513-AA47-BE81-E7B0199DC6B2}" presName="background3" presStyleLbl="node3" presStyleIdx="9" presStyleCnt="12"/>
      <dgm:spPr/>
    </dgm:pt>
    <dgm:pt modelId="{F135B1D5-4BA9-5147-ACCF-931EAA804D9A}" type="pres">
      <dgm:prSet presAssocID="{0A971AD4-5513-AA47-BE81-E7B0199DC6B2}" presName="text3" presStyleLbl="fgAcc3" presStyleIdx="9" presStyleCnt="12" custScaleX="228907" custLinFactNeighborX="-65404" custLinFactNeighborY="25050">
        <dgm:presLayoutVars>
          <dgm:chPref val="3"/>
        </dgm:presLayoutVars>
      </dgm:prSet>
      <dgm:spPr/>
    </dgm:pt>
    <dgm:pt modelId="{010898FD-7D01-2D43-B43C-14946B30ED00}" type="pres">
      <dgm:prSet presAssocID="{0A971AD4-5513-AA47-BE81-E7B0199DC6B2}" presName="hierChild4" presStyleCnt="0"/>
      <dgm:spPr/>
    </dgm:pt>
    <dgm:pt modelId="{73FC69F8-46FF-8646-A559-E87E79A11B50}" type="pres">
      <dgm:prSet presAssocID="{75CF2C93-2A81-564E-A902-09614F79231B}" presName="Name17" presStyleLbl="parChTrans1D3" presStyleIdx="10" presStyleCnt="12"/>
      <dgm:spPr/>
    </dgm:pt>
    <dgm:pt modelId="{248D0700-A50C-3D44-A30B-6C1ECB10565B}" type="pres">
      <dgm:prSet presAssocID="{E722764F-DCD9-6442-ACD6-6802F79DAE39}" presName="hierRoot3" presStyleCnt="0"/>
      <dgm:spPr/>
    </dgm:pt>
    <dgm:pt modelId="{44FE3B6E-4874-BC4A-8011-E740B6E10781}" type="pres">
      <dgm:prSet presAssocID="{E722764F-DCD9-6442-ACD6-6802F79DAE39}" presName="composite3" presStyleCnt="0"/>
      <dgm:spPr/>
    </dgm:pt>
    <dgm:pt modelId="{BB613A91-F0DA-224A-8B70-8E4EC6E815F7}" type="pres">
      <dgm:prSet presAssocID="{E722764F-DCD9-6442-ACD6-6802F79DAE39}" presName="background3" presStyleLbl="node3" presStyleIdx="10" presStyleCnt="12"/>
      <dgm:spPr/>
    </dgm:pt>
    <dgm:pt modelId="{E2F50107-7AD2-6E4F-870A-3A642ED91FF0}" type="pres">
      <dgm:prSet presAssocID="{E722764F-DCD9-6442-ACD6-6802F79DAE39}" presName="text3" presStyleLbl="fgAcc3" presStyleIdx="10" presStyleCnt="12" custScaleX="205945" custScaleY="135222" custLinFactX="-207862" custLinFactY="100000" custLinFactNeighborX="-300000" custLinFactNeighborY="192562">
        <dgm:presLayoutVars>
          <dgm:chPref val="3"/>
        </dgm:presLayoutVars>
      </dgm:prSet>
      <dgm:spPr/>
    </dgm:pt>
    <dgm:pt modelId="{9F44FB78-E4D1-1A4C-911B-96EAC3463E68}" type="pres">
      <dgm:prSet presAssocID="{E722764F-DCD9-6442-ACD6-6802F79DAE39}" presName="hierChild4" presStyleCnt="0"/>
      <dgm:spPr/>
    </dgm:pt>
    <dgm:pt modelId="{53C55F6A-5F05-4340-B27B-5720B341FF0D}" type="pres">
      <dgm:prSet presAssocID="{CB5D22EB-41A3-AD4F-A6D3-B40AA1BFC37F}" presName="Name17" presStyleLbl="parChTrans1D3" presStyleIdx="11" presStyleCnt="12"/>
      <dgm:spPr/>
    </dgm:pt>
    <dgm:pt modelId="{73442A37-3D5C-A34E-BD8C-6C31CAEE78B9}" type="pres">
      <dgm:prSet presAssocID="{CA19DDEA-5E87-D246-9891-B6036E08944F}" presName="hierRoot3" presStyleCnt="0"/>
      <dgm:spPr/>
    </dgm:pt>
    <dgm:pt modelId="{C35EE8F5-F3E2-9345-8DA0-1D93844011A3}" type="pres">
      <dgm:prSet presAssocID="{CA19DDEA-5E87-D246-9891-B6036E08944F}" presName="composite3" presStyleCnt="0"/>
      <dgm:spPr/>
    </dgm:pt>
    <dgm:pt modelId="{A6F11243-EAB0-BA4C-A13C-5EE5CB4734A0}" type="pres">
      <dgm:prSet presAssocID="{CA19DDEA-5E87-D246-9891-B6036E08944F}" presName="background3" presStyleLbl="node3" presStyleIdx="11" presStyleCnt="12"/>
      <dgm:spPr/>
    </dgm:pt>
    <dgm:pt modelId="{3AF4DAE9-BF99-FA48-B33B-5146D0AEE61F}" type="pres">
      <dgm:prSet presAssocID="{CA19DDEA-5E87-D246-9891-B6036E08944F}" presName="text3" presStyleLbl="fgAcc3" presStyleIdx="11" presStyleCnt="12" custScaleX="168469" custScaleY="158870" custLinFactX="-200000" custLinFactY="100000" custLinFactNeighborX="-224046" custLinFactNeighborY="166149">
        <dgm:presLayoutVars>
          <dgm:chPref val="3"/>
        </dgm:presLayoutVars>
      </dgm:prSet>
      <dgm:spPr/>
    </dgm:pt>
    <dgm:pt modelId="{5083CF54-D318-7744-BC9E-D7F361336E12}" type="pres">
      <dgm:prSet presAssocID="{CA19DDEA-5E87-D246-9891-B6036E08944F}" presName="hierChild4" presStyleCnt="0"/>
      <dgm:spPr/>
    </dgm:pt>
  </dgm:ptLst>
  <dgm:cxnLst>
    <dgm:cxn modelId="{98E527DF-88BD-AD47-AC63-F22E8B8705DD}" type="presOf" srcId="{3855D2AE-980A-7F4F-AB7E-E0B88C47A8D9}" destId="{1F7ECE9C-C29A-294D-BA8C-1501470D52A2}" srcOrd="0" destOrd="0" presId="urn:microsoft.com/office/officeart/2005/8/layout/hierarchy1"/>
    <dgm:cxn modelId="{6138E0F5-45C7-A04D-B669-4B20736E1601}" type="presOf" srcId="{CC0A9BD3-945E-6549-B11A-09723F043522}" destId="{106315C1-4133-8A45-BE5E-D315493DFDD0}" srcOrd="0" destOrd="0" presId="urn:microsoft.com/office/officeart/2005/8/layout/hierarchy1"/>
    <dgm:cxn modelId="{6EDA2A91-2FAD-6D4C-9D43-FBC865C4B2A6}" type="presOf" srcId="{01CB469B-8FDE-5445-B749-A6C8A181383E}" destId="{3CB70251-CB51-9542-A349-6BFC2E323EDD}" srcOrd="0" destOrd="0" presId="urn:microsoft.com/office/officeart/2005/8/layout/hierarchy1"/>
    <dgm:cxn modelId="{55BBF466-57BF-3249-847E-88E6408ED629}" type="presOf" srcId="{CB5D22EB-41A3-AD4F-A6D3-B40AA1BFC37F}" destId="{53C55F6A-5F05-4340-B27B-5720B341FF0D}" srcOrd="0" destOrd="0" presId="urn:microsoft.com/office/officeart/2005/8/layout/hierarchy1"/>
    <dgm:cxn modelId="{AF7CE902-8AAC-5149-A428-3021FC769446}" type="presOf" srcId="{0A971AD4-5513-AA47-BE81-E7B0199DC6B2}" destId="{F135B1D5-4BA9-5147-ACCF-931EAA804D9A}" srcOrd="0" destOrd="0" presId="urn:microsoft.com/office/officeart/2005/8/layout/hierarchy1"/>
    <dgm:cxn modelId="{ABB26E40-E927-884B-9C89-7B98407161B0}" type="presOf" srcId="{5BBC1C48-5D3C-E640-87DB-FC6306F6D8A0}" destId="{DEF9DCB7-5B7B-FA48-A56E-4F600BFC1916}" srcOrd="0" destOrd="0" presId="urn:microsoft.com/office/officeart/2005/8/layout/hierarchy1"/>
    <dgm:cxn modelId="{18D6F972-8B09-234E-BF0D-B6D5CDABF2AE}" type="presOf" srcId="{014E5EF7-BB12-E448-B298-53CD233B6349}" destId="{FC857D05-0E13-B040-86A2-C3782BC6D94B}" srcOrd="0" destOrd="0" presId="urn:microsoft.com/office/officeart/2005/8/layout/hierarchy1"/>
    <dgm:cxn modelId="{713455B3-717D-9640-B43E-FF10904BAB4E}" type="presOf" srcId="{A4A3DE1D-4370-2948-866A-5080A385EBC6}" destId="{589D37DE-D7B2-2A41-AC06-99A0996271F9}" srcOrd="0" destOrd="0" presId="urn:microsoft.com/office/officeart/2005/8/layout/hierarchy1"/>
    <dgm:cxn modelId="{6385BF8A-1F37-6541-B076-06CE251FF96D}" type="presOf" srcId="{2D0C108A-2A4E-954E-AC72-A5FA34B6639F}" destId="{5DD4CD84-4947-4744-9ED7-A6AA876D32D0}" srcOrd="0" destOrd="0" presId="urn:microsoft.com/office/officeart/2005/8/layout/hierarchy1"/>
    <dgm:cxn modelId="{FD0481ED-7990-C146-92C9-FA17ED6E846C}" type="presOf" srcId="{A937E377-9FA5-5449-BA56-27979856D39A}" destId="{537346E9-1EC0-7441-9F56-267B3F6D6DD6}" srcOrd="0" destOrd="0" presId="urn:microsoft.com/office/officeart/2005/8/layout/hierarchy1"/>
    <dgm:cxn modelId="{A23F6875-27A9-4148-8E07-BB82F00CBA72}" srcId="{13172865-E80B-6D48-81EA-6D235C88DBE9}" destId="{C0F03BA4-2371-1444-8D86-3BF2776611E4}" srcOrd="4" destOrd="0" parTransId="{7A3CD95B-E83E-EF46-8EFF-0BB032B54890}" sibTransId="{81534647-4288-224D-ADAC-79A5C4F3ADE4}"/>
    <dgm:cxn modelId="{63E2DEB2-6BBE-E542-A9C2-F1991471D7F7}" type="presOf" srcId="{BC77490D-EC1A-B54E-A80F-C764973C3871}" destId="{D75F0093-18FA-8342-A57A-BC885DA0C85B}" srcOrd="0" destOrd="0" presId="urn:microsoft.com/office/officeart/2005/8/layout/hierarchy1"/>
    <dgm:cxn modelId="{55460B47-3F86-724F-A82B-704D79C9E4CD}" type="presOf" srcId="{7BBD19E2-6F2C-0C43-BD0E-394B1002F307}" destId="{75C68340-BC23-9546-9A28-9401AC98CEE8}" srcOrd="0" destOrd="0" presId="urn:microsoft.com/office/officeart/2005/8/layout/hierarchy1"/>
    <dgm:cxn modelId="{396BC722-3155-1B47-A631-3301F22A947E}" type="presOf" srcId="{C0F03BA4-2371-1444-8D86-3BF2776611E4}" destId="{DA761990-674B-8841-ABB4-C44C0C5E2CD8}" srcOrd="0" destOrd="0" presId="urn:microsoft.com/office/officeart/2005/8/layout/hierarchy1"/>
    <dgm:cxn modelId="{E888E7B7-AEC8-EA46-9F2E-F8769C8DF019}" type="presOf" srcId="{0A7292F0-B511-DD41-A511-CC5F63BB27E3}" destId="{A9D647A8-F38D-9647-B502-F3D9F5A7CBC2}" srcOrd="0" destOrd="0" presId="urn:microsoft.com/office/officeart/2005/8/layout/hierarchy1"/>
    <dgm:cxn modelId="{C0C95A05-116A-9B45-BEA8-2DCAF2DBD153}" srcId="{13172865-E80B-6D48-81EA-6D235C88DBE9}" destId="{46BCB7FC-0F9A-644E-A0A2-C55CB479BDD8}" srcOrd="6" destOrd="0" parTransId="{A937E377-9FA5-5449-BA56-27979856D39A}" sibTransId="{A55FDDBC-EE89-684D-859B-9CF825742F35}"/>
    <dgm:cxn modelId="{CA695E66-7491-B84C-9C9B-C4B039A63EF0}" srcId="{38EF0ED2-7F18-7F46-9748-EDF010D06594}" destId="{014E5EF7-BB12-E448-B298-53CD233B6349}" srcOrd="0" destOrd="0" parTransId="{B1DE4027-59AC-BE4D-88D3-51276C1A6465}" sibTransId="{BAD22BEC-9C77-074C-BDBF-C4B64D322506}"/>
    <dgm:cxn modelId="{D30B2214-D156-E448-BE11-471CCF51B373}" type="presOf" srcId="{3BCAF24A-DBB4-034B-B449-5173A938F305}" destId="{B188D6B9-5CDE-AE46-B39A-F864CD59CBB5}" srcOrd="0" destOrd="0" presId="urn:microsoft.com/office/officeart/2005/8/layout/hierarchy1"/>
    <dgm:cxn modelId="{C655DEE8-4B2C-064A-B2AE-A76195555D6A}" srcId="{014E5EF7-BB12-E448-B298-53CD233B6349}" destId="{FE45ACE0-1AF5-D64D-B78F-366CEE1C2EA4}" srcOrd="1" destOrd="0" parTransId="{3855D2AE-980A-7F4F-AB7E-E0B88C47A8D9}" sibTransId="{8C2525A2-702B-A04C-99A2-F030B464DEF7}"/>
    <dgm:cxn modelId="{CB85CFD2-5941-F742-AD7C-3C226717C1E2}" srcId="{FE45ACE0-1AF5-D64D-B78F-366CEE1C2EA4}" destId="{E722764F-DCD9-6442-ACD6-6802F79DAE39}" srcOrd="3" destOrd="0" parTransId="{75CF2C93-2A81-564E-A902-09614F79231B}" sibTransId="{DCCED736-5D6F-7546-A53E-7661609E5412}"/>
    <dgm:cxn modelId="{E4E8CB10-DDC3-884E-ABC2-1D2DF9F9A041}" srcId="{FE45ACE0-1AF5-D64D-B78F-366CEE1C2EA4}" destId="{BC77490D-EC1A-B54E-A80F-C764973C3871}" srcOrd="0" destOrd="0" parTransId="{3BCAF24A-DBB4-034B-B449-5173A938F305}" sibTransId="{02A50BCC-DC54-8340-B120-F2B9B25F45B8}"/>
    <dgm:cxn modelId="{D671CC47-8CCE-5348-AF1B-C3D5BB5A17A0}" type="presOf" srcId="{2D41D1F4-6957-8944-8239-02F007BE511F}" destId="{DE8068FD-556C-B340-BEE2-4A885ED71C4B}" srcOrd="0" destOrd="0" presId="urn:microsoft.com/office/officeart/2005/8/layout/hierarchy1"/>
    <dgm:cxn modelId="{295F4CC7-7834-5D43-9151-DA734332887E}" type="presOf" srcId="{ECABCC61-0840-6747-A608-8282225DF3E8}" destId="{8BB6C09C-CE9B-0449-B363-479F8B3B539F}" srcOrd="0" destOrd="0" presId="urn:microsoft.com/office/officeart/2005/8/layout/hierarchy1"/>
    <dgm:cxn modelId="{E8A7FFC2-2ED2-7A4D-A10D-E0890B496D2B}" srcId="{FE45ACE0-1AF5-D64D-B78F-366CEE1C2EA4}" destId="{CA19DDEA-5E87-D246-9891-B6036E08944F}" srcOrd="4" destOrd="0" parTransId="{CB5D22EB-41A3-AD4F-A6D3-B40AA1BFC37F}" sibTransId="{FE285AE2-307F-6540-850B-A2433902C3EB}"/>
    <dgm:cxn modelId="{296C5A42-CBD9-804C-B9A9-DE298626256C}" type="presOf" srcId="{7A3CD95B-E83E-EF46-8EFF-0BB032B54890}" destId="{F112ECF5-043E-F24B-BCDA-13E37E8213A1}" srcOrd="0" destOrd="0" presId="urn:microsoft.com/office/officeart/2005/8/layout/hierarchy1"/>
    <dgm:cxn modelId="{6F3F002A-926F-FA43-80C8-93496AF1E334}" srcId="{13172865-E80B-6D48-81EA-6D235C88DBE9}" destId="{ECABCC61-0840-6747-A608-8282225DF3E8}" srcOrd="3" destOrd="0" parTransId="{7BBD19E2-6F2C-0C43-BD0E-394B1002F307}" sibTransId="{BE671572-08E0-1F4E-B3C4-057E3F83516A}"/>
    <dgm:cxn modelId="{9674CB1B-7467-5B45-9E29-82654DD6036B}" type="presOf" srcId="{69C31760-586D-9941-9426-76F6436FB2E8}" destId="{93D9137A-F3A8-714A-87F5-79EFF299F759}" srcOrd="0" destOrd="0" presId="urn:microsoft.com/office/officeart/2005/8/layout/hierarchy1"/>
    <dgm:cxn modelId="{29B63068-3E37-3849-ADFF-CE0788CE3AC7}" srcId="{13172865-E80B-6D48-81EA-6D235C88DBE9}" destId="{2D0C108A-2A4E-954E-AC72-A5FA34B6639F}" srcOrd="0" destOrd="0" parTransId="{A4A3DE1D-4370-2948-866A-5080A385EBC6}" sibTransId="{C19750D6-4D23-C24B-B14F-2ECECC0B51D9}"/>
    <dgm:cxn modelId="{11411FDC-C0CC-9F4B-B0F5-F0C2E96428F9}" type="presOf" srcId="{13172865-E80B-6D48-81EA-6D235C88DBE9}" destId="{383AB64E-FEDE-BD41-957C-FF1E33A382DA}" srcOrd="0" destOrd="0" presId="urn:microsoft.com/office/officeart/2005/8/layout/hierarchy1"/>
    <dgm:cxn modelId="{444C23F2-6912-0F48-BD7A-43678DA47D40}" type="presOf" srcId="{CA19DDEA-5E87-D246-9891-B6036E08944F}" destId="{3AF4DAE9-BF99-FA48-B33B-5146D0AEE61F}" srcOrd="0" destOrd="0" presId="urn:microsoft.com/office/officeart/2005/8/layout/hierarchy1"/>
    <dgm:cxn modelId="{5DA38D00-04DA-A24F-8978-6074E21F26F9}" type="presOf" srcId="{75CF2C93-2A81-564E-A902-09614F79231B}" destId="{73FC69F8-46FF-8646-A559-E87E79A11B50}" srcOrd="0" destOrd="0" presId="urn:microsoft.com/office/officeart/2005/8/layout/hierarchy1"/>
    <dgm:cxn modelId="{2EE3B863-7B1F-0049-A561-1D289D948DC9}" type="presOf" srcId="{E20FA9D9-8A38-1D47-90C5-E42F0EAB566A}" destId="{E888D18C-283A-144D-B20F-F85134CDD475}" srcOrd="0" destOrd="0" presId="urn:microsoft.com/office/officeart/2005/8/layout/hierarchy1"/>
    <dgm:cxn modelId="{75BA4123-298A-3747-AFA1-27579BE5E836}" type="presOf" srcId="{799061C0-2B07-BD4F-84B7-12BBE2942D04}" destId="{04853E82-9184-9D4F-8FD2-26D1C30DC12D}" srcOrd="0" destOrd="0" presId="urn:microsoft.com/office/officeart/2005/8/layout/hierarchy1"/>
    <dgm:cxn modelId="{41120D8F-E681-5A4A-9ADB-A36EEDD47222}" srcId="{13172865-E80B-6D48-81EA-6D235C88DBE9}" destId="{DA5E7C24-A4DB-F04C-953F-68FCC6AD0C59}" srcOrd="2" destOrd="0" parTransId="{69C31760-586D-9941-9426-76F6436FB2E8}" sibTransId="{72A10E4B-B139-CC45-84FD-EF8D832C8408}"/>
    <dgm:cxn modelId="{5DD01203-A0D7-2F42-B86E-3213C6A8DEDC}" type="presOf" srcId="{FE45ACE0-1AF5-D64D-B78F-366CEE1C2EA4}" destId="{07333A3E-5847-794E-A9D4-0CA01DFCA63B}" srcOrd="0" destOrd="0" presId="urn:microsoft.com/office/officeart/2005/8/layout/hierarchy1"/>
    <dgm:cxn modelId="{DB99686F-7335-0B48-8191-4EC3C9AA901D}" type="presOf" srcId="{E722764F-DCD9-6442-ACD6-6802F79DAE39}" destId="{E2F50107-7AD2-6E4F-870A-3A642ED91FF0}" srcOrd="0" destOrd="0" presId="urn:microsoft.com/office/officeart/2005/8/layout/hierarchy1"/>
    <dgm:cxn modelId="{A1119752-C89F-424B-81AF-4BAC42AD1592}" srcId="{FE45ACE0-1AF5-D64D-B78F-366CEE1C2EA4}" destId="{E20FA9D9-8A38-1D47-90C5-E42F0EAB566A}" srcOrd="1" destOrd="0" parTransId="{0A7292F0-B511-DD41-A511-CC5F63BB27E3}" sibTransId="{6E8449F0-7CFB-B642-8E62-041D1B25706A}"/>
    <dgm:cxn modelId="{A3238345-7199-614A-99DA-4A0A927A0647}" type="presOf" srcId="{DA5E7C24-A4DB-F04C-953F-68FCC6AD0C59}" destId="{95C33B55-68C1-F24F-B750-2F77D1E35864}" srcOrd="0" destOrd="0" presId="urn:microsoft.com/office/officeart/2005/8/layout/hierarchy1"/>
    <dgm:cxn modelId="{E29D27BC-48D3-CF4E-B307-CCC3F3428DA0}" srcId="{014E5EF7-BB12-E448-B298-53CD233B6349}" destId="{13172865-E80B-6D48-81EA-6D235C88DBE9}" srcOrd="0" destOrd="0" parTransId="{F06B9CAE-540E-A94C-AA36-A349181CDBB5}" sibTransId="{E10CBF20-2E42-C240-94AB-2DBCB0FDE0A9}"/>
    <dgm:cxn modelId="{07086E46-41CB-CC4A-B0E0-7991B7AE7137}" type="presOf" srcId="{F06B9CAE-540E-A94C-AA36-A349181CDBB5}" destId="{B8DCAFA6-1DB9-4247-AD94-FAD6DA6E0E56}" srcOrd="0" destOrd="0" presId="urn:microsoft.com/office/officeart/2005/8/layout/hierarchy1"/>
    <dgm:cxn modelId="{92687215-A1AC-874A-BB22-D407C9C8B044}" type="presOf" srcId="{38EF0ED2-7F18-7F46-9748-EDF010D06594}" destId="{F7FAB84F-4B41-5446-B8DA-146DD2C9EA03}" srcOrd="0" destOrd="0" presId="urn:microsoft.com/office/officeart/2005/8/layout/hierarchy1"/>
    <dgm:cxn modelId="{9DEAE647-6B00-E447-9382-1D0B6006022D}" srcId="{FE45ACE0-1AF5-D64D-B78F-366CEE1C2EA4}" destId="{0A971AD4-5513-AA47-BE81-E7B0199DC6B2}" srcOrd="2" destOrd="0" parTransId="{2D41D1F4-6957-8944-8239-02F007BE511F}" sibTransId="{32C6B4C9-4742-1F47-AE2A-98C9027405ED}"/>
    <dgm:cxn modelId="{4C493D75-8FAE-E64D-8BE7-4E9C6818F3FF}" srcId="{13172865-E80B-6D48-81EA-6D235C88DBE9}" destId="{CC0A9BD3-945E-6549-B11A-09723F043522}" srcOrd="1" destOrd="0" parTransId="{799061C0-2B07-BD4F-84B7-12BBE2942D04}" sibTransId="{2AEA5996-7D46-694C-9FA1-0D9BBF86F1B3}"/>
    <dgm:cxn modelId="{F6DDA05E-19C3-7C4A-B456-DCE4A84985CF}" type="presOf" srcId="{46BCB7FC-0F9A-644E-A0A2-C55CB479BDD8}" destId="{43079B01-7D1C-C94A-BFDD-50B5D64806D3}" srcOrd="0" destOrd="0" presId="urn:microsoft.com/office/officeart/2005/8/layout/hierarchy1"/>
    <dgm:cxn modelId="{CB9790E1-0772-2F4E-9EF6-C52551E22311}" srcId="{13172865-E80B-6D48-81EA-6D235C88DBE9}" destId="{01CB469B-8FDE-5445-B749-A6C8A181383E}" srcOrd="5" destOrd="0" parTransId="{5BBC1C48-5D3C-E640-87DB-FC6306F6D8A0}" sibTransId="{7E9BBBF1-971A-734F-930A-A24727312CFF}"/>
    <dgm:cxn modelId="{B9071CF5-7F87-2B4D-9060-1535B8C548AA}" type="presParOf" srcId="{F7FAB84F-4B41-5446-B8DA-146DD2C9EA03}" destId="{BE603D57-A8F0-CD4C-B7FC-3B950E5D8A87}" srcOrd="0" destOrd="0" presId="urn:microsoft.com/office/officeart/2005/8/layout/hierarchy1"/>
    <dgm:cxn modelId="{0F64FA9B-DF60-7946-AA46-E64FFE6363A7}" type="presParOf" srcId="{BE603D57-A8F0-CD4C-B7FC-3B950E5D8A87}" destId="{F69AF393-EB45-7344-8243-0620840DFB3F}" srcOrd="0" destOrd="0" presId="urn:microsoft.com/office/officeart/2005/8/layout/hierarchy1"/>
    <dgm:cxn modelId="{E63A2369-4E10-1542-96F6-CF257C30E5EA}" type="presParOf" srcId="{F69AF393-EB45-7344-8243-0620840DFB3F}" destId="{4FDB320B-664C-A744-80E3-8F323E7F5900}" srcOrd="0" destOrd="0" presId="urn:microsoft.com/office/officeart/2005/8/layout/hierarchy1"/>
    <dgm:cxn modelId="{5B2C8A59-3A00-3845-9D30-F3E066C9AFEE}" type="presParOf" srcId="{F69AF393-EB45-7344-8243-0620840DFB3F}" destId="{FC857D05-0E13-B040-86A2-C3782BC6D94B}" srcOrd="1" destOrd="0" presId="urn:microsoft.com/office/officeart/2005/8/layout/hierarchy1"/>
    <dgm:cxn modelId="{2DE5F483-CCAC-5C4F-8A2F-62F842FB1211}" type="presParOf" srcId="{BE603D57-A8F0-CD4C-B7FC-3B950E5D8A87}" destId="{CF0F3275-CCC0-FD46-8B4B-46479EB5D6FE}" srcOrd="1" destOrd="0" presId="urn:microsoft.com/office/officeart/2005/8/layout/hierarchy1"/>
    <dgm:cxn modelId="{92A0C501-32B2-DD4E-84E5-4E4B621F36A3}" type="presParOf" srcId="{CF0F3275-CCC0-FD46-8B4B-46479EB5D6FE}" destId="{B8DCAFA6-1DB9-4247-AD94-FAD6DA6E0E56}" srcOrd="0" destOrd="0" presId="urn:microsoft.com/office/officeart/2005/8/layout/hierarchy1"/>
    <dgm:cxn modelId="{C2130973-607E-A54A-BA02-F2FE5A10AAE5}" type="presParOf" srcId="{CF0F3275-CCC0-FD46-8B4B-46479EB5D6FE}" destId="{7C26B8BB-8007-7648-9B3D-5E6AC52E90A9}" srcOrd="1" destOrd="0" presId="urn:microsoft.com/office/officeart/2005/8/layout/hierarchy1"/>
    <dgm:cxn modelId="{3C5ADBBA-097B-C54B-9D0A-8D6197829BF0}" type="presParOf" srcId="{7C26B8BB-8007-7648-9B3D-5E6AC52E90A9}" destId="{B3331154-71C6-2941-A3E2-AB7C72AFBE77}" srcOrd="0" destOrd="0" presId="urn:microsoft.com/office/officeart/2005/8/layout/hierarchy1"/>
    <dgm:cxn modelId="{FC13BA15-37C8-404B-B22D-324DB581E605}" type="presParOf" srcId="{B3331154-71C6-2941-A3E2-AB7C72AFBE77}" destId="{C9E871FC-6671-2E4B-81E9-E0836BF09252}" srcOrd="0" destOrd="0" presId="urn:microsoft.com/office/officeart/2005/8/layout/hierarchy1"/>
    <dgm:cxn modelId="{EF970A29-C52F-F144-B319-A66482E96E62}" type="presParOf" srcId="{B3331154-71C6-2941-A3E2-AB7C72AFBE77}" destId="{383AB64E-FEDE-BD41-957C-FF1E33A382DA}" srcOrd="1" destOrd="0" presId="urn:microsoft.com/office/officeart/2005/8/layout/hierarchy1"/>
    <dgm:cxn modelId="{6A275DB7-8D63-4B45-ACD4-453C18E2F221}" type="presParOf" srcId="{7C26B8BB-8007-7648-9B3D-5E6AC52E90A9}" destId="{3761028F-BCE8-9A4A-A7EF-83318C83CA07}" srcOrd="1" destOrd="0" presId="urn:microsoft.com/office/officeart/2005/8/layout/hierarchy1"/>
    <dgm:cxn modelId="{839F4281-BC55-D640-93D4-D4FB25909342}" type="presParOf" srcId="{3761028F-BCE8-9A4A-A7EF-83318C83CA07}" destId="{589D37DE-D7B2-2A41-AC06-99A0996271F9}" srcOrd="0" destOrd="0" presId="urn:microsoft.com/office/officeart/2005/8/layout/hierarchy1"/>
    <dgm:cxn modelId="{6DD75855-4CC5-6945-86A2-B821139A4C2A}" type="presParOf" srcId="{3761028F-BCE8-9A4A-A7EF-83318C83CA07}" destId="{F07EAB5A-3738-F447-9142-05713ED28F07}" srcOrd="1" destOrd="0" presId="urn:microsoft.com/office/officeart/2005/8/layout/hierarchy1"/>
    <dgm:cxn modelId="{79D9013C-52B0-6E4D-996C-02E98C265F05}" type="presParOf" srcId="{F07EAB5A-3738-F447-9142-05713ED28F07}" destId="{0D15D660-8B49-E944-9F4C-8973EBC2F84A}" srcOrd="0" destOrd="0" presId="urn:microsoft.com/office/officeart/2005/8/layout/hierarchy1"/>
    <dgm:cxn modelId="{D6BCEA23-ECAD-E940-8752-33935228EFB7}" type="presParOf" srcId="{0D15D660-8B49-E944-9F4C-8973EBC2F84A}" destId="{1DFB023F-B2A6-D541-A1B2-85D15A38D6C8}" srcOrd="0" destOrd="0" presId="urn:microsoft.com/office/officeart/2005/8/layout/hierarchy1"/>
    <dgm:cxn modelId="{A3B7E670-04FF-9A4E-B5A6-F882FBD1FF87}" type="presParOf" srcId="{0D15D660-8B49-E944-9F4C-8973EBC2F84A}" destId="{5DD4CD84-4947-4744-9ED7-A6AA876D32D0}" srcOrd="1" destOrd="0" presId="urn:microsoft.com/office/officeart/2005/8/layout/hierarchy1"/>
    <dgm:cxn modelId="{23B2C564-AAE9-0848-8F0D-B1D29BE69D0D}" type="presParOf" srcId="{F07EAB5A-3738-F447-9142-05713ED28F07}" destId="{A225D418-8AA5-A74B-8D5E-E77885B0C3D4}" srcOrd="1" destOrd="0" presId="urn:microsoft.com/office/officeart/2005/8/layout/hierarchy1"/>
    <dgm:cxn modelId="{4263AF55-0B53-ED49-B937-564AECFC5522}" type="presParOf" srcId="{3761028F-BCE8-9A4A-A7EF-83318C83CA07}" destId="{04853E82-9184-9D4F-8FD2-26D1C30DC12D}" srcOrd="2" destOrd="0" presId="urn:microsoft.com/office/officeart/2005/8/layout/hierarchy1"/>
    <dgm:cxn modelId="{94D050AA-2C70-6447-A89F-0F23D05E5257}" type="presParOf" srcId="{3761028F-BCE8-9A4A-A7EF-83318C83CA07}" destId="{98B2E6D7-7E22-B941-92B2-B175913F4339}" srcOrd="3" destOrd="0" presId="urn:microsoft.com/office/officeart/2005/8/layout/hierarchy1"/>
    <dgm:cxn modelId="{741EE6B8-BD98-1C45-B593-7330A6F3E900}" type="presParOf" srcId="{98B2E6D7-7E22-B941-92B2-B175913F4339}" destId="{72C5B2C5-4751-0942-86C1-ADE9C5B6FF5F}" srcOrd="0" destOrd="0" presId="urn:microsoft.com/office/officeart/2005/8/layout/hierarchy1"/>
    <dgm:cxn modelId="{03CC8D44-1736-2D47-B5A8-35D148359700}" type="presParOf" srcId="{72C5B2C5-4751-0942-86C1-ADE9C5B6FF5F}" destId="{4DE6F5A7-3899-0542-AA8E-8D34223C331B}" srcOrd="0" destOrd="0" presId="urn:microsoft.com/office/officeart/2005/8/layout/hierarchy1"/>
    <dgm:cxn modelId="{0547FB5B-4C6B-7545-841F-8B5FB132453B}" type="presParOf" srcId="{72C5B2C5-4751-0942-86C1-ADE9C5B6FF5F}" destId="{106315C1-4133-8A45-BE5E-D315493DFDD0}" srcOrd="1" destOrd="0" presId="urn:microsoft.com/office/officeart/2005/8/layout/hierarchy1"/>
    <dgm:cxn modelId="{294A07CB-6723-0048-BC73-5EA8510ACE82}" type="presParOf" srcId="{98B2E6D7-7E22-B941-92B2-B175913F4339}" destId="{38E2935A-994D-AE4A-9B39-FB6FC7338614}" srcOrd="1" destOrd="0" presId="urn:microsoft.com/office/officeart/2005/8/layout/hierarchy1"/>
    <dgm:cxn modelId="{E8DC9E1A-4EC2-F44D-A0DF-E63212D4ED82}" type="presParOf" srcId="{3761028F-BCE8-9A4A-A7EF-83318C83CA07}" destId="{93D9137A-F3A8-714A-87F5-79EFF299F759}" srcOrd="4" destOrd="0" presId="urn:microsoft.com/office/officeart/2005/8/layout/hierarchy1"/>
    <dgm:cxn modelId="{DAD4D9CD-11A3-984D-9C77-1F4F39E57B54}" type="presParOf" srcId="{3761028F-BCE8-9A4A-A7EF-83318C83CA07}" destId="{7DDF5F2E-D5CA-2641-8EDC-F0FE7180D165}" srcOrd="5" destOrd="0" presId="urn:microsoft.com/office/officeart/2005/8/layout/hierarchy1"/>
    <dgm:cxn modelId="{89E75705-6666-7D48-A64C-48B1069F35F8}" type="presParOf" srcId="{7DDF5F2E-D5CA-2641-8EDC-F0FE7180D165}" destId="{D4B032DF-6641-6242-B161-BC99C1D86C95}" srcOrd="0" destOrd="0" presId="urn:microsoft.com/office/officeart/2005/8/layout/hierarchy1"/>
    <dgm:cxn modelId="{68E082CE-BBEA-0E4D-923A-9EBA7FB0B196}" type="presParOf" srcId="{D4B032DF-6641-6242-B161-BC99C1D86C95}" destId="{73466F01-33C4-864D-90BA-D44212B42A8B}" srcOrd="0" destOrd="0" presId="urn:microsoft.com/office/officeart/2005/8/layout/hierarchy1"/>
    <dgm:cxn modelId="{FD5EF07A-E68A-6943-B820-A693CAEA483F}" type="presParOf" srcId="{D4B032DF-6641-6242-B161-BC99C1D86C95}" destId="{95C33B55-68C1-F24F-B750-2F77D1E35864}" srcOrd="1" destOrd="0" presId="urn:microsoft.com/office/officeart/2005/8/layout/hierarchy1"/>
    <dgm:cxn modelId="{08C7916A-FAB7-414E-85B8-42714A999318}" type="presParOf" srcId="{7DDF5F2E-D5CA-2641-8EDC-F0FE7180D165}" destId="{5A6CC927-8276-A449-9EB1-5F53B9B3B6C9}" srcOrd="1" destOrd="0" presId="urn:microsoft.com/office/officeart/2005/8/layout/hierarchy1"/>
    <dgm:cxn modelId="{DAE92DD9-B029-C945-8FF1-F19F6C0D54D6}" type="presParOf" srcId="{3761028F-BCE8-9A4A-A7EF-83318C83CA07}" destId="{75C68340-BC23-9546-9A28-9401AC98CEE8}" srcOrd="6" destOrd="0" presId="urn:microsoft.com/office/officeart/2005/8/layout/hierarchy1"/>
    <dgm:cxn modelId="{087196E7-A0A1-7D44-B7E1-5FCA35B61BFB}" type="presParOf" srcId="{3761028F-BCE8-9A4A-A7EF-83318C83CA07}" destId="{D8D41DCA-10D9-3B42-BEFF-EC9D8D73E26D}" srcOrd="7" destOrd="0" presId="urn:microsoft.com/office/officeart/2005/8/layout/hierarchy1"/>
    <dgm:cxn modelId="{CCF82389-9BA9-7943-8383-7A020443B956}" type="presParOf" srcId="{D8D41DCA-10D9-3B42-BEFF-EC9D8D73E26D}" destId="{52BC7DA4-8829-5A47-B630-23385624DFB5}" srcOrd="0" destOrd="0" presId="urn:microsoft.com/office/officeart/2005/8/layout/hierarchy1"/>
    <dgm:cxn modelId="{4B60E8D9-5DDD-C54E-87B9-78D59DEF9BE2}" type="presParOf" srcId="{52BC7DA4-8829-5A47-B630-23385624DFB5}" destId="{567CBAE8-D6DE-DD44-93BE-2106633B248E}" srcOrd="0" destOrd="0" presId="urn:microsoft.com/office/officeart/2005/8/layout/hierarchy1"/>
    <dgm:cxn modelId="{4096B3F5-0A0D-9E4C-8A4F-9304D1DD35B5}" type="presParOf" srcId="{52BC7DA4-8829-5A47-B630-23385624DFB5}" destId="{8BB6C09C-CE9B-0449-B363-479F8B3B539F}" srcOrd="1" destOrd="0" presId="urn:microsoft.com/office/officeart/2005/8/layout/hierarchy1"/>
    <dgm:cxn modelId="{FB68BCF0-2BC3-924A-A260-2FB78194FFA6}" type="presParOf" srcId="{D8D41DCA-10D9-3B42-BEFF-EC9D8D73E26D}" destId="{BE5E6363-14B8-9344-8E44-D7E99DA4BD64}" srcOrd="1" destOrd="0" presId="urn:microsoft.com/office/officeart/2005/8/layout/hierarchy1"/>
    <dgm:cxn modelId="{A9672FE5-0730-7E43-AFB4-11105E3DC943}" type="presParOf" srcId="{3761028F-BCE8-9A4A-A7EF-83318C83CA07}" destId="{F112ECF5-043E-F24B-BCDA-13E37E8213A1}" srcOrd="8" destOrd="0" presId="urn:microsoft.com/office/officeart/2005/8/layout/hierarchy1"/>
    <dgm:cxn modelId="{CCDAB6AA-F203-DD4A-9FDA-AD2CD5E8F197}" type="presParOf" srcId="{3761028F-BCE8-9A4A-A7EF-83318C83CA07}" destId="{D85D7D07-D89B-2A42-A7A9-1EE8037225D8}" srcOrd="9" destOrd="0" presId="urn:microsoft.com/office/officeart/2005/8/layout/hierarchy1"/>
    <dgm:cxn modelId="{53C4AB33-9C81-F045-9955-5FCE0F1EA7CD}" type="presParOf" srcId="{D85D7D07-D89B-2A42-A7A9-1EE8037225D8}" destId="{3D5E034B-023B-D14A-8BC9-D89A8C52F401}" srcOrd="0" destOrd="0" presId="urn:microsoft.com/office/officeart/2005/8/layout/hierarchy1"/>
    <dgm:cxn modelId="{DAD3432F-28A4-B840-92C9-96DFEE28C496}" type="presParOf" srcId="{3D5E034B-023B-D14A-8BC9-D89A8C52F401}" destId="{096DDE57-3C2D-C34E-938B-260FCF5B4C41}" srcOrd="0" destOrd="0" presId="urn:microsoft.com/office/officeart/2005/8/layout/hierarchy1"/>
    <dgm:cxn modelId="{7EE7612F-4024-B144-B00B-A6CF92874B75}" type="presParOf" srcId="{3D5E034B-023B-D14A-8BC9-D89A8C52F401}" destId="{DA761990-674B-8841-ABB4-C44C0C5E2CD8}" srcOrd="1" destOrd="0" presId="urn:microsoft.com/office/officeart/2005/8/layout/hierarchy1"/>
    <dgm:cxn modelId="{ADD69301-909C-E04A-8D76-3D6397BD35E6}" type="presParOf" srcId="{D85D7D07-D89B-2A42-A7A9-1EE8037225D8}" destId="{76D0C4D6-59A7-854E-8806-68952187EA11}" srcOrd="1" destOrd="0" presId="urn:microsoft.com/office/officeart/2005/8/layout/hierarchy1"/>
    <dgm:cxn modelId="{E28C840C-81CB-364E-B8C7-7F7D5865844C}" type="presParOf" srcId="{3761028F-BCE8-9A4A-A7EF-83318C83CA07}" destId="{DEF9DCB7-5B7B-FA48-A56E-4F600BFC1916}" srcOrd="10" destOrd="0" presId="urn:microsoft.com/office/officeart/2005/8/layout/hierarchy1"/>
    <dgm:cxn modelId="{0CB4D64C-5988-B24A-837D-917B5DFAF700}" type="presParOf" srcId="{3761028F-BCE8-9A4A-A7EF-83318C83CA07}" destId="{1FF0C009-B200-BC43-A04D-8FF1CFAF97CC}" srcOrd="11" destOrd="0" presId="urn:microsoft.com/office/officeart/2005/8/layout/hierarchy1"/>
    <dgm:cxn modelId="{2DAD0A37-E153-0F4F-9F51-8F98D1AEB2C2}" type="presParOf" srcId="{1FF0C009-B200-BC43-A04D-8FF1CFAF97CC}" destId="{2F7D7ECD-4647-144C-AE82-CE49D32AC77A}" srcOrd="0" destOrd="0" presId="urn:microsoft.com/office/officeart/2005/8/layout/hierarchy1"/>
    <dgm:cxn modelId="{F754B290-065C-3742-B8FA-B679CFF6049D}" type="presParOf" srcId="{2F7D7ECD-4647-144C-AE82-CE49D32AC77A}" destId="{A9CE70CE-CB52-C241-ADFE-2482D2BCB4B6}" srcOrd="0" destOrd="0" presId="urn:microsoft.com/office/officeart/2005/8/layout/hierarchy1"/>
    <dgm:cxn modelId="{305DCC34-684F-214B-83B0-30D2E5FF3224}" type="presParOf" srcId="{2F7D7ECD-4647-144C-AE82-CE49D32AC77A}" destId="{3CB70251-CB51-9542-A349-6BFC2E323EDD}" srcOrd="1" destOrd="0" presId="urn:microsoft.com/office/officeart/2005/8/layout/hierarchy1"/>
    <dgm:cxn modelId="{E5CA0B37-A6E4-5B4E-9307-BC4C66783E9D}" type="presParOf" srcId="{1FF0C009-B200-BC43-A04D-8FF1CFAF97CC}" destId="{2430591D-5731-4840-B942-1389DA03EE3E}" srcOrd="1" destOrd="0" presId="urn:microsoft.com/office/officeart/2005/8/layout/hierarchy1"/>
    <dgm:cxn modelId="{9C1CEACB-731C-124E-A06D-C9D2BDD749AB}" type="presParOf" srcId="{3761028F-BCE8-9A4A-A7EF-83318C83CA07}" destId="{537346E9-1EC0-7441-9F56-267B3F6D6DD6}" srcOrd="12" destOrd="0" presId="urn:microsoft.com/office/officeart/2005/8/layout/hierarchy1"/>
    <dgm:cxn modelId="{72C0B34C-F0D1-BB40-84C8-FBBC2B6A304F}" type="presParOf" srcId="{3761028F-BCE8-9A4A-A7EF-83318C83CA07}" destId="{EEC68B91-A6D1-734F-917F-035BA584EA6C}" srcOrd="13" destOrd="0" presId="urn:microsoft.com/office/officeart/2005/8/layout/hierarchy1"/>
    <dgm:cxn modelId="{A99153EC-3003-6B43-ACB5-71424FBA1630}" type="presParOf" srcId="{EEC68B91-A6D1-734F-917F-035BA584EA6C}" destId="{29987F99-B4CC-724B-AF32-80955BBB0445}" srcOrd="0" destOrd="0" presId="urn:microsoft.com/office/officeart/2005/8/layout/hierarchy1"/>
    <dgm:cxn modelId="{160D1E49-D9C8-5C4E-98EF-AAD84B4C601A}" type="presParOf" srcId="{29987F99-B4CC-724B-AF32-80955BBB0445}" destId="{BAAE048D-DE36-7446-8680-7D4362FEDB79}" srcOrd="0" destOrd="0" presId="urn:microsoft.com/office/officeart/2005/8/layout/hierarchy1"/>
    <dgm:cxn modelId="{D86A4CF7-4442-E14A-929D-A76AD32E3182}" type="presParOf" srcId="{29987F99-B4CC-724B-AF32-80955BBB0445}" destId="{43079B01-7D1C-C94A-BFDD-50B5D64806D3}" srcOrd="1" destOrd="0" presId="urn:microsoft.com/office/officeart/2005/8/layout/hierarchy1"/>
    <dgm:cxn modelId="{637D6CFE-9FCD-9747-BE76-FFF32F7694A0}" type="presParOf" srcId="{EEC68B91-A6D1-734F-917F-035BA584EA6C}" destId="{24446EEF-9C7E-7D40-A699-98F2212EF56C}" srcOrd="1" destOrd="0" presId="urn:microsoft.com/office/officeart/2005/8/layout/hierarchy1"/>
    <dgm:cxn modelId="{B34E321E-5B34-AC4C-B40B-D9235B27B075}" type="presParOf" srcId="{CF0F3275-CCC0-FD46-8B4B-46479EB5D6FE}" destId="{1F7ECE9C-C29A-294D-BA8C-1501470D52A2}" srcOrd="2" destOrd="0" presId="urn:microsoft.com/office/officeart/2005/8/layout/hierarchy1"/>
    <dgm:cxn modelId="{C9F5D7A4-F014-6E48-9D76-9D0837E441C4}" type="presParOf" srcId="{CF0F3275-CCC0-FD46-8B4B-46479EB5D6FE}" destId="{3F261EAF-0EAC-7C4C-BF24-59B1733F8D9D}" srcOrd="3" destOrd="0" presId="urn:microsoft.com/office/officeart/2005/8/layout/hierarchy1"/>
    <dgm:cxn modelId="{16A75A07-FFB5-E34C-9DEC-541254916B1F}" type="presParOf" srcId="{3F261EAF-0EAC-7C4C-BF24-59B1733F8D9D}" destId="{B7EB62EB-3968-4C4A-8622-9035E7D41D18}" srcOrd="0" destOrd="0" presId="urn:microsoft.com/office/officeart/2005/8/layout/hierarchy1"/>
    <dgm:cxn modelId="{77D3C947-E58A-BF43-B816-D22E277DC586}" type="presParOf" srcId="{B7EB62EB-3968-4C4A-8622-9035E7D41D18}" destId="{8010D3D7-7A34-004D-9C33-08EA3BB8EC64}" srcOrd="0" destOrd="0" presId="urn:microsoft.com/office/officeart/2005/8/layout/hierarchy1"/>
    <dgm:cxn modelId="{1A579D2D-3C47-6C47-91CE-84C466116B79}" type="presParOf" srcId="{B7EB62EB-3968-4C4A-8622-9035E7D41D18}" destId="{07333A3E-5847-794E-A9D4-0CA01DFCA63B}" srcOrd="1" destOrd="0" presId="urn:microsoft.com/office/officeart/2005/8/layout/hierarchy1"/>
    <dgm:cxn modelId="{8437D765-C27F-C54F-A1FC-4AB6AB05BE10}" type="presParOf" srcId="{3F261EAF-0EAC-7C4C-BF24-59B1733F8D9D}" destId="{4FBA347D-D78E-C343-A407-CBA0A886981F}" srcOrd="1" destOrd="0" presId="urn:microsoft.com/office/officeart/2005/8/layout/hierarchy1"/>
    <dgm:cxn modelId="{942227FE-0838-5D4C-A082-CA97C13DE819}" type="presParOf" srcId="{4FBA347D-D78E-C343-A407-CBA0A886981F}" destId="{B188D6B9-5CDE-AE46-B39A-F864CD59CBB5}" srcOrd="0" destOrd="0" presId="urn:microsoft.com/office/officeart/2005/8/layout/hierarchy1"/>
    <dgm:cxn modelId="{77B9C0DA-1AEA-7944-8B1B-A4E0CF039688}" type="presParOf" srcId="{4FBA347D-D78E-C343-A407-CBA0A886981F}" destId="{A39389F7-B4A4-014C-A1A0-46C1B79D2F11}" srcOrd="1" destOrd="0" presId="urn:microsoft.com/office/officeart/2005/8/layout/hierarchy1"/>
    <dgm:cxn modelId="{F25B1CB0-C67E-B548-B69B-9A7363CB76CE}" type="presParOf" srcId="{A39389F7-B4A4-014C-A1A0-46C1B79D2F11}" destId="{8F87998A-DF25-CD4A-B06D-1F2C72597DAF}" srcOrd="0" destOrd="0" presId="urn:microsoft.com/office/officeart/2005/8/layout/hierarchy1"/>
    <dgm:cxn modelId="{8C7695F7-684C-A24B-81BF-27552A236B3C}" type="presParOf" srcId="{8F87998A-DF25-CD4A-B06D-1F2C72597DAF}" destId="{27AEB9EE-F943-1C4F-819D-64F53819E860}" srcOrd="0" destOrd="0" presId="urn:microsoft.com/office/officeart/2005/8/layout/hierarchy1"/>
    <dgm:cxn modelId="{FBFCC100-C020-DF43-8983-E58685A46038}" type="presParOf" srcId="{8F87998A-DF25-CD4A-B06D-1F2C72597DAF}" destId="{D75F0093-18FA-8342-A57A-BC885DA0C85B}" srcOrd="1" destOrd="0" presId="urn:microsoft.com/office/officeart/2005/8/layout/hierarchy1"/>
    <dgm:cxn modelId="{B0A299F8-7B76-A343-A18A-D536A97E5AAF}" type="presParOf" srcId="{A39389F7-B4A4-014C-A1A0-46C1B79D2F11}" destId="{C9D923C6-BD8B-4F40-80FD-6714BC5BA6DD}" srcOrd="1" destOrd="0" presId="urn:microsoft.com/office/officeart/2005/8/layout/hierarchy1"/>
    <dgm:cxn modelId="{DBDD39A1-D447-A345-8DC2-92DF66D0485F}" type="presParOf" srcId="{4FBA347D-D78E-C343-A407-CBA0A886981F}" destId="{A9D647A8-F38D-9647-B502-F3D9F5A7CBC2}" srcOrd="2" destOrd="0" presId="urn:microsoft.com/office/officeart/2005/8/layout/hierarchy1"/>
    <dgm:cxn modelId="{B4F7850E-096B-F843-A876-F7B88C320AC1}" type="presParOf" srcId="{4FBA347D-D78E-C343-A407-CBA0A886981F}" destId="{7EA8BF47-C544-1B47-81CF-9BFF189BDEDD}" srcOrd="3" destOrd="0" presId="urn:microsoft.com/office/officeart/2005/8/layout/hierarchy1"/>
    <dgm:cxn modelId="{BCDFC975-F3CF-084D-9330-B66414B58934}" type="presParOf" srcId="{7EA8BF47-C544-1B47-81CF-9BFF189BDEDD}" destId="{45D51CDA-7C5D-DF46-BE39-809AFBD8BF3B}" srcOrd="0" destOrd="0" presId="urn:microsoft.com/office/officeart/2005/8/layout/hierarchy1"/>
    <dgm:cxn modelId="{C50855C2-13EA-CD45-B1C8-FDC91D6044BA}" type="presParOf" srcId="{45D51CDA-7C5D-DF46-BE39-809AFBD8BF3B}" destId="{B640386A-F259-714B-A5E6-018E1A0F2DC8}" srcOrd="0" destOrd="0" presId="urn:microsoft.com/office/officeart/2005/8/layout/hierarchy1"/>
    <dgm:cxn modelId="{82AB6883-3166-4D4A-B1C4-DEDA519CAE1B}" type="presParOf" srcId="{45D51CDA-7C5D-DF46-BE39-809AFBD8BF3B}" destId="{E888D18C-283A-144D-B20F-F85134CDD475}" srcOrd="1" destOrd="0" presId="urn:microsoft.com/office/officeart/2005/8/layout/hierarchy1"/>
    <dgm:cxn modelId="{6FF8D46E-18DD-6D4A-B4B3-93BFE86B49F3}" type="presParOf" srcId="{7EA8BF47-C544-1B47-81CF-9BFF189BDEDD}" destId="{072D0981-877B-6A49-A0CF-9C7149A81BCD}" srcOrd="1" destOrd="0" presId="urn:microsoft.com/office/officeart/2005/8/layout/hierarchy1"/>
    <dgm:cxn modelId="{90042599-B50D-4941-8855-456EFF14AF5D}" type="presParOf" srcId="{4FBA347D-D78E-C343-A407-CBA0A886981F}" destId="{DE8068FD-556C-B340-BEE2-4A885ED71C4B}" srcOrd="4" destOrd="0" presId="urn:microsoft.com/office/officeart/2005/8/layout/hierarchy1"/>
    <dgm:cxn modelId="{7C63FA19-1772-B941-98B1-082D9E7D0980}" type="presParOf" srcId="{4FBA347D-D78E-C343-A407-CBA0A886981F}" destId="{7C2E9C31-5FFE-FE44-A3DD-E6061DFDC75F}" srcOrd="5" destOrd="0" presId="urn:microsoft.com/office/officeart/2005/8/layout/hierarchy1"/>
    <dgm:cxn modelId="{7FC08C63-D385-FC43-A9B8-3DFFC63DCF8A}" type="presParOf" srcId="{7C2E9C31-5FFE-FE44-A3DD-E6061DFDC75F}" destId="{81094800-5881-B347-B3D6-57C330C82835}" srcOrd="0" destOrd="0" presId="urn:microsoft.com/office/officeart/2005/8/layout/hierarchy1"/>
    <dgm:cxn modelId="{A8B49441-1D20-9B4C-99D1-E689DA0E4C32}" type="presParOf" srcId="{81094800-5881-B347-B3D6-57C330C82835}" destId="{3F4719B9-58C0-B447-B3E1-8E2FF569ACFE}" srcOrd="0" destOrd="0" presId="urn:microsoft.com/office/officeart/2005/8/layout/hierarchy1"/>
    <dgm:cxn modelId="{7581B939-9B7C-334C-B267-52952879010B}" type="presParOf" srcId="{81094800-5881-B347-B3D6-57C330C82835}" destId="{F135B1D5-4BA9-5147-ACCF-931EAA804D9A}" srcOrd="1" destOrd="0" presId="urn:microsoft.com/office/officeart/2005/8/layout/hierarchy1"/>
    <dgm:cxn modelId="{DBE273AD-A279-FF44-8885-D376B75605DD}" type="presParOf" srcId="{7C2E9C31-5FFE-FE44-A3DD-E6061DFDC75F}" destId="{010898FD-7D01-2D43-B43C-14946B30ED00}" srcOrd="1" destOrd="0" presId="urn:microsoft.com/office/officeart/2005/8/layout/hierarchy1"/>
    <dgm:cxn modelId="{875AB634-4466-F847-988D-31764EC00B94}" type="presParOf" srcId="{4FBA347D-D78E-C343-A407-CBA0A886981F}" destId="{73FC69F8-46FF-8646-A559-E87E79A11B50}" srcOrd="6" destOrd="0" presId="urn:microsoft.com/office/officeart/2005/8/layout/hierarchy1"/>
    <dgm:cxn modelId="{0F426AFA-11BD-2942-8FDF-C27ED6E82268}" type="presParOf" srcId="{4FBA347D-D78E-C343-A407-CBA0A886981F}" destId="{248D0700-A50C-3D44-A30B-6C1ECB10565B}" srcOrd="7" destOrd="0" presId="urn:microsoft.com/office/officeart/2005/8/layout/hierarchy1"/>
    <dgm:cxn modelId="{18F256BF-AF26-9647-9AC5-3A0D0BE80C10}" type="presParOf" srcId="{248D0700-A50C-3D44-A30B-6C1ECB10565B}" destId="{44FE3B6E-4874-BC4A-8011-E740B6E10781}" srcOrd="0" destOrd="0" presId="urn:microsoft.com/office/officeart/2005/8/layout/hierarchy1"/>
    <dgm:cxn modelId="{573750DD-E038-174A-A6C9-53E5F585C3AF}" type="presParOf" srcId="{44FE3B6E-4874-BC4A-8011-E740B6E10781}" destId="{BB613A91-F0DA-224A-8B70-8E4EC6E815F7}" srcOrd="0" destOrd="0" presId="urn:microsoft.com/office/officeart/2005/8/layout/hierarchy1"/>
    <dgm:cxn modelId="{4D3205B3-63CD-564A-8512-1D44C0B8A077}" type="presParOf" srcId="{44FE3B6E-4874-BC4A-8011-E740B6E10781}" destId="{E2F50107-7AD2-6E4F-870A-3A642ED91FF0}" srcOrd="1" destOrd="0" presId="urn:microsoft.com/office/officeart/2005/8/layout/hierarchy1"/>
    <dgm:cxn modelId="{C570731E-169B-F746-B413-AD67C092C373}" type="presParOf" srcId="{248D0700-A50C-3D44-A30B-6C1ECB10565B}" destId="{9F44FB78-E4D1-1A4C-911B-96EAC3463E68}" srcOrd="1" destOrd="0" presId="urn:microsoft.com/office/officeart/2005/8/layout/hierarchy1"/>
    <dgm:cxn modelId="{617C2A1F-C155-FF41-A2E3-7A45B3C10EFF}" type="presParOf" srcId="{4FBA347D-D78E-C343-A407-CBA0A886981F}" destId="{53C55F6A-5F05-4340-B27B-5720B341FF0D}" srcOrd="8" destOrd="0" presId="urn:microsoft.com/office/officeart/2005/8/layout/hierarchy1"/>
    <dgm:cxn modelId="{DEBA8476-EF6F-5A41-AECB-0D3AF298C21E}" type="presParOf" srcId="{4FBA347D-D78E-C343-A407-CBA0A886981F}" destId="{73442A37-3D5C-A34E-BD8C-6C31CAEE78B9}" srcOrd="9" destOrd="0" presId="urn:microsoft.com/office/officeart/2005/8/layout/hierarchy1"/>
    <dgm:cxn modelId="{26BADBBA-91B8-CC43-B513-FF4A1640741C}" type="presParOf" srcId="{73442A37-3D5C-A34E-BD8C-6C31CAEE78B9}" destId="{C35EE8F5-F3E2-9345-8DA0-1D93844011A3}" srcOrd="0" destOrd="0" presId="urn:microsoft.com/office/officeart/2005/8/layout/hierarchy1"/>
    <dgm:cxn modelId="{0FEF91E7-A036-B046-B1D2-887DCE2F53B5}" type="presParOf" srcId="{C35EE8F5-F3E2-9345-8DA0-1D93844011A3}" destId="{A6F11243-EAB0-BA4C-A13C-5EE5CB4734A0}" srcOrd="0" destOrd="0" presId="urn:microsoft.com/office/officeart/2005/8/layout/hierarchy1"/>
    <dgm:cxn modelId="{474C6DD5-AF73-2644-B8F5-B7EB31D5CC90}" type="presParOf" srcId="{C35EE8F5-F3E2-9345-8DA0-1D93844011A3}" destId="{3AF4DAE9-BF99-FA48-B33B-5146D0AEE61F}" srcOrd="1" destOrd="0" presId="urn:microsoft.com/office/officeart/2005/8/layout/hierarchy1"/>
    <dgm:cxn modelId="{62C4EA8A-481E-3D4C-A1BF-4329765FDC16}" type="presParOf" srcId="{73442A37-3D5C-A34E-BD8C-6C31CAEE78B9}" destId="{5083CF54-D318-7744-BC9E-D7F361336E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55F6A-5F05-4340-B27B-5720B341FF0D}">
      <dsp:nvSpPr>
        <dsp:cNvPr id="0" name=""/>
        <dsp:cNvSpPr/>
      </dsp:nvSpPr>
      <dsp:spPr>
        <a:xfrm>
          <a:off x="12953659" y="5082766"/>
          <a:ext cx="1850335" cy="1455072"/>
        </a:xfrm>
        <a:custGeom>
          <a:avLst/>
          <a:gdLst/>
          <a:ahLst/>
          <a:cxnLst/>
          <a:rect l="0" t="0" r="0" b="0"/>
          <a:pathLst>
            <a:path>
              <a:moveTo>
                <a:pt x="0" y="0"/>
              </a:moveTo>
              <a:lnTo>
                <a:pt x="0" y="1393576"/>
              </a:lnTo>
              <a:lnTo>
                <a:pt x="1850335" y="1393576"/>
              </a:lnTo>
              <a:lnTo>
                <a:pt x="1850335" y="145507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FC69F8-46FF-8646-A559-E87E79A11B50}">
      <dsp:nvSpPr>
        <dsp:cNvPr id="0" name=""/>
        <dsp:cNvSpPr/>
      </dsp:nvSpPr>
      <dsp:spPr>
        <a:xfrm>
          <a:off x="12857356" y="5082766"/>
          <a:ext cx="96303" cy="1566410"/>
        </a:xfrm>
        <a:custGeom>
          <a:avLst/>
          <a:gdLst/>
          <a:ahLst/>
          <a:cxnLst/>
          <a:rect l="0" t="0" r="0" b="0"/>
          <a:pathLst>
            <a:path>
              <a:moveTo>
                <a:pt x="96303" y="0"/>
              </a:moveTo>
              <a:lnTo>
                <a:pt x="96303" y="1504914"/>
              </a:lnTo>
              <a:lnTo>
                <a:pt x="0" y="1504914"/>
              </a:lnTo>
              <a:lnTo>
                <a:pt x="0" y="156641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8068FD-556C-B340-BEE2-4A885ED71C4B}">
      <dsp:nvSpPr>
        <dsp:cNvPr id="0" name=""/>
        <dsp:cNvSpPr/>
      </dsp:nvSpPr>
      <dsp:spPr>
        <a:xfrm>
          <a:off x="12953659" y="5082766"/>
          <a:ext cx="1250001" cy="438768"/>
        </a:xfrm>
        <a:custGeom>
          <a:avLst/>
          <a:gdLst/>
          <a:ahLst/>
          <a:cxnLst/>
          <a:rect l="0" t="0" r="0" b="0"/>
          <a:pathLst>
            <a:path>
              <a:moveTo>
                <a:pt x="0" y="0"/>
              </a:moveTo>
              <a:lnTo>
                <a:pt x="0" y="377272"/>
              </a:lnTo>
              <a:lnTo>
                <a:pt x="1250001" y="377272"/>
              </a:lnTo>
              <a:lnTo>
                <a:pt x="1250001" y="43876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D647A8-F38D-9647-B502-F3D9F5A7CBC2}">
      <dsp:nvSpPr>
        <dsp:cNvPr id="0" name=""/>
        <dsp:cNvSpPr/>
      </dsp:nvSpPr>
      <dsp:spPr>
        <a:xfrm>
          <a:off x="12021430" y="5082766"/>
          <a:ext cx="932229" cy="423239"/>
        </a:xfrm>
        <a:custGeom>
          <a:avLst/>
          <a:gdLst/>
          <a:ahLst/>
          <a:cxnLst/>
          <a:rect l="0" t="0" r="0" b="0"/>
          <a:pathLst>
            <a:path>
              <a:moveTo>
                <a:pt x="932229" y="0"/>
              </a:moveTo>
              <a:lnTo>
                <a:pt x="932229" y="361742"/>
              </a:lnTo>
              <a:lnTo>
                <a:pt x="0" y="361742"/>
              </a:lnTo>
              <a:lnTo>
                <a:pt x="0" y="42323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88D6B9-5CDE-AE46-B39A-F864CD59CBB5}">
      <dsp:nvSpPr>
        <dsp:cNvPr id="0" name=""/>
        <dsp:cNvSpPr/>
      </dsp:nvSpPr>
      <dsp:spPr>
        <a:xfrm>
          <a:off x="10094583" y="5082766"/>
          <a:ext cx="2859076" cy="438768"/>
        </a:xfrm>
        <a:custGeom>
          <a:avLst/>
          <a:gdLst/>
          <a:ahLst/>
          <a:cxnLst/>
          <a:rect l="0" t="0" r="0" b="0"/>
          <a:pathLst>
            <a:path>
              <a:moveTo>
                <a:pt x="2859076" y="0"/>
              </a:moveTo>
              <a:lnTo>
                <a:pt x="2859076" y="377272"/>
              </a:lnTo>
              <a:lnTo>
                <a:pt x="0" y="377272"/>
              </a:lnTo>
              <a:lnTo>
                <a:pt x="0" y="43876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7ECE9C-C29A-294D-BA8C-1501470D52A2}">
      <dsp:nvSpPr>
        <dsp:cNvPr id="0" name=""/>
        <dsp:cNvSpPr/>
      </dsp:nvSpPr>
      <dsp:spPr>
        <a:xfrm>
          <a:off x="9662356" y="4382316"/>
          <a:ext cx="3291303" cy="278919"/>
        </a:xfrm>
        <a:custGeom>
          <a:avLst/>
          <a:gdLst/>
          <a:ahLst/>
          <a:cxnLst/>
          <a:rect l="0" t="0" r="0" b="0"/>
          <a:pathLst>
            <a:path>
              <a:moveTo>
                <a:pt x="0" y="0"/>
              </a:moveTo>
              <a:lnTo>
                <a:pt x="0" y="217423"/>
              </a:lnTo>
              <a:lnTo>
                <a:pt x="3291303" y="217423"/>
              </a:lnTo>
              <a:lnTo>
                <a:pt x="3291303" y="27891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7346E9-1EC0-7441-9F56-267B3F6D6DD6}">
      <dsp:nvSpPr>
        <dsp:cNvPr id="0" name=""/>
        <dsp:cNvSpPr/>
      </dsp:nvSpPr>
      <dsp:spPr>
        <a:xfrm>
          <a:off x="6292495" y="5152837"/>
          <a:ext cx="752039" cy="2584038"/>
        </a:xfrm>
        <a:custGeom>
          <a:avLst/>
          <a:gdLst/>
          <a:ahLst/>
          <a:cxnLst/>
          <a:rect l="0" t="0" r="0" b="0"/>
          <a:pathLst>
            <a:path>
              <a:moveTo>
                <a:pt x="0" y="0"/>
              </a:moveTo>
              <a:lnTo>
                <a:pt x="0" y="2522542"/>
              </a:lnTo>
              <a:lnTo>
                <a:pt x="752039" y="2522542"/>
              </a:lnTo>
              <a:lnTo>
                <a:pt x="752039" y="258403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F9DCB7-5B7B-FA48-A56E-4F600BFC1916}">
      <dsp:nvSpPr>
        <dsp:cNvPr id="0" name=""/>
        <dsp:cNvSpPr/>
      </dsp:nvSpPr>
      <dsp:spPr>
        <a:xfrm>
          <a:off x="6292495" y="5152837"/>
          <a:ext cx="1377698" cy="1863686"/>
        </a:xfrm>
        <a:custGeom>
          <a:avLst/>
          <a:gdLst/>
          <a:ahLst/>
          <a:cxnLst/>
          <a:rect l="0" t="0" r="0" b="0"/>
          <a:pathLst>
            <a:path>
              <a:moveTo>
                <a:pt x="0" y="0"/>
              </a:moveTo>
              <a:lnTo>
                <a:pt x="0" y="1802190"/>
              </a:lnTo>
              <a:lnTo>
                <a:pt x="1377698" y="1802190"/>
              </a:lnTo>
              <a:lnTo>
                <a:pt x="1377698" y="186368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12ECF5-043E-F24B-BCDA-13E37E8213A1}">
      <dsp:nvSpPr>
        <dsp:cNvPr id="0" name=""/>
        <dsp:cNvSpPr/>
      </dsp:nvSpPr>
      <dsp:spPr>
        <a:xfrm>
          <a:off x="5274426" y="5152837"/>
          <a:ext cx="1018069" cy="1857628"/>
        </a:xfrm>
        <a:custGeom>
          <a:avLst/>
          <a:gdLst/>
          <a:ahLst/>
          <a:cxnLst/>
          <a:rect l="0" t="0" r="0" b="0"/>
          <a:pathLst>
            <a:path>
              <a:moveTo>
                <a:pt x="1018069" y="0"/>
              </a:moveTo>
              <a:lnTo>
                <a:pt x="1018069" y="1796132"/>
              </a:lnTo>
              <a:lnTo>
                <a:pt x="0" y="1796132"/>
              </a:lnTo>
              <a:lnTo>
                <a:pt x="0" y="185762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C68340-BC23-9546-9A28-9401AC98CEE8}">
      <dsp:nvSpPr>
        <dsp:cNvPr id="0" name=""/>
        <dsp:cNvSpPr/>
      </dsp:nvSpPr>
      <dsp:spPr>
        <a:xfrm>
          <a:off x="6292495" y="5152837"/>
          <a:ext cx="1093285" cy="1118160"/>
        </a:xfrm>
        <a:custGeom>
          <a:avLst/>
          <a:gdLst/>
          <a:ahLst/>
          <a:cxnLst/>
          <a:rect l="0" t="0" r="0" b="0"/>
          <a:pathLst>
            <a:path>
              <a:moveTo>
                <a:pt x="0" y="0"/>
              </a:moveTo>
              <a:lnTo>
                <a:pt x="0" y="1056664"/>
              </a:lnTo>
              <a:lnTo>
                <a:pt x="1093285" y="1056664"/>
              </a:lnTo>
              <a:lnTo>
                <a:pt x="1093285" y="111816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D9137A-F3A8-714A-87F5-79EFF299F759}">
      <dsp:nvSpPr>
        <dsp:cNvPr id="0" name=""/>
        <dsp:cNvSpPr/>
      </dsp:nvSpPr>
      <dsp:spPr>
        <a:xfrm>
          <a:off x="5089318" y="5152837"/>
          <a:ext cx="1203176" cy="1073680"/>
        </a:xfrm>
        <a:custGeom>
          <a:avLst/>
          <a:gdLst/>
          <a:ahLst/>
          <a:cxnLst/>
          <a:rect l="0" t="0" r="0" b="0"/>
          <a:pathLst>
            <a:path>
              <a:moveTo>
                <a:pt x="1203176" y="0"/>
              </a:moveTo>
              <a:lnTo>
                <a:pt x="1203176" y="1012184"/>
              </a:lnTo>
              <a:lnTo>
                <a:pt x="0" y="1012184"/>
              </a:lnTo>
              <a:lnTo>
                <a:pt x="0" y="10736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853E82-9184-9D4F-8FD2-26D1C30DC12D}">
      <dsp:nvSpPr>
        <dsp:cNvPr id="0" name=""/>
        <dsp:cNvSpPr/>
      </dsp:nvSpPr>
      <dsp:spPr>
        <a:xfrm>
          <a:off x="6292495" y="5152837"/>
          <a:ext cx="990200" cy="295207"/>
        </a:xfrm>
        <a:custGeom>
          <a:avLst/>
          <a:gdLst/>
          <a:ahLst/>
          <a:cxnLst/>
          <a:rect l="0" t="0" r="0" b="0"/>
          <a:pathLst>
            <a:path>
              <a:moveTo>
                <a:pt x="0" y="0"/>
              </a:moveTo>
              <a:lnTo>
                <a:pt x="0" y="233711"/>
              </a:lnTo>
              <a:lnTo>
                <a:pt x="990200" y="233711"/>
              </a:lnTo>
              <a:lnTo>
                <a:pt x="990200" y="29520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9D37DE-D7B2-2A41-AC06-99A0996271F9}">
      <dsp:nvSpPr>
        <dsp:cNvPr id="0" name=""/>
        <dsp:cNvSpPr/>
      </dsp:nvSpPr>
      <dsp:spPr>
        <a:xfrm>
          <a:off x="4872649" y="5152837"/>
          <a:ext cx="1419845" cy="234018"/>
        </a:xfrm>
        <a:custGeom>
          <a:avLst/>
          <a:gdLst/>
          <a:ahLst/>
          <a:cxnLst/>
          <a:rect l="0" t="0" r="0" b="0"/>
          <a:pathLst>
            <a:path>
              <a:moveTo>
                <a:pt x="1419845" y="0"/>
              </a:moveTo>
              <a:lnTo>
                <a:pt x="1419845" y="172522"/>
              </a:lnTo>
              <a:lnTo>
                <a:pt x="0" y="172522"/>
              </a:lnTo>
              <a:lnTo>
                <a:pt x="0" y="23401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DCAFA6-1DB9-4247-AD94-FAD6DA6E0E56}">
      <dsp:nvSpPr>
        <dsp:cNvPr id="0" name=""/>
        <dsp:cNvSpPr/>
      </dsp:nvSpPr>
      <dsp:spPr>
        <a:xfrm>
          <a:off x="6292495" y="4382316"/>
          <a:ext cx="3369860" cy="348990"/>
        </a:xfrm>
        <a:custGeom>
          <a:avLst/>
          <a:gdLst/>
          <a:ahLst/>
          <a:cxnLst/>
          <a:rect l="0" t="0" r="0" b="0"/>
          <a:pathLst>
            <a:path>
              <a:moveTo>
                <a:pt x="3369860" y="0"/>
              </a:moveTo>
              <a:lnTo>
                <a:pt x="3369860" y="287494"/>
              </a:lnTo>
              <a:lnTo>
                <a:pt x="0" y="287494"/>
              </a:lnTo>
              <a:lnTo>
                <a:pt x="0" y="34899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DB320B-664C-A744-80E3-8F323E7F5900}">
      <dsp:nvSpPr>
        <dsp:cNvPr id="0" name=""/>
        <dsp:cNvSpPr/>
      </dsp:nvSpPr>
      <dsp:spPr>
        <a:xfrm>
          <a:off x="7731653" y="3889881"/>
          <a:ext cx="3861404" cy="49243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FC857D05-0E13-B040-86A2-C3782BC6D94B}">
      <dsp:nvSpPr>
        <dsp:cNvPr id="0" name=""/>
        <dsp:cNvSpPr/>
      </dsp:nvSpPr>
      <dsp:spPr>
        <a:xfrm>
          <a:off x="7805412" y="3959951"/>
          <a:ext cx="3861404" cy="4924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Zones of respiratory Tract </a:t>
          </a:r>
        </a:p>
      </dsp:txBody>
      <dsp:txXfrm>
        <a:off x="7819835" y="3974374"/>
        <a:ext cx="3832558" cy="463589"/>
      </dsp:txXfrm>
    </dsp:sp>
    <dsp:sp modelId="{C9E871FC-6671-2E4B-81E9-E0836BF09252}">
      <dsp:nvSpPr>
        <dsp:cNvPr id="0" name=""/>
        <dsp:cNvSpPr/>
      </dsp:nvSpPr>
      <dsp:spPr>
        <a:xfrm>
          <a:off x="5524753" y="4731307"/>
          <a:ext cx="1535483" cy="421529"/>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383AB64E-FEDE-BD41-957C-FF1E33A382DA}">
      <dsp:nvSpPr>
        <dsp:cNvPr id="0" name=""/>
        <dsp:cNvSpPr/>
      </dsp:nvSpPr>
      <dsp:spPr>
        <a:xfrm>
          <a:off x="5598512" y="4801377"/>
          <a:ext cx="1535483" cy="42152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Conduction Zone</a:t>
          </a:r>
        </a:p>
      </dsp:txBody>
      <dsp:txXfrm>
        <a:off x="5610858" y="4813723"/>
        <a:ext cx="1510791" cy="396837"/>
      </dsp:txXfrm>
    </dsp:sp>
    <dsp:sp modelId="{1DFB023F-B2A6-D541-A1B2-85D15A38D6C8}">
      <dsp:nvSpPr>
        <dsp:cNvPr id="0" name=""/>
        <dsp:cNvSpPr/>
      </dsp:nvSpPr>
      <dsp:spPr>
        <a:xfrm>
          <a:off x="4300842" y="5386855"/>
          <a:ext cx="1143613" cy="445561"/>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5DD4CD84-4947-4744-9ED7-A6AA876D32D0}">
      <dsp:nvSpPr>
        <dsp:cNvPr id="0" name=""/>
        <dsp:cNvSpPr/>
      </dsp:nvSpPr>
      <dsp:spPr>
        <a:xfrm>
          <a:off x="4374601" y="5456926"/>
          <a:ext cx="1143613" cy="44556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charset="0"/>
            </a:rPr>
            <a:t>Nose </a:t>
          </a:r>
          <a:endParaRPr lang="en-US" sz="1400" b="1" kern="1200" dirty="0"/>
        </a:p>
      </dsp:txBody>
      <dsp:txXfrm>
        <a:off x="4387651" y="5469976"/>
        <a:ext cx="1117513" cy="419461"/>
      </dsp:txXfrm>
    </dsp:sp>
    <dsp:sp modelId="{4DE6F5A7-3899-0542-AA8E-8D34223C331B}">
      <dsp:nvSpPr>
        <dsp:cNvPr id="0" name=""/>
        <dsp:cNvSpPr/>
      </dsp:nvSpPr>
      <dsp:spPr>
        <a:xfrm>
          <a:off x="6628511" y="5448044"/>
          <a:ext cx="1308368" cy="608360"/>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106315C1-4133-8A45-BE5E-D315493DFDD0}">
      <dsp:nvSpPr>
        <dsp:cNvPr id="0" name=""/>
        <dsp:cNvSpPr/>
      </dsp:nvSpPr>
      <dsp:spPr>
        <a:xfrm>
          <a:off x="6702270" y="5518115"/>
          <a:ext cx="1308368" cy="60836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charset="0"/>
            </a:rPr>
            <a:t>Pharynx</a:t>
          </a:r>
          <a:endParaRPr lang="en-US" sz="1400" b="1" kern="1200" dirty="0"/>
        </a:p>
      </dsp:txBody>
      <dsp:txXfrm>
        <a:off x="6720088" y="5535933"/>
        <a:ext cx="1272732" cy="572724"/>
      </dsp:txXfrm>
    </dsp:sp>
    <dsp:sp modelId="{73466F01-33C4-864D-90BA-D44212B42A8B}">
      <dsp:nvSpPr>
        <dsp:cNvPr id="0" name=""/>
        <dsp:cNvSpPr/>
      </dsp:nvSpPr>
      <dsp:spPr>
        <a:xfrm>
          <a:off x="4579214" y="6226517"/>
          <a:ext cx="1020208" cy="421529"/>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95C33B55-68C1-F24F-B750-2F77D1E35864}">
      <dsp:nvSpPr>
        <dsp:cNvPr id="0" name=""/>
        <dsp:cNvSpPr/>
      </dsp:nvSpPr>
      <dsp:spPr>
        <a:xfrm>
          <a:off x="4652973" y="6296588"/>
          <a:ext cx="1020208" cy="42152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charset="0"/>
            </a:rPr>
            <a:t> Larynx</a:t>
          </a:r>
          <a:endParaRPr lang="en-US" sz="1400" b="1" kern="1200" dirty="0"/>
        </a:p>
      </dsp:txBody>
      <dsp:txXfrm>
        <a:off x="4665319" y="6308934"/>
        <a:ext cx="995516" cy="396837"/>
      </dsp:txXfrm>
    </dsp:sp>
    <dsp:sp modelId="{567CBAE8-D6DE-DD44-93BE-2106633B248E}">
      <dsp:nvSpPr>
        <dsp:cNvPr id="0" name=""/>
        <dsp:cNvSpPr/>
      </dsp:nvSpPr>
      <dsp:spPr>
        <a:xfrm>
          <a:off x="6702942" y="6270997"/>
          <a:ext cx="1365676" cy="421529"/>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8BB6C09C-CE9B-0449-B363-479F8B3B539F}">
      <dsp:nvSpPr>
        <dsp:cNvPr id="0" name=""/>
        <dsp:cNvSpPr/>
      </dsp:nvSpPr>
      <dsp:spPr>
        <a:xfrm>
          <a:off x="6776701" y="6341068"/>
          <a:ext cx="1365676" cy="42152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charset="0"/>
            </a:rPr>
            <a:t>Trachea</a:t>
          </a:r>
          <a:endParaRPr lang="en-US" sz="1400" b="1" kern="1200" dirty="0"/>
        </a:p>
      </dsp:txBody>
      <dsp:txXfrm>
        <a:off x="6789047" y="6353414"/>
        <a:ext cx="1340984" cy="396837"/>
      </dsp:txXfrm>
    </dsp:sp>
    <dsp:sp modelId="{096DDE57-3C2D-C34E-938B-260FCF5B4C41}">
      <dsp:nvSpPr>
        <dsp:cNvPr id="0" name=""/>
        <dsp:cNvSpPr/>
      </dsp:nvSpPr>
      <dsp:spPr>
        <a:xfrm>
          <a:off x="4645062" y="7010465"/>
          <a:ext cx="1258727" cy="227276"/>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DA761990-674B-8841-ABB4-C44C0C5E2CD8}">
      <dsp:nvSpPr>
        <dsp:cNvPr id="0" name=""/>
        <dsp:cNvSpPr/>
      </dsp:nvSpPr>
      <dsp:spPr>
        <a:xfrm>
          <a:off x="4718821" y="7080536"/>
          <a:ext cx="1258727" cy="22727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charset="0"/>
            </a:rPr>
            <a:t>Bronchi</a:t>
          </a:r>
          <a:endParaRPr lang="en-US" sz="1400" b="1" kern="1200" dirty="0"/>
        </a:p>
      </dsp:txBody>
      <dsp:txXfrm>
        <a:off x="4725478" y="7087193"/>
        <a:ext cx="1245413" cy="213962"/>
      </dsp:txXfrm>
    </dsp:sp>
    <dsp:sp modelId="{A9CE70CE-CB52-C241-ADFE-2482D2BCB4B6}">
      <dsp:nvSpPr>
        <dsp:cNvPr id="0" name=""/>
        <dsp:cNvSpPr/>
      </dsp:nvSpPr>
      <dsp:spPr>
        <a:xfrm>
          <a:off x="6873124" y="7016523"/>
          <a:ext cx="1594139" cy="306422"/>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3CB70251-CB51-9542-A349-6BFC2E323EDD}">
      <dsp:nvSpPr>
        <dsp:cNvPr id="0" name=""/>
        <dsp:cNvSpPr/>
      </dsp:nvSpPr>
      <dsp:spPr>
        <a:xfrm>
          <a:off x="6946882" y="7086593"/>
          <a:ext cx="1594139" cy="30642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charset="0"/>
            </a:rPr>
            <a:t>Bronchioles</a:t>
          </a:r>
          <a:endParaRPr lang="en-US" sz="1400" b="1" kern="1200" dirty="0"/>
        </a:p>
      </dsp:txBody>
      <dsp:txXfrm>
        <a:off x="6955857" y="7095568"/>
        <a:ext cx="1576189" cy="288472"/>
      </dsp:txXfrm>
    </dsp:sp>
    <dsp:sp modelId="{BAAE048D-DE36-7446-8680-7D4362FEDB79}">
      <dsp:nvSpPr>
        <dsp:cNvPr id="0" name=""/>
        <dsp:cNvSpPr/>
      </dsp:nvSpPr>
      <dsp:spPr>
        <a:xfrm>
          <a:off x="6344839" y="7736875"/>
          <a:ext cx="1399392" cy="767289"/>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3079B01-7D1C-C94A-BFDD-50B5D64806D3}">
      <dsp:nvSpPr>
        <dsp:cNvPr id="0" name=""/>
        <dsp:cNvSpPr/>
      </dsp:nvSpPr>
      <dsp:spPr>
        <a:xfrm>
          <a:off x="6418597" y="7806946"/>
          <a:ext cx="1399392" cy="76728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charset="0"/>
            </a:rPr>
            <a:t> Terminal bronchioles</a:t>
          </a:r>
          <a:endParaRPr lang="en-US" sz="1400" b="1" kern="1200" dirty="0"/>
        </a:p>
      </dsp:txBody>
      <dsp:txXfrm>
        <a:off x="6441070" y="7829419"/>
        <a:ext cx="1354446" cy="722343"/>
      </dsp:txXfrm>
    </dsp:sp>
    <dsp:sp modelId="{8010D3D7-7A34-004D-9C33-08EA3BB8EC64}">
      <dsp:nvSpPr>
        <dsp:cNvPr id="0" name=""/>
        <dsp:cNvSpPr/>
      </dsp:nvSpPr>
      <dsp:spPr>
        <a:xfrm>
          <a:off x="11941616" y="4661236"/>
          <a:ext cx="2024086" cy="421529"/>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07333A3E-5847-794E-A9D4-0CA01DFCA63B}">
      <dsp:nvSpPr>
        <dsp:cNvPr id="0" name=""/>
        <dsp:cNvSpPr/>
      </dsp:nvSpPr>
      <dsp:spPr>
        <a:xfrm>
          <a:off x="12015375" y="4731307"/>
          <a:ext cx="2024086" cy="42152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Respiratory Zone (diffusion site)</a:t>
          </a:r>
        </a:p>
      </dsp:txBody>
      <dsp:txXfrm>
        <a:off x="12027721" y="4743653"/>
        <a:ext cx="1999394" cy="396837"/>
      </dsp:txXfrm>
    </dsp:sp>
    <dsp:sp modelId="{27AEB9EE-F943-1C4F-819D-64F53819E860}">
      <dsp:nvSpPr>
        <dsp:cNvPr id="0" name=""/>
        <dsp:cNvSpPr/>
      </dsp:nvSpPr>
      <dsp:spPr>
        <a:xfrm>
          <a:off x="9499237" y="5521534"/>
          <a:ext cx="1190692" cy="421529"/>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D75F0093-18FA-8342-A57A-BC885DA0C85B}">
      <dsp:nvSpPr>
        <dsp:cNvPr id="0" name=""/>
        <dsp:cNvSpPr/>
      </dsp:nvSpPr>
      <dsp:spPr>
        <a:xfrm>
          <a:off x="9572995" y="5591605"/>
          <a:ext cx="1190692" cy="42152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Alveolar Duct</a:t>
          </a:r>
        </a:p>
      </dsp:txBody>
      <dsp:txXfrm>
        <a:off x="9585341" y="5603951"/>
        <a:ext cx="1166000" cy="396837"/>
      </dsp:txXfrm>
    </dsp:sp>
    <dsp:sp modelId="{B640386A-F259-714B-A5E6-018E1A0F2DC8}">
      <dsp:nvSpPr>
        <dsp:cNvPr id="0" name=""/>
        <dsp:cNvSpPr/>
      </dsp:nvSpPr>
      <dsp:spPr>
        <a:xfrm>
          <a:off x="10888043" y="5506005"/>
          <a:ext cx="2266774" cy="187074"/>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E888D18C-283A-144D-B20F-F85134CDD475}">
      <dsp:nvSpPr>
        <dsp:cNvPr id="0" name=""/>
        <dsp:cNvSpPr/>
      </dsp:nvSpPr>
      <dsp:spPr>
        <a:xfrm>
          <a:off x="10961801" y="5576075"/>
          <a:ext cx="2266774" cy="18707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Respiratory Bronchioles</a:t>
          </a:r>
        </a:p>
      </dsp:txBody>
      <dsp:txXfrm>
        <a:off x="10967280" y="5581554"/>
        <a:ext cx="2255816" cy="176116"/>
      </dsp:txXfrm>
    </dsp:sp>
    <dsp:sp modelId="{3F4719B9-58C0-B447-B3E1-8E2FF569ACFE}">
      <dsp:nvSpPr>
        <dsp:cNvPr id="0" name=""/>
        <dsp:cNvSpPr/>
      </dsp:nvSpPr>
      <dsp:spPr>
        <a:xfrm>
          <a:off x="13443888" y="5521534"/>
          <a:ext cx="1519544" cy="421529"/>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F135B1D5-4BA9-5147-ACCF-931EAA804D9A}">
      <dsp:nvSpPr>
        <dsp:cNvPr id="0" name=""/>
        <dsp:cNvSpPr/>
      </dsp:nvSpPr>
      <dsp:spPr>
        <a:xfrm>
          <a:off x="13517647" y="5591605"/>
          <a:ext cx="1519544" cy="42152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Alveolar Sac</a:t>
          </a:r>
        </a:p>
      </dsp:txBody>
      <dsp:txXfrm>
        <a:off x="13529993" y="5603951"/>
        <a:ext cx="1494852" cy="396837"/>
      </dsp:txXfrm>
    </dsp:sp>
    <dsp:sp modelId="{BB613A91-F0DA-224A-8B70-8E4EC6E815F7}">
      <dsp:nvSpPr>
        <dsp:cNvPr id="0" name=""/>
        <dsp:cNvSpPr/>
      </dsp:nvSpPr>
      <dsp:spPr>
        <a:xfrm>
          <a:off x="12173798" y="6649177"/>
          <a:ext cx="1367117" cy="570000"/>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E2F50107-7AD2-6E4F-870A-3A642ED91FF0}">
      <dsp:nvSpPr>
        <dsp:cNvPr id="0" name=""/>
        <dsp:cNvSpPr/>
      </dsp:nvSpPr>
      <dsp:spPr>
        <a:xfrm>
          <a:off x="12247556" y="6719247"/>
          <a:ext cx="1367117" cy="5700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Alveoli</a:t>
          </a:r>
        </a:p>
      </dsp:txBody>
      <dsp:txXfrm>
        <a:off x="12264251" y="6735942"/>
        <a:ext cx="1333727" cy="536610"/>
      </dsp:txXfrm>
    </dsp:sp>
    <dsp:sp modelId="{A6F11243-EAB0-BA4C-A13C-5EE5CB4734A0}">
      <dsp:nvSpPr>
        <dsp:cNvPr id="0" name=""/>
        <dsp:cNvSpPr/>
      </dsp:nvSpPr>
      <dsp:spPr>
        <a:xfrm>
          <a:off x="14244824" y="6537838"/>
          <a:ext cx="1118341" cy="669684"/>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3AF4DAE9-BF99-FA48-B33B-5146D0AEE61F}">
      <dsp:nvSpPr>
        <dsp:cNvPr id="0" name=""/>
        <dsp:cNvSpPr/>
      </dsp:nvSpPr>
      <dsp:spPr>
        <a:xfrm>
          <a:off x="14318583" y="6607908"/>
          <a:ext cx="1118341" cy="66968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Atrium</a:t>
          </a:r>
        </a:p>
      </dsp:txBody>
      <dsp:txXfrm>
        <a:off x="14338197" y="6627522"/>
        <a:ext cx="1079113" cy="6304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pPr/>
              <a:t>2/16/2017</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pPr/>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514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5</a:t>
            </a:fld>
            <a:endParaRPr lang="en-US" dirty="0"/>
          </a:p>
        </p:txBody>
      </p:sp>
    </p:spTree>
    <p:extLst>
      <p:ext uri="{BB962C8B-B14F-4D97-AF65-F5344CB8AC3E}">
        <p14:creationId xmlns:p14="http://schemas.microsoft.com/office/powerpoint/2010/main" val="180299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12</a:t>
            </a:fld>
            <a:endParaRPr lang="en-US" dirty="0"/>
          </a:p>
        </p:txBody>
      </p:sp>
    </p:spTree>
    <p:extLst>
      <p:ext uri="{BB962C8B-B14F-4D97-AF65-F5344CB8AC3E}">
        <p14:creationId xmlns:p14="http://schemas.microsoft.com/office/powerpoint/2010/main" val="67115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pPr/>
              <a:t>13</a:t>
            </a:fld>
            <a:endParaRPr lang="en-US" dirty="0"/>
          </a:p>
        </p:txBody>
      </p:sp>
    </p:spTree>
    <p:extLst>
      <p:ext uri="{BB962C8B-B14F-4D97-AF65-F5344CB8AC3E}">
        <p14:creationId xmlns:p14="http://schemas.microsoft.com/office/powerpoint/2010/main" val="135466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65310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9" y="3886200"/>
            <a:ext cx="9141619" cy="990600"/>
          </a:xfrm>
        </p:spPr>
        <p:txBody>
          <a:bodyPr anchor="t" anchorCtr="0"/>
          <a:lstStyle>
            <a:lvl1pPr algn="r">
              <a:defRPr sz="4061">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9" y="5124451"/>
            <a:ext cx="9141619" cy="533400"/>
          </a:xfrm>
        </p:spPr>
        <p:txBody>
          <a:bodyPr/>
          <a:lstStyle>
            <a:lvl1pPr marL="0" indent="0" algn="r">
              <a:buNone/>
              <a:defRPr sz="2537">
                <a:solidFill>
                  <a:schemeClr val="tx2"/>
                </a:solidFill>
                <a:latin typeface="+mj-lt"/>
                <a:ea typeface="+mj-ea"/>
                <a:cs typeface="+mj-cs"/>
              </a:defRPr>
            </a:lvl1pPr>
            <a:lvl2pPr marL="580134" indent="0" algn="ctr">
              <a:buNone/>
            </a:lvl2pPr>
            <a:lvl3pPr marL="1160269" indent="0" algn="ctr">
              <a:buNone/>
            </a:lvl3pPr>
            <a:lvl4pPr marL="1740403" indent="0" algn="ctr">
              <a:buNone/>
            </a:lvl4pPr>
            <a:lvl5pPr marL="2320539" indent="0" algn="ctr">
              <a:buNone/>
            </a:lvl5pPr>
            <a:lvl6pPr marL="2900673" indent="0" algn="ctr">
              <a:buNone/>
            </a:lvl6pPr>
            <a:lvl7pPr marL="3480808" indent="0" algn="ctr">
              <a:buNone/>
            </a:lvl7pPr>
            <a:lvl8pPr marL="4060941" indent="0" algn="ctr">
              <a:buNone/>
            </a:lvl8pPr>
            <a:lvl9pPr marL="4641076"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9" y="6355082"/>
            <a:ext cx="3047206" cy="365760"/>
          </a:xfrm>
        </p:spPr>
        <p:txBody>
          <a:bodyPr/>
          <a:lstStyle>
            <a:lvl1pPr>
              <a:defRPr sz="1777"/>
            </a:lvl1pPr>
          </a:lstStyle>
          <a:p>
            <a:fld id="{97933F36-815F-C446-A7A9-8AB0FDF62089}" type="datetime1">
              <a:rPr lang="x-none" smtClean="0"/>
              <a:t>2/16/2017</a:t>
            </a:fld>
            <a:endParaRPr lang="en-US" dirty="0"/>
          </a:p>
        </p:txBody>
      </p:sp>
      <p:sp>
        <p:nvSpPr>
          <p:cNvPr id="17" name="Footer Placeholder 16"/>
          <p:cNvSpPr>
            <a:spLocks noGrp="1"/>
          </p:cNvSpPr>
          <p:nvPr>
            <p:ph type="ftr" sz="quarter" idx="11"/>
          </p:nvPr>
        </p:nvSpPr>
        <p:spPr>
          <a:xfrm>
            <a:off x="3863858" y="6355082"/>
            <a:ext cx="4631754" cy="365760"/>
          </a:xfrm>
        </p:spPr>
        <p:txBody>
          <a:bodyPr/>
          <a:lstStyle/>
          <a:p>
            <a:endParaRPr lang="en-US" dirty="0"/>
          </a:p>
        </p:txBody>
      </p:sp>
      <p:sp>
        <p:nvSpPr>
          <p:cNvPr id="29" name="Slide Number Placeholder 28"/>
          <p:cNvSpPr>
            <a:spLocks noGrp="1"/>
          </p:cNvSpPr>
          <p:nvPr>
            <p:ph type="sldNum" sz="quarter" idx="12"/>
          </p:nvPr>
        </p:nvSpPr>
        <p:spPr>
          <a:xfrm>
            <a:off x="1621116" y="6355082"/>
            <a:ext cx="1625177" cy="365760"/>
          </a:xfrm>
        </p:spPr>
        <p:txBody>
          <a:bodyPr/>
          <a:lstStyle/>
          <a:p>
            <a:fld id="{4929A69E-7D8F-4515-9605-0315ABD4F316}" type="slidenum">
              <a:rPr lang="en-US" smtClean="0"/>
              <a:pPr/>
              <a:t>‹#›</a:t>
            </a:fld>
            <a:endParaRPr lang="en-US" dirty="0"/>
          </a:p>
        </p:txBody>
      </p:sp>
      <p:sp>
        <p:nvSpPr>
          <p:cNvPr id="21" name="Rectangle 20"/>
          <p:cNvSpPr/>
          <p:nvPr/>
        </p:nvSpPr>
        <p:spPr>
          <a:xfrm>
            <a:off x="1206186" y="3648076"/>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
        <p:nvSpPr>
          <p:cNvPr id="22" name="Rectangle 21"/>
          <p:cNvSpPr/>
          <p:nvPr/>
        </p:nvSpPr>
        <p:spPr>
          <a:xfrm>
            <a:off x="1206188" y="3648076"/>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
        <p:nvSpPr>
          <p:cNvPr id="32" name="Rectangle 31"/>
          <p:cNvSpPr/>
          <p:nvPr/>
        </p:nvSpPr>
        <p:spPr>
          <a:xfrm>
            <a:off x="1218886"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EBE12C-AA2B-8340-A0D0-16BBCD7C939C}" type="datetime1">
              <a:rPr lang="x-none"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9" y="274640"/>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4" y="274640"/>
            <a:ext cx="8024311"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B8003-ECC0-E644-A5E5-92BB4EC32845}" type="datetime1">
              <a:rPr lang="x-none"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7" name="Straight Connector 6"/>
          <p:cNvSpPr>
            <a:spLocks noChangeShapeType="1"/>
          </p:cNvSpPr>
          <p:nvPr/>
        </p:nvSpPr>
        <p:spPr bwMode="auto">
          <a:xfrm>
            <a:off x="609443"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16024" tIns="58013" rIns="116024" bIns="58013" anchor="t" compatLnSpc="1"/>
          <a:lstStyle/>
          <a:p>
            <a:endParaRPr kumimoji="0" lang="en-US" sz="2283"/>
          </a:p>
        </p:txBody>
      </p:sp>
      <p:sp>
        <p:nvSpPr>
          <p:cNvPr id="8" name="Isosceles Triangle 7"/>
          <p:cNvSpPr>
            <a:spLocks noChangeAspect="1"/>
          </p:cNvSpPr>
          <p:nvPr/>
        </p:nvSpPr>
        <p:spPr>
          <a:xfrm rot="5400000">
            <a:off x="590431" y="6447444"/>
            <a:ext cx="190849" cy="16037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
        <p:nvSpPr>
          <p:cNvPr id="9" name="Straight Connector 8"/>
          <p:cNvSpPr>
            <a:spLocks noChangeShapeType="1"/>
          </p:cNvSpPr>
          <p:nvPr/>
        </p:nvSpPr>
        <p:spPr bwMode="auto">
          <a:xfrm rot="5400000">
            <a:off x="5812561"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16024" tIns="58013" rIns="116024" bIns="58013" anchor="t" compatLnSpc="1"/>
          <a:lstStyle/>
          <a:p>
            <a:endParaRPr kumimoji="0" lang="en-US" sz="2283"/>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3" y="274640"/>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3"/>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5986" y="1600203"/>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defRPr/>
            </a:lvl1pPr>
          </a:lstStyle>
          <a:p>
            <a:pPr>
              <a:defRPr/>
            </a:pPr>
            <a:fld id="{21B53519-7D59-8F4E-A54F-374D67B295FE}" type="datetime1">
              <a:rPr lang="x-none" smtClean="0"/>
              <a:t>2/16/2017</a:t>
            </a:fld>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fld id="{30DDA6FB-065B-4DB2-B0BA-C411F66E6A9D}" type="slidenum">
              <a:rPr lang="en-US" altLang="en-US"/>
              <a:pPr/>
              <a:t>‹#›</a:t>
            </a:fld>
            <a:endParaRPr lang="en-US" altLang="en-US"/>
          </a:p>
        </p:txBody>
      </p:sp>
    </p:spTree>
    <p:extLst>
      <p:ext uri="{BB962C8B-B14F-4D97-AF65-F5344CB8AC3E}">
        <p14:creationId xmlns:p14="http://schemas.microsoft.com/office/powerpoint/2010/main" val="17520138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1B7AFE14-10D5-6742-BD33-EB69B9EC583B}" type="datetime1">
              <a:rPr lang="x-none"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Content Placeholder 7"/>
          <p:cNvSpPr>
            <a:spLocks noGrp="1"/>
          </p:cNvSpPr>
          <p:nvPr>
            <p:ph sz="quarter" idx="1"/>
          </p:nvPr>
        </p:nvSpPr>
        <p:spPr>
          <a:xfrm>
            <a:off x="609443"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9" y="2971801"/>
            <a:ext cx="9141619" cy="1066800"/>
          </a:xfrm>
        </p:spPr>
        <p:txBody>
          <a:bodyPr anchor="t" anchorCtr="0"/>
          <a:lstStyle>
            <a:lvl1pPr algn="r">
              <a:buNone/>
              <a:defRPr sz="4061" b="0" cap="none" baseline="0"/>
            </a:lvl1pPr>
          </a:lstStyle>
          <a:p>
            <a:r>
              <a:rPr kumimoji="0" lang="en-US"/>
              <a:t>Click to edit Master title style</a:t>
            </a:r>
          </a:p>
        </p:txBody>
      </p:sp>
      <p:sp>
        <p:nvSpPr>
          <p:cNvPr id="3" name="Text Placeholder 2"/>
          <p:cNvSpPr>
            <a:spLocks noGrp="1"/>
          </p:cNvSpPr>
          <p:nvPr>
            <p:ph type="body" idx="1"/>
          </p:nvPr>
        </p:nvSpPr>
        <p:spPr>
          <a:xfrm>
            <a:off x="1726752" y="4267201"/>
            <a:ext cx="9040045" cy="1143000"/>
          </a:xfrm>
        </p:spPr>
        <p:txBody>
          <a:bodyPr anchor="t" anchorCtr="0"/>
          <a:lstStyle>
            <a:lvl1pPr marL="0" indent="0" algn="r">
              <a:buNone/>
              <a:defRPr sz="2537">
                <a:solidFill>
                  <a:schemeClr val="tx1">
                    <a:tint val="75000"/>
                  </a:schemeClr>
                </a:solidFill>
              </a:defRPr>
            </a:lvl1pPr>
            <a:lvl2pPr>
              <a:buNone/>
              <a:defRPr sz="2283">
                <a:solidFill>
                  <a:schemeClr val="tx1">
                    <a:tint val="75000"/>
                  </a:schemeClr>
                </a:solidFill>
              </a:defRPr>
            </a:lvl2pPr>
            <a:lvl3pPr>
              <a:buNone/>
              <a:defRPr sz="2030">
                <a:solidFill>
                  <a:schemeClr val="tx1">
                    <a:tint val="75000"/>
                  </a:schemeClr>
                </a:solidFill>
              </a:defRPr>
            </a:lvl3pPr>
            <a:lvl4pPr>
              <a:buNone/>
              <a:defRPr sz="1777">
                <a:solidFill>
                  <a:schemeClr val="tx1">
                    <a:tint val="75000"/>
                  </a:schemeClr>
                </a:solidFill>
              </a:defRPr>
            </a:lvl4pPr>
            <a:lvl5pPr>
              <a:buNone/>
              <a:defRPr sz="1777">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9" y="6355082"/>
            <a:ext cx="3047206" cy="365760"/>
          </a:xfrm>
        </p:spPr>
        <p:txBody>
          <a:bodyPr/>
          <a:lstStyle/>
          <a:p>
            <a:fld id="{BDD2D440-26B3-0447-AC06-9356FDC18F54}" type="datetime1">
              <a:rPr lang="x-none" smtClean="0"/>
              <a:t>2/16/2017</a:t>
            </a:fld>
            <a:endParaRPr lang="en-US" dirty="0"/>
          </a:p>
        </p:txBody>
      </p:sp>
      <p:sp>
        <p:nvSpPr>
          <p:cNvPr id="5" name="Footer Placeholder 4"/>
          <p:cNvSpPr>
            <a:spLocks noGrp="1"/>
          </p:cNvSpPr>
          <p:nvPr>
            <p:ph type="ftr" sz="quarter" idx="11"/>
          </p:nvPr>
        </p:nvSpPr>
        <p:spPr>
          <a:xfrm>
            <a:off x="3863858" y="6355082"/>
            <a:ext cx="4631754" cy="365760"/>
          </a:xfrm>
        </p:spPr>
        <p:txBody>
          <a:bodyPr/>
          <a:lstStyle/>
          <a:p>
            <a:endParaRPr lang="en-US" dirty="0"/>
          </a:p>
        </p:txBody>
      </p:sp>
      <p:sp>
        <p:nvSpPr>
          <p:cNvPr id="6" name="Slide Number Placeholder 5"/>
          <p:cNvSpPr>
            <a:spLocks noGrp="1"/>
          </p:cNvSpPr>
          <p:nvPr>
            <p:ph type="sldNum" sz="quarter" idx="12"/>
          </p:nvPr>
        </p:nvSpPr>
        <p:spPr>
          <a:xfrm>
            <a:off x="1426093" y="6355082"/>
            <a:ext cx="2027408" cy="365760"/>
          </a:xfrm>
        </p:spPr>
        <p:txBody>
          <a:bodyPr/>
          <a:lstStyle/>
          <a:p>
            <a:fld id="{4929A69E-7D8F-4515-9605-0315ABD4F316}" type="slidenum">
              <a:rPr lang="en-US" smtClean="0"/>
              <a:pPr/>
              <a:t>‹#›</a:t>
            </a:fld>
            <a:endParaRPr lang="en-US" dirty="0"/>
          </a:p>
        </p:txBody>
      </p:sp>
      <p:sp>
        <p:nvSpPr>
          <p:cNvPr id="7" name="Rectangle 6"/>
          <p:cNvSpPr/>
          <p:nvPr/>
        </p:nvSpPr>
        <p:spPr>
          <a:xfrm>
            <a:off x="1218883" y="2819402"/>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
        <p:nvSpPr>
          <p:cNvPr id="8" name="Rectangle 7"/>
          <p:cNvSpPr/>
          <p:nvPr/>
        </p:nvSpPr>
        <p:spPr>
          <a:xfrm>
            <a:off x="1218886" y="2819402"/>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3" y="228602"/>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6E5426D-D39E-DB47-9483-87BBA3CEAB5E}" type="datetime1">
              <a:rPr lang="x-none"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9" name="Content Placeholder 8"/>
          <p:cNvSpPr>
            <a:spLocks noGrp="1"/>
          </p:cNvSpPr>
          <p:nvPr>
            <p:ph sz="quarter" idx="1"/>
          </p:nvPr>
        </p:nvSpPr>
        <p:spPr>
          <a:xfrm>
            <a:off x="609441" y="1219200"/>
            <a:ext cx="538746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3"/>
            <a:ext cx="538746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3" y="228602"/>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2" y="1285875"/>
            <a:ext cx="5385514" cy="685800"/>
          </a:xfrm>
          <a:noFill/>
          <a:ln>
            <a:noFill/>
          </a:ln>
        </p:spPr>
        <p:txBody>
          <a:bodyPr lIns="91440" anchor="b" anchorCtr="0">
            <a:noAutofit/>
          </a:bodyPr>
          <a:lstStyle>
            <a:lvl1pPr marL="0" indent="0">
              <a:buNone/>
              <a:defRPr sz="3044" b="1">
                <a:solidFill>
                  <a:schemeClr val="accent2"/>
                </a:solidFill>
              </a:defRPr>
            </a:lvl1pPr>
            <a:lvl2pPr>
              <a:buNone/>
              <a:defRPr sz="2537" b="1"/>
            </a:lvl2pPr>
            <a:lvl3pPr>
              <a:buNone/>
              <a:defRPr sz="2283" b="1"/>
            </a:lvl3pPr>
            <a:lvl4pPr>
              <a:buNone/>
              <a:defRPr sz="2030" b="1"/>
            </a:lvl4pPr>
            <a:lvl5pPr>
              <a:buNone/>
              <a:defRPr sz="203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8" y="1295400"/>
            <a:ext cx="5387630" cy="685800"/>
          </a:xfrm>
          <a:noFill/>
          <a:ln>
            <a:noFill/>
          </a:ln>
        </p:spPr>
        <p:txBody>
          <a:bodyPr lIns="91440" anchor="b" anchorCtr="0"/>
          <a:lstStyle>
            <a:lvl1pPr marL="0" indent="0">
              <a:buNone/>
              <a:defRPr sz="3044" b="1">
                <a:solidFill>
                  <a:schemeClr val="accent2"/>
                </a:solidFill>
              </a:defRPr>
            </a:lvl1pPr>
            <a:lvl2pPr>
              <a:buNone/>
              <a:defRPr sz="2537" b="1"/>
            </a:lvl2pPr>
            <a:lvl3pPr>
              <a:buNone/>
              <a:defRPr sz="2283" b="1"/>
            </a:lvl3pPr>
            <a:lvl4pPr>
              <a:buNone/>
              <a:defRPr sz="2030" b="1"/>
            </a:lvl4pPr>
            <a:lvl5pPr>
              <a:buNone/>
              <a:defRPr sz="203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060FB9A-89A1-DC43-BEFC-8418EC102352}" type="datetime1">
              <a:rPr lang="x-none" smtClean="0"/>
              <a:t>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pPr/>
              <a:t>‹#›</a:t>
            </a:fld>
            <a:endParaRPr lang="en-US" dirty="0"/>
          </a:p>
        </p:txBody>
      </p:sp>
      <p:sp>
        <p:nvSpPr>
          <p:cNvPr id="11" name="Content Placeholder 10"/>
          <p:cNvSpPr>
            <a:spLocks noGrp="1"/>
          </p:cNvSpPr>
          <p:nvPr>
            <p:ph sz="quarter" idx="2"/>
          </p:nvPr>
        </p:nvSpPr>
        <p:spPr>
          <a:xfrm>
            <a:off x="609441" y="2133601"/>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1"/>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3" y="228602"/>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DE88FC-80BF-C249-A8C5-C36424491DA7}" type="datetime1">
              <a:rPr lang="x-none" smtClean="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pPr/>
              <a:t>‹#›</a:t>
            </a:fld>
            <a:endParaRPr lang="en-US" dirty="0"/>
          </a:p>
        </p:txBody>
      </p:sp>
      <p:sp>
        <p:nvSpPr>
          <p:cNvPr id="6" name="Isosceles Triangle 5"/>
          <p:cNvSpPr>
            <a:spLocks noChangeAspect="1"/>
          </p:cNvSpPr>
          <p:nvPr/>
        </p:nvSpPr>
        <p:spPr>
          <a:xfrm rot="5400000">
            <a:off x="590431" y="6447444"/>
            <a:ext cx="190849" cy="16037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8FA2F-CCE5-1445-85D0-00D4518528F5}" type="datetime1">
              <a:rPr lang="x-none" smtClean="0"/>
              <a:t>2/16/2017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pPr/>
              <a:t>‹#›</a:t>
            </a:fld>
            <a:endParaRPr lang="en-US" dirty="0"/>
          </a:p>
        </p:txBody>
      </p:sp>
      <p:sp>
        <p:nvSpPr>
          <p:cNvPr id="5" name="Straight Connector 4"/>
          <p:cNvSpPr>
            <a:spLocks noChangeShapeType="1"/>
          </p:cNvSpPr>
          <p:nvPr/>
        </p:nvSpPr>
        <p:spPr bwMode="auto">
          <a:xfrm>
            <a:off x="609443"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16024" tIns="58013" rIns="116024" bIns="58013" anchor="t" compatLnSpc="1"/>
          <a:lstStyle/>
          <a:p>
            <a:endParaRPr kumimoji="0" lang="en-US" sz="2283"/>
          </a:p>
        </p:txBody>
      </p:sp>
      <p:sp>
        <p:nvSpPr>
          <p:cNvPr id="6" name="Isosceles Triangle 5"/>
          <p:cNvSpPr>
            <a:spLocks noChangeAspect="1"/>
          </p:cNvSpPr>
          <p:nvPr/>
        </p:nvSpPr>
        <p:spPr>
          <a:xfrm rot="5400000">
            <a:off x="590431" y="6447444"/>
            <a:ext cx="190849" cy="16037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06" y="304800"/>
            <a:ext cx="3351927" cy="838200"/>
          </a:xfrm>
        </p:spPr>
        <p:txBody>
          <a:bodyPr anchor="b" anchorCtr="0">
            <a:noAutofit/>
          </a:bodyPr>
          <a:lstStyle>
            <a:lvl1pPr algn="l">
              <a:buNone/>
              <a:defRPr sz="2537"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06" y="1219204"/>
            <a:ext cx="3351927" cy="4843463"/>
          </a:xfrm>
        </p:spPr>
        <p:txBody>
          <a:bodyPr/>
          <a:lstStyle>
            <a:lvl1pPr marL="0" indent="0">
              <a:lnSpc>
                <a:spcPts val="2791"/>
              </a:lnSpc>
              <a:spcAft>
                <a:spcPts val="1269"/>
              </a:spcAft>
              <a:buNone/>
              <a:defRPr sz="2030">
                <a:solidFill>
                  <a:schemeClr val="tx2"/>
                </a:solidFill>
              </a:defRPr>
            </a:lvl1pPr>
            <a:lvl2pPr>
              <a:buNone/>
              <a:defRPr sz="1523"/>
            </a:lvl2pPr>
            <a:lvl3pPr>
              <a:buNone/>
              <a:defRPr sz="1269"/>
            </a:lvl3pPr>
            <a:lvl4pPr>
              <a:buNone/>
              <a:defRPr sz="1142"/>
            </a:lvl4pPr>
            <a:lvl5pPr>
              <a:buNone/>
              <a:defRPr sz="1142"/>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01FD517-6419-6E49-AC02-A2E255135A26}" type="datetime1">
              <a:rPr lang="x-none"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443"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16024" tIns="58013" rIns="116024" bIns="58013" anchor="t" compatLnSpc="1"/>
          <a:lstStyle/>
          <a:p>
            <a:endParaRPr kumimoji="0" lang="en-US" sz="2283"/>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16024" tIns="58013" rIns="116024" bIns="58013" anchor="t" compatLnSpc="1"/>
          <a:lstStyle/>
          <a:p>
            <a:endParaRPr kumimoji="0" lang="en-US" sz="2283" dirty="0"/>
          </a:p>
        </p:txBody>
      </p:sp>
      <p:sp>
        <p:nvSpPr>
          <p:cNvPr id="9" name="Isosceles Triangle 8"/>
          <p:cNvSpPr>
            <a:spLocks noChangeAspect="1"/>
          </p:cNvSpPr>
          <p:nvPr/>
        </p:nvSpPr>
        <p:spPr>
          <a:xfrm rot="5400000">
            <a:off x="590431" y="6447444"/>
            <a:ext cx="190849" cy="16037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
        <p:nvSpPr>
          <p:cNvPr id="12" name="Content Placeholder 11"/>
          <p:cNvSpPr>
            <a:spLocks noGrp="1"/>
          </p:cNvSpPr>
          <p:nvPr>
            <p:ph sz="quarter" idx="1"/>
          </p:nvPr>
        </p:nvSpPr>
        <p:spPr>
          <a:xfrm>
            <a:off x="406295"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3" y="500859"/>
            <a:ext cx="10969943" cy="674688"/>
          </a:xfrm>
          <a:ln>
            <a:solidFill>
              <a:schemeClr val="accent1"/>
            </a:solidFill>
          </a:ln>
        </p:spPr>
        <p:txBody>
          <a:bodyPr lIns="274320" anchor="ctr"/>
          <a:lstStyle>
            <a:lvl1pPr algn="r">
              <a:buNone/>
              <a:defRPr sz="2537"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3" y="1905002"/>
            <a:ext cx="10969943" cy="4270248"/>
          </a:xfrm>
          <a:solidFill>
            <a:schemeClr val="tx1">
              <a:shade val="50000"/>
            </a:schemeClr>
          </a:solidFill>
          <a:ln>
            <a:noFill/>
          </a:ln>
          <a:effectLst/>
        </p:spPr>
        <p:txBody>
          <a:bodyPr/>
          <a:lstStyle>
            <a:lvl1pPr marL="0" indent="0">
              <a:spcBef>
                <a:spcPts val="761"/>
              </a:spcBef>
              <a:buNone/>
              <a:defRPr sz="4061"/>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443" y="1219200"/>
            <a:ext cx="10969943" cy="533400"/>
          </a:xfrm>
        </p:spPr>
        <p:txBody>
          <a:bodyPr anchor="ctr" anchorCtr="0"/>
          <a:lstStyle>
            <a:lvl1pPr marL="0" indent="0" algn="l">
              <a:buFontTx/>
              <a:buNone/>
              <a:defRPr sz="1777"/>
            </a:lvl1pPr>
            <a:lvl2pPr>
              <a:defRPr sz="1523"/>
            </a:lvl2pPr>
            <a:lvl3pPr>
              <a:defRPr sz="1269"/>
            </a:lvl3pPr>
            <a:lvl4pPr>
              <a:defRPr sz="1142"/>
            </a:lvl4pPr>
            <a:lvl5pPr>
              <a:defRPr sz="1142"/>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D4B2957-31D7-B74B-A790-9D2C4777DD3B}" type="datetime1">
              <a:rPr lang="x-none"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443"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16024" tIns="58013" rIns="116024" bIns="58013" anchor="t" compatLnSpc="1"/>
          <a:lstStyle/>
          <a:p>
            <a:endParaRPr kumimoji="0" lang="en-US" sz="2283"/>
          </a:p>
        </p:txBody>
      </p:sp>
      <p:sp>
        <p:nvSpPr>
          <p:cNvPr id="9" name="Isosceles Triangle 8"/>
          <p:cNvSpPr>
            <a:spLocks noChangeAspect="1"/>
          </p:cNvSpPr>
          <p:nvPr/>
        </p:nvSpPr>
        <p:spPr>
          <a:xfrm rot="5400000">
            <a:off x="590431" y="6447444"/>
            <a:ext cx="190849" cy="16037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
        <p:nvSpPr>
          <p:cNvPr id="10" name="Rectangle 9"/>
          <p:cNvSpPr/>
          <p:nvPr/>
        </p:nvSpPr>
        <p:spPr>
          <a:xfrm>
            <a:off x="609443"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3"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3" y="1219202"/>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77" y="6356353"/>
            <a:ext cx="3051270" cy="365760"/>
          </a:xfrm>
          <a:prstGeom prst="rect">
            <a:avLst/>
          </a:prstGeom>
        </p:spPr>
        <p:txBody>
          <a:bodyPr vert="horz"/>
          <a:lstStyle>
            <a:lvl1pPr algn="l" eaLnBrk="1" latinLnBrk="0" hangingPunct="1">
              <a:defRPr kumimoji="0" sz="1777">
                <a:solidFill>
                  <a:schemeClr val="tx2"/>
                </a:solidFill>
              </a:defRPr>
            </a:lvl1pPr>
          </a:lstStyle>
          <a:p>
            <a:fld id="{EAAA373B-F1D5-9F4F-9BE4-45FE7DA72910}" type="datetime1">
              <a:rPr lang="x-none" smtClean="0"/>
              <a:t>2/16/2017</a:t>
            </a:fld>
            <a:endParaRPr lang="en-US" dirty="0"/>
          </a:p>
        </p:txBody>
      </p:sp>
      <p:sp>
        <p:nvSpPr>
          <p:cNvPr id="3" name="Footer Placeholder 2"/>
          <p:cNvSpPr>
            <a:spLocks noGrp="1"/>
          </p:cNvSpPr>
          <p:nvPr>
            <p:ph type="ftr" sz="quarter" idx="3"/>
          </p:nvPr>
        </p:nvSpPr>
        <p:spPr>
          <a:xfrm>
            <a:off x="3863861" y="6356353"/>
            <a:ext cx="4672383" cy="365760"/>
          </a:xfrm>
          <a:prstGeom prst="rect">
            <a:avLst/>
          </a:prstGeom>
        </p:spPr>
        <p:txBody>
          <a:bodyPr vert="horz"/>
          <a:lstStyle>
            <a:lvl1pPr algn="r" eaLnBrk="1" latinLnBrk="0" hangingPunct="1">
              <a:defRPr kumimoji="0" sz="1777">
                <a:solidFill>
                  <a:schemeClr val="tx2"/>
                </a:solidFill>
              </a:defRPr>
            </a:lvl1pPr>
          </a:lstStyle>
          <a:p>
            <a:endParaRPr lang="en-US" dirty="0"/>
          </a:p>
        </p:txBody>
      </p:sp>
      <p:sp>
        <p:nvSpPr>
          <p:cNvPr id="23" name="Slide Number Placeholder 22"/>
          <p:cNvSpPr>
            <a:spLocks noGrp="1"/>
          </p:cNvSpPr>
          <p:nvPr>
            <p:ph type="sldNum" sz="quarter" idx="4"/>
          </p:nvPr>
        </p:nvSpPr>
        <p:spPr>
          <a:xfrm>
            <a:off x="816652" y="6356353"/>
            <a:ext cx="2640912" cy="365760"/>
          </a:xfrm>
          <a:prstGeom prst="rect">
            <a:avLst/>
          </a:prstGeom>
        </p:spPr>
        <p:txBody>
          <a:bodyPr vert="horz"/>
          <a:lstStyle>
            <a:lvl1pPr algn="l" eaLnBrk="1" latinLnBrk="0" hangingPunct="1">
              <a:defRPr kumimoji="0" sz="1777">
                <a:solidFill>
                  <a:schemeClr val="tx2"/>
                </a:solidFill>
              </a:defRPr>
            </a:lvl1pPr>
          </a:lstStyle>
          <a:p>
            <a:fld id="{4929A69E-7D8F-4515-9605-0315ABD4F316}" type="slidenum">
              <a:rPr lang="en-US" smtClean="0"/>
              <a:pPr/>
              <a:t>‹#›</a:t>
            </a:fld>
            <a:endParaRPr lang="en-US" dirty="0"/>
          </a:p>
        </p:txBody>
      </p:sp>
      <p:sp>
        <p:nvSpPr>
          <p:cNvPr id="28" name="Straight Connector 27"/>
          <p:cNvSpPr>
            <a:spLocks noChangeShapeType="1"/>
          </p:cNvSpPr>
          <p:nvPr/>
        </p:nvSpPr>
        <p:spPr bwMode="auto">
          <a:xfrm>
            <a:off x="609443"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16024" tIns="58013" rIns="116024" bIns="58013" anchor="t" compatLnSpc="1"/>
          <a:lstStyle/>
          <a:p>
            <a:endParaRPr kumimoji="0" lang="en-US" sz="2283"/>
          </a:p>
        </p:txBody>
      </p:sp>
      <p:sp>
        <p:nvSpPr>
          <p:cNvPr id="29" name="Straight Connector 28"/>
          <p:cNvSpPr>
            <a:spLocks noChangeShapeType="1"/>
          </p:cNvSpPr>
          <p:nvPr/>
        </p:nvSpPr>
        <p:spPr bwMode="auto">
          <a:xfrm>
            <a:off x="609443"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16024" tIns="58013" rIns="116024" bIns="58013" anchor="t" compatLnSpc="1"/>
          <a:lstStyle/>
          <a:p>
            <a:endParaRPr kumimoji="0" lang="en-US" sz="2283"/>
          </a:p>
        </p:txBody>
      </p:sp>
      <p:sp>
        <p:nvSpPr>
          <p:cNvPr id="10" name="Isosceles Triangle 9"/>
          <p:cNvSpPr>
            <a:spLocks noChangeAspect="1"/>
          </p:cNvSpPr>
          <p:nvPr/>
        </p:nvSpPr>
        <p:spPr>
          <a:xfrm rot="5400000">
            <a:off x="590431" y="6447444"/>
            <a:ext cx="190849" cy="16037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83"/>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ftr="0" dt="0"/>
  <p:txStyles>
    <p:titleStyle>
      <a:lvl1pPr algn="l" rtl="0" eaLnBrk="1" latinLnBrk="0" hangingPunct="1">
        <a:spcBef>
          <a:spcPct val="0"/>
        </a:spcBef>
        <a:buNone/>
        <a:defRPr kumimoji="0" sz="4061" kern="1200">
          <a:solidFill>
            <a:schemeClr val="tx2"/>
          </a:solidFill>
          <a:latin typeface="+mj-lt"/>
          <a:ea typeface="+mj-ea"/>
          <a:cs typeface="+mj-cs"/>
        </a:defRPr>
      </a:lvl1pPr>
    </p:titleStyle>
    <p:bodyStyle>
      <a:lvl1pPr marL="348081" indent="-348081" algn="l" rtl="0" eaLnBrk="1" latinLnBrk="0" hangingPunct="1">
        <a:spcBef>
          <a:spcPts val="761"/>
        </a:spcBef>
        <a:buClr>
          <a:schemeClr val="accent1"/>
        </a:buClr>
        <a:buSzPct val="76000"/>
        <a:buFont typeface="Wingdings 3"/>
        <a:buChar char=""/>
        <a:defRPr kumimoji="0" sz="3299" kern="1200">
          <a:solidFill>
            <a:schemeClr val="tx1"/>
          </a:solidFill>
          <a:latin typeface="+mn-lt"/>
          <a:ea typeface="+mn-ea"/>
          <a:cs typeface="+mn-cs"/>
        </a:defRPr>
      </a:lvl1pPr>
      <a:lvl2pPr marL="696161" indent="-348081" algn="l" rtl="0" eaLnBrk="1" latinLnBrk="0" hangingPunct="1">
        <a:spcBef>
          <a:spcPts val="634"/>
        </a:spcBef>
        <a:buClr>
          <a:schemeClr val="accent2"/>
        </a:buClr>
        <a:buSzPct val="76000"/>
        <a:buFont typeface="Wingdings 3"/>
        <a:buChar char=""/>
        <a:defRPr kumimoji="0" sz="2919" kern="1200">
          <a:solidFill>
            <a:schemeClr val="tx2"/>
          </a:solidFill>
          <a:latin typeface="+mn-lt"/>
          <a:ea typeface="+mn-ea"/>
          <a:cs typeface="+mn-cs"/>
        </a:defRPr>
      </a:lvl2pPr>
      <a:lvl3pPr marL="1044242" indent="-290068" algn="l" rtl="0" eaLnBrk="1" latinLnBrk="0" hangingPunct="1">
        <a:spcBef>
          <a:spcPts val="634"/>
        </a:spcBef>
        <a:buClr>
          <a:schemeClr val="bg1">
            <a:shade val="50000"/>
          </a:schemeClr>
        </a:buClr>
        <a:buSzPct val="76000"/>
        <a:buFont typeface="Wingdings 3"/>
        <a:buChar char=""/>
        <a:defRPr kumimoji="0" sz="2537" kern="1200">
          <a:solidFill>
            <a:schemeClr val="tx1"/>
          </a:solidFill>
          <a:latin typeface="+mn-lt"/>
          <a:ea typeface="+mn-ea"/>
          <a:cs typeface="+mn-cs"/>
        </a:defRPr>
      </a:lvl3pPr>
      <a:lvl4pPr marL="1392323" indent="-290068" algn="l" rtl="0" eaLnBrk="1" latinLnBrk="0" hangingPunct="1">
        <a:spcBef>
          <a:spcPts val="508"/>
        </a:spcBef>
        <a:buClr>
          <a:schemeClr val="accent2">
            <a:shade val="75000"/>
          </a:schemeClr>
        </a:buClr>
        <a:buSzPct val="70000"/>
        <a:buFont typeface="Wingdings"/>
        <a:buChar char=""/>
        <a:defRPr kumimoji="0" sz="2283" kern="1200">
          <a:solidFill>
            <a:schemeClr val="tx1"/>
          </a:solidFill>
          <a:latin typeface="+mn-lt"/>
          <a:ea typeface="+mn-ea"/>
          <a:cs typeface="+mn-cs"/>
        </a:defRPr>
      </a:lvl4pPr>
      <a:lvl5pPr marL="1740403" indent="-290068" algn="l" rtl="0" eaLnBrk="1" latinLnBrk="0" hangingPunct="1">
        <a:spcBef>
          <a:spcPts val="382"/>
        </a:spcBef>
        <a:buClr>
          <a:schemeClr val="accent2"/>
        </a:buClr>
        <a:buSzPct val="70000"/>
        <a:buFont typeface="Wingdings"/>
        <a:buChar char=""/>
        <a:defRPr kumimoji="0" sz="2030" kern="1200">
          <a:solidFill>
            <a:schemeClr val="tx1"/>
          </a:solidFill>
          <a:latin typeface="+mn-lt"/>
          <a:ea typeface="+mn-ea"/>
          <a:cs typeface="+mn-cs"/>
        </a:defRPr>
      </a:lvl5pPr>
      <a:lvl6pPr marL="2088484" indent="-232053" algn="l" rtl="0" eaLnBrk="1" latinLnBrk="0" hangingPunct="1">
        <a:spcBef>
          <a:spcPts val="382"/>
        </a:spcBef>
        <a:buClr>
          <a:srgbClr val="9FB8CD">
            <a:shade val="75000"/>
          </a:srgbClr>
        </a:buClr>
        <a:buSzPct val="75000"/>
        <a:buFont typeface="Wingdings 3"/>
        <a:buChar char=""/>
        <a:defRPr kumimoji="0" lang="en-US" sz="2030" kern="1200" smtClean="0">
          <a:solidFill>
            <a:schemeClr val="tx1"/>
          </a:solidFill>
          <a:latin typeface="+mn-lt"/>
          <a:ea typeface="+mn-ea"/>
          <a:cs typeface="+mn-cs"/>
        </a:defRPr>
      </a:lvl6pPr>
      <a:lvl7pPr marL="2320539" indent="-232053" algn="l" rtl="0" eaLnBrk="1" latinLnBrk="0" hangingPunct="1">
        <a:spcBef>
          <a:spcPts val="382"/>
        </a:spcBef>
        <a:buClr>
          <a:srgbClr val="727CA3">
            <a:shade val="75000"/>
          </a:srgbClr>
        </a:buClr>
        <a:buSzPct val="75000"/>
        <a:buFont typeface="Wingdings 3"/>
        <a:buChar char=""/>
        <a:defRPr kumimoji="0" lang="en-US" sz="1777" kern="1200" smtClean="0">
          <a:solidFill>
            <a:schemeClr val="tx1"/>
          </a:solidFill>
          <a:latin typeface="+mn-lt"/>
          <a:ea typeface="+mn-ea"/>
          <a:cs typeface="+mn-cs"/>
        </a:defRPr>
      </a:lvl7pPr>
      <a:lvl8pPr marL="2552592" indent="-232053" algn="l" rtl="0" eaLnBrk="1" latinLnBrk="0" hangingPunct="1">
        <a:spcBef>
          <a:spcPts val="382"/>
        </a:spcBef>
        <a:buClr>
          <a:prstClr val="white">
            <a:shade val="50000"/>
          </a:prstClr>
        </a:buClr>
        <a:buSzPct val="75000"/>
        <a:buFont typeface="Wingdings 3"/>
        <a:buChar char=""/>
        <a:defRPr kumimoji="0" lang="en-US" sz="1777" kern="1200" smtClean="0">
          <a:solidFill>
            <a:schemeClr val="tx1"/>
          </a:solidFill>
          <a:latin typeface="+mn-lt"/>
          <a:ea typeface="+mn-ea"/>
          <a:cs typeface="+mn-cs"/>
        </a:defRPr>
      </a:lvl8pPr>
      <a:lvl9pPr marL="2784647" indent="-232053" algn="l" rtl="0" eaLnBrk="1" latinLnBrk="0" hangingPunct="1">
        <a:spcBef>
          <a:spcPts val="382"/>
        </a:spcBef>
        <a:buClr>
          <a:srgbClr val="9FB8CD"/>
        </a:buClr>
        <a:buSzPct val="75000"/>
        <a:buFont typeface="Wingdings 3"/>
        <a:buChar char=""/>
        <a:defRPr kumimoji="0" lang="en-US" sz="1523"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80134" algn="l" rtl="0" eaLnBrk="1" latinLnBrk="0" hangingPunct="1">
        <a:defRPr kumimoji="0" kern="1200">
          <a:solidFill>
            <a:schemeClr val="tx1"/>
          </a:solidFill>
          <a:latin typeface="+mn-lt"/>
          <a:ea typeface="+mn-ea"/>
          <a:cs typeface="+mn-cs"/>
        </a:defRPr>
      </a:lvl2pPr>
      <a:lvl3pPr marL="1160269" algn="l" rtl="0" eaLnBrk="1" latinLnBrk="0" hangingPunct="1">
        <a:defRPr kumimoji="0" kern="1200">
          <a:solidFill>
            <a:schemeClr val="tx1"/>
          </a:solidFill>
          <a:latin typeface="+mn-lt"/>
          <a:ea typeface="+mn-ea"/>
          <a:cs typeface="+mn-cs"/>
        </a:defRPr>
      </a:lvl3pPr>
      <a:lvl4pPr marL="1740403" algn="l" rtl="0" eaLnBrk="1" latinLnBrk="0" hangingPunct="1">
        <a:defRPr kumimoji="0" kern="1200">
          <a:solidFill>
            <a:schemeClr val="tx1"/>
          </a:solidFill>
          <a:latin typeface="+mn-lt"/>
          <a:ea typeface="+mn-ea"/>
          <a:cs typeface="+mn-cs"/>
        </a:defRPr>
      </a:lvl4pPr>
      <a:lvl5pPr marL="2320539" algn="l" rtl="0" eaLnBrk="1" latinLnBrk="0" hangingPunct="1">
        <a:defRPr kumimoji="0" kern="1200">
          <a:solidFill>
            <a:schemeClr val="tx1"/>
          </a:solidFill>
          <a:latin typeface="+mn-lt"/>
          <a:ea typeface="+mn-ea"/>
          <a:cs typeface="+mn-cs"/>
        </a:defRPr>
      </a:lvl5pPr>
      <a:lvl6pPr marL="2900673" algn="l" rtl="0" eaLnBrk="1" latinLnBrk="0" hangingPunct="1">
        <a:defRPr kumimoji="0" kern="1200">
          <a:solidFill>
            <a:schemeClr val="tx1"/>
          </a:solidFill>
          <a:latin typeface="+mn-lt"/>
          <a:ea typeface="+mn-ea"/>
          <a:cs typeface="+mn-cs"/>
        </a:defRPr>
      </a:lvl6pPr>
      <a:lvl7pPr marL="3480808" algn="l" rtl="0" eaLnBrk="1" latinLnBrk="0" hangingPunct="1">
        <a:defRPr kumimoji="0" kern="1200">
          <a:solidFill>
            <a:schemeClr val="tx1"/>
          </a:solidFill>
          <a:latin typeface="+mn-lt"/>
          <a:ea typeface="+mn-ea"/>
          <a:cs typeface="+mn-cs"/>
        </a:defRPr>
      </a:lvl7pPr>
      <a:lvl8pPr marL="4060941" algn="l" rtl="0" eaLnBrk="1" latinLnBrk="0" hangingPunct="1">
        <a:defRPr kumimoji="0" kern="1200">
          <a:solidFill>
            <a:schemeClr val="tx1"/>
          </a:solidFill>
          <a:latin typeface="+mn-lt"/>
          <a:ea typeface="+mn-ea"/>
          <a:cs typeface="+mn-cs"/>
        </a:defRPr>
      </a:lvl8pPr>
      <a:lvl9pPr marL="464107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www.youtube.com/watch?v=JOFfuTi-Ck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TOvYkSBzjjs" TargetMode="External"/><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QJcAJHFqXZg?t=2" TargetMode="External"/><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onlineexambuilder.com/respiratory-ventilation/exam-128128" TargetMode="External"/><Relationship Id="rId2"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9G7mFyeOjy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664" y="1839723"/>
            <a:ext cx="2257275" cy="1373253"/>
          </a:xfrm>
          <a:prstGeom prst="rect">
            <a:avLst/>
          </a:prstGeom>
        </p:spPr>
      </p:pic>
      <p:sp>
        <p:nvSpPr>
          <p:cNvPr id="2" name="Title 1"/>
          <p:cNvSpPr>
            <a:spLocks noGrp="1"/>
          </p:cNvSpPr>
          <p:nvPr>
            <p:ph type="ctrTitle"/>
          </p:nvPr>
        </p:nvSpPr>
        <p:spPr>
          <a:xfrm>
            <a:off x="2282577" y="1921940"/>
            <a:ext cx="7770376" cy="1470025"/>
          </a:xfrm>
        </p:spPr>
        <p:txBody>
          <a:bodyPr>
            <a:noAutofit/>
          </a:bodyPr>
          <a:lstStyle/>
          <a:p>
            <a:pPr algn="ctr"/>
            <a:r>
              <a:rPr lang="en-GB" sz="4400" b="1">
                <a:solidFill>
                  <a:schemeClr val="accent2">
                    <a:lumMod val="75000"/>
                  </a:schemeClr>
                </a:solidFill>
                <a:latin typeface="Arial Black" panose="020B0A04020102020204" pitchFamily="34" charset="0"/>
              </a:rPr>
              <a:t>Respiratory Ventilation</a:t>
            </a:r>
            <a:endParaRPr lang="en-US" sz="28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Respiratory Block Lecture 3</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215" y="332656"/>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10030761" y="630215"/>
            <a:ext cx="1795082" cy="1061065"/>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780" y="1883586"/>
            <a:ext cx="1814089" cy="1510691"/>
          </a:xfrm>
          <a:prstGeom prst="rect">
            <a:avLst/>
          </a:prstGeom>
        </p:spPr>
      </p:pic>
    </p:spTree>
    <p:extLst>
      <p:ext uri="{BB962C8B-B14F-4D97-AF65-F5344CB8AC3E}">
        <p14:creationId xmlns:p14="http://schemas.microsoft.com/office/powerpoint/2010/main" val="127365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0298" y="-648618"/>
            <a:ext cx="10867154" cy="12452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283" b="1" dirty="0">
              <a:solidFill>
                <a:srgbClr val="660033"/>
              </a:solidFill>
              <a:latin typeface="Arial Black" panose="020B0A04020102020204" pitchFamily="34" charset="0"/>
            </a:endParaRPr>
          </a:p>
        </p:txBody>
      </p:sp>
      <p:sp>
        <p:nvSpPr>
          <p:cNvPr id="5" name="Title 1"/>
          <p:cNvSpPr>
            <a:spLocks noGrp="1"/>
          </p:cNvSpPr>
          <p:nvPr>
            <p:ph type="title"/>
          </p:nvPr>
        </p:nvSpPr>
        <p:spPr>
          <a:xfrm>
            <a:off x="693932" y="-26015"/>
            <a:ext cx="10442227" cy="1160247"/>
          </a:xfrm>
        </p:spPr>
        <p:txBody>
          <a:bodyPr>
            <a:normAutofit/>
          </a:bodyPr>
          <a:lstStyle/>
          <a:p>
            <a:r>
              <a:rPr lang="en-US" sz="3200" dirty="0"/>
              <a:t>Spirometers</a:t>
            </a:r>
          </a:p>
        </p:txBody>
      </p:sp>
      <p:pic>
        <p:nvPicPr>
          <p:cNvPr id="6" name="Picture 3" descr="G:\Final Book Dec 14 2015\20151210_1429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652" y="1533149"/>
            <a:ext cx="3197888" cy="298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796688" y="1651145"/>
            <a:ext cx="3554307" cy="2902846"/>
          </a:xfrm>
          <a:prstGeom prst="rect">
            <a:avLst/>
          </a:prstGeom>
        </p:spPr>
        <p:txBody>
          <a:bodyPr wrap="square">
            <a:spAutoFit/>
          </a:bodyPr>
          <a:lstStyle/>
          <a:p>
            <a:pPr algn="just"/>
            <a:r>
              <a:rPr lang="en-US" sz="2283" dirty="0"/>
              <a:t>Spirometer: </a:t>
            </a:r>
          </a:p>
          <a:p>
            <a:pPr algn="just"/>
            <a:r>
              <a:rPr lang="en-US" sz="2283" dirty="0">
                <a:solidFill>
                  <a:schemeClr val="bg1">
                    <a:lumMod val="50000"/>
                  </a:schemeClr>
                </a:solidFill>
              </a:rPr>
              <a:t>An apparatus for measuring the volume of air inspired and expired by the lungs. A spirometer measures ventilation, the movement of air into and out of the lungs</a:t>
            </a:r>
            <a:r>
              <a:rPr lang="en-US" sz="2283" dirty="0"/>
              <a:t>.</a:t>
            </a:r>
          </a:p>
          <a:p>
            <a:pPr algn="just"/>
            <a:r>
              <a:rPr lang="en-US" sz="2283" dirty="0">
                <a:solidFill>
                  <a:schemeClr val="bg1">
                    <a:lumMod val="50000"/>
                  </a:schemeClr>
                </a:solidFill>
              </a:rPr>
              <a:t>(More in lecture #4)</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63179" y="1533149"/>
            <a:ext cx="3303734" cy="2984293"/>
          </a:xfrm>
          <a:prstGeom prst="rect">
            <a:avLst/>
          </a:prstGeom>
        </p:spPr>
      </p:pic>
      <p:sp>
        <p:nvSpPr>
          <p:cNvPr id="2" name="Slide Number Placeholder 1"/>
          <p:cNvSpPr>
            <a:spLocks noGrp="1"/>
          </p:cNvSpPr>
          <p:nvPr>
            <p:ph type="sldNum" sz="quarter" idx="12"/>
          </p:nvPr>
        </p:nvSpPr>
        <p:spPr/>
        <p:txBody>
          <a:bodyPr/>
          <a:lstStyle/>
          <a:p>
            <a:fld id="{4929A69E-7D8F-4515-9605-0315ABD4F316}" type="slidenum">
              <a:rPr lang="en-US" smtClean="0"/>
              <a:pPr/>
              <a:t>10</a:t>
            </a:fld>
            <a:endParaRPr lang="en-US" dirty="0"/>
          </a:p>
        </p:txBody>
      </p:sp>
      <p:sp>
        <p:nvSpPr>
          <p:cNvPr id="3" name="TextBox 2"/>
          <p:cNvSpPr txBox="1"/>
          <p:nvPr/>
        </p:nvSpPr>
        <p:spPr>
          <a:xfrm>
            <a:off x="816652" y="4553991"/>
            <a:ext cx="10966392" cy="2339102"/>
          </a:xfrm>
          <a:prstGeom prst="rect">
            <a:avLst/>
          </a:prstGeom>
          <a:noFill/>
        </p:spPr>
        <p:txBody>
          <a:bodyPr wrap="square" rtlCol="0">
            <a:spAutoFit/>
          </a:bodyPr>
          <a:lstStyle/>
          <a:p>
            <a:r>
              <a:rPr lang="en-US" sz="2800" u="sng" dirty="0">
                <a:solidFill>
                  <a:srgbClr val="FF0000"/>
                </a:solidFill>
              </a:rPr>
              <a:t>Important Note:</a:t>
            </a:r>
            <a:endParaRPr lang="en-US" sz="2000" dirty="0"/>
          </a:p>
          <a:p>
            <a:r>
              <a:rPr lang="en-US" dirty="0"/>
              <a:t>Spirometers are </a:t>
            </a:r>
            <a:r>
              <a:rPr lang="en-US" sz="2400" b="1" u="sng" dirty="0">
                <a:solidFill>
                  <a:srgbClr val="FF0000"/>
                </a:solidFill>
              </a:rPr>
              <a:t>NOT</a:t>
            </a:r>
            <a:r>
              <a:rPr lang="en-US" dirty="0"/>
              <a:t>  used for measuring the: 1. </a:t>
            </a:r>
            <a:r>
              <a:rPr lang="en-US" altLang="en-US" dirty="0"/>
              <a:t>Residual Volume, 2. </a:t>
            </a:r>
            <a:r>
              <a:rPr lang="en-US" altLang="en-US" dirty="0">
                <a:ea typeface="Gill Sans" charset="0"/>
                <a:cs typeface="Gill Sans" charset="0"/>
              </a:rPr>
              <a:t>Functional Residual Capacity, and 3. Total Lung Volume (</a:t>
            </a:r>
            <a:r>
              <a:rPr lang="en-US" altLang="en-US" b="1" u="sng" dirty="0">
                <a:solidFill>
                  <a:srgbClr val="FF0000"/>
                </a:solidFill>
                <a:ea typeface="Gill Sans" charset="0"/>
                <a:cs typeface="Gill Sans" charset="0"/>
              </a:rPr>
              <a:t>Capacity</a:t>
            </a:r>
            <a:r>
              <a:rPr lang="en-US" altLang="en-US" dirty="0">
                <a:ea typeface="Gill Sans" charset="0"/>
                <a:cs typeface="Gill Sans" charset="0"/>
              </a:rPr>
              <a:t>  not volume according to Guyton).</a:t>
            </a:r>
          </a:p>
          <a:p>
            <a:endParaRPr lang="en-US" altLang="en-US" dirty="0">
              <a:ea typeface="Gill Sans" charset="0"/>
              <a:cs typeface="Gill Sans" charset="0"/>
            </a:endParaRPr>
          </a:p>
          <a:p>
            <a:r>
              <a:rPr lang="en-US" altLang="en-US" b="1" u="sng" dirty="0">
                <a:solidFill>
                  <a:srgbClr val="FF0000"/>
                </a:solidFill>
                <a:ea typeface="Gill Sans" charset="0"/>
                <a:cs typeface="Gill Sans" charset="0"/>
              </a:rPr>
              <a:t>The Residual Volume is the only volume that cannot be measured by the spirometer </a:t>
            </a:r>
          </a:p>
          <a:p>
            <a:r>
              <a:rPr lang="en-US" altLang="en-US" sz="2000" dirty="0"/>
              <a:t> </a:t>
            </a:r>
            <a:r>
              <a:rPr lang="en-US" sz="2000" dirty="0"/>
              <a:t>  </a:t>
            </a:r>
          </a:p>
          <a:p>
            <a:endParaRPr lang="en-US" sz="2000" dirty="0"/>
          </a:p>
        </p:txBody>
      </p:sp>
    </p:spTree>
    <p:extLst>
      <p:ext uri="{BB962C8B-B14F-4D97-AF65-F5344CB8AC3E}">
        <p14:creationId xmlns:p14="http://schemas.microsoft.com/office/powerpoint/2010/main" val="403983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590298" y="32888"/>
            <a:ext cx="9424051" cy="1160247"/>
          </a:xfrm>
        </p:spPr>
        <p:txBody>
          <a:bodyPr>
            <a:normAutofit/>
          </a:bodyPr>
          <a:lstStyle/>
          <a:p>
            <a:r>
              <a:rPr lang="en-US" sz="5076"/>
              <a:t>Spirometer</a:t>
            </a:r>
            <a:endParaRPr lang="en-US" sz="5076" dirty="0"/>
          </a:p>
        </p:txBody>
      </p:sp>
      <p:sp>
        <p:nvSpPr>
          <p:cNvPr id="2" name="عنصر نائب لرقم الشريحة 1"/>
          <p:cNvSpPr>
            <a:spLocks noGrp="1"/>
          </p:cNvSpPr>
          <p:nvPr>
            <p:ph type="sldNum" sz="quarter" idx="12"/>
          </p:nvPr>
        </p:nvSpPr>
        <p:spPr/>
        <p:txBody>
          <a:bodyPr/>
          <a:lstStyle/>
          <a:p>
            <a:fld id="{4929A69E-7D8F-4515-9605-0315ABD4F316}" type="slidenum">
              <a:rPr lang="en-US" smtClean="0"/>
              <a:pPr/>
              <a:t>11</a:t>
            </a:fld>
            <a:endParaRPr lang="en-US" dirty="0"/>
          </a:p>
        </p:txBody>
      </p:sp>
      <p:pic>
        <p:nvPicPr>
          <p:cNvPr id="3" name="Picture 5" descr="fig27-4"/>
          <p:cNvPicPr>
            <a:picLocks noChangeAspect="1" noChangeArrowheads="1"/>
          </p:cNvPicPr>
          <p:nvPr/>
        </p:nvPicPr>
        <p:blipFill>
          <a:blip r:embed="rId2" cstate="print"/>
          <a:srcRect/>
          <a:stretch>
            <a:fillRect/>
          </a:stretch>
        </p:blipFill>
        <p:spPr bwMode="auto">
          <a:xfrm>
            <a:off x="4870276" y="1231957"/>
            <a:ext cx="7102525" cy="4871569"/>
          </a:xfrm>
          <a:prstGeom prst="rect">
            <a:avLst/>
          </a:prstGeom>
          <a:noFill/>
          <a:ln w="9525">
            <a:noFill/>
            <a:miter lim="800000"/>
            <a:headEnd/>
            <a:tailEnd/>
          </a:ln>
        </p:spPr>
      </p:pic>
      <p:sp>
        <p:nvSpPr>
          <p:cNvPr id="4" name="TextBox 14"/>
          <p:cNvSpPr txBox="1"/>
          <p:nvPr/>
        </p:nvSpPr>
        <p:spPr>
          <a:xfrm>
            <a:off x="8811977" y="0"/>
            <a:ext cx="3376848" cy="366395"/>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777" b="1" u="sng" dirty="0"/>
              <a:t>ONLY IN FEMALES’ SLIDES </a:t>
            </a:r>
          </a:p>
        </p:txBody>
      </p:sp>
      <p:sp>
        <p:nvSpPr>
          <p:cNvPr id="7" name="Content Placeholder 2"/>
          <p:cNvSpPr txBox="1">
            <a:spLocks/>
          </p:cNvSpPr>
          <p:nvPr/>
        </p:nvSpPr>
        <p:spPr>
          <a:xfrm>
            <a:off x="590298" y="1700808"/>
            <a:ext cx="4104456" cy="3794113"/>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a:r>
              <a:rPr lang="en-US" sz="2000" dirty="0">
                <a:solidFill>
                  <a:srgbClr val="DDE9EC">
                    <a:lumMod val="50000"/>
                  </a:srgbClr>
                </a:solidFill>
              </a:rPr>
              <a:t>Again: we use the spirometer to measure the lung volume and lung capacity, </a:t>
            </a:r>
            <a:r>
              <a:rPr lang="en-US" sz="2000" u="sng" dirty="0">
                <a:solidFill>
                  <a:srgbClr val="DDE9EC">
                    <a:lumMod val="50000"/>
                  </a:srgbClr>
                </a:solidFill>
              </a:rPr>
              <a:t>Except</a:t>
            </a:r>
            <a:r>
              <a:rPr lang="en-US" sz="2000" dirty="0">
                <a:solidFill>
                  <a:srgbClr val="DDE9EC">
                    <a:lumMod val="50000"/>
                  </a:srgbClr>
                </a:solidFill>
              </a:rPr>
              <a:t>:</a:t>
            </a:r>
          </a:p>
          <a:p>
            <a:pPr marL="580134" indent="-580134" algn="just">
              <a:buAutoNum type="arabicPeriod"/>
            </a:pPr>
            <a:r>
              <a:rPr lang="en-US" sz="2000" dirty="0">
                <a:solidFill>
                  <a:srgbClr val="DDE9EC">
                    <a:lumMod val="50000"/>
                  </a:srgbClr>
                </a:solidFill>
              </a:rPr>
              <a:t>Residual volume.</a:t>
            </a:r>
          </a:p>
          <a:p>
            <a:pPr marL="580134" indent="-580134" algn="just">
              <a:buAutoNum type="arabicPeriod"/>
            </a:pPr>
            <a:r>
              <a:rPr lang="en-US" sz="2000" dirty="0">
                <a:solidFill>
                  <a:srgbClr val="DDE9EC">
                    <a:lumMod val="50000"/>
                  </a:srgbClr>
                </a:solidFill>
              </a:rPr>
              <a:t>Functional residual capacity (FRC)</a:t>
            </a:r>
          </a:p>
          <a:p>
            <a:pPr marL="580134" indent="-580134" algn="just">
              <a:buAutoNum type="arabicPeriod"/>
            </a:pPr>
            <a:r>
              <a:rPr lang="en-US" sz="2000" dirty="0">
                <a:solidFill>
                  <a:srgbClr val="DDE9EC">
                    <a:lumMod val="50000"/>
                  </a:srgbClr>
                </a:solidFill>
              </a:rPr>
              <a:t>Total lung volume (capacity).</a:t>
            </a:r>
          </a:p>
          <a:p>
            <a:pPr algn="just"/>
            <a:r>
              <a:rPr lang="en-US" sz="2000" dirty="0">
                <a:solidFill>
                  <a:srgbClr val="DDE9EC">
                    <a:lumMod val="50000"/>
                  </a:srgbClr>
                </a:solidFill>
              </a:rPr>
              <a:t>The floating drum contains either oxygen or normal air.</a:t>
            </a:r>
          </a:p>
          <a:p>
            <a:pPr algn="just"/>
            <a:r>
              <a:rPr lang="en-US" sz="2000" dirty="0">
                <a:solidFill>
                  <a:srgbClr val="DDE9EC">
                    <a:lumMod val="50000"/>
                  </a:srgbClr>
                </a:solidFill>
              </a:rPr>
              <a:t>Counterbalancing weight contains a pen that will move to draw when the patient breath in or out.</a:t>
            </a:r>
          </a:p>
          <a:p>
            <a:pPr marL="0" indent="0" algn="just">
              <a:buNone/>
            </a:pPr>
            <a:endParaRPr lang="en-US" sz="2000" dirty="0"/>
          </a:p>
        </p:txBody>
      </p:sp>
    </p:spTree>
    <p:extLst>
      <p:ext uri="{BB962C8B-B14F-4D97-AF65-F5344CB8AC3E}">
        <p14:creationId xmlns:p14="http://schemas.microsoft.com/office/powerpoint/2010/main" val="290729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74211" y="560156"/>
            <a:ext cx="10867154" cy="12452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283" b="1" dirty="0">
              <a:solidFill>
                <a:srgbClr val="660033"/>
              </a:solidFill>
              <a:latin typeface="Arial Black" panose="020B0A04020102020204" pitchFamily="34" charset="0"/>
            </a:endParaRPr>
          </a:p>
        </p:txBody>
      </p:sp>
      <p:sp>
        <p:nvSpPr>
          <p:cNvPr id="3" name="Content Placeholder 2"/>
          <p:cNvSpPr>
            <a:spLocks noGrp="1"/>
          </p:cNvSpPr>
          <p:nvPr>
            <p:ph sz="quarter" idx="1"/>
          </p:nvPr>
        </p:nvSpPr>
        <p:spPr>
          <a:xfrm>
            <a:off x="621804" y="1291148"/>
            <a:ext cx="11306241" cy="4845884"/>
          </a:xfrm>
        </p:spPr>
        <p:txBody>
          <a:bodyPr>
            <a:noAutofit/>
          </a:bodyPr>
          <a:lstStyle/>
          <a:p>
            <a:r>
              <a:rPr lang="en-US" sz="2000" dirty="0"/>
              <a:t>Age:  </a:t>
            </a:r>
            <a:r>
              <a:rPr lang="en-US" sz="1400" dirty="0">
                <a:solidFill>
                  <a:srgbClr val="DDE9EC">
                    <a:lumMod val="50000"/>
                  </a:srgbClr>
                </a:solidFill>
              </a:rPr>
              <a:t>Pulmonary capacities</a:t>
            </a:r>
            <a:r>
              <a:rPr lang="ar-SA" sz="1400" dirty="0">
                <a:solidFill>
                  <a:srgbClr val="DDE9EC">
                    <a:lumMod val="50000"/>
                  </a:srgbClr>
                </a:solidFill>
              </a:rPr>
              <a:t>/</a:t>
            </a:r>
            <a:r>
              <a:rPr lang="en-US" sz="1400" dirty="0">
                <a:solidFill>
                  <a:srgbClr val="DDE9EC">
                    <a:lumMod val="50000"/>
                  </a:srgbClr>
                </a:solidFill>
              </a:rPr>
              <a:t>Vol keep on increasing until the age of 35 then begins to decrease after the age 35.</a:t>
            </a:r>
          </a:p>
          <a:p>
            <a:r>
              <a:rPr lang="en-US" sz="2000" dirty="0"/>
              <a:t>Gender: </a:t>
            </a:r>
            <a:r>
              <a:rPr lang="en-US" sz="1400" dirty="0">
                <a:solidFill>
                  <a:schemeClr val="bg2">
                    <a:lumMod val="50000"/>
                  </a:schemeClr>
                </a:solidFill>
              </a:rPr>
              <a:t>All lung volumes and capacities are about 20 to 25% less in women than in men. </a:t>
            </a:r>
          </a:p>
          <a:p>
            <a:r>
              <a:rPr lang="en-US" altLang="en-US" sz="2000" dirty="0"/>
              <a:t>Height:</a:t>
            </a:r>
            <a:r>
              <a:rPr lang="ar-SA" altLang="en-US" sz="1400" dirty="0">
                <a:solidFill>
                  <a:srgbClr val="DDE9EC">
                    <a:lumMod val="50000"/>
                  </a:srgbClr>
                </a:solidFill>
              </a:rPr>
              <a:t> </a:t>
            </a:r>
            <a:r>
              <a:rPr lang="en-US" altLang="en-US" sz="1400" dirty="0">
                <a:solidFill>
                  <a:srgbClr val="DDE9EC">
                    <a:lumMod val="50000"/>
                  </a:srgbClr>
                </a:solidFill>
              </a:rPr>
              <a:t>Height increase, </a:t>
            </a:r>
            <a:r>
              <a:rPr lang="en-US" altLang="en-US" sz="2000" dirty="0">
                <a:solidFill>
                  <a:srgbClr val="FF0000"/>
                </a:solidFill>
              </a:rPr>
              <a:t>increases </a:t>
            </a:r>
            <a:r>
              <a:rPr lang="en-US" altLang="en-US" sz="1400" dirty="0">
                <a:solidFill>
                  <a:srgbClr val="DDE9EC">
                    <a:lumMod val="50000"/>
                  </a:srgbClr>
                </a:solidFill>
              </a:rPr>
              <a:t>pulmonary Vol</a:t>
            </a:r>
            <a:r>
              <a:rPr lang="ar-SA" altLang="en-US" sz="1400" dirty="0">
                <a:solidFill>
                  <a:srgbClr val="DDE9EC">
                    <a:lumMod val="50000"/>
                  </a:srgbClr>
                </a:solidFill>
              </a:rPr>
              <a:t>/</a:t>
            </a:r>
            <a:r>
              <a:rPr lang="en-US" altLang="en-US" sz="1400" dirty="0">
                <a:solidFill>
                  <a:srgbClr val="DDE9EC">
                    <a:lumMod val="50000"/>
                  </a:srgbClr>
                </a:solidFill>
              </a:rPr>
              <a:t>Cap. </a:t>
            </a:r>
            <a:endParaRPr lang="ar-SA" altLang="en-US" sz="1400" dirty="0">
              <a:solidFill>
                <a:srgbClr val="DDE9EC">
                  <a:lumMod val="50000"/>
                </a:srgbClr>
              </a:solidFill>
            </a:endParaRPr>
          </a:p>
          <a:p>
            <a:r>
              <a:rPr lang="en-US" altLang="en-US" sz="2000" dirty="0"/>
              <a:t>Weight: </a:t>
            </a:r>
            <a:r>
              <a:rPr lang="en-US" altLang="en-US" sz="1400" dirty="0">
                <a:solidFill>
                  <a:srgbClr val="DDE9EC">
                    <a:lumMod val="50000"/>
                  </a:srgbClr>
                </a:solidFill>
              </a:rPr>
              <a:t>Weight increase (obesity), </a:t>
            </a:r>
            <a:r>
              <a:rPr lang="en-US" altLang="en-US" sz="2000" dirty="0">
                <a:solidFill>
                  <a:srgbClr val="FF0000"/>
                </a:solidFill>
              </a:rPr>
              <a:t>decreases </a:t>
            </a:r>
            <a:r>
              <a:rPr lang="en-US" altLang="en-US" sz="1400" dirty="0">
                <a:solidFill>
                  <a:srgbClr val="DDE9EC">
                    <a:lumMod val="50000"/>
                  </a:srgbClr>
                </a:solidFill>
              </a:rPr>
              <a:t>pulmonary Vol</a:t>
            </a:r>
            <a:r>
              <a:rPr lang="ar-SA" altLang="en-US" sz="1400" dirty="0">
                <a:solidFill>
                  <a:srgbClr val="DDE9EC">
                    <a:lumMod val="50000"/>
                  </a:srgbClr>
                </a:solidFill>
              </a:rPr>
              <a:t>/</a:t>
            </a:r>
            <a:r>
              <a:rPr lang="en-US" altLang="en-US" sz="1400" dirty="0">
                <a:solidFill>
                  <a:srgbClr val="DDE9EC">
                    <a:lumMod val="50000"/>
                  </a:srgbClr>
                </a:solidFill>
              </a:rPr>
              <a:t>Cap.</a:t>
            </a:r>
          </a:p>
          <a:p>
            <a:r>
              <a:rPr lang="en-US" altLang="en-US" sz="2000" dirty="0"/>
              <a:t>Ethnic group </a:t>
            </a:r>
            <a:r>
              <a:rPr lang="en-US" altLang="en-US" sz="2000" dirty="0">
                <a:solidFill>
                  <a:schemeClr val="bg1">
                    <a:lumMod val="75000"/>
                  </a:schemeClr>
                </a:solidFill>
              </a:rPr>
              <a:t>(race </a:t>
            </a:r>
            <a:r>
              <a:rPr lang="ar-SA" altLang="en-US" sz="2000" dirty="0">
                <a:solidFill>
                  <a:schemeClr val="bg1">
                    <a:lumMod val="75000"/>
                  </a:schemeClr>
                </a:solidFill>
              </a:rPr>
              <a:t>(عرق</a:t>
            </a:r>
            <a:endParaRPr lang="en-US" altLang="en-US" sz="2000" dirty="0">
              <a:solidFill>
                <a:schemeClr val="bg1">
                  <a:lumMod val="75000"/>
                </a:schemeClr>
              </a:solidFill>
            </a:endParaRPr>
          </a:p>
          <a:p>
            <a:pPr algn="justLow"/>
            <a:r>
              <a:rPr lang="en-US" altLang="en-US" sz="2000" dirty="0"/>
              <a:t>Exercise: </a:t>
            </a:r>
            <a:r>
              <a:rPr lang="en-US" altLang="en-US" sz="2000" dirty="0">
                <a:solidFill>
                  <a:srgbClr val="FF0000"/>
                </a:solidFill>
              </a:rPr>
              <a:t>Increases </a:t>
            </a:r>
            <a:r>
              <a:rPr lang="en-US" altLang="en-US" sz="1400" dirty="0">
                <a:solidFill>
                  <a:srgbClr val="DDE9EC">
                    <a:lumMod val="50000"/>
                  </a:srgbClr>
                </a:solidFill>
              </a:rPr>
              <a:t>pulmonary Vol</a:t>
            </a:r>
            <a:r>
              <a:rPr lang="ar-SA" altLang="en-US" sz="1400" dirty="0">
                <a:solidFill>
                  <a:srgbClr val="DDE9EC">
                    <a:lumMod val="50000"/>
                  </a:srgbClr>
                </a:solidFill>
              </a:rPr>
              <a:t>/</a:t>
            </a:r>
            <a:r>
              <a:rPr lang="en-US" altLang="en-US" sz="1400" dirty="0">
                <a:solidFill>
                  <a:srgbClr val="DDE9EC">
                    <a:lumMod val="50000"/>
                  </a:srgbClr>
                </a:solidFill>
              </a:rPr>
              <a:t>Cap </a:t>
            </a:r>
            <a:r>
              <a:rPr lang="en-US" altLang="en-US" sz="1400" dirty="0">
                <a:solidFill>
                  <a:schemeClr val="bg2">
                    <a:lumMod val="50000"/>
                  </a:schemeClr>
                </a:solidFill>
              </a:rPr>
              <a:t>. </a:t>
            </a:r>
            <a:r>
              <a:rPr lang="en-US" sz="1400" dirty="0">
                <a:solidFill>
                  <a:schemeClr val="bg2">
                    <a:lumMod val="50000"/>
                  </a:schemeClr>
                </a:solidFill>
              </a:rPr>
              <a:t>All lung volumes and capacities are greater in athletic persons than in small and asthenic persons.</a:t>
            </a:r>
            <a:endParaRPr lang="en-US" altLang="en-US" sz="1400" dirty="0">
              <a:solidFill>
                <a:schemeClr val="bg2">
                  <a:lumMod val="50000"/>
                </a:schemeClr>
              </a:solidFill>
            </a:endParaRPr>
          </a:p>
          <a:p>
            <a:pPr algn="justLow"/>
            <a:r>
              <a:rPr lang="en-US" altLang="en-US" sz="2000" dirty="0"/>
              <a:t>Posture: </a:t>
            </a:r>
            <a:r>
              <a:rPr lang="en-US" altLang="en-US" sz="1400" dirty="0">
                <a:solidFill>
                  <a:srgbClr val="DDE9EC">
                    <a:lumMod val="50000"/>
                  </a:srgbClr>
                </a:solidFill>
              </a:rPr>
              <a:t>Pulmonary Vol</a:t>
            </a:r>
            <a:r>
              <a:rPr lang="ar-SA" altLang="en-US" sz="1400" dirty="0">
                <a:solidFill>
                  <a:srgbClr val="DDE9EC">
                    <a:lumMod val="50000"/>
                  </a:srgbClr>
                </a:solidFill>
              </a:rPr>
              <a:t>/</a:t>
            </a:r>
            <a:r>
              <a:rPr lang="en-US" altLang="en-US" sz="1400" dirty="0">
                <a:solidFill>
                  <a:srgbClr val="DDE9EC">
                    <a:lumMod val="50000"/>
                  </a:srgbClr>
                </a:solidFill>
              </a:rPr>
              <a:t>Cap while standing is </a:t>
            </a:r>
            <a:r>
              <a:rPr lang="en-US" altLang="en-US" sz="1400" dirty="0">
                <a:solidFill>
                  <a:srgbClr val="FF0000"/>
                </a:solidFill>
              </a:rPr>
              <a:t>higher</a:t>
            </a:r>
            <a:r>
              <a:rPr lang="en-US" altLang="en-US" sz="1400" dirty="0">
                <a:solidFill>
                  <a:srgbClr val="DDE9EC">
                    <a:lumMod val="50000"/>
                  </a:srgbClr>
                </a:solidFill>
              </a:rPr>
              <a:t> than while sitting. </a:t>
            </a:r>
          </a:p>
          <a:p>
            <a:pPr algn="justLow"/>
            <a:r>
              <a:rPr lang="en-US" altLang="en-US" sz="2000" dirty="0"/>
              <a:t>Pregnancy: </a:t>
            </a:r>
            <a:r>
              <a:rPr lang="en-US" altLang="en-US" sz="2000" dirty="0">
                <a:solidFill>
                  <a:srgbClr val="FF0000"/>
                </a:solidFill>
              </a:rPr>
              <a:t>Decreases </a:t>
            </a:r>
            <a:r>
              <a:rPr lang="en-US" altLang="en-US" sz="1400" dirty="0">
                <a:solidFill>
                  <a:srgbClr val="DDE9EC">
                    <a:lumMod val="50000"/>
                  </a:srgbClr>
                </a:solidFill>
              </a:rPr>
              <a:t>pulmonary Vol</a:t>
            </a:r>
            <a:r>
              <a:rPr lang="ar-SA" altLang="en-US" sz="1400" dirty="0">
                <a:solidFill>
                  <a:srgbClr val="DDE9EC">
                    <a:lumMod val="50000"/>
                  </a:srgbClr>
                </a:solidFill>
              </a:rPr>
              <a:t>/</a:t>
            </a:r>
            <a:r>
              <a:rPr lang="en-US" altLang="en-US" sz="1400" dirty="0">
                <a:solidFill>
                  <a:srgbClr val="DDE9EC">
                    <a:lumMod val="50000"/>
                  </a:srgbClr>
                </a:solidFill>
              </a:rPr>
              <a:t>Cap.</a:t>
            </a:r>
          </a:p>
          <a:p>
            <a:pPr algn="justLow"/>
            <a:r>
              <a:rPr lang="en-US" altLang="en-US" sz="2000" dirty="0"/>
              <a:t>Diurnal variation, seasonal, climate.</a:t>
            </a:r>
          </a:p>
          <a:p>
            <a:pPr algn="justLow"/>
            <a:r>
              <a:rPr lang="en-US" altLang="en-US" sz="2000" dirty="0"/>
              <a:t>Customary activity.</a:t>
            </a:r>
          </a:p>
          <a:p>
            <a:pPr algn="justLow"/>
            <a:r>
              <a:rPr lang="en-US" altLang="en-US" sz="2000" dirty="0"/>
              <a:t>Geographical location.</a:t>
            </a:r>
          </a:p>
          <a:p>
            <a:pPr algn="justLow"/>
            <a:r>
              <a:rPr lang="en-US" altLang="en-US" sz="2000" dirty="0">
                <a:solidFill>
                  <a:srgbClr val="DDE9EC">
                    <a:lumMod val="50000"/>
                  </a:srgbClr>
                </a:solidFill>
              </a:rPr>
              <a:t>Health: If the patient is normal or has lung diseases.</a:t>
            </a:r>
          </a:p>
          <a:p>
            <a:endParaRPr lang="en-US" sz="2000" dirty="0"/>
          </a:p>
        </p:txBody>
      </p:sp>
      <p:sp>
        <p:nvSpPr>
          <p:cNvPr id="5" name="Title 1"/>
          <p:cNvSpPr>
            <a:spLocks noGrp="1"/>
          </p:cNvSpPr>
          <p:nvPr>
            <p:ph type="title"/>
          </p:nvPr>
        </p:nvSpPr>
        <p:spPr>
          <a:xfrm>
            <a:off x="45740" y="425794"/>
            <a:ext cx="12169352" cy="1160247"/>
          </a:xfrm>
        </p:spPr>
        <p:txBody>
          <a:bodyPr>
            <a:noAutofit/>
          </a:bodyPr>
          <a:lstStyle/>
          <a:p>
            <a:pPr algn="ctr"/>
            <a:r>
              <a:rPr lang="en-US" sz="2800" dirty="0"/>
              <a:t>Physiological Conditions and Pulmonary Volumes and Capacities</a:t>
            </a:r>
            <a:br>
              <a:rPr lang="en-US" sz="2800" b="1" dirty="0">
                <a:solidFill>
                  <a:schemeClr val="accent1"/>
                </a:solidFill>
                <a:effectLst>
                  <a:outerShdw blurRad="38100" dist="38100" dir="2700000" algn="tl">
                    <a:srgbClr val="000000">
                      <a:alpha val="43137"/>
                    </a:srgbClr>
                  </a:outerShdw>
                </a:effectLst>
              </a:rPr>
            </a:br>
            <a:endParaRPr lang="en-US" sz="2800" dirty="0">
              <a:solidFill>
                <a:schemeClr val="accent1"/>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pPr/>
              <a:t>12</a:t>
            </a:fld>
            <a:endParaRPr lang="en-US" dirty="0"/>
          </a:p>
        </p:txBody>
      </p:sp>
      <p:sp>
        <p:nvSpPr>
          <p:cNvPr id="7" name="TextBox 6"/>
          <p:cNvSpPr txBox="1"/>
          <p:nvPr/>
        </p:nvSpPr>
        <p:spPr>
          <a:xfrm>
            <a:off x="10984629" y="0"/>
            <a:ext cx="1230463" cy="446790"/>
          </a:xfrm>
          <a:prstGeom prst="rect">
            <a:avLst/>
          </a:prstGeom>
          <a:noFill/>
        </p:spPr>
        <p:txBody>
          <a:bodyPr wrap="none" rtlCol="0">
            <a:spAutoFit/>
          </a:bodyPr>
          <a:lstStyle/>
          <a:p>
            <a:pPr algn="r" rtl="1"/>
            <a:r>
              <a:rPr lang="ar-SA" sz="2283" dirty="0">
                <a:solidFill>
                  <a:srgbClr val="FF0000"/>
                </a:solidFill>
              </a:rPr>
              <a:t>مهم </a:t>
            </a:r>
            <a:r>
              <a:rPr lang="ar-SA" sz="2283" dirty="0" err="1">
                <a:solidFill>
                  <a:srgbClr val="FF0000"/>
                </a:solidFill>
              </a:rPr>
              <a:t>السلايد</a:t>
            </a:r>
            <a:endParaRPr lang="en-US" sz="2283" dirty="0">
              <a:solidFill>
                <a:srgbClr val="FF0000"/>
              </a:solidFill>
            </a:endParaRPr>
          </a:p>
        </p:txBody>
      </p:sp>
      <p:sp>
        <p:nvSpPr>
          <p:cNvPr id="8" name="Rectangle 7"/>
          <p:cNvSpPr/>
          <p:nvPr/>
        </p:nvSpPr>
        <p:spPr>
          <a:xfrm>
            <a:off x="981844" y="3560201"/>
            <a:ext cx="3883948" cy="307777"/>
          </a:xfrm>
          <a:prstGeom prst="rect">
            <a:avLst/>
          </a:prstGeom>
        </p:spPr>
        <p:txBody>
          <a:bodyPr wrap="none">
            <a:spAutoFit/>
          </a:bodyPr>
          <a:lstStyle/>
          <a:p>
            <a:r>
              <a:rPr lang="en-US" sz="1400">
                <a:solidFill>
                  <a:schemeClr val="bg1">
                    <a:lumMod val="50000"/>
                  </a:schemeClr>
                </a:solidFill>
                <a:latin typeface="arial" charset="0"/>
              </a:rPr>
              <a:t>Asthenia: physical </a:t>
            </a:r>
            <a:r>
              <a:rPr lang="en-US" sz="1400" dirty="0">
                <a:solidFill>
                  <a:schemeClr val="bg1">
                    <a:lumMod val="50000"/>
                  </a:schemeClr>
                </a:solidFill>
                <a:latin typeface="arial" charset="0"/>
              </a:rPr>
              <a:t>weakness or lack of energy.</a:t>
            </a:r>
            <a:endParaRPr lang="en-US" sz="1400" dirty="0">
              <a:solidFill>
                <a:schemeClr val="bg1">
                  <a:lumMod val="50000"/>
                </a:schemeClr>
              </a:solidFill>
            </a:endParaRPr>
          </a:p>
        </p:txBody>
      </p:sp>
    </p:spTree>
    <p:extLst>
      <p:ext uri="{BB962C8B-B14F-4D97-AF65-F5344CB8AC3E}">
        <p14:creationId xmlns:p14="http://schemas.microsoft.com/office/powerpoint/2010/main" val="417528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0298" y="-648618"/>
            <a:ext cx="10867154" cy="12452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283" b="1" dirty="0">
              <a:solidFill>
                <a:srgbClr val="660033"/>
              </a:solidFill>
              <a:latin typeface="Arial Black" panose="020B0A04020102020204" pitchFamily="34" charset="0"/>
            </a:endParaRPr>
          </a:p>
        </p:txBody>
      </p:sp>
      <p:sp>
        <p:nvSpPr>
          <p:cNvPr id="3" name="Content Placeholder 2"/>
          <p:cNvSpPr>
            <a:spLocks noGrp="1"/>
          </p:cNvSpPr>
          <p:nvPr>
            <p:ph sz="quarter" idx="1"/>
          </p:nvPr>
        </p:nvSpPr>
        <p:spPr>
          <a:xfrm>
            <a:off x="722649" y="1412776"/>
            <a:ext cx="6148414" cy="5654243"/>
          </a:xfrm>
        </p:spPr>
        <p:txBody>
          <a:bodyPr>
            <a:noAutofit/>
          </a:bodyPr>
          <a:lstStyle/>
          <a:p>
            <a:pPr algn="justLow">
              <a:spcBef>
                <a:spcPct val="0"/>
              </a:spcBef>
              <a:buClrTx/>
              <a:buSzTx/>
              <a:buNone/>
              <a:defRPr/>
            </a:pPr>
            <a:r>
              <a:rPr lang="en-US" altLang="en-US" sz="2000" u="sng" dirty="0"/>
              <a:t>Lung Volumes</a:t>
            </a:r>
          </a:p>
          <a:p>
            <a:pPr marL="362583" indent="-362583" algn="justLow">
              <a:spcBef>
                <a:spcPct val="0"/>
              </a:spcBef>
              <a:buClrTx/>
              <a:buSzTx/>
              <a:buFont typeface="Wingdings" pitchFamily="2" charset="2"/>
              <a:buChar char="§"/>
              <a:defRPr/>
            </a:pPr>
            <a:endParaRPr lang="en-US" altLang="en-US" sz="2000" dirty="0"/>
          </a:p>
          <a:p>
            <a:pPr marL="362583" indent="-362583" algn="justLow">
              <a:spcBef>
                <a:spcPct val="0"/>
              </a:spcBef>
              <a:buClrTx/>
              <a:buSzTx/>
              <a:buFont typeface="Wingdings" pitchFamily="2" charset="2"/>
              <a:buChar char="§"/>
              <a:defRPr/>
            </a:pPr>
            <a:r>
              <a:rPr lang="en-US" altLang="en-US" sz="2000" dirty="0"/>
              <a:t>Tidal volume: [VT] </a:t>
            </a:r>
          </a:p>
          <a:p>
            <a:pPr marL="362583" indent="-362583" algn="justLow">
              <a:spcBef>
                <a:spcPct val="0"/>
              </a:spcBef>
              <a:buClrTx/>
              <a:buSzTx/>
              <a:buFont typeface="Wingdings" pitchFamily="2" charset="2"/>
              <a:buChar char="§"/>
              <a:defRPr/>
            </a:pPr>
            <a:r>
              <a:rPr lang="en-US" altLang="en-US" sz="2000" dirty="0"/>
              <a:t>Inspiratory reserve volume [IRV]</a:t>
            </a:r>
          </a:p>
          <a:p>
            <a:pPr marL="362583" indent="-362583" algn="justLow">
              <a:spcBef>
                <a:spcPct val="0"/>
              </a:spcBef>
              <a:buClrTx/>
              <a:buSzTx/>
              <a:buFont typeface="Wingdings" pitchFamily="2" charset="2"/>
              <a:buChar char="§"/>
              <a:defRPr/>
            </a:pPr>
            <a:r>
              <a:rPr lang="en-US" altLang="en-US" sz="2000" dirty="0"/>
              <a:t>Expiratory reserve volume [ERV]</a:t>
            </a:r>
          </a:p>
          <a:p>
            <a:pPr marL="362583" indent="-362583" algn="justLow">
              <a:spcBef>
                <a:spcPct val="0"/>
              </a:spcBef>
              <a:buClrTx/>
              <a:buSzTx/>
              <a:buFont typeface="Wingdings" pitchFamily="2" charset="2"/>
              <a:buChar char="§"/>
              <a:defRPr/>
            </a:pPr>
            <a:r>
              <a:rPr lang="en-US" altLang="en-US" sz="2000" dirty="0"/>
              <a:t>Residual volume [RV]</a:t>
            </a:r>
          </a:p>
          <a:p>
            <a:pPr algn="justLow">
              <a:spcBef>
                <a:spcPct val="0"/>
              </a:spcBef>
              <a:buClrTx/>
              <a:buSzTx/>
              <a:buFont typeface="Wingdings" pitchFamily="2" charset="2"/>
              <a:buNone/>
              <a:defRPr/>
            </a:pPr>
            <a:endParaRPr lang="en-US" altLang="en-US" sz="2000" dirty="0"/>
          </a:p>
          <a:p>
            <a:pPr algn="justLow">
              <a:spcBef>
                <a:spcPct val="0"/>
              </a:spcBef>
              <a:buClrTx/>
              <a:buSzTx/>
              <a:buFont typeface="Wingdings" pitchFamily="2" charset="2"/>
              <a:buNone/>
              <a:defRPr/>
            </a:pPr>
            <a:r>
              <a:rPr lang="en-US" altLang="en-US" sz="2000" u="sng" dirty="0"/>
              <a:t>Lung Capacities</a:t>
            </a:r>
          </a:p>
          <a:p>
            <a:pPr marL="362583" indent="-362583" algn="justLow">
              <a:spcBef>
                <a:spcPct val="0"/>
              </a:spcBef>
              <a:buClrTx/>
              <a:buSzTx/>
              <a:buFont typeface="Wingdings" pitchFamily="2" charset="2"/>
              <a:buChar char="§"/>
              <a:defRPr/>
            </a:pPr>
            <a:endParaRPr lang="en-US" altLang="en-US" sz="2000" dirty="0"/>
          </a:p>
          <a:p>
            <a:pPr marL="362583" indent="-362583" algn="justLow">
              <a:spcBef>
                <a:spcPct val="0"/>
              </a:spcBef>
              <a:buClrTx/>
              <a:buSzTx/>
              <a:buFont typeface="Wingdings" pitchFamily="2" charset="2"/>
              <a:buChar char="§"/>
              <a:defRPr/>
            </a:pPr>
            <a:r>
              <a:rPr lang="en-US" altLang="en-US" sz="2000" dirty="0"/>
              <a:t>Vital Capacity [FVC]</a:t>
            </a:r>
          </a:p>
          <a:p>
            <a:pPr marL="362583" indent="-362583" algn="justLow">
              <a:spcBef>
                <a:spcPct val="0"/>
              </a:spcBef>
              <a:buClrTx/>
              <a:buSzTx/>
              <a:buFont typeface="Wingdings" pitchFamily="2" charset="2"/>
              <a:buChar char="§"/>
              <a:defRPr/>
            </a:pPr>
            <a:r>
              <a:rPr lang="en-US" sz="2000" dirty="0"/>
              <a:t>Inspiratory capacity (IC) </a:t>
            </a:r>
            <a:endParaRPr lang="en-US" altLang="en-US" sz="2000" dirty="0"/>
          </a:p>
          <a:p>
            <a:pPr marL="362583" indent="-362583" algn="justLow">
              <a:spcBef>
                <a:spcPct val="0"/>
              </a:spcBef>
              <a:buClrTx/>
              <a:buSzTx/>
              <a:buFont typeface="Wingdings" pitchFamily="2" charset="2"/>
              <a:buChar char="§"/>
              <a:defRPr/>
            </a:pPr>
            <a:r>
              <a:rPr lang="en-US" altLang="en-US" sz="2000" dirty="0"/>
              <a:t>Functional Residual Capacity [FRC] </a:t>
            </a:r>
          </a:p>
          <a:p>
            <a:pPr marL="362583" indent="-362583" algn="justLow">
              <a:spcBef>
                <a:spcPct val="0"/>
              </a:spcBef>
              <a:buClrTx/>
              <a:buSzTx/>
              <a:buFont typeface="Wingdings" pitchFamily="2" charset="2"/>
              <a:buChar char="§"/>
              <a:defRPr/>
            </a:pPr>
            <a:r>
              <a:rPr lang="en-US" altLang="en-US" sz="2000" dirty="0"/>
              <a:t>Total lung capacity [TLC]</a:t>
            </a:r>
          </a:p>
          <a:p>
            <a:pPr marL="362583" indent="-362583" algn="justLow">
              <a:spcBef>
                <a:spcPct val="0"/>
              </a:spcBef>
              <a:buClrTx/>
              <a:buSzTx/>
              <a:buFont typeface="Wingdings" pitchFamily="2" charset="2"/>
              <a:buChar char="§"/>
              <a:defRPr/>
            </a:pPr>
            <a:endParaRPr lang="en-US" altLang="en-US" sz="2000" dirty="0"/>
          </a:p>
          <a:p>
            <a:pPr algn="justLow">
              <a:spcBef>
                <a:spcPct val="0"/>
              </a:spcBef>
              <a:buClrTx/>
              <a:buSzTx/>
              <a:buFont typeface="Wingdings" charset="2"/>
              <a:buChar char="Ø"/>
              <a:defRPr/>
            </a:pPr>
            <a:r>
              <a:rPr lang="en-US" altLang="en-US" sz="2000" dirty="0">
                <a:solidFill>
                  <a:srgbClr val="FF0000"/>
                </a:solidFill>
              </a:rPr>
              <a:t>Capacity equals the sum of 2 or more volumes.</a:t>
            </a:r>
          </a:p>
          <a:p>
            <a:pPr marL="0" indent="0">
              <a:buNone/>
            </a:pPr>
            <a:endParaRPr lang="en-US" sz="2000" dirty="0"/>
          </a:p>
        </p:txBody>
      </p:sp>
      <p:sp>
        <p:nvSpPr>
          <p:cNvPr id="5" name="Title 1"/>
          <p:cNvSpPr>
            <a:spLocks noGrp="1"/>
          </p:cNvSpPr>
          <p:nvPr>
            <p:ph type="title"/>
          </p:nvPr>
        </p:nvSpPr>
        <p:spPr>
          <a:xfrm>
            <a:off x="722649" y="32559"/>
            <a:ext cx="10442227" cy="1160247"/>
          </a:xfrm>
        </p:spPr>
        <p:txBody>
          <a:bodyPr>
            <a:noAutofit/>
          </a:bodyPr>
          <a:lstStyle/>
          <a:p>
            <a:pPr lvl="1" algn="l" rtl="0">
              <a:spcBef>
                <a:spcPct val="0"/>
              </a:spcBef>
              <a:buClr>
                <a:schemeClr val="folHlink"/>
              </a:buClr>
              <a:buSzPct val="90000"/>
              <a:defRPr/>
            </a:pPr>
            <a:r>
              <a:rPr lang="en-US" sz="3553" kern="1200" dirty="0">
                <a:solidFill>
                  <a:schemeClr val="tx2"/>
                </a:solidFill>
                <a:latin typeface="+mj-lt"/>
                <a:ea typeface="+mj-ea"/>
                <a:cs typeface="+mj-cs"/>
              </a:rPr>
              <a:t>Pulmonary Volumes and Capacities</a:t>
            </a:r>
          </a:p>
        </p:txBody>
      </p:sp>
      <p:pic>
        <p:nvPicPr>
          <p:cNvPr id="6" name="Picture 2" descr="http://physiologyplus.com/wp-content/uploads/2015/09/Physioloic-variations-in-lung-volum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889" y="1277765"/>
            <a:ext cx="5229849" cy="4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929A69E-7D8F-4515-9605-0315ABD4F316}" type="slidenum">
              <a:rPr lang="en-US" smtClean="0"/>
              <a:pPr/>
              <a:t>13</a:t>
            </a:fld>
            <a:endParaRPr lang="en-US" dirty="0"/>
          </a:p>
        </p:txBody>
      </p:sp>
      <p:sp>
        <p:nvSpPr>
          <p:cNvPr id="7" name="TextBox 6"/>
          <p:cNvSpPr txBox="1"/>
          <p:nvPr/>
        </p:nvSpPr>
        <p:spPr>
          <a:xfrm>
            <a:off x="8276352" y="5679777"/>
            <a:ext cx="1596921" cy="444336"/>
          </a:xfrm>
          <a:prstGeom prst="rect">
            <a:avLst/>
          </a:prstGeom>
          <a:noFill/>
        </p:spPr>
        <p:txBody>
          <a:bodyPr wrap="none" rtlCol="0">
            <a:spAutoFit/>
          </a:bodyPr>
          <a:lstStyle/>
          <a:p>
            <a:pPr algn="r" rtl="1"/>
            <a:r>
              <a:rPr lang="ar-SA" sz="2283">
                <a:solidFill>
                  <a:srgbClr val="FF0000"/>
                </a:solidFill>
              </a:rPr>
              <a:t>الجدول مطلوب</a:t>
            </a:r>
            <a:endParaRPr lang="en-US" sz="2283" dirty="0">
              <a:solidFill>
                <a:srgbClr val="FF0000"/>
              </a:solidFill>
            </a:endParaRPr>
          </a:p>
        </p:txBody>
      </p:sp>
    </p:spTree>
    <p:extLst>
      <p:ext uri="{BB962C8B-B14F-4D97-AF65-F5344CB8AC3E}">
        <p14:creationId xmlns:p14="http://schemas.microsoft.com/office/powerpoint/2010/main" val="91617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131850"/>
            <a:ext cx="12014275" cy="1324518"/>
          </a:xfrm>
        </p:spPr>
        <p:txBody>
          <a:bodyPr>
            <a:noAutofit/>
          </a:bodyPr>
          <a:lstStyle/>
          <a:p>
            <a:r>
              <a:rPr lang="en-US" sz="3200" dirty="0"/>
              <a:t>Pulmonary Volumes </a:t>
            </a:r>
            <a:r>
              <a:rPr lang="en-US" sz="2400" dirty="0"/>
              <a:t>(by using spirometer)</a:t>
            </a:r>
            <a:endParaRPr lang="en-US" sz="4000" dirty="0"/>
          </a:p>
        </p:txBody>
      </p:sp>
      <p:sp>
        <p:nvSpPr>
          <p:cNvPr id="3" name="Content Placeholder 2"/>
          <p:cNvSpPr>
            <a:spLocks noGrp="1"/>
          </p:cNvSpPr>
          <p:nvPr>
            <p:ph sz="quarter" idx="1"/>
          </p:nvPr>
        </p:nvSpPr>
        <p:spPr>
          <a:xfrm>
            <a:off x="549796" y="1340768"/>
            <a:ext cx="11161239" cy="4719384"/>
          </a:xfrm>
        </p:spPr>
        <p:txBody>
          <a:bodyPr>
            <a:normAutofit lnSpcReduction="10000"/>
          </a:bodyPr>
          <a:lstStyle/>
          <a:p>
            <a:pPr algn="just"/>
            <a:r>
              <a:rPr lang="en-US" altLang="en-US" sz="1600" b="1" dirty="0"/>
              <a:t>Tidal volume: [VT] </a:t>
            </a:r>
            <a:r>
              <a:rPr lang="en-US" altLang="en-US" sz="1600" dirty="0"/>
              <a:t>Volume of air inspired or expired in each normal breath; value = </a:t>
            </a:r>
            <a:r>
              <a:rPr lang="en-US" altLang="en-US" sz="1600" dirty="0">
                <a:solidFill>
                  <a:schemeClr val="accent4">
                    <a:lumMod val="75000"/>
                  </a:schemeClr>
                </a:solidFill>
              </a:rPr>
              <a:t>500</a:t>
            </a:r>
            <a:r>
              <a:rPr lang="en-US" altLang="en-US" sz="1600" dirty="0"/>
              <a:t> </a:t>
            </a:r>
            <a:r>
              <a:rPr lang="en-US" altLang="en-US" sz="1600" dirty="0">
                <a:solidFill>
                  <a:schemeClr val="accent4">
                    <a:lumMod val="75000"/>
                  </a:schemeClr>
                </a:solidFill>
              </a:rPr>
              <a:t>ml</a:t>
            </a:r>
            <a:r>
              <a:rPr lang="en-US" altLang="en-US" sz="1600" dirty="0"/>
              <a:t> or  </a:t>
            </a:r>
            <a:r>
              <a:rPr lang="en-US" altLang="en-US" sz="1600" dirty="0">
                <a:solidFill>
                  <a:schemeClr val="accent4">
                    <a:lumMod val="75000"/>
                  </a:schemeClr>
                </a:solidFill>
              </a:rPr>
              <a:t>0.5 L </a:t>
            </a:r>
            <a:r>
              <a:rPr lang="en-US" sz="1600" i="1" dirty="0"/>
              <a:t>in young adult man.</a:t>
            </a:r>
            <a:endParaRPr lang="en-US" sz="1600" dirty="0"/>
          </a:p>
          <a:p>
            <a:pPr marL="0" indent="0" algn="just">
              <a:buNone/>
            </a:pPr>
            <a:endParaRPr lang="en-US" altLang="en-US" sz="1600" dirty="0"/>
          </a:p>
          <a:p>
            <a:pPr algn="just"/>
            <a:r>
              <a:rPr lang="en-US" altLang="en-US" sz="1600" b="1" dirty="0"/>
              <a:t>Inspiratory reserve volume [IRV]:</a:t>
            </a:r>
            <a:r>
              <a:rPr lang="en-US" altLang="en-US" sz="1600" dirty="0"/>
              <a:t> It is the extra volume of air, that can be inspired forcefully, beyond the normal tidal volume value= </a:t>
            </a:r>
            <a:r>
              <a:rPr lang="en-US" altLang="en-US" sz="1600" dirty="0">
                <a:solidFill>
                  <a:schemeClr val="accent4">
                    <a:lumMod val="75000"/>
                  </a:schemeClr>
                </a:solidFill>
              </a:rPr>
              <a:t>3000</a:t>
            </a:r>
            <a:r>
              <a:rPr lang="en-US" altLang="en-US" sz="1600" dirty="0"/>
              <a:t> </a:t>
            </a:r>
            <a:r>
              <a:rPr lang="en-US" altLang="en-US" sz="1600" dirty="0">
                <a:solidFill>
                  <a:schemeClr val="accent4">
                    <a:lumMod val="75000"/>
                  </a:schemeClr>
                </a:solidFill>
              </a:rPr>
              <a:t>ml </a:t>
            </a:r>
            <a:r>
              <a:rPr lang="en-US" altLang="en-US" sz="1800" dirty="0"/>
              <a:t>or</a:t>
            </a:r>
            <a:r>
              <a:rPr lang="en-US" altLang="en-US" sz="1600" dirty="0">
                <a:solidFill>
                  <a:schemeClr val="accent4">
                    <a:lumMod val="75000"/>
                  </a:schemeClr>
                </a:solidFill>
              </a:rPr>
              <a:t> 3 L</a:t>
            </a:r>
            <a:r>
              <a:rPr lang="en-US" altLang="en-US" sz="1600" dirty="0"/>
              <a:t>.</a:t>
            </a:r>
            <a:r>
              <a:rPr lang="ar-SA" altLang="en-US" sz="1600" dirty="0"/>
              <a:t> </a:t>
            </a:r>
            <a:endParaRPr lang="en-US" altLang="en-US" sz="1600" dirty="0"/>
          </a:p>
          <a:p>
            <a:pPr marL="0" indent="0" algn="just">
              <a:buNone/>
            </a:pPr>
            <a:r>
              <a:rPr lang="en-US" altLang="en-US" sz="1600" dirty="0"/>
              <a:t> </a:t>
            </a:r>
            <a:r>
              <a:rPr lang="en-US" altLang="en-US" sz="1600" dirty="0">
                <a:solidFill>
                  <a:srgbClr val="DDE9EC">
                    <a:lumMod val="50000"/>
                  </a:srgbClr>
                </a:solidFill>
              </a:rPr>
              <a:t>Volume of air inspired by maximal inspiratory effort after normal tidal inspiration. </a:t>
            </a:r>
            <a:r>
              <a:rPr lang="ar-SA" altLang="en-US" sz="1600" dirty="0">
                <a:solidFill>
                  <a:srgbClr val="DDE9EC">
                    <a:lumMod val="50000"/>
                  </a:srgbClr>
                </a:solidFill>
              </a:rPr>
              <a:t>(سعة الرئة)</a:t>
            </a:r>
            <a:endParaRPr lang="en-US" altLang="en-US" sz="1600" dirty="0">
              <a:solidFill>
                <a:srgbClr val="DDE9EC">
                  <a:lumMod val="50000"/>
                </a:srgbClr>
              </a:solidFill>
            </a:endParaRPr>
          </a:p>
          <a:p>
            <a:pPr marL="0" indent="0" algn="just">
              <a:buNone/>
            </a:pPr>
            <a:endParaRPr lang="en-US" altLang="en-US" sz="1600" dirty="0"/>
          </a:p>
          <a:p>
            <a:pPr algn="just"/>
            <a:r>
              <a:rPr lang="en-US" altLang="en-US" sz="1600" b="1" dirty="0"/>
              <a:t>Expiratory reserve volume [ERV]:</a:t>
            </a:r>
            <a:r>
              <a:rPr lang="en-US" altLang="en-US" sz="1600" dirty="0"/>
              <a:t> It is the extra volume of air that can be expired forcefully beyond the normal tidal volume. Value = </a:t>
            </a:r>
            <a:r>
              <a:rPr lang="en-US" altLang="en-US" sz="1600" dirty="0">
                <a:solidFill>
                  <a:schemeClr val="accent4">
                    <a:lumMod val="75000"/>
                  </a:schemeClr>
                </a:solidFill>
              </a:rPr>
              <a:t>1100</a:t>
            </a:r>
            <a:r>
              <a:rPr lang="en-US" altLang="en-US" sz="1600" dirty="0"/>
              <a:t> </a:t>
            </a:r>
            <a:r>
              <a:rPr lang="en-US" altLang="en-US" sz="1600" dirty="0">
                <a:solidFill>
                  <a:schemeClr val="accent4">
                    <a:lumMod val="75000"/>
                  </a:schemeClr>
                </a:solidFill>
              </a:rPr>
              <a:t>ml </a:t>
            </a:r>
            <a:r>
              <a:rPr lang="en-US" altLang="en-US" sz="1600" dirty="0"/>
              <a:t>or </a:t>
            </a:r>
            <a:r>
              <a:rPr lang="en-US" altLang="en-US" sz="1600" dirty="0">
                <a:solidFill>
                  <a:schemeClr val="accent4">
                    <a:lumMod val="75000"/>
                  </a:schemeClr>
                </a:solidFill>
              </a:rPr>
              <a:t>1.1 L</a:t>
            </a:r>
            <a:endParaRPr lang="ar-SA" altLang="en-US" sz="1600" dirty="0">
              <a:solidFill>
                <a:schemeClr val="accent4">
                  <a:lumMod val="75000"/>
                </a:schemeClr>
              </a:solidFill>
            </a:endParaRPr>
          </a:p>
          <a:p>
            <a:pPr marL="0" indent="0" algn="just">
              <a:buNone/>
            </a:pPr>
            <a:r>
              <a:rPr lang="en-US" altLang="en-US" sz="1600" dirty="0">
                <a:solidFill>
                  <a:srgbClr val="DDE9EC">
                    <a:lumMod val="50000"/>
                  </a:srgbClr>
                </a:solidFill>
              </a:rPr>
              <a:t>Volume of air expired by maximal expiratory effort after normal tidal expiration.</a:t>
            </a:r>
          </a:p>
          <a:p>
            <a:pPr marL="0" indent="0" algn="just">
              <a:buNone/>
            </a:pPr>
            <a:r>
              <a:rPr lang="en-US" altLang="en-US" sz="1600" dirty="0">
                <a:solidFill>
                  <a:schemeClr val="bg1">
                    <a:lumMod val="50000"/>
                  </a:schemeClr>
                </a:solidFill>
              </a:rPr>
              <a:t>Forcefully: with applying force.</a:t>
            </a:r>
          </a:p>
          <a:p>
            <a:pPr marL="0" indent="0" algn="just">
              <a:buNone/>
            </a:pPr>
            <a:r>
              <a:rPr lang="en-US" altLang="en-US" sz="1600" dirty="0">
                <a:solidFill>
                  <a:schemeClr val="bg1">
                    <a:lumMod val="50000"/>
                  </a:schemeClr>
                </a:solidFill>
              </a:rPr>
              <a:t>Beyond:  after.</a:t>
            </a:r>
          </a:p>
          <a:p>
            <a:pPr marL="0" indent="0" algn="just">
              <a:buNone/>
            </a:pPr>
            <a:r>
              <a:rPr lang="en-US" altLang="en-US" sz="1600" dirty="0">
                <a:solidFill>
                  <a:schemeClr val="bg1">
                    <a:lumMod val="50000"/>
                  </a:schemeClr>
                </a:solidFill>
              </a:rPr>
              <a:t>Residual = </a:t>
            </a:r>
            <a:r>
              <a:rPr lang="ar-SA" altLang="en-US" sz="1600" dirty="0">
                <a:solidFill>
                  <a:schemeClr val="bg1">
                    <a:lumMod val="50000"/>
                  </a:schemeClr>
                </a:solidFill>
              </a:rPr>
              <a:t>متبقي</a:t>
            </a:r>
            <a:endParaRPr lang="en-US" altLang="en-US" sz="1600" dirty="0">
              <a:solidFill>
                <a:schemeClr val="bg1">
                  <a:lumMod val="50000"/>
                </a:schemeClr>
              </a:solidFill>
            </a:endParaRPr>
          </a:p>
          <a:p>
            <a:pPr algn="just"/>
            <a:r>
              <a:rPr lang="en-US" altLang="en-US" sz="1600" b="1" dirty="0">
                <a:ea typeface="Gill Sans" charset="0"/>
                <a:cs typeface="Gill Sans" charset="0"/>
              </a:rPr>
              <a:t>Residual volume [RV]:</a:t>
            </a:r>
            <a:r>
              <a:rPr lang="en-US" altLang="en-US" sz="1600" dirty="0">
                <a:ea typeface="Gill Sans" charset="0"/>
                <a:cs typeface="Gill Sans" charset="0"/>
              </a:rPr>
              <a:t> It is the volume of  air still remaining in the lungs after a forceful expiration. </a:t>
            </a:r>
          </a:p>
          <a:p>
            <a:pPr algn="just"/>
            <a:r>
              <a:rPr lang="en-US" altLang="en-US" sz="1600" dirty="0">
                <a:ea typeface="Gill Sans" charset="0"/>
                <a:cs typeface="Gill Sans" charset="0"/>
              </a:rPr>
              <a:t>Value= </a:t>
            </a:r>
            <a:r>
              <a:rPr lang="en-US" altLang="en-US" sz="1600" dirty="0">
                <a:solidFill>
                  <a:schemeClr val="accent4">
                    <a:lumMod val="75000"/>
                  </a:schemeClr>
                </a:solidFill>
              </a:rPr>
              <a:t>1200 ml.</a:t>
            </a:r>
          </a:p>
          <a:p>
            <a:pPr marL="0" indent="0" algn="just">
              <a:buNone/>
            </a:pPr>
            <a:r>
              <a:rPr lang="en-US" altLang="en-US" sz="1600" dirty="0">
                <a:solidFill>
                  <a:schemeClr val="bg1">
                    <a:lumMod val="65000"/>
                  </a:schemeClr>
                </a:solidFill>
                <a:ea typeface="Gill Sans" charset="0"/>
                <a:cs typeface="Gill Sans" charset="0"/>
              </a:rPr>
              <a:t>This volume keeps the lung from collapsing .</a:t>
            </a:r>
            <a:r>
              <a:rPr lang="ar-SA" altLang="en-US" sz="1600" dirty="0">
                <a:solidFill>
                  <a:schemeClr val="bg1">
                    <a:lumMod val="65000"/>
                  </a:schemeClr>
                </a:solidFill>
                <a:ea typeface="Gill Sans" charset="0"/>
                <a:cs typeface="Gill Sans" charset="0"/>
              </a:rPr>
              <a:t>سبحان الله</a:t>
            </a:r>
            <a:endParaRPr lang="en-US" altLang="en-US" sz="1600" dirty="0">
              <a:solidFill>
                <a:schemeClr val="bg1">
                  <a:lumMod val="65000"/>
                </a:schemeClr>
              </a:solidFill>
              <a:ea typeface="Gill Sans" charset="0"/>
              <a:cs typeface="Gill Sans" charset="0"/>
            </a:endParaRPr>
          </a:p>
          <a:p>
            <a:pPr marL="0" indent="0" algn="just">
              <a:buNone/>
            </a:pPr>
            <a:endParaRPr lang="en-US" altLang="en-US" sz="1600" dirty="0">
              <a:solidFill>
                <a:schemeClr val="bg1">
                  <a:lumMod val="50000"/>
                </a:schemeClr>
              </a:solidFill>
            </a:endParaRPr>
          </a:p>
          <a:p>
            <a:pPr algn="just"/>
            <a:endParaRPr lang="en-US" altLang="en-US" sz="1600" dirty="0"/>
          </a:p>
          <a:p>
            <a:pPr marL="0" indent="0" algn="just">
              <a:buNone/>
            </a:pPr>
            <a:endParaRPr lang="en-US" sz="1600" dirty="0"/>
          </a:p>
          <a:p>
            <a:pPr marL="0" indent="0" algn="just">
              <a:buNone/>
            </a:pPr>
            <a:endParaRPr lang="en-US" sz="1600" dirty="0"/>
          </a:p>
        </p:txBody>
      </p:sp>
      <p:sp>
        <p:nvSpPr>
          <p:cNvPr id="4" name="Slide Number Placeholder 3"/>
          <p:cNvSpPr>
            <a:spLocks noGrp="1"/>
          </p:cNvSpPr>
          <p:nvPr>
            <p:ph type="sldNum" sz="quarter" idx="12"/>
          </p:nvPr>
        </p:nvSpPr>
        <p:spPr/>
        <p:txBody>
          <a:bodyPr/>
          <a:lstStyle/>
          <a:p>
            <a:fld id="{4929A69E-7D8F-4515-9605-0315ABD4F316}" type="slidenum">
              <a:rPr lang="en-US" smtClean="0"/>
              <a:pPr/>
              <a:t>14</a:t>
            </a:fld>
            <a:endParaRPr lang="en-US" dirty="0"/>
          </a:p>
        </p:txBody>
      </p:sp>
    </p:spTree>
    <p:extLst>
      <p:ext uri="{BB962C8B-B14F-4D97-AF65-F5344CB8AC3E}">
        <p14:creationId xmlns:p14="http://schemas.microsoft.com/office/powerpoint/2010/main" val="332497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25" y="369601"/>
            <a:ext cx="10442227" cy="816881"/>
          </a:xfrm>
        </p:spPr>
        <p:txBody>
          <a:bodyPr>
            <a:normAutofit fontScale="90000"/>
          </a:bodyPr>
          <a:lstStyle/>
          <a:p>
            <a:r>
              <a:rPr lang="en-US" sz="5076" dirty="0"/>
              <a:t>Pulmonary Capacities</a:t>
            </a:r>
            <a:endParaRPr lang="en-US" dirty="0"/>
          </a:p>
        </p:txBody>
      </p:sp>
      <p:sp>
        <p:nvSpPr>
          <p:cNvPr id="3" name="Content Placeholder 2"/>
          <p:cNvSpPr>
            <a:spLocks noGrp="1"/>
          </p:cNvSpPr>
          <p:nvPr>
            <p:ph sz="quarter" idx="1"/>
          </p:nvPr>
        </p:nvSpPr>
        <p:spPr>
          <a:xfrm>
            <a:off x="621804" y="1268760"/>
            <a:ext cx="6659201" cy="1789884"/>
          </a:xfrm>
          <a:solidFill>
            <a:schemeClr val="bg2"/>
          </a:solidFill>
        </p:spPr>
        <p:txBody>
          <a:bodyPr>
            <a:noAutofit/>
          </a:bodyPr>
          <a:lstStyle/>
          <a:p>
            <a:pPr algn="just">
              <a:buFont typeface="Arial" charset="0"/>
              <a:buChar char="•"/>
            </a:pPr>
            <a:r>
              <a:rPr lang="en-US" altLang="en-US" sz="2000" b="1" u="sng" dirty="0">
                <a:ea typeface="Gill Sans" charset="0"/>
                <a:cs typeface="Gill Sans" charset="0"/>
              </a:rPr>
              <a:t>Functional Residual Capacity [FRC]</a:t>
            </a:r>
          </a:p>
          <a:p>
            <a:pPr marL="0" indent="0" algn="just">
              <a:buNone/>
            </a:pPr>
            <a:r>
              <a:rPr lang="en-US" altLang="en-US" sz="1800" dirty="0">
                <a:ea typeface="Gill Sans" charset="0"/>
                <a:cs typeface="Gill Sans" charset="0"/>
              </a:rPr>
              <a:t> This is the amount (volume)of air that remains in the lungs at the end (after)of </a:t>
            </a:r>
            <a:r>
              <a:rPr lang="en-US" altLang="en-US" sz="1800" dirty="0">
                <a:solidFill>
                  <a:srgbClr val="FF0000"/>
                </a:solidFill>
                <a:ea typeface="Gill Sans" charset="0"/>
                <a:cs typeface="Gill Sans" charset="0"/>
              </a:rPr>
              <a:t>normal expiration</a:t>
            </a:r>
            <a:r>
              <a:rPr lang="en-US" altLang="en-US" sz="1800" dirty="0">
                <a:ea typeface="Gill Sans" charset="0"/>
                <a:cs typeface="Gill Sans" charset="0"/>
              </a:rPr>
              <a:t>. </a:t>
            </a:r>
          </a:p>
          <a:p>
            <a:pPr algn="just">
              <a:buFontTx/>
              <a:buChar char="-"/>
            </a:pPr>
            <a:r>
              <a:rPr lang="en-US" altLang="en-US" sz="1800" dirty="0">
                <a:ea typeface="Gill Sans" charset="0"/>
                <a:cs typeface="Gill Sans" charset="0"/>
              </a:rPr>
              <a:t>FRC = the expiratory reserve volume ERV 1100 ml + the residual volume: RV 1200 ml = </a:t>
            </a:r>
            <a:r>
              <a:rPr lang="en-US" altLang="en-US" sz="1800" dirty="0">
                <a:solidFill>
                  <a:schemeClr val="accent4">
                    <a:lumMod val="75000"/>
                  </a:schemeClr>
                </a:solidFill>
                <a:ea typeface="Gill Sans" charset="0"/>
                <a:cs typeface="Gill Sans" charset="0"/>
              </a:rPr>
              <a:t>2300 </a:t>
            </a:r>
            <a:r>
              <a:rPr lang="en-US" altLang="en-US" sz="1800" dirty="0">
                <a:ea typeface="Gill Sans" charset="0"/>
                <a:cs typeface="Gill Sans" charset="0"/>
              </a:rPr>
              <a:t>milliliters.</a:t>
            </a:r>
            <a:endParaRPr lang="en-US" altLang="en-US" sz="1800" b="1" dirty="0"/>
          </a:p>
          <a:p>
            <a:pPr marL="0" indent="0" algn="just">
              <a:buNone/>
            </a:pPr>
            <a:endParaRPr lang="en-US" altLang="en-US" sz="1800" dirty="0">
              <a:ea typeface="Gill Sans" charset="0"/>
              <a:cs typeface="Gill Sans" charset="0"/>
            </a:endParaRPr>
          </a:p>
          <a:p>
            <a:pPr marL="0" indent="0" algn="just">
              <a:buNone/>
            </a:pPr>
            <a:endParaRPr lang="en-US" altLang="en-US" sz="1800" dirty="0">
              <a:ea typeface="Gill Sans" charset="0"/>
              <a:cs typeface="Gill Sans" charset="0"/>
            </a:endParaRPr>
          </a:p>
          <a:p>
            <a:pPr marL="0" indent="0" algn="just">
              <a:buNone/>
            </a:pPr>
            <a:endParaRPr lang="en-US" altLang="en-US" sz="1800" dirty="0">
              <a:ea typeface="Gill Sans" charset="0"/>
              <a:cs typeface="Gill Sans" charset="0"/>
            </a:endParaRPr>
          </a:p>
          <a:p>
            <a:pPr algn="just">
              <a:buFontTx/>
              <a:buChar char="-"/>
            </a:pPr>
            <a:endParaRPr lang="en-US" altLang="en-US" sz="1800" dirty="0">
              <a:ea typeface="Gill Sans" charset="0"/>
              <a:cs typeface="Gill Sans" charset="0"/>
            </a:endParaRPr>
          </a:p>
          <a:p>
            <a:pPr algn="just">
              <a:buFontTx/>
              <a:buChar char="-"/>
            </a:pPr>
            <a:endParaRPr lang="en-US" altLang="en-US" sz="1800" dirty="0">
              <a:ea typeface="Gill Sans" charset="0"/>
              <a:cs typeface="Gill Sans" charset="0"/>
            </a:endParaRPr>
          </a:p>
          <a:p>
            <a:pPr algn="just">
              <a:buFontTx/>
              <a:buChar char="-"/>
            </a:pPr>
            <a:endParaRPr lang="en-US" altLang="en-US" sz="1800" dirty="0">
              <a:ea typeface="Gill Sans" charset="0"/>
              <a:cs typeface="Gill Sans" charset="0"/>
            </a:endParaRPr>
          </a:p>
          <a:p>
            <a:pPr algn="just">
              <a:buFontTx/>
              <a:buChar char="-"/>
            </a:pPr>
            <a:endParaRPr lang="en-US" altLang="en-US" sz="1800" dirty="0">
              <a:ea typeface="Gill Sans" charset="0"/>
              <a:cs typeface="Gill Sans" charset="0"/>
            </a:endParaRPr>
          </a:p>
          <a:p>
            <a:pPr algn="just"/>
            <a:endParaRPr lang="en-US" sz="1800" dirty="0">
              <a:ea typeface="Gill Sans" charset="0"/>
              <a:cs typeface="Gill Sans" charset="0"/>
            </a:endParaRPr>
          </a:p>
        </p:txBody>
      </p:sp>
      <p:sp>
        <p:nvSpPr>
          <p:cNvPr id="4" name="Rectangle: Diagonal Corners Rounded 3"/>
          <p:cNvSpPr/>
          <p:nvPr/>
        </p:nvSpPr>
        <p:spPr>
          <a:xfrm>
            <a:off x="7462564" y="1237675"/>
            <a:ext cx="4289034" cy="808626"/>
          </a:xfrm>
          <a:prstGeom prst="round2DiagRect">
            <a:avLst>
              <a:gd name="adj1" fmla="val 16667"/>
              <a:gd name="adj2" fmla="val 7082"/>
            </a:avLst>
          </a:prstGeom>
          <a:solidFill>
            <a:schemeClr val="accent2">
              <a:alpha val="27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rPr>
              <a:t>Notice the difference between the </a:t>
            </a:r>
            <a:r>
              <a:rPr lang="en-US" sz="1200" b="1" dirty="0">
                <a:solidFill>
                  <a:srgbClr val="FF0000"/>
                </a:solidFill>
              </a:rPr>
              <a:t>FRC</a:t>
            </a:r>
            <a:r>
              <a:rPr lang="en-US" sz="1200" dirty="0">
                <a:solidFill>
                  <a:schemeClr val="tx1"/>
                </a:solidFill>
              </a:rPr>
              <a:t> &amp; </a:t>
            </a:r>
            <a:r>
              <a:rPr lang="en-US" sz="1200" b="1" dirty="0">
                <a:solidFill>
                  <a:srgbClr val="FF0000"/>
                </a:solidFill>
              </a:rPr>
              <a:t>RV</a:t>
            </a:r>
            <a:r>
              <a:rPr lang="en-US" sz="1200" dirty="0">
                <a:solidFill>
                  <a:schemeClr val="tx1"/>
                </a:solidFill>
              </a:rPr>
              <a:t> , that </a:t>
            </a:r>
            <a:r>
              <a:rPr lang="en-US" sz="1200" b="1" dirty="0">
                <a:solidFill>
                  <a:srgbClr val="FF0000"/>
                </a:solidFill>
              </a:rPr>
              <a:t>FRC</a:t>
            </a:r>
            <a:r>
              <a:rPr lang="en-US" sz="1200" dirty="0">
                <a:solidFill>
                  <a:schemeClr val="tx1"/>
                </a:solidFill>
              </a:rPr>
              <a:t> amount of RESIDUAL air in lungs in </a:t>
            </a:r>
            <a:r>
              <a:rPr lang="en-US" sz="1200" dirty="0">
                <a:solidFill>
                  <a:srgbClr val="FF0000"/>
                </a:solidFill>
              </a:rPr>
              <a:t>NORMAL</a:t>
            </a:r>
            <a:r>
              <a:rPr lang="en-US" sz="1200" dirty="0">
                <a:solidFill>
                  <a:schemeClr val="tx1"/>
                </a:solidFill>
              </a:rPr>
              <a:t> expiration BUT </a:t>
            </a:r>
            <a:r>
              <a:rPr lang="en-US" sz="1200" b="1" dirty="0">
                <a:solidFill>
                  <a:srgbClr val="FF0000"/>
                </a:solidFill>
              </a:rPr>
              <a:t>RV</a:t>
            </a:r>
            <a:r>
              <a:rPr lang="en-US" sz="1200" dirty="0">
                <a:solidFill>
                  <a:schemeClr val="tx1"/>
                </a:solidFill>
              </a:rPr>
              <a:t> in </a:t>
            </a:r>
            <a:r>
              <a:rPr lang="en-US" sz="1200" dirty="0">
                <a:solidFill>
                  <a:srgbClr val="FF0000"/>
                </a:solidFill>
              </a:rPr>
              <a:t>FORCEFUL</a:t>
            </a:r>
            <a:r>
              <a:rPr lang="en-US" sz="1200" dirty="0">
                <a:solidFill>
                  <a:schemeClr val="tx1"/>
                </a:solidFill>
              </a:rPr>
              <a:t> expiration.</a:t>
            </a:r>
          </a:p>
        </p:txBody>
      </p:sp>
      <p:sp>
        <p:nvSpPr>
          <p:cNvPr id="5" name="Slide Number Placeholder 4"/>
          <p:cNvSpPr>
            <a:spLocks noGrp="1"/>
          </p:cNvSpPr>
          <p:nvPr>
            <p:ph type="sldNum" sz="quarter" idx="12"/>
          </p:nvPr>
        </p:nvSpPr>
        <p:spPr/>
        <p:txBody>
          <a:bodyPr/>
          <a:lstStyle/>
          <a:p>
            <a:fld id="{4929A69E-7D8F-4515-9605-0315ABD4F316}" type="slidenum">
              <a:rPr lang="en-US" smtClean="0"/>
              <a:pPr/>
              <a:t>15</a:t>
            </a:fld>
            <a:endParaRPr lang="en-US" dirty="0"/>
          </a:p>
        </p:txBody>
      </p:sp>
      <p:sp>
        <p:nvSpPr>
          <p:cNvPr id="7" name="Rectangle: Diagonal Corners Rounded 4"/>
          <p:cNvSpPr/>
          <p:nvPr/>
        </p:nvSpPr>
        <p:spPr>
          <a:xfrm>
            <a:off x="7462564" y="4256420"/>
            <a:ext cx="4289033" cy="898340"/>
          </a:xfrm>
          <a:prstGeom prst="round2DiagRect">
            <a:avLst>
              <a:gd name="adj1" fmla="val 16667"/>
              <a:gd name="adj2" fmla="val 11608"/>
            </a:avLst>
          </a:prstGeom>
          <a:solidFill>
            <a:schemeClr val="tx2">
              <a:alpha val="28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rPr>
              <a:t>Note: That based on the FVC the </a:t>
            </a:r>
            <a:r>
              <a:rPr lang="en-US" sz="1600" b="1" dirty="0">
                <a:solidFill>
                  <a:schemeClr val="tx1"/>
                </a:solidFill>
              </a:rPr>
              <a:t>electronic spirometer</a:t>
            </a:r>
            <a:r>
              <a:rPr lang="en-US" sz="1600" dirty="0">
                <a:solidFill>
                  <a:schemeClr val="tx1"/>
                </a:solidFill>
              </a:rPr>
              <a:t> calculate the different volumes and then </a:t>
            </a:r>
            <a:r>
              <a:rPr lang="en-US" sz="1600" b="1" dirty="0">
                <a:solidFill>
                  <a:srgbClr val="FF0000"/>
                </a:solidFill>
              </a:rPr>
              <a:t>diagnose the disease.</a:t>
            </a:r>
          </a:p>
        </p:txBody>
      </p:sp>
      <p:sp>
        <p:nvSpPr>
          <p:cNvPr id="8" name="Rectangle: Diagonal Corners Rounded 3"/>
          <p:cNvSpPr/>
          <p:nvPr/>
        </p:nvSpPr>
        <p:spPr>
          <a:xfrm>
            <a:off x="7462564" y="3343123"/>
            <a:ext cx="4289033" cy="831051"/>
          </a:xfrm>
          <a:prstGeom prst="round2DiagRect">
            <a:avLst>
              <a:gd name="adj1" fmla="val 16667"/>
              <a:gd name="adj2" fmla="val 13326"/>
            </a:avLst>
          </a:prstGeom>
          <a:solidFill>
            <a:schemeClr val="accent1">
              <a:alpha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rPr>
              <a:t>Simply: It is</a:t>
            </a:r>
            <a:r>
              <a:rPr lang="en-US" altLang="en-US" sz="1200" b="1" dirty="0">
                <a:solidFill>
                  <a:srgbClr val="FF0000"/>
                </a:solidFill>
              </a:rPr>
              <a:t> the maximum</a:t>
            </a:r>
            <a:r>
              <a:rPr lang="en-US" sz="1200" dirty="0">
                <a:solidFill>
                  <a:schemeClr val="tx1"/>
                </a:solidFill>
              </a:rPr>
              <a:t> amount of expiration that the person can do until an </a:t>
            </a:r>
            <a:r>
              <a:rPr lang="en-US" sz="1200" b="1" dirty="0">
                <a:solidFill>
                  <a:srgbClr val="FF0000"/>
                </a:solidFill>
              </a:rPr>
              <a:t>obligatory (uncontrolled) </a:t>
            </a:r>
            <a:r>
              <a:rPr lang="en-US" sz="1200" b="1" dirty="0">
                <a:solidFill>
                  <a:schemeClr val="tx1"/>
                </a:solidFill>
              </a:rPr>
              <a:t>stoppage of the expiration. </a:t>
            </a:r>
            <a:endParaRPr lang="en-US" sz="1200" dirty="0">
              <a:solidFill>
                <a:schemeClr val="tx1"/>
              </a:solidFill>
            </a:endParaRPr>
          </a:p>
        </p:txBody>
      </p:sp>
      <p:sp>
        <p:nvSpPr>
          <p:cNvPr id="9" name="مستطيل 8"/>
          <p:cNvSpPr/>
          <p:nvPr/>
        </p:nvSpPr>
        <p:spPr>
          <a:xfrm>
            <a:off x="641759" y="3239105"/>
            <a:ext cx="6652224" cy="2062103"/>
          </a:xfrm>
          <a:prstGeom prst="rect">
            <a:avLst/>
          </a:prstGeom>
          <a:solidFill>
            <a:schemeClr val="accent1">
              <a:lumMod val="40000"/>
              <a:lumOff val="60000"/>
            </a:schemeClr>
          </a:solidFill>
        </p:spPr>
        <p:txBody>
          <a:bodyPr wrap="square">
            <a:spAutoFit/>
          </a:bodyPr>
          <a:lstStyle/>
          <a:p>
            <a:pPr marL="362583" indent="-362583" algn="just">
              <a:buFont typeface="Arial" charset="0"/>
              <a:buChar char="•"/>
            </a:pPr>
            <a:r>
              <a:rPr lang="en-US" altLang="en-US" sz="2000" b="1" u="sng" dirty="0"/>
              <a:t>Forced  Vital Capacity [FVC]</a:t>
            </a:r>
          </a:p>
          <a:p>
            <a:pPr algn="just"/>
            <a:r>
              <a:rPr lang="en-US" altLang="en-US" dirty="0"/>
              <a:t>The </a:t>
            </a:r>
            <a:r>
              <a:rPr lang="en-US" altLang="en-US" dirty="0">
                <a:solidFill>
                  <a:srgbClr val="FF0000"/>
                </a:solidFill>
              </a:rPr>
              <a:t>maximum</a:t>
            </a:r>
            <a:r>
              <a:rPr lang="en-US" altLang="en-US" dirty="0"/>
              <a:t> amount of air that a person can </a:t>
            </a:r>
            <a:r>
              <a:rPr lang="en-US" altLang="en-US" dirty="0">
                <a:solidFill>
                  <a:srgbClr val="FF0000"/>
                </a:solidFill>
              </a:rPr>
              <a:t>expel forcefully </a:t>
            </a:r>
            <a:r>
              <a:rPr lang="en-US" altLang="en-US" dirty="0"/>
              <a:t>from the lungs after taking a deep inspiration. Or it</a:t>
            </a:r>
            <a:r>
              <a:rPr lang="en-US" dirty="0"/>
              <a:t> is the volume of air expired by a maximal expiratory effort after maximal inspiration.</a:t>
            </a:r>
            <a:endParaRPr lang="en-US" altLang="en-US" dirty="0"/>
          </a:p>
          <a:p>
            <a:pPr algn="just"/>
            <a:r>
              <a:rPr lang="en-US" altLang="en-US" dirty="0"/>
              <a:t>The vital capacity is the sum of the </a:t>
            </a:r>
          </a:p>
          <a:p>
            <a:pPr algn="just"/>
            <a:r>
              <a:rPr lang="en-US" altLang="en-US" dirty="0"/>
              <a:t>= ( tidal volume + inspiratory reserve volume + expiratory reserve volume ) = 500 + 3000 + 1100= </a:t>
            </a:r>
            <a:r>
              <a:rPr lang="en-US" altLang="en-US" dirty="0">
                <a:solidFill>
                  <a:schemeClr val="accent4">
                    <a:lumMod val="75000"/>
                  </a:schemeClr>
                </a:solidFill>
              </a:rPr>
              <a:t>4600 </a:t>
            </a:r>
            <a:r>
              <a:rPr lang="en-US" altLang="en-US" dirty="0"/>
              <a:t>ml</a:t>
            </a:r>
            <a:endParaRPr lang="en-US" dirty="0"/>
          </a:p>
        </p:txBody>
      </p:sp>
      <p:sp>
        <p:nvSpPr>
          <p:cNvPr id="11" name="مستطيل 10"/>
          <p:cNvSpPr/>
          <p:nvPr/>
        </p:nvSpPr>
        <p:spPr>
          <a:xfrm>
            <a:off x="621804" y="5445224"/>
            <a:ext cx="6672179" cy="757130"/>
          </a:xfrm>
          <a:prstGeom prst="rect">
            <a:avLst/>
          </a:prstGeom>
          <a:solidFill>
            <a:srgbClr val="D6EAF6"/>
          </a:solidFill>
        </p:spPr>
        <p:txBody>
          <a:bodyPr wrap="square">
            <a:spAutoFit/>
          </a:bodyPr>
          <a:lstStyle/>
          <a:p>
            <a:pPr algn="just">
              <a:lnSpc>
                <a:spcPct val="80000"/>
              </a:lnSpc>
            </a:pPr>
            <a:r>
              <a:rPr lang="en-US" sz="2000" b="1" u="sng" dirty="0"/>
              <a:t>Inspiratory Capacity </a:t>
            </a:r>
            <a:endParaRPr lang="en-US" dirty="0"/>
          </a:p>
          <a:p>
            <a:pPr algn="just">
              <a:lnSpc>
                <a:spcPct val="80000"/>
              </a:lnSpc>
            </a:pPr>
            <a:r>
              <a:rPr lang="en-US" dirty="0"/>
              <a:t>  </a:t>
            </a:r>
            <a:r>
              <a:rPr lang="en-US" sz="1600" dirty="0"/>
              <a:t>The volume of air inspired by a maximal inspiratory effort after normal expiration = 3500ml = inspiratory reserve volume + tidal volume.</a:t>
            </a:r>
          </a:p>
        </p:txBody>
      </p:sp>
      <p:sp>
        <p:nvSpPr>
          <p:cNvPr id="12" name="مستطيل مستدير الزوايا 11"/>
          <p:cNvSpPr/>
          <p:nvPr/>
        </p:nvSpPr>
        <p:spPr>
          <a:xfrm>
            <a:off x="7462564" y="2132856"/>
            <a:ext cx="4289033" cy="1123712"/>
          </a:xfrm>
          <a:prstGeom prst="roundRect">
            <a:avLst/>
          </a:prstGeom>
          <a:solidFill>
            <a:schemeClr val="accent1">
              <a:lumMod val="40000"/>
              <a:lumOff val="60000"/>
            </a:schemeClr>
          </a:solidFill>
        </p:spPr>
        <p:txBody>
          <a:bodyPr wrap="square">
            <a:spAutoFit/>
          </a:bodyPr>
          <a:lstStyle/>
          <a:p>
            <a:pPr algn="just"/>
            <a:r>
              <a:rPr lang="en-US" altLang="en-US" sz="1200" i="1" dirty="0"/>
              <a:t>The person is asked to inspire as deeply as possible and then to  breathe out as hard and as fast as he/she can.</a:t>
            </a:r>
            <a:r>
              <a:rPr lang="en-US" altLang="en-US" sz="1200" dirty="0"/>
              <a:t> The expiration is continued until he/she expired all the air out and thus forced vital capacity is obtained. During this process the volume of air expired in the first second is collected and  is known as </a:t>
            </a:r>
            <a:r>
              <a:rPr lang="en-US" altLang="en-US" sz="1200" b="1" dirty="0"/>
              <a:t>FEV1. </a:t>
            </a:r>
          </a:p>
        </p:txBody>
      </p:sp>
      <p:sp>
        <p:nvSpPr>
          <p:cNvPr id="13" name="Content Placeholder 2"/>
          <p:cNvSpPr txBox="1">
            <a:spLocks/>
          </p:cNvSpPr>
          <p:nvPr/>
        </p:nvSpPr>
        <p:spPr>
          <a:xfrm>
            <a:off x="7462563" y="5155611"/>
            <a:ext cx="4289034" cy="1149670"/>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1600" dirty="0">
                <a:solidFill>
                  <a:srgbClr val="DDE9EC">
                    <a:lumMod val="50000"/>
                  </a:srgbClr>
                </a:solidFill>
              </a:rPr>
              <a:t>The capacity comprises of more than one volume.</a:t>
            </a:r>
          </a:p>
          <a:p>
            <a:r>
              <a:rPr lang="en-US" sz="1600" dirty="0">
                <a:solidFill>
                  <a:srgbClr val="DDE9EC">
                    <a:lumMod val="50000"/>
                  </a:srgbClr>
                </a:solidFill>
              </a:rPr>
              <a:t>All lung capacities and volumes in females are </a:t>
            </a:r>
            <a:r>
              <a:rPr lang="en-US" sz="1600" dirty="0">
                <a:solidFill>
                  <a:schemeClr val="accent4">
                    <a:lumMod val="75000"/>
                  </a:schemeClr>
                </a:solidFill>
              </a:rPr>
              <a:t>20% - 25%  </a:t>
            </a:r>
            <a:r>
              <a:rPr lang="en-US" sz="1600" dirty="0">
                <a:solidFill>
                  <a:srgbClr val="DDE9EC">
                    <a:lumMod val="50000"/>
                  </a:srgbClr>
                </a:solidFill>
              </a:rPr>
              <a:t>less than in males.</a:t>
            </a:r>
            <a:endParaRPr lang="en-US" sz="1600" dirty="0"/>
          </a:p>
        </p:txBody>
      </p:sp>
    </p:spTree>
    <p:extLst>
      <p:ext uri="{BB962C8B-B14F-4D97-AF65-F5344CB8AC3E}">
        <p14:creationId xmlns:p14="http://schemas.microsoft.com/office/powerpoint/2010/main" val="100614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a:xfrm>
            <a:off x="520953" y="4869160"/>
            <a:ext cx="8597795" cy="1425537"/>
          </a:xfrm>
          <a:prstGeom prst="rect">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3"/>
          </a:p>
        </p:txBody>
      </p:sp>
      <p:sp>
        <p:nvSpPr>
          <p:cNvPr id="7" name="Rectangle 6"/>
          <p:cNvSpPr/>
          <p:nvPr/>
        </p:nvSpPr>
        <p:spPr>
          <a:xfrm>
            <a:off x="520954" y="3140968"/>
            <a:ext cx="8602304" cy="1631612"/>
          </a:xfrm>
          <a:prstGeom prst="rect">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3"/>
          </a:p>
        </p:txBody>
      </p:sp>
      <p:sp>
        <p:nvSpPr>
          <p:cNvPr id="3" name="Rectangle 2"/>
          <p:cNvSpPr/>
          <p:nvPr/>
        </p:nvSpPr>
        <p:spPr>
          <a:xfrm>
            <a:off x="520953" y="1124744"/>
            <a:ext cx="8597795" cy="1946021"/>
          </a:xfrm>
          <a:prstGeom prst="rect">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3"/>
          </a:p>
        </p:txBody>
      </p:sp>
      <p:sp>
        <p:nvSpPr>
          <p:cNvPr id="35842" name="Rectangle 2"/>
          <p:cNvSpPr>
            <a:spLocks noChangeArrowheads="1"/>
          </p:cNvSpPr>
          <p:nvPr/>
        </p:nvSpPr>
        <p:spPr bwMode="auto">
          <a:xfrm>
            <a:off x="520953" y="4798957"/>
            <a:ext cx="859779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cs typeface="Times New Roman" panose="02020603050405020304" pitchFamily="18" charset="0"/>
              </a:defRPr>
            </a:lvl1pPr>
            <a:lvl2pPr marL="742950" indent="-285750">
              <a:defRPr sz="3200">
                <a:solidFill>
                  <a:schemeClr val="tx1"/>
                </a:solidFill>
                <a:latin typeface="Times New Roman" panose="02020603050405020304" pitchFamily="18" charset="0"/>
                <a:cs typeface="Times New Roman" panose="02020603050405020304" pitchFamily="18" charset="0"/>
              </a:defRPr>
            </a:lvl2pPr>
            <a:lvl3pPr marL="1143000" indent="-228600">
              <a:defRPr sz="3200">
                <a:solidFill>
                  <a:schemeClr val="tx1"/>
                </a:solidFill>
                <a:latin typeface="Times New Roman" panose="02020603050405020304" pitchFamily="18" charset="0"/>
                <a:cs typeface="Times New Roman" panose="02020603050405020304" pitchFamily="18" charset="0"/>
              </a:defRPr>
            </a:lvl3pPr>
            <a:lvl4pPr marL="1600200" indent="-228600">
              <a:defRPr sz="3200">
                <a:solidFill>
                  <a:schemeClr val="tx1"/>
                </a:solidFill>
                <a:latin typeface="Times New Roman" panose="02020603050405020304" pitchFamily="18" charset="0"/>
                <a:cs typeface="Times New Roman" panose="02020603050405020304" pitchFamily="18" charset="0"/>
              </a:defRPr>
            </a:lvl4pPr>
            <a:lvl5pPr marL="2057400" indent="-228600">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marL="285750" indent="-285750" algn="just">
              <a:spcBef>
                <a:spcPct val="50000"/>
              </a:spcBef>
              <a:buFont typeface="Arial" charset="0"/>
              <a:buChar char="•"/>
            </a:pPr>
            <a:r>
              <a:rPr lang="en-US" altLang="en-US" sz="1800" b="1" u="sng" dirty="0">
                <a:latin typeface="+mn-lt"/>
              </a:rPr>
              <a:t>Forced Expiratory Ratio (FEV</a:t>
            </a:r>
            <a:r>
              <a:rPr lang="en-US" altLang="en-US" sz="1800" b="1" u="sng" baseline="-30000" dirty="0">
                <a:latin typeface="+mn-lt"/>
              </a:rPr>
              <a:t>1</a:t>
            </a:r>
            <a:r>
              <a:rPr lang="en-US" altLang="en-US" sz="1800" b="1" u="sng" dirty="0">
                <a:latin typeface="+mn-lt"/>
              </a:rPr>
              <a:t>/FVC</a:t>
            </a:r>
            <a:r>
              <a:rPr lang="en-US" altLang="en-US" sz="1800" b="1" dirty="0">
                <a:latin typeface="+mn-lt"/>
              </a:rPr>
              <a:t>):  </a:t>
            </a:r>
            <a:r>
              <a:rPr lang="en-US" altLang="en-US" sz="1600" b="1" dirty="0">
                <a:solidFill>
                  <a:schemeClr val="bg2">
                    <a:lumMod val="25000"/>
                  </a:schemeClr>
                </a:solidFill>
                <a:latin typeface="+mn-lt"/>
              </a:rPr>
              <a:t>(</a:t>
            </a:r>
            <a:r>
              <a:rPr lang="en-US" altLang="en-US" sz="1600" dirty="0">
                <a:solidFill>
                  <a:schemeClr val="bg2">
                    <a:lumMod val="25000"/>
                  </a:schemeClr>
                </a:solidFill>
                <a:latin typeface="+mn-lt"/>
              </a:rPr>
              <a:t>Normally it is about 80% in the first sec.)</a:t>
            </a:r>
            <a:endParaRPr lang="en-US" altLang="en-US" sz="1600" b="1" dirty="0">
              <a:solidFill>
                <a:schemeClr val="bg2">
                  <a:lumMod val="25000"/>
                </a:schemeClr>
              </a:solidFill>
              <a:latin typeface="+mn-lt"/>
            </a:endParaRPr>
          </a:p>
          <a:p>
            <a:pPr algn="just">
              <a:spcBef>
                <a:spcPct val="50000"/>
              </a:spcBef>
            </a:pPr>
            <a:r>
              <a:rPr lang="en-US" altLang="en-US" sz="1600" dirty="0">
                <a:latin typeface="+mn-lt"/>
              </a:rPr>
              <a:t>The forced expiratory ratio is a sensitive index in differentiating  </a:t>
            </a:r>
            <a:r>
              <a:rPr lang="en-US" altLang="en-US" sz="1600" b="1" u="sng" dirty="0">
                <a:latin typeface="+mn-lt"/>
              </a:rPr>
              <a:t>obstructive</a:t>
            </a:r>
            <a:r>
              <a:rPr lang="en-US" altLang="en-US" sz="1600" dirty="0">
                <a:latin typeface="+mn-lt"/>
              </a:rPr>
              <a:t> from</a:t>
            </a:r>
            <a:r>
              <a:rPr lang="en-US" altLang="en-US" sz="1600" dirty="0">
                <a:solidFill>
                  <a:srgbClr val="FF0000"/>
                </a:solidFill>
                <a:latin typeface="+mn-lt"/>
              </a:rPr>
              <a:t> </a:t>
            </a:r>
            <a:r>
              <a:rPr lang="en-US" altLang="en-US" sz="1600" b="1" u="sng" dirty="0">
                <a:latin typeface="+mn-lt"/>
              </a:rPr>
              <a:t>restrictive </a:t>
            </a:r>
            <a:r>
              <a:rPr lang="en-US" altLang="en-US" sz="1600" dirty="0">
                <a:latin typeface="+mn-lt"/>
              </a:rPr>
              <a:t>pulmonary disease </a:t>
            </a:r>
            <a:r>
              <a:rPr lang="en-US" altLang="en-US" sz="1600" dirty="0">
                <a:solidFill>
                  <a:schemeClr val="bg1">
                    <a:lumMod val="50000"/>
                  </a:schemeClr>
                </a:solidFill>
                <a:latin typeface="+mn-lt"/>
              </a:rPr>
              <a:t>(when vital capacity is abnormal).</a:t>
            </a:r>
            <a:r>
              <a:rPr lang="en-US" altLang="en-US" sz="1600" dirty="0">
                <a:latin typeface="+mn-lt"/>
              </a:rPr>
              <a:t> It is </a:t>
            </a:r>
            <a:r>
              <a:rPr lang="en-US" altLang="en-US" sz="1600" dirty="0">
                <a:solidFill>
                  <a:srgbClr val="FF0000"/>
                </a:solidFill>
                <a:latin typeface="+mn-lt"/>
              </a:rPr>
              <a:t>decreased</a:t>
            </a:r>
            <a:r>
              <a:rPr lang="en-US" altLang="en-US" sz="1600" dirty="0">
                <a:latin typeface="+mn-lt"/>
              </a:rPr>
              <a:t> in </a:t>
            </a:r>
            <a:r>
              <a:rPr lang="en-US" altLang="en-US" sz="1600" dirty="0">
                <a:solidFill>
                  <a:srgbClr val="FF0000"/>
                </a:solidFill>
                <a:latin typeface="+mn-lt"/>
              </a:rPr>
              <a:t>obstructive lung disease</a:t>
            </a:r>
          </a:p>
          <a:p>
            <a:pPr algn="just">
              <a:spcBef>
                <a:spcPct val="50000"/>
              </a:spcBef>
            </a:pPr>
            <a:r>
              <a:rPr lang="en-US" altLang="en-US" sz="1600" dirty="0" err="1">
                <a:latin typeface="+mn-lt"/>
              </a:rPr>
              <a:t>e.g</a:t>
            </a:r>
            <a:r>
              <a:rPr lang="en-US" altLang="en-US" sz="1600" dirty="0">
                <a:latin typeface="+mn-lt"/>
              </a:rPr>
              <a:t>: bronchial asthma, emphysema and is </a:t>
            </a:r>
            <a:r>
              <a:rPr lang="en-US" altLang="en-US" sz="1600" dirty="0">
                <a:solidFill>
                  <a:srgbClr val="FF0000"/>
                </a:solidFill>
                <a:latin typeface="+mn-lt"/>
              </a:rPr>
              <a:t>normal</a:t>
            </a:r>
            <a:r>
              <a:rPr lang="en-US" altLang="en-US" sz="1600" dirty="0">
                <a:latin typeface="+mn-lt"/>
              </a:rPr>
              <a:t> or </a:t>
            </a:r>
            <a:r>
              <a:rPr lang="en-US" altLang="en-US" sz="1600" dirty="0">
                <a:solidFill>
                  <a:srgbClr val="FF0000"/>
                </a:solidFill>
                <a:latin typeface="+mn-lt"/>
              </a:rPr>
              <a:t>increased</a:t>
            </a:r>
            <a:r>
              <a:rPr lang="en-US" altLang="en-US" sz="1600" dirty="0">
                <a:latin typeface="+mn-lt"/>
              </a:rPr>
              <a:t> in </a:t>
            </a:r>
            <a:r>
              <a:rPr lang="en-US" altLang="en-US" sz="1600" dirty="0">
                <a:solidFill>
                  <a:srgbClr val="FF0000"/>
                </a:solidFill>
                <a:latin typeface="+mn-lt"/>
              </a:rPr>
              <a:t>restrictive lung </a:t>
            </a:r>
            <a:r>
              <a:rPr lang="en-US" altLang="en-US" sz="1600" dirty="0" err="1">
                <a:solidFill>
                  <a:srgbClr val="FF0000"/>
                </a:solidFill>
                <a:latin typeface="+mn-lt"/>
              </a:rPr>
              <a:t>diseas</a:t>
            </a:r>
            <a:r>
              <a:rPr lang="en-US" altLang="en-US" sz="1600" dirty="0">
                <a:solidFill>
                  <a:srgbClr val="FF0000"/>
                </a:solidFill>
                <a:latin typeface="+mn-lt"/>
              </a:rPr>
              <a:t> </a:t>
            </a:r>
            <a:r>
              <a:rPr lang="en-US" altLang="en-US" sz="1600" dirty="0" err="1">
                <a:latin typeface="+mn-lt"/>
              </a:rPr>
              <a:t>e.g</a:t>
            </a:r>
            <a:r>
              <a:rPr lang="en-US" altLang="en-US" sz="1600" dirty="0">
                <a:latin typeface="+mn-lt"/>
              </a:rPr>
              <a:t>: interstitial pulmonary fibrosis .</a:t>
            </a:r>
          </a:p>
          <a:p>
            <a:pPr algn="just"/>
            <a:endParaRPr lang="en-US" altLang="en-US" sz="1600" dirty="0">
              <a:latin typeface="+mn-lt"/>
            </a:endParaRPr>
          </a:p>
        </p:txBody>
      </p:sp>
      <p:sp>
        <p:nvSpPr>
          <p:cNvPr id="4" name="Rectangle 3"/>
          <p:cNvSpPr/>
          <p:nvPr/>
        </p:nvSpPr>
        <p:spPr>
          <a:xfrm>
            <a:off x="0" y="381668"/>
            <a:ext cx="11146922" cy="795943"/>
          </a:xfrm>
          <a:prstGeom prst="rect">
            <a:avLst/>
          </a:prstGeom>
        </p:spPr>
        <p:txBody>
          <a:bodyPr wrap="square">
            <a:spAutoFit/>
          </a:bodyPr>
          <a:lstStyle/>
          <a:p>
            <a:pPr lvl="1">
              <a:spcBef>
                <a:spcPct val="0"/>
              </a:spcBef>
              <a:buClr>
                <a:schemeClr val="folHlink"/>
              </a:buClr>
              <a:buSzPct val="90000"/>
              <a:defRPr/>
            </a:pPr>
            <a:r>
              <a:rPr lang="en-US" sz="4568">
                <a:solidFill>
                  <a:schemeClr val="tx2"/>
                </a:solidFill>
                <a:latin typeface="+mj-lt"/>
                <a:ea typeface="+mj-ea"/>
                <a:cs typeface="+mj-cs"/>
              </a:rPr>
              <a:t>Cont. </a:t>
            </a:r>
            <a:r>
              <a:rPr lang="en-US" sz="4568" dirty="0">
                <a:solidFill>
                  <a:schemeClr val="tx2"/>
                </a:solidFill>
                <a:latin typeface="+mj-lt"/>
                <a:ea typeface="+mj-ea"/>
                <a:cs typeface="+mj-cs"/>
              </a:rPr>
              <a:t>Pulmonary Capacities</a:t>
            </a:r>
          </a:p>
        </p:txBody>
      </p:sp>
      <p:sp>
        <p:nvSpPr>
          <p:cNvPr id="2" name="Slide Number Placeholder 1"/>
          <p:cNvSpPr>
            <a:spLocks noGrp="1"/>
          </p:cNvSpPr>
          <p:nvPr>
            <p:ph type="sldNum" sz="quarter" idx="12"/>
          </p:nvPr>
        </p:nvSpPr>
        <p:spPr/>
        <p:txBody>
          <a:bodyPr/>
          <a:lstStyle/>
          <a:p>
            <a:fld id="{30DDA6FB-065B-4DB2-B0BA-C411F66E6A9D}" type="slidenum">
              <a:rPr lang="en-US" altLang="en-US" smtClean="0"/>
              <a:pPr/>
              <a:t>16</a:t>
            </a:fld>
            <a:endParaRPr lang="en-US" altLang="en-US" dirty="0"/>
          </a:p>
        </p:txBody>
      </p:sp>
      <p:sp>
        <p:nvSpPr>
          <p:cNvPr id="10" name="Rectangle 9"/>
          <p:cNvSpPr/>
          <p:nvPr/>
        </p:nvSpPr>
        <p:spPr>
          <a:xfrm rot="5400000">
            <a:off x="8041564" y="2348219"/>
            <a:ext cx="5178743" cy="2731793"/>
          </a:xfrm>
          <a:prstGeom prst="rect">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txBox="1">
            <a:spLocks/>
          </p:cNvSpPr>
          <p:nvPr/>
        </p:nvSpPr>
        <p:spPr>
          <a:xfrm>
            <a:off x="9339742" y="1177612"/>
            <a:ext cx="2657090" cy="5745392"/>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400" b="1" u="sng" dirty="0"/>
              <a:t>Minute Respiratory Volume</a:t>
            </a:r>
            <a:endParaRPr lang="en-US" sz="2000" b="1" u="sng" dirty="0"/>
          </a:p>
          <a:p>
            <a:pPr marL="0" indent="0">
              <a:buNone/>
            </a:pPr>
            <a:r>
              <a:rPr lang="en-US" sz="2030" dirty="0"/>
              <a:t>The volume of air breathed in or out of the lungs each minute = respiratory rate x tidal volume = 12 X 500ml = </a:t>
            </a:r>
            <a:r>
              <a:rPr lang="en-US" sz="2030" dirty="0">
                <a:solidFill>
                  <a:schemeClr val="accent4">
                    <a:lumMod val="75000"/>
                  </a:schemeClr>
                </a:solidFill>
                <a:cs typeface="Times New Roman" panose="02020603050405020304" pitchFamily="18" charset="0"/>
              </a:rPr>
              <a:t>6000ml/min</a:t>
            </a:r>
            <a:r>
              <a:rPr lang="en-US" sz="2030" dirty="0"/>
              <a:t> or </a:t>
            </a:r>
            <a:r>
              <a:rPr lang="en-US" sz="2030" dirty="0">
                <a:solidFill>
                  <a:schemeClr val="accent4">
                    <a:lumMod val="75000"/>
                  </a:schemeClr>
                </a:solidFill>
                <a:cs typeface="Times New Roman" panose="02020603050405020304" pitchFamily="18" charset="0"/>
              </a:rPr>
              <a:t>6 L/min</a:t>
            </a:r>
            <a:r>
              <a:rPr lang="en-US" sz="2030" dirty="0"/>
              <a:t>. </a:t>
            </a:r>
          </a:p>
        </p:txBody>
      </p:sp>
      <p:sp>
        <p:nvSpPr>
          <p:cNvPr id="5" name="Rectangle 4"/>
          <p:cNvSpPr/>
          <p:nvPr/>
        </p:nvSpPr>
        <p:spPr>
          <a:xfrm>
            <a:off x="520953" y="1141472"/>
            <a:ext cx="8597795" cy="1877437"/>
          </a:xfrm>
          <a:prstGeom prst="rect">
            <a:avLst/>
          </a:prstGeom>
        </p:spPr>
        <p:txBody>
          <a:bodyPr wrap="square">
            <a:spAutoFit/>
          </a:bodyPr>
          <a:lstStyle/>
          <a:p>
            <a:pPr marL="362583" indent="-362583" algn="just">
              <a:buFont typeface="Arial" charset="0"/>
              <a:buChar char="•"/>
            </a:pPr>
            <a:r>
              <a:rPr lang="en-US" altLang="en-US" b="1" u="sng" dirty="0"/>
              <a:t>Total Lung Capacity [TLC]:</a:t>
            </a:r>
          </a:p>
          <a:p>
            <a:pPr algn="just"/>
            <a:r>
              <a:rPr lang="en-US" altLang="en-US" sz="1600" dirty="0"/>
              <a:t> This is the </a:t>
            </a:r>
            <a:r>
              <a:rPr lang="en-US" altLang="en-US" sz="1600" dirty="0">
                <a:solidFill>
                  <a:srgbClr val="FF0000"/>
                </a:solidFill>
              </a:rPr>
              <a:t>maximum</a:t>
            </a:r>
            <a:r>
              <a:rPr lang="en-US" altLang="en-US" sz="1600" dirty="0"/>
              <a:t> volume to which the lungs can be </a:t>
            </a:r>
            <a:r>
              <a:rPr lang="en-US" altLang="en-US" sz="1600" dirty="0">
                <a:solidFill>
                  <a:srgbClr val="FF0000"/>
                </a:solidFill>
              </a:rPr>
              <a:t>expanded</a:t>
            </a:r>
            <a:r>
              <a:rPr lang="en-US" altLang="en-US" sz="1600" dirty="0"/>
              <a:t> with the greatest possible </a:t>
            </a:r>
            <a:r>
              <a:rPr lang="en-US" altLang="en-US" sz="1600" dirty="0">
                <a:solidFill>
                  <a:srgbClr val="FF0000"/>
                </a:solidFill>
              </a:rPr>
              <a:t>inspiratory</a:t>
            </a:r>
            <a:r>
              <a:rPr lang="en-US" altLang="en-US" sz="1600" dirty="0"/>
              <a:t> effort.  Or it </a:t>
            </a:r>
            <a:r>
              <a:rPr lang="en-US" sz="1600" dirty="0"/>
              <a:t>is the maximum volume of air that can be accommodated in the lungs.</a:t>
            </a:r>
            <a:endParaRPr lang="en-US" altLang="en-US" sz="1600" dirty="0"/>
          </a:p>
          <a:p>
            <a:pPr algn="just"/>
            <a:r>
              <a:rPr lang="en-US" altLang="en-US" sz="1600" dirty="0"/>
              <a:t>It is the sum of all pulmonary volumes.  </a:t>
            </a:r>
          </a:p>
          <a:p>
            <a:pPr algn="just"/>
            <a:r>
              <a:rPr lang="en-US" altLang="en-US" sz="1600" dirty="0"/>
              <a:t>(Tidal volume + Inspiratory + Expiratory reserved volume + Residual volume ) or (</a:t>
            </a:r>
            <a:r>
              <a:rPr lang="en-US" sz="1600" dirty="0"/>
              <a:t>vital capacity + residual volume)</a:t>
            </a:r>
            <a:endParaRPr lang="en-US" altLang="en-US" sz="1600" dirty="0"/>
          </a:p>
          <a:p>
            <a:pPr algn="just"/>
            <a:r>
              <a:rPr lang="en-US" altLang="en-US" sz="1600" dirty="0"/>
              <a:t> = 500 + 3000 + 1100 + 1200 = </a:t>
            </a:r>
            <a:r>
              <a:rPr lang="en-US" altLang="en-US" sz="1600" dirty="0">
                <a:solidFill>
                  <a:schemeClr val="accent4">
                    <a:lumMod val="75000"/>
                  </a:schemeClr>
                </a:solidFill>
              </a:rPr>
              <a:t>5800 ml </a:t>
            </a:r>
            <a:endParaRPr lang="ar-SA" altLang="en-US" sz="1600" dirty="0">
              <a:solidFill>
                <a:schemeClr val="accent4">
                  <a:lumMod val="75000"/>
                </a:schemeClr>
              </a:solidFill>
            </a:endParaRPr>
          </a:p>
        </p:txBody>
      </p:sp>
      <p:sp>
        <p:nvSpPr>
          <p:cNvPr id="6" name="Rectangle 5"/>
          <p:cNvSpPr/>
          <p:nvPr/>
        </p:nvSpPr>
        <p:spPr>
          <a:xfrm>
            <a:off x="520953" y="3198519"/>
            <a:ext cx="8597795" cy="1600438"/>
          </a:xfrm>
          <a:prstGeom prst="rect">
            <a:avLst/>
          </a:prstGeom>
        </p:spPr>
        <p:txBody>
          <a:bodyPr wrap="square">
            <a:spAutoFit/>
          </a:bodyPr>
          <a:lstStyle/>
          <a:p>
            <a:pPr marL="362583" indent="-362583" algn="just">
              <a:buFont typeface="Arial" charset="0"/>
              <a:buChar char="•"/>
            </a:pPr>
            <a:r>
              <a:rPr lang="en-US" altLang="en-US" b="1" u="sng" dirty="0"/>
              <a:t>Forced Expiratory Volume in one second (FEV</a:t>
            </a:r>
            <a:r>
              <a:rPr lang="en-US" altLang="en-US" b="1" u="sng" baseline="-30000" dirty="0"/>
              <a:t>1</a:t>
            </a:r>
            <a:r>
              <a:rPr lang="en-US" altLang="en-US" b="1" u="sng" dirty="0"/>
              <a:t>):</a:t>
            </a:r>
          </a:p>
          <a:p>
            <a:pPr algn="just"/>
            <a:r>
              <a:rPr lang="en-US" altLang="en-US" sz="1600" dirty="0"/>
              <a:t>This is the volume of </a:t>
            </a:r>
            <a:r>
              <a:rPr lang="en-US" altLang="en-US" sz="1600" dirty="0">
                <a:solidFill>
                  <a:srgbClr val="FF0000"/>
                </a:solidFill>
              </a:rPr>
              <a:t>air expelled </a:t>
            </a:r>
            <a:r>
              <a:rPr lang="en-US" altLang="en-US" sz="1600" dirty="0"/>
              <a:t>during the </a:t>
            </a:r>
            <a:r>
              <a:rPr lang="en-US" altLang="en-US" sz="1600" dirty="0">
                <a:solidFill>
                  <a:srgbClr val="FF0000"/>
                </a:solidFill>
              </a:rPr>
              <a:t>first second </a:t>
            </a:r>
            <a:r>
              <a:rPr lang="en-US" altLang="en-US" sz="1600" dirty="0"/>
              <a:t>of a forced expulsion after a maximum inspiration. </a:t>
            </a:r>
          </a:p>
          <a:p>
            <a:pPr algn="just"/>
            <a:r>
              <a:rPr lang="en-US" altLang="en-US" sz="1600" dirty="0"/>
              <a:t>This is a very useful volume to </a:t>
            </a:r>
            <a:r>
              <a:rPr lang="en-US" altLang="en-US" sz="1600" dirty="0">
                <a:solidFill>
                  <a:srgbClr val="FF0000"/>
                </a:solidFill>
              </a:rPr>
              <a:t>test for the diagnosis of obstructive lung diseases</a:t>
            </a:r>
            <a:r>
              <a:rPr lang="en-US" altLang="en-US" sz="1600" dirty="0"/>
              <a:t>, such as:  </a:t>
            </a:r>
            <a:r>
              <a:rPr lang="en-US" altLang="en-US" sz="1600" dirty="0">
                <a:solidFill>
                  <a:srgbClr val="FF0000"/>
                </a:solidFill>
              </a:rPr>
              <a:t>emphysema</a:t>
            </a:r>
            <a:r>
              <a:rPr lang="en-US" altLang="en-US" sz="1600" dirty="0"/>
              <a:t> and </a:t>
            </a:r>
            <a:r>
              <a:rPr lang="en-US" altLang="en-US" sz="1600" dirty="0">
                <a:solidFill>
                  <a:srgbClr val="FF0000"/>
                </a:solidFill>
              </a:rPr>
              <a:t>asthma</a:t>
            </a:r>
            <a:r>
              <a:rPr lang="en-US" altLang="en-US" sz="1600" dirty="0"/>
              <a:t> in which FEV</a:t>
            </a:r>
            <a:r>
              <a:rPr lang="en-US" altLang="en-US" sz="1600" baseline="-30000" dirty="0"/>
              <a:t>1</a:t>
            </a:r>
            <a:r>
              <a:rPr lang="en-US" altLang="en-US" sz="1600" dirty="0"/>
              <a:t> is significantly reduced. </a:t>
            </a:r>
          </a:p>
          <a:p>
            <a:pPr algn="just"/>
            <a:r>
              <a:rPr lang="en-US" altLang="en-US" sz="1600" dirty="0"/>
              <a:t>It is </a:t>
            </a:r>
            <a:r>
              <a:rPr lang="en-US" altLang="en-US" sz="1600" dirty="0">
                <a:solidFill>
                  <a:schemeClr val="accent4">
                    <a:lumMod val="75000"/>
                  </a:schemeClr>
                </a:solidFill>
              </a:rPr>
              <a:t>80%-90% </a:t>
            </a:r>
            <a:r>
              <a:rPr lang="en-US" altLang="en-US" sz="1600" dirty="0"/>
              <a:t>of the vital capacity. FEV</a:t>
            </a:r>
            <a:r>
              <a:rPr lang="en-US" altLang="en-US" sz="1600" baseline="-30000" dirty="0"/>
              <a:t>1 </a:t>
            </a:r>
            <a:r>
              <a:rPr lang="en-US" altLang="en-US" sz="1600" dirty="0"/>
              <a:t>= </a:t>
            </a:r>
            <a:r>
              <a:rPr lang="en-US" altLang="en-US" sz="1600" dirty="0">
                <a:solidFill>
                  <a:schemeClr val="accent4">
                    <a:lumMod val="75000"/>
                  </a:schemeClr>
                </a:solidFill>
              </a:rPr>
              <a:t>3680 ml.</a:t>
            </a:r>
            <a:endParaRPr lang="ar-SA" altLang="en-US" sz="1600" dirty="0"/>
          </a:p>
        </p:txBody>
      </p:sp>
    </p:spTree>
    <p:extLst>
      <p:ext uri="{BB962C8B-B14F-4D97-AF65-F5344CB8AC3E}">
        <p14:creationId xmlns:p14="http://schemas.microsoft.com/office/powerpoint/2010/main" val="34541054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0DDA6FB-065B-4DB2-B0BA-C411F66E6A9D}" type="slidenum">
              <a:rPr lang="en-US" altLang="en-US" smtClean="0"/>
              <a:pPr/>
              <a:t>17</a:t>
            </a:fld>
            <a:endParaRPr lang="en-US" altLang="en-US"/>
          </a:p>
        </p:txBody>
      </p:sp>
      <p:sp>
        <p:nvSpPr>
          <p:cNvPr id="6" name="Rectangle: Rounded Corners 5"/>
          <p:cNvSpPr/>
          <p:nvPr/>
        </p:nvSpPr>
        <p:spPr>
          <a:xfrm>
            <a:off x="909836" y="1340768"/>
            <a:ext cx="10369152" cy="4896544"/>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tx1"/>
                </a:solidFill>
              </a:rPr>
              <a:t>Minute Respiratory Volume could rise to almost 200  L/min or more than 30 times normal , if the Respiratory Rate (RR) rises from 12 to 40,  Tidal Volume (VT) rises from 500ml to 4600 ml (RR x VT =  4600</a:t>
            </a:r>
            <a:r>
              <a:rPr lang="en-US" sz="2400" b="1" dirty="0">
                <a:solidFill>
                  <a:srgbClr val="FF0000"/>
                </a:solidFill>
              </a:rPr>
              <a:t>*</a:t>
            </a:r>
            <a:r>
              <a:rPr lang="en-US" sz="2400" b="1" dirty="0">
                <a:solidFill>
                  <a:schemeClr val="tx1"/>
                </a:solidFill>
              </a:rPr>
              <a:t> x 40 = 184000 ml = 184 L almost 200 L) in young adult man (under stress/excitation).</a:t>
            </a:r>
          </a:p>
          <a:p>
            <a:pPr algn="ctr"/>
            <a:endParaRPr lang="en-US" sz="2400" b="1" dirty="0">
              <a:solidFill>
                <a:schemeClr val="tx1"/>
              </a:solidFill>
            </a:endParaRPr>
          </a:p>
          <a:p>
            <a:pPr algn="ctr"/>
            <a:endParaRPr lang="en-US" sz="2400" b="1" dirty="0">
              <a:solidFill>
                <a:schemeClr val="tx1"/>
              </a:solidFill>
            </a:endParaRPr>
          </a:p>
          <a:p>
            <a:pPr algn="ctr"/>
            <a:endParaRPr lang="en-US" sz="2400" b="1" dirty="0">
              <a:solidFill>
                <a:schemeClr val="tx1"/>
              </a:solidFill>
            </a:endParaRPr>
          </a:p>
          <a:p>
            <a:pPr algn="ctr"/>
            <a:r>
              <a:rPr lang="en-US" sz="2400" b="1" dirty="0">
                <a:solidFill>
                  <a:srgbClr val="FF0000"/>
                </a:solidFill>
              </a:rPr>
              <a:t>*4600 is just an example</a:t>
            </a:r>
          </a:p>
        </p:txBody>
      </p:sp>
    </p:spTree>
    <p:extLst>
      <p:ext uri="{BB962C8B-B14F-4D97-AF65-F5344CB8AC3E}">
        <p14:creationId xmlns:p14="http://schemas.microsoft.com/office/powerpoint/2010/main" val="35377129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0DDA6FB-065B-4DB2-B0BA-C411F66E6A9D}" type="slidenum">
              <a:rPr lang="en-US" altLang="en-US" smtClean="0"/>
              <a:pPr/>
              <a:t>18</a:t>
            </a:fld>
            <a:endParaRPr lang="en-US" altLang="en-US"/>
          </a:p>
        </p:txBody>
      </p:sp>
      <p:sp>
        <p:nvSpPr>
          <p:cNvPr id="6" name="Rectangle: Diagonal Corners Rounded 6"/>
          <p:cNvSpPr/>
          <p:nvPr/>
        </p:nvSpPr>
        <p:spPr>
          <a:xfrm>
            <a:off x="2061964" y="2276872"/>
            <a:ext cx="7920880" cy="2553042"/>
          </a:xfrm>
          <a:prstGeom prst="round2DiagRect">
            <a:avLst>
              <a:gd name="adj1" fmla="val 16667"/>
              <a:gd name="adj2" fmla="val 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761"/>
              </a:spcBef>
              <a:buClr>
                <a:srgbClr val="727CA3"/>
              </a:buClr>
              <a:buSzPct val="76000"/>
            </a:pPr>
            <a:r>
              <a:rPr lang="en-US" altLang="en-US" u="sng" dirty="0">
                <a:solidFill>
                  <a:srgbClr val="DDE9EC">
                    <a:lumMod val="50000"/>
                  </a:srgbClr>
                </a:solidFill>
              </a:rPr>
              <a:t>REMEMBER ALL THESE 3 PARAMETERS HAVE CLINICAL SIGNIFICANCE:     </a:t>
            </a:r>
          </a:p>
          <a:p>
            <a:pPr>
              <a:spcBef>
                <a:spcPts val="761"/>
              </a:spcBef>
              <a:buClr>
                <a:srgbClr val="727CA3"/>
              </a:buClr>
              <a:buSzPct val="76000"/>
            </a:pPr>
            <a:r>
              <a:rPr lang="en-US" altLang="en-US" dirty="0">
                <a:solidFill>
                  <a:srgbClr val="DDE9EC">
                    <a:lumMod val="50000"/>
                  </a:srgbClr>
                </a:solidFill>
              </a:rPr>
              <a:t>*Forced Vital Capacity [FVC].</a:t>
            </a:r>
          </a:p>
          <a:p>
            <a:pPr lvl="0">
              <a:lnSpc>
                <a:spcPct val="150000"/>
              </a:lnSpc>
            </a:pPr>
            <a:r>
              <a:rPr lang="en-US" altLang="en-US" dirty="0">
                <a:solidFill>
                  <a:srgbClr val="DDE9EC">
                    <a:lumMod val="50000"/>
                  </a:srgbClr>
                </a:solidFill>
              </a:rPr>
              <a:t>*Forced expiratory volume in one second (FEV1).</a:t>
            </a:r>
          </a:p>
          <a:p>
            <a:pPr lvl="0" algn="justLow">
              <a:lnSpc>
                <a:spcPct val="150000"/>
              </a:lnSpc>
            </a:pPr>
            <a:r>
              <a:rPr lang="en-US" altLang="en-US" dirty="0">
                <a:solidFill>
                  <a:srgbClr val="DDE9EC">
                    <a:lumMod val="50000"/>
                  </a:srgbClr>
                </a:solidFill>
              </a:rPr>
              <a:t>*Forced expiratory ratio.</a:t>
            </a:r>
          </a:p>
        </p:txBody>
      </p:sp>
      <p:sp>
        <p:nvSpPr>
          <p:cNvPr id="2" name="TextBox 1"/>
          <p:cNvSpPr txBox="1"/>
          <p:nvPr/>
        </p:nvSpPr>
        <p:spPr>
          <a:xfrm>
            <a:off x="549796" y="463885"/>
            <a:ext cx="1661032" cy="795282"/>
          </a:xfrm>
          <a:prstGeom prst="rect">
            <a:avLst/>
          </a:prstGeom>
          <a:noFill/>
        </p:spPr>
        <p:txBody>
          <a:bodyPr wrap="none" rtlCol="0">
            <a:spAutoFit/>
          </a:bodyPr>
          <a:lstStyle/>
          <a:p>
            <a:r>
              <a:rPr lang="en-US" sz="4568" dirty="0">
                <a:solidFill>
                  <a:schemeClr val="tx2"/>
                </a:solidFill>
                <a:latin typeface="+mj-lt"/>
                <a:ea typeface="+mj-ea"/>
                <a:cs typeface="+mj-cs"/>
              </a:rPr>
              <a:t>Note </a:t>
            </a:r>
          </a:p>
        </p:txBody>
      </p:sp>
    </p:spTree>
    <p:extLst>
      <p:ext uri="{BB962C8B-B14F-4D97-AF65-F5344CB8AC3E}">
        <p14:creationId xmlns:p14="http://schemas.microsoft.com/office/powerpoint/2010/main" val="8773937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p:cNvPicPr>
            <a:picLocks noChangeAspect="1" noChangeArrowheads="1"/>
          </p:cNvPicPr>
          <p:nvPr/>
        </p:nvPicPr>
        <p:blipFill>
          <a:blip r:embed="rId2" cstate="print"/>
          <a:srcRect/>
          <a:stretch>
            <a:fillRect/>
          </a:stretch>
        </p:blipFill>
        <p:spPr bwMode="auto">
          <a:xfrm>
            <a:off x="7940660" y="1292192"/>
            <a:ext cx="3986400" cy="4896544"/>
          </a:xfrm>
          <a:prstGeom prst="rect">
            <a:avLst/>
          </a:prstGeom>
          <a:noFill/>
        </p:spPr>
      </p:pic>
      <p:sp>
        <p:nvSpPr>
          <p:cNvPr id="2" name="Title 1"/>
          <p:cNvSpPr>
            <a:spLocks noGrp="1"/>
          </p:cNvSpPr>
          <p:nvPr>
            <p:ph type="title"/>
          </p:nvPr>
        </p:nvSpPr>
        <p:spPr>
          <a:xfrm>
            <a:off x="483427" y="477660"/>
            <a:ext cx="11234367" cy="1160247"/>
          </a:xfrm>
        </p:spPr>
        <p:txBody>
          <a:bodyPr>
            <a:normAutofit/>
          </a:bodyPr>
          <a:lstStyle/>
          <a:p>
            <a:r>
              <a:rPr lang="en-US" altLang="en-US" sz="3200"/>
              <a:t>Closed Circuit </a:t>
            </a:r>
            <a:r>
              <a:rPr lang="en-US" altLang="en-US" sz="3200" dirty="0"/>
              <a:t>Helium Dilution Method</a:t>
            </a:r>
            <a:br>
              <a:rPr lang="en-US" altLang="en-US" sz="3200" b="1" i="1" dirty="0"/>
            </a:br>
            <a:endParaRPr lang="en-US" sz="3200" dirty="0"/>
          </a:p>
        </p:txBody>
      </p:sp>
      <p:sp>
        <p:nvSpPr>
          <p:cNvPr id="4" name="Rectangle 3"/>
          <p:cNvSpPr>
            <a:spLocks noGrp="1" noChangeArrowheads="1"/>
          </p:cNvSpPr>
          <p:nvPr>
            <p:ph idx="1"/>
          </p:nvPr>
        </p:nvSpPr>
        <p:spPr>
          <a:xfrm>
            <a:off x="3586696" y="2852634"/>
            <a:ext cx="4269392" cy="3313211"/>
          </a:xfrm>
          <a:ln w="22225">
            <a:solidFill>
              <a:schemeClr val="tx2"/>
            </a:solidFill>
          </a:ln>
        </p:spPr>
        <p:txBody>
          <a:bodyPr>
            <a:normAutofit lnSpcReduction="10000"/>
          </a:bodyPr>
          <a:lstStyle/>
          <a:p>
            <a:pPr algn="just"/>
            <a:r>
              <a:rPr lang="en-US" altLang="en-US" sz="1800" dirty="0">
                <a:solidFill>
                  <a:schemeClr val="bg1">
                    <a:lumMod val="65000"/>
                  </a:schemeClr>
                </a:solidFill>
                <a:cs typeface="Times New Roman" pitchFamily="18" charset="0"/>
              </a:rPr>
              <a:t>We use </a:t>
            </a:r>
            <a:r>
              <a:rPr lang="en-US" altLang="en-US" sz="1800" dirty="0">
                <a:solidFill>
                  <a:schemeClr val="bg1">
                    <a:lumMod val="65000"/>
                  </a:schemeClr>
                </a:solidFill>
              </a:rPr>
              <a:t>Closed circuit Helium Dilution to determine FRC, </a:t>
            </a:r>
            <a:r>
              <a:rPr lang="en-US" altLang="en-US" sz="1800" dirty="0">
                <a:solidFill>
                  <a:schemeClr val="bg1">
                    <a:lumMod val="65000"/>
                  </a:schemeClr>
                </a:solidFill>
                <a:cs typeface="Times New Roman" pitchFamily="18" charset="0"/>
              </a:rPr>
              <a:t> RV, and TLC.</a:t>
            </a:r>
          </a:p>
          <a:p>
            <a:pPr algn="just" eaLnBrk="1" hangingPunct="1"/>
            <a:r>
              <a:rPr lang="en-US" altLang="en-US" sz="2400" b="1" dirty="0">
                <a:solidFill>
                  <a:srgbClr val="C76B9B"/>
                </a:solidFill>
              </a:rPr>
              <a:t>C1xV1 = C2xV2</a:t>
            </a:r>
          </a:p>
          <a:p>
            <a:pPr algn="just" eaLnBrk="1" hangingPunct="1">
              <a:buFont typeface="Arial" charset="0"/>
              <a:buNone/>
            </a:pPr>
            <a:r>
              <a:rPr lang="en-US" altLang="en-US" sz="1800" dirty="0">
                <a:solidFill>
                  <a:schemeClr val="tx1">
                    <a:lumMod val="95000"/>
                    <a:lumOff val="5000"/>
                  </a:schemeClr>
                </a:solidFill>
                <a:cs typeface="Times New Roman" pitchFamily="18" charset="0"/>
              </a:rPr>
              <a:t>C1: concentration of Hi in </a:t>
            </a:r>
            <a:r>
              <a:rPr lang="en-US" altLang="en-US" sz="1800" dirty="0" err="1">
                <a:solidFill>
                  <a:schemeClr val="tx1">
                    <a:lumMod val="95000"/>
                    <a:lumOff val="5000"/>
                  </a:schemeClr>
                </a:solidFill>
                <a:cs typeface="Times New Roman" pitchFamily="18" charset="0"/>
              </a:rPr>
              <a:t>spirometry</a:t>
            </a:r>
            <a:endParaRPr lang="en-US" altLang="en-US" sz="1800" dirty="0">
              <a:solidFill>
                <a:schemeClr val="tx1">
                  <a:lumMod val="95000"/>
                  <a:lumOff val="5000"/>
                </a:schemeClr>
              </a:solidFill>
              <a:cs typeface="Times New Roman" pitchFamily="18" charset="0"/>
            </a:endParaRPr>
          </a:p>
          <a:p>
            <a:pPr algn="just" eaLnBrk="1" hangingPunct="1">
              <a:buFont typeface="Arial" charset="0"/>
              <a:buNone/>
            </a:pPr>
            <a:r>
              <a:rPr lang="en-US" altLang="en-US" sz="1800" dirty="0">
                <a:solidFill>
                  <a:schemeClr val="tx1">
                    <a:lumMod val="95000"/>
                    <a:lumOff val="5000"/>
                  </a:schemeClr>
                </a:solidFill>
                <a:cs typeface="Times New Roman" pitchFamily="18" charset="0"/>
              </a:rPr>
              <a:t>V1: volume of air in the </a:t>
            </a:r>
            <a:r>
              <a:rPr lang="en-US" altLang="en-US" sz="1800" dirty="0" err="1">
                <a:solidFill>
                  <a:schemeClr val="tx1">
                    <a:lumMod val="95000"/>
                    <a:lumOff val="5000"/>
                  </a:schemeClr>
                </a:solidFill>
                <a:cs typeface="Times New Roman" pitchFamily="18" charset="0"/>
              </a:rPr>
              <a:t>spirometry</a:t>
            </a:r>
            <a:r>
              <a:rPr lang="en-US" altLang="en-US" sz="1800" dirty="0">
                <a:solidFill>
                  <a:schemeClr val="tx1">
                    <a:lumMod val="95000"/>
                    <a:lumOff val="5000"/>
                  </a:schemeClr>
                </a:solidFill>
                <a:cs typeface="Times New Roman" pitchFamily="18" charset="0"/>
              </a:rPr>
              <a:t>.</a:t>
            </a:r>
          </a:p>
          <a:p>
            <a:pPr algn="just" eaLnBrk="1" hangingPunct="1">
              <a:buFont typeface="Arial" charset="0"/>
              <a:buNone/>
            </a:pPr>
            <a:r>
              <a:rPr lang="en-US" altLang="en-US" sz="1800" dirty="0">
                <a:solidFill>
                  <a:schemeClr val="tx1">
                    <a:lumMod val="95000"/>
                    <a:lumOff val="5000"/>
                  </a:schemeClr>
                </a:solidFill>
                <a:cs typeface="Times New Roman" pitchFamily="18" charset="0"/>
              </a:rPr>
              <a:t>C2: Final concentration of helium</a:t>
            </a:r>
          </a:p>
          <a:p>
            <a:pPr algn="just" eaLnBrk="1" hangingPunct="1">
              <a:buFont typeface="Arial" charset="0"/>
              <a:buNone/>
            </a:pPr>
            <a:r>
              <a:rPr lang="en-US" altLang="en-US" sz="1800" dirty="0">
                <a:solidFill>
                  <a:schemeClr val="tx1">
                    <a:lumMod val="95000"/>
                    <a:lumOff val="5000"/>
                  </a:schemeClr>
                </a:solidFill>
                <a:cs typeface="Times New Roman" pitchFamily="18" charset="0"/>
              </a:rPr>
              <a:t>V2 :Volume of spirometry+ FRC</a:t>
            </a:r>
          </a:p>
          <a:p>
            <a:pPr algn="just">
              <a:buNone/>
            </a:pPr>
            <a:r>
              <a:rPr lang="en-US" altLang="en-US" sz="1900" b="1" dirty="0">
                <a:solidFill>
                  <a:srgbClr val="C76B9B"/>
                </a:solidFill>
              </a:rPr>
              <a:t>FRC = ( Ci He (C1) - 1) x Vi </a:t>
            </a:r>
            <a:r>
              <a:rPr lang="en-US" altLang="en-US" sz="1900" b="1" dirty="0" err="1">
                <a:solidFill>
                  <a:srgbClr val="C76B9B"/>
                </a:solidFill>
              </a:rPr>
              <a:t>Spi</a:t>
            </a:r>
            <a:r>
              <a:rPr lang="en-US" altLang="en-US" sz="1900" b="1" dirty="0">
                <a:solidFill>
                  <a:srgbClr val="C76B9B"/>
                </a:solidFill>
              </a:rPr>
              <a:t> (V1)     </a:t>
            </a:r>
          </a:p>
          <a:p>
            <a:pPr algn="just">
              <a:buNone/>
            </a:pPr>
            <a:r>
              <a:rPr lang="en-US" altLang="en-US" sz="1900" b="1" dirty="0">
                <a:solidFill>
                  <a:srgbClr val="C76B9B"/>
                </a:solidFill>
              </a:rPr>
              <a:t>              </a:t>
            </a:r>
            <a:r>
              <a:rPr lang="en-US" altLang="en-US" sz="1900" b="1" dirty="0" err="1">
                <a:solidFill>
                  <a:srgbClr val="C76B9B"/>
                </a:solidFill>
              </a:rPr>
              <a:t>Cf</a:t>
            </a:r>
            <a:r>
              <a:rPr lang="en-US" altLang="en-US" sz="1900" b="1" dirty="0">
                <a:solidFill>
                  <a:srgbClr val="C76B9B"/>
                </a:solidFill>
              </a:rPr>
              <a:t> He (C2)  </a:t>
            </a:r>
          </a:p>
        </p:txBody>
      </p:sp>
      <p:sp>
        <p:nvSpPr>
          <p:cNvPr id="5" name="TextBox 14"/>
          <p:cNvSpPr txBox="1"/>
          <p:nvPr/>
        </p:nvSpPr>
        <p:spPr>
          <a:xfrm>
            <a:off x="8811977" y="0"/>
            <a:ext cx="3376848" cy="366395"/>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777" b="1" u="sng" dirty="0"/>
              <a:t>ONLY IN FEMALES’ SLIDES </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19</a:t>
            </a:fld>
            <a:endParaRPr lang="en-US" dirty="0"/>
          </a:p>
        </p:txBody>
      </p:sp>
      <p:sp>
        <p:nvSpPr>
          <p:cNvPr id="8" name="TextBox 7"/>
          <p:cNvSpPr txBox="1"/>
          <p:nvPr/>
        </p:nvSpPr>
        <p:spPr>
          <a:xfrm>
            <a:off x="816652" y="3906862"/>
            <a:ext cx="1784689" cy="584775"/>
          </a:xfrm>
          <a:prstGeom prst="rect">
            <a:avLst/>
          </a:prstGeom>
          <a:noFill/>
        </p:spPr>
        <p:txBody>
          <a:bodyPr wrap="square" rtlCol="0">
            <a:spAutoFit/>
          </a:bodyPr>
          <a:lstStyle/>
          <a:p>
            <a:r>
              <a:rPr lang="en-US" sz="1600" dirty="0" err="1">
                <a:solidFill>
                  <a:srgbClr val="DDE9EC">
                    <a:lumMod val="50000"/>
                  </a:srgbClr>
                </a:solidFill>
              </a:rPr>
              <a:t>C</a:t>
            </a:r>
            <a:r>
              <a:rPr lang="en-US" sz="1400" dirty="0" err="1">
                <a:solidFill>
                  <a:srgbClr val="DDE9EC">
                    <a:lumMod val="50000"/>
                  </a:srgbClr>
                </a:solidFill>
              </a:rPr>
              <a:t>i</a:t>
            </a:r>
            <a:r>
              <a:rPr lang="en-US" sz="1600" dirty="0">
                <a:solidFill>
                  <a:srgbClr val="DDE9EC">
                    <a:lumMod val="50000"/>
                  </a:srgbClr>
                </a:solidFill>
              </a:rPr>
              <a:t> \ </a:t>
            </a:r>
            <a:r>
              <a:rPr lang="en-US" sz="1600" dirty="0" err="1">
                <a:solidFill>
                  <a:srgbClr val="DDE9EC">
                    <a:lumMod val="50000"/>
                  </a:srgbClr>
                </a:solidFill>
              </a:rPr>
              <a:t>i</a:t>
            </a:r>
            <a:r>
              <a:rPr lang="en-US" sz="1600" dirty="0">
                <a:solidFill>
                  <a:srgbClr val="DDE9EC">
                    <a:lumMod val="50000"/>
                  </a:srgbClr>
                </a:solidFill>
              </a:rPr>
              <a:t>= initial  </a:t>
            </a:r>
          </a:p>
          <a:p>
            <a:r>
              <a:rPr lang="en-US" sz="1600" dirty="0" err="1">
                <a:solidFill>
                  <a:srgbClr val="DDE9EC">
                    <a:lumMod val="50000"/>
                  </a:srgbClr>
                </a:solidFill>
              </a:rPr>
              <a:t>C</a:t>
            </a:r>
            <a:r>
              <a:rPr lang="en-US" sz="1400" dirty="0" err="1">
                <a:solidFill>
                  <a:srgbClr val="DDE9EC">
                    <a:lumMod val="50000"/>
                  </a:srgbClr>
                </a:solidFill>
              </a:rPr>
              <a:t>f</a:t>
            </a:r>
            <a:r>
              <a:rPr lang="en-US" sz="1400" dirty="0">
                <a:solidFill>
                  <a:srgbClr val="DDE9EC">
                    <a:lumMod val="50000"/>
                  </a:srgbClr>
                </a:solidFill>
              </a:rPr>
              <a:t> </a:t>
            </a:r>
            <a:r>
              <a:rPr lang="en-US" sz="1600" dirty="0">
                <a:solidFill>
                  <a:srgbClr val="DDE9EC">
                    <a:lumMod val="50000"/>
                  </a:srgbClr>
                </a:solidFill>
              </a:rPr>
              <a:t> \ f= final  </a:t>
            </a:r>
          </a:p>
        </p:txBody>
      </p:sp>
      <p:sp>
        <p:nvSpPr>
          <p:cNvPr id="9" name="Content Placeholder 2"/>
          <p:cNvSpPr txBox="1">
            <a:spLocks/>
          </p:cNvSpPr>
          <p:nvPr/>
        </p:nvSpPr>
        <p:spPr>
          <a:xfrm>
            <a:off x="477231" y="1439602"/>
            <a:ext cx="7463430" cy="1790177"/>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a:r>
              <a:rPr lang="en-US" sz="1600" dirty="0">
                <a:solidFill>
                  <a:srgbClr val="DDE9EC">
                    <a:lumMod val="50000"/>
                  </a:srgbClr>
                </a:solidFill>
              </a:rPr>
              <a:t>Used to measure the residual volume.</a:t>
            </a:r>
          </a:p>
          <a:p>
            <a:pPr algn="just"/>
            <a:r>
              <a:rPr lang="en-US" sz="1600" dirty="0">
                <a:solidFill>
                  <a:srgbClr val="DDE9EC">
                    <a:lumMod val="50000"/>
                  </a:srgbClr>
                </a:solidFill>
              </a:rPr>
              <a:t>The patient breathes a known volume of air by a spirometer that contains a known concentration of helium. With each breathe the helium will be diluted with the air.</a:t>
            </a:r>
            <a:endParaRPr lang="en-US" sz="1600" dirty="0"/>
          </a:p>
        </p:txBody>
      </p:sp>
      <p:sp>
        <p:nvSpPr>
          <p:cNvPr id="10" name="Content Placeholder 2"/>
          <p:cNvSpPr txBox="1">
            <a:spLocks/>
          </p:cNvSpPr>
          <p:nvPr/>
        </p:nvSpPr>
        <p:spPr>
          <a:xfrm>
            <a:off x="477230" y="2852634"/>
            <a:ext cx="3482487" cy="2259583"/>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1600" dirty="0">
                <a:solidFill>
                  <a:srgbClr val="DDE9EC">
                    <a:lumMod val="50000"/>
                  </a:srgbClr>
                </a:solidFill>
              </a:rPr>
              <a:t>The equation is applied when a sample is drawn with constant concentration.</a:t>
            </a:r>
            <a:endParaRPr lang="en-US" sz="1600" dirty="0"/>
          </a:p>
        </p:txBody>
      </p:sp>
      <p:sp>
        <p:nvSpPr>
          <p:cNvPr id="12" name="TextBox 11"/>
          <p:cNvSpPr txBox="1"/>
          <p:nvPr/>
        </p:nvSpPr>
        <p:spPr>
          <a:xfrm>
            <a:off x="816652" y="4642811"/>
            <a:ext cx="2223808" cy="646331"/>
          </a:xfrm>
          <a:prstGeom prst="rect">
            <a:avLst/>
          </a:prstGeom>
          <a:noFill/>
        </p:spPr>
        <p:txBody>
          <a:bodyPr wrap="square" rtlCol="0">
            <a:spAutoFit/>
          </a:bodyPr>
          <a:lstStyle/>
          <a:p>
            <a:r>
              <a:rPr lang="en-US">
                <a:solidFill>
                  <a:schemeClr val="bg1">
                    <a:lumMod val="50000"/>
                  </a:schemeClr>
                </a:solidFill>
              </a:rPr>
              <a:t>FRC: Functional Residual </a:t>
            </a:r>
            <a:r>
              <a:rPr lang="en-US" dirty="0">
                <a:solidFill>
                  <a:schemeClr val="bg1">
                    <a:lumMod val="50000"/>
                  </a:schemeClr>
                </a:solidFill>
              </a:rPr>
              <a:t>C</a:t>
            </a:r>
            <a:r>
              <a:rPr lang="en-US">
                <a:solidFill>
                  <a:schemeClr val="bg1">
                    <a:lumMod val="50000"/>
                  </a:schemeClr>
                </a:solidFill>
              </a:rPr>
              <a:t>apacity</a:t>
            </a:r>
            <a:endParaRPr lang="en-US" dirty="0">
              <a:solidFill>
                <a:schemeClr val="bg1">
                  <a:lumMod val="50000"/>
                </a:schemeClr>
              </a:solidFill>
            </a:endParaRPr>
          </a:p>
        </p:txBody>
      </p:sp>
      <p:cxnSp>
        <p:nvCxnSpPr>
          <p:cNvPr id="11" name="Straight Connector 10"/>
          <p:cNvCxnSpPr/>
          <p:nvPr/>
        </p:nvCxnSpPr>
        <p:spPr>
          <a:xfrm>
            <a:off x="4654252" y="5589240"/>
            <a:ext cx="1080120" cy="0"/>
          </a:xfrm>
          <a:prstGeom prst="line">
            <a:avLst/>
          </a:prstGeom>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683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20953" y="239025"/>
            <a:ext cx="8411795" cy="1353622"/>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defRPr/>
            </a:pPr>
            <a:b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br>
            <a:r>
              <a:rPr lang="en-US" dirty="0"/>
              <a:t> Objectives</a:t>
            </a:r>
            <a:br>
              <a:rPr lang="en-US" dirty="0"/>
            </a:br>
            <a:endParaRPr lang="en-US" dirty="0"/>
          </a:p>
        </p:txBody>
      </p:sp>
      <p:sp>
        <p:nvSpPr>
          <p:cNvPr id="6" name="Rectangle 3"/>
          <p:cNvSpPr txBox="1">
            <a:spLocks noChangeArrowheads="1"/>
          </p:cNvSpPr>
          <p:nvPr/>
        </p:nvSpPr>
        <p:spPr>
          <a:xfrm>
            <a:off x="520953" y="1641620"/>
            <a:ext cx="11055554" cy="502774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a:lnSpc>
                <a:spcPct val="150000"/>
              </a:lnSpc>
            </a:pPr>
            <a:r>
              <a:rPr lang="en-US" altLang="en-US" sz="2400" dirty="0">
                <a:ea typeface="Gill Sans" charset="0"/>
                <a:cs typeface="Gill Sans" charset="0"/>
              </a:rPr>
              <a:t>Define the various lung volumes and capacities and provide values for each. </a:t>
            </a:r>
          </a:p>
          <a:p>
            <a:pPr algn="just">
              <a:lnSpc>
                <a:spcPct val="150000"/>
              </a:lnSpc>
            </a:pPr>
            <a:r>
              <a:rPr lang="en-US" altLang="en-US" sz="2400" dirty="0">
                <a:ea typeface="Gill Sans" charset="0"/>
                <a:cs typeface="Gill Sans" charset="0"/>
              </a:rPr>
              <a:t> Define ventilation rate, their typical values and their measurement alveolar. </a:t>
            </a:r>
          </a:p>
          <a:p>
            <a:pPr algn="just">
              <a:lnSpc>
                <a:spcPct val="150000"/>
              </a:lnSpc>
            </a:pPr>
            <a:r>
              <a:rPr lang="en-US" altLang="en-US" sz="2400" dirty="0">
                <a:ea typeface="Gill Sans" charset="0"/>
                <a:cs typeface="Gill Sans" charset="0"/>
              </a:rPr>
              <a:t>Describe FEV</a:t>
            </a:r>
            <a:r>
              <a:rPr lang="en-US" altLang="en-US" sz="2400" baseline="-25000" dirty="0">
                <a:ea typeface="Gill Sans" charset="0"/>
                <a:cs typeface="Gill Sans" charset="0"/>
              </a:rPr>
              <a:t>1</a:t>
            </a:r>
            <a:r>
              <a:rPr lang="en-US" altLang="en-US" sz="2400" dirty="0">
                <a:ea typeface="Gill Sans" charset="0"/>
                <a:cs typeface="Gill Sans" charset="0"/>
              </a:rPr>
              <a:t> and its role in differentiating obstructive and restrictive lung diseases</a:t>
            </a:r>
          </a:p>
          <a:p>
            <a:pPr algn="just">
              <a:lnSpc>
                <a:spcPct val="150000"/>
              </a:lnSpc>
            </a:pPr>
            <a:r>
              <a:rPr lang="en-US" sz="2400" dirty="0">
                <a:cs typeface="Times New Roman" pitchFamily="18" charset="0"/>
              </a:rPr>
              <a:t>Describe the types of dead space and State a volume for the anatomical dead space.</a:t>
            </a:r>
          </a:p>
          <a:p>
            <a:pPr algn="just">
              <a:lnSpc>
                <a:spcPct val="150000"/>
              </a:lnSpc>
            </a:pPr>
            <a:r>
              <a:rPr lang="en-US" sz="2400" dirty="0">
                <a:cs typeface="Times New Roman" pitchFamily="18" charset="0"/>
              </a:rPr>
              <a:t>Define the term minute ventilation and state a typical value.</a:t>
            </a:r>
          </a:p>
          <a:p>
            <a:pPr algn="just">
              <a:lnSpc>
                <a:spcPct val="150000"/>
              </a:lnSpc>
            </a:pPr>
            <a:r>
              <a:rPr lang="en-US" sz="2400" dirty="0">
                <a:cs typeface="Times New Roman" pitchFamily="18" charset="0"/>
              </a:rPr>
              <a:t>Distinguish minute ventilation from alveolar ventilation.</a:t>
            </a:r>
          </a:p>
          <a:p>
            <a:pPr algn="just">
              <a:lnSpc>
                <a:spcPct val="150000"/>
              </a:lnSpc>
            </a:pPr>
            <a:endParaRPr lang="en-US" sz="2400" dirty="0">
              <a:cs typeface="Times New Roman" pitchFamily="18" charset="0"/>
            </a:endParaRPr>
          </a:p>
          <a:p>
            <a:pPr algn="just">
              <a:lnSpc>
                <a:spcPct val="150000"/>
              </a:lnSpc>
            </a:pPr>
            <a:endParaRPr lang="en-US" altLang="en-US" sz="2400" dirty="0">
              <a:ea typeface="Gill Sans" charset="0"/>
              <a:cs typeface="Gill Sans"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2</a:t>
            </a:fld>
            <a:endParaRPr lang="en-US" dirty="0"/>
          </a:p>
        </p:txBody>
      </p:sp>
    </p:spTree>
    <p:extLst>
      <p:ext uri="{BB962C8B-B14F-4D97-AF65-F5344CB8AC3E}">
        <p14:creationId xmlns:p14="http://schemas.microsoft.com/office/powerpoint/2010/main" val="1534763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pPr/>
              <a:t>20</a:t>
            </a:fld>
            <a:endParaRPr lang="en-US" dirty="0"/>
          </a:p>
        </p:txBody>
      </p:sp>
      <p:sp>
        <p:nvSpPr>
          <p:cNvPr id="3" name="TextBox 2"/>
          <p:cNvSpPr txBox="1"/>
          <p:nvPr/>
        </p:nvSpPr>
        <p:spPr>
          <a:xfrm>
            <a:off x="549796" y="2542252"/>
            <a:ext cx="7845132" cy="3046988"/>
          </a:xfrm>
          <a:prstGeom prst="rect">
            <a:avLst/>
          </a:prstGeom>
          <a:noFill/>
        </p:spPr>
        <p:txBody>
          <a:bodyPr wrap="square" rtlCol="0">
            <a:spAutoFit/>
          </a:bodyPr>
          <a:lstStyle/>
          <a:p>
            <a:r>
              <a:rPr lang="en-US" sz="2400" b="1" dirty="0"/>
              <a:t>Simply</a:t>
            </a:r>
            <a:r>
              <a:rPr lang="en-US" sz="2400" dirty="0"/>
              <a:t>:</a:t>
            </a:r>
            <a:endParaRPr lang="ar-SA" sz="2400" dirty="0"/>
          </a:p>
          <a:p>
            <a:endParaRPr lang="ar-SA" sz="2400" dirty="0"/>
          </a:p>
          <a:p>
            <a:pPr marL="435100" indent="-435100">
              <a:buFont typeface="+mj-lt"/>
              <a:buAutoNum type="arabicPeriod"/>
            </a:pPr>
            <a:r>
              <a:rPr lang="en-US" sz="2400" b="1" dirty="0">
                <a:solidFill>
                  <a:srgbClr val="C76B9B"/>
                </a:solidFill>
              </a:rPr>
              <a:t>FRC= ( C1 - 1 ) X (V1)</a:t>
            </a:r>
          </a:p>
          <a:p>
            <a:r>
              <a:rPr lang="en-US" sz="2400" dirty="0"/>
              <a:t>                     </a:t>
            </a:r>
            <a:r>
              <a:rPr lang="en-US" sz="2400" b="1" dirty="0">
                <a:solidFill>
                  <a:srgbClr val="C76B9B"/>
                </a:solidFill>
              </a:rPr>
              <a:t>C2</a:t>
            </a:r>
          </a:p>
          <a:p>
            <a:pPr marL="435100" indent="-435100">
              <a:buFont typeface="+mj-lt"/>
              <a:buAutoNum type="arabicPeriod"/>
            </a:pPr>
            <a:endParaRPr lang="en-US" sz="2400" dirty="0"/>
          </a:p>
          <a:p>
            <a:pPr marL="435100" indent="-435100">
              <a:buFont typeface="+mj-lt"/>
              <a:buAutoNum type="arabicPeriod"/>
            </a:pPr>
            <a:r>
              <a:rPr lang="en-US" sz="2400" b="1" dirty="0">
                <a:solidFill>
                  <a:srgbClr val="C76B9B"/>
                </a:solidFill>
              </a:rPr>
              <a:t>RV= (FRC) – (expiratory reserve volume)</a:t>
            </a:r>
          </a:p>
          <a:p>
            <a:pPr marL="435100" indent="-435100">
              <a:buFont typeface="+mj-lt"/>
              <a:buAutoNum type="arabicPeriod"/>
            </a:pPr>
            <a:endParaRPr lang="en-US" sz="2400" dirty="0"/>
          </a:p>
          <a:p>
            <a:pPr marL="435100" indent="-435100">
              <a:buFont typeface="+mj-lt"/>
              <a:buAutoNum type="arabicPeriod"/>
            </a:pPr>
            <a:r>
              <a:rPr lang="en-US" sz="2400" b="1" dirty="0">
                <a:solidFill>
                  <a:srgbClr val="C76B9B"/>
                </a:solidFill>
              </a:rPr>
              <a:t>TLC= (vital capacity) + (RV)</a:t>
            </a:r>
          </a:p>
        </p:txBody>
      </p:sp>
      <p:cxnSp>
        <p:nvCxnSpPr>
          <p:cNvPr id="4" name="Straight Connector 3"/>
          <p:cNvCxnSpPr/>
          <p:nvPr/>
        </p:nvCxnSpPr>
        <p:spPr>
          <a:xfrm>
            <a:off x="2061964" y="3717032"/>
            <a:ext cx="1080120" cy="0"/>
          </a:xfrm>
          <a:prstGeom prst="line">
            <a:avLst/>
          </a:prstGeom>
          <a:effectLst/>
        </p:spPr>
        <p:style>
          <a:lnRef idx="3">
            <a:schemeClr val="dk1"/>
          </a:lnRef>
          <a:fillRef idx="0">
            <a:schemeClr val="dk1"/>
          </a:fillRef>
          <a:effectRef idx="2">
            <a:schemeClr val="dk1"/>
          </a:effectRef>
          <a:fontRef idx="minor">
            <a:schemeClr val="tx1"/>
          </a:fontRef>
        </p:style>
      </p:cxnSp>
      <p:sp>
        <p:nvSpPr>
          <p:cNvPr id="5" name="Title 1"/>
          <p:cNvSpPr txBox="1">
            <a:spLocks/>
          </p:cNvSpPr>
          <p:nvPr/>
        </p:nvSpPr>
        <p:spPr>
          <a:xfrm>
            <a:off x="549796" y="460709"/>
            <a:ext cx="10442227" cy="1160247"/>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4061" dirty="0"/>
              <a:t>Note</a:t>
            </a:r>
          </a:p>
        </p:txBody>
      </p:sp>
      <p:sp>
        <p:nvSpPr>
          <p:cNvPr id="7" name="Rectangle 6"/>
          <p:cNvSpPr/>
          <p:nvPr/>
        </p:nvSpPr>
        <p:spPr>
          <a:xfrm>
            <a:off x="9262764" y="567097"/>
            <a:ext cx="2304256" cy="484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83" dirty="0"/>
              <a:t>شرح للشريحة السابقة </a:t>
            </a:r>
            <a:endParaRPr lang="en-US" sz="2283" dirty="0"/>
          </a:p>
        </p:txBody>
      </p:sp>
      <p:sp>
        <p:nvSpPr>
          <p:cNvPr id="8" name="TextBox 7"/>
          <p:cNvSpPr txBox="1"/>
          <p:nvPr/>
        </p:nvSpPr>
        <p:spPr>
          <a:xfrm>
            <a:off x="549796" y="1500720"/>
            <a:ext cx="8725664" cy="795684"/>
          </a:xfrm>
          <a:prstGeom prst="rect">
            <a:avLst/>
          </a:prstGeom>
          <a:noFill/>
        </p:spPr>
        <p:txBody>
          <a:bodyPr wrap="square" rtlCol="0">
            <a:spAutoFit/>
          </a:bodyPr>
          <a:lstStyle/>
          <a:p>
            <a:r>
              <a:rPr lang="en-US" sz="2283" dirty="0"/>
              <a:t>If we calculate the FRC we can also calculate the residual volume and the total lung capacity: </a:t>
            </a:r>
          </a:p>
        </p:txBody>
      </p:sp>
      <p:sp>
        <p:nvSpPr>
          <p:cNvPr id="9" name="TextBox 8"/>
          <p:cNvSpPr txBox="1"/>
          <p:nvPr/>
        </p:nvSpPr>
        <p:spPr>
          <a:xfrm>
            <a:off x="938711" y="5724233"/>
            <a:ext cx="10233240" cy="444336"/>
          </a:xfrm>
          <a:prstGeom prst="rect">
            <a:avLst/>
          </a:prstGeom>
          <a:noFill/>
        </p:spPr>
        <p:txBody>
          <a:bodyPr wrap="square" rtlCol="0">
            <a:spAutoFit/>
          </a:bodyPr>
          <a:lstStyle/>
          <a:p>
            <a:r>
              <a:rPr lang="ar-SA" sz="2283" dirty="0"/>
              <a:t>-يعني نستعمل الاف ار سي عشان نطلع ال الار في , ونستعمل الار في عشان نطلع التوتال لنق </a:t>
            </a:r>
            <a:r>
              <a:rPr lang="ar-SA" sz="2283" dirty="0" err="1"/>
              <a:t>كابيسيتي</a:t>
            </a:r>
            <a:r>
              <a:rPr lang="ar-SA" sz="2283" dirty="0"/>
              <a:t>.</a:t>
            </a:r>
            <a:endParaRPr lang="en-US" sz="2283" dirty="0"/>
          </a:p>
        </p:txBody>
      </p:sp>
      <p:cxnSp>
        <p:nvCxnSpPr>
          <p:cNvPr id="12" name="Straight Arrow Connector 11"/>
          <p:cNvCxnSpPr/>
          <p:nvPr/>
        </p:nvCxnSpPr>
        <p:spPr>
          <a:xfrm>
            <a:off x="7029309" y="4698656"/>
            <a:ext cx="696809" cy="20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58308" y="4880202"/>
            <a:ext cx="2567809" cy="513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26114" y="4581128"/>
            <a:ext cx="2375574" cy="366395"/>
          </a:xfrm>
          <a:prstGeom prst="rect">
            <a:avLst/>
          </a:prstGeom>
          <a:noFill/>
        </p:spPr>
        <p:txBody>
          <a:bodyPr wrap="square" rtlCol="0">
            <a:spAutoFit/>
          </a:bodyPr>
          <a:lstStyle/>
          <a:p>
            <a:r>
              <a:rPr lang="ar-SA" sz="1777" dirty="0"/>
              <a:t>المعادلات من </a:t>
            </a:r>
            <a:r>
              <a:rPr lang="ar-SA" sz="1777" dirty="0" err="1"/>
              <a:t>سلايد</a:t>
            </a:r>
            <a:r>
              <a:rPr lang="ar-SA" sz="1777" dirty="0"/>
              <a:t> 14-15 </a:t>
            </a:r>
            <a:endParaRPr lang="en-US" sz="1777" dirty="0"/>
          </a:p>
        </p:txBody>
      </p:sp>
    </p:spTree>
    <p:extLst>
      <p:ext uri="{BB962C8B-B14F-4D97-AF65-F5344CB8AC3E}">
        <p14:creationId xmlns:p14="http://schemas.microsoft.com/office/powerpoint/2010/main" val="24521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653800"/>
            <a:ext cx="9441680" cy="539334"/>
          </a:xfrm>
        </p:spPr>
        <p:txBody>
          <a:bodyPr>
            <a:noAutofit/>
          </a:bodyPr>
          <a:lstStyle/>
          <a:p>
            <a:r>
              <a:rPr lang="en-US" sz="3200" dirty="0"/>
              <a:t>Obstructive and Restrictive Diseases </a:t>
            </a:r>
          </a:p>
        </p:txBody>
      </p:sp>
      <p:pic>
        <p:nvPicPr>
          <p:cNvPr id="5" name="Picture 2"/>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99488" y="1483327"/>
            <a:ext cx="4334883" cy="29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2484" y="1483327"/>
            <a:ext cx="4334884" cy="292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395211" y="4654310"/>
            <a:ext cx="4339160" cy="146311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Obstructive disease causes </a:t>
            </a:r>
            <a:r>
              <a:rPr lang="en-US" b="1" dirty="0">
                <a:solidFill>
                  <a:srgbClr val="FF0000"/>
                </a:solidFill>
              </a:rPr>
              <a:t>airway obstruction</a:t>
            </a:r>
            <a:r>
              <a:rPr lang="en-US" b="1" dirty="0">
                <a:solidFill>
                  <a:schemeClr val="bg1"/>
                </a:solidFill>
              </a:rPr>
              <a:t> leading to decrease in airflow into and out of the lungs </a:t>
            </a:r>
          </a:p>
          <a:p>
            <a:pPr algn="ctr"/>
            <a:r>
              <a:rPr lang="en-US" b="1" dirty="0">
                <a:solidFill>
                  <a:schemeClr val="bg1"/>
                </a:solidFill>
              </a:rPr>
              <a:t>and trapping of air inside the lung </a:t>
            </a:r>
          </a:p>
          <a:p>
            <a:pPr algn="ctr"/>
            <a:r>
              <a:rPr lang="en-US" b="1" dirty="0">
                <a:solidFill>
                  <a:schemeClr val="bg1"/>
                </a:solidFill>
              </a:rPr>
              <a:t>(that is why RV, FRC</a:t>
            </a:r>
            <a:r>
              <a:rPr lang="en-US" b="1" dirty="0">
                <a:solidFill>
                  <a:srgbClr val="FF0000"/>
                </a:solidFill>
              </a:rPr>
              <a:t> </a:t>
            </a:r>
            <a:r>
              <a:rPr lang="en-US" dirty="0">
                <a:solidFill>
                  <a:schemeClr val="bg1"/>
                </a:solidFill>
              </a:rPr>
              <a:t>TLC are increased)</a:t>
            </a:r>
            <a:endParaRPr lang="en-US" b="1" dirty="0">
              <a:solidFill>
                <a:schemeClr val="bg1"/>
              </a:solidFill>
            </a:endParaRPr>
          </a:p>
        </p:txBody>
      </p:sp>
      <p:sp>
        <p:nvSpPr>
          <p:cNvPr id="9" name="Rounded Rectangle 8"/>
          <p:cNvSpPr/>
          <p:nvPr/>
        </p:nvSpPr>
        <p:spPr>
          <a:xfrm>
            <a:off x="6742485" y="4653135"/>
            <a:ext cx="4334883" cy="146546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Restrictive disease </a:t>
            </a:r>
            <a:r>
              <a:rPr lang="en-US" dirty="0">
                <a:solidFill>
                  <a:srgbClr val="FF0000"/>
                </a:solidFill>
              </a:rPr>
              <a:t>restrict expansion of lungs</a:t>
            </a:r>
            <a:r>
              <a:rPr lang="en-US" dirty="0"/>
              <a:t> causing decrease in lung volume </a:t>
            </a:r>
          </a:p>
          <a:p>
            <a:pPr algn="ctr"/>
            <a:r>
              <a:rPr lang="en-US" dirty="0"/>
              <a:t>(notice the decrease in amount of air according to all parameters) </a:t>
            </a:r>
          </a:p>
        </p:txBody>
      </p:sp>
      <p:sp>
        <p:nvSpPr>
          <p:cNvPr id="3" name="Slide Number Placeholder 2"/>
          <p:cNvSpPr>
            <a:spLocks noGrp="1"/>
          </p:cNvSpPr>
          <p:nvPr>
            <p:ph type="sldNum" sz="quarter" idx="12"/>
          </p:nvPr>
        </p:nvSpPr>
        <p:spPr/>
        <p:txBody>
          <a:bodyPr/>
          <a:lstStyle/>
          <a:p>
            <a:fld id="{30DDA6FB-065B-4DB2-B0BA-C411F66E6A9D}" type="slidenum">
              <a:rPr lang="en-US" altLang="en-US" smtClean="0"/>
              <a:pPr/>
              <a:t>21</a:t>
            </a:fld>
            <a:endParaRPr lang="en-US" altLang="en-US"/>
          </a:p>
        </p:txBody>
      </p: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0831" y="300037"/>
            <a:ext cx="1028198" cy="1028198"/>
          </a:xfrm>
          <a:prstGeom prst="rect">
            <a:avLst/>
          </a:prstGeom>
        </p:spPr>
      </p:pic>
      <p:sp>
        <p:nvSpPr>
          <p:cNvPr id="10" name="TextBox 12"/>
          <p:cNvSpPr txBox="1"/>
          <p:nvPr/>
        </p:nvSpPr>
        <p:spPr>
          <a:xfrm>
            <a:off x="9048226" y="-11749"/>
            <a:ext cx="3106519" cy="366395"/>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777" b="1" u="sng" dirty="0"/>
              <a:t>ONLY IN MALES’ SLIDES </a:t>
            </a:r>
          </a:p>
        </p:txBody>
      </p:sp>
    </p:spTree>
    <p:extLst>
      <p:ext uri="{BB962C8B-B14F-4D97-AF65-F5344CB8AC3E}">
        <p14:creationId xmlns:p14="http://schemas.microsoft.com/office/powerpoint/2010/main" val="28898457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44045"/>
            <a:ext cx="10442227" cy="1078667"/>
          </a:xfrm>
        </p:spPr>
        <p:txBody>
          <a:bodyPr>
            <a:noAutofit/>
          </a:bodyPr>
          <a:lstStyle/>
          <a:p>
            <a:r>
              <a:rPr lang="en-US" sz="2800" dirty="0"/>
              <a:t>Difference  Between Obstructive </a:t>
            </a:r>
            <a:r>
              <a:rPr lang="en-US" sz="2800"/>
              <a:t>and Restrictive Disease </a:t>
            </a:r>
            <a:endParaRPr lang="en-US" sz="2800" dirty="0"/>
          </a:p>
        </p:txBody>
      </p:sp>
      <p:pic>
        <p:nvPicPr>
          <p:cNvPr id="5" name="Picture 5" descr="f4_0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7963" y="1196752"/>
            <a:ext cx="11258341" cy="405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3506752" y="5322152"/>
            <a:ext cx="2659668" cy="93665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In Obstruction:</a:t>
            </a:r>
          </a:p>
          <a:p>
            <a:r>
              <a:rPr lang="en-US" sz="1600" dirty="0"/>
              <a:t>-Prolongation in time, due to increased airway resistance.</a:t>
            </a:r>
            <a:endParaRPr lang="en-US" sz="1100" dirty="0">
              <a:solidFill>
                <a:srgbClr val="FF0000"/>
              </a:solidFill>
            </a:endParaRPr>
          </a:p>
        </p:txBody>
      </p:sp>
      <p:sp>
        <p:nvSpPr>
          <p:cNvPr id="9" name="Rounded Rectangle 8"/>
          <p:cNvSpPr/>
          <p:nvPr/>
        </p:nvSpPr>
        <p:spPr>
          <a:xfrm>
            <a:off x="6396477" y="5317103"/>
            <a:ext cx="2651672" cy="93983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In Restrictive:</a:t>
            </a:r>
          </a:p>
          <a:p>
            <a:r>
              <a:rPr lang="en-US" sz="1400" dirty="0"/>
              <a:t>-Decreased total lung volume of air, due to the accumulation between alveoli (ex. Fibrosis).</a:t>
            </a:r>
          </a:p>
        </p:txBody>
      </p:sp>
      <p:sp>
        <p:nvSpPr>
          <p:cNvPr id="10" name="Rounded Rectangle 9"/>
          <p:cNvSpPr/>
          <p:nvPr/>
        </p:nvSpPr>
        <p:spPr>
          <a:xfrm>
            <a:off x="9278215" y="5317103"/>
            <a:ext cx="2754911" cy="93983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In Mixed:</a:t>
            </a:r>
          </a:p>
          <a:p>
            <a:r>
              <a:rPr lang="en-US" sz="1400" dirty="0"/>
              <a:t>-Both obstructive &amp; restrictive occur at the same time.</a:t>
            </a:r>
          </a:p>
        </p:txBody>
      </p:sp>
      <p:sp>
        <p:nvSpPr>
          <p:cNvPr id="3" name="Slide Number Placeholder 2"/>
          <p:cNvSpPr>
            <a:spLocks noGrp="1"/>
          </p:cNvSpPr>
          <p:nvPr>
            <p:ph type="sldNum" sz="quarter" idx="12"/>
          </p:nvPr>
        </p:nvSpPr>
        <p:spPr/>
        <p:txBody>
          <a:bodyPr/>
          <a:lstStyle/>
          <a:p>
            <a:fld id="{30DDA6FB-065B-4DB2-B0BA-C411F66E6A9D}" type="slidenum">
              <a:rPr lang="en-US" altLang="en-US" smtClean="0"/>
              <a:pPr/>
              <a:t>22</a:t>
            </a:fld>
            <a:endParaRPr lang="en-US" altLang="en-US"/>
          </a:p>
        </p:txBody>
      </p:sp>
      <p:sp>
        <p:nvSpPr>
          <p:cNvPr id="4" name="TextBox 3"/>
          <p:cNvSpPr txBox="1"/>
          <p:nvPr/>
        </p:nvSpPr>
        <p:spPr>
          <a:xfrm>
            <a:off x="515951" y="3861048"/>
            <a:ext cx="2491275" cy="444336"/>
          </a:xfrm>
          <a:prstGeom prst="rect">
            <a:avLst/>
          </a:prstGeom>
          <a:noFill/>
        </p:spPr>
        <p:txBody>
          <a:bodyPr wrap="none" rtlCol="0">
            <a:spAutoFit/>
          </a:bodyPr>
          <a:lstStyle/>
          <a:p>
            <a:pPr algn="r" rtl="1"/>
            <a:r>
              <a:rPr lang="ar-SA" sz="2283" dirty="0">
                <a:solidFill>
                  <a:srgbClr val="DDE9EC">
                    <a:lumMod val="50000"/>
                  </a:srgbClr>
                </a:solidFill>
              </a:rPr>
              <a:t>الخط المنقط هو الطبيعي </a:t>
            </a:r>
            <a:endParaRPr lang="en-US" sz="2283" dirty="0">
              <a:solidFill>
                <a:srgbClr val="DDE9EC">
                  <a:lumMod val="50000"/>
                </a:srgbClr>
              </a:solidFill>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0916" y="255044"/>
            <a:ext cx="1013716" cy="1013716"/>
          </a:xfrm>
          <a:prstGeom prst="rect">
            <a:avLst/>
          </a:prstGeom>
        </p:spPr>
      </p:pic>
    </p:spTree>
    <p:extLst>
      <p:ext uri="{BB962C8B-B14F-4D97-AF65-F5344CB8AC3E}">
        <p14:creationId xmlns:p14="http://schemas.microsoft.com/office/powerpoint/2010/main" val="33007387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286402" y="-23380"/>
            <a:ext cx="6573855" cy="6343797"/>
            <a:chOff x="2124075" y="211448"/>
            <a:chExt cx="4473798" cy="6351277"/>
          </a:xfrm>
        </p:grpSpPr>
        <p:sp>
          <p:nvSpPr>
            <p:cNvPr id="273410" name="Text Box 2"/>
            <p:cNvSpPr txBox="1">
              <a:spLocks noChangeArrowheads="1"/>
            </p:cNvSpPr>
            <p:nvPr/>
          </p:nvSpPr>
          <p:spPr bwMode="auto">
            <a:xfrm>
              <a:off x="3609116" y="211448"/>
              <a:ext cx="1302385" cy="522326"/>
            </a:xfrm>
            <a:prstGeom prst="rect">
              <a:avLst/>
            </a:prstGeom>
            <a:noFill/>
            <a:ln w="9525">
              <a:noFill/>
              <a:miter lim="800000"/>
              <a:headEnd/>
              <a:tailEnd/>
            </a:ln>
            <a:effectLst/>
          </p:spPr>
          <p:txBody>
            <a:bodyPr wrap="none">
              <a:spAutoFit/>
            </a:bodyPr>
            <a:lstStyle/>
            <a:p>
              <a:pPr algn="ctr">
                <a:defRPr/>
              </a:pPr>
              <a:r>
                <a:rPr lang="en-US" sz="1777" b="1">
                  <a:effectLst>
                    <a:outerShdw blurRad="38100" dist="38100" dir="2700000" algn="tl">
                      <a:srgbClr val="C0C0C0"/>
                    </a:outerShdw>
                  </a:effectLst>
                </a:rPr>
                <a:t>FORCED</a:t>
              </a:r>
            </a:p>
            <a:p>
              <a:pPr algn="ctr">
                <a:defRPr/>
              </a:pPr>
              <a:r>
                <a:rPr lang="en-US" sz="1777" b="1" dirty="0">
                  <a:effectLst>
                    <a:outerShdw blurRad="38100" dist="38100" dir="2700000" algn="tl">
                      <a:srgbClr val="C0C0C0"/>
                    </a:outerShdw>
                  </a:effectLst>
                </a:rPr>
                <a:t>EXPIRATION</a:t>
              </a:r>
            </a:p>
          </p:txBody>
        </p:sp>
        <p:pic>
          <p:nvPicPr>
            <p:cNvPr id="18435" name="Picture 3" descr="f-expiration"/>
            <p:cNvPicPr>
              <a:picLocks noChangeAspect="1" noChangeArrowheads="1"/>
            </p:cNvPicPr>
            <p:nvPr/>
          </p:nvPicPr>
          <p:blipFill>
            <a:blip r:embed="rId2" cstate="print"/>
            <a:srcRect/>
            <a:stretch>
              <a:fillRect/>
            </a:stretch>
          </p:blipFill>
          <p:spPr bwMode="auto">
            <a:xfrm>
              <a:off x="2124075" y="492125"/>
              <a:ext cx="3227388" cy="6070600"/>
            </a:xfrm>
            <a:prstGeom prst="rect">
              <a:avLst/>
            </a:prstGeom>
            <a:noFill/>
            <a:ln w="9525">
              <a:noFill/>
              <a:miter lim="800000"/>
              <a:headEnd/>
              <a:tailEnd/>
            </a:ln>
          </p:spPr>
        </p:pic>
        <p:sp>
          <p:nvSpPr>
            <p:cNvPr id="273412" name="Text Box 4"/>
            <p:cNvSpPr txBox="1">
              <a:spLocks noChangeArrowheads="1"/>
            </p:cNvSpPr>
            <p:nvPr/>
          </p:nvSpPr>
          <p:spPr bwMode="auto">
            <a:xfrm>
              <a:off x="5286375" y="860425"/>
              <a:ext cx="1311498" cy="1461416"/>
            </a:xfrm>
            <a:prstGeom prst="rect">
              <a:avLst/>
            </a:prstGeom>
            <a:noFill/>
            <a:ln w="9525">
              <a:noFill/>
              <a:miter lim="800000"/>
              <a:headEnd/>
              <a:tailEnd/>
            </a:ln>
            <a:effectLst/>
          </p:spPr>
          <p:txBody>
            <a:bodyPr wrap="none">
              <a:spAutoFit/>
            </a:bodyPr>
            <a:lstStyle/>
            <a:p>
              <a:pPr>
                <a:defRPr/>
              </a:pPr>
              <a:r>
                <a:rPr lang="en-US" sz="1777" b="1" dirty="0">
                  <a:effectLst>
                    <a:outerShdw blurRad="38100" dist="38100" dir="2700000" algn="tl">
                      <a:srgbClr val="C0C0C0"/>
                    </a:outerShdw>
                  </a:effectLst>
                </a:rPr>
                <a:t>NORMAL</a:t>
              </a:r>
            </a:p>
            <a:p>
              <a:pPr>
                <a:defRPr/>
              </a:pPr>
              <a:endParaRPr lang="en-US" sz="1777" b="1" dirty="0">
                <a:effectLst>
                  <a:outerShdw blurRad="38100" dist="38100" dir="2700000" algn="tl">
                    <a:srgbClr val="C0C0C0"/>
                  </a:outerShdw>
                </a:effectLst>
              </a:endParaRPr>
            </a:p>
            <a:p>
              <a:pPr>
                <a:defRPr/>
              </a:pPr>
              <a:r>
                <a:rPr lang="en-US" sz="1777" b="1" dirty="0">
                  <a:effectLst>
                    <a:outerShdw blurRad="38100" dist="38100" dir="2700000" algn="tl">
                      <a:srgbClr val="C0C0C0"/>
                    </a:outerShdw>
                  </a:effectLst>
                </a:rPr>
                <a:t>FEV</a:t>
              </a:r>
              <a:r>
                <a:rPr lang="en-US" sz="1777" b="1" baseline="-25000" dirty="0">
                  <a:effectLst>
                    <a:outerShdw blurRad="38100" dist="38100" dir="2700000" algn="tl">
                      <a:srgbClr val="C0C0C0"/>
                    </a:outerShdw>
                  </a:effectLst>
                </a:rPr>
                <a:t>1</a:t>
              </a:r>
              <a:r>
                <a:rPr lang="en-US" sz="1777" b="1" dirty="0">
                  <a:effectLst>
                    <a:outerShdw blurRad="38100" dist="38100" dir="2700000" algn="tl">
                      <a:srgbClr val="C0C0C0"/>
                    </a:outerShdw>
                  </a:effectLst>
                </a:rPr>
                <a:t> = </a:t>
              </a:r>
              <a:r>
                <a:rPr lang="en-US" sz="1777" b="1" dirty="0">
                  <a:solidFill>
                    <a:schemeClr val="accent4">
                      <a:lumMod val="75000"/>
                    </a:schemeClr>
                  </a:solidFill>
                  <a:effectLst>
                    <a:outerShdw blurRad="38100" dist="38100" dir="2700000" algn="tl">
                      <a:srgbClr val="C0C0C0"/>
                    </a:outerShdw>
                  </a:effectLst>
                </a:rPr>
                <a:t>3.0L</a:t>
              </a:r>
            </a:p>
            <a:p>
              <a:pPr>
                <a:defRPr/>
              </a:pPr>
              <a:r>
                <a:rPr lang="en-US" sz="1777" b="1" dirty="0">
                  <a:effectLst>
                    <a:outerShdw blurRad="38100" dist="38100" dir="2700000" algn="tl">
                      <a:srgbClr val="C0C0C0"/>
                    </a:outerShdw>
                  </a:effectLst>
                </a:rPr>
                <a:t>FVC = </a:t>
              </a:r>
              <a:r>
                <a:rPr lang="en-US" sz="1777" b="1" dirty="0">
                  <a:solidFill>
                    <a:schemeClr val="accent4">
                      <a:lumMod val="75000"/>
                    </a:schemeClr>
                  </a:solidFill>
                  <a:effectLst>
                    <a:outerShdw blurRad="38100" dist="38100" dir="2700000" algn="tl">
                      <a:srgbClr val="C0C0C0"/>
                    </a:outerShdw>
                  </a:effectLst>
                </a:rPr>
                <a:t>4.2L</a:t>
              </a:r>
            </a:p>
            <a:p>
              <a:pPr>
                <a:defRPr/>
              </a:pPr>
              <a:r>
                <a:rPr lang="en-US" sz="1777" b="1" dirty="0">
                  <a:effectLst>
                    <a:outerShdw blurRad="38100" dist="38100" dir="2700000" algn="tl">
                      <a:srgbClr val="C0C0C0"/>
                    </a:outerShdw>
                  </a:effectLst>
                </a:rPr>
                <a:t>FEV</a:t>
              </a:r>
              <a:r>
                <a:rPr lang="en-US" sz="1777" b="1" baseline="-25000" dirty="0">
                  <a:effectLst>
                    <a:outerShdw blurRad="38100" dist="38100" dir="2700000" algn="tl">
                      <a:srgbClr val="C0C0C0"/>
                    </a:outerShdw>
                  </a:effectLst>
                </a:rPr>
                <a:t>1</a:t>
              </a:r>
              <a:r>
                <a:rPr lang="en-US" sz="1777" b="1" dirty="0">
                  <a:effectLst>
                    <a:outerShdw blurRad="38100" dist="38100" dir="2700000" algn="tl">
                      <a:srgbClr val="C0C0C0"/>
                    </a:outerShdw>
                  </a:effectLst>
                </a:rPr>
                <a:t>/FVC = </a:t>
              </a:r>
              <a:r>
                <a:rPr lang="en-US" sz="1777" b="1" dirty="0">
                  <a:solidFill>
                    <a:schemeClr val="accent4">
                      <a:lumMod val="75000"/>
                    </a:schemeClr>
                  </a:solidFill>
                  <a:effectLst>
                    <a:outerShdw blurRad="38100" dist="38100" dir="2700000" algn="tl">
                      <a:srgbClr val="C0C0C0"/>
                    </a:outerShdw>
                  </a:effectLst>
                </a:rPr>
                <a:t>72%</a:t>
              </a:r>
            </a:p>
          </p:txBody>
        </p:sp>
        <p:sp>
          <p:nvSpPr>
            <p:cNvPr id="273413" name="Text Box 5"/>
            <p:cNvSpPr txBox="1">
              <a:spLocks noChangeArrowheads="1"/>
            </p:cNvSpPr>
            <p:nvPr/>
          </p:nvSpPr>
          <p:spPr bwMode="auto">
            <a:xfrm>
              <a:off x="5278438" y="3271838"/>
              <a:ext cx="1311498" cy="1461416"/>
            </a:xfrm>
            <a:prstGeom prst="rect">
              <a:avLst/>
            </a:prstGeom>
            <a:noFill/>
            <a:ln w="9525">
              <a:noFill/>
              <a:miter lim="800000"/>
              <a:headEnd/>
              <a:tailEnd/>
            </a:ln>
            <a:effectLst/>
          </p:spPr>
          <p:txBody>
            <a:bodyPr wrap="none">
              <a:spAutoFit/>
            </a:bodyPr>
            <a:lstStyle/>
            <a:p>
              <a:pPr>
                <a:defRPr/>
              </a:pPr>
              <a:r>
                <a:rPr lang="en-US" sz="1777" b="1" dirty="0">
                  <a:effectLst>
                    <a:outerShdw blurRad="38100" dist="38100" dir="2700000" algn="tl">
                      <a:srgbClr val="C0C0C0"/>
                    </a:outerShdw>
                  </a:effectLst>
                </a:rPr>
                <a:t>OBSTRUCTIVE</a:t>
              </a:r>
            </a:p>
            <a:p>
              <a:pPr>
                <a:defRPr/>
              </a:pPr>
              <a:endParaRPr lang="en-US" sz="1777" b="1" dirty="0">
                <a:effectLst>
                  <a:outerShdw blurRad="38100" dist="38100" dir="2700000" algn="tl">
                    <a:srgbClr val="C0C0C0"/>
                  </a:outerShdw>
                </a:effectLst>
              </a:endParaRPr>
            </a:p>
            <a:p>
              <a:pPr>
                <a:defRPr/>
              </a:pPr>
              <a:r>
                <a:rPr lang="en-US" sz="1777" b="1" dirty="0">
                  <a:effectLst>
                    <a:outerShdw blurRad="38100" dist="38100" dir="2700000" algn="tl">
                      <a:srgbClr val="C0C0C0"/>
                    </a:outerShdw>
                  </a:effectLst>
                </a:rPr>
                <a:t>FEV</a:t>
              </a:r>
              <a:r>
                <a:rPr lang="en-US" sz="1777" b="1" baseline="-25000" dirty="0">
                  <a:effectLst>
                    <a:outerShdw blurRad="38100" dist="38100" dir="2700000" algn="tl">
                      <a:srgbClr val="C0C0C0"/>
                    </a:outerShdw>
                  </a:effectLst>
                </a:rPr>
                <a:t>1</a:t>
              </a:r>
              <a:r>
                <a:rPr lang="en-US" sz="1777" b="1" dirty="0">
                  <a:effectLst>
                    <a:outerShdw blurRad="38100" dist="38100" dir="2700000" algn="tl">
                      <a:srgbClr val="C0C0C0"/>
                    </a:outerShdw>
                  </a:effectLst>
                </a:rPr>
                <a:t> = </a:t>
              </a:r>
              <a:r>
                <a:rPr lang="en-US" sz="1777" b="1" dirty="0">
                  <a:solidFill>
                    <a:schemeClr val="accent4">
                      <a:lumMod val="75000"/>
                    </a:schemeClr>
                  </a:solidFill>
                  <a:effectLst>
                    <a:outerShdw blurRad="38100" dist="38100" dir="2700000" algn="tl">
                      <a:srgbClr val="C0C0C0"/>
                    </a:outerShdw>
                  </a:effectLst>
                </a:rPr>
                <a:t>0.9L</a:t>
              </a:r>
            </a:p>
            <a:p>
              <a:pPr>
                <a:defRPr/>
              </a:pPr>
              <a:r>
                <a:rPr lang="en-US" sz="1777" b="1" dirty="0">
                  <a:effectLst>
                    <a:outerShdw blurRad="38100" dist="38100" dir="2700000" algn="tl">
                      <a:srgbClr val="C0C0C0"/>
                    </a:outerShdw>
                  </a:effectLst>
                </a:rPr>
                <a:t>FVC = </a:t>
              </a:r>
              <a:r>
                <a:rPr lang="en-US" sz="1777" b="1" dirty="0">
                  <a:solidFill>
                    <a:schemeClr val="accent4">
                      <a:lumMod val="75000"/>
                    </a:schemeClr>
                  </a:solidFill>
                  <a:effectLst>
                    <a:outerShdw blurRad="38100" dist="38100" dir="2700000" algn="tl">
                      <a:srgbClr val="C0C0C0"/>
                    </a:outerShdw>
                  </a:effectLst>
                </a:rPr>
                <a:t>2.3L</a:t>
              </a:r>
            </a:p>
            <a:p>
              <a:pPr>
                <a:defRPr/>
              </a:pPr>
              <a:r>
                <a:rPr lang="en-US" sz="1777" b="1" dirty="0">
                  <a:effectLst>
                    <a:outerShdw blurRad="38100" dist="38100" dir="2700000" algn="tl">
                      <a:srgbClr val="C0C0C0"/>
                    </a:outerShdw>
                  </a:effectLst>
                </a:rPr>
                <a:t>FEV</a:t>
              </a:r>
              <a:r>
                <a:rPr lang="en-US" sz="1777" b="1" baseline="-25000" dirty="0">
                  <a:effectLst>
                    <a:outerShdw blurRad="38100" dist="38100" dir="2700000" algn="tl">
                      <a:srgbClr val="C0C0C0"/>
                    </a:outerShdw>
                  </a:effectLst>
                </a:rPr>
                <a:t>1</a:t>
              </a:r>
              <a:r>
                <a:rPr lang="en-US" sz="1777" b="1" dirty="0">
                  <a:effectLst>
                    <a:outerShdw blurRad="38100" dist="38100" dir="2700000" algn="tl">
                      <a:srgbClr val="C0C0C0"/>
                    </a:outerShdw>
                  </a:effectLst>
                </a:rPr>
                <a:t>/FVC = </a:t>
              </a:r>
              <a:r>
                <a:rPr lang="en-US" sz="1777" b="1" dirty="0">
                  <a:solidFill>
                    <a:schemeClr val="accent4">
                      <a:lumMod val="75000"/>
                    </a:schemeClr>
                  </a:solidFill>
                  <a:effectLst>
                    <a:outerShdw blurRad="38100" dist="38100" dir="2700000" algn="tl">
                      <a:srgbClr val="C0C0C0"/>
                    </a:outerShdw>
                  </a:effectLst>
                </a:rPr>
                <a:t>40%</a:t>
              </a:r>
            </a:p>
          </p:txBody>
        </p:sp>
        <p:sp>
          <p:nvSpPr>
            <p:cNvPr id="273414" name="Text Box 6"/>
            <p:cNvSpPr txBox="1">
              <a:spLocks noChangeArrowheads="1"/>
            </p:cNvSpPr>
            <p:nvPr/>
          </p:nvSpPr>
          <p:spPr bwMode="auto">
            <a:xfrm>
              <a:off x="5270500" y="4983163"/>
              <a:ext cx="1311498" cy="1461416"/>
            </a:xfrm>
            <a:prstGeom prst="rect">
              <a:avLst/>
            </a:prstGeom>
            <a:noFill/>
            <a:ln w="9525">
              <a:noFill/>
              <a:miter lim="800000"/>
              <a:headEnd/>
              <a:tailEnd/>
            </a:ln>
            <a:effectLst/>
          </p:spPr>
          <p:txBody>
            <a:bodyPr wrap="none">
              <a:spAutoFit/>
            </a:bodyPr>
            <a:lstStyle/>
            <a:p>
              <a:pPr>
                <a:defRPr/>
              </a:pPr>
              <a:r>
                <a:rPr lang="en-US" sz="1777" b="1" dirty="0">
                  <a:effectLst>
                    <a:outerShdw blurRad="38100" dist="38100" dir="2700000" algn="tl">
                      <a:srgbClr val="C0C0C0"/>
                    </a:outerShdw>
                  </a:effectLst>
                </a:rPr>
                <a:t>RESTRICTIVE</a:t>
              </a:r>
            </a:p>
            <a:p>
              <a:pPr>
                <a:defRPr/>
              </a:pPr>
              <a:endParaRPr lang="en-US" sz="1777" b="1" dirty="0">
                <a:effectLst>
                  <a:outerShdw blurRad="38100" dist="38100" dir="2700000" algn="tl">
                    <a:srgbClr val="C0C0C0"/>
                  </a:outerShdw>
                </a:effectLst>
              </a:endParaRPr>
            </a:p>
            <a:p>
              <a:pPr>
                <a:defRPr/>
              </a:pPr>
              <a:r>
                <a:rPr lang="en-US" sz="1777" b="1" dirty="0">
                  <a:effectLst>
                    <a:outerShdw blurRad="38100" dist="38100" dir="2700000" algn="tl">
                      <a:srgbClr val="C0C0C0"/>
                    </a:outerShdw>
                  </a:effectLst>
                </a:rPr>
                <a:t>FEV</a:t>
              </a:r>
              <a:r>
                <a:rPr lang="en-US" sz="1777" b="1" baseline="-25000" dirty="0">
                  <a:effectLst>
                    <a:outerShdw blurRad="38100" dist="38100" dir="2700000" algn="tl">
                      <a:srgbClr val="C0C0C0"/>
                    </a:outerShdw>
                  </a:effectLst>
                </a:rPr>
                <a:t>1</a:t>
              </a:r>
              <a:r>
                <a:rPr lang="en-US" sz="1777" b="1" dirty="0">
                  <a:effectLst>
                    <a:outerShdw blurRad="38100" dist="38100" dir="2700000" algn="tl">
                      <a:srgbClr val="C0C0C0"/>
                    </a:outerShdw>
                  </a:effectLst>
                </a:rPr>
                <a:t> =</a:t>
              </a:r>
              <a:r>
                <a:rPr lang="en-US" sz="1777" b="1" dirty="0">
                  <a:solidFill>
                    <a:schemeClr val="accent4">
                      <a:lumMod val="75000"/>
                    </a:schemeClr>
                  </a:solidFill>
                  <a:effectLst>
                    <a:outerShdw blurRad="38100" dist="38100" dir="2700000" algn="tl">
                      <a:srgbClr val="C0C0C0"/>
                    </a:outerShdw>
                  </a:effectLst>
                </a:rPr>
                <a:t>1.8L</a:t>
              </a:r>
            </a:p>
            <a:p>
              <a:pPr>
                <a:defRPr/>
              </a:pPr>
              <a:r>
                <a:rPr lang="en-US" sz="1777" b="1" dirty="0">
                  <a:effectLst>
                    <a:outerShdw blurRad="38100" dist="38100" dir="2700000" algn="tl">
                      <a:srgbClr val="C0C0C0"/>
                    </a:outerShdw>
                  </a:effectLst>
                </a:rPr>
                <a:t>FVC = </a:t>
              </a:r>
              <a:r>
                <a:rPr lang="en-US" sz="1777" b="1" dirty="0">
                  <a:solidFill>
                    <a:schemeClr val="accent4">
                      <a:lumMod val="75000"/>
                    </a:schemeClr>
                  </a:solidFill>
                  <a:effectLst>
                    <a:outerShdw blurRad="38100" dist="38100" dir="2700000" algn="tl">
                      <a:srgbClr val="C0C0C0"/>
                    </a:outerShdw>
                  </a:effectLst>
                </a:rPr>
                <a:t>2.3L</a:t>
              </a:r>
            </a:p>
            <a:p>
              <a:pPr>
                <a:defRPr/>
              </a:pPr>
              <a:r>
                <a:rPr lang="en-US" sz="1777" b="1" dirty="0">
                  <a:effectLst>
                    <a:outerShdw blurRad="38100" dist="38100" dir="2700000" algn="tl">
                      <a:srgbClr val="C0C0C0"/>
                    </a:outerShdw>
                  </a:effectLst>
                </a:rPr>
                <a:t>FEV</a:t>
              </a:r>
              <a:r>
                <a:rPr lang="en-US" sz="1777" b="1" baseline="-25000" dirty="0">
                  <a:effectLst>
                    <a:outerShdw blurRad="38100" dist="38100" dir="2700000" algn="tl">
                      <a:srgbClr val="C0C0C0"/>
                    </a:outerShdw>
                  </a:effectLst>
                </a:rPr>
                <a:t>1</a:t>
              </a:r>
              <a:r>
                <a:rPr lang="en-US" sz="1777" b="1" dirty="0">
                  <a:effectLst>
                    <a:outerShdw blurRad="38100" dist="38100" dir="2700000" algn="tl">
                      <a:srgbClr val="C0C0C0"/>
                    </a:outerShdw>
                  </a:effectLst>
                </a:rPr>
                <a:t>/FVC = </a:t>
              </a:r>
              <a:r>
                <a:rPr lang="en-US" sz="1777" b="1" dirty="0">
                  <a:solidFill>
                    <a:schemeClr val="accent4">
                      <a:lumMod val="75000"/>
                    </a:schemeClr>
                  </a:solidFill>
                  <a:effectLst>
                    <a:outerShdw blurRad="38100" dist="38100" dir="2700000" algn="tl">
                      <a:srgbClr val="C0C0C0"/>
                    </a:outerShdw>
                  </a:effectLst>
                </a:rPr>
                <a:t>78%</a:t>
              </a:r>
            </a:p>
          </p:txBody>
        </p:sp>
        <p:sp>
          <p:nvSpPr>
            <p:cNvPr id="273415" name="Text Box 7"/>
            <p:cNvSpPr txBox="1">
              <a:spLocks noChangeArrowheads="1"/>
            </p:cNvSpPr>
            <p:nvPr/>
          </p:nvSpPr>
          <p:spPr bwMode="auto">
            <a:xfrm>
              <a:off x="2293938" y="6243638"/>
              <a:ext cx="1091754" cy="299120"/>
            </a:xfrm>
            <a:prstGeom prst="rect">
              <a:avLst/>
            </a:prstGeom>
            <a:noFill/>
            <a:ln w="9525">
              <a:noFill/>
              <a:miter lim="800000"/>
              <a:headEnd/>
              <a:tailEnd/>
            </a:ln>
            <a:effectLst/>
          </p:spPr>
          <p:txBody>
            <a:bodyPr wrap="none">
              <a:spAutoFit/>
            </a:bodyPr>
            <a:lstStyle/>
            <a:p>
              <a:pPr>
                <a:defRPr/>
              </a:pPr>
              <a:r>
                <a:rPr lang="en-US" sz="1777" b="1">
                  <a:effectLst>
                    <a:outerShdw blurRad="38100" dist="38100" dir="2700000" algn="tl">
                      <a:srgbClr val="C0C0C0"/>
                    </a:outerShdw>
                  </a:effectLst>
                </a:rPr>
                <a:t>1 SECOND</a:t>
              </a:r>
            </a:p>
          </p:txBody>
        </p:sp>
        <p:sp>
          <p:nvSpPr>
            <p:cNvPr id="273416" name="Text Box 8"/>
            <p:cNvSpPr txBox="1">
              <a:spLocks noChangeArrowheads="1"/>
            </p:cNvSpPr>
            <p:nvPr/>
          </p:nvSpPr>
          <p:spPr bwMode="auto">
            <a:xfrm>
              <a:off x="4356100" y="5265738"/>
              <a:ext cx="555401" cy="299120"/>
            </a:xfrm>
            <a:prstGeom prst="rect">
              <a:avLst/>
            </a:prstGeom>
            <a:noFill/>
            <a:ln w="9525">
              <a:noFill/>
              <a:miter lim="800000"/>
              <a:headEnd/>
              <a:tailEnd/>
            </a:ln>
            <a:effectLst/>
          </p:spPr>
          <p:txBody>
            <a:bodyPr wrap="none">
              <a:spAutoFit/>
            </a:bodyPr>
            <a:lstStyle/>
            <a:p>
              <a:pPr>
                <a:defRPr/>
              </a:pPr>
              <a:r>
                <a:rPr lang="en-US" sz="1777" b="1">
                  <a:effectLst>
                    <a:outerShdw blurRad="38100" dist="38100" dir="2700000" algn="tl">
                      <a:srgbClr val="C0C0C0"/>
                    </a:outerShdw>
                  </a:effectLst>
                </a:rPr>
                <a:t>FEV</a:t>
              </a:r>
              <a:r>
                <a:rPr lang="en-US" sz="1777" b="1" baseline="-25000">
                  <a:effectLst>
                    <a:outerShdw blurRad="38100" dist="38100" dir="2700000" algn="tl">
                      <a:srgbClr val="C0C0C0"/>
                    </a:outerShdw>
                  </a:effectLst>
                </a:rPr>
                <a:t>1</a:t>
              </a:r>
            </a:p>
          </p:txBody>
        </p:sp>
        <p:sp>
          <p:nvSpPr>
            <p:cNvPr id="273417" name="Text Box 9"/>
            <p:cNvSpPr txBox="1">
              <a:spLocks noChangeArrowheads="1"/>
            </p:cNvSpPr>
            <p:nvPr/>
          </p:nvSpPr>
          <p:spPr bwMode="auto">
            <a:xfrm>
              <a:off x="4364038" y="3411538"/>
              <a:ext cx="555401" cy="299120"/>
            </a:xfrm>
            <a:prstGeom prst="rect">
              <a:avLst/>
            </a:prstGeom>
            <a:noFill/>
            <a:ln w="9525">
              <a:noFill/>
              <a:miter lim="800000"/>
              <a:headEnd/>
              <a:tailEnd/>
            </a:ln>
            <a:effectLst/>
          </p:spPr>
          <p:txBody>
            <a:bodyPr wrap="none">
              <a:spAutoFit/>
            </a:bodyPr>
            <a:lstStyle/>
            <a:p>
              <a:pPr>
                <a:defRPr/>
              </a:pPr>
              <a:r>
                <a:rPr lang="en-US" sz="1777" b="1">
                  <a:effectLst>
                    <a:outerShdw blurRad="38100" dist="38100" dir="2700000" algn="tl">
                      <a:srgbClr val="C0C0C0"/>
                    </a:outerShdw>
                  </a:effectLst>
                </a:rPr>
                <a:t>FEV</a:t>
              </a:r>
              <a:r>
                <a:rPr lang="en-US" sz="1777" b="1" baseline="-25000">
                  <a:effectLst>
                    <a:outerShdw blurRad="38100" dist="38100" dir="2700000" algn="tl">
                      <a:srgbClr val="C0C0C0"/>
                    </a:outerShdw>
                  </a:effectLst>
                </a:rPr>
                <a:t>1</a:t>
              </a:r>
            </a:p>
          </p:txBody>
        </p:sp>
        <p:sp>
          <p:nvSpPr>
            <p:cNvPr id="273418" name="Text Box 10"/>
            <p:cNvSpPr txBox="1">
              <a:spLocks noChangeArrowheads="1"/>
            </p:cNvSpPr>
            <p:nvPr/>
          </p:nvSpPr>
          <p:spPr bwMode="auto">
            <a:xfrm>
              <a:off x="4371975" y="1592263"/>
              <a:ext cx="555401" cy="299120"/>
            </a:xfrm>
            <a:prstGeom prst="rect">
              <a:avLst/>
            </a:prstGeom>
            <a:noFill/>
            <a:ln w="9525">
              <a:noFill/>
              <a:miter lim="800000"/>
              <a:headEnd/>
              <a:tailEnd/>
            </a:ln>
            <a:effectLst/>
          </p:spPr>
          <p:txBody>
            <a:bodyPr wrap="none">
              <a:spAutoFit/>
            </a:bodyPr>
            <a:lstStyle/>
            <a:p>
              <a:pPr>
                <a:defRPr/>
              </a:pPr>
              <a:r>
                <a:rPr lang="en-US" sz="1777" b="1">
                  <a:effectLst>
                    <a:outerShdw blurRad="38100" dist="38100" dir="2700000" algn="tl">
                      <a:srgbClr val="C0C0C0"/>
                    </a:outerShdw>
                  </a:effectLst>
                </a:rPr>
                <a:t>FEV</a:t>
              </a:r>
              <a:r>
                <a:rPr lang="en-US" sz="1777" b="1" baseline="-25000">
                  <a:effectLst>
                    <a:outerShdw blurRad="38100" dist="38100" dir="2700000" algn="tl">
                      <a:srgbClr val="C0C0C0"/>
                    </a:outerShdw>
                  </a:effectLst>
                </a:rPr>
                <a:t>1</a:t>
              </a:r>
            </a:p>
          </p:txBody>
        </p:sp>
        <p:sp>
          <p:nvSpPr>
            <p:cNvPr id="18443" name="AutoShape 11"/>
            <p:cNvSpPr>
              <a:spLocks/>
            </p:cNvSpPr>
            <p:nvPr/>
          </p:nvSpPr>
          <p:spPr bwMode="auto">
            <a:xfrm>
              <a:off x="4054475" y="850900"/>
              <a:ext cx="288925" cy="1765300"/>
            </a:xfrm>
            <a:prstGeom prst="rightBrace">
              <a:avLst>
                <a:gd name="adj1" fmla="val 50916"/>
                <a:gd name="adj2" fmla="val 50000"/>
              </a:avLst>
            </a:prstGeom>
            <a:noFill/>
            <a:ln w="19050">
              <a:solidFill>
                <a:schemeClr val="tx1"/>
              </a:solidFill>
              <a:round/>
              <a:headEnd/>
              <a:tailEnd/>
            </a:ln>
          </p:spPr>
          <p:txBody>
            <a:bodyPr wrap="none" anchor="ctr"/>
            <a:lstStyle/>
            <a:p>
              <a:endParaRPr lang="x-none" sz="2283"/>
            </a:p>
          </p:txBody>
        </p:sp>
        <p:sp>
          <p:nvSpPr>
            <p:cNvPr id="18444" name="AutoShape 12"/>
            <p:cNvSpPr>
              <a:spLocks/>
            </p:cNvSpPr>
            <p:nvPr/>
          </p:nvSpPr>
          <p:spPr bwMode="auto">
            <a:xfrm>
              <a:off x="4054475" y="3300413"/>
              <a:ext cx="288925" cy="503237"/>
            </a:xfrm>
            <a:prstGeom prst="rightBrace">
              <a:avLst>
                <a:gd name="adj1" fmla="val 14515"/>
                <a:gd name="adj2" fmla="val 50000"/>
              </a:avLst>
            </a:prstGeom>
            <a:noFill/>
            <a:ln w="19050">
              <a:solidFill>
                <a:schemeClr val="tx1"/>
              </a:solidFill>
              <a:round/>
              <a:headEnd/>
              <a:tailEnd/>
            </a:ln>
          </p:spPr>
          <p:txBody>
            <a:bodyPr wrap="none" anchor="ctr"/>
            <a:lstStyle/>
            <a:p>
              <a:endParaRPr lang="x-none" sz="2283"/>
            </a:p>
          </p:txBody>
        </p:sp>
        <p:sp>
          <p:nvSpPr>
            <p:cNvPr id="18445" name="AutoShape 13"/>
            <p:cNvSpPr>
              <a:spLocks/>
            </p:cNvSpPr>
            <p:nvPr/>
          </p:nvSpPr>
          <p:spPr bwMode="auto">
            <a:xfrm>
              <a:off x="4054475" y="4956175"/>
              <a:ext cx="288925" cy="900113"/>
            </a:xfrm>
            <a:prstGeom prst="rightBrace">
              <a:avLst>
                <a:gd name="adj1" fmla="val 25962"/>
                <a:gd name="adj2" fmla="val 50000"/>
              </a:avLst>
            </a:prstGeom>
            <a:noFill/>
            <a:ln w="19050">
              <a:solidFill>
                <a:schemeClr val="tx1"/>
              </a:solidFill>
              <a:round/>
              <a:headEnd/>
              <a:tailEnd/>
            </a:ln>
          </p:spPr>
          <p:txBody>
            <a:bodyPr wrap="none" anchor="ctr"/>
            <a:lstStyle/>
            <a:p>
              <a:endParaRPr lang="x-none" sz="2283"/>
            </a:p>
          </p:txBody>
        </p:sp>
        <p:sp>
          <p:nvSpPr>
            <p:cNvPr id="273422" name="Text Box 14"/>
            <p:cNvSpPr txBox="1">
              <a:spLocks noChangeArrowheads="1"/>
            </p:cNvSpPr>
            <p:nvPr/>
          </p:nvSpPr>
          <p:spPr bwMode="auto">
            <a:xfrm>
              <a:off x="2231617" y="212973"/>
              <a:ext cx="1244740" cy="522326"/>
            </a:xfrm>
            <a:prstGeom prst="rect">
              <a:avLst/>
            </a:prstGeom>
            <a:noFill/>
            <a:ln w="9525">
              <a:noFill/>
              <a:miter lim="800000"/>
              <a:headEnd/>
              <a:tailEnd/>
            </a:ln>
            <a:effectLst/>
          </p:spPr>
          <p:txBody>
            <a:bodyPr wrap="none">
              <a:spAutoFit/>
            </a:bodyPr>
            <a:lstStyle/>
            <a:p>
              <a:pPr algn="ctr">
                <a:defRPr/>
              </a:pPr>
              <a:r>
                <a:rPr lang="en-US" sz="1777" b="1" dirty="0">
                  <a:effectLst>
                    <a:outerShdw blurRad="38100" dist="38100" dir="2700000" algn="tl">
                      <a:srgbClr val="C0C0C0"/>
                    </a:outerShdw>
                  </a:effectLst>
                </a:rPr>
                <a:t>TIDAL</a:t>
              </a:r>
            </a:p>
            <a:p>
              <a:pPr algn="ctr">
                <a:defRPr/>
              </a:pPr>
              <a:r>
                <a:rPr lang="en-US" sz="1777" b="1" dirty="0">
                  <a:effectLst>
                    <a:outerShdw blurRad="38100" dist="38100" dir="2700000" algn="tl">
                      <a:srgbClr val="C0C0C0"/>
                    </a:outerShdw>
                  </a:effectLst>
                </a:rPr>
                <a:t>BREATHING</a:t>
              </a:r>
            </a:p>
          </p:txBody>
        </p:sp>
        <p:sp>
          <p:nvSpPr>
            <p:cNvPr id="18447" name="Line 15"/>
            <p:cNvSpPr>
              <a:spLocks noChangeShapeType="1"/>
            </p:cNvSpPr>
            <p:nvPr/>
          </p:nvSpPr>
          <p:spPr bwMode="auto">
            <a:xfrm>
              <a:off x="2800130" y="784183"/>
              <a:ext cx="0" cy="1081087"/>
            </a:xfrm>
            <a:prstGeom prst="line">
              <a:avLst/>
            </a:prstGeom>
            <a:noFill/>
            <a:ln w="19050">
              <a:solidFill>
                <a:schemeClr val="tx1"/>
              </a:solidFill>
              <a:round/>
              <a:headEnd/>
              <a:tailEnd type="triangle" w="med" len="med"/>
            </a:ln>
          </p:spPr>
          <p:txBody>
            <a:bodyPr/>
            <a:lstStyle/>
            <a:p>
              <a:endParaRPr lang="en-US" sz="2283"/>
            </a:p>
          </p:txBody>
        </p:sp>
      </p:grpSp>
      <p:sp>
        <p:nvSpPr>
          <p:cNvPr id="16" name="TextBox 14"/>
          <p:cNvSpPr txBox="1"/>
          <p:nvPr/>
        </p:nvSpPr>
        <p:spPr>
          <a:xfrm>
            <a:off x="8811977" y="0"/>
            <a:ext cx="3376848" cy="366395"/>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777" b="1" u="sng" dirty="0"/>
              <a:t>ONLY IN FEMALES’ SLIDES </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23</a:t>
            </a:fld>
            <a:endParaRPr lang="en-US" dirty="0"/>
          </a:p>
        </p:txBody>
      </p:sp>
      <p:sp>
        <p:nvSpPr>
          <p:cNvPr id="4" name="Rectangle 3"/>
          <p:cNvSpPr/>
          <p:nvPr/>
        </p:nvSpPr>
        <p:spPr>
          <a:xfrm>
            <a:off x="5909798" y="3313269"/>
            <a:ext cx="5801238" cy="356773"/>
          </a:xfrm>
          <a:prstGeom prst="rect">
            <a:avLst/>
          </a:prstGeom>
        </p:spPr>
        <p:txBody>
          <a:bodyPr>
            <a:spAutoFit/>
          </a:bodyPr>
          <a:lstStyle/>
          <a:p>
            <a:r>
              <a:rPr lang="en-US" sz="1714" dirty="0">
                <a:solidFill>
                  <a:srgbClr val="DDE9EC">
                    <a:lumMod val="50000"/>
                  </a:srgbClr>
                </a:solidFill>
              </a:rPr>
              <a:t>Obstructive lungs have problems with expiration. </a:t>
            </a:r>
          </a:p>
        </p:txBody>
      </p:sp>
      <p:sp>
        <p:nvSpPr>
          <p:cNvPr id="5" name="TextBox 4"/>
          <p:cNvSpPr txBox="1"/>
          <p:nvPr/>
        </p:nvSpPr>
        <p:spPr>
          <a:xfrm>
            <a:off x="5921463" y="4997482"/>
            <a:ext cx="5394951" cy="356773"/>
          </a:xfrm>
          <a:prstGeom prst="rect">
            <a:avLst/>
          </a:prstGeom>
          <a:noFill/>
        </p:spPr>
        <p:txBody>
          <a:bodyPr wrap="square" rtlCol="0">
            <a:spAutoFit/>
          </a:bodyPr>
          <a:lstStyle/>
          <a:p>
            <a:r>
              <a:rPr lang="en-US" sz="1714" dirty="0">
                <a:solidFill>
                  <a:srgbClr val="DDE9EC">
                    <a:lumMod val="50000"/>
                  </a:srgbClr>
                </a:solidFill>
              </a:rPr>
              <a:t>Mini curve.</a:t>
            </a:r>
          </a:p>
        </p:txBody>
      </p:sp>
      <p:sp>
        <p:nvSpPr>
          <p:cNvPr id="6" name="Rectangle 5"/>
          <p:cNvSpPr/>
          <p:nvPr/>
        </p:nvSpPr>
        <p:spPr>
          <a:xfrm>
            <a:off x="1761872" y="6413198"/>
            <a:ext cx="3791423" cy="338554"/>
          </a:xfrm>
          <a:prstGeom prst="rect">
            <a:avLst/>
          </a:prstGeom>
        </p:spPr>
        <p:txBody>
          <a:bodyPr wrap="none">
            <a:spAutoFit/>
          </a:bodyPr>
          <a:lstStyle/>
          <a:p>
            <a:pPr algn="r"/>
            <a:r>
              <a:rPr lang="ar-SA" sz="1600" dirty="0"/>
              <a:t>- فرقوا بين أشكال الكيرف وقارنوه مع النورمال كيرف </a:t>
            </a:r>
          </a:p>
        </p:txBody>
      </p:sp>
    </p:spTree>
    <p:extLst>
      <p:ext uri="{BB962C8B-B14F-4D97-AF65-F5344CB8AC3E}">
        <p14:creationId xmlns:p14="http://schemas.microsoft.com/office/powerpoint/2010/main" val="9228768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670476" y="1268760"/>
            <a:ext cx="5308321" cy="4843217"/>
          </a:xfrm>
        </p:spPr>
        <p:txBody>
          <a:bodyPr>
            <a:noAutofit/>
          </a:bodyPr>
          <a:lstStyle/>
          <a:p>
            <a:r>
              <a:rPr lang="en-US" sz="1800" b="1" dirty="0"/>
              <a:t>Functional residual capacity =</a:t>
            </a:r>
          </a:p>
          <a:p>
            <a:pPr marL="0" indent="0">
              <a:buNone/>
            </a:pPr>
            <a:r>
              <a:rPr lang="en-US" sz="1600" dirty="0"/>
              <a:t> Residual volume (RV) + Expiratory reserve volume  (ERV)</a:t>
            </a:r>
          </a:p>
          <a:p>
            <a:pPr lvl="0">
              <a:buClr>
                <a:srgbClr val="727CA3"/>
              </a:buClr>
            </a:pPr>
            <a:r>
              <a:rPr lang="en-US" sz="1800" b="1" dirty="0">
                <a:solidFill>
                  <a:prstClr val="black"/>
                </a:solidFill>
              </a:rPr>
              <a:t>Inspiratory capacity = </a:t>
            </a:r>
          </a:p>
          <a:p>
            <a:pPr marL="0" indent="0">
              <a:buClr>
                <a:srgbClr val="727CA3"/>
              </a:buClr>
              <a:buNone/>
            </a:pPr>
            <a:r>
              <a:rPr lang="en-US" sz="1600" dirty="0">
                <a:solidFill>
                  <a:prstClr val="black"/>
                </a:solidFill>
              </a:rPr>
              <a:t>Tidal volume (VT) + Inspiratory reserve volume (IRV)</a:t>
            </a:r>
          </a:p>
          <a:p>
            <a:pPr lvl="0">
              <a:buClr>
                <a:srgbClr val="727CA3"/>
              </a:buClr>
            </a:pPr>
            <a:r>
              <a:rPr lang="en-US" sz="1800" b="1" dirty="0">
                <a:solidFill>
                  <a:prstClr val="black"/>
                </a:solidFill>
              </a:rPr>
              <a:t>Vital capacity =</a:t>
            </a:r>
          </a:p>
          <a:p>
            <a:pPr marL="0" indent="0">
              <a:buClr>
                <a:srgbClr val="727CA3"/>
              </a:buClr>
              <a:buNone/>
            </a:pPr>
            <a:r>
              <a:rPr lang="en-US" sz="1600" dirty="0">
                <a:solidFill>
                  <a:prstClr val="black"/>
                </a:solidFill>
              </a:rPr>
              <a:t>Expiratory reserve volume(ERV) + Inspiratory reserve volume (IRV)+</a:t>
            </a:r>
          </a:p>
          <a:p>
            <a:pPr marL="0" indent="0">
              <a:buClr>
                <a:srgbClr val="727CA3"/>
              </a:buClr>
              <a:buNone/>
            </a:pPr>
            <a:r>
              <a:rPr lang="en-US" sz="1600" dirty="0">
                <a:solidFill>
                  <a:prstClr val="black"/>
                </a:solidFill>
              </a:rPr>
              <a:t>Tidal volume (VT)</a:t>
            </a:r>
          </a:p>
          <a:p>
            <a:pPr lvl="0">
              <a:buClr>
                <a:srgbClr val="727CA3"/>
              </a:buClr>
            </a:pPr>
            <a:r>
              <a:rPr lang="en-US" sz="1800" b="1" dirty="0">
                <a:solidFill>
                  <a:prstClr val="black"/>
                </a:solidFill>
              </a:rPr>
              <a:t>Total lung capacity =</a:t>
            </a:r>
          </a:p>
          <a:p>
            <a:pPr marL="0" indent="0">
              <a:buClr>
                <a:srgbClr val="727CA3"/>
              </a:buClr>
              <a:buNone/>
            </a:pPr>
            <a:r>
              <a:rPr lang="en-US" sz="1600" dirty="0">
                <a:solidFill>
                  <a:prstClr val="black"/>
                </a:solidFill>
              </a:rPr>
              <a:t>ERV +IRV + VT + RV</a:t>
            </a:r>
          </a:p>
          <a:p>
            <a:pPr marL="0" indent="0">
              <a:buClr>
                <a:srgbClr val="727CA3"/>
              </a:buClr>
              <a:buNone/>
            </a:pPr>
            <a:endParaRPr lang="en-US" sz="1600" dirty="0">
              <a:solidFill>
                <a:prstClr val="black"/>
              </a:solidFill>
            </a:endParaRPr>
          </a:p>
          <a:p>
            <a:pPr marL="0" indent="0">
              <a:buClr>
                <a:srgbClr val="727CA3"/>
              </a:buClr>
              <a:buNone/>
            </a:pPr>
            <a:r>
              <a:rPr lang="en-US" sz="1600" dirty="0" err="1">
                <a:solidFill>
                  <a:schemeClr val="bg1">
                    <a:lumMod val="50000"/>
                  </a:schemeClr>
                </a:solidFill>
              </a:rPr>
              <a:t>Spirogram</a:t>
            </a:r>
            <a:r>
              <a:rPr lang="en-US" sz="1600" dirty="0">
                <a:solidFill>
                  <a:schemeClr val="bg1">
                    <a:lumMod val="50000"/>
                  </a:schemeClr>
                </a:solidFill>
              </a:rPr>
              <a:t>: is the drawing of the spirometry. It is used for ease in describing the events of pulmonary ventilation, the air in the lungs has been subdivided in this diagram into four volumes and four capacities.</a:t>
            </a:r>
          </a:p>
          <a:p>
            <a:pPr marL="0" indent="0">
              <a:buClr>
                <a:srgbClr val="727CA3"/>
              </a:buClr>
              <a:buNone/>
            </a:pPr>
            <a:endParaRPr lang="en-US" sz="1600" dirty="0">
              <a:solidFill>
                <a:prstClr val="black"/>
              </a:solidFill>
            </a:endParaRPr>
          </a:p>
          <a:p>
            <a:pPr marL="0" indent="0">
              <a:buNone/>
            </a:pPr>
            <a:endParaRPr lang="en-US" sz="1200" dirty="0"/>
          </a:p>
        </p:txBody>
      </p:sp>
      <p:pic>
        <p:nvPicPr>
          <p:cNvPr id="5" name="Picture 2" descr="C:\Documents and Settings\Sultan Ayoub Meo\My Documents\Physiology Books\guyton images\Guytom Images\S02401-037-f006.jp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100" r="4380" b="5323"/>
          <a:stretch/>
        </p:blipFill>
        <p:spPr bwMode="auto">
          <a:xfrm>
            <a:off x="621804" y="1268760"/>
            <a:ext cx="5904656" cy="492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06388" y="521287"/>
            <a:ext cx="11466068" cy="584775"/>
          </a:xfrm>
          <a:prstGeom prst="rect">
            <a:avLst/>
          </a:prstGeom>
        </p:spPr>
        <p:txBody>
          <a:bodyPr wrap="square">
            <a:spAutoFit/>
          </a:bodyPr>
          <a:lstStyle/>
          <a:p>
            <a:pPr lvl="1" algn="ctr">
              <a:spcBef>
                <a:spcPct val="0"/>
              </a:spcBef>
              <a:buClr>
                <a:schemeClr val="folHlink"/>
              </a:buClr>
              <a:buSzPct val="90000"/>
              <a:defRPr/>
            </a:pPr>
            <a:r>
              <a:rPr lang="en-US" sz="3200" dirty="0">
                <a:solidFill>
                  <a:schemeClr val="tx2"/>
                </a:solidFill>
                <a:latin typeface="+mj-lt"/>
                <a:ea typeface="+mj-ea"/>
                <a:cs typeface="+mj-cs"/>
              </a:rPr>
              <a:t>Lung Volumes And Capacities (</a:t>
            </a:r>
            <a:r>
              <a:rPr lang="en-US" sz="3200" dirty="0" err="1">
                <a:solidFill>
                  <a:schemeClr val="tx2"/>
                </a:solidFill>
                <a:latin typeface="+mj-lt"/>
                <a:ea typeface="+mj-ea"/>
                <a:cs typeface="+mj-cs"/>
              </a:rPr>
              <a:t>Spirogram</a:t>
            </a:r>
            <a:r>
              <a:rPr lang="en-US" sz="3200" dirty="0">
                <a:solidFill>
                  <a:schemeClr val="tx2"/>
                </a:solidFill>
                <a:latin typeface="+mj-lt"/>
                <a:ea typeface="+mj-ea"/>
                <a:cs typeface="+mj-cs"/>
              </a:rPr>
              <a:t>)</a:t>
            </a:r>
          </a:p>
        </p:txBody>
      </p:sp>
      <p:sp>
        <p:nvSpPr>
          <p:cNvPr id="2" name="Slide Number Placeholder 1"/>
          <p:cNvSpPr>
            <a:spLocks noGrp="1"/>
          </p:cNvSpPr>
          <p:nvPr>
            <p:ph type="sldNum" sz="quarter" idx="12"/>
          </p:nvPr>
        </p:nvSpPr>
        <p:spPr/>
        <p:txBody>
          <a:bodyPr/>
          <a:lstStyle/>
          <a:p>
            <a:fld id="{30DDA6FB-065B-4DB2-B0BA-C411F66E6A9D}" type="slidenum">
              <a:rPr lang="en-US" altLang="en-US" smtClean="0"/>
              <a:pPr/>
              <a:t>24</a:t>
            </a:fld>
            <a:endParaRPr lang="en-US" altLang="en-US"/>
          </a:p>
        </p:txBody>
      </p:sp>
    </p:spTree>
    <p:extLst>
      <p:ext uri="{BB962C8B-B14F-4D97-AF65-F5344CB8AC3E}">
        <p14:creationId xmlns:p14="http://schemas.microsoft.com/office/powerpoint/2010/main" val="860242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p:cNvSpPr>
            <a:spLocks noGrp="1"/>
          </p:cNvSpPr>
          <p:nvPr>
            <p:ph type="sldNum" sz="quarter" idx="12"/>
          </p:nvPr>
        </p:nvSpPr>
        <p:spPr/>
        <p:txBody>
          <a:bodyPr/>
          <a:lstStyle/>
          <a:p>
            <a:fld id="{30DDA6FB-065B-4DB2-B0BA-C411F66E6A9D}" type="slidenum">
              <a:rPr lang="en-US" altLang="en-US" smtClean="0"/>
              <a:pPr/>
              <a:t>25</a:t>
            </a:fld>
            <a:endParaRPr lang="en-US" altLang="en-US"/>
          </a:p>
        </p:txBody>
      </p:sp>
      <p:pic>
        <p:nvPicPr>
          <p:cNvPr id="6" name="صورة 5"/>
          <p:cNvPicPr>
            <a:picLocks noChangeAspect="1"/>
          </p:cNvPicPr>
          <p:nvPr/>
        </p:nvPicPr>
        <p:blipFill>
          <a:blip r:embed="rId2"/>
          <a:stretch>
            <a:fillRect/>
          </a:stretch>
        </p:blipFill>
        <p:spPr>
          <a:xfrm>
            <a:off x="216614" y="1390841"/>
            <a:ext cx="5055582" cy="4567999"/>
          </a:xfrm>
          <a:prstGeom prst="rect">
            <a:avLst/>
          </a:prstGeom>
        </p:spPr>
      </p:pic>
      <p:pic>
        <p:nvPicPr>
          <p:cNvPr id="7"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932" y="260648"/>
            <a:ext cx="1008112" cy="1008112"/>
          </a:xfrm>
          <a:prstGeom prst="rect">
            <a:avLst/>
          </a:prstGeom>
        </p:spPr>
      </p:pic>
      <p:sp>
        <p:nvSpPr>
          <p:cNvPr id="9" name="Rectangle 5"/>
          <p:cNvSpPr/>
          <p:nvPr/>
        </p:nvSpPr>
        <p:spPr>
          <a:xfrm>
            <a:off x="-1322412" y="548680"/>
            <a:ext cx="11466068" cy="584775"/>
          </a:xfrm>
          <a:prstGeom prst="rect">
            <a:avLst/>
          </a:prstGeom>
        </p:spPr>
        <p:txBody>
          <a:bodyPr wrap="square">
            <a:spAutoFit/>
          </a:bodyPr>
          <a:lstStyle/>
          <a:p>
            <a:pPr lvl="1" algn="ctr">
              <a:spcBef>
                <a:spcPct val="0"/>
              </a:spcBef>
              <a:buClr>
                <a:schemeClr val="folHlink"/>
              </a:buClr>
              <a:buSzPct val="90000"/>
              <a:defRPr/>
            </a:pPr>
            <a:r>
              <a:rPr lang="en-US" sz="3200" dirty="0">
                <a:solidFill>
                  <a:schemeClr val="tx2"/>
                </a:solidFill>
                <a:latin typeface="+mj-lt"/>
                <a:ea typeface="+mj-ea"/>
                <a:cs typeface="+mj-cs"/>
              </a:rPr>
              <a:t>Summary Lung Volumes And Capacities</a:t>
            </a:r>
          </a:p>
        </p:txBody>
      </p:sp>
      <p:pic>
        <p:nvPicPr>
          <p:cNvPr id="10" name="صورة 9"/>
          <p:cNvPicPr>
            <a:picLocks noChangeAspect="1"/>
          </p:cNvPicPr>
          <p:nvPr/>
        </p:nvPicPr>
        <p:blipFill>
          <a:blip r:embed="rId5"/>
          <a:stretch>
            <a:fillRect/>
          </a:stretch>
        </p:blipFill>
        <p:spPr>
          <a:xfrm>
            <a:off x="5272196" y="1390841"/>
            <a:ext cx="6726872" cy="4567999"/>
          </a:xfrm>
          <a:prstGeom prst="rect">
            <a:avLst/>
          </a:prstGeom>
        </p:spPr>
      </p:pic>
    </p:spTree>
    <p:extLst>
      <p:ext uri="{BB962C8B-B14F-4D97-AF65-F5344CB8AC3E}">
        <p14:creationId xmlns:p14="http://schemas.microsoft.com/office/powerpoint/2010/main" val="42271153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a:t>
            </a:r>
          </a:p>
        </p:txBody>
      </p:sp>
      <p:sp>
        <p:nvSpPr>
          <p:cNvPr id="5" name="عنصر نائب لرقم الشريحة 4"/>
          <p:cNvSpPr>
            <a:spLocks noGrp="1"/>
          </p:cNvSpPr>
          <p:nvPr>
            <p:ph type="sldNum" sz="quarter" idx="12"/>
          </p:nvPr>
        </p:nvSpPr>
        <p:spPr/>
        <p:txBody>
          <a:bodyPr/>
          <a:lstStyle/>
          <a:p>
            <a:fld id="{30DDA6FB-065B-4DB2-B0BA-C411F66E6A9D}" type="slidenum">
              <a:rPr lang="en-US" altLang="en-US" smtClean="0"/>
              <a:pPr/>
              <a:t>26</a:t>
            </a:fld>
            <a:endParaRPr lang="en-US" altLang="en-US"/>
          </a:p>
        </p:txBody>
      </p:sp>
      <p:pic>
        <p:nvPicPr>
          <p:cNvPr id="6" name="صورة 5"/>
          <p:cNvPicPr>
            <a:picLocks noChangeAspect="1"/>
          </p:cNvPicPr>
          <p:nvPr/>
        </p:nvPicPr>
        <p:blipFill>
          <a:blip r:embed="rId2"/>
          <a:stretch>
            <a:fillRect/>
          </a:stretch>
        </p:blipFill>
        <p:spPr>
          <a:xfrm>
            <a:off x="405780" y="1268760"/>
            <a:ext cx="11449272" cy="5040560"/>
          </a:xfrm>
          <a:prstGeom prst="rect">
            <a:avLst/>
          </a:prstGeom>
        </p:spPr>
      </p:pic>
    </p:spTree>
    <p:extLst>
      <p:ext uri="{BB962C8B-B14F-4D97-AF65-F5344CB8AC3E}">
        <p14:creationId xmlns:p14="http://schemas.microsoft.com/office/powerpoint/2010/main" val="119432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8722" y="1484784"/>
            <a:ext cx="10991239" cy="4108103"/>
          </a:xfrm>
        </p:spPr>
        <p:txBody>
          <a:bodyPr>
            <a:noAutofit/>
          </a:bodyPr>
          <a:lstStyle/>
          <a:p>
            <a:pPr algn="just">
              <a:lnSpc>
                <a:spcPct val="150000"/>
              </a:lnSpc>
              <a:spcBef>
                <a:spcPts val="0"/>
              </a:spcBef>
              <a:buClr>
                <a:schemeClr val="tx2"/>
              </a:buClr>
              <a:buFont typeface="Wingdings 3" charset="2"/>
              <a:buChar char=""/>
              <a:defRPr/>
            </a:pPr>
            <a:r>
              <a:rPr lang="en-US" sz="2000" b="1" dirty="0">
                <a:solidFill>
                  <a:srgbClr val="FF0000"/>
                </a:solidFill>
                <a:effectLst>
                  <a:outerShdw blurRad="38100" dist="38100" dir="2700000" algn="tl">
                    <a:srgbClr val="000000">
                      <a:alpha val="43137"/>
                    </a:srgbClr>
                  </a:outerShdw>
                </a:effectLst>
              </a:rPr>
              <a:t>Respiratory rate: </a:t>
            </a:r>
            <a:r>
              <a:rPr lang="en-US" sz="2000" dirty="0"/>
              <a:t>Number of breaths taken per minute.</a:t>
            </a:r>
          </a:p>
          <a:p>
            <a:pPr algn="just">
              <a:lnSpc>
                <a:spcPct val="150000"/>
              </a:lnSpc>
              <a:spcBef>
                <a:spcPts val="0"/>
              </a:spcBef>
              <a:buClr>
                <a:schemeClr val="tx2"/>
              </a:buClr>
              <a:buFont typeface="Wingdings 3" charset="2"/>
              <a:buChar char=""/>
              <a:defRPr/>
            </a:pPr>
            <a:r>
              <a:rPr lang="en-US" sz="2000" b="1" dirty="0">
                <a:solidFill>
                  <a:srgbClr val="FF0000"/>
                </a:solidFill>
                <a:effectLst>
                  <a:outerShdw blurRad="38100" dist="38100" dir="2700000" algn="tl">
                    <a:srgbClr val="000000">
                      <a:alpha val="43137"/>
                    </a:srgbClr>
                  </a:outerShdw>
                </a:effectLst>
              </a:rPr>
              <a:t>Minute ventilation: </a:t>
            </a:r>
            <a:r>
              <a:rPr lang="en-US" sz="2000" dirty="0"/>
              <a:t>Total amount of air moved into and out of respiratory system per minute.</a:t>
            </a:r>
          </a:p>
          <a:p>
            <a:pPr algn="just">
              <a:lnSpc>
                <a:spcPct val="150000"/>
              </a:lnSpc>
              <a:spcBef>
                <a:spcPts val="0"/>
              </a:spcBef>
              <a:buClr>
                <a:schemeClr val="tx2"/>
              </a:buClr>
              <a:buFont typeface="Wingdings 3" charset="2"/>
              <a:buChar char=""/>
              <a:defRPr/>
            </a:pPr>
            <a:r>
              <a:rPr lang="en-US" sz="2000" b="1" dirty="0">
                <a:solidFill>
                  <a:srgbClr val="FF0000"/>
                </a:solidFill>
                <a:effectLst>
                  <a:outerShdw blurRad="38100" dist="38100" dir="2700000" algn="tl">
                    <a:srgbClr val="000000">
                      <a:alpha val="43137"/>
                    </a:srgbClr>
                  </a:outerShdw>
                </a:effectLst>
              </a:rPr>
              <a:t>Minute respiratory volume: MRV: </a:t>
            </a:r>
            <a:r>
              <a:rPr lang="en-US" sz="2000" dirty="0"/>
              <a:t>The total amount (volume) of new air that moves into the respiratory passages in each minute is called the minute respiratory volume. </a:t>
            </a:r>
          </a:p>
          <a:p>
            <a:pPr marL="0" indent="0" algn="just">
              <a:lnSpc>
                <a:spcPct val="150000"/>
              </a:lnSpc>
              <a:spcBef>
                <a:spcPts val="0"/>
              </a:spcBef>
              <a:buClr>
                <a:schemeClr val="tx2"/>
              </a:buClr>
              <a:buNone/>
              <a:defRPr/>
            </a:pPr>
            <a:r>
              <a:rPr lang="en-US" sz="2000" dirty="0"/>
              <a:t>Minute respiratory volume (MRV)= tidal volume x respiratory rate.</a:t>
            </a:r>
          </a:p>
          <a:p>
            <a:pPr algn="just">
              <a:lnSpc>
                <a:spcPct val="150000"/>
              </a:lnSpc>
              <a:spcBef>
                <a:spcPts val="0"/>
              </a:spcBef>
              <a:buClr>
                <a:schemeClr val="tx2"/>
              </a:buClr>
              <a:buFont typeface="Wingdings 3" charset="2"/>
              <a:buChar char=""/>
              <a:defRPr/>
            </a:pPr>
            <a:r>
              <a:rPr lang="en-US" altLang="en-US" sz="2000" b="1" dirty="0">
                <a:solidFill>
                  <a:srgbClr val="FF0000"/>
                </a:solidFill>
              </a:rPr>
              <a:t>Rate of Alveolar Ventilation: </a:t>
            </a:r>
          </a:p>
          <a:p>
            <a:pPr marL="0" indent="0" algn="just">
              <a:lnSpc>
                <a:spcPct val="150000"/>
              </a:lnSpc>
              <a:spcBef>
                <a:spcPts val="0"/>
              </a:spcBef>
              <a:buClr>
                <a:schemeClr val="tx2"/>
              </a:buClr>
              <a:buNone/>
              <a:defRPr/>
            </a:pPr>
            <a:r>
              <a:rPr lang="en-US" altLang="en-US" sz="2000" b="1" dirty="0">
                <a:solidFill>
                  <a:srgbClr val="C76B9B"/>
                </a:solidFill>
              </a:rPr>
              <a:t>Alveolar ventilation = respiratory rate X (Tidal volume – air in dead space)</a:t>
            </a:r>
            <a:endParaRPr lang="en-US" altLang="en-US" sz="2400" b="1" dirty="0"/>
          </a:p>
          <a:p>
            <a:pPr marL="0" indent="0" algn="just">
              <a:lnSpc>
                <a:spcPct val="150000"/>
              </a:lnSpc>
              <a:spcBef>
                <a:spcPts val="0"/>
              </a:spcBef>
              <a:buClr>
                <a:schemeClr val="tx2"/>
              </a:buClr>
              <a:buNone/>
              <a:defRPr/>
            </a:pPr>
            <a:r>
              <a:rPr lang="en-US" sz="2000" dirty="0"/>
              <a:t>Alveolar ventilation per minute is the total volume of new air entering the </a:t>
            </a:r>
            <a:r>
              <a:rPr lang="en-US" sz="2000" u="sng" dirty="0"/>
              <a:t>alveoli and other adjacent gas exchange areas </a:t>
            </a:r>
            <a:r>
              <a:rPr lang="en-US" sz="2000" dirty="0">
                <a:solidFill>
                  <a:schemeClr val="bg1">
                    <a:lumMod val="50000"/>
                  </a:schemeClr>
                </a:solidFill>
              </a:rPr>
              <a:t>(respiratory zone) </a:t>
            </a:r>
            <a:r>
              <a:rPr lang="en-US" sz="2000" dirty="0"/>
              <a:t>each minute. </a:t>
            </a:r>
            <a:r>
              <a:rPr lang="en-US" sz="1600" b="1" dirty="0">
                <a:solidFill>
                  <a:schemeClr val="bg1">
                    <a:lumMod val="50000"/>
                  </a:schemeClr>
                </a:solidFill>
              </a:rPr>
              <a:t>(Because 1/3 is lost in conductive zone.) </a:t>
            </a:r>
            <a:endParaRPr lang="en-US" sz="1600" dirty="0">
              <a:solidFill>
                <a:schemeClr val="bg1">
                  <a:lumMod val="50000"/>
                </a:schemeClr>
              </a:solidFill>
            </a:endParaRPr>
          </a:p>
          <a:p>
            <a:pPr algn="just">
              <a:lnSpc>
                <a:spcPct val="150000"/>
              </a:lnSpc>
              <a:spcBef>
                <a:spcPts val="0"/>
              </a:spcBef>
              <a:buClr>
                <a:schemeClr val="tx2"/>
              </a:buClr>
              <a:buFont typeface="Wingdings 3" charset="2"/>
              <a:buChar char=""/>
              <a:defRPr/>
            </a:pPr>
            <a:endParaRPr lang="en-US" sz="2000" dirty="0"/>
          </a:p>
          <a:p>
            <a:pPr>
              <a:buClr>
                <a:schemeClr val="tx2"/>
              </a:buClr>
              <a:buFont typeface="Wingdings 3" charset="2"/>
              <a:buChar char=""/>
            </a:pPr>
            <a:endParaRPr lang="en-US" sz="2000" dirty="0"/>
          </a:p>
        </p:txBody>
      </p:sp>
      <p:sp>
        <p:nvSpPr>
          <p:cNvPr id="4" name="Title 3"/>
          <p:cNvSpPr>
            <a:spLocks noGrp="1"/>
          </p:cNvSpPr>
          <p:nvPr>
            <p:ph type="title"/>
          </p:nvPr>
        </p:nvSpPr>
        <p:spPr>
          <a:xfrm>
            <a:off x="477788" y="590517"/>
            <a:ext cx="10442227" cy="561474"/>
          </a:xfrm>
          <a:prstGeom prst="rect">
            <a:avLst/>
          </a:prstGeom>
        </p:spPr>
        <p:txBody>
          <a:bodyPr>
            <a:spAutoFit/>
          </a:bodyPr>
          <a:lstStyle/>
          <a:p>
            <a:pPr lvl="1" algn="l" rtl="0">
              <a:spcBef>
                <a:spcPct val="0"/>
              </a:spcBef>
              <a:buClr>
                <a:schemeClr val="folHlink"/>
              </a:buClr>
              <a:buSzPct val="90000"/>
              <a:defRPr/>
            </a:pPr>
            <a:r>
              <a:rPr lang="en-US" sz="3044" kern="1200" dirty="0">
                <a:solidFill>
                  <a:schemeClr val="tx2"/>
                </a:solidFill>
                <a:latin typeface="+mj-lt"/>
                <a:ea typeface="+mj-ea"/>
                <a:cs typeface="+mj-cs"/>
              </a:rPr>
              <a:t>Minute Ventilation Rate and Volume</a:t>
            </a:r>
          </a:p>
        </p:txBody>
      </p:sp>
      <p:sp>
        <p:nvSpPr>
          <p:cNvPr id="2" name="Slide Number Placeholder 1"/>
          <p:cNvSpPr>
            <a:spLocks noGrp="1"/>
          </p:cNvSpPr>
          <p:nvPr>
            <p:ph type="sldNum" sz="quarter" idx="12"/>
          </p:nvPr>
        </p:nvSpPr>
        <p:spPr/>
        <p:txBody>
          <a:bodyPr/>
          <a:lstStyle/>
          <a:p>
            <a:fld id="{30DDA6FB-065B-4DB2-B0BA-C411F66E6A9D}" type="slidenum">
              <a:rPr lang="en-US" altLang="en-US" smtClean="0"/>
              <a:pPr/>
              <a:t>27</a:t>
            </a:fld>
            <a:endParaRPr lang="en-US" altLang="en-US"/>
          </a:p>
        </p:txBody>
      </p:sp>
    </p:spTree>
    <p:extLst>
      <p:ext uri="{BB962C8B-B14F-4D97-AF65-F5344CB8AC3E}">
        <p14:creationId xmlns:p14="http://schemas.microsoft.com/office/powerpoint/2010/main" val="7314341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93812" y="3284983"/>
            <a:ext cx="10885574" cy="2903837"/>
          </a:xfrm>
          <a:prstGeom prst="rect">
            <a:avLst/>
          </a:prstGeom>
          <a:solidFill>
            <a:schemeClr val="accent2">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p:txBody>
          <a:bodyPr/>
          <a:lstStyle/>
          <a:p>
            <a:r>
              <a:rPr lang="en-US" dirty="0"/>
              <a:t>Note </a:t>
            </a:r>
          </a:p>
        </p:txBody>
      </p:sp>
      <p:sp>
        <p:nvSpPr>
          <p:cNvPr id="5" name="Rectangle 3"/>
          <p:cNvSpPr>
            <a:spLocks noChangeArrowheads="1"/>
          </p:cNvSpPr>
          <p:nvPr/>
        </p:nvSpPr>
        <p:spPr bwMode="auto">
          <a:xfrm>
            <a:off x="592097" y="1365117"/>
            <a:ext cx="94753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algn="just" eaLnBrk="1" hangingPunct="1">
              <a:lnSpc>
                <a:spcPct val="150000"/>
              </a:lnSpc>
              <a:spcBef>
                <a:spcPct val="0"/>
              </a:spcBef>
              <a:buClrTx/>
              <a:buSzTx/>
              <a:buFontTx/>
              <a:buNone/>
            </a:pPr>
            <a:r>
              <a:rPr lang="en-US" altLang="en-US" sz="1600" b="1" dirty="0">
                <a:latin typeface="+mn-lt"/>
              </a:rPr>
              <a:t>Rate of Alveolar Ventilation: </a:t>
            </a:r>
          </a:p>
          <a:p>
            <a:pPr algn="just" eaLnBrk="1" hangingPunct="1">
              <a:lnSpc>
                <a:spcPct val="150000"/>
              </a:lnSpc>
              <a:spcBef>
                <a:spcPct val="0"/>
              </a:spcBef>
              <a:buClrTx/>
              <a:buSzTx/>
              <a:buFontTx/>
              <a:buNone/>
            </a:pPr>
            <a:r>
              <a:rPr lang="en-US" altLang="en-US" sz="1600" dirty="0">
                <a:latin typeface="+mn-lt"/>
              </a:rPr>
              <a:t>Normal tidal volume of </a:t>
            </a:r>
            <a:r>
              <a:rPr lang="en-US" altLang="en-US" sz="1600" b="1" dirty="0">
                <a:solidFill>
                  <a:schemeClr val="accent4">
                    <a:lumMod val="75000"/>
                  </a:schemeClr>
                </a:solidFill>
                <a:latin typeface="+mn-lt"/>
              </a:rPr>
              <a:t>500 milliliters</a:t>
            </a:r>
          </a:p>
          <a:p>
            <a:pPr algn="just" eaLnBrk="1" hangingPunct="1">
              <a:lnSpc>
                <a:spcPct val="150000"/>
              </a:lnSpc>
              <a:spcBef>
                <a:spcPct val="0"/>
              </a:spcBef>
              <a:buClrTx/>
              <a:buSzTx/>
              <a:buFontTx/>
              <a:buNone/>
            </a:pPr>
            <a:r>
              <a:rPr lang="en-US" altLang="en-US" sz="1600" dirty="0">
                <a:latin typeface="+mn-lt"/>
              </a:rPr>
              <a:t>Normal dead space of </a:t>
            </a:r>
            <a:r>
              <a:rPr lang="en-US" altLang="en-US" sz="1600" b="1" dirty="0">
                <a:solidFill>
                  <a:schemeClr val="accent4">
                    <a:lumMod val="75000"/>
                  </a:schemeClr>
                </a:solidFill>
                <a:latin typeface="+mn-lt"/>
              </a:rPr>
              <a:t>150 milliliters</a:t>
            </a:r>
          </a:p>
          <a:p>
            <a:pPr algn="just" eaLnBrk="1" hangingPunct="1">
              <a:lnSpc>
                <a:spcPct val="150000"/>
              </a:lnSpc>
              <a:spcBef>
                <a:spcPct val="0"/>
              </a:spcBef>
              <a:buClrTx/>
              <a:buSzTx/>
              <a:buFontTx/>
              <a:buNone/>
            </a:pPr>
            <a:r>
              <a:rPr lang="en-US" altLang="en-US" sz="1600" dirty="0">
                <a:latin typeface="+mn-lt"/>
              </a:rPr>
              <a:t>Respiratory rate of </a:t>
            </a:r>
            <a:r>
              <a:rPr lang="en-US" altLang="en-US" sz="1600" b="1" dirty="0">
                <a:solidFill>
                  <a:schemeClr val="accent4">
                    <a:lumMod val="75000"/>
                  </a:schemeClr>
                </a:solidFill>
                <a:latin typeface="+mn-lt"/>
              </a:rPr>
              <a:t>12-18 breaths </a:t>
            </a:r>
            <a:r>
              <a:rPr lang="en-US" altLang="en-US" sz="1600" dirty="0">
                <a:latin typeface="+mn-lt"/>
              </a:rPr>
              <a:t>per minute</a:t>
            </a:r>
          </a:p>
        </p:txBody>
      </p:sp>
      <p:sp>
        <p:nvSpPr>
          <p:cNvPr id="6" name="Slide Number Placeholder 5"/>
          <p:cNvSpPr>
            <a:spLocks noGrp="1"/>
          </p:cNvSpPr>
          <p:nvPr>
            <p:ph type="sldNum" sz="quarter" idx="12"/>
          </p:nvPr>
        </p:nvSpPr>
        <p:spPr/>
        <p:txBody>
          <a:bodyPr/>
          <a:lstStyle/>
          <a:p>
            <a:fld id="{4929A69E-7D8F-4515-9605-0315ABD4F316}" type="slidenum">
              <a:rPr lang="en-US" smtClean="0"/>
              <a:pPr/>
              <a:t>28</a:t>
            </a:fld>
            <a:endParaRPr lang="en-US" dirty="0"/>
          </a:p>
        </p:txBody>
      </p:sp>
      <p:sp>
        <p:nvSpPr>
          <p:cNvPr id="8" name="TextBox 7"/>
          <p:cNvSpPr txBox="1"/>
          <p:nvPr/>
        </p:nvSpPr>
        <p:spPr>
          <a:xfrm>
            <a:off x="681107" y="3357277"/>
            <a:ext cx="10885574" cy="2831544"/>
          </a:xfrm>
          <a:prstGeom prst="rect">
            <a:avLst/>
          </a:prstGeom>
          <a:noFill/>
        </p:spPr>
        <p:txBody>
          <a:bodyPr wrap="square" rtlCol="0">
            <a:spAutoFit/>
          </a:bodyPr>
          <a:lstStyle/>
          <a:p>
            <a:r>
              <a:rPr lang="en-US" dirty="0"/>
              <a:t>What is the MRV and the rate of Alveolar ventilation for a patient with a respiratory rate of 12 breaths per minute? </a:t>
            </a:r>
          </a:p>
          <a:p>
            <a:endParaRPr lang="en-US" sz="2000" b="1" dirty="0">
              <a:solidFill>
                <a:srgbClr val="C76B9B"/>
              </a:solidFill>
            </a:endParaRPr>
          </a:p>
          <a:p>
            <a:pPr marL="362583" indent="-362583">
              <a:buFont typeface="Arial" charset="0"/>
              <a:buChar char="•"/>
            </a:pPr>
            <a:r>
              <a:rPr lang="en-US" sz="2000" b="1" dirty="0">
                <a:solidFill>
                  <a:srgbClr val="C76B9B"/>
                </a:solidFill>
              </a:rPr>
              <a:t>MRV (tidal volume x respiratory rate)</a:t>
            </a:r>
          </a:p>
          <a:p>
            <a:r>
              <a:rPr lang="en-US" dirty="0">
                <a:cs typeface="Times New Roman" pitchFamily="18" charset="0"/>
              </a:rPr>
              <a:t> = </a:t>
            </a:r>
            <a:r>
              <a:rPr lang="en-US" dirty="0">
                <a:solidFill>
                  <a:schemeClr val="accent4">
                    <a:lumMod val="75000"/>
                  </a:schemeClr>
                </a:solidFill>
                <a:cs typeface="Times New Roman" pitchFamily="18" charset="0"/>
              </a:rPr>
              <a:t>500 x 12 = 6000 L/minutes</a:t>
            </a:r>
          </a:p>
          <a:p>
            <a:r>
              <a:rPr lang="en-US" dirty="0">
                <a:cs typeface="Times New Roman" pitchFamily="18" charset="0"/>
              </a:rPr>
              <a:t>(</a:t>
            </a:r>
            <a:r>
              <a:rPr lang="en-US" altLang="en-US" i="1" dirty="0"/>
              <a:t>it could rise to 200 L/min or more than 30 times normal if  RR = 40 ,  TV = </a:t>
            </a:r>
            <a:r>
              <a:rPr lang="en-US" altLang="en-US" dirty="0"/>
              <a:t>4600 ml in young adults man)</a:t>
            </a:r>
            <a:endParaRPr lang="en-US" dirty="0">
              <a:cs typeface="Times New Roman" pitchFamily="18" charset="0"/>
            </a:endParaRPr>
          </a:p>
          <a:p>
            <a:pPr marL="362583" indent="-362583" algn="just">
              <a:lnSpc>
                <a:spcPct val="150000"/>
              </a:lnSpc>
              <a:spcBef>
                <a:spcPct val="0"/>
              </a:spcBef>
              <a:buFont typeface="Arial" charset="0"/>
              <a:buChar char="•"/>
            </a:pPr>
            <a:r>
              <a:rPr lang="en-US" altLang="en-US" sz="2000" b="1" dirty="0">
                <a:solidFill>
                  <a:srgbClr val="C76B9B"/>
                </a:solidFill>
              </a:rPr>
              <a:t>Alveolar ventilation (</a:t>
            </a:r>
            <a:r>
              <a:rPr lang="en-US" altLang="en-US" sz="2000" b="1" dirty="0" err="1">
                <a:solidFill>
                  <a:srgbClr val="C76B9B"/>
                </a:solidFill>
              </a:rPr>
              <a:t>Va</a:t>
            </a:r>
            <a:r>
              <a:rPr lang="en-US" altLang="en-US" sz="2000" b="1" dirty="0">
                <a:solidFill>
                  <a:srgbClr val="C76B9B"/>
                </a:solidFill>
              </a:rPr>
              <a:t>) = (respiratory rate x (Tidal volume – air in dead space) )</a:t>
            </a:r>
            <a:endParaRPr lang="en-US" sz="2000" b="1" dirty="0">
              <a:solidFill>
                <a:srgbClr val="C76B9B"/>
              </a:solidFill>
            </a:endParaRPr>
          </a:p>
          <a:p>
            <a:pPr algn="just">
              <a:lnSpc>
                <a:spcPct val="150000"/>
              </a:lnSpc>
              <a:spcBef>
                <a:spcPct val="0"/>
              </a:spcBef>
            </a:pPr>
            <a:r>
              <a:rPr lang="en-US" altLang="en-US" dirty="0"/>
              <a:t> =</a:t>
            </a:r>
            <a:r>
              <a:rPr lang="en-US" altLang="en-US" dirty="0">
                <a:solidFill>
                  <a:schemeClr val="accent4">
                    <a:lumMod val="75000"/>
                  </a:schemeClr>
                </a:solidFill>
              </a:rPr>
              <a:t>12 x (500 –150)= 4200 ml/min = 4.2 L</a:t>
            </a:r>
          </a:p>
          <a:p>
            <a:pPr algn="just">
              <a:lnSpc>
                <a:spcPct val="150000"/>
              </a:lnSpc>
              <a:spcBef>
                <a:spcPct val="0"/>
              </a:spcBef>
            </a:pPr>
            <a:r>
              <a:rPr lang="en-US" altLang="en-US" sz="1600" b="1" u="sng" dirty="0">
                <a:solidFill>
                  <a:srgbClr val="FF0000"/>
                </a:solidFill>
              </a:rPr>
              <a:t>UNITS MUST BE IN LITERS!</a:t>
            </a:r>
          </a:p>
        </p:txBody>
      </p:sp>
    </p:spTree>
    <p:extLst>
      <p:ext uri="{BB962C8B-B14F-4D97-AF65-F5344CB8AC3E}">
        <p14:creationId xmlns:p14="http://schemas.microsoft.com/office/powerpoint/2010/main" val="2128307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29</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8" name="Content Placeholder 2"/>
          <p:cNvSpPr txBox="1">
            <a:spLocks/>
          </p:cNvSpPr>
          <p:nvPr/>
        </p:nvSpPr>
        <p:spPr>
          <a:xfrm>
            <a:off x="551240" y="2353192"/>
            <a:ext cx="12627463" cy="526983"/>
          </a:xfrm>
          <a:prstGeom prst="rect">
            <a:avLst/>
          </a:prstGeom>
        </p:spPr>
        <p:txBody>
          <a:bodyPr vert="horz">
            <a:noAutofit/>
          </a:bodyPr>
          <a:lstStyle>
            <a:lvl1pPr marL="348081" indent="-348081" algn="l" rtl="0" eaLnBrk="1" latinLnBrk="0" hangingPunct="1">
              <a:spcBef>
                <a:spcPts val="761"/>
              </a:spcBef>
              <a:buClr>
                <a:schemeClr val="accent1"/>
              </a:buClr>
              <a:buSzPct val="76000"/>
              <a:buFont typeface="Wingdings 3"/>
              <a:buChar char=""/>
              <a:defRPr kumimoji="0" sz="3299" kern="1200">
                <a:solidFill>
                  <a:schemeClr val="tx1"/>
                </a:solidFill>
                <a:latin typeface="+mn-lt"/>
                <a:ea typeface="+mn-ea"/>
                <a:cs typeface="+mn-cs"/>
              </a:defRPr>
            </a:lvl1pPr>
            <a:lvl2pPr marL="696161" indent="-348081" algn="l" rtl="0" eaLnBrk="1" latinLnBrk="0" hangingPunct="1">
              <a:spcBef>
                <a:spcPts val="634"/>
              </a:spcBef>
              <a:buClr>
                <a:schemeClr val="accent2"/>
              </a:buClr>
              <a:buSzPct val="76000"/>
              <a:buFont typeface="Wingdings 3"/>
              <a:buChar char=""/>
              <a:defRPr kumimoji="0" sz="2919" kern="1200">
                <a:solidFill>
                  <a:schemeClr val="tx2"/>
                </a:solidFill>
                <a:latin typeface="+mn-lt"/>
                <a:ea typeface="+mn-ea"/>
                <a:cs typeface="+mn-cs"/>
              </a:defRPr>
            </a:lvl2pPr>
            <a:lvl3pPr marL="1044242" indent="-290068" algn="l" rtl="0" eaLnBrk="1" latinLnBrk="0" hangingPunct="1">
              <a:spcBef>
                <a:spcPts val="634"/>
              </a:spcBef>
              <a:buClr>
                <a:schemeClr val="bg1">
                  <a:shade val="50000"/>
                </a:schemeClr>
              </a:buClr>
              <a:buSzPct val="76000"/>
              <a:buFont typeface="Wingdings 3"/>
              <a:buChar char=""/>
              <a:defRPr kumimoji="0" sz="2537" kern="1200">
                <a:solidFill>
                  <a:schemeClr val="tx1"/>
                </a:solidFill>
                <a:latin typeface="+mn-lt"/>
                <a:ea typeface="+mn-ea"/>
                <a:cs typeface="+mn-cs"/>
              </a:defRPr>
            </a:lvl3pPr>
            <a:lvl4pPr marL="1392323" indent="-290068" algn="l" rtl="0" eaLnBrk="1" latinLnBrk="0" hangingPunct="1">
              <a:spcBef>
                <a:spcPts val="508"/>
              </a:spcBef>
              <a:buClr>
                <a:schemeClr val="accent2">
                  <a:shade val="75000"/>
                </a:schemeClr>
              </a:buClr>
              <a:buSzPct val="70000"/>
              <a:buFont typeface="Wingdings"/>
              <a:buChar char=""/>
              <a:defRPr kumimoji="0" sz="2283" kern="1200">
                <a:solidFill>
                  <a:schemeClr val="tx1"/>
                </a:solidFill>
                <a:latin typeface="+mn-lt"/>
                <a:ea typeface="+mn-ea"/>
                <a:cs typeface="+mn-cs"/>
              </a:defRPr>
            </a:lvl4pPr>
            <a:lvl5pPr marL="1740403" indent="-290068" algn="l" rtl="0" eaLnBrk="1" latinLnBrk="0" hangingPunct="1">
              <a:spcBef>
                <a:spcPts val="382"/>
              </a:spcBef>
              <a:buClr>
                <a:schemeClr val="accent2"/>
              </a:buClr>
              <a:buSzPct val="70000"/>
              <a:buFont typeface="Wingdings"/>
              <a:buChar char=""/>
              <a:defRPr kumimoji="0" sz="2030" kern="1200">
                <a:solidFill>
                  <a:schemeClr val="tx1"/>
                </a:solidFill>
                <a:latin typeface="+mn-lt"/>
                <a:ea typeface="+mn-ea"/>
                <a:cs typeface="+mn-cs"/>
              </a:defRPr>
            </a:lvl5pPr>
            <a:lvl6pPr marL="2088484" indent="-232053" algn="l" rtl="0" eaLnBrk="1" latinLnBrk="0" hangingPunct="1">
              <a:spcBef>
                <a:spcPts val="382"/>
              </a:spcBef>
              <a:buClr>
                <a:srgbClr val="9FB8CD">
                  <a:shade val="75000"/>
                </a:srgbClr>
              </a:buClr>
              <a:buSzPct val="75000"/>
              <a:buFont typeface="Wingdings 3"/>
              <a:buChar char=""/>
              <a:defRPr kumimoji="0" lang="en-US" sz="2030" kern="1200" smtClean="0">
                <a:solidFill>
                  <a:schemeClr val="tx1"/>
                </a:solidFill>
                <a:latin typeface="+mn-lt"/>
                <a:ea typeface="+mn-ea"/>
                <a:cs typeface="+mn-cs"/>
              </a:defRPr>
            </a:lvl6pPr>
            <a:lvl7pPr marL="2320539" indent="-232053" algn="l" rtl="0" eaLnBrk="1" latinLnBrk="0" hangingPunct="1">
              <a:spcBef>
                <a:spcPts val="382"/>
              </a:spcBef>
              <a:buClr>
                <a:srgbClr val="727CA3">
                  <a:shade val="75000"/>
                </a:srgbClr>
              </a:buClr>
              <a:buSzPct val="75000"/>
              <a:buFont typeface="Wingdings 3"/>
              <a:buChar char=""/>
              <a:defRPr kumimoji="0" lang="en-US" sz="1777" kern="1200" smtClean="0">
                <a:solidFill>
                  <a:schemeClr val="tx1"/>
                </a:solidFill>
                <a:latin typeface="+mn-lt"/>
                <a:ea typeface="+mn-ea"/>
                <a:cs typeface="+mn-cs"/>
              </a:defRPr>
            </a:lvl7pPr>
            <a:lvl8pPr marL="2552592" indent="-232053" algn="l" rtl="0" eaLnBrk="1" latinLnBrk="0" hangingPunct="1">
              <a:spcBef>
                <a:spcPts val="382"/>
              </a:spcBef>
              <a:buClr>
                <a:prstClr val="white">
                  <a:shade val="50000"/>
                </a:prstClr>
              </a:buClr>
              <a:buSzPct val="75000"/>
              <a:buFont typeface="Wingdings 3"/>
              <a:buChar char=""/>
              <a:defRPr kumimoji="0" lang="en-US" sz="1777" kern="1200" smtClean="0">
                <a:solidFill>
                  <a:schemeClr val="tx1"/>
                </a:solidFill>
                <a:latin typeface="+mn-lt"/>
                <a:ea typeface="+mn-ea"/>
                <a:cs typeface="+mn-cs"/>
              </a:defRPr>
            </a:lvl8pPr>
            <a:lvl9pPr marL="2784647" indent="-232053" algn="l" rtl="0" eaLnBrk="1" latinLnBrk="0" hangingPunct="1">
              <a:spcBef>
                <a:spcPts val="382"/>
              </a:spcBef>
              <a:buClr>
                <a:srgbClr val="9FB8CD"/>
              </a:buClr>
              <a:buSzPct val="75000"/>
              <a:buFont typeface="Wingdings 3"/>
              <a:buChar char=""/>
              <a:defRPr kumimoji="0" lang="en-US" sz="1523" kern="1200" smtClean="0">
                <a:solidFill>
                  <a:schemeClr val="tx1"/>
                </a:solidFill>
                <a:latin typeface="+mn-lt"/>
                <a:ea typeface="+mn-ea"/>
                <a:cs typeface="+mn-cs"/>
              </a:defRPr>
            </a:lvl9pPr>
          </a:lstStyle>
          <a:p>
            <a:r>
              <a:rPr lang="en-US" sz="2000">
                <a:latin typeface="+mj-lt"/>
                <a:hlinkClick r:id="rId3"/>
              </a:rPr>
              <a:t>https://</a:t>
            </a:r>
            <a:r>
              <a:rPr lang="en-US" sz="2000" dirty="0">
                <a:latin typeface="+mj-lt"/>
                <a:hlinkClick r:id="rId3"/>
              </a:rPr>
              <a:t>www.onlineexambuilder.com/respiratory-ventilation/exam-128128</a:t>
            </a:r>
            <a:endParaRPr lang="en-US" sz="2000" dirty="0">
              <a:latin typeface="+mj-lt"/>
            </a:endParaRPr>
          </a:p>
        </p:txBody>
      </p:sp>
    </p:spTree>
    <p:extLst>
      <p:ext uri="{BB962C8B-B14F-4D97-AF65-F5344CB8AC3E}">
        <p14:creationId xmlns:p14="http://schemas.microsoft.com/office/powerpoint/2010/main" val="19819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pPr/>
              <a:t>3</a:t>
            </a:fld>
            <a:endParaRPr lang="en-US" dirty="0"/>
          </a:p>
        </p:txBody>
      </p:sp>
      <p:pic>
        <p:nvPicPr>
          <p:cNvPr id="4" name="Picture 6" descr="spiranim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9956" y="1022365"/>
            <a:ext cx="8352928" cy="553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49796" y="518835"/>
            <a:ext cx="10442227" cy="561474"/>
          </a:xfrm>
          <a:prstGeom prst="rect">
            <a:avLst/>
          </a:prstGeom>
        </p:spPr>
        <p:txBody>
          <a:bodyPr>
            <a:spAutoFit/>
          </a:bodyPr>
          <a:lstStyle/>
          <a:p>
            <a:pPr lvl="1" algn="just" eaLnBrk="1" hangingPunct="1">
              <a:spcBef>
                <a:spcPct val="20000"/>
              </a:spcBef>
              <a:buClr>
                <a:schemeClr val="folHlink"/>
              </a:buClr>
              <a:buSzPct val="90000"/>
              <a:buFont typeface="Wingdings" pitchFamily="2" charset="2"/>
              <a:buNone/>
              <a:defRPr/>
            </a:pPr>
            <a:r>
              <a:rPr lang="en-US" sz="3044" kern="1200" dirty="0">
                <a:solidFill>
                  <a:schemeClr val="tx2"/>
                </a:solidFill>
                <a:latin typeface="+mj-lt"/>
                <a:ea typeface="+mj-ea"/>
                <a:cs typeface="+mj-cs"/>
              </a:rPr>
              <a:t>PULMONARY / LUNG VOLUMES AND CAPACITIES</a:t>
            </a:r>
          </a:p>
        </p:txBody>
      </p:sp>
      <p:sp>
        <p:nvSpPr>
          <p:cNvPr id="2" name="مستطيل 1"/>
          <p:cNvSpPr/>
          <p:nvPr/>
        </p:nvSpPr>
        <p:spPr>
          <a:xfrm>
            <a:off x="4897724" y="6453336"/>
            <a:ext cx="2037847"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7">
                <a:solidFill>
                  <a:schemeClr val="accent1">
                    <a:lumMod val="75000"/>
                  </a:schemeClr>
                </a:solidFill>
              </a:rPr>
              <a:t>Animation</a:t>
            </a:r>
            <a:endParaRPr lang="en-US" sz="2537" dirty="0">
              <a:solidFill>
                <a:schemeClr val="accent1">
                  <a:lumMod val="75000"/>
                </a:schemeClr>
              </a:solidFill>
            </a:endParaRPr>
          </a:p>
        </p:txBody>
      </p:sp>
      <p:sp>
        <p:nvSpPr>
          <p:cNvPr id="6" name="TextBox 12"/>
          <p:cNvSpPr txBox="1"/>
          <p:nvPr/>
        </p:nvSpPr>
        <p:spPr>
          <a:xfrm>
            <a:off x="9082306" y="0"/>
            <a:ext cx="3106519" cy="366395"/>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777" b="1" u="sng" dirty="0"/>
              <a:t>ONLY IN MALES’ SLIDES </a:t>
            </a:r>
          </a:p>
        </p:txBody>
      </p:sp>
    </p:spTree>
    <p:extLst>
      <p:ext uri="{BB962C8B-B14F-4D97-AF65-F5344CB8AC3E}">
        <p14:creationId xmlns:p14="http://schemas.microsoft.com/office/powerpoint/2010/main" val="237300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25" y="0"/>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30</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3142835" y="3200772"/>
            <a:ext cx="2879569" cy="1432177"/>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dirty="0">
                <a:solidFill>
                  <a:srgbClr val="DDE9EC">
                    <a:lumMod val="75000"/>
                  </a:srgbClr>
                </a:solidFill>
              </a:rPr>
              <a:t>Waleed </a:t>
            </a:r>
            <a:r>
              <a:rPr lang="en-US" dirty="0" err="1">
                <a:solidFill>
                  <a:srgbClr val="DDE9EC">
                    <a:lumMod val="75000"/>
                  </a:srgbClr>
                </a:solidFill>
              </a:rPr>
              <a:t>Alaskah</a:t>
            </a:r>
            <a:endParaRPr lang="en-US" dirty="0">
              <a:solidFill>
                <a:srgbClr val="DDE9EC">
                  <a:lumMod val="75000"/>
                </a:srgbClr>
              </a:solidFill>
            </a:endParaRPr>
          </a:p>
          <a:p>
            <a:pPr fontAlgn="t">
              <a:lnSpc>
                <a:spcPct val="80000"/>
              </a:lnSpc>
              <a:spcBef>
                <a:spcPct val="20000"/>
              </a:spcBef>
            </a:pPr>
            <a:r>
              <a:rPr lang="en-US" dirty="0">
                <a:solidFill>
                  <a:srgbClr val="DDE9EC">
                    <a:lumMod val="75000"/>
                  </a:srgbClr>
                </a:solidFill>
              </a:rPr>
              <a:t>Omar </a:t>
            </a:r>
            <a:r>
              <a:rPr lang="en-US" dirty="0" err="1">
                <a:solidFill>
                  <a:srgbClr val="DDE9EC">
                    <a:lumMod val="75000"/>
                  </a:srgbClr>
                </a:solidFill>
              </a:rPr>
              <a:t>Babteen</a:t>
            </a:r>
            <a:r>
              <a:rPr lang="en-US" dirty="0">
                <a:solidFill>
                  <a:srgbClr val="DDE9EC">
                    <a:lumMod val="75000"/>
                  </a:srgbClr>
                </a:solidFill>
              </a:rPr>
              <a:t> </a:t>
            </a:r>
          </a:p>
          <a:p>
            <a:pPr fontAlgn="t">
              <a:lnSpc>
                <a:spcPct val="80000"/>
              </a:lnSpc>
              <a:spcBef>
                <a:spcPct val="20000"/>
              </a:spcBef>
            </a:pPr>
            <a:r>
              <a:rPr lang="en-US" dirty="0" err="1">
                <a:solidFill>
                  <a:srgbClr val="DDE9EC">
                    <a:lumMod val="75000"/>
                  </a:srgbClr>
                </a:solidFill>
              </a:rPr>
              <a:t>Fouad</a:t>
            </a:r>
            <a:r>
              <a:rPr lang="en-US" dirty="0">
                <a:solidFill>
                  <a:srgbClr val="DDE9EC">
                    <a:lumMod val="75000"/>
                  </a:srgbClr>
                </a:solidFill>
              </a:rPr>
              <a:t> </a:t>
            </a:r>
            <a:r>
              <a:rPr lang="en-US" dirty="0" err="1">
                <a:solidFill>
                  <a:srgbClr val="DDE9EC">
                    <a:lumMod val="75000"/>
                  </a:srgbClr>
                </a:solidFill>
              </a:rPr>
              <a:t>Fathi</a:t>
            </a:r>
            <a:r>
              <a:rPr lang="en-US" dirty="0">
                <a:solidFill>
                  <a:srgbClr val="DDE9EC">
                    <a:lumMod val="75000"/>
                  </a:srgbClr>
                </a:solidFill>
              </a:rPr>
              <a:t> </a:t>
            </a:r>
          </a:p>
          <a:p>
            <a:pPr fontAlgn="t">
              <a:lnSpc>
                <a:spcPct val="80000"/>
              </a:lnSpc>
              <a:spcBef>
                <a:spcPct val="20000"/>
              </a:spcBef>
            </a:pPr>
            <a:r>
              <a:rPr lang="en-US" dirty="0">
                <a:solidFill>
                  <a:srgbClr val="DDE9EC">
                    <a:lumMod val="75000"/>
                  </a:srgbClr>
                </a:solidFill>
              </a:rPr>
              <a:t>Ali </a:t>
            </a:r>
            <a:r>
              <a:rPr lang="en-US" dirty="0" err="1">
                <a:solidFill>
                  <a:srgbClr val="DDE9EC">
                    <a:lumMod val="75000"/>
                  </a:srgbClr>
                </a:solidFill>
              </a:rPr>
              <a:t>Alsubaie</a:t>
            </a:r>
            <a:endParaRPr lang="en-US" dirty="0">
              <a:solidFill>
                <a:srgbClr val="DDE9EC">
                  <a:lumMod val="75000"/>
                </a:srgbClr>
              </a:solidFill>
            </a:endParaRPr>
          </a:p>
        </p:txBody>
      </p:sp>
      <p:sp>
        <p:nvSpPr>
          <p:cNvPr id="15" name="Rectangle 8"/>
          <p:cNvSpPr/>
          <p:nvPr/>
        </p:nvSpPr>
        <p:spPr>
          <a:xfrm>
            <a:off x="765824" y="3198579"/>
            <a:ext cx="2879569" cy="2817171"/>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Shroog</a:t>
            </a:r>
            <a:r>
              <a:rPr lang="en-US" sz="1800" dirty="0">
                <a:solidFill>
                  <a:srgbClr val="DDE9EC">
                    <a:lumMod val="75000"/>
                  </a:srgbClr>
                </a:solidFill>
              </a:rPr>
              <a:t> </a:t>
            </a:r>
            <a:r>
              <a:rPr lang="en-US" sz="1800" dirty="0" err="1">
                <a:solidFill>
                  <a:srgbClr val="DDE9EC">
                    <a:lumMod val="75000"/>
                  </a:srgbClr>
                </a:solidFill>
              </a:rPr>
              <a:t>Alsomali</a:t>
            </a:r>
            <a:r>
              <a:rPr lang="en-US" sz="1800" dirty="0">
                <a:solidFill>
                  <a:srgbClr val="DDE9EC">
                    <a:lumMod val="75000"/>
                  </a:srgbClr>
                </a:solidFill>
              </a:rPr>
              <a:t> </a:t>
            </a:r>
          </a:p>
          <a:p>
            <a:pPr fontAlgn="t">
              <a:lnSpc>
                <a:spcPct val="80000"/>
              </a:lnSpc>
              <a:spcBef>
                <a:spcPct val="20000"/>
              </a:spcBef>
            </a:pPr>
            <a:r>
              <a:rPr lang="en-US" sz="1800" dirty="0" err="1">
                <a:solidFill>
                  <a:srgbClr val="DDE9EC">
                    <a:lumMod val="75000"/>
                  </a:srgbClr>
                </a:solidFill>
              </a:rPr>
              <a:t>Alaa</a:t>
            </a:r>
            <a:r>
              <a:rPr lang="en-US" sz="1800" dirty="0">
                <a:solidFill>
                  <a:srgbClr val="DDE9EC">
                    <a:lumMod val="75000"/>
                  </a:srgbClr>
                </a:solidFill>
              </a:rPr>
              <a:t> Alaqeel </a:t>
            </a:r>
          </a:p>
          <a:p>
            <a:pPr fontAlgn="t">
              <a:lnSpc>
                <a:spcPct val="80000"/>
              </a:lnSpc>
              <a:spcBef>
                <a:spcPct val="20000"/>
              </a:spcBef>
            </a:pPr>
            <a:r>
              <a:rPr lang="en-US" sz="1800" dirty="0" err="1">
                <a:solidFill>
                  <a:srgbClr val="DDE9EC">
                    <a:lumMod val="75000"/>
                  </a:srgbClr>
                </a:solidFill>
              </a:rPr>
              <a:t>Aseel</a:t>
            </a:r>
            <a:r>
              <a:rPr lang="en-US" sz="1800" dirty="0">
                <a:solidFill>
                  <a:srgbClr val="DDE9EC">
                    <a:lumMod val="75000"/>
                  </a:srgbClr>
                </a:solidFill>
              </a:rPr>
              <a:t> </a:t>
            </a:r>
            <a:r>
              <a:rPr lang="en-US" sz="1800" dirty="0" err="1">
                <a:solidFill>
                  <a:srgbClr val="DDE9EC">
                    <a:lumMod val="75000"/>
                  </a:srgbClr>
                </a:solidFill>
              </a:rPr>
              <a:t>Alsulaimani</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Laila </a:t>
            </a:r>
            <a:r>
              <a:rPr lang="en-US" sz="1800" dirty="0" err="1">
                <a:solidFill>
                  <a:srgbClr val="DDE9EC">
                    <a:lumMod val="75000"/>
                  </a:srgbClr>
                </a:solidFill>
              </a:rPr>
              <a:t>Mathkour</a:t>
            </a:r>
            <a:r>
              <a:rPr lang="en-US" sz="1800" dirty="0">
                <a:solidFill>
                  <a:srgbClr val="DDE9EC">
                    <a:lumMod val="75000"/>
                  </a:srgbClr>
                </a:solidFill>
              </a:rPr>
              <a:t> </a:t>
            </a:r>
          </a:p>
          <a:p>
            <a:r>
              <a:rPr lang="en-US" sz="1800" dirty="0" err="1">
                <a:solidFill>
                  <a:srgbClr val="DDE9EC">
                    <a:lumMod val="75000"/>
                  </a:srgbClr>
                </a:solidFill>
              </a:rPr>
              <a:t>Sondos</a:t>
            </a:r>
            <a:r>
              <a:rPr lang="en-US" sz="1800" dirty="0">
                <a:solidFill>
                  <a:srgbClr val="DDE9EC">
                    <a:lumMod val="75000"/>
                  </a:srgbClr>
                </a:solidFill>
              </a:rPr>
              <a:t> </a:t>
            </a:r>
            <a:r>
              <a:rPr lang="en-US" sz="1800" dirty="0" err="1">
                <a:solidFill>
                  <a:srgbClr val="DDE9EC">
                    <a:lumMod val="75000"/>
                  </a:srgbClr>
                </a:solidFill>
              </a:rPr>
              <a:t>Alhawamdeh</a:t>
            </a:r>
            <a:endParaRPr lang="en-US" sz="1800" dirty="0">
              <a:solidFill>
                <a:srgbClr val="DDE9EC">
                  <a:lumMod val="75000"/>
                </a:srgbClr>
              </a:solidFill>
            </a:endParaRPr>
          </a:p>
          <a:p>
            <a:r>
              <a:rPr lang="en-US" sz="1800" dirty="0" err="1">
                <a:solidFill>
                  <a:srgbClr val="DDE9EC">
                    <a:lumMod val="75000"/>
                  </a:srgbClr>
                </a:solidFill>
              </a:rPr>
              <a:t>Elham</a:t>
            </a:r>
            <a:r>
              <a:rPr lang="en-US" sz="1800" dirty="0">
                <a:solidFill>
                  <a:srgbClr val="DDE9EC">
                    <a:lumMod val="75000"/>
                  </a:srgbClr>
                </a:solidFill>
              </a:rPr>
              <a:t> </a:t>
            </a:r>
            <a:r>
              <a:rPr lang="en-US" sz="1800" dirty="0" err="1">
                <a:solidFill>
                  <a:srgbClr val="DDE9EC">
                    <a:lumMod val="75000"/>
                  </a:srgbClr>
                </a:solidFill>
              </a:rPr>
              <a:t>Alami</a:t>
            </a:r>
            <a:r>
              <a:rPr lang="en-US" sz="1800" dirty="0">
                <a:solidFill>
                  <a:srgbClr val="DDE9EC">
                    <a:lumMod val="75000"/>
                  </a:srgbClr>
                </a:solidFill>
              </a:rPr>
              <a:t> </a:t>
            </a:r>
          </a:p>
          <a:p>
            <a:r>
              <a:rPr lang="en-US" sz="1800" dirty="0" err="1">
                <a:solidFill>
                  <a:srgbClr val="DDE9EC">
                    <a:lumMod val="75000"/>
                  </a:srgbClr>
                </a:solidFill>
              </a:rPr>
              <a:t>Wateen</a:t>
            </a:r>
            <a:r>
              <a:rPr lang="en-US" sz="1800" dirty="0">
                <a:solidFill>
                  <a:srgbClr val="DDE9EC">
                    <a:lumMod val="75000"/>
                  </a:srgbClr>
                </a:solidFill>
              </a:rPr>
              <a:t> </a:t>
            </a:r>
            <a:r>
              <a:rPr lang="en-US" sz="1800" dirty="0" err="1">
                <a:solidFill>
                  <a:srgbClr val="DDE9EC">
                    <a:lumMod val="75000"/>
                  </a:srgbClr>
                </a:solidFill>
              </a:rPr>
              <a:t>Alhamoud</a:t>
            </a:r>
            <a:r>
              <a:rPr lang="en-US" sz="1800" dirty="0">
                <a:solidFill>
                  <a:srgbClr val="DDE9EC">
                    <a:lumMod val="75000"/>
                  </a:srgbClr>
                </a:solidFill>
              </a:rPr>
              <a:t> </a:t>
            </a:r>
          </a:p>
          <a:p>
            <a:pPr fontAlgn="t">
              <a:lnSpc>
                <a:spcPct val="80000"/>
              </a:lnSpc>
              <a:spcBef>
                <a:spcPct val="20000"/>
              </a:spcBef>
            </a:pPr>
            <a:r>
              <a:rPr lang="en-US" sz="1800" dirty="0">
                <a:solidFill>
                  <a:srgbClr val="DDE9EC">
                    <a:lumMod val="75000"/>
                  </a:srgbClr>
                </a:solidFill>
              </a:rPr>
              <a:t> </a:t>
            </a:r>
          </a:p>
          <a:p>
            <a:pPr fontAlgn="t">
              <a:lnSpc>
                <a:spcPct val="80000"/>
              </a:lnSpc>
              <a:spcBef>
                <a:spcPct val="20000"/>
              </a:spcBef>
            </a:pPr>
            <a:endParaRPr lang="en-US" sz="1800" dirty="0">
              <a:solidFill>
                <a:srgbClr val="DDE9EC">
                  <a:lumMod val="75000"/>
                </a:srgbClr>
              </a:solidFill>
            </a:endParaRPr>
          </a:p>
        </p:txBody>
      </p:sp>
    </p:spTree>
    <p:extLst>
      <p:ext uri="{BB962C8B-B14F-4D97-AF65-F5344CB8AC3E}">
        <p14:creationId xmlns:p14="http://schemas.microsoft.com/office/powerpoint/2010/main" val="83439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233756" y="1540998"/>
            <a:ext cx="4447615" cy="4948116"/>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chemeClr val="tx1"/>
              </a:buClr>
              <a:buFont typeface="Wingdings" charset="2"/>
              <a:buNone/>
            </a:pPr>
            <a:r>
              <a:rPr lang="en-US" altLang="en-US" sz="2800" dirty="0">
                <a:ea typeface="Gill Sans" charset="0"/>
                <a:cs typeface="Gill Sans" charset="0"/>
              </a:rPr>
              <a:t>Upper Respiratory Tract:</a:t>
            </a:r>
          </a:p>
          <a:p>
            <a:pPr marL="274320" lvl="1" indent="0">
              <a:buClr>
                <a:srgbClr val="FF0000"/>
              </a:buClr>
              <a:buNone/>
            </a:pPr>
            <a:r>
              <a:rPr lang="en-US" altLang="en-US" sz="2800" dirty="0">
                <a:solidFill>
                  <a:schemeClr val="tx1"/>
                </a:solidFill>
                <a:ea typeface="Gill Sans" charset="0"/>
                <a:cs typeface="Gill Sans" charset="0"/>
              </a:rPr>
              <a:t>1. Nose.</a:t>
            </a:r>
          </a:p>
          <a:p>
            <a:pPr marL="274320" lvl="1" indent="0">
              <a:buClr>
                <a:srgbClr val="FF0000"/>
              </a:buClr>
              <a:buNone/>
            </a:pPr>
            <a:r>
              <a:rPr lang="en-US" altLang="en-US" sz="2800" dirty="0">
                <a:solidFill>
                  <a:schemeClr val="tx1"/>
                </a:solidFill>
                <a:ea typeface="Gill Sans" charset="0"/>
                <a:cs typeface="Gill Sans" charset="0"/>
              </a:rPr>
              <a:t>2. Pharynx and associated structures.</a:t>
            </a:r>
          </a:p>
          <a:p>
            <a:pPr>
              <a:buClr>
                <a:schemeClr val="tx1"/>
              </a:buClr>
              <a:buFont typeface="Wingdings" charset="2"/>
              <a:buNone/>
            </a:pPr>
            <a:r>
              <a:rPr lang="en-US" altLang="en-US" sz="2800" dirty="0">
                <a:ea typeface="Gill Sans" charset="0"/>
                <a:cs typeface="Gill Sans" charset="0"/>
              </a:rPr>
              <a:t>Lower Respiratory Tract:</a:t>
            </a:r>
          </a:p>
          <a:p>
            <a:pPr marL="274320" lvl="1" indent="0">
              <a:buClr>
                <a:srgbClr val="FF0000"/>
              </a:buClr>
              <a:buNone/>
            </a:pPr>
            <a:r>
              <a:rPr lang="en-US" altLang="en-US" sz="2800" dirty="0">
                <a:solidFill>
                  <a:schemeClr val="tx1"/>
                </a:solidFill>
                <a:ea typeface="Gill Sans" charset="0"/>
                <a:cs typeface="Gill Sans" charset="0"/>
              </a:rPr>
              <a:t>1. Larynx.</a:t>
            </a:r>
          </a:p>
          <a:p>
            <a:pPr marL="274320" lvl="1" indent="0">
              <a:buClr>
                <a:srgbClr val="FF0000"/>
              </a:buClr>
              <a:buNone/>
            </a:pPr>
            <a:r>
              <a:rPr lang="en-US" altLang="en-US" sz="2800" dirty="0">
                <a:solidFill>
                  <a:schemeClr val="tx1"/>
                </a:solidFill>
                <a:ea typeface="Gill Sans" charset="0"/>
                <a:cs typeface="Gill Sans" charset="0"/>
              </a:rPr>
              <a:t>2. Trachea.</a:t>
            </a:r>
          </a:p>
          <a:p>
            <a:pPr marL="274320" lvl="1" indent="0">
              <a:buClr>
                <a:srgbClr val="FF0000"/>
              </a:buClr>
              <a:buNone/>
            </a:pPr>
            <a:r>
              <a:rPr lang="en-US" altLang="en-US" sz="2800" dirty="0">
                <a:solidFill>
                  <a:schemeClr val="tx1"/>
                </a:solidFill>
                <a:ea typeface="Gill Sans" charset="0"/>
                <a:cs typeface="Gill Sans" charset="0"/>
              </a:rPr>
              <a:t>3. Bronchi.</a:t>
            </a:r>
          </a:p>
          <a:p>
            <a:pPr marL="274320" lvl="1" indent="0">
              <a:buClr>
                <a:srgbClr val="FF0000"/>
              </a:buClr>
              <a:buNone/>
            </a:pPr>
            <a:r>
              <a:rPr lang="en-US" altLang="en-US" sz="2800" dirty="0">
                <a:solidFill>
                  <a:schemeClr val="tx1"/>
                </a:solidFill>
                <a:ea typeface="Gill Sans" charset="0"/>
                <a:cs typeface="Gill Sans" charset="0"/>
              </a:rPr>
              <a:t>4. Lungs.</a:t>
            </a:r>
          </a:p>
          <a:p>
            <a:pPr>
              <a:buClr>
                <a:schemeClr val="tx1"/>
              </a:buClr>
            </a:pPr>
            <a:endParaRPr lang="en-US" altLang="en-US" sz="2800" dirty="0">
              <a:ea typeface="Gill Sans" charset="0"/>
              <a:cs typeface="Gill Sans" charset="0"/>
            </a:endParaRPr>
          </a:p>
        </p:txBody>
      </p:sp>
      <p:pic>
        <p:nvPicPr>
          <p:cNvPr id="5" name="Picture 5" descr="FG23_01"/>
          <p:cNvPicPr>
            <a:picLocks noChangeAspect="1" noChangeArrowheads="1"/>
          </p:cNvPicPr>
          <p:nvPr/>
        </p:nvPicPr>
        <p:blipFill>
          <a:blip r:embed="rId2">
            <a:extLst>
              <a:ext uri="{28A0092B-C50C-407E-A947-70E740481C1C}">
                <a14:useLocalDpi xmlns:a14="http://schemas.microsoft.com/office/drawing/2010/main" val="0"/>
              </a:ext>
            </a:extLst>
          </a:blip>
          <a:srcRect l="16982" t="5504" r="11320" b="3931"/>
          <a:stretch>
            <a:fillRect/>
          </a:stretch>
        </p:blipFill>
        <p:spPr>
          <a:xfrm>
            <a:off x="6382444" y="1228005"/>
            <a:ext cx="4665454" cy="4987209"/>
          </a:xfrm>
          <a:prstGeom prst="rect">
            <a:avLst/>
          </a:prstGeom>
          <a:noFill/>
        </p:spPr>
      </p:pic>
      <p:sp>
        <p:nvSpPr>
          <p:cNvPr id="6" name="Rectangle 5"/>
          <p:cNvSpPr/>
          <p:nvPr/>
        </p:nvSpPr>
        <p:spPr>
          <a:xfrm>
            <a:off x="117748" y="398278"/>
            <a:ext cx="9959135" cy="795943"/>
          </a:xfrm>
          <a:prstGeom prst="rect">
            <a:avLst/>
          </a:prstGeom>
        </p:spPr>
        <p:txBody>
          <a:bodyPr wrap="square">
            <a:spAutoFit/>
          </a:bodyPr>
          <a:lstStyle/>
          <a:p>
            <a:pPr lvl="1">
              <a:spcBef>
                <a:spcPct val="0"/>
              </a:spcBef>
              <a:buClr>
                <a:schemeClr val="folHlink"/>
              </a:buClr>
              <a:buSzPct val="90000"/>
              <a:defRPr/>
            </a:pPr>
            <a:r>
              <a:rPr lang="en-US" sz="4568" dirty="0">
                <a:solidFill>
                  <a:schemeClr val="tx2"/>
                </a:solidFill>
                <a:latin typeface="+mj-lt"/>
                <a:ea typeface="+mj-ea"/>
                <a:cs typeface="+mj-cs"/>
              </a:rPr>
              <a:t>RESPIRATORY SYSTEM</a:t>
            </a:r>
          </a:p>
        </p:txBody>
      </p:sp>
      <p:sp>
        <p:nvSpPr>
          <p:cNvPr id="2" name="Slide Number Placeholder 1"/>
          <p:cNvSpPr>
            <a:spLocks noGrp="1"/>
          </p:cNvSpPr>
          <p:nvPr>
            <p:ph type="sldNum" sz="quarter" idx="12"/>
          </p:nvPr>
        </p:nvSpPr>
        <p:spPr/>
        <p:txBody>
          <a:bodyPr/>
          <a:lstStyle/>
          <a:p>
            <a:fld id="{4929A69E-7D8F-4515-9605-0315ABD4F316}" type="slidenum">
              <a:rPr lang="en-US" smtClean="0"/>
              <a:pPr/>
              <a:t>4</a:t>
            </a:fld>
            <a:endParaRPr lang="en-US" dirty="0"/>
          </a:p>
        </p:txBody>
      </p:sp>
      <p:sp>
        <p:nvSpPr>
          <p:cNvPr id="7" name="TextBox 12"/>
          <p:cNvSpPr txBox="1"/>
          <p:nvPr/>
        </p:nvSpPr>
        <p:spPr>
          <a:xfrm>
            <a:off x="9082306" y="-1901"/>
            <a:ext cx="3106519" cy="366395"/>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777" b="1" u="sng" dirty="0"/>
              <a:t>ONLY IN MALES’ SLIDES </a:t>
            </a:r>
          </a:p>
        </p:txBody>
      </p:sp>
    </p:spTree>
    <p:extLst>
      <p:ext uri="{BB962C8B-B14F-4D97-AF65-F5344CB8AC3E}">
        <p14:creationId xmlns:p14="http://schemas.microsoft.com/office/powerpoint/2010/main" val="203166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756" y="546283"/>
            <a:ext cx="13248391" cy="639738"/>
          </a:xfrm>
          <a:prstGeom prst="rect">
            <a:avLst/>
          </a:prstGeom>
        </p:spPr>
        <p:txBody>
          <a:bodyPr wrap="square">
            <a:spAutoFit/>
          </a:bodyPr>
          <a:lstStyle/>
          <a:p>
            <a:pPr lvl="1">
              <a:spcBef>
                <a:spcPct val="0"/>
              </a:spcBef>
              <a:buClr>
                <a:schemeClr val="folHlink"/>
              </a:buClr>
              <a:buSzPct val="90000"/>
              <a:defRPr/>
            </a:pPr>
            <a:r>
              <a:rPr lang="en-US" sz="3553" dirty="0">
                <a:solidFill>
                  <a:schemeClr val="tx2"/>
                </a:solidFill>
                <a:latin typeface="+mj-lt"/>
                <a:ea typeface="+mj-ea"/>
                <a:cs typeface="+mj-cs"/>
              </a:rPr>
              <a:t>Zones of the Respiratory Tract</a:t>
            </a:r>
          </a:p>
        </p:txBody>
      </p:sp>
      <p:pic>
        <p:nvPicPr>
          <p:cNvPr id="9" name="Picture 8" descr="scan0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860" y="1925282"/>
            <a:ext cx="4815602" cy="377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10617" y="4408398"/>
            <a:ext cx="2399290" cy="1733167"/>
          </a:xfrm>
          <a:prstGeom prst="rect">
            <a:avLst/>
          </a:prstGeom>
          <a:noFill/>
        </p:spPr>
        <p:txBody>
          <a:bodyPr wrap="square" rtlCol="0">
            <a:spAutoFit/>
          </a:bodyPr>
          <a:lstStyle/>
          <a:p>
            <a:pPr algn="just"/>
            <a:r>
              <a:rPr lang="en-US" sz="1777" dirty="0">
                <a:solidFill>
                  <a:srgbClr val="FF0000"/>
                </a:solidFill>
              </a:rPr>
              <a:t>Gas diffuses in (respiratory zone) from higher concentration (higher pressure) to lower concentration (lower pressure).</a:t>
            </a:r>
          </a:p>
        </p:txBody>
      </p:sp>
      <p:sp>
        <p:nvSpPr>
          <p:cNvPr id="10" name="Rectangle 9"/>
          <p:cNvSpPr/>
          <p:nvPr/>
        </p:nvSpPr>
        <p:spPr bwMode="auto">
          <a:xfrm rot="16200000">
            <a:off x="2518399" y="4102395"/>
            <a:ext cx="990381" cy="2923784"/>
          </a:xfrm>
          <a:prstGeom prst="rect">
            <a:avLst/>
          </a:prstGeom>
          <a:noFill/>
          <a:ln w="53975">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marL="435100" indent="-435100" algn="r">
              <a:spcBef>
                <a:spcPct val="50000"/>
              </a:spcBef>
              <a:defRPr/>
            </a:pPr>
            <a:endParaRPr lang="en-US">
              <a:solidFill>
                <a:schemeClr val="tx1"/>
              </a:solidFill>
            </a:endParaRPr>
          </a:p>
        </p:txBody>
      </p:sp>
      <p:sp>
        <p:nvSpPr>
          <p:cNvPr id="11" name="Rectangle 10"/>
          <p:cNvSpPr>
            <a:spLocks noChangeArrowheads="1"/>
          </p:cNvSpPr>
          <p:nvPr/>
        </p:nvSpPr>
        <p:spPr bwMode="auto">
          <a:xfrm>
            <a:off x="1785402" y="1207475"/>
            <a:ext cx="8866322" cy="7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algn="justLow">
              <a:spcBef>
                <a:spcPct val="0"/>
              </a:spcBef>
              <a:buClrTx/>
              <a:buSzTx/>
              <a:buNone/>
            </a:pPr>
            <a:r>
              <a:rPr lang="en-US" altLang="en-US" sz="2030" b="1" dirty="0">
                <a:solidFill>
                  <a:srgbClr val="FF0000"/>
                </a:solidFill>
                <a:latin typeface="+mn-lt"/>
              </a:rPr>
              <a:t>Tidal volume</a:t>
            </a:r>
            <a:r>
              <a:rPr lang="en-US" altLang="en-US" sz="2030" dirty="0">
                <a:solidFill>
                  <a:srgbClr val="FF0000"/>
                </a:solidFill>
                <a:latin typeface="+mn-lt"/>
              </a:rPr>
              <a:t> (</a:t>
            </a:r>
            <a:r>
              <a:rPr lang="en-US" altLang="en-US" sz="2030" dirty="0">
                <a:solidFill>
                  <a:schemeClr val="accent4">
                    <a:lumMod val="75000"/>
                  </a:schemeClr>
                </a:solidFill>
                <a:latin typeface="+mn-lt"/>
              </a:rPr>
              <a:t>500 ml</a:t>
            </a:r>
            <a:r>
              <a:rPr lang="en-US" altLang="en-US" sz="2030" dirty="0">
                <a:solidFill>
                  <a:srgbClr val="FF0000"/>
                </a:solidFill>
                <a:latin typeface="+mn-lt"/>
              </a:rPr>
              <a:t>) = Conductive zone (</a:t>
            </a:r>
            <a:r>
              <a:rPr lang="en-US" altLang="en-US" sz="2030" dirty="0">
                <a:solidFill>
                  <a:schemeClr val="accent4">
                    <a:lumMod val="75000"/>
                  </a:schemeClr>
                </a:solidFill>
                <a:latin typeface="+mn-lt"/>
              </a:rPr>
              <a:t>150 ml</a:t>
            </a:r>
            <a:r>
              <a:rPr lang="en-US" altLang="en-US" sz="2030" dirty="0">
                <a:solidFill>
                  <a:srgbClr val="FF0000"/>
                </a:solidFill>
                <a:latin typeface="+mn-lt"/>
              </a:rPr>
              <a:t>) + Respiratory zone (</a:t>
            </a:r>
            <a:r>
              <a:rPr lang="en-US" altLang="en-US" sz="2030" dirty="0">
                <a:solidFill>
                  <a:schemeClr val="accent4">
                    <a:lumMod val="75000"/>
                  </a:schemeClr>
                </a:solidFill>
                <a:latin typeface="+mn-lt"/>
              </a:rPr>
              <a:t>350 ml</a:t>
            </a:r>
            <a:r>
              <a:rPr lang="en-US" altLang="en-US" sz="2030" dirty="0">
                <a:solidFill>
                  <a:srgbClr val="FF0000"/>
                </a:solidFill>
                <a:latin typeface="+mn-lt"/>
              </a:rPr>
              <a:t>)</a:t>
            </a:r>
          </a:p>
          <a:p>
            <a:pPr algn="justLow">
              <a:spcBef>
                <a:spcPct val="0"/>
              </a:spcBef>
              <a:buClrTx/>
              <a:buSzTx/>
              <a:buFontTx/>
              <a:buNone/>
            </a:pPr>
            <a:endParaRPr lang="en-US" altLang="en-US" sz="2030" dirty="0">
              <a:solidFill>
                <a:srgbClr val="FF0000"/>
              </a:solidFill>
              <a:latin typeface="+mn-lt"/>
            </a:endParaRPr>
          </a:p>
        </p:txBody>
      </p:sp>
      <p:sp>
        <p:nvSpPr>
          <p:cNvPr id="12" name="Rectangle 11"/>
          <p:cNvSpPr>
            <a:spLocks noChangeArrowheads="1"/>
          </p:cNvSpPr>
          <p:nvPr/>
        </p:nvSpPr>
        <p:spPr bwMode="auto">
          <a:xfrm>
            <a:off x="2400710" y="3047251"/>
            <a:ext cx="1915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algn="justLow">
              <a:spcBef>
                <a:spcPct val="0"/>
              </a:spcBef>
              <a:buClrTx/>
              <a:buSzTx/>
              <a:buFontTx/>
              <a:buNone/>
            </a:pPr>
            <a:r>
              <a:rPr lang="en-US" altLang="en-US" sz="1400" b="1" u="sng" dirty="0">
                <a:solidFill>
                  <a:srgbClr val="002060"/>
                </a:solidFill>
                <a:latin typeface="Times New Roman" charset="0"/>
              </a:rPr>
              <a:t>Conduction Zone</a:t>
            </a:r>
          </a:p>
          <a:p>
            <a:pPr algn="justLow">
              <a:spcBef>
                <a:spcPct val="0"/>
              </a:spcBef>
              <a:buClrTx/>
              <a:buSzTx/>
              <a:buFontTx/>
              <a:buNone/>
            </a:pPr>
            <a:r>
              <a:rPr lang="en-US" altLang="en-US" sz="1400" b="1" u="sng" dirty="0">
                <a:solidFill>
                  <a:srgbClr val="002060"/>
                </a:solidFill>
                <a:latin typeface="Times New Roman" charset="0"/>
              </a:rPr>
              <a:t>= 150 ml</a:t>
            </a:r>
          </a:p>
        </p:txBody>
      </p:sp>
      <p:sp>
        <p:nvSpPr>
          <p:cNvPr id="13" name="Rectangle 12"/>
          <p:cNvSpPr>
            <a:spLocks noChangeArrowheads="1"/>
          </p:cNvSpPr>
          <p:nvPr/>
        </p:nvSpPr>
        <p:spPr bwMode="auto">
          <a:xfrm>
            <a:off x="1623128" y="5706466"/>
            <a:ext cx="34706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charset="2"/>
              <a:buChar char="§"/>
              <a:defRPr sz="2000">
                <a:solidFill>
                  <a:schemeClr val="tx1"/>
                </a:solidFill>
                <a:latin typeface="Arial" charset="0"/>
              </a:defRPr>
            </a:lvl9pPr>
          </a:lstStyle>
          <a:p>
            <a:pPr algn="justLow">
              <a:spcBef>
                <a:spcPct val="0"/>
              </a:spcBef>
              <a:buClrTx/>
              <a:buSzTx/>
              <a:buFontTx/>
              <a:buNone/>
            </a:pPr>
            <a:r>
              <a:rPr lang="en-US" altLang="en-US" sz="1400" b="1" u="sng" dirty="0">
                <a:solidFill>
                  <a:schemeClr val="accent2"/>
                </a:solidFill>
                <a:latin typeface="Times New Roman" charset="0"/>
              </a:rPr>
              <a:t>Respiratory Zone</a:t>
            </a:r>
            <a:r>
              <a:rPr lang="en-US" altLang="en-US" sz="1400" u="sng" dirty="0">
                <a:solidFill>
                  <a:schemeClr val="accent2"/>
                </a:solidFill>
                <a:latin typeface="Times New Roman" charset="0"/>
              </a:rPr>
              <a:t>= 350 ml</a:t>
            </a:r>
          </a:p>
        </p:txBody>
      </p:sp>
      <p:sp>
        <p:nvSpPr>
          <p:cNvPr id="14" name="Rectangle 13"/>
          <p:cNvSpPr/>
          <p:nvPr/>
        </p:nvSpPr>
        <p:spPr bwMode="auto">
          <a:xfrm rot="16200000">
            <a:off x="1502759" y="2037779"/>
            <a:ext cx="3021660" cy="2923783"/>
          </a:xfrm>
          <a:prstGeom prst="rect">
            <a:avLst/>
          </a:prstGeom>
          <a:noFill/>
          <a:ln w="53975">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marL="435100" indent="-435100" algn="r">
              <a:spcBef>
                <a:spcPct val="50000"/>
              </a:spcBef>
              <a:defRPr/>
            </a:pPr>
            <a:endParaRPr lang="en-US">
              <a:solidFill>
                <a:schemeClr val="tx1"/>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5</a:t>
            </a:fld>
            <a:endParaRPr lang="en-US" dirty="0"/>
          </a:p>
        </p:txBody>
      </p:sp>
      <p:pic>
        <p:nvPicPr>
          <p:cNvPr id="15" name="Picture 5" descr="C:\Documents and Settings\id009030\My Documents\UCE worksheets\diffus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63860" y="1714150"/>
            <a:ext cx="2900618" cy="26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2"/>
          <p:cNvSpPr txBox="1"/>
          <p:nvPr/>
        </p:nvSpPr>
        <p:spPr>
          <a:xfrm>
            <a:off x="9082306" y="0"/>
            <a:ext cx="3106519" cy="366395"/>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777" b="1" u="sng" dirty="0"/>
              <a:t>ONLY IN MALES’ SLIDES </a:t>
            </a:r>
          </a:p>
        </p:txBody>
      </p:sp>
    </p:spTree>
    <p:extLst>
      <p:ext uri="{BB962C8B-B14F-4D97-AF65-F5344CB8AC3E}">
        <p14:creationId xmlns:p14="http://schemas.microsoft.com/office/powerpoint/2010/main" val="1763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a:t>
            </a:r>
          </a:p>
        </p:txBody>
      </p:sp>
      <p:sp>
        <p:nvSpPr>
          <p:cNvPr id="3" name="Slide Number Placeholder 2"/>
          <p:cNvSpPr>
            <a:spLocks noGrp="1"/>
          </p:cNvSpPr>
          <p:nvPr>
            <p:ph type="sldNum" sz="quarter" idx="12"/>
          </p:nvPr>
        </p:nvSpPr>
        <p:spPr/>
        <p:txBody>
          <a:bodyPr/>
          <a:lstStyle/>
          <a:p>
            <a:fld id="{4929A69E-7D8F-4515-9605-0315ABD4F316}" type="slidenum">
              <a:rPr lang="en-US" smtClean="0"/>
              <a:pPr/>
              <a:t>6</a:t>
            </a:fld>
            <a:endParaRPr lang="en-US" dirty="0"/>
          </a:p>
        </p:txBody>
      </p:sp>
      <p:graphicFrame>
        <p:nvGraphicFramePr>
          <p:cNvPr id="4" name="Diagram 3"/>
          <p:cNvGraphicFramePr/>
          <p:nvPr>
            <p:extLst>
              <p:ext uri="{D42A27DB-BD31-4B8C-83A1-F6EECF244321}">
                <p14:modId xmlns:p14="http://schemas.microsoft.com/office/powerpoint/2010/main" val="784389303"/>
              </p:ext>
            </p:extLst>
          </p:nvPr>
        </p:nvGraphicFramePr>
        <p:xfrm>
          <a:off x="-3698676" y="-2547664"/>
          <a:ext cx="18254667" cy="10369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89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1804" y="32930"/>
            <a:ext cx="10442227" cy="1160247"/>
          </a:xfrm>
        </p:spPr>
        <p:txBody>
          <a:bodyPr>
            <a:noAutofit/>
          </a:bodyPr>
          <a:lstStyle/>
          <a:p>
            <a:r>
              <a:rPr lang="en-US" sz="3200" dirty="0"/>
              <a:t>Cont.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588" t="13645" r="37400" b="10222"/>
          <a:stretch/>
        </p:blipFill>
        <p:spPr>
          <a:xfrm>
            <a:off x="621804" y="1837016"/>
            <a:ext cx="3425457" cy="4400296"/>
          </a:xfrm>
          <a:prstGeom prst="rect">
            <a:avLst/>
          </a:prstGeom>
        </p:spPr>
      </p:pic>
      <p:sp>
        <p:nvSpPr>
          <p:cNvPr id="19" name="Rectangle: Diagonal Corners Rounded 18"/>
          <p:cNvSpPr/>
          <p:nvPr/>
        </p:nvSpPr>
        <p:spPr>
          <a:xfrm>
            <a:off x="4595712" y="3645024"/>
            <a:ext cx="6827291" cy="2592288"/>
          </a:xfrm>
          <a:prstGeom prst="round2DiagRect">
            <a:avLst/>
          </a:prstGeom>
          <a:solidFill>
            <a:schemeClr val="accent3">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u="sng" dirty="0">
              <a:solidFill>
                <a:schemeClr val="tx1"/>
              </a:solidFill>
              <a:ea typeface="Gill Sans" charset="0"/>
              <a:cs typeface="Gill Sans" charset="0"/>
            </a:endParaRPr>
          </a:p>
          <a:p>
            <a:endParaRPr lang="en-US" u="sng" dirty="0">
              <a:solidFill>
                <a:schemeClr val="tx1"/>
              </a:solidFill>
              <a:ea typeface="Gill Sans" charset="0"/>
              <a:cs typeface="Gill Sans" charset="0"/>
            </a:endParaRPr>
          </a:p>
          <a:p>
            <a:r>
              <a:rPr lang="en-US" u="sng" dirty="0">
                <a:solidFill>
                  <a:schemeClr val="tx1"/>
                </a:solidFill>
                <a:ea typeface="Gill Sans" charset="0"/>
                <a:cs typeface="Gill Sans" charset="0"/>
              </a:rPr>
              <a:t>Respiratory zone: </a:t>
            </a:r>
          </a:p>
          <a:p>
            <a:r>
              <a:rPr lang="en-US" dirty="0">
                <a:solidFill>
                  <a:schemeClr val="tx1"/>
                </a:solidFill>
                <a:ea typeface="Gill Sans" charset="0"/>
                <a:cs typeface="Gill Sans" charset="0"/>
              </a:rPr>
              <a:t>-Is found deep inside these thin-walled structures; allows inhaled oxygen (O2) to diffuse into the lung capillaries in exchange for carbon dioxide (CO2).</a:t>
            </a:r>
          </a:p>
          <a:p>
            <a:pPr marL="362583" indent="-362583">
              <a:buFontTx/>
              <a:buChar char="-"/>
            </a:pPr>
            <a:r>
              <a:rPr lang="en-US" dirty="0">
                <a:solidFill>
                  <a:schemeClr val="tx1"/>
                </a:solidFill>
              </a:rPr>
              <a:t>It occupies the space distal to the terminal bronchioles start from the respiratory bronchioles down to the alveolar sacs.</a:t>
            </a:r>
          </a:p>
          <a:p>
            <a:pPr marL="362583" indent="-362583">
              <a:buFontTx/>
              <a:buChar char="-"/>
            </a:pPr>
            <a:r>
              <a:rPr lang="en-US" dirty="0">
                <a:solidFill>
                  <a:schemeClr val="tx1"/>
                </a:solidFill>
              </a:rPr>
              <a:t>Where gas exchange takes place.</a:t>
            </a:r>
          </a:p>
          <a:p>
            <a:pPr marL="362583" indent="-362583">
              <a:buFontTx/>
              <a:buChar char="-"/>
            </a:pPr>
            <a:r>
              <a:rPr lang="en-US" dirty="0">
                <a:solidFill>
                  <a:schemeClr val="tx1"/>
                </a:solidFill>
                <a:ea typeface="Gill Sans" charset="0"/>
                <a:cs typeface="Gill Sans" charset="0"/>
              </a:rPr>
              <a:t>Two thirds of the tidal volume is lost here.</a:t>
            </a:r>
            <a:endParaRPr lang="en-US" dirty="0">
              <a:solidFill>
                <a:schemeClr val="tx1"/>
              </a:solidFill>
            </a:endParaRPr>
          </a:p>
          <a:p>
            <a:pPr marL="362583" indent="-362583">
              <a:buFontTx/>
              <a:buChar char="-"/>
            </a:pPr>
            <a:r>
              <a:rPr lang="en-US" dirty="0">
                <a:solidFill>
                  <a:srgbClr val="FF0000"/>
                </a:solidFill>
              </a:rPr>
              <a:t>Volume </a:t>
            </a:r>
            <a:r>
              <a:rPr lang="en-US" dirty="0">
                <a:solidFill>
                  <a:srgbClr val="FF0000"/>
                </a:solidFill>
                <a:sym typeface="Symbol"/>
              </a:rPr>
              <a:t></a:t>
            </a:r>
            <a:r>
              <a:rPr lang="en-US" dirty="0">
                <a:solidFill>
                  <a:srgbClr val="FF0000"/>
                </a:solidFill>
              </a:rPr>
              <a:t> 350ml/min</a:t>
            </a:r>
          </a:p>
          <a:p>
            <a:pPr marL="362583" indent="-362583">
              <a:buFontTx/>
              <a:buChar char="-"/>
            </a:pPr>
            <a:endParaRPr lang="en-US" dirty="0">
              <a:solidFill>
                <a:schemeClr val="tx1"/>
              </a:solidFill>
            </a:endParaRPr>
          </a:p>
          <a:p>
            <a:pPr marL="362583" indent="-362583">
              <a:buFontTx/>
              <a:buChar char="-"/>
            </a:pPr>
            <a:endParaRPr lang="en-US" dirty="0">
              <a:solidFill>
                <a:schemeClr val="tx1"/>
              </a:solidFill>
            </a:endParaRPr>
          </a:p>
        </p:txBody>
      </p:sp>
      <p:sp>
        <p:nvSpPr>
          <p:cNvPr id="20" name="Rectangle: Diagonal Corners Rounded 19"/>
          <p:cNvSpPr/>
          <p:nvPr/>
        </p:nvSpPr>
        <p:spPr>
          <a:xfrm>
            <a:off x="4595712" y="2704838"/>
            <a:ext cx="6827292" cy="796632"/>
          </a:xfrm>
          <a:prstGeom prst="round2DiagRect">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a:solidFill>
                  <a:schemeClr val="tx1"/>
                </a:solidFill>
                <a:ea typeface="Gill Sans" charset="0"/>
                <a:cs typeface="Gill Sans" charset="0"/>
              </a:rPr>
              <a:t>The conducting zone: </a:t>
            </a:r>
            <a:r>
              <a:rPr lang="en-US" dirty="0">
                <a:solidFill>
                  <a:schemeClr val="tx1"/>
                </a:solidFill>
                <a:ea typeface="Gill Sans" charset="0"/>
                <a:cs typeface="Gill Sans" charset="0"/>
              </a:rPr>
              <a:t>Structures form a continuous passageway for air to move in and out of the lungs.</a:t>
            </a:r>
          </a:p>
        </p:txBody>
      </p:sp>
      <p:sp>
        <p:nvSpPr>
          <p:cNvPr id="22" name="Rectangle 21"/>
          <p:cNvSpPr/>
          <p:nvPr/>
        </p:nvSpPr>
        <p:spPr>
          <a:xfrm>
            <a:off x="1773932" y="1224553"/>
            <a:ext cx="9876266" cy="444336"/>
          </a:xfrm>
          <a:prstGeom prst="rect">
            <a:avLst/>
          </a:prstGeom>
        </p:spPr>
        <p:txBody>
          <a:bodyPr wrap="square">
            <a:spAutoFit/>
          </a:bodyPr>
          <a:lstStyle/>
          <a:p>
            <a:pPr algn="justLow"/>
            <a:r>
              <a:rPr lang="en-US" altLang="en-US" sz="2283" dirty="0">
                <a:ea typeface="Gill Sans" charset="0"/>
                <a:cs typeface="Gill Sans" charset="0"/>
              </a:rPr>
              <a:t>Tidal volume </a:t>
            </a:r>
            <a:r>
              <a:rPr lang="en-US" altLang="en-US" sz="2283" dirty="0">
                <a:solidFill>
                  <a:schemeClr val="accent4">
                    <a:lumMod val="75000"/>
                  </a:schemeClr>
                </a:solidFill>
                <a:ea typeface="Gill Sans" charset="0"/>
                <a:cs typeface="Gill Sans" charset="0"/>
              </a:rPr>
              <a:t>500 </a:t>
            </a:r>
            <a:r>
              <a:rPr lang="en-US" altLang="en-US" sz="2283" dirty="0">
                <a:ea typeface="Gill Sans" charset="0"/>
                <a:cs typeface="Gill Sans" charset="0"/>
              </a:rPr>
              <a:t>= </a:t>
            </a:r>
            <a:r>
              <a:rPr lang="en-US" altLang="en-US" sz="2283" dirty="0">
                <a:solidFill>
                  <a:schemeClr val="accent4">
                    <a:lumMod val="75000"/>
                  </a:schemeClr>
                </a:solidFill>
                <a:ea typeface="Gill Sans" charset="0"/>
                <a:cs typeface="Gill Sans" charset="0"/>
              </a:rPr>
              <a:t>150 </a:t>
            </a:r>
            <a:r>
              <a:rPr lang="en-US" altLang="en-US" sz="2283" dirty="0">
                <a:ea typeface="Gill Sans" charset="0"/>
                <a:cs typeface="Gill Sans" charset="0"/>
              </a:rPr>
              <a:t>(Conduction Zone) +  </a:t>
            </a:r>
            <a:r>
              <a:rPr lang="en-US" altLang="en-US" sz="2283" dirty="0">
                <a:solidFill>
                  <a:schemeClr val="accent4">
                    <a:lumMod val="75000"/>
                  </a:schemeClr>
                </a:solidFill>
                <a:ea typeface="Gill Sans" charset="0"/>
                <a:cs typeface="Gill Sans" charset="0"/>
              </a:rPr>
              <a:t>350 </a:t>
            </a:r>
            <a:r>
              <a:rPr lang="en-US" altLang="en-US" sz="2283" dirty="0">
                <a:ea typeface="Gill Sans" charset="0"/>
                <a:cs typeface="Gill Sans" charset="0"/>
              </a:rPr>
              <a:t>(Respiratory Zone) </a:t>
            </a:r>
          </a:p>
        </p:txBody>
      </p:sp>
      <p:sp>
        <p:nvSpPr>
          <p:cNvPr id="6" name="Slide Number Placeholder 5"/>
          <p:cNvSpPr>
            <a:spLocks noGrp="1"/>
          </p:cNvSpPr>
          <p:nvPr>
            <p:ph type="sldNum" sz="quarter" idx="12"/>
          </p:nvPr>
        </p:nvSpPr>
        <p:spPr>
          <a:xfrm>
            <a:off x="938196" y="6387363"/>
            <a:ext cx="1913376" cy="318898"/>
          </a:xfrm>
        </p:spPr>
        <p:txBody>
          <a:bodyPr/>
          <a:lstStyle/>
          <a:p>
            <a:fld id="{4929A69E-7D8F-4515-9605-0315ABD4F316}" type="slidenum">
              <a:rPr lang="en-US" smtClean="0"/>
              <a:pPr/>
              <a:t>7</a:t>
            </a:fld>
            <a:endParaRPr lang="en-US" dirty="0"/>
          </a:p>
        </p:txBody>
      </p:sp>
      <p:sp>
        <p:nvSpPr>
          <p:cNvPr id="10" name="Rectangle: Diagonal Corners Rounded 19"/>
          <p:cNvSpPr/>
          <p:nvPr/>
        </p:nvSpPr>
        <p:spPr>
          <a:xfrm>
            <a:off x="4595712" y="1819098"/>
            <a:ext cx="6827292" cy="670178"/>
          </a:xfrm>
          <a:prstGeom prst="round2Diag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0398"/>
            <a:r>
              <a:rPr lang="en-US" u="sng" dirty="0">
                <a:solidFill>
                  <a:schemeClr val="tx1"/>
                </a:solidFill>
              </a:rPr>
              <a:t>Tidal Volume (</a:t>
            </a:r>
            <a:r>
              <a:rPr lang="en-US" u="sng" dirty="0" err="1">
                <a:solidFill>
                  <a:schemeClr val="tx1"/>
                </a:solidFill>
              </a:rPr>
              <a:t>Vt</a:t>
            </a:r>
            <a:r>
              <a:rPr lang="en-US" u="sng" dirty="0">
                <a:solidFill>
                  <a:schemeClr val="tx1"/>
                </a:solidFill>
              </a:rPr>
              <a:t>): </a:t>
            </a:r>
            <a:r>
              <a:rPr lang="en-US" dirty="0">
                <a:solidFill>
                  <a:schemeClr val="tx1"/>
                </a:solidFill>
              </a:rPr>
              <a:t>Normal amount of air we inspire and expire. </a:t>
            </a:r>
          </a:p>
        </p:txBody>
      </p:sp>
    </p:spTree>
    <p:extLst>
      <p:ext uri="{BB962C8B-B14F-4D97-AF65-F5344CB8AC3E}">
        <p14:creationId xmlns:p14="http://schemas.microsoft.com/office/powerpoint/2010/main" val="210385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77788" y="1333457"/>
            <a:ext cx="8974680" cy="477965"/>
          </a:xfrm>
        </p:spPr>
        <p:txBody>
          <a:bodyPr>
            <a:normAutofit/>
          </a:bodyPr>
          <a:lstStyle/>
          <a:p>
            <a:pPr algn="ctr"/>
            <a:r>
              <a:rPr lang="en-US" altLang="en-US" sz="2283" dirty="0"/>
              <a:t>Parts of the respiratory tract not participating in gas exchange:</a:t>
            </a:r>
          </a:p>
          <a:p>
            <a:pPr algn="ctr"/>
            <a:endParaRPr lang="en-US" altLang="en-US" sz="2283" dirty="0">
              <a:solidFill>
                <a:srgbClr val="FF0000"/>
              </a:solidFill>
            </a:endParaRPr>
          </a:p>
          <a:p>
            <a:pPr marL="0" indent="0">
              <a:buNone/>
            </a:pPr>
            <a:endParaRPr lang="en-US" dirty="0"/>
          </a:p>
        </p:txBody>
      </p:sp>
      <p:sp>
        <p:nvSpPr>
          <p:cNvPr id="5" name="Title 1"/>
          <p:cNvSpPr>
            <a:spLocks noGrp="1"/>
          </p:cNvSpPr>
          <p:nvPr>
            <p:ph type="title"/>
          </p:nvPr>
        </p:nvSpPr>
        <p:spPr>
          <a:xfrm>
            <a:off x="135902" y="21369"/>
            <a:ext cx="10442227" cy="1160247"/>
          </a:xfrm>
        </p:spPr>
        <p:txBody>
          <a:bodyPr>
            <a:normAutofit/>
          </a:bodyPr>
          <a:lstStyle/>
          <a:p>
            <a:pPr marL="580134" lvl="1" algn="l" rtl="0">
              <a:spcBef>
                <a:spcPct val="0"/>
              </a:spcBef>
              <a:buClr>
                <a:schemeClr val="folHlink"/>
              </a:buClr>
              <a:buSzPct val="90000"/>
              <a:defRPr/>
            </a:pPr>
            <a:r>
              <a:rPr lang="en-US" altLang="en-US" sz="3200" kern="1200" dirty="0">
                <a:solidFill>
                  <a:schemeClr val="tx2"/>
                </a:solidFill>
                <a:latin typeface="+mj-lt"/>
                <a:ea typeface="+mj-ea"/>
                <a:cs typeface="+mj-cs"/>
              </a:rPr>
              <a:t>Dead Space </a:t>
            </a:r>
          </a:p>
        </p:txBody>
      </p:sp>
      <p:sp>
        <p:nvSpPr>
          <p:cNvPr id="2" name="Rectangle: Diagonal Corners Rounded 1"/>
          <p:cNvSpPr/>
          <p:nvPr/>
        </p:nvSpPr>
        <p:spPr>
          <a:xfrm>
            <a:off x="1197868" y="4886612"/>
            <a:ext cx="9784157" cy="1261834"/>
          </a:xfrm>
          <a:prstGeom prst="round2Diag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30" dirty="0">
                <a:solidFill>
                  <a:schemeClr val="bg1">
                    <a:lumMod val="50000"/>
                  </a:schemeClr>
                </a:solidFill>
              </a:rPr>
              <a:t>Extra:  dead space is the volume of air which is inhaled that does not take part in the gas exchange, either because it (1) remains in the conducting airways, or (2) reaches alveoli that are not perfused or poorly perfused. In other words, not all the air in each breath is available for the exchange of oxygen and carbon dioxide</a:t>
            </a:r>
            <a:r>
              <a:rPr lang="en-US" sz="2030" dirty="0">
                <a:solidFill>
                  <a:schemeClr val="tx1"/>
                </a:solidFill>
              </a:rPr>
              <a:t>.</a:t>
            </a:r>
          </a:p>
        </p:txBody>
      </p:sp>
      <p:sp>
        <p:nvSpPr>
          <p:cNvPr id="10" name="Rectangle: Rounded Corners 9"/>
          <p:cNvSpPr/>
          <p:nvPr/>
        </p:nvSpPr>
        <p:spPr>
          <a:xfrm>
            <a:off x="1197868" y="1916833"/>
            <a:ext cx="3953434" cy="255126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kern="0" dirty="0">
                <a:solidFill>
                  <a:schemeClr val="tx1"/>
                </a:solidFill>
              </a:rPr>
              <a:t>Anatomical Dead </a:t>
            </a:r>
            <a:r>
              <a:rPr lang="en-GB" sz="1600" b="1" kern="0">
                <a:solidFill>
                  <a:schemeClr val="tx1"/>
                </a:solidFill>
              </a:rPr>
              <a:t>Space:</a:t>
            </a:r>
          </a:p>
          <a:p>
            <a:endParaRPr lang="en-US" sz="1600" b="1" dirty="0">
              <a:solidFill>
                <a:schemeClr val="tx1"/>
              </a:solidFill>
            </a:endParaRPr>
          </a:p>
          <a:p>
            <a:r>
              <a:rPr lang="en-US" sz="1600" dirty="0">
                <a:solidFill>
                  <a:schemeClr val="tx1">
                    <a:lumMod val="85000"/>
                    <a:lumOff val="15000"/>
                  </a:schemeClr>
                </a:solidFill>
              </a:rPr>
              <a:t>-      </a:t>
            </a:r>
            <a:r>
              <a:rPr lang="en-US" sz="1600" dirty="0" err="1">
                <a:solidFill>
                  <a:schemeClr val="tx1">
                    <a:lumMod val="85000"/>
                    <a:lumOff val="15000"/>
                  </a:schemeClr>
                </a:solidFill>
              </a:rPr>
              <a:t>Tracheo</a:t>
            </a:r>
            <a:r>
              <a:rPr lang="en-US" sz="1600" dirty="0">
                <a:solidFill>
                  <a:schemeClr val="tx1">
                    <a:lumMod val="85000"/>
                    <a:lumOff val="15000"/>
                  </a:schemeClr>
                </a:solidFill>
              </a:rPr>
              <a:t>-bronchial tree (</a:t>
            </a:r>
            <a:r>
              <a:rPr lang="en-US" sz="1600" dirty="0">
                <a:solidFill>
                  <a:schemeClr val="tx1"/>
                </a:solidFill>
              </a:rPr>
              <a:t>the air-conducting system) </a:t>
            </a:r>
            <a:r>
              <a:rPr lang="en-US" sz="1600" dirty="0">
                <a:solidFill>
                  <a:schemeClr val="tx1">
                    <a:lumMod val="85000"/>
                    <a:lumOff val="15000"/>
                  </a:schemeClr>
                </a:solidFill>
              </a:rPr>
              <a:t>down to respiratory bronchioles. </a:t>
            </a:r>
          </a:p>
          <a:p>
            <a:pPr marL="362583" indent="-362583">
              <a:buFontTx/>
              <a:buChar char="-"/>
            </a:pPr>
            <a:r>
              <a:rPr lang="en-US" sz="1600" dirty="0">
                <a:solidFill>
                  <a:schemeClr val="tx1">
                    <a:lumMod val="85000"/>
                    <a:lumOff val="15000"/>
                  </a:schemeClr>
                </a:solidFill>
              </a:rPr>
              <a:t>Normally </a:t>
            </a:r>
            <a:r>
              <a:rPr lang="en-US" sz="1600" dirty="0">
                <a:solidFill>
                  <a:srgbClr val="FF0000"/>
                </a:solidFill>
              </a:rPr>
              <a:t>2ml/kg </a:t>
            </a:r>
            <a:r>
              <a:rPr lang="en-US" sz="1600" dirty="0">
                <a:solidFill>
                  <a:schemeClr val="tx1">
                    <a:lumMod val="85000"/>
                    <a:lumOff val="15000"/>
                  </a:schemeClr>
                </a:solidFill>
              </a:rPr>
              <a:t>or </a:t>
            </a:r>
            <a:r>
              <a:rPr lang="en-US" sz="1600" dirty="0">
                <a:solidFill>
                  <a:srgbClr val="FF0000"/>
                </a:solidFill>
              </a:rPr>
              <a:t>150ml</a:t>
            </a:r>
            <a:r>
              <a:rPr lang="en-US" sz="1600" dirty="0">
                <a:solidFill>
                  <a:schemeClr val="tx1">
                    <a:lumMod val="85000"/>
                    <a:lumOff val="15000"/>
                  </a:schemeClr>
                </a:solidFill>
              </a:rPr>
              <a:t> in an adult, roughly a </a:t>
            </a:r>
            <a:r>
              <a:rPr lang="en-US" sz="1600" u="sng" dirty="0">
                <a:solidFill>
                  <a:schemeClr val="tx1">
                    <a:lumMod val="85000"/>
                    <a:lumOff val="15000"/>
                  </a:schemeClr>
                </a:solidFill>
              </a:rPr>
              <a:t>third of the tidal volume is lost here.</a:t>
            </a:r>
          </a:p>
          <a:p>
            <a:pPr marL="362583" indent="-362583">
              <a:buFontTx/>
              <a:buChar char="-"/>
            </a:pPr>
            <a:r>
              <a:rPr lang="en-US" sz="1600" dirty="0">
                <a:solidFill>
                  <a:schemeClr val="tx1"/>
                </a:solidFill>
              </a:rPr>
              <a:t>No gas exchange</a:t>
            </a:r>
            <a:endParaRPr lang="en-US" sz="1600" u="sng" dirty="0">
              <a:solidFill>
                <a:schemeClr val="tx1"/>
              </a:solidFill>
            </a:endParaRPr>
          </a:p>
          <a:p>
            <a:endParaRPr lang="en-US" sz="1600" u="sng" dirty="0">
              <a:solidFill>
                <a:schemeClr val="tx1">
                  <a:lumMod val="85000"/>
                  <a:lumOff val="15000"/>
                </a:schemeClr>
              </a:solidFill>
            </a:endParaRPr>
          </a:p>
        </p:txBody>
      </p:sp>
      <p:sp>
        <p:nvSpPr>
          <p:cNvPr id="13" name="Rectangle: Rounded Corners 12"/>
          <p:cNvSpPr/>
          <p:nvPr/>
        </p:nvSpPr>
        <p:spPr>
          <a:xfrm>
            <a:off x="5322765" y="1916832"/>
            <a:ext cx="2817523" cy="255126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kern="0" dirty="0">
                <a:solidFill>
                  <a:schemeClr val="tx1"/>
                </a:solidFill>
              </a:rPr>
              <a:t>Alveolar Dead Space:</a:t>
            </a:r>
            <a:endParaRPr lang="en-US" sz="1600" b="1" dirty="0">
              <a:solidFill>
                <a:schemeClr val="tx1"/>
              </a:solidFill>
            </a:endParaRPr>
          </a:p>
          <a:p>
            <a:pPr algn="ctr"/>
            <a:endParaRPr lang="en-US" sz="1600" dirty="0">
              <a:solidFill>
                <a:schemeClr val="tx1">
                  <a:lumMod val="85000"/>
                  <a:lumOff val="15000"/>
                </a:schemeClr>
              </a:solidFill>
            </a:endParaRPr>
          </a:p>
          <a:p>
            <a:pPr algn="ctr"/>
            <a:r>
              <a:rPr lang="en-US" sz="1600" dirty="0">
                <a:solidFill>
                  <a:schemeClr val="tx1">
                    <a:lumMod val="85000"/>
                    <a:lumOff val="15000"/>
                  </a:schemeClr>
                </a:solidFill>
              </a:rPr>
              <a:t>Non-perfused alveoli</a:t>
            </a:r>
            <a:br>
              <a:rPr lang="en-US" sz="1600" dirty="0">
                <a:solidFill>
                  <a:schemeClr val="tx1">
                    <a:lumMod val="85000"/>
                    <a:lumOff val="15000"/>
                  </a:schemeClr>
                </a:solidFill>
              </a:rPr>
            </a:br>
            <a:r>
              <a:rPr lang="en-US" sz="1600" dirty="0">
                <a:solidFill>
                  <a:schemeClr val="bg1">
                    <a:lumMod val="50000"/>
                  </a:schemeClr>
                </a:solidFill>
              </a:rPr>
              <a:t>perfused: supply (an organ or tissue) with a fluid by circulating it through blood vessels or other natural channels.</a:t>
            </a:r>
            <a:endParaRPr lang="en-US" sz="1600" u="sng" dirty="0">
              <a:solidFill>
                <a:schemeClr val="bg1">
                  <a:lumMod val="50000"/>
                </a:schemeClr>
              </a:solidFill>
            </a:endParaRPr>
          </a:p>
        </p:txBody>
      </p:sp>
      <p:sp>
        <p:nvSpPr>
          <p:cNvPr id="16" name="Rectangle: Rounded Corners 15"/>
          <p:cNvSpPr/>
          <p:nvPr/>
        </p:nvSpPr>
        <p:spPr>
          <a:xfrm>
            <a:off x="8311752" y="1927555"/>
            <a:ext cx="2670273" cy="1524617"/>
          </a:xfrm>
          <a:prstGeom prst="round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600" b="1" kern="0" dirty="0">
                <a:solidFill>
                  <a:schemeClr val="tx1"/>
                </a:solidFill>
              </a:rPr>
              <a:t>Physiologic Dead Space:</a:t>
            </a:r>
            <a:endParaRPr lang="en-US" sz="1600" b="1" dirty="0">
              <a:solidFill>
                <a:schemeClr val="tx1"/>
              </a:solidFill>
            </a:endParaRPr>
          </a:p>
          <a:p>
            <a:pPr algn="ctr"/>
            <a:endParaRPr lang="en-GB" sz="1600" kern="0" dirty="0">
              <a:solidFill>
                <a:schemeClr val="tx1"/>
              </a:solidFill>
            </a:endParaRPr>
          </a:p>
          <a:p>
            <a:pPr algn="ctr"/>
            <a:r>
              <a:rPr lang="en-GB" sz="1600" kern="0" dirty="0">
                <a:solidFill>
                  <a:schemeClr val="tx1"/>
                </a:solidFill>
              </a:rPr>
              <a:t>Anatomical Dead Space+ Alveolar Dead Space</a:t>
            </a:r>
            <a:endParaRPr lang="en-US" sz="1600" u="sng" dirty="0">
              <a:solidFill>
                <a:schemeClr val="tx1"/>
              </a:solidFill>
            </a:endParaRPr>
          </a:p>
        </p:txBody>
      </p:sp>
      <p:sp>
        <p:nvSpPr>
          <p:cNvPr id="6" name="TextBox 5"/>
          <p:cNvSpPr txBox="1"/>
          <p:nvPr/>
        </p:nvSpPr>
        <p:spPr>
          <a:xfrm>
            <a:off x="8175761" y="3452172"/>
            <a:ext cx="2806264" cy="1384995"/>
          </a:xfrm>
          <a:prstGeom prst="rect">
            <a:avLst/>
          </a:prstGeom>
          <a:noFill/>
        </p:spPr>
        <p:txBody>
          <a:bodyPr wrap="square" rtlCol="0">
            <a:spAutoFit/>
          </a:bodyPr>
          <a:lstStyle/>
          <a:p>
            <a:pPr marL="362583" indent="-362583" algn="just">
              <a:buFont typeface="Arial" charset="0"/>
              <a:buChar char="•"/>
            </a:pPr>
            <a:r>
              <a:rPr lang="en-US" sz="1400" dirty="0">
                <a:solidFill>
                  <a:srgbClr val="DDE9EC">
                    <a:lumMod val="50000"/>
                  </a:srgbClr>
                </a:solidFill>
              </a:rPr>
              <a:t>No diffusion in “Anatomical Dead Space” is normal </a:t>
            </a:r>
          </a:p>
          <a:p>
            <a:pPr marL="362583" indent="-362583" algn="just">
              <a:buFont typeface="Arial" charset="0"/>
              <a:buChar char="•"/>
            </a:pPr>
            <a:r>
              <a:rPr lang="en-US" sz="1400" dirty="0">
                <a:solidFill>
                  <a:srgbClr val="DDE9EC">
                    <a:lumMod val="50000"/>
                  </a:srgbClr>
                </a:solidFill>
              </a:rPr>
              <a:t>No diffusion in “Alveolar Dead Space” (nonfunctioning alveoli) is pathological</a:t>
            </a:r>
            <a:r>
              <a:rPr lang="en-US" sz="1400" dirty="0"/>
              <a:t> </a:t>
            </a:r>
            <a:r>
              <a:rPr lang="en-US" sz="1400" dirty="0">
                <a:solidFill>
                  <a:schemeClr val="bg1">
                    <a:lumMod val="75000"/>
                  </a:schemeClr>
                </a:solidFill>
              </a:rPr>
              <a:t>due to edema or fibrosis </a:t>
            </a:r>
          </a:p>
        </p:txBody>
      </p:sp>
      <p:sp>
        <p:nvSpPr>
          <p:cNvPr id="7" name="TextBox 6"/>
          <p:cNvSpPr txBox="1"/>
          <p:nvPr/>
        </p:nvSpPr>
        <p:spPr>
          <a:xfrm>
            <a:off x="1544493" y="6381328"/>
            <a:ext cx="9126089" cy="366395"/>
          </a:xfrm>
          <a:prstGeom prst="rect">
            <a:avLst/>
          </a:prstGeom>
          <a:noFill/>
        </p:spPr>
        <p:txBody>
          <a:bodyPr wrap="none" rtlCol="0">
            <a:spAutoFit/>
          </a:bodyPr>
          <a:lstStyle/>
          <a:p>
            <a:r>
              <a:rPr lang="en-US" sz="1777" dirty="0">
                <a:solidFill>
                  <a:srgbClr val="FF0000"/>
                </a:solidFill>
              </a:rPr>
              <a:t>Diffusion occurs only in alveoli. If there is no diffusion in alveoli, it is due to pathological reasons. </a:t>
            </a:r>
          </a:p>
        </p:txBody>
      </p:sp>
      <p:sp>
        <p:nvSpPr>
          <p:cNvPr id="8" name="Slide Number Placeholder 7"/>
          <p:cNvSpPr>
            <a:spLocks noGrp="1"/>
          </p:cNvSpPr>
          <p:nvPr>
            <p:ph type="sldNum" sz="quarter" idx="12"/>
          </p:nvPr>
        </p:nvSpPr>
        <p:spPr/>
        <p:txBody>
          <a:bodyPr/>
          <a:lstStyle/>
          <a:p>
            <a:fld id="{4929A69E-7D8F-4515-9605-0315ABD4F316}" type="slidenum">
              <a:rPr lang="en-US" smtClean="0"/>
              <a:pPr/>
              <a:t>8</a:t>
            </a:fld>
            <a:endParaRPr lang="en-US" dirty="0"/>
          </a:p>
        </p:txBody>
      </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2751" y="375734"/>
            <a:ext cx="934064" cy="934064"/>
          </a:xfrm>
          <a:prstGeom prst="rect">
            <a:avLst/>
          </a:prstGeom>
        </p:spPr>
      </p:pic>
      <p:sp>
        <p:nvSpPr>
          <p:cNvPr id="18" name="TextBox 12"/>
          <p:cNvSpPr txBox="1"/>
          <p:nvPr/>
        </p:nvSpPr>
        <p:spPr>
          <a:xfrm>
            <a:off x="9072332" y="-18937"/>
            <a:ext cx="3106519" cy="366395"/>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777" b="1" u="sng" dirty="0"/>
              <a:t>ONLY IN MALES’ SLIDES </a:t>
            </a:r>
          </a:p>
        </p:txBody>
      </p:sp>
    </p:spTree>
    <p:extLst>
      <p:ext uri="{BB962C8B-B14F-4D97-AF65-F5344CB8AC3E}">
        <p14:creationId xmlns:p14="http://schemas.microsoft.com/office/powerpoint/2010/main" val="48307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43095" y="4229305"/>
            <a:ext cx="6696966" cy="2032111"/>
          </a:xfrm>
          <a:prstGeom prst="rect">
            <a:avLst/>
          </a:prstGeom>
          <a:solidFill>
            <a:schemeClr val="accent3">
              <a:lumMod val="60000"/>
              <a:lumOff val="40000"/>
              <a:alpha val="3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p:cNvSpPr/>
          <p:nvPr/>
        </p:nvSpPr>
        <p:spPr>
          <a:xfrm>
            <a:off x="7340061" y="1465963"/>
            <a:ext cx="4298967" cy="2511741"/>
          </a:xfrm>
          <a:prstGeom prst="rect">
            <a:avLst/>
          </a:prstGeom>
          <a:solidFill>
            <a:schemeClr val="accent3">
              <a:lumMod val="60000"/>
              <a:lumOff val="40000"/>
              <a:alpha val="3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Title 1"/>
          <p:cNvSpPr>
            <a:spLocks noGrp="1"/>
          </p:cNvSpPr>
          <p:nvPr>
            <p:ph type="title"/>
          </p:nvPr>
        </p:nvSpPr>
        <p:spPr>
          <a:xfrm>
            <a:off x="35723" y="29194"/>
            <a:ext cx="10442227" cy="1160247"/>
          </a:xfrm>
        </p:spPr>
        <p:txBody>
          <a:bodyPr>
            <a:noAutofit/>
          </a:bodyPr>
          <a:lstStyle/>
          <a:p>
            <a:pPr marL="580134" lvl="1" algn="l" rtl="0">
              <a:spcBef>
                <a:spcPct val="0"/>
              </a:spcBef>
              <a:buClr>
                <a:schemeClr val="folHlink"/>
              </a:buClr>
              <a:buSzPct val="90000"/>
              <a:defRPr/>
            </a:pPr>
            <a:r>
              <a:rPr lang="en-US" sz="3200" kern="1200" dirty="0">
                <a:solidFill>
                  <a:schemeClr val="tx2"/>
                </a:solidFill>
                <a:latin typeface="+mj-lt"/>
                <a:ea typeface="+mj-ea"/>
                <a:cs typeface="+mj-cs"/>
              </a:rPr>
              <a:t>Pollution and Disease Pattern</a:t>
            </a:r>
          </a:p>
        </p:txBody>
      </p:sp>
      <p:sp>
        <p:nvSpPr>
          <p:cNvPr id="8" name="Content Placeholder 7"/>
          <p:cNvSpPr>
            <a:spLocks noGrp="1"/>
          </p:cNvSpPr>
          <p:nvPr>
            <p:ph sz="quarter" idx="1"/>
          </p:nvPr>
        </p:nvSpPr>
        <p:spPr>
          <a:xfrm>
            <a:off x="643095" y="4337707"/>
            <a:ext cx="7098318" cy="1755589"/>
          </a:xfrm>
        </p:spPr>
        <p:txBody>
          <a:bodyPr>
            <a:normAutofit/>
          </a:bodyPr>
          <a:lstStyle/>
          <a:p>
            <a:pPr marL="0" indent="0">
              <a:buNone/>
            </a:pPr>
            <a:r>
              <a:rPr lang="en-US" sz="1800" dirty="0"/>
              <a:t>Dust particles with an aerodynamic diameter of: </a:t>
            </a:r>
            <a:br>
              <a:rPr lang="en-US" sz="1800" dirty="0"/>
            </a:br>
            <a:r>
              <a:rPr lang="en-US" sz="1800" dirty="0">
                <a:solidFill>
                  <a:schemeClr val="accent4">
                    <a:lumMod val="75000"/>
                  </a:schemeClr>
                </a:solidFill>
              </a:rPr>
              <a:t>10</a:t>
            </a:r>
            <a:r>
              <a:rPr lang="en-US" altLang="en-US" sz="1800" dirty="0">
                <a:solidFill>
                  <a:schemeClr val="accent4">
                    <a:lumMod val="75000"/>
                  </a:schemeClr>
                </a:solidFill>
                <a:sym typeface="Symbol" panose="05050102010706020507" pitchFamily="18" charset="2"/>
              </a:rPr>
              <a:t> </a:t>
            </a:r>
            <a:r>
              <a:rPr lang="en-US" sz="1800" dirty="0">
                <a:solidFill>
                  <a:schemeClr val="accent4">
                    <a:lumMod val="75000"/>
                  </a:schemeClr>
                </a:solidFill>
              </a:rPr>
              <a:t>m </a:t>
            </a:r>
            <a:r>
              <a:rPr lang="en-US" sz="1800" dirty="0"/>
              <a:t>=  nose and pharynx. </a:t>
            </a:r>
            <a:br>
              <a:rPr lang="en-US" sz="1800" dirty="0"/>
            </a:br>
            <a:r>
              <a:rPr lang="en-US" sz="1800" dirty="0">
                <a:solidFill>
                  <a:schemeClr val="accent4">
                    <a:lumMod val="75000"/>
                  </a:schemeClr>
                </a:solidFill>
              </a:rPr>
              <a:t>2-10</a:t>
            </a:r>
            <a:r>
              <a:rPr lang="en-US" altLang="en-US" sz="1800" dirty="0">
                <a:solidFill>
                  <a:schemeClr val="accent4">
                    <a:lumMod val="75000"/>
                  </a:schemeClr>
                </a:solidFill>
                <a:sym typeface="Symbol" panose="05050102010706020507" pitchFamily="18" charset="2"/>
              </a:rPr>
              <a:t> </a:t>
            </a:r>
            <a:r>
              <a:rPr lang="en-US" sz="1800" dirty="0">
                <a:solidFill>
                  <a:schemeClr val="accent4">
                    <a:lumMod val="75000"/>
                  </a:schemeClr>
                </a:solidFill>
              </a:rPr>
              <a:t>m </a:t>
            </a:r>
            <a:r>
              <a:rPr lang="en-US" sz="1800" dirty="0"/>
              <a:t>= </a:t>
            </a:r>
            <a:r>
              <a:rPr lang="en-US" sz="1800" dirty="0" err="1"/>
              <a:t>tracheo</a:t>
            </a:r>
            <a:r>
              <a:rPr lang="en-US" sz="1800" dirty="0"/>
              <a:t>-bronchial tree</a:t>
            </a:r>
            <a:br>
              <a:rPr lang="en-US" sz="1800" dirty="0"/>
            </a:br>
            <a:r>
              <a:rPr lang="en-US" sz="1800" dirty="0">
                <a:solidFill>
                  <a:schemeClr val="accent4">
                    <a:lumMod val="75000"/>
                  </a:schemeClr>
                </a:solidFill>
              </a:rPr>
              <a:t>0.1-2</a:t>
            </a:r>
            <a:r>
              <a:rPr lang="en-US" altLang="en-US" sz="1800" dirty="0">
                <a:solidFill>
                  <a:schemeClr val="accent4">
                    <a:lumMod val="75000"/>
                  </a:schemeClr>
                </a:solidFill>
                <a:sym typeface="Symbol" panose="05050102010706020507" pitchFamily="18" charset="2"/>
              </a:rPr>
              <a:t> </a:t>
            </a:r>
            <a:r>
              <a:rPr lang="en-US" sz="1800" dirty="0">
                <a:solidFill>
                  <a:schemeClr val="accent4">
                    <a:lumMod val="75000"/>
                  </a:schemeClr>
                </a:solidFill>
              </a:rPr>
              <a:t>m </a:t>
            </a:r>
            <a:r>
              <a:rPr lang="en-US" sz="1800" dirty="0"/>
              <a:t>within the alveoli. </a:t>
            </a:r>
            <a:br>
              <a:rPr lang="en-US" sz="1800" dirty="0"/>
            </a:br>
            <a:br>
              <a:rPr lang="en-US" sz="1800" dirty="0"/>
            </a:br>
            <a:r>
              <a:rPr lang="en-US" sz="1800" dirty="0"/>
              <a:t>Particles smaller then </a:t>
            </a:r>
            <a:r>
              <a:rPr lang="en-US" sz="1800" dirty="0">
                <a:solidFill>
                  <a:schemeClr val="accent4">
                    <a:lumMod val="75000"/>
                  </a:schemeClr>
                </a:solidFill>
              </a:rPr>
              <a:t>0.1</a:t>
            </a:r>
            <a:r>
              <a:rPr lang="en-US" altLang="en-US" sz="1800" dirty="0">
                <a:solidFill>
                  <a:schemeClr val="accent4">
                    <a:lumMod val="75000"/>
                  </a:schemeClr>
                </a:solidFill>
                <a:sym typeface="Symbol" panose="05050102010706020507" pitchFamily="18" charset="2"/>
              </a:rPr>
              <a:t> </a:t>
            </a:r>
            <a:r>
              <a:rPr lang="en-US" sz="1800" dirty="0">
                <a:solidFill>
                  <a:schemeClr val="accent4">
                    <a:lumMod val="75000"/>
                  </a:schemeClr>
                </a:solidFill>
              </a:rPr>
              <a:t>m</a:t>
            </a:r>
            <a:r>
              <a:rPr lang="en-US" sz="1800" dirty="0">
                <a:solidFill>
                  <a:srgbClr val="FF0000"/>
                </a:solidFill>
              </a:rPr>
              <a:t> </a:t>
            </a:r>
            <a:r>
              <a:rPr lang="en-US" sz="1800" dirty="0"/>
              <a:t>remain in the air stream and are exhaled.</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8861" t="5102" r="10897" b="6428"/>
          <a:stretch/>
        </p:blipFill>
        <p:spPr>
          <a:xfrm>
            <a:off x="2057180" y="1357561"/>
            <a:ext cx="3746097" cy="2703624"/>
          </a:xfrm>
          <a:prstGeom prst="rect">
            <a:avLst/>
          </a:prstGeom>
        </p:spPr>
      </p:pic>
      <p:sp>
        <p:nvSpPr>
          <p:cNvPr id="10" name="Rectangle 9"/>
          <p:cNvSpPr/>
          <p:nvPr/>
        </p:nvSpPr>
        <p:spPr>
          <a:xfrm>
            <a:off x="7637354" y="1582986"/>
            <a:ext cx="3744416" cy="2308324"/>
          </a:xfrm>
          <a:prstGeom prst="rect">
            <a:avLst/>
          </a:prstGeom>
        </p:spPr>
        <p:txBody>
          <a:bodyPr wrap="square">
            <a:spAutoFit/>
          </a:bodyPr>
          <a:lstStyle/>
          <a:p>
            <a:pPr algn="just"/>
            <a:r>
              <a:rPr lang="en-US" dirty="0"/>
              <a:t>The </a:t>
            </a:r>
            <a:r>
              <a:rPr lang="en-US" u="sng" dirty="0"/>
              <a:t>larynx</a:t>
            </a:r>
            <a:r>
              <a:rPr lang="en-US" dirty="0"/>
              <a:t> and </a:t>
            </a:r>
            <a:r>
              <a:rPr lang="en-US" u="sng" dirty="0"/>
              <a:t>carina</a:t>
            </a:r>
            <a:r>
              <a:rPr lang="en-US" dirty="0"/>
              <a:t> are very sensitive to dust particles.</a:t>
            </a:r>
            <a:br>
              <a:rPr lang="en-US" dirty="0"/>
            </a:br>
            <a:r>
              <a:rPr lang="en-US" u="sng" dirty="0"/>
              <a:t>Terminal bronchioles</a:t>
            </a:r>
            <a:r>
              <a:rPr lang="en-US" dirty="0"/>
              <a:t> and even the </a:t>
            </a:r>
            <a:r>
              <a:rPr lang="en-US" u="sng" dirty="0"/>
              <a:t>alveoli</a:t>
            </a:r>
            <a:r>
              <a:rPr lang="en-US" dirty="0"/>
              <a:t> are also sensitive to chemicals such as </a:t>
            </a:r>
            <a:r>
              <a:rPr lang="en-US" dirty="0">
                <a:solidFill>
                  <a:srgbClr val="FF0000"/>
                </a:solidFill>
              </a:rPr>
              <a:t>sulfur dioxide </a:t>
            </a:r>
            <a:r>
              <a:rPr lang="en-US" dirty="0"/>
              <a:t>or </a:t>
            </a:r>
            <a:r>
              <a:rPr lang="en-US" dirty="0">
                <a:solidFill>
                  <a:srgbClr val="FF0000"/>
                </a:solidFill>
              </a:rPr>
              <a:t>chlorine gas</a:t>
            </a:r>
            <a:r>
              <a:rPr lang="en-US" dirty="0"/>
              <a:t>. </a:t>
            </a:r>
            <a:br>
              <a:rPr lang="en-US" dirty="0"/>
            </a:br>
            <a:r>
              <a:rPr lang="en-US" dirty="0"/>
              <a:t>Air expelled at velocities ranging from</a:t>
            </a:r>
            <a:br>
              <a:rPr lang="en-US" dirty="0"/>
            </a:br>
            <a:r>
              <a:rPr lang="en-US" dirty="0">
                <a:solidFill>
                  <a:srgbClr val="FF0000"/>
                </a:solidFill>
              </a:rPr>
              <a:t> </a:t>
            </a:r>
            <a:r>
              <a:rPr lang="en-US" dirty="0">
                <a:solidFill>
                  <a:schemeClr val="accent4">
                    <a:lumMod val="75000"/>
                  </a:schemeClr>
                </a:solidFill>
              </a:rPr>
              <a:t>75</a:t>
            </a:r>
            <a:r>
              <a:rPr lang="en-US" dirty="0">
                <a:solidFill>
                  <a:srgbClr val="FF0000"/>
                </a:solidFill>
              </a:rPr>
              <a:t> </a:t>
            </a:r>
            <a:r>
              <a:rPr lang="en-US" dirty="0"/>
              <a:t>to </a:t>
            </a:r>
            <a:r>
              <a:rPr lang="en-US" dirty="0">
                <a:solidFill>
                  <a:schemeClr val="accent4">
                    <a:lumMod val="75000"/>
                  </a:schemeClr>
                </a:solidFill>
              </a:rPr>
              <a:t>100</a:t>
            </a:r>
            <a:r>
              <a:rPr lang="en-US" dirty="0"/>
              <a:t> miles / hour [Guyton]</a:t>
            </a:r>
            <a:br>
              <a:rPr lang="en-US" dirty="0"/>
            </a:br>
            <a:r>
              <a:rPr lang="en-US" dirty="0"/>
              <a:t> </a:t>
            </a:r>
            <a:r>
              <a:rPr lang="en-US" dirty="0">
                <a:solidFill>
                  <a:schemeClr val="accent4">
                    <a:lumMod val="75000"/>
                  </a:schemeClr>
                </a:solidFill>
              </a:rPr>
              <a:t>965 Km (600 miles / hour) </a:t>
            </a:r>
            <a:r>
              <a:rPr lang="en-US" dirty="0"/>
              <a:t>[</a:t>
            </a:r>
            <a:r>
              <a:rPr lang="en-US" dirty="0" err="1"/>
              <a:t>Ganong</a:t>
            </a:r>
            <a:r>
              <a:rPr lang="en-US" dirty="0"/>
              <a:t>]</a:t>
            </a:r>
          </a:p>
        </p:txBody>
      </p:sp>
      <p:pic>
        <p:nvPicPr>
          <p:cNvPr id="11" name="Picture 3" descr="c:\WINDOWS\Desktop\fox\chapt16\art_library\color_art_library\16_05a.jpg"/>
          <p:cNvPicPr>
            <a:picLocks noChangeAspect="1" noChangeArrowheads="1"/>
          </p:cNvPicPr>
          <p:nvPr/>
        </p:nvPicPr>
        <p:blipFill rotWithShape="1">
          <a:blip r:embed="rId3">
            <a:extLst>
              <a:ext uri="{28A0092B-C50C-407E-A947-70E740481C1C}">
                <a14:useLocalDpi xmlns:a14="http://schemas.microsoft.com/office/drawing/2010/main" val="0"/>
              </a:ext>
            </a:extLst>
          </a:blip>
          <a:srcRect l="9414" t="3125" r="14572" b="6250"/>
          <a:stretch/>
        </p:blipFill>
        <p:spPr bwMode="auto">
          <a:xfrm>
            <a:off x="7616689" y="4251313"/>
            <a:ext cx="3901745" cy="201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379301" y="5589240"/>
            <a:ext cx="885275" cy="3985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3">
              <a:solidFill>
                <a:srgbClr val="FF0000"/>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pPr/>
              <a:t>9</a:t>
            </a:fld>
            <a:endParaRPr lang="en-US" dirty="0"/>
          </a:p>
        </p:txBody>
      </p:sp>
      <p:sp>
        <p:nvSpPr>
          <p:cNvPr id="13" name="TextBox 12"/>
          <p:cNvSpPr txBox="1"/>
          <p:nvPr/>
        </p:nvSpPr>
        <p:spPr>
          <a:xfrm>
            <a:off x="9082306" y="0"/>
            <a:ext cx="3106519" cy="366395"/>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777" b="1" u="sng" dirty="0"/>
              <a:t>ONLY IN MALES’ SLIDES </a:t>
            </a:r>
          </a:p>
        </p:txBody>
      </p:sp>
    </p:spTree>
    <p:extLst>
      <p:ext uri="{BB962C8B-B14F-4D97-AF65-F5344CB8AC3E}">
        <p14:creationId xmlns:p14="http://schemas.microsoft.com/office/powerpoint/2010/main" val="4231387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2771</Words>
  <Application>Microsoft Office PowerPoint</Application>
  <PresentationFormat>Custom</PresentationFormat>
  <Paragraphs>371</Paragraphs>
  <Slides>30</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Arial</vt:lpstr>
      <vt:lpstr>Arial Black</vt:lpstr>
      <vt:lpstr>ArialMT</vt:lpstr>
      <vt:lpstr>Bookman Old Style</vt:lpstr>
      <vt:lpstr>Calibri</vt:lpstr>
      <vt:lpstr>Gill Sans</vt:lpstr>
      <vt:lpstr>Gill Sans MT</vt:lpstr>
      <vt:lpstr>Symbol</vt:lpstr>
      <vt:lpstr>Times New Roman</vt:lpstr>
      <vt:lpstr>Wingdings</vt:lpstr>
      <vt:lpstr>Wingdings 3</vt:lpstr>
      <vt:lpstr>Origin</vt:lpstr>
      <vt:lpstr>Respiratory Ventilation</vt:lpstr>
      <vt:lpstr>PowerPoint Presentation</vt:lpstr>
      <vt:lpstr>PULMONARY / LUNG VOLUMES AND CAPACITIES</vt:lpstr>
      <vt:lpstr>PowerPoint Presentation</vt:lpstr>
      <vt:lpstr>PowerPoint Presentation</vt:lpstr>
      <vt:lpstr>Cont. </vt:lpstr>
      <vt:lpstr>Cont. </vt:lpstr>
      <vt:lpstr>Dead Space </vt:lpstr>
      <vt:lpstr>Pollution and Disease Pattern</vt:lpstr>
      <vt:lpstr>Spirometers</vt:lpstr>
      <vt:lpstr>Spirometer</vt:lpstr>
      <vt:lpstr>Physiological Conditions and Pulmonary Volumes and Capacities </vt:lpstr>
      <vt:lpstr>Pulmonary Volumes and Capacities</vt:lpstr>
      <vt:lpstr>Pulmonary Volumes (by using spirometer)</vt:lpstr>
      <vt:lpstr>Pulmonary Capacities</vt:lpstr>
      <vt:lpstr>PowerPoint Presentation</vt:lpstr>
      <vt:lpstr>PowerPoint Presentation</vt:lpstr>
      <vt:lpstr>PowerPoint Presentation</vt:lpstr>
      <vt:lpstr>Closed Circuit Helium Dilution Method </vt:lpstr>
      <vt:lpstr>PowerPoint Presentation</vt:lpstr>
      <vt:lpstr>Obstructive and Restrictive Diseases </vt:lpstr>
      <vt:lpstr>Difference  Between Obstructive and Restrictive Disease </vt:lpstr>
      <vt:lpstr>PowerPoint Presentation</vt:lpstr>
      <vt:lpstr>PowerPoint Presentation</vt:lpstr>
      <vt:lpstr>PowerPoint Presentation</vt:lpstr>
      <vt:lpstr>Cont. </vt:lpstr>
      <vt:lpstr>Minute Ventilation Rate and Volume</vt:lpstr>
      <vt:lpstr>Note </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trad</cp:lastModifiedBy>
  <cp:revision>643</cp:revision>
  <dcterms:created xsi:type="dcterms:W3CDTF">2016-09-07T16:15:34Z</dcterms:created>
  <dcterms:modified xsi:type="dcterms:W3CDTF">2017-02-16T20:03:11Z</dcterms:modified>
</cp:coreProperties>
</file>