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 id="2147483948" r:id="rId3"/>
  </p:sldMasterIdLst>
  <p:notesMasterIdLst>
    <p:notesMasterId r:id="rId25"/>
  </p:notesMasterIdLst>
  <p:handoutMasterIdLst>
    <p:handoutMasterId r:id="rId26"/>
  </p:handoutMasterIdLst>
  <p:sldIdLst>
    <p:sldId id="444" r:id="rId4"/>
    <p:sldId id="425" r:id="rId5"/>
    <p:sldId id="415" r:id="rId6"/>
    <p:sldId id="422" r:id="rId7"/>
    <p:sldId id="421" r:id="rId8"/>
    <p:sldId id="426" r:id="rId9"/>
    <p:sldId id="416" r:id="rId10"/>
    <p:sldId id="419" r:id="rId11"/>
    <p:sldId id="420" r:id="rId12"/>
    <p:sldId id="417" r:id="rId13"/>
    <p:sldId id="418" r:id="rId14"/>
    <p:sldId id="423" r:id="rId15"/>
    <p:sldId id="424" r:id="rId16"/>
    <p:sldId id="427" r:id="rId17"/>
    <p:sldId id="428" r:id="rId18"/>
    <p:sldId id="442" r:id="rId19"/>
    <p:sldId id="432" r:id="rId20"/>
    <p:sldId id="436" r:id="rId21"/>
    <p:sldId id="441" r:id="rId22"/>
    <p:sldId id="412" r:id="rId23"/>
    <p:sldId id="413" r:id="rId24"/>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8B3DC"/>
    <a:srgbClr val="FF3CE6"/>
    <a:srgbClr val="99CCFF"/>
    <a:srgbClr val="000000"/>
    <a:srgbClr val="00CC00"/>
    <a:srgbClr val="99FF66"/>
    <a:srgbClr val="FADA7A"/>
    <a:srgbClr val="CCFFFF"/>
    <a:srgbClr val="933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3" autoAdjust="0"/>
    <p:restoredTop sz="94611" autoAdjust="0"/>
  </p:normalViewPr>
  <p:slideViewPr>
    <p:cSldViewPr>
      <p:cViewPr varScale="1">
        <p:scale>
          <a:sx n="90" d="100"/>
          <a:sy n="90" d="100"/>
        </p:scale>
        <p:origin x="80" y="17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CB5ED-58A0-8C41-A67B-EE089DCEA09F}" type="doc">
      <dgm:prSet loTypeId="urn:microsoft.com/office/officeart/2005/8/layout/vList5" loCatId="" qsTypeId="urn:microsoft.com/office/officeart/2005/8/quickstyle/simple1" qsCatId="simple" csTypeId="urn:microsoft.com/office/officeart/2005/8/colors/accent3_3" csCatId="accent3" phldr="1"/>
      <dgm:spPr/>
      <dgm:t>
        <a:bodyPr/>
        <a:lstStyle/>
        <a:p>
          <a:endParaRPr lang="en-US"/>
        </a:p>
      </dgm:t>
    </dgm:pt>
    <dgm:pt modelId="{17A9F278-4641-6447-98A7-FFA74149C32F}">
      <dgm:prSet phldrT="[Text]" custT="1"/>
      <dgm:spPr/>
      <dgm:t>
        <a:bodyPr/>
        <a:lstStyle/>
        <a:p>
          <a:r>
            <a:rPr lang="en-US" sz="2400" dirty="0"/>
            <a:t>Spirometry</a:t>
          </a:r>
        </a:p>
      </dgm:t>
    </dgm:pt>
    <dgm:pt modelId="{EB63BA39-DE68-1A4D-93C4-490FC5C2047E}" type="parTrans" cxnId="{2550D26D-C9D6-7340-9D19-35DDDD9953E7}">
      <dgm:prSet/>
      <dgm:spPr/>
      <dgm:t>
        <a:bodyPr/>
        <a:lstStyle/>
        <a:p>
          <a:endParaRPr lang="en-US"/>
        </a:p>
      </dgm:t>
    </dgm:pt>
    <dgm:pt modelId="{A7324A2D-3F6F-9647-8B3E-EC37BCB98AD6}" type="sibTrans" cxnId="{2550D26D-C9D6-7340-9D19-35DDDD9953E7}">
      <dgm:prSet/>
      <dgm:spPr/>
      <dgm:t>
        <a:bodyPr/>
        <a:lstStyle/>
        <a:p>
          <a:endParaRPr lang="en-US"/>
        </a:p>
      </dgm:t>
    </dgm:pt>
    <dgm:pt modelId="{B3A7E45E-2F9E-664E-9CEF-21809FA3885E}">
      <dgm:prSet phldrT="[Text]" custT="1"/>
      <dgm:spPr/>
      <dgm:t>
        <a:bodyPr/>
        <a:lstStyle/>
        <a:p>
          <a:pPr marL="228600" lvl="1" indent="0" algn="l" defTabSz="977900">
            <a:lnSpc>
              <a:spcPct val="90000"/>
            </a:lnSpc>
            <a:spcBef>
              <a:spcPct val="0"/>
            </a:spcBef>
            <a:spcAft>
              <a:spcPct val="15000"/>
            </a:spcAft>
            <a:buNone/>
          </a:pPr>
          <a:r>
            <a:rPr lang="en-US" sz="1800" kern="1200"/>
            <a:t> It is the measurement of the speed and the amount of air that can be exhaled and inhaled.</a:t>
          </a:r>
          <a:r>
            <a:rPr lang="en-US" sz="1800" kern="1200" baseline="0"/>
            <a:t> </a:t>
          </a:r>
          <a:r>
            <a:rPr lang="en-US" sz="1600" kern="1200">
              <a:latin typeface="+mn-lt"/>
              <a:ea typeface="+mn-ea"/>
              <a:cs typeface="+mn-cs"/>
            </a:rPr>
            <a:t>There</a:t>
          </a:r>
          <a:r>
            <a:rPr lang="en-US" sz="1600" kern="1200" baseline="0">
              <a:latin typeface="+mn-lt"/>
              <a:ea typeface="+mn-ea"/>
              <a:cs typeface="+mn-cs"/>
            </a:rPr>
            <a:t> are</a:t>
          </a:r>
          <a:r>
            <a:rPr lang="en-US" sz="1600" kern="1200">
              <a:latin typeface="+mn-lt"/>
              <a:ea typeface="+mn-ea"/>
              <a:cs typeface="+mn-cs"/>
            </a:rPr>
            <a:t> two types</a:t>
          </a:r>
          <a:r>
            <a:rPr lang="en-US" sz="1800" kern="1200" baseline="0"/>
            <a:t>: </a:t>
          </a:r>
          <a:r>
            <a:rPr lang="en-US" sz="1600" kern="1200">
              <a:latin typeface="+mn-lt"/>
              <a:ea typeface="+mn-ea"/>
              <a:cs typeface="+mn-cs"/>
            </a:rPr>
            <a:t>1. Static (for lung volumes) and</a:t>
          </a:r>
          <a:endParaRPr lang="en-US" sz="1600" kern="1200" dirty="0">
            <a:latin typeface="+mn-lt"/>
            <a:ea typeface="+mn-ea"/>
            <a:cs typeface="+mn-cs"/>
          </a:endParaRPr>
        </a:p>
      </dgm:t>
    </dgm:pt>
    <dgm:pt modelId="{A86ABAC3-12C2-9340-8E72-BA82C2405101}" type="parTrans" cxnId="{9B9BAF49-76F0-D248-B71F-4047C703F2FF}">
      <dgm:prSet/>
      <dgm:spPr/>
      <dgm:t>
        <a:bodyPr/>
        <a:lstStyle/>
        <a:p>
          <a:endParaRPr lang="en-US"/>
        </a:p>
      </dgm:t>
    </dgm:pt>
    <dgm:pt modelId="{DF5FF88A-C1E6-944C-AB32-DB3D636A9E66}" type="sibTrans" cxnId="{9B9BAF49-76F0-D248-B71F-4047C703F2FF}">
      <dgm:prSet/>
      <dgm:spPr/>
      <dgm:t>
        <a:bodyPr/>
        <a:lstStyle/>
        <a:p>
          <a:endParaRPr lang="en-US"/>
        </a:p>
      </dgm:t>
    </dgm:pt>
    <dgm:pt modelId="{03CF32E2-BA00-B944-826F-460F6F8FDE09}">
      <dgm:prSet phldrT="[Text]" custT="1"/>
      <dgm:spPr/>
      <dgm:t>
        <a:bodyPr/>
        <a:lstStyle/>
        <a:p>
          <a:r>
            <a:rPr lang="en-US" sz="2000" dirty="0"/>
            <a:t>Body Plethysmography test: </a:t>
          </a:r>
        </a:p>
      </dgm:t>
    </dgm:pt>
    <dgm:pt modelId="{438A5C74-C797-DB49-A832-15A8D907FDB9}" type="parTrans" cxnId="{D7C108DD-1ADB-5542-9734-2429CFE97F06}">
      <dgm:prSet/>
      <dgm:spPr/>
      <dgm:t>
        <a:bodyPr/>
        <a:lstStyle/>
        <a:p>
          <a:endParaRPr lang="en-US"/>
        </a:p>
      </dgm:t>
    </dgm:pt>
    <dgm:pt modelId="{42DC88E0-2292-3A43-8E0F-9A47F865F64F}" type="sibTrans" cxnId="{D7C108DD-1ADB-5542-9734-2429CFE97F06}">
      <dgm:prSet/>
      <dgm:spPr/>
      <dgm:t>
        <a:bodyPr/>
        <a:lstStyle/>
        <a:p>
          <a:endParaRPr lang="en-US"/>
        </a:p>
      </dgm:t>
    </dgm:pt>
    <dgm:pt modelId="{E651FF7E-8FCA-B44B-BD0A-5841B940E7F7}">
      <dgm:prSet phldrT="[Text]" custT="1"/>
      <dgm:spPr/>
      <dgm:t>
        <a:bodyPr/>
        <a:lstStyle/>
        <a:p>
          <a:r>
            <a:rPr lang="en-US" sz="2000" dirty="0"/>
            <a:t>Cardiopulmonary “Exercise” Stress Testing </a:t>
          </a:r>
        </a:p>
      </dgm:t>
    </dgm:pt>
    <dgm:pt modelId="{613C0D13-93C1-004B-B34B-11E1F7D743D5}" type="parTrans" cxnId="{7707347D-0532-2141-AEC2-D4918631D9A8}">
      <dgm:prSet/>
      <dgm:spPr/>
      <dgm:t>
        <a:bodyPr/>
        <a:lstStyle/>
        <a:p>
          <a:endParaRPr lang="en-US"/>
        </a:p>
      </dgm:t>
    </dgm:pt>
    <dgm:pt modelId="{03E3B783-CFD5-D442-B796-10D2FAFF8F7D}" type="sibTrans" cxnId="{7707347D-0532-2141-AEC2-D4918631D9A8}">
      <dgm:prSet/>
      <dgm:spPr/>
      <dgm:t>
        <a:bodyPr/>
        <a:lstStyle/>
        <a:p>
          <a:endParaRPr lang="en-US"/>
        </a:p>
      </dgm:t>
    </dgm:pt>
    <dgm:pt modelId="{2C50F806-2EF5-3645-8EA0-241098DF857C}">
      <dgm:prSet phldrT="[Text]" custT="1"/>
      <dgm:spPr/>
      <dgm:t>
        <a:bodyPr/>
        <a:lstStyle/>
        <a:p>
          <a:pPr marL="171450" lvl="1" indent="0" algn="l" defTabSz="711200">
            <a:lnSpc>
              <a:spcPct val="90000"/>
            </a:lnSpc>
            <a:spcBef>
              <a:spcPct val="0"/>
            </a:spcBef>
            <a:spcAft>
              <a:spcPct val="15000"/>
            </a:spcAft>
            <a:buNone/>
          </a:pPr>
          <a:r>
            <a:rPr lang="en-US" sz="1800" dirty="0"/>
            <a:t> Used for evaluation of dyspnea that is out of proportion to findings on static pulmonary function tests (to differentiate between cardiac and chest problems)</a:t>
          </a:r>
        </a:p>
      </dgm:t>
    </dgm:pt>
    <dgm:pt modelId="{565FBCB5-EBC3-E748-BF91-6E9799023C3E}" type="parTrans" cxnId="{D030F14C-11AE-E14D-8C29-80CE8CC09C90}">
      <dgm:prSet/>
      <dgm:spPr/>
      <dgm:t>
        <a:bodyPr/>
        <a:lstStyle/>
        <a:p>
          <a:endParaRPr lang="en-US"/>
        </a:p>
      </dgm:t>
    </dgm:pt>
    <dgm:pt modelId="{8EEE5055-2ACD-754E-836C-77BFE84F3614}" type="sibTrans" cxnId="{D030F14C-11AE-E14D-8C29-80CE8CC09C90}">
      <dgm:prSet/>
      <dgm:spPr/>
      <dgm:t>
        <a:bodyPr/>
        <a:lstStyle/>
        <a:p>
          <a:endParaRPr lang="en-US"/>
        </a:p>
      </dgm:t>
    </dgm:pt>
    <dgm:pt modelId="{86226CEB-028D-124D-8C56-FE94319C5A1F}">
      <dgm:prSet custT="1"/>
      <dgm:spPr/>
      <dgm:t>
        <a:bodyPr/>
        <a:lstStyle/>
        <a:p>
          <a:r>
            <a:rPr lang="en-US" sz="2000" dirty="0"/>
            <a:t>Diffusing Capacity of Lung for Carbon Monoxide</a:t>
          </a:r>
        </a:p>
      </dgm:t>
    </dgm:pt>
    <dgm:pt modelId="{5040897B-C971-8845-BADF-D157A381CB88}" type="parTrans" cxnId="{A9CBACF5-D6A0-E842-8E93-84A60F7DEF39}">
      <dgm:prSet/>
      <dgm:spPr/>
      <dgm:t>
        <a:bodyPr/>
        <a:lstStyle/>
        <a:p>
          <a:endParaRPr lang="en-US"/>
        </a:p>
      </dgm:t>
    </dgm:pt>
    <dgm:pt modelId="{02EDEECB-603B-184B-B263-42291B25F672}" type="sibTrans" cxnId="{A9CBACF5-D6A0-E842-8E93-84A60F7DEF39}">
      <dgm:prSet/>
      <dgm:spPr/>
      <dgm:t>
        <a:bodyPr/>
        <a:lstStyle/>
        <a:p>
          <a:endParaRPr lang="en-US"/>
        </a:p>
      </dgm:t>
    </dgm:pt>
    <dgm:pt modelId="{AB21828E-DE0D-9F44-9DAC-B78413670170}">
      <dgm:prSet custT="1"/>
      <dgm:spPr/>
      <dgm:t>
        <a:bodyPr/>
        <a:lstStyle/>
        <a:p>
          <a:r>
            <a:rPr lang="en-US" sz="1800" dirty="0"/>
            <a:t>The patient is required to sit in an airtight chamber that resembles a small telephone booth. Inside the chamber is an affixed spirometer, which is used to determine the flow properties of the patient. </a:t>
          </a:r>
        </a:p>
      </dgm:t>
    </dgm:pt>
    <dgm:pt modelId="{CF4AA71E-5FB8-9B4A-AE14-AF02F027EB30}" type="parTrans" cxnId="{3E4D4D59-218F-2E46-96E4-2E7C2034D7C8}">
      <dgm:prSet/>
      <dgm:spPr/>
      <dgm:t>
        <a:bodyPr/>
        <a:lstStyle/>
        <a:p>
          <a:endParaRPr lang="en-US"/>
        </a:p>
      </dgm:t>
    </dgm:pt>
    <dgm:pt modelId="{C1E36B1D-7D81-2C41-A743-93B1D556E832}" type="sibTrans" cxnId="{3E4D4D59-218F-2E46-96E4-2E7C2034D7C8}">
      <dgm:prSet/>
      <dgm:spPr/>
      <dgm:t>
        <a:bodyPr/>
        <a:lstStyle/>
        <a:p>
          <a:endParaRPr lang="en-US"/>
        </a:p>
      </dgm:t>
    </dgm:pt>
    <dgm:pt modelId="{1288CA1E-BEFA-2D4B-8C76-E3795DD2E217}">
      <dgm:prSet custT="1"/>
      <dgm:spPr/>
      <dgm:t>
        <a:bodyPr/>
        <a:lstStyle/>
        <a:p>
          <a:r>
            <a:rPr lang="en-US" sz="1800" dirty="0"/>
            <a:t>To evaluate the presence of possible parenchymal lung disease </a:t>
          </a:r>
        </a:p>
      </dgm:t>
    </dgm:pt>
    <dgm:pt modelId="{1B123877-C2E1-F543-BB53-61797BD596B3}" type="parTrans" cxnId="{47A5DB79-971F-C64A-A270-A52943A734D6}">
      <dgm:prSet/>
      <dgm:spPr/>
      <dgm:t>
        <a:bodyPr/>
        <a:lstStyle/>
        <a:p>
          <a:endParaRPr lang="en-US"/>
        </a:p>
      </dgm:t>
    </dgm:pt>
    <dgm:pt modelId="{1682BC59-B7A0-A049-ABBF-AA459FCF8F4A}" type="sibTrans" cxnId="{47A5DB79-971F-C64A-A270-A52943A734D6}">
      <dgm:prSet/>
      <dgm:spPr/>
      <dgm:t>
        <a:bodyPr/>
        <a:lstStyle/>
        <a:p>
          <a:endParaRPr lang="en-US"/>
        </a:p>
      </dgm:t>
    </dgm:pt>
    <dgm:pt modelId="{A5023B37-30A3-4C44-BBE8-EC3F37850A95}">
      <dgm:prSet custT="1"/>
      <dgm:spPr/>
      <dgm:t>
        <a:bodyPr/>
        <a:lstStyle/>
        <a:p>
          <a:r>
            <a:rPr lang="en-US" sz="2000" dirty="0"/>
            <a:t>Pulse Oximetry </a:t>
          </a:r>
        </a:p>
      </dgm:t>
    </dgm:pt>
    <dgm:pt modelId="{2D18E257-FBB2-9645-9EE3-3BF7917A2E94}" type="parTrans" cxnId="{7DA804BC-35D1-FF43-9472-625540C51CBF}">
      <dgm:prSet/>
      <dgm:spPr/>
      <dgm:t>
        <a:bodyPr/>
        <a:lstStyle/>
        <a:p>
          <a:endParaRPr lang="en-US"/>
        </a:p>
      </dgm:t>
    </dgm:pt>
    <dgm:pt modelId="{AB6AD864-94A5-3F48-B47D-26208AEAB1D9}" type="sibTrans" cxnId="{7DA804BC-35D1-FF43-9472-625540C51CBF}">
      <dgm:prSet/>
      <dgm:spPr/>
      <dgm:t>
        <a:bodyPr/>
        <a:lstStyle/>
        <a:p>
          <a:endParaRPr lang="en-US"/>
        </a:p>
      </dgm:t>
    </dgm:pt>
    <dgm:pt modelId="{9198BA2A-6DB8-1D47-8109-62D62A11FC30}">
      <dgm:prSet custT="1"/>
      <dgm:spPr/>
      <dgm:t>
        <a:bodyPr/>
        <a:lstStyle/>
        <a:p>
          <a:r>
            <a:rPr lang="en-US" sz="1800" dirty="0"/>
            <a:t>The principle is measurement of O2 saturation by spectrophotometry </a:t>
          </a:r>
          <a:endParaRPr lang="en-US" sz="1900" dirty="0"/>
        </a:p>
      </dgm:t>
    </dgm:pt>
    <dgm:pt modelId="{B3238733-5CE7-C14C-A809-773749E28D63}" type="parTrans" cxnId="{CA68829C-69CE-804B-BB3C-43DDE073AFF3}">
      <dgm:prSet/>
      <dgm:spPr/>
      <dgm:t>
        <a:bodyPr/>
        <a:lstStyle/>
        <a:p>
          <a:endParaRPr lang="en-US"/>
        </a:p>
      </dgm:t>
    </dgm:pt>
    <dgm:pt modelId="{A520D5E8-311C-A045-B338-F0F97963DB76}" type="sibTrans" cxnId="{CA68829C-69CE-804B-BB3C-43DDE073AFF3}">
      <dgm:prSet/>
      <dgm:spPr/>
      <dgm:t>
        <a:bodyPr/>
        <a:lstStyle/>
        <a:p>
          <a:endParaRPr lang="en-US"/>
        </a:p>
      </dgm:t>
    </dgm:pt>
    <dgm:pt modelId="{643E5133-E7D5-4945-8BD4-A1E7DC06B4A0}">
      <dgm:prSet phldrT="[Text]" custT="1"/>
      <dgm:spPr/>
      <dgm:t>
        <a:bodyPr/>
        <a:lstStyle/>
        <a:p>
          <a:pPr marL="228600" lvl="1" indent="0" algn="l" defTabSz="977900">
            <a:lnSpc>
              <a:spcPct val="90000"/>
            </a:lnSpc>
            <a:spcBef>
              <a:spcPct val="0"/>
            </a:spcBef>
            <a:spcAft>
              <a:spcPct val="15000"/>
            </a:spcAft>
            <a:buNone/>
          </a:pPr>
          <a:r>
            <a:rPr lang="en-US" sz="1600" kern="1200">
              <a:latin typeface="+mn-lt"/>
              <a:ea typeface="+mn-ea"/>
              <a:cs typeface="+mn-cs"/>
            </a:rPr>
            <a:t>2. dynamic (for FEV1 and flow rate)</a:t>
          </a:r>
          <a:endParaRPr lang="en-US" sz="1600" kern="1200" dirty="0">
            <a:latin typeface="+mn-lt"/>
            <a:ea typeface="+mn-ea"/>
            <a:cs typeface="+mn-cs"/>
          </a:endParaRPr>
        </a:p>
      </dgm:t>
    </dgm:pt>
    <dgm:pt modelId="{4778CF33-7E8C-BC48-AAC1-45FF20CBCB9E}" type="parTrans" cxnId="{8B927E8C-40CB-2A4F-A026-E15A02B1FC5C}">
      <dgm:prSet/>
      <dgm:spPr/>
      <dgm:t>
        <a:bodyPr/>
        <a:lstStyle/>
        <a:p>
          <a:endParaRPr lang="en-US"/>
        </a:p>
      </dgm:t>
    </dgm:pt>
    <dgm:pt modelId="{F6D73317-A9D6-794D-89F9-BCBC9A3C6A64}" type="sibTrans" cxnId="{8B927E8C-40CB-2A4F-A026-E15A02B1FC5C}">
      <dgm:prSet/>
      <dgm:spPr/>
      <dgm:t>
        <a:bodyPr/>
        <a:lstStyle/>
        <a:p>
          <a:endParaRPr lang="en-US"/>
        </a:p>
      </dgm:t>
    </dgm:pt>
    <dgm:pt modelId="{6A23C237-DA19-4D42-94F5-C09AB23970CC}">
      <dgm:prSet/>
      <dgm:spPr/>
      <dgm:t>
        <a:bodyPr/>
        <a:lstStyle/>
        <a:p>
          <a:endParaRPr lang="en-US"/>
        </a:p>
      </dgm:t>
    </dgm:pt>
    <dgm:pt modelId="{5749DB4D-CEBD-BF43-985C-8998B26B7679}" type="parTrans" cxnId="{2276CD0E-F2D6-A64B-A7A2-237B9D48042A}">
      <dgm:prSet/>
      <dgm:spPr/>
      <dgm:t>
        <a:bodyPr/>
        <a:lstStyle/>
        <a:p>
          <a:endParaRPr lang="en-US"/>
        </a:p>
      </dgm:t>
    </dgm:pt>
    <dgm:pt modelId="{C3D210A0-0299-1943-B0EC-CFE9BE99160D}" type="sibTrans" cxnId="{2276CD0E-F2D6-A64B-A7A2-237B9D48042A}">
      <dgm:prSet/>
      <dgm:spPr/>
      <dgm:t>
        <a:bodyPr/>
        <a:lstStyle/>
        <a:p>
          <a:endParaRPr lang="en-US"/>
        </a:p>
      </dgm:t>
    </dgm:pt>
    <dgm:pt modelId="{286E8BB9-C49B-C441-A67C-316E0453F510}" type="pres">
      <dgm:prSet presAssocID="{EE3CB5ED-58A0-8C41-A67B-EE089DCEA09F}" presName="Name0" presStyleCnt="0">
        <dgm:presLayoutVars>
          <dgm:dir/>
          <dgm:animLvl val="lvl"/>
          <dgm:resizeHandles val="exact"/>
        </dgm:presLayoutVars>
      </dgm:prSet>
      <dgm:spPr/>
    </dgm:pt>
    <dgm:pt modelId="{5C2FDAC2-E9D0-4B42-B72D-3B6FA025676E}" type="pres">
      <dgm:prSet presAssocID="{17A9F278-4641-6447-98A7-FFA74149C32F}" presName="linNode" presStyleCnt="0"/>
      <dgm:spPr/>
    </dgm:pt>
    <dgm:pt modelId="{2D8FEB12-47C6-0E4E-A3A9-2D6B2D4DA6A9}" type="pres">
      <dgm:prSet presAssocID="{17A9F278-4641-6447-98A7-FFA74149C32F}" presName="parentText" presStyleLbl="node1" presStyleIdx="0" presStyleCnt="6" custScaleX="78355">
        <dgm:presLayoutVars>
          <dgm:chMax val="1"/>
          <dgm:bulletEnabled val="1"/>
        </dgm:presLayoutVars>
      </dgm:prSet>
      <dgm:spPr/>
    </dgm:pt>
    <dgm:pt modelId="{62F23579-EBA4-BE44-AD4B-C2C673973568}" type="pres">
      <dgm:prSet presAssocID="{17A9F278-4641-6447-98A7-FFA74149C32F}" presName="descendantText" presStyleLbl="alignAccFollowNode1" presStyleIdx="0" presStyleCnt="5" custScaleY="129339">
        <dgm:presLayoutVars>
          <dgm:bulletEnabled val="1"/>
        </dgm:presLayoutVars>
      </dgm:prSet>
      <dgm:spPr/>
    </dgm:pt>
    <dgm:pt modelId="{BE85D1C5-BB6D-1947-9939-A09F16309AF1}" type="pres">
      <dgm:prSet presAssocID="{A7324A2D-3F6F-9647-8B3E-EC37BCB98AD6}" presName="sp" presStyleCnt="0"/>
      <dgm:spPr/>
    </dgm:pt>
    <dgm:pt modelId="{CF9650BD-D7D4-EB46-AAC6-76B2CD72BBA2}" type="pres">
      <dgm:prSet presAssocID="{03CF32E2-BA00-B944-826F-460F6F8FDE09}" presName="linNode" presStyleCnt="0"/>
      <dgm:spPr/>
    </dgm:pt>
    <dgm:pt modelId="{3A8B1E45-4E25-0B47-A5C0-CFD1768C24C1}" type="pres">
      <dgm:prSet presAssocID="{03CF32E2-BA00-B944-826F-460F6F8FDE09}" presName="parentText" presStyleLbl="node1" presStyleIdx="1" presStyleCnt="6" custScaleX="78355">
        <dgm:presLayoutVars>
          <dgm:chMax val="1"/>
          <dgm:bulletEnabled val="1"/>
        </dgm:presLayoutVars>
      </dgm:prSet>
      <dgm:spPr/>
    </dgm:pt>
    <dgm:pt modelId="{380B0469-9F22-1E4A-BF5A-7D6500C64BEA}" type="pres">
      <dgm:prSet presAssocID="{03CF32E2-BA00-B944-826F-460F6F8FDE09}" presName="descendantText" presStyleLbl="alignAccFollowNode1" presStyleIdx="1" presStyleCnt="5">
        <dgm:presLayoutVars>
          <dgm:bulletEnabled val="1"/>
        </dgm:presLayoutVars>
      </dgm:prSet>
      <dgm:spPr/>
    </dgm:pt>
    <dgm:pt modelId="{1A7B8549-7CBD-464F-B081-AB84F14A368A}" type="pres">
      <dgm:prSet presAssocID="{42DC88E0-2292-3A43-8E0F-9A47F865F64F}" presName="sp" presStyleCnt="0"/>
      <dgm:spPr/>
    </dgm:pt>
    <dgm:pt modelId="{9048CB8E-6E9B-B144-B832-97E001780F06}" type="pres">
      <dgm:prSet presAssocID="{E651FF7E-8FCA-B44B-BD0A-5841B940E7F7}" presName="linNode" presStyleCnt="0"/>
      <dgm:spPr/>
    </dgm:pt>
    <dgm:pt modelId="{8346DC9D-2E4C-834F-8E7A-4ADD42C07B9C}" type="pres">
      <dgm:prSet presAssocID="{E651FF7E-8FCA-B44B-BD0A-5841B940E7F7}" presName="parentText" presStyleLbl="node1" presStyleIdx="2" presStyleCnt="6" custScaleX="78355">
        <dgm:presLayoutVars>
          <dgm:chMax val="1"/>
          <dgm:bulletEnabled val="1"/>
        </dgm:presLayoutVars>
      </dgm:prSet>
      <dgm:spPr/>
    </dgm:pt>
    <dgm:pt modelId="{927884FB-EC7D-DD45-8D0B-3F40C0653D98}" type="pres">
      <dgm:prSet presAssocID="{E651FF7E-8FCA-B44B-BD0A-5841B940E7F7}" presName="descendantText" presStyleLbl="alignAccFollowNode1" presStyleIdx="2" presStyleCnt="5">
        <dgm:presLayoutVars>
          <dgm:bulletEnabled val="1"/>
        </dgm:presLayoutVars>
      </dgm:prSet>
      <dgm:spPr/>
    </dgm:pt>
    <dgm:pt modelId="{A76A07EF-2A9F-2A40-9962-5029932280B4}" type="pres">
      <dgm:prSet presAssocID="{03E3B783-CFD5-D442-B796-10D2FAFF8F7D}" presName="sp" presStyleCnt="0"/>
      <dgm:spPr/>
    </dgm:pt>
    <dgm:pt modelId="{FD5D8F99-FC06-7248-8F54-3BA100E852AC}" type="pres">
      <dgm:prSet presAssocID="{86226CEB-028D-124D-8C56-FE94319C5A1F}" presName="linNode" presStyleCnt="0"/>
      <dgm:spPr/>
    </dgm:pt>
    <dgm:pt modelId="{D896414D-810B-A044-A882-FFF519382F5F}" type="pres">
      <dgm:prSet presAssocID="{86226CEB-028D-124D-8C56-FE94319C5A1F}" presName="parentText" presStyleLbl="node1" presStyleIdx="3" presStyleCnt="6" custScaleX="78355">
        <dgm:presLayoutVars>
          <dgm:chMax val="1"/>
          <dgm:bulletEnabled val="1"/>
        </dgm:presLayoutVars>
      </dgm:prSet>
      <dgm:spPr/>
    </dgm:pt>
    <dgm:pt modelId="{1B4D4C03-F672-D743-8148-67F1148D2407}" type="pres">
      <dgm:prSet presAssocID="{86226CEB-028D-124D-8C56-FE94319C5A1F}" presName="descendantText" presStyleLbl="alignAccFollowNode1" presStyleIdx="3" presStyleCnt="5">
        <dgm:presLayoutVars>
          <dgm:bulletEnabled val="1"/>
        </dgm:presLayoutVars>
      </dgm:prSet>
      <dgm:spPr/>
    </dgm:pt>
    <dgm:pt modelId="{346991F9-CA47-9B4B-84AF-B2A252538B53}" type="pres">
      <dgm:prSet presAssocID="{02EDEECB-603B-184B-B263-42291B25F672}" presName="sp" presStyleCnt="0"/>
      <dgm:spPr/>
    </dgm:pt>
    <dgm:pt modelId="{851EEB7B-FF7E-654D-84E9-357BAB0172C9}" type="pres">
      <dgm:prSet presAssocID="{A5023B37-30A3-4C44-BBE8-EC3F37850A95}" presName="linNode" presStyleCnt="0"/>
      <dgm:spPr/>
    </dgm:pt>
    <dgm:pt modelId="{C2241C8B-9B2B-FF44-8112-5D78BBCF17E8}" type="pres">
      <dgm:prSet presAssocID="{A5023B37-30A3-4C44-BBE8-EC3F37850A95}" presName="parentText" presStyleLbl="node1" presStyleIdx="4" presStyleCnt="6" custScaleX="78661">
        <dgm:presLayoutVars>
          <dgm:chMax val="1"/>
          <dgm:bulletEnabled val="1"/>
        </dgm:presLayoutVars>
      </dgm:prSet>
      <dgm:spPr/>
    </dgm:pt>
    <dgm:pt modelId="{8360B5B2-B437-B64A-9AED-48CB429553D8}" type="pres">
      <dgm:prSet presAssocID="{A5023B37-30A3-4C44-BBE8-EC3F37850A95}" presName="descendantText" presStyleLbl="alignAccFollowNode1" presStyleIdx="4" presStyleCnt="5">
        <dgm:presLayoutVars>
          <dgm:bulletEnabled val="1"/>
        </dgm:presLayoutVars>
      </dgm:prSet>
      <dgm:spPr/>
    </dgm:pt>
    <dgm:pt modelId="{B28F1C04-B5D8-1549-BE6C-391E7914BBFA}" type="pres">
      <dgm:prSet presAssocID="{AB6AD864-94A5-3F48-B47D-26208AEAB1D9}" presName="sp" presStyleCnt="0"/>
      <dgm:spPr/>
    </dgm:pt>
    <dgm:pt modelId="{B4675CDF-9D25-A141-8A4C-F8D76B6E3727}" type="pres">
      <dgm:prSet presAssocID="{6A23C237-DA19-4D42-94F5-C09AB23970CC}" presName="linNode" presStyleCnt="0"/>
      <dgm:spPr/>
    </dgm:pt>
    <dgm:pt modelId="{0988E051-04E1-BC43-81F5-C7B2EFCFF008}" type="pres">
      <dgm:prSet presAssocID="{6A23C237-DA19-4D42-94F5-C09AB23970CC}" presName="parentText" presStyleLbl="node1" presStyleIdx="5" presStyleCnt="6" custScaleX="78631" custScaleY="67483">
        <dgm:presLayoutVars>
          <dgm:chMax val="1"/>
          <dgm:bulletEnabled val="1"/>
        </dgm:presLayoutVars>
      </dgm:prSet>
      <dgm:spPr/>
    </dgm:pt>
  </dgm:ptLst>
  <dgm:cxnLst>
    <dgm:cxn modelId="{4BB96E27-5156-794D-8BE1-0372D33A2C88}" type="presOf" srcId="{9198BA2A-6DB8-1D47-8109-62D62A11FC30}" destId="{8360B5B2-B437-B64A-9AED-48CB429553D8}" srcOrd="0" destOrd="0" presId="urn:microsoft.com/office/officeart/2005/8/layout/vList5"/>
    <dgm:cxn modelId="{B778EB30-C908-C04C-871A-4C933CE1C930}" type="presOf" srcId="{03CF32E2-BA00-B944-826F-460F6F8FDE09}" destId="{3A8B1E45-4E25-0B47-A5C0-CFD1768C24C1}" srcOrd="0" destOrd="0" presId="urn:microsoft.com/office/officeart/2005/8/layout/vList5"/>
    <dgm:cxn modelId="{A9CBACF5-D6A0-E842-8E93-84A60F7DEF39}" srcId="{EE3CB5ED-58A0-8C41-A67B-EE089DCEA09F}" destId="{86226CEB-028D-124D-8C56-FE94319C5A1F}" srcOrd="3" destOrd="0" parTransId="{5040897B-C971-8845-BADF-D157A381CB88}" sibTransId="{02EDEECB-603B-184B-B263-42291B25F672}"/>
    <dgm:cxn modelId="{5F0B79D4-4689-E141-B62E-0D3288BCC2C1}" type="presOf" srcId="{86226CEB-028D-124D-8C56-FE94319C5A1F}" destId="{D896414D-810B-A044-A882-FFF519382F5F}" srcOrd="0" destOrd="0" presId="urn:microsoft.com/office/officeart/2005/8/layout/vList5"/>
    <dgm:cxn modelId="{1260D262-392E-BE46-A02B-FB8F25828474}" type="presOf" srcId="{6A23C237-DA19-4D42-94F5-C09AB23970CC}" destId="{0988E051-04E1-BC43-81F5-C7B2EFCFF008}" srcOrd="0" destOrd="0" presId="urn:microsoft.com/office/officeart/2005/8/layout/vList5"/>
    <dgm:cxn modelId="{A0FEF730-F511-E341-8041-D3F6B67C7EB4}" type="presOf" srcId="{E651FF7E-8FCA-B44B-BD0A-5841B940E7F7}" destId="{8346DC9D-2E4C-834F-8E7A-4ADD42C07B9C}" srcOrd="0" destOrd="0" presId="urn:microsoft.com/office/officeart/2005/8/layout/vList5"/>
    <dgm:cxn modelId="{76B027D1-11FE-6E45-BCA3-C70E851C4284}" type="presOf" srcId="{2C50F806-2EF5-3645-8EA0-241098DF857C}" destId="{927884FB-EC7D-DD45-8D0B-3F40C0653D98}" srcOrd="0" destOrd="0" presId="urn:microsoft.com/office/officeart/2005/8/layout/vList5"/>
    <dgm:cxn modelId="{D030F14C-11AE-E14D-8C29-80CE8CC09C90}" srcId="{E651FF7E-8FCA-B44B-BD0A-5841B940E7F7}" destId="{2C50F806-2EF5-3645-8EA0-241098DF857C}" srcOrd="0" destOrd="0" parTransId="{565FBCB5-EBC3-E748-BF91-6E9799023C3E}" sibTransId="{8EEE5055-2ACD-754E-836C-77BFE84F3614}"/>
    <dgm:cxn modelId="{F42C3C15-DC6B-5649-B128-132E4569FA0D}" type="presOf" srcId="{643E5133-E7D5-4945-8BD4-A1E7DC06B4A0}" destId="{62F23579-EBA4-BE44-AD4B-C2C673973568}" srcOrd="0" destOrd="1" presId="urn:microsoft.com/office/officeart/2005/8/layout/vList5"/>
    <dgm:cxn modelId="{3E4D4D59-218F-2E46-96E4-2E7C2034D7C8}" srcId="{03CF32E2-BA00-B944-826F-460F6F8FDE09}" destId="{AB21828E-DE0D-9F44-9DAC-B78413670170}" srcOrd="0" destOrd="0" parTransId="{CF4AA71E-5FB8-9B4A-AE14-AF02F027EB30}" sibTransId="{C1E36B1D-7D81-2C41-A743-93B1D556E832}"/>
    <dgm:cxn modelId="{D7C108DD-1ADB-5542-9734-2429CFE97F06}" srcId="{EE3CB5ED-58A0-8C41-A67B-EE089DCEA09F}" destId="{03CF32E2-BA00-B944-826F-460F6F8FDE09}" srcOrd="1" destOrd="0" parTransId="{438A5C74-C797-DB49-A832-15A8D907FDB9}" sibTransId="{42DC88E0-2292-3A43-8E0F-9A47F865F64F}"/>
    <dgm:cxn modelId="{8B927E8C-40CB-2A4F-A026-E15A02B1FC5C}" srcId="{17A9F278-4641-6447-98A7-FFA74149C32F}" destId="{643E5133-E7D5-4945-8BD4-A1E7DC06B4A0}" srcOrd="1" destOrd="0" parTransId="{4778CF33-7E8C-BC48-AAC1-45FF20CBCB9E}" sibTransId="{F6D73317-A9D6-794D-89F9-BCBC9A3C6A64}"/>
    <dgm:cxn modelId="{47A5DB79-971F-C64A-A270-A52943A734D6}" srcId="{86226CEB-028D-124D-8C56-FE94319C5A1F}" destId="{1288CA1E-BEFA-2D4B-8C76-E3795DD2E217}" srcOrd="0" destOrd="0" parTransId="{1B123877-C2E1-F543-BB53-61797BD596B3}" sibTransId="{1682BC59-B7A0-A049-ABBF-AA459FCF8F4A}"/>
    <dgm:cxn modelId="{6C15BFE4-D784-B146-A734-F867C5DEE9D6}" type="presOf" srcId="{AB21828E-DE0D-9F44-9DAC-B78413670170}" destId="{380B0469-9F22-1E4A-BF5A-7D6500C64BEA}" srcOrd="0" destOrd="0" presId="urn:microsoft.com/office/officeart/2005/8/layout/vList5"/>
    <dgm:cxn modelId="{2276CD0E-F2D6-A64B-A7A2-237B9D48042A}" srcId="{EE3CB5ED-58A0-8C41-A67B-EE089DCEA09F}" destId="{6A23C237-DA19-4D42-94F5-C09AB23970CC}" srcOrd="5" destOrd="0" parTransId="{5749DB4D-CEBD-BF43-985C-8998B26B7679}" sibTransId="{C3D210A0-0299-1943-B0EC-CFE9BE99160D}"/>
    <dgm:cxn modelId="{CA68829C-69CE-804B-BB3C-43DDE073AFF3}" srcId="{A5023B37-30A3-4C44-BBE8-EC3F37850A95}" destId="{9198BA2A-6DB8-1D47-8109-62D62A11FC30}" srcOrd="0" destOrd="0" parTransId="{B3238733-5CE7-C14C-A809-773749E28D63}" sibTransId="{A520D5E8-311C-A045-B338-F0F97963DB76}"/>
    <dgm:cxn modelId="{DA994BFE-2F62-954B-9E13-04259B239583}" type="presOf" srcId="{17A9F278-4641-6447-98A7-FFA74149C32F}" destId="{2D8FEB12-47C6-0E4E-A3A9-2D6B2D4DA6A9}" srcOrd="0" destOrd="0" presId="urn:microsoft.com/office/officeart/2005/8/layout/vList5"/>
    <dgm:cxn modelId="{9B9BAF49-76F0-D248-B71F-4047C703F2FF}" srcId="{17A9F278-4641-6447-98A7-FFA74149C32F}" destId="{B3A7E45E-2F9E-664E-9CEF-21809FA3885E}" srcOrd="0" destOrd="0" parTransId="{A86ABAC3-12C2-9340-8E72-BA82C2405101}" sibTransId="{DF5FF88A-C1E6-944C-AB32-DB3D636A9E66}"/>
    <dgm:cxn modelId="{7DA804BC-35D1-FF43-9472-625540C51CBF}" srcId="{EE3CB5ED-58A0-8C41-A67B-EE089DCEA09F}" destId="{A5023B37-30A3-4C44-BBE8-EC3F37850A95}" srcOrd="4" destOrd="0" parTransId="{2D18E257-FBB2-9645-9EE3-3BF7917A2E94}" sibTransId="{AB6AD864-94A5-3F48-B47D-26208AEAB1D9}"/>
    <dgm:cxn modelId="{9EB37A2F-1108-B847-B927-675F3D52FDCA}" type="presOf" srcId="{A5023B37-30A3-4C44-BBE8-EC3F37850A95}" destId="{C2241C8B-9B2B-FF44-8112-5D78BBCF17E8}" srcOrd="0" destOrd="0" presId="urn:microsoft.com/office/officeart/2005/8/layout/vList5"/>
    <dgm:cxn modelId="{2550D26D-C9D6-7340-9D19-35DDDD9953E7}" srcId="{EE3CB5ED-58A0-8C41-A67B-EE089DCEA09F}" destId="{17A9F278-4641-6447-98A7-FFA74149C32F}" srcOrd="0" destOrd="0" parTransId="{EB63BA39-DE68-1A4D-93C4-490FC5C2047E}" sibTransId="{A7324A2D-3F6F-9647-8B3E-EC37BCB98AD6}"/>
    <dgm:cxn modelId="{7231233F-B408-5F4D-BE3D-EC6A386E8456}" type="presOf" srcId="{EE3CB5ED-58A0-8C41-A67B-EE089DCEA09F}" destId="{286E8BB9-C49B-C441-A67C-316E0453F510}" srcOrd="0" destOrd="0" presId="urn:microsoft.com/office/officeart/2005/8/layout/vList5"/>
    <dgm:cxn modelId="{01530AC2-74E3-2042-87EF-128BD05421A5}" type="presOf" srcId="{1288CA1E-BEFA-2D4B-8C76-E3795DD2E217}" destId="{1B4D4C03-F672-D743-8148-67F1148D2407}" srcOrd="0" destOrd="0" presId="urn:microsoft.com/office/officeart/2005/8/layout/vList5"/>
    <dgm:cxn modelId="{6E839288-E1C2-0D4B-A77D-27295AF34F49}" type="presOf" srcId="{B3A7E45E-2F9E-664E-9CEF-21809FA3885E}" destId="{62F23579-EBA4-BE44-AD4B-C2C673973568}" srcOrd="0" destOrd="0" presId="urn:microsoft.com/office/officeart/2005/8/layout/vList5"/>
    <dgm:cxn modelId="{7707347D-0532-2141-AEC2-D4918631D9A8}" srcId="{EE3CB5ED-58A0-8C41-A67B-EE089DCEA09F}" destId="{E651FF7E-8FCA-B44B-BD0A-5841B940E7F7}" srcOrd="2" destOrd="0" parTransId="{613C0D13-93C1-004B-B34B-11E1F7D743D5}" sibTransId="{03E3B783-CFD5-D442-B796-10D2FAFF8F7D}"/>
    <dgm:cxn modelId="{53B8E35C-7826-0547-AC3D-FB908AF2982A}" type="presParOf" srcId="{286E8BB9-C49B-C441-A67C-316E0453F510}" destId="{5C2FDAC2-E9D0-4B42-B72D-3B6FA025676E}" srcOrd="0" destOrd="0" presId="urn:microsoft.com/office/officeart/2005/8/layout/vList5"/>
    <dgm:cxn modelId="{09137551-174A-F240-BBA8-F34B4D08C3C7}" type="presParOf" srcId="{5C2FDAC2-E9D0-4B42-B72D-3B6FA025676E}" destId="{2D8FEB12-47C6-0E4E-A3A9-2D6B2D4DA6A9}" srcOrd="0" destOrd="0" presId="urn:microsoft.com/office/officeart/2005/8/layout/vList5"/>
    <dgm:cxn modelId="{68CC7511-1E5A-F84B-9C21-3AE95B469F0E}" type="presParOf" srcId="{5C2FDAC2-E9D0-4B42-B72D-3B6FA025676E}" destId="{62F23579-EBA4-BE44-AD4B-C2C673973568}" srcOrd="1" destOrd="0" presId="urn:microsoft.com/office/officeart/2005/8/layout/vList5"/>
    <dgm:cxn modelId="{C73DE569-D8E4-BB4D-9B78-B49E2D8AEB9F}" type="presParOf" srcId="{286E8BB9-C49B-C441-A67C-316E0453F510}" destId="{BE85D1C5-BB6D-1947-9939-A09F16309AF1}" srcOrd="1" destOrd="0" presId="urn:microsoft.com/office/officeart/2005/8/layout/vList5"/>
    <dgm:cxn modelId="{9C1B373D-39CC-574F-AD8F-E17A87FAFF03}" type="presParOf" srcId="{286E8BB9-C49B-C441-A67C-316E0453F510}" destId="{CF9650BD-D7D4-EB46-AAC6-76B2CD72BBA2}" srcOrd="2" destOrd="0" presId="urn:microsoft.com/office/officeart/2005/8/layout/vList5"/>
    <dgm:cxn modelId="{859DB7D5-C87C-8745-83B0-BD2F0746F8A9}" type="presParOf" srcId="{CF9650BD-D7D4-EB46-AAC6-76B2CD72BBA2}" destId="{3A8B1E45-4E25-0B47-A5C0-CFD1768C24C1}" srcOrd="0" destOrd="0" presId="urn:microsoft.com/office/officeart/2005/8/layout/vList5"/>
    <dgm:cxn modelId="{55E2B6F6-E169-0944-81E7-F64ED7BBB337}" type="presParOf" srcId="{CF9650BD-D7D4-EB46-AAC6-76B2CD72BBA2}" destId="{380B0469-9F22-1E4A-BF5A-7D6500C64BEA}" srcOrd="1" destOrd="0" presId="urn:microsoft.com/office/officeart/2005/8/layout/vList5"/>
    <dgm:cxn modelId="{2D9825E9-F421-A142-8133-0BDF5FD1F181}" type="presParOf" srcId="{286E8BB9-C49B-C441-A67C-316E0453F510}" destId="{1A7B8549-7CBD-464F-B081-AB84F14A368A}" srcOrd="3" destOrd="0" presId="urn:microsoft.com/office/officeart/2005/8/layout/vList5"/>
    <dgm:cxn modelId="{17B18CEB-879D-E44D-A6F6-3A7C2BBE4DBF}" type="presParOf" srcId="{286E8BB9-C49B-C441-A67C-316E0453F510}" destId="{9048CB8E-6E9B-B144-B832-97E001780F06}" srcOrd="4" destOrd="0" presId="urn:microsoft.com/office/officeart/2005/8/layout/vList5"/>
    <dgm:cxn modelId="{F8DE57D8-C1FC-7946-853E-566A622AEFB1}" type="presParOf" srcId="{9048CB8E-6E9B-B144-B832-97E001780F06}" destId="{8346DC9D-2E4C-834F-8E7A-4ADD42C07B9C}" srcOrd="0" destOrd="0" presId="urn:microsoft.com/office/officeart/2005/8/layout/vList5"/>
    <dgm:cxn modelId="{737B90A4-7058-464C-AF1A-4839D27D12A3}" type="presParOf" srcId="{9048CB8E-6E9B-B144-B832-97E001780F06}" destId="{927884FB-EC7D-DD45-8D0B-3F40C0653D98}" srcOrd="1" destOrd="0" presId="urn:microsoft.com/office/officeart/2005/8/layout/vList5"/>
    <dgm:cxn modelId="{59E3DC9E-1F47-2C4C-8CA1-8A2ADC6F7834}" type="presParOf" srcId="{286E8BB9-C49B-C441-A67C-316E0453F510}" destId="{A76A07EF-2A9F-2A40-9962-5029932280B4}" srcOrd="5" destOrd="0" presId="urn:microsoft.com/office/officeart/2005/8/layout/vList5"/>
    <dgm:cxn modelId="{0DFF1C07-AF4F-A348-89AA-9E878CAABA03}" type="presParOf" srcId="{286E8BB9-C49B-C441-A67C-316E0453F510}" destId="{FD5D8F99-FC06-7248-8F54-3BA100E852AC}" srcOrd="6" destOrd="0" presId="urn:microsoft.com/office/officeart/2005/8/layout/vList5"/>
    <dgm:cxn modelId="{84E3E793-152B-D341-AE96-3DC545D96414}" type="presParOf" srcId="{FD5D8F99-FC06-7248-8F54-3BA100E852AC}" destId="{D896414D-810B-A044-A882-FFF519382F5F}" srcOrd="0" destOrd="0" presId="urn:microsoft.com/office/officeart/2005/8/layout/vList5"/>
    <dgm:cxn modelId="{651E77B9-E1F5-184D-89B5-C91FE903F0A2}" type="presParOf" srcId="{FD5D8F99-FC06-7248-8F54-3BA100E852AC}" destId="{1B4D4C03-F672-D743-8148-67F1148D2407}" srcOrd="1" destOrd="0" presId="urn:microsoft.com/office/officeart/2005/8/layout/vList5"/>
    <dgm:cxn modelId="{B6E35428-729F-3742-A830-2C8342F404FA}" type="presParOf" srcId="{286E8BB9-C49B-C441-A67C-316E0453F510}" destId="{346991F9-CA47-9B4B-84AF-B2A252538B53}" srcOrd="7" destOrd="0" presId="urn:microsoft.com/office/officeart/2005/8/layout/vList5"/>
    <dgm:cxn modelId="{60030567-2EBA-7A42-A189-7872035950E5}" type="presParOf" srcId="{286E8BB9-C49B-C441-A67C-316E0453F510}" destId="{851EEB7B-FF7E-654D-84E9-357BAB0172C9}" srcOrd="8" destOrd="0" presId="urn:microsoft.com/office/officeart/2005/8/layout/vList5"/>
    <dgm:cxn modelId="{45CE83EA-B2E3-0748-A627-8F2344D5C6EA}" type="presParOf" srcId="{851EEB7B-FF7E-654D-84E9-357BAB0172C9}" destId="{C2241C8B-9B2B-FF44-8112-5D78BBCF17E8}" srcOrd="0" destOrd="0" presId="urn:microsoft.com/office/officeart/2005/8/layout/vList5"/>
    <dgm:cxn modelId="{EF803AE6-878B-6340-A77F-2FABE9ACCFB4}" type="presParOf" srcId="{851EEB7B-FF7E-654D-84E9-357BAB0172C9}" destId="{8360B5B2-B437-B64A-9AED-48CB429553D8}" srcOrd="1" destOrd="0" presId="urn:microsoft.com/office/officeart/2005/8/layout/vList5"/>
    <dgm:cxn modelId="{F31D334A-02C1-974A-802A-1A35F0CA1809}" type="presParOf" srcId="{286E8BB9-C49B-C441-A67C-316E0453F510}" destId="{B28F1C04-B5D8-1549-BE6C-391E7914BBFA}" srcOrd="9" destOrd="0" presId="urn:microsoft.com/office/officeart/2005/8/layout/vList5"/>
    <dgm:cxn modelId="{19FB9C14-624C-FB42-970A-63C14C776DBA}" type="presParOf" srcId="{286E8BB9-C49B-C441-A67C-316E0453F510}" destId="{B4675CDF-9D25-A141-8A4C-F8D76B6E3727}" srcOrd="10" destOrd="0" presId="urn:microsoft.com/office/officeart/2005/8/layout/vList5"/>
    <dgm:cxn modelId="{AA76362F-60BF-3E49-BC2F-799D48D24583}" type="presParOf" srcId="{B4675CDF-9D25-A141-8A4C-F8D76B6E3727}" destId="{0988E051-04E1-BC43-81F5-C7B2EFCFF00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FA0DA-E183-4E15-AAD8-4266E0EAF0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F75091-238D-4741-B5DC-196CDC5D3C32}">
      <dgm:prSet phldrT="[Text]" custT="1"/>
      <dgm:spPr/>
      <dgm:t>
        <a:bodyPr/>
        <a:lstStyle/>
        <a:p>
          <a:pPr algn="l">
            <a:lnSpc>
              <a:spcPct val="100000"/>
            </a:lnSpc>
          </a:pPr>
          <a:r>
            <a:rPr lang="en-US" altLang="en-US" sz="1600" b="1" dirty="0"/>
            <a:t>Spirometry is a simple most commonly used test to:</a:t>
          </a:r>
          <a:endParaRPr lang="en-US" sz="1600" b="1" dirty="0"/>
        </a:p>
      </dgm:t>
    </dgm:pt>
    <dgm:pt modelId="{6C0A6AA8-ABC6-425B-A1C7-08B684FFD052}" type="parTrans" cxnId="{0D76C587-59B6-4DF3-80FB-732BDD5ED8D6}">
      <dgm:prSet/>
      <dgm:spPr/>
      <dgm:t>
        <a:bodyPr/>
        <a:lstStyle/>
        <a:p>
          <a:endParaRPr lang="en-US" sz="1600"/>
        </a:p>
      </dgm:t>
    </dgm:pt>
    <dgm:pt modelId="{1C7147B9-6BCC-4EF6-BB09-377232DB96F1}" type="sibTrans" cxnId="{0D76C587-59B6-4DF3-80FB-732BDD5ED8D6}">
      <dgm:prSet/>
      <dgm:spPr/>
      <dgm:t>
        <a:bodyPr/>
        <a:lstStyle/>
        <a:p>
          <a:endParaRPr lang="en-US" sz="1600"/>
        </a:p>
      </dgm:t>
    </dgm:pt>
    <dgm:pt modelId="{1D247DAC-4C43-4345-B943-02EDBFAB4807}">
      <dgm:prSet phldrT="[Text]" custT="1"/>
      <dgm:spPr/>
      <dgm:t>
        <a:bodyPr/>
        <a:lstStyle/>
        <a:p>
          <a:r>
            <a:rPr lang="en-US" altLang="en-US" sz="1600" dirty="0"/>
            <a:t>1- Assess the lung </a:t>
          </a:r>
          <a:r>
            <a:rPr lang="en-US" altLang="en-US" sz="1600" u="sng" dirty="0"/>
            <a:t>performance.</a:t>
          </a:r>
          <a:endParaRPr lang="en-US" sz="1600" u="sng" dirty="0"/>
        </a:p>
      </dgm:t>
    </dgm:pt>
    <dgm:pt modelId="{DCA00D8F-7DF3-4CEA-9EDE-A7CFA4A2561E}" type="parTrans" cxnId="{559C4C76-A788-4FDB-81B6-C1B875901E4D}">
      <dgm:prSet/>
      <dgm:spPr/>
      <dgm:t>
        <a:bodyPr/>
        <a:lstStyle/>
        <a:p>
          <a:endParaRPr lang="en-US" sz="1600"/>
        </a:p>
      </dgm:t>
    </dgm:pt>
    <dgm:pt modelId="{2856457A-490D-4567-A6FA-072C64836B2A}" type="sibTrans" cxnId="{559C4C76-A788-4FDB-81B6-C1B875901E4D}">
      <dgm:prSet/>
      <dgm:spPr/>
      <dgm:t>
        <a:bodyPr/>
        <a:lstStyle/>
        <a:p>
          <a:endParaRPr lang="en-US" sz="1600"/>
        </a:p>
      </dgm:t>
    </dgm:pt>
    <dgm:pt modelId="{8F8DF135-8DA2-4E94-8ED9-F14F10BDF66A}">
      <dgm:prSet phldrT="[Text]" custT="1"/>
      <dgm:spPr/>
      <dgm:t>
        <a:bodyPr/>
        <a:lstStyle/>
        <a:p>
          <a:pPr>
            <a:lnSpc>
              <a:spcPct val="100000"/>
            </a:lnSpc>
          </a:pPr>
          <a:r>
            <a:rPr lang="en-US" altLang="en-US" sz="1600" dirty="0"/>
            <a:t>2- </a:t>
          </a:r>
          <a:r>
            <a:rPr lang="en-US" altLang="en-US" sz="1600" u="sng" dirty="0"/>
            <a:t>Measure</a:t>
          </a:r>
          <a:r>
            <a:rPr lang="en-US" altLang="en-US" sz="1600" dirty="0"/>
            <a:t> the physiological parameters: Lung volumes, Capacities, Flow rate.</a:t>
          </a:r>
          <a:endParaRPr lang="en-US" sz="1600" dirty="0"/>
        </a:p>
      </dgm:t>
    </dgm:pt>
    <dgm:pt modelId="{244330EE-A486-47E8-89E6-20786E954E24}" type="parTrans" cxnId="{B6B947D7-7980-44C1-99E8-9B7EBB1D80D4}">
      <dgm:prSet/>
      <dgm:spPr/>
      <dgm:t>
        <a:bodyPr/>
        <a:lstStyle/>
        <a:p>
          <a:endParaRPr lang="en-US" sz="1600"/>
        </a:p>
      </dgm:t>
    </dgm:pt>
    <dgm:pt modelId="{C7E7D96E-0DC8-4B9B-982F-8BFE94AD34C2}" type="sibTrans" cxnId="{B6B947D7-7980-44C1-99E8-9B7EBB1D80D4}">
      <dgm:prSet/>
      <dgm:spPr/>
      <dgm:t>
        <a:bodyPr/>
        <a:lstStyle/>
        <a:p>
          <a:endParaRPr lang="en-US" sz="1600"/>
        </a:p>
      </dgm:t>
    </dgm:pt>
    <dgm:pt modelId="{2CEA4D08-0CE1-465B-87ED-FAE95A8D9243}">
      <dgm:prSet phldrT="[Text]" custT="1"/>
      <dgm:spPr/>
      <dgm:t>
        <a:bodyPr/>
        <a:lstStyle/>
        <a:p>
          <a:pPr>
            <a:lnSpc>
              <a:spcPct val="100000"/>
            </a:lnSpc>
          </a:pPr>
          <a:r>
            <a:rPr lang="en-US" altLang="en-US" sz="1600" dirty="0"/>
            <a:t>3- Differentiate between the </a:t>
          </a:r>
          <a:r>
            <a:rPr lang="en-US" altLang="en-US" sz="1600" u="sng" dirty="0"/>
            <a:t>obstructive</a:t>
          </a:r>
          <a:r>
            <a:rPr lang="en-US" altLang="en-US" sz="1600" dirty="0"/>
            <a:t> and </a:t>
          </a:r>
          <a:r>
            <a:rPr lang="en-US" altLang="en-US" sz="1600" u="sng" dirty="0"/>
            <a:t>restrictive</a:t>
          </a:r>
          <a:r>
            <a:rPr lang="en-US" altLang="en-US" sz="1600" dirty="0"/>
            <a:t> lung conditions.</a:t>
          </a:r>
          <a:endParaRPr lang="en-US" sz="1600" dirty="0"/>
        </a:p>
      </dgm:t>
    </dgm:pt>
    <dgm:pt modelId="{F2C59C76-66BC-485D-93D0-2AE906CAEBEB}" type="parTrans" cxnId="{23D0D103-EA5B-4232-AFD3-F809FAA9E1F4}">
      <dgm:prSet/>
      <dgm:spPr/>
      <dgm:t>
        <a:bodyPr/>
        <a:lstStyle/>
        <a:p>
          <a:endParaRPr lang="en-US" sz="1600"/>
        </a:p>
      </dgm:t>
    </dgm:pt>
    <dgm:pt modelId="{08D3700A-EA36-487E-9DC9-C9E8BCA318F0}" type="sibTrans" cxnId="{23D0D103-EA5B-4232-AFD3-F809FAA9E1F4}">
      <dgm:prSet/>
      <dgm:spPr/>
      <dgm:t>
        <a:bodyPr/>
        <a:lstStyle/>
        <a:p>
          <a:endParaRPr lang="en-US" sz="1600"/>
        </a:p>
      </dgm:t>
    </dgm:pt>
    <dgm:pt modelId="{6A19A588-8055-4EFC-B669-5C72232D158E}">
      <dgm:prSet custT="1"/>
      <dgm:spPr/>
      <dgm:t>
        <a:bodyPr/>
        <a:lstStyle/>
        <a:p>
          <a:pPr>
            <a:lnSpc>
              <a:spcPct val="100000"/>
            </a:lnSpc>
          </a:pPr>
          <a:r>
            <a:rPr lang="en-US" altLang="en-US" sz="1600" kern="1200" dirty="0"/>
            <a:t>4- Play a critical role in the </a:t>
          </a:r>
          <a:r>
            <a:rPr lang="en-US" altLang="en-US" sz="1600" u="sng" kern="1200" dirty="0"/>
            <a:t>diagnosis</a:t>
          </a:r>
          <a:r>
            <a:rPr lang="en-US" altLang="en-US" sz="1600" kern="1200" dirty="0"/>
            <a:t>, differentiation and management of respiratory diseases.</a:t>
          </a:r>
          <a:r>
            <a:rPr lang="ar-SA" altLang="en-US" sz="1600" kern="1200" dirty="0">
              <a:solidFill>
                <a:srgbClr val="DDE9EC">
                  <a:lumMod val="50000"/>
                </a:srgbClr>
              </a:solidFill>
              <a:latin typeface="+mn-lt"/>
              <a:ea typeface="+mn-ea"/>
              <a:cs typeface="+mn-cs"/>
            </a:rPr>
            <a:t>نعطي المريض دواء وبعد فترة نعيد له الاختبار اذا تحسن معناته الدواء فعال إذا لا نغير العلاج</a:t>
          </a:r>
          <a:endParaRPr lang="en-US" sz="1600" kern="1200" dirty="0">
            <a:solidFill>
              <a:srgbClr val="DDE9EC">
                <a:lumMod val="50000"/>
              </a:srgbClr>
            </a:solidFill>
            <a:latin typeface="+mn-lt"/>
            <a:ea typeface="+mn-ea"/>
            <a:cs typeface="+mn-cs"/>
          </a:endParaRPr>
        </a:p>
      </dgm:t>
    </dgm:pt>
    <dgm:pt modelId="{A01000AF-6EE3-4C4D-A070-CC176C4406D2}" type="parTrans" cxnId="{3DA8A0BE-71B9-4F59-AD95-BF92A8DD804F}">
      <dgm:prSet/>
      <dgm:spPr/>
      <dgm:t>
        <a:bodyPr/>
        <a:lstStyle/>
        <a:p>
          <a:endParaRPr lang="en-US" sz="1600"/>
        </a:p>
      </dgm:t>
    </dgm:pt>
    <dgm:pt modelId="{9CE3855A-4C92-4CB8-8877-CB48A2BAD1F6}" type="sibTrans" cxnId="{3DA8A0BE-71B9-4F59-AD95-BF92A8DD804F}">
      <dgm:prSet/>
      <dgm:spPr/>
      <dgm:t>
        <a:bodyPr/>
        <a:lstStyle/>
        <a:p>
          <a:endParaRPr lang="en-US" sz="1600"/>
        </a:p>
      </dgm:t>
    </dgm:pt>
    <dgm:pt modelId="{FFEEB0A8-C2F4-48E9-B727-6F4D91C09A37}" type="pres">
      <dgm:prSet presAssocID="{2B0FA0DA-E183-4E15-AAD8-4266E0EAF038}" presName="vert0" presStyleCnt="0">
        <dgm:presLayoutVars>
          <dgm:dir/>
          <dgm:animOne val="branch"/>
          <dgm:animLvl val="lvl"/>
        </dgm:presLayoutVars>
      </dgm:prSet>
      <dgm:spPr/>
    </dgm:pt>
    <dgm:pt modelId="{1A7468F4-AC31-4F8B-B601-EE0C97A3A10B}" type="pres">
      <dgm:prSet presAssocID="{D3F75091-238D-4741-B5DC-196CDC5D3C32}" presName="thickLine" presStyleLbl="alignNode1" presStyleIdx="0" presStyleCnt="1"/>
      <dgm:spPr/>
    </dgm:pt>
    <dgm:pt modelId="{EDF55552-65DD-4FC1-A438-3D4E4D2D7546}" type="pres">
      <dgm:prSet presAssocID="{D3F75091-238D-4741-B5DC-196CDC5D3C32}" presName="horz1" presStyleCnt="0"/>
      <dgm:spPr/>
    </dgm:pt>
    <dgm:pt modelId="{B88B9009-13A9-4B91-8A66-D4416B599FDF}" type="pres">
      <dgm:prSet presAssocID="{D3F75091-238D-4741-B5DC-196CDC5D3C32}" presName="tx1" presStyleLbl="revTx" presStyleIdx="0" presStyleCnt="5" custScaleX="119367" custLinFactNeighborX="0" custLinFactNeighborY="-49"/>
      <dgm:spPr/>
    </dgm:pt>
    <dgm:pt modelId="{AF4C7AB8-79CB-4E9C-AF54-247F35178A5E}" type="pres">
      <dgm:prSet presAssocID="{D3F75091-238D-4741-B5DC-196CDC5D3C32}" presName="vert1" presStyleCnt="0"/>
      <dgm:spPr/>
    </dgm:pt>
    <dgm:pt modelId="{95888488-0C33-4390-B9C0-79BC041CDC36}" type="pres">
      <dgm:prSet presAssocID="{1D247DAC-4C43-4345-B943-02EDBFAB4807}" presName="vertSpace2a" presStyleCnt="0"/>
      <dgm:spPr/>
    </dgm:pt>
    <dgm:pt modelId="{AACA2A44-D47B-47E0-B5CA-BCB256C5CCD9}" type="pres">
      <dgm:prSet presAssocID="{1D247DAC-4C43-4345-B943-02EDBFAB4807}" presName="horz2" presStyleCnt="0"/>
      <dgm:spPr/>
    </dgm:pt>
    <dgm:pt modelId="{F0A5354E-EF82-4104-AD0A-35E863D0B529}" type="pres">
      <dgm:prSet presAssocID="{1D247DAC-4C43-4345-B943-02EDBFAB4807}" presName="horzSpace2" presStyleCnt="0"/>
      <dgm:spPr/>
    </dgm:pt>
    <dgm:pt modelId="{4156BAC0-8109-40F2-AE35-5756F45E9519}" type="pres">
      <dgm:prSet presAssocID="{1D247DAC-4C43-4345-B943-02EDBFAB4807}" presName="tx2" presStyleLbl="revTx" presStyleIdx="1" presStyleCnt="5"/>
      <dgm:spPr/>
    </dgm:pt>
    <dgm:pt modelId="{1267B2A6-8A38-410F-BCD6-9696449EF244}" type="pres">
      <dgm:prSet presAssocID="{1D247DAC-4C43-4345-B943-02EDBFAB4807}" presName="vert2" presStyleCnt="0"/>
      <dgm:spPr/>
    </dgm:pt>
    <dgm:pt modelId="{A56F0978-61E6-4911-B59A-4656F89240D7}" type="pres">
      <dgm:prSet presAssocID="{1D247DAC-4C43-4345-B943-02EDBFAB4807}" presName="thinLine2b" presStyleLbl="callout" presStyleIdx="0" presStyleCnt="4"/>
      <dgm:spPr/>
    </dgm:pt>
    <dgm:pt modelId="{CDC52142-D0CB-4FE9-8C0A-34339DC7D515}" type="pres">
      <dgm:prSet presAssocID="{1D247DAC-4C43-4345-B943-02EDBFAB4807}" presName="vertSpace2b" presStyleCnt="0"/>
      <dgm:spPr/>
    </dgm:pt>
    <dgm:pt modelId="{A9F2D350-5F89-4EB0-8E97-62A653C13CDC}" type="pres">
      <dgm:prSet presAssocID="{8F8DF135-8DA2-4E94-8ED9-F14F10BDF66A}" presName="horz2" presStyleCnt="0"/>
      <dgm:spPr/>
    </dgm:pt>
    <dgm:pt modelId="{422AF041-BD34-4D3C-8285-26BAB4471634}" type="pres">
      <dgm:prSet presAssocID="{8F8DF135-8DA2-4E94-8ED9-F14F10BDF66A}" presName="horzSpace2" presStyleCnt="0"/>
      <dgm:spPr/>
    </dgm:pt>
    <dgm:pt modelId="{CF7AA252-A6BA-41C0-BA8E-6E6D5ADCDE2B}" type="pres">
      <dgm:prSet presAssocID="{8F8DF135-8DA2-4E94-8ED9-F14F10BDF66A}" presName="tx2" presStyleLbl="revTx" presStyleIdx="2" presStyleCnt="5" custLinFactNeighborY="-12629"/>
      <dgm:spPr/>
    </dgm:pt>
    <dgm:pt modelId="{20B61F08-E9C8-4936-99C2-0F624ACD23A4}" type="pres">
      <dgm:prSet presAssocID="{8F8DF135-8DA2-4E94-8ED9-F14F10BDF66A}" presName="vert2" presStyleCnt="0"/>
      <dgm:spPr/>
    </dgm:pt>
    <dgm:pt modelId="{EB02C0C3-4896-4AB7-B485-A20EFE0C1E20}" type="pres">
      <dgm:prSet presAssocID="{8F8DF135-8DA2-4E94-8ED9-F14F10BDF66A}" presName="thinLine2b" presStyleLbl="callout" presStyleIdx="1" presStyleCnt="4"/>
      <dgm:spPr/>
    </dgm:pt>
    <dgm:pt modelId="{3FD7C636-6387-431A-AAC6-1EBBE1C783A5}" type="pres">
      <dgm:prSet presAssocID="{8F8DF135-8DA2-4E94-8ED9-F14F10BDF66A}" presName="vertSpace2b" presStyleCnt="0"/>
      <dgm:spPr/>
    </dgm:pt>
    <dgm:pt modelId="{38744FE0-D86E-43C1-BF2D-90298B827633}" type="pres">
      <dgm:prSet presAssocID="{2CEA4D08-0CE1-465B-87ED-FAE95A8D9243}" presName="horz2" presStyleCnt="0"/>
      <dgm:spPr/>
    </dgm:pt>
    <dgm:pt modelId="{25E5D11B-0817-45A0-BC27-BF22C39BDFD5}" type="pres">
      <dgm:prSet presAssocID="{2CEA4D08-0CE1-465B-87ED-FAE95A8D9243}" presName="horzSpace2" presStyleCnt="0"/>
      <dgm:spPr/>
    </dgm:pt>
    <dgm:pt modelId="{194EB2DA-8E3B-44F1-8F39-095ADC20A719}" type="pres">
      <dgm:prSet presAssocID="{2CEA4D08-0CE1-465B-87ED-FAE95A8D9243}" presName="tx2" presStyleLbl="revTx" presStyleIdx="3" presStyleCnt="5" custLinFactNeighborY="-9276"/>
      <dgm:spPr/>
    </dgm:pt>
    <dgm:pt modelId="{981CC6CF-4E57-45AC-96F6-6E4E865A8D35}" type="pres">
      <dgm:prSet presAssocID="{2CEA4D08-0CE1-465B-87ED-FAE95A8D9243}" presName="vert2" presStyleCnt="0"/>
      <dgm:spPr/>
    </dgm:pt>
    <dgm:pt modelId="{10340CA1-BF2E-4D53-8B1D-9D408D71CE9D}" type="pres">
      <dgm:prSet presAssocID="{2CEA4D08-0CE1-465B-87ED-FAE95A8D9243}" presName="thinLine2b" presStyleLbl="callout" presStyleIdx="2" presStyleCnt="4"/>
      <dgm:spPr/>
    </dgm:pt>
    <dgm:pt modelId="{E9F40DC7-4DD9-4FDB-AC4F-7C0288A1FE01}" type="pres">
      <dgm:prSet presAssocID="{2CEA4D08-0CE1-465B-87ED-FAE95A8D9243}" presName="vertSpace2b" presStyleCnt="0"/>
      <dgm:spPr/>
    </dgm:pt>
    <dgm:pt modelId="{CE2AABB9-73F6-4E31-A7AD-CABCDF1DB3CE}" type="pres">
      <dgm:prSet presAssocID="{6A19A588-8055-4EFC-B669-5C72232D158E}" presName="horz2" presStyleCnt="0"/>
      <dgm:spPr/>
    </dgm:pt>
    <dgm:pt modelId="{7F1D45DE-F7FD-4898-A2B7-DB5131E217D5}" type="pres">
      <dgm:prSet presAssocID="{6A19A588-8055-4EFC-B669-5C72232D158E}" presName="horzSpace2" presStyleCnt="0"/>
      <dgm:spPr/>
    </dgm:pt>
    <dgm:pt modelId="{313B3F26-F3F6-480D-8C5D-9A92F7B55E22}" type="pres">
      <dgm:prSet presAssocID="{6A19A588-8055-4EFC-B669-5C72232D158E}" presName="tx2" presStyleLbl="revTx" presStyleIdx="4" presStyleCnt="5" custScaleX="123974" custLinFactNeighborY="-10863"/>
      <dgm:spPr/>
    </dgm:pt>
    <dgm:pt modelId="{BF2E0FAF-D179-4BF9-A3A1-FB05C0E35FEF}" type="pres">
      <dgm:prSet presAssocID="{6A19A588-8055-4EFC-B669-5C72232D158E}" presName="vert2" presStyleCnt="0"/>
      <dgm:spPr/>
    </dgm:pt>
    <dgm:pt modelId="{65B0B1AE-E948-438F-A170-43F8B6373127}" type="pres">
      <dgm:prSet presAssocID="{6A19A588-8055-4EFC-B669-5C72232D158E}" presName="thinLine2b" presStyleLbl="callout" presStyleIdx="3" presStyleCnt="4"/>
      <dgm:spPr/>
    </dgm:pt>
    <dgm:pt modelId="{2FE58E6C-6CF1-48BD-A780-6EDBE46C4F5A}" type="pres">
      <dgm:prSet presAssocID="{6A19A588-8055-4EFC-B669-5C72232D158E}" presName="vertSpace2b" presStyleCnt="0"/>
      <dgm:spPr/>
    </dgm:pt>
  </dgm:ptLst>
  <dgm:cxnLst>
    <dgm:cxn modelId="{B6B947D7-7980-44C1-99E8-9B7EBB1D80D4}" srcId="{D3F75091-238D-4741-B5DC-196CDC5D3C32}" destId="{8F8DF135-8DA2-4E94-8ED9-F14F10BDF66A}" srcOrd="1" destOrd="0" parTransId="{244330EE-A486-47E8-89E6-20786E954E24}" sibTransId="{C7E7D96E-0DC8-4B9B-982F-8BFE94AD34C2}"/>
    <dgm:cxn modelId="{D6FDC99F-767C-B04D-A2B6-128282EDB0EE}" type="presOf" srcId="{D3F75091-238D-4741-B5DC-196CDC5D3C32}" destId="{B88B9009-13A9-4B91-8A66-D4416B599FDF}" srcOrd="0" destOrd="0" presId="urn:microsoft.com/office/officeart/2008/layout/LinedList"/>
    <dgm:cxn modelId="{23D0D103-EA5B-4232-AFD3-F809FAA9E1F4}" srcId="{D3F75091-238D-4741-B5DC-196CDC5D3C32}" destId="{2CEA4D08-0CE1-465B-87ED-FAE95A8D9243}" srcOrd="2" destOrd="0" parTransId="{F2C59C76-66BC-485D-93D0-2AE906CAEBEB}" sibTransId="{08D3700A-EA36-487E-9DC9-C9E8BCA318F0}"/>
    <dgm:cxn modelId="{3DA8A0BE-71B9-4F59-AD95-BF92A8DD804F}" srcId="{D3F75091-238D-4741-B5DC-196CDC5D3C32}" destId="{6A19A588-8055-4EFC-B669-5C72232D158E}" srcOrd="3" destOrd="0" parTransId="{A01000AF-6EE3-4C4D-A070-CC176C4406D2}" sibTransId="{9CE3855A-4C92-4CB8-8877-CB48A2BAD1F6}"/>
    <dgm:cxn modelId="{FD6973DE-D3D0-E74F-B707-6D35F8C5C102}" type="presOf" srcId="{2B0FA0DA-E183-4E15-AAD8-4266E0EAF038}" destId="{FFEEB0A8-C2F4-48E9-B727-6F4D91C09A37}" srcOrd="0" destOrd="0" presId="urn:microsoft.com/office/officeart/2008/layout/LinedList"/>
    <dgm:cxn modelId="{BB4EABAC-B578-BB4F-BC50-A48464BDDD7A}" type="presOf" srcId="{2CEA4D08-0CE1-465B-87ED-FAE95A8D9243}" destId="{194EB2DA-8E3B-44F1-8F39-095ADC20A719}" srcOrd="0" destOrd="0" presId="urn:microsoft.com/office/officeart/2008/layout/LinedList"/>
    <dgm:cxn modelId="{0D76C587-59B6-4DF3-80FB-732BDD5ED8D6}" srcId="{2B0FA0DA-E183-4E15-AAD8-4266E0EAF038}" destId="{D3F75091-238D-4741-B5DC-196CDC5D3C32}" srcOrd="0" destOrd="0" parTransId="{6C0A6AA8-ABC6-425B-A1C7-08B684FFD052}" sibTransId="{1C7147B9-6BCC-4EF6-BB09-377232DB96F1}"/>
    <dgm:cxn modelId="{33B17889-CF28-D14E-97D0-5AF4DEB4EFF4}" type="presOf" srcId="{6A19A588-8055-4EFC-B669-5C72232D158E}" destId="{313B3F26-F3F6-480D-8C5D-9A92F7B55E22}" srcOrd="0" destOrd="0" presId="urn:microsoft.com/office/officeart/2008/layout/LinedList"/>
    <dgm:cxn modelId="{559C4C76-A788-4FDB-81B6-C1B875901E4D}" srcId="{D3F75091-238D-4741-B5DC-196CDC5D3C32}" destId="{1D247DAC-4C43-4345-B943-02EDBFAB4807}" srcOrd="0" destOrd="0" parTransId="{DCA00D8F-7DF3-4CEA-9EDE-A7CFA4A2561E}" sibTransId="{2856457A-490D-4567-A6FA-072C64836B2A}"/>
    <dgm:cxn modelId="{61E9AF12-23D6-C545-B6E0-DDBC48136390}" type="presOf" srcId="{8F8DF135-8DA2-4E94-8ED9-F14F10BDF66A}" destId="{CF7AA252-A6BA-41C0-BA8E-6E6D5ADCDE2B}" srcOrd="0" destOrd="0" presId="urn:microsoft.com/office/officeart/2008/layout/LinedList"/>
    <dgm:cxn modelId="{EA550C30-8517-BF41-A4A9-68BDECD7980F}" type="presOf" srcId="{1D247DAC-4C43-4345-B943-02EDBFAB4807}" destId="{4156BAC0-8109-40F2-AE35-5756F45E9519}" srcOrd="0" destOrd="0" presId="urn:microsoft.com/office/officeart/2008/layout/LinedList"/>
    <dgm:cxn modelId="{8A1DFB59-6CE8-6D44-8237-868B78576CC6}" type="presParOf" srcId="{FFEEB0A8-C2F4-48E9-B727-6F4D91C09A37}" destId="{1A7468F4-AC31-4F8B-B601-EE0C97A3A10B}" srcOrd="0" destOrd="0" presId="urn:microsoft.com/office/officeart/2008/layout/LinedList"/>
    <dgm:cxn modelId="{9F467A49-687C-7147-A626-9981A208AC5D}" type="presParOf" srcId="{FFEEB0A8-C2F4-48E9-B727-6F4D91C09A37}" destId="{EDF55552-65DD-4FC1-A438-3D4E4D2D7546}" srcOrd="1" destOrd="0" presId="urn:microsoft.com/office/officeart/2008/layout/LinedList"/>
    <dgm:cxn modelId="{0FDB52A5-8ED0-4042-84EB-BCFCE0BC12A1}" type="presParOf" srcId="{EDF55552-65DD-4FC1-A438-3D4E4D2D7546}" destId="{B88B9009-13A9-4B91-8A66-D4416B599FDF}" srcOrd="0" destOrd="0" presId="urn:microsoft.com/office/officeart/2008/layout/LinedList"/>
    <dgm:cxn modelId="{D0ECD8B9-B278-9E48-86AB-F77D562F0DAB}" type="presParOf" srcId="{EDF55552-65DD-4FC1-A438-3D4E4D2D7546}" destId="{AF4C7AB8-79CB-4E9C-AF54-247F35178A5E}" srcOrd="1" destOrd="0" presId="urn:microsoft.com/office/officeart/2008/layout/LinedList"/>
    <dgm:cxn modelId="{411ECB5B-D5D0-3C40-AAB1-35588DB3C363}" type="presParOf" srcId="{AF4C7AB8-79CB-4E9C-AF54-247F35178A5E}" destId="{95888488-0C33-4390-B9C0-79BC041CDC36}" srcOrd="0" destOrd="0" presId="urn:microsoft.com/office/officeart/2008/layout/LinedList"/>
    <dgm:cxn modelId="{47F827DF-A6EB-8E4A-8CC1-3C5400EFFB2A}" type="presParOf" srcId="{AF4C7AB8-79CB-4E9C-AF54-247F35178A5E}" destId="{AACA2A44-D47B-47E0-B5CA-BCB256C5CCD9}" srcOrd="1" destOrd="0" presId="urn:microsoft.com/office/officeart/2008/layout/LinedList"/>
    <dgm:cxn modelId="{D5E5A48A-DE89-724D-9EB0-77665E379183}" type="presParOf" srcId="{AACA2A44-D47B-47E0-B5CA-BCB256C5CCD9}" destId="{F0A5354E-EF82-4104-AD0A-35E863D0B529}" srcOrd="0" destOrd="0" presId="urn:microsoft.com/office/officeart/2008/layout/LinedList"/>
    <dgm:cxn modelId="{CE4603CF-9F8B-1547-95D8-877459C53E55}" type="presParOf" srcId="{AACA2A44-D47B-47E0-B5CA-BCB256C5CCD9}" destId="{4156BAC0-8109-40F2-AE35-5756F45E9519}" srcOrd="1" destOrd="0" presId="urn:microsoft.com/office/officeart/2008/layout/LinedList"/>
    <dgm:cxn modelId="{6FD0BBF2-64B5-7E48-8228-65F8F7E5D63A}" type="presParOf" srcId="{AACA2A44-D47B-47E0-B5CA-BCB256C5CCD9}" destId="{1267B2A6-8A38-410F-BCD6-9696449EF244}" srcOrd="2" destOrd="0" presId="urn:microsoft.com/office/officeart/2008/layout/LinedList"/>
    <dgm:cxn modelId="{FD7C34EC-0C22-594A-9907-6B33EB31F991}" type="presParOf" srcId="{AF4C7AB8-79CB-4E9C-AF54-247F35178A5E}" destId="{A56F0978-61E6-4911-B59A-4656F89240D7}" srcOrd="2" destOrd="0" presId="urn:microsoft.com/office/officeart/2008/layout/LinedList"/>
    <dgm:cxn modelId="{0D75530B-0249-BC4F-B9D3-719ED2AAA6C5}" type="presParOf" srcId="{AF4C7AB8-79CB-4E9C-AF54-247F35178A5E}" destId="{CDC52142-D0CB-4FE9-8C0A-34339DC7D515}" srcOrd="3" destOrd="0" presId="urn:microsoft.com/office/officeart/2008/layout/LinedList"/>
    <dgm:cxn modelId="{00B6662B-9EBF-F94B-B63B-E775E2F60A55}" type="presParOf" srcId="{AF4C7AB8-79CB-4E9C-AF54-247F35178A5E}" destId="{A9F2D350-5F89-4EB0-8E97-62A653C13CDC}" srcOrd="4" destOrd="0" presId="urn:microsoft.com/office/officeart/2008/layout/LinedList"/>
    <dgm:cxn modelId="{09A6C26E-A31D-E04A-900F-B59A6232B75D}" type="presParOf" srcId="{A9F2D350-5F89-4EB0-8E97-62A653C13CDC}" destId="{422AF041-BD34-4D3C-8285-26BAB4471634}" srcOrd="0" destOrd="0" presId="urn:microsoft.com/office/officeart/2008/layout/LinedList"/>
    <dgm:cxn modelId="{DAFB3F01-6E43-0F4C-85B8-8F320428327D}" type="presParOf" srcId="{A9F2D350-5F89-4EB0-8E97-62A653C13CDC}" destId="{CF7AA252-A6BA-41C0-BA8E-6E6D5ADCDE2B}" srcOrd="1" destOrd="0" presId="urn:microsoft.com/office/officeart/2008/layout/LinedList"/>
    <dgm:cxn modelId="{E8330B0B-7805-784D-82F2-49CB6B7120CC}" type="presParOf" srcId="{A9F2D350-5F89-4EB0-8E97-62A653C13CDC}" destId="{20B61F08-E9C8-4936-99C2-0F624ACD23A4}" srcOrd="2" destOrd="0" presId="urn:microsoft.com/office/officeart/2008/layout/LinedList"/>
    <dgm:cxn modelId="{83C4433C-E942-6148-A642-0DFC01E7C206}" type="presParOf" srcId="{AF4C7AB8-79CB-4E9C-AF54-247F35178A5E}" destId="{EB02C0C3-4896-4AB7-B485-A20EFE0C1E20}" srcOrd="5" destOrd="0" presId="urn:microsoft.com/office/officeart/2008/layout/LinedList"/>
    <dgm:cxn modelId="{70A3125D-C1DA-B640-8A5E-BE18B07E3B7D}" type="presParOf" srcId="{AF4C7AB8-79CB-4E9C-AF54-247F35178A5E}" destId="{3FD7C636-6387-431A-AAC6-1EBBE1C783A5}" srcOrd="6" destOrd="0" presId="urn:microsoft.com/office/officeart/2008/layout/LinedList"/>
    <dgm:cxn modelId="{9BEEFFC1-5654-104A-A327-C3FBABE2D764}" type="presParOf" srcId="{AF4C7AB8-79CB-4E9C-AF54-247F35178A5E}" destId="{38744FE0-D86E-43C1-BF2D-90298B827633}" srcOrd="7" destOrd="0" presId="urn:microsoft.com/office/officeart/2008/layout/LinedList"/>
    <dgm:cxn modelId="{36507822-DE79-7242-9D7C-C0706B029753}" type="presParOf" srcId="{38744FE0-D86E-43C1-BF2D-90298B827633}" destId="{25E5D11B-0817-45A0-BC27-BF22C39BDFD5}" srcOrd="0" destOrd="0" presId="urn:microsoft.com/office/officeart/2008/layout/LinedList"/>
    <dgm:cxn modelId="{A8450447-7F8E-584B-BCAE-A208E71FBA00}" type="presParOf" srcId="{38744FE0-D86E-43C1-BF2D-90298B827633}" destId="{194EB2DA-8E3B-44F1-8F39-095ADC20A719}" srcOrd="1" destOrd="0" presId="urn:microsoft.com/office/officeart/2008/layout/LinedList"/>
    <dgm:cxn modelId="{17F1D33B-E14A-B74C-BF6E-2840E47B09E0}" type="presParOf" srcId="{38744FE0-D86E-43C1-BF2D-90298B827633}" destId="{981CC6CF-4E57-45AC-96F6-6E4E865A8D35}" srcOrd="2" destOrd="0" presId="urn:microsoft.com/office/officeart/2008/layout/LinedList"/>
    <dgm:cxn modelId="{0059DFFF-8F63-B849-AEA3-C7972BF012A7}" type="presParOf" srcId="{AF4C7AB8-79CB-4E9C-AF54-247F35178A5E}" destId="{10340CA1-BF2E-4D53-8B1D-9D408D71CE9D}" srcOrd="8" destOrd="0" presId="urn:microsoft.com/office/officeart/2008/layout/LinedList"/>
    <dgm:cxn modelId="{7383E5D7-05BE-0C40-A4D1-2D9F53A3A64D}" type="presParOf" srcId="{AF4C7AB8-79CB-4E9C-AF54-247F35178A5E}" destId="{E9F40DC7-4DD9-4FDB-AC4F-7C0288A1FE01}" srcOrd="9" destOrd="0" presId="urn:microsoft.com/office/officeart/2008/layout/LinedList"/>
    <dgm:cxn modelId="{D5CE9B2C-36C2-814F-BF9C-AE704A3AE570}" type="presParOf" srcId="{AF4C7AB8-79CB-4E9C-AF54-247F35178A5E}" destId="{CE2AABB9-73F6-4E31-A7AD-CABCDF1DB3CE}" srcOrd="10" destOrd="0" presId="urn:microsoft.com/office/officeart/2008/layout/LinedList"/>
    <dgm:cxn modelId="{F389BDFC-4A87-2246-A743-EAE89BDD8C31}" type="presParOf" srcId="{CE2AABB9-73F6-4E31-A7AD-CABCDF1DB3CE}" destId="{7F1D45DE-F7FD-4898-A2B7-DB5131E217D5}" srcOrd="0" destOrd="0" presId="urn:microsoft.com/office/officeart/2008/layout/LinedList"/>
    <dgm:cxn modelId="{A281A72F-39B2-6F48-A10D-054EEAB3032A}" type="presParOf" srcId="{CE2AABB9-73F6-4E31-A7AD-CABCDF1DB3CE}" destId="{313B3F26-F3F6-480D-8C5D-9A92F7B55E22}" srcOrd="1" destOrd="0" presId="urn:microsoft.com/office/officeart/2008/layout/LinedList"/>
    <dgm:cxn modelId="{5C351B35-6153-5E48-BF4E-F771F133DC4C}" type="presParOf" srcId="{CE2AABB9-73F6-4E31-A7AD-CABCDF1DB3CE}" destId="{BF2E0FAF-D179-4BF9-A3A1-FB05C0E35FEF}" srcOrd="2" destOrd="0" presId="urn:microsoft.com/office/officeart/2008/layout/LinedList"/>
    <dgm:cxn modelId="{8A0B19B2-FD1E-E141-9D27-D1A549648086}" type="presParOf" srcId="{AF4C7AB8-79CB-4E9C-AF54-247F35178A5E}" destId="{65B0B1AE-E948-438F-A170-43F8B6373127}" srcOrd="11" destOrd="0" presId="urn:microsoft.com/office/officeart/2008/layout/LinedList"/>
    <dgm:cxn modelId="{8AD59E9E-677A-7D46-BD0A-63CB3039680D}" type="presParOf" srcId="{AF4C7AB8-79CB-4E9C-AF54-247F35178A5E}" destId="{2FE58E6C-6CF1-48BD-A780-6EDBE46C4F5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033CB-F330-4944-8091-B402FA35ABAB}" type="doc">
      <dgm:prSet loTypeId="urn:microsoft.com/office/officeart/2005/8/layout/hierarchy1" loCatId="" qsTypeId="urn:microsoft.com/office/officeart/2005/8/quickstyle/simple1" qsCatId="simple" csTypeId="urn:microsoft.com/office/officeart/2005/8/colors/accent3_2" csCatId="accent3" phldr="1"/>
      <dgm:spPr/>
      <dgm:t>
        <a:bodyPr/>
        <a:lstStyle/>
        <a:p>
          <a:endParaRPr lang="en-US"/>
        </a:p>
      </dgm:t>
    </dgm:pt>
    <dgm:pt modelId="{B5428DB0-1659-B644-BB0D-5E6B1C7CD058}">
      <dgm:prSet phldrT="[Text]"/>
      <dgm:spPr/>
      <dgm:t>
        <a:bodyPr/>
        <a:lstStyle/>
        <a:p>
          <a:r>
            <a:rPr lang="en-US" dirty="0"/>
            <a:t>Indications of spirometry </a:t>
          </a:r>
        </a:p>
      </dgm:t>
    </dgm:pt>
    <dgm:pt modelId="{66458979-AB12-344C-9FAB-BD2D3D96482E}" type="parTrans" cxnId="{15F37DEC-B901-6D4B-9456-02FFE8154EBE}">
      <dgm:prSet/>
      <dgm:spPr/>
      <dgm:t>
        <a:bodyPr/>
        <a:lstStyle/>
        <a:p>
          <a:endParaRPr lang="en-US"/>
        </a:p>
      </dgm:t>
    </dgm:pt>
    <dgm:pt modelId="{24C06457-EF92-D74F-B8B0-EDF40784D9FF}" type="sibTrans" cxnId="{15F37DEC-B901-6D4B-9456-02FFE8154EBE}">
      <dgm:prSet/>
      <dgm:spPr/>
      <dgm:t>
        <a:bodyPr/>
        <a:lstStyle/>
        <a:p>
          <a:endParaRPr lang="en-US"/>
        </a:p>
      </dgm:t>
    </dgm:pt>
    <dgm:pt modelId="{D6830C0A-FF9D-954D-BD72-BEAE89CE4953}">
      <dgm:prSet phldrT="[Text]" custT="1"/>
      <dgm:spPr/>
      <dgm:t>
        <a:bodyPr/>
        <a:lstStyle/>
        <a:p>
          <a:r>
            <a:rPr lang="en-US" sz="1400"/>
            <a:t>Clinical features</a:t>
          </a:r>
          <a:r>
            <a:rPr lang="en-US" sz="1400" baseline="0"/>
            <a:t> (symptoms and signs) &amp; lab tests </a:t>
          </a:r>
          <a:endParaRPr lang="en-US" sz="1400" dirty="0"/>
        </a:p>
      </dgm:t>
    </dgm:pt>
    <dgm:pt modelId="{429B9888-A51D-9D4C-8BF3-1BE39DA43702}" type="parTrans" cxnId="{D4134113-B306-5945-9BC2-9F080A88CFCA}">
      <dgm:prSet/>
      <dgm:spPr/>
      <dgm:t>
        <a:bodyPr/>
        <a:lstStyle/>
        <a:p>
          <a:endParaRPr lang="en-US"/>
        </a:p>
      </dgm:t>
    </dgm:pt>
    <dgm:pt modelId="{FDB0AA24-6E28-3846-A723-866793C98824}" type="sibTrans" cxnId="{D4134113-B306-5945-9BC2-9F080A88CFCA}">
      <dgm:prSet/>
      <dgm:spPr/>
      <dgm:t>
        <a:bodyPr/>
        <a:lstStyle/>
        <a:p>
          <a:endParaRPr lang="en-US"/>
        </a:p>
      </dgm:t>
    </dgm:pt>
    <dgm:pt modelId="{19506B4A-E1FC-6C4E-96D9-E98CE5B84E98}">
      <dgm:prSet phldrT="[Text]"/>
      <dgm:spPr/>
      <dgm:t>
        <a:bodyPr/>
        <a:lstStyle/>
        <a:p>
          <a:r>
            <a:rPr lang="en-US"/>
            <a:t>Occupation (pre-employment)</a:t>
          </a:r>
          <a:endParaRPr lang="en-US" dirty="0"/>
        </a:p>
      </dgm:t>
    </dgm:pt>
    <dgm:pt modelId="{2E91B77E-0D53-124C-AC91-F8D819A84EFA}" type="parTrans" cxnId="{6E09BDBA-C73C-2D4E-8DF8-BF35616FD9A0}">
      <dgm:prSet/>
      <dgm:spPr/>
      <dgm:t>
        <a:bodyPr/>
        <a:lstStyle/>
        <a:p>
          <a:endParaRPr lang="en-US"/>
        </a:p>
      </dgm:t>
    </dgm:pt>
    <dgm:pt modelId="{C4777AAE-D9FE-AF45-BA57-D564FC6DF7D9}" type="sibTrans" cxnId="{6E09BDBA-C73C-2D4E-8DF8-BF35616FD9A0}">
      <dgm:prSet/>
      <dgm:spPr/>
      <dgm:t>
        <a:bodyPr/>
        <a:lstStyle/>
        <a:p>
          <a:endParaRPr lang="en-US"/>
        </a:p>
      </dgm:t>
    </dgm:pt>
    <dgm:pt modelId="{F83FE3C4-F924-BE4F-9728-905B146DB0E2}">
      <dgm:prSet/>
      <dgm:spPr/>
      <dgm:t>
        <a:bodyPr/>
        <a:lstStyle/>
        <a:p>
          <a:r>
            <a:rPr lang="en-US"/>
            <a:t>Certain diseases </a:t>
          </a:r>
          <a:endParaRPr lang="en-US" dirty="0"/>
        </a:p>
      </dgm:t>
    </dgm:pt>
    <dgm:pt modelId="{7E055989-5044-4F41-BBC8-F5A061485AA4}" type="parTrans" cxnId="{FF630ACC-0588-354C-958D-036877AEFF58}">
      <dgm:prSet/>
      <dgm:spPr/>
      <dgm:t>
        <a:bodyPr/>
        <a:lstStyle/>
        <a:p>
          <a:endParaRPr lang="en-US"/>
        </a:p>
      </dgm:t>
    </dgm:pt>
    <dgm:pt modelId="{68065BB0-14D0-B347-843A-35B841C5DB70}" type="sibTrans" cxnId="{FF630ACC-0588-354C-958D-036877AEFF58}">
      <dgm:prSet/>
      <dgm:spPr/>
      <dgm:t>
        <a:bodyPr/>
        <a:lstStyle/>
        <a:p>
          <a:endParaRPr lang="en-US"/>
        </a:p>
      </dgm:t>
    </dgm:pt>
    <dgm:pt modelId="{B5D913BF-768B-9744-9FEB-38ED542CDDFA}">
      <dgm:prSet/>
      <dgm:spPr/>
      <dgm:t>
        <a:bodyPr/>
        <a:lstStyle/>
        <a:p>
          <a:r>
            <a:rPr lang="en-US"/>
            <a:t>Pre-operative</a:t>
          </a:r>
          <a:endParaRPr lang="en-US" dirty="0"/>
        </a:p>
      </dgm:t>
    </dgm:pt>
    <dgm:pt modelId="{C0150529-B5CA-FE41-955E-BC30CE4728E0}" type="parTrans" cxnId="{BDBDC961-5654-7840-BADC-E1112FF06129}">
      <dgm:prSet/>
      <dgm:spPr/>
      <dgm:t>
        <a:bodyPr/>
        <a:lstStyle/>
        <a:p>
          <a:endParaRPr lang="en-US"/>
        </a:p>
      </dgm:t>
    </dgm:pt>
    <dgm:pt modelId="{8170C6C6-1502-0847-BCB2-815737BC01F3}" type="sibTrans" cxnId="{BDBDC961-5654-7840-BADC-E1112FF06129}">
      <dgm:prSet/>
      <dgm:spPr/>
      <dgm:t>
        <a:bodyPr/>
        <a:lstStyle/>
        <a:p>
          <a:endParaRPr lang="en-US"/>
        </a:p>
      </dgm:t>
    </dgm:pt>
    <dgm:pt modelId="{2D2CA13E-F5C2-2644-95F6-3A8F0FCA06AF}">
      <dgm:prSet/>
      <dgm:spPr/>
      <dgm:t>
        <a:bodyPr/>
        <a:lstStyle/>
        <a:p>
          <a:r>
            <a:rPr lang="en-US"/>
            <a:t>Asses</a:t>
          </a:r>
          <a:r>
            <a:rPr lang="en-US" baseline="0"/>
            <a:t> therapeutic intervention</a:t>
          </a:r>
          <a:endParaRPr lang="en-US" dirty="0"/>
        </a:p>
      </dgm:t>
    </dgm:pt>
    <dgm:pt modelId="{79919271-024D-B441-B703-19F5361FA447}" type="parTrans" cxnId="{01218A6D-97CD-0C4E-80BA-9964BE0218E7}">
      <dgm:prSet/>
      <dgm:spPr/>
      <dgm:t>
        <a:bodyPr/>
        <a:lstStyle/>
        <a:p>
          <a:endParaRPr lang="en-US"/>
        </a:p>
      </dgm:t>
    </dgm:pt>
    <dgm:pt modelId="{37CD4AE0-0672-8D46-970A-03DD5E45334E}" type="sibTrans" cxnId="{01218A6D-97CD-0C4E-80BA-9964BE0218E7}">
      <dgm:prSet/>
      <dgm:spPr/>
      <dgm:t>
        <a:bodyPr/>
        <a:lstStyle/>
        <a:p>
          <a:endParaRPr lang="en-US"/>
        </a:p>
      </dgm:t>
    </dgm:pt>
    <dgm:pt modelId="{D7338CEE-C1D7-5442-B0A2-BC94905F3DDC}" type="pres">
      <dgm:prSet presAssocID="{245033CB-F330-4944-8091-B402FA35ABAB}" presName="hierChild1" presStyleCnt="0">
        <dgm:presLayoutVars>
          <dgm:chPref val="1"/>
          <dgm:dir/>
          <dgm:animOne val="branch"/>
          <dgm:animLvl val="lvl"/>
          <dgm:resizeHandles/>
        </dgm:presLayoutVars>
      </dgm:prSet>
      <dgm:spPr/>
    </dgm:pt>
    <dgm:pt modelId="{414E10A3-8C4A-5D47-96A0-CA20D1E50ECC}" type="pres">
      <dgm:prSet presAssocID="{B5428DB0-1659-B644-BB0D-5E6B1C7CD058}" presName="hierRoot1" presStyleCnt="0"/>
      <dgm:spPr/>
    </dgm:pt>
    <dgm:pt modelId="{583F25AB-28BE-0241-B502-4B44140AC3EC}" type="pres">
      <dgm:prSet presAssocID="{B5428DB0-1659-B644-BB0D-5E6B1C7CD058}" presName="composite" presStyleCnt="0"/>
      <dgm:spPr/>
    </dgm:pt>
    <dgm:pt modelId="{05651212-12B2-EE4E-BC02-6304DFD5A5F7}" type="pres">
      <dgm:prSet presAssocID="{B5428DB0-1659-B644-BB0D-5E6B1C7CD058}" presName="background" presStyleLbl="node0" presStyleIdx="0" presStyleCnt="1"/>
      <dgm:spPr/>
    </dgm:pt>
    <dgm:pt modelId="{F529B86A-6C51-CE41-B697-9429B99A023D}" type="pres">
      <dgm:prSet presAssocID="{B5428DB0-1659-B644-BB0D-5E6B1C7CD058}" presName="text" presStyleLbl="fgAcc0" presStyleIdx="0" presStyleCnt="1">
        <dgm:presLayoutVars>
          <dgm:chPref val="3"/>
        </dgm:presLayoutVars>
      </dgm:prSet>
      <dgm:spPr/>
    </dgm:pt>
    <dgm:pt modelId="{1B1EA7E2-0394-E742-AA29-6B72EF1AF072}" type="pres">
      <dgm:prSet presAssocID="{B5428DB0-1659-B644-BB0D-5E6B1C7CD058}" presName="hierChild2" presStyleCnt="0"/>
      <dgm:spPr/>
    </dgm:pt>
    <dgm:pt modelId="{811E37DE-B45B-3B42-AD99-6A78B76E1348}" type="pres">
      <dgm:prSet presAssocID="{429B9888-A51D-9D4C-8BF3-1BE39DA43702}" presName="Name10" presStyleLbl="parChTrans1D2" presStyleIdx="0" presStyleCnt="5"/>
      <dgm:spPr/>
    </dgm:pt>
    <dgm:pt modelId="{58350C83-E1F6-784B-A51E-E0E250E30027}" type="pres">
      <dgm:prSet presAssocID="{D6830C0A-FF9D-954D-BD72-BEAE89CE4953}" presName="hierRoot2" presStyleCnt="0"/>
      <dgm:spPr/>
    </dgm:pt>
    <dgm:pt modelId="{7B4B2398-AC52-5B49-BD15-539AD701EDF7}" type="pres">
      <dgm:prSet presAssocID="{D6830C0A-FF9D-954D-BD72-BEAE89CE4953}" presName="composite2" presStyleCnt="0"/>
      <dgm:spPr/>
    </dgm:pt>
    <dgm:pt modelId="{7F1367DF-C7E6-1349-B030-00872BE7A97C}" type="pres">
      <dgm:prSet presAssocID="{D6830C0A-FF9D-954D-BD72-BEAE89CE4953}" presName="background2" presStyleLbl="node2" presStyleIdx="0" presStyleCnt="5"/>
      <dgm:spPr/>
    </dgm:pt>
    <dgm:pt modelId="{3187D688-7DE5-9C4C-9F16-2662F173AA9B}" type="pres">
      <dgm:prSet presAssocID="{D6830C0A-FF9D-954D-BD72-BEAE89CE4953}" presName="text2" presStyleLbl="fgAcc2" presStyleIdx="0" presStyleCnt="5">
        <dgm:presLayoutVars>
          <dgm:chPref val="3"/>
        </dgm:presLayoutVars>
      </dgm:prSet>
      <dgm:spPr/>
    </dgm:pt>
    <dgm:pt modelId="{2EB4B04B-90B4-9E40-B8F9-0632C80AFBDF}" type="pres">
      <dgm:prSet presAssocID="{D6830C0A-FF9D-954D-BD72-BEAE89CE4953}" presName="hierChild3" presStyleCnt="0"/>
      <dgm:spPr/>
    </dgm:pt>
    <dgm:pt modelId="{A8E18355-3C15-4547-8748-368528827C1E}" type="pres">
      <dgm:prSet presAssocID="{2E91B77E-0D53-124C-AC91-F8D819A84EFA}" presName="Name10" presStyleLbl="parChTrans1D2" presStyleIdx="1" presStyleCnt="5"/>
      <dgm:spPr/>
    </dgm:pt>
    <dgm:pt modelId="{3D63DB22-ED15-E14D-A2A7-D726988FC41D}" type="pres">
      <dgm:prSet presAssocID="{19506B4A-E1FC-6C4E-96D9-E98CE5B84E98}" presName="hierRoot2" presStyleCnt="0"/>
      <dgm:spPr/>
    </dgm:pt>
    <dgm:pt modelId="{FDC9E5BE-33EA-B84E-9B87-7675D4497E21}" type="pres">
      <dgm:prSet presAssocID="{19506B4A-E1FC-6C4E-96D9-E98CE5B84E98}" presName="composite2" presStyleCnt="0"/>
      <dgm:spPr/>
    </dgm:pt>
    <dgm:pt modelId="{5162DA3B-ED09-494B-A29F-B05F2B9B7995}" type="pres">
      <dgm:prSet presAssocID="{19506B4A-E1FC-6C4E-96D9-E98CE5B84E98}" presName="background2" presStyleLbl="node2" presStyleIdx="1" presStyleCnt="5"/>
      <dgm:spPr/>
    </dgm:pt>
    <dgm:pt modelId="{4992164E-E3F0-9849-A71F-CC07CE8A601A}" type="pres">
      <dgm:prSet presAssocID="{19506B4A-E1FC-6C4E-96D9-E98CE5B84E98}" presName="text2" presStyleLbl="fgAcc2" presStyleIdx="1" presStyleCnt="5">
        <dgm:presLayoutVars>
          <dgm:chPref val="3"/>
        </dgm:presLayoutVars>
      </dgm:prSet>
      <dgm:spPr/>
    </dgm:pt>
    <dgm:pt modelId="{1977F066-E52C-8E4A-9AF2-BDBB9FA70C82}" type="pres">
      <dgm:prSet presAssocID="{19506B4A-E1FC-6C4E-96D9-E98CE5B84E98}" presName="hierChild3" presStyleCnt="0"/>
      <dgm:spPr/>
    </dgm:pt>
    <dgm:pt modelId="{6CD37809-F416-D84C-92CB-5C6FFC59906D}" type="pres">
      <dgm:prSet presAssocID="{7E055989-5044-4F41-BBC8-F5A061485AA4}" presName="Name10" presStyleLbl="parChTrans1D2" presStyleIdx="2" presStyleCnt="5"/>
      <dgm:spPr/>
    </dgm:pt>
    <dgm:pt modelId="{AFBDBC37-1346-BC4B-BDF6-87A083441E38}" type="pres">
      <dgm:prSet presAssocID="{F83FE3C4-F924-BE4F-9728-905B146DB0E2}" presName="hierRoot2" presStyleCnt="0"/>
      <dgm:spPr/>
    </dgm:pt>
    <dgm:pt modelId="{32BBA264-1BFA-6A45-9C3C-39DC99985D86}" type="pres">
      <dgm:prSet presAssocID="{F83FE3C4-F924-BE4F-9728-905B146DB0E2}" presName="composite2" presStyleCnt="0"/>
      <dgm:spPr/>
    </dgm:pt>
    <dgm:pt modelId="{AC0F8A57-D6AD-714F-B50C-1ADEEDBCBD73}" type="pres">
      <dgm:prSet presAssocID="{F83FE3C4-F924-BE4F-9728-905B146DB0E2}" presName="background2" presStyleLbl="node2" presStyleIdx="2" presStyleCnt="5"/>
      <dgm:spPr/>
    </dgm:pt>
    <dgm:pt modelId="{4FE87F55-4C68-AF45-AA49-97F8FC465579}" type="pres">
      <dgm:prSet presAssocID="{F83FE3C4-F924-BE4F-9728-905B146DB0E2}" presName="text2" presStyleLbl="fgAcc2" presStyleIdx="2" presStyleCnt="5">
        <dgm:presLayoutVars>
          <dgm:chPref val="3"/>
        </dgm:presLayoutVars>
      </dgm:prSet>
      <dgm:spPr/>
    </dgm:pt>
    <dgm:pt modelId="{8DB5CF81-38BD-844D-9EED-DA613B377D34}" type="pres">
      <dgm:prSet presAssocID="{F83FE3C4-F924-BE4F-9728-905B146DB0E2}" presName="hierChild3" presStyleCnt="0"/>
      <dgm:spPr/>
    </dgm:pt>
    <dgm:pt modelId="{3E92E152-A9C1-624E-8D37-61D254908FC4}" type="pres">
      <dgm:prSet presAssocID="{C0150529-B5CA-FE41-955E-BC30CE4728E0}" presName="Name10" presStyleLbl="parChTrans1D2" presStyleIdx="3" presStyleCnt="5"/>
      <dgm:spPr/>
    </dgm:pt>
    <dgm:pt modelId="{5A9C6834-724F-AF45-9857-BB0F6B74C8C8}" type="pres">
      <dgm:prSet presAssocID="{B5D913BF-768B-9744-9FEB-38ED542CDDFA}" presName="hierRoot2" presStyleCnt="0"/>
      <dgm:spPr/>
    </dgm:pt>
    <dgm:pt modelId="{75CD9BAE-1817-DA41-9D04-A4CBFD9B189A}" type="pres">
      <dgm:prSet presAssocID="{B5D913BF-768B-9744-9FEB-38ED542CDDFA}" presName="composite2" presStyleCnt="0"/>
      <dgm:spPr/>
    </dgm:pt>
    <dgm:pt modelId="{0F8F2269-97A7-5C4F-9385-4AFD27AFA5DD}" type="pres">
      <dgm:prSet presAssocID="{B5D913BF-768B-9744-9FEB-38ED542CDDFA}" presName="background2" presStyleLbl="node2" presStyleIdx="3" presStyleCnt="5"/>
      <dgm:spPr/>
    </dgm:pt>
    <dgm:pt modelId="{35BC6060-37F8-9A44-8707-4AF7E586B0B0}" type="pres">
      <dgm:prSet presAssocID="{B5D913BF-768B-9744-9FEB-38ED542CDDFA}" presName="text2" presStyleLbl="fgAcc2" presStyleIdx="3" presStyleCnt="5">
        <dgm:presLayoutVars>
          <dgm:chPref val="3"/>
        </dgm:presLayoutVars>
      </dgm:prSet>
      <dgm:spPr/>
    </dgm:pt>
    <dgm:pt modelId="{6FEA31CE-4635-704F-8D1B-7F69E17641D6}" type="pres">
      <dgm:prSet presAssocID="{B5D913BF-768B-9744-9FEB-38ED542CDDFA}" presName="hierChild3" presStyleCnt="0"/>
      <dgm:spPr/>
    </dgm:pt>
    <dgm:pt modelId="{E612936E-E791-1F49-BA69-511B599EEBA9}" type="pres">
      <dgm:prSet presAssocID="{79919271-024D-B441-B703-19F5361FA447}" presName="Name10" presStyleLbl="parChTrans1D2" presStyleIdx="4" presStyleCnt="5"/>
      <dgm:spPr/>
    </dgm:pt>
    <dgm:pt modelId="{CE2ED8B7-5028-8E49-89DA-7EAB09434B0F}" type="pres">
      <dgm:prSet presAssocID="{2D2CA13E-F5C2-2644-95F6-3A8F0FCA06AF}" presName="hierRoot2" presStyleCnt="0"/>
      <dgm:spPr/>
    </dgm:pt>
    <dgm:pt modelId="{A9C4B086-0E94-6C48-B5AD-65F4F1E157A8}" type="pres">
      <dgm:prSet presAssocID="{2D2CA13E-F5C2-2644-95F6-3A8F0FCA06AF}" presName="composite2" presStyleCnt="0"/>
      <dgm:spPr/>
    </dgm:pt>
    <dgm:pt modelId="{ABD189EF-CC53-B141-A1B5-CA0707ADBF4E}" type="pres">
      <dgm:prSet presAssocID="{2D2CA13E-F5C2-2644-95F6-3A8F0FCA06AF}" presName="background2" presStyleLbl="node2" presStyleIdx="4" presStyleCnt="5"/>
      <dgm:spPr/>
    </dgm:pt>
    <dgm:pt modelId="{AD5661C0-37D9-2242-8FD1-4480811A462F}" type="pres">
      <dgm:prSet presAssocID="{2D2CA13E-F5C2-2644-95F6-3A8F0FCA06AF}" presName="text2" presStyleLbl="fgAcc2" presStyleIdx="4" presStyleCnt="5">
        <dgm:presLayoutVars>
          <dgm:chPref val="3"/>
        </dgm:presLayoutVars>
      </dgm:prSet>
      <dgm:spPr/>
    </dgm:pt>
    <dgm:pt modelId="{C69CA518-89F0-F041-B092-66C903F98563}" type="pres">
      <dgm:prSet presAssocID="{2D2CA13E-F5C2-2644-95F6-3A8F0FCA06AF}" presName="hierChild3" presStyleCnt="0"/>
      <dgm:spPr/>
    </dgm:pt>
  </dgm:ptLst>
  <dgm:cxnLst>
    <dgm:cxn modelId="{B51B3046-0504-A54A-A850-4ADE4464CD88}" type="presOf" srcId="{7E055989-5044-4F41-BBC8-F5A061485AA4}" destId="{6CD37809-F416-D84C-92CB-5C6FFC59906D}" srcOrd="0" destOrd="0" presId="urn:microsoft.com/office/officeart/2005/8/layout/hierarchy1"/>
    <dgm:cxn modelId="{8F7A1F65-54A4-1B44-A369-DA3AC8F64FD8}" type="presOf" srcId="{2D2CA13E-F5C2-2644-95F6-3A8F0FCA06AF}" destId="{AD5661C0-37D9-2242-8FD1-4480811A462F}" srcOrd="0" destOrd="0" presId="urn:microsoft.com/office/officeart/2005/8/layout/hierarchy1"/>
    <dgm:cxn modelId="{41E193FF-A7E1-9D4A-BA4C-8BFEE4984C90}" type="presOf" srcId="{F83FE3C4-F924-BE4F-9728-905B146DB0E2}" destId="{4FE87F55-4C68-AF45-AA49-97F8FC465579}" srcOrd="0" destOrd="0" presId="urn:microsoft.com/office/officeart/2005/8/layout/hierarchy1"/>
    <dgm:cxn modelId="{15CB5781-076B-CD48-B17E-CA04F8E52C89}" type="presOf" srcId="{79919271-024D-B441-B703-19F5361FA447}" destId="{E612936E-E791-1F49-BA69-511B599EEBA9}" srcOrd="0" destOrd="0" presId="urn:microsoft.com/office/officeart/2005/8/layout/hierarchy1"/>
    <dgm:cxn modelId="{6B3449F4-6B3B-084A-9A1E-2D0595336BBE}" type="presOf" srcId="{B5D913BF-768B-9744-9FEB-38ED542CDDFA}" destId="{35BC6060-37F8-9A44-8707-4AF7E586B0B0}" srcOrd="0" destOrd="0" presId="urn:microsoft.com/office/officeart/2005/8/layout/hierarchy1"/>
    <dgm:cxn modelId="{B76F4AA4-DC06-E04E-AA0F-8E5D4B8BE6CA}" type="presOf" srcId="{2E91B77E-0D53-124C-AC91-F8D819A84EFA}" destId="{A8E18355-3C15-4547-8748-368528827C1E}" srcOrd="0" destOrd="0" presId="urn:microsoft.com/office/officeart/2005/8/layout/hierarchy1"/>
    <dgm:cxn modelId="{01218A6D-97CD-0C4E-80BA-9964BE0218E7}" srcId="{B5428DB0-1659-B644-BB0D-5E6B1C7CD058}" destId="{2D2CA13E-F5C2-2644-95F6-3A8F0FCA06AF}" srcOrd="4" destOrd="0" parTransId="{79919271-024D-B441-B703-19F5361FA447}" sibTransId="{37CD4AE0-0672-8D46-970A-03DD5E45334E}"/>
    <dgm:cxn modelId="{6E09BDBA-C73C-2D4E-8DF8-BF35616FD9A0}" srcId="{B5428DB0-1659-B644-BB0D-5E6B1C7CD058}" destId="{19506B4A-E1FC-6C4E-96D9-E98CE5B84E98}" srcOrd="1" destOrd="0" parTransId="{2E91B77E-0D53-124C-AC91-F8D819A84EFA}" sibTransId="{C4777AAE-D9FE-AF45-BA57-D564FC6DF7D9}"/>
    <dgm:cxn modelId="{FF630ACC-0588-354C-958D-036877AEFF58}" srcId="{B5428DB0-1659-B644-BB0D-5E6B1C7CD058}" destId="{F83FE3C4-F924-BE4F-9728-905B146DB0E2}" srcOrd="2" destOrd="0" parTransId="{7E055989-5044-4F41-BBC8-F5A061485AA4}" sibTransId="{68065BB0-14D0-B347-843A-35B841C5DB70}"/>
    <dgm:cxn modelId="{15F37DEC-B901-6D4B-9456-02FFE8154EBE}" srcId="{245033CB-F330-4944-8091-B402FA35ABAB}" destId="{B5428DB0-1659-B644-BB0D-5E6B1C7CD058}" srcOrd="0" destOrd="0" parTransId="{66458979-AB12-344C-9FAB-BD2D3D96482E}" sibTransId="{24C06457-EF92-D74F-B8B0-EDF40784D9FF}"/>
    <dgm:cxn modelId="{BDBDC961-5654-7840-BADC-E1112FF06129}" srcId="{B5428DB0-1659-B644-BB0D-5E6B1C7CD058}" destId="{B5D913BF-768B-9744-9FEB-38ED542CDDFA}" srcOrd="3" destOrd="0" parTransId="{C0150529-B5CA-FE41-955E-BC30CE4728E0}" sibTransId="{8170C6C6-1502-0847-BCB2-815737BC01F3}"/>
    <dgm:cxn modelId="{C42ADCA9-9424-FC46-8678-48DB6F7002EC}" type="presOf" srcId="{B5428DB0-1659-B644-BB0D-5E6B1C7CD058}" destId="{F529B86A-6C51-CE41-B697-9429B99A023D}" srcOrd="0" destOrd="0" presId="urn:microsoft.com/office/officeart/2005/8/layout/hierarchy1"/>
    <dgm:cxn modelId="{CF4DE142-FD89-7941-82F2-11F5D05A047D}" type="presOf" srcId="{C0150529-B5CA-FE41-955E-BC30CE4728E0}" destId="{3E92E152-A9C1-624E-8D37-61D254908FC4}" srcOrd="0" destOrd="0" presId="urn:microsoft.com/office/officeart/2005/8/layout/hierarchy1"/>
    <dgm:cxn modelId="{D4134113-B306-5945-9BC2-9F080A88CFCA}" srcId="{B5428DB0-1659-B644-BB0D-5E6B1C7CD058}" destId="{D6830C0A-FF9D-954D-BD72-BEAE89CE4953}" srcOrd="0" destOrd="0" parTransId="{429B9888-A51D-9D4C-8BF3-1BE39DA43702}" sibTransId="{FDB0AA24-6E28-3846-A723-866793C98824}"/>
    <dgm:cxn modelId="{2D2ABCA5-470C-6145-A49C-17087476B74F}" type="presOf" srcId="{429B9888-A51D-9D4C-8BF3-1BE39DA43702}" destId="{811E37DE-B45B-3B42-AD99-6A78B76E1348}" srcOrd="0" destOrd="0" presId="urn:microsoft.com/office/officeart/2005/8/layout/hierarchy1"/>
    <dgm:cxn modelId="{4DD14204-310C-924F-9C3B-8D08CCAC02BA}" type="presOf" srcId="{19506B4A-E1FC-6C4E-96D9-E98CE5B84E98}" destId="{4992164E-E3F0-9849-A71F-CC07CE8A601A}" srcOrd="0" destOrd="0" presId="urn:microsoft.com/office/officeart/2005/8/layout/hierarchy1"/>
    <dgm:cxn modelId="{088B534D-0F65-504B-BD3C-13424F986302}" type="presOf" srcId="{245033CB-F330-4944-8091-B402FA35ABAB}" destId="{D7338CEE-C1D7-5442-B0A2-BC94905F3DDC}" srcOrd="0" destOrd="0" presId="urn:microsoft.com/office/officeart/2005/8/layout/hierarchy1"/>
    <dgm:cxn modelId="{E1CC6F59-BE12-C749-B8D1-FEAF51165F5C}" type="presOf" srcId="{D6830C0A-FF9D-954D-BD72-BEAE89CE4953}" destId="{3187D688-7DE5-9C4C-9F16-2662F173AA9B}" srcOrd="0" destOrd="0" presId="urn:microsoft.com/office/officeart/2005/8/layout/hierarchy1"/>
    <dgm:cxn modelId="{386B0A6B-A739-7349-AD45-387E7CDA756B}" type="presParOf" srcId="{D7338CEE-C1D7-5442-B0A2-BC94905F3DDC}" destId="{414E10A3-8C4A-5D47-96A0-CA20D1E50ECC}" srcOrd="0" destOrd="0" presId="urn:microsoft.com/office/officeart/2005/8/layout/hierarchy1"/>
    <dgm:cxn modelId="{48575454-CC19-8E44-B0E8-23093383CE59}" type="presParOf" srcId="{414E10A3-8C4A-5D47-96A0-CA20D1E50ECC}" destId="{583F25AB-28BE-0241-B502-4B44140AC3EC}" srcOrd="0" destOrd="0" presId="urn:microsoft.com/office/officeart/2005/8/layout/hierarchy1"/>
    <dgm:cxn modelId="{7480978B-68A4-374E-93D9-950B91718044}" type="presParOf" srcId="{583F25AB-28BE-0241-B502-4B44140AC3EC}" destId="{05651212-12B2-EE4E-BC02-6304DFD5A5F7}" srcOrd="0" destOrd="0" presId="urn:microsoft.com/office/officeart/2005/8/layout/hierarchy1"/>
    <dgm:cxn modelId="{DA7C16F9-F9E9-0E4B-B856-F282CBC02D75}" type="presParOf" srcId="{583F25AB-28BE-0241-B502-4B44140AC3EC}" destId="{F529B86A-6C51-CE41-B697-9429B99A023D}" srcOrd="1" destOrd="0" presId="urn:microsoft.com/office/officeart/2005/8/layout/hierarchy1"/>
    <dgm:cxn modelId="{49C1DB82-3719-5F4D-BF93-20764E0CF92D}" type="presParOf" srcId="{414E10A3-8C4A-5D47-96A0-CA20D1E50ECC}" destId="{1B1EA7E2-0394-E742-AA29-6B72EF1AF072}" srcOrd="1" destOrd="0" presId="urn:microsoft.com/office/officeart/2005/8/layout/hierarchy1"/>
    <dgm:cxn modelId="{3DF0AB6D-D712-8448-A3C2-A7FA9ABAFABB}" type="presParOf" srcId="{1B1EA7E2-0394-E742-AA29-6B72EF1AF072}" destId="{811E37DE-B45B-3B42-AD99-6A78B76E1348}" srcOrd="0" destOrd="0" presId="urn:microsoft.com/office/officeart/2005/8/layout/hierarchy1"/>
    <dgm:cxn modelId="{AF990641-F64E-7544-A49F-758124B22136}" type="presParOf" srcId="{1B1EA7E2-0394-E742-AA29-6B72EF1AF072}" destId="{58350C83-E1F6-784B-A51E-E0E250E30027}" srcOrd="1" destOrd="0" presId="urn:microsoft.com/office/officeart/2005/8/layout/hierarchy1"/>
    <dgm:cxn modelId="{DC52B2D3-F8BD-674A-A9B0-FAF13D2DC517}" type="presParOf" srcId="{58350C83-E1F6-784B-A51E-E0E250E30027}" destId="{7B4B2398-AC52-5B49-BD15-539AD701EDF7}" srcOrd="0" destOrd="0" presId="urn:microsoft.com/office/officeart/2005/8/layout/hierarchy1"/>
    <dgm:cxn modelId="{60B8DED8-9A5E-A943-89DE-FFB32F19FB84}" type="presParOf" srcId="{7B4B2398-AC52-5B49-BD15-539AD701EDF7}" destId="{7F1367DF-C7E6-1349-B030-00872BE7A97C}" srcOrd="0" destOrd="0" presId="urn:microsoft.com/office/officeart/2005/8/layout/hierarchy1"/>
    <dgm:cxn modelId="{2DD8389F-EF61-CB44-8209-6A4B4BC68565}" type="presParOf" srcId="{7B4B2398-AC52-5B49-BD15-539AD701EDF7}" destId="{3187D688-7DE5-9C4C-9F16-2662F173AA9B}" srcOrd="1" destOrd="0" presId="urn:microsoft.com/office/officeart/2005/8/layout/hierarchy1"/>
    <dgm:cxn modelId="{CC726629-AEFC-234D-9E03-A827AC9E6F75}" type="presParOf" srcId="{58350C83-E1F6-784B-A51E-E0E250E30027}" destId="{2EB4B04B-90B4-9E40-B8F9-0632C80AFBDF}" srcOrd="1" destOrd="0" presId="urn:microsoft.com/office/officeart/2005/8/layout/hierarchy1"/>
    <dgm:cxn modelId="{D633AA69-65C2-CF45-B2AE-48D3D9D864C4}" type="presParOf" srcId="{1B1EA7E2-0394-E742-AA29-6B72EF1AF072}" destId="{A8E18355-3C15-4547-8748-368528827C1E}" srcOrd="2" destOrd="0" presId="urn:microsoft.com/office/officeart/2005/8/layout/hierarchy1"/>
    <dgm:cxn modelId="{10381473-D6B3-1245-AB15-97C48B7FEE62}" type="presParOf" srcId="{1B1EA7E2-0394-E742-AA29-6B72EF1AF072}" destId="{3D63DB22-ED15-E14D-A2A7-D726988FC41D}" srcOrd="3" destOrd="0" presId="urn:microsoft.com/office/officeart/2005/8/layout/hierarchy1"/>
    <dgm:cxn modelId="{812F96FD-C224-BA45-8BA5-221E6E135CEA}" type="presParOf" srcId="{3D63DB22-ED15-E14D-A2A7-D726988FC41D}" destId="{FDC9E5BE-33EA-B84E-9B87-7675D4497E21}" srcOrd="0" destOrd="0" presId="urn:microsoft.com/office/officeart/2005/8/layout/hierarchy1"/>
    <dgm:cxn modelId="{D192E033-7339-7845-B335-799A012694BD}" type="presParOf" srcId="{FDC9E5BE-33EA-B84E-9B87-7675D4497E21}" destId="{5162DA3B-ED09-494B-A29F-B05F2B9B7995}" srcOrd="0" destOrd="0" presId="urn:microsoft.com/office/officeart/2005/8/layout/hierarchy1"/>
    <dgm:cxn modelId="{3A7F35E5-0068-684D-A76E-3AFCF2785161}" type="presParOf" srcId="{FDC9E5BE-33EA-B84E-9B87-7675D4497E21}" destId="{4992164E-E3F0-9849-A71F-CC07CE8A601A}" srcOrd="1" destOrd="0" presId="urn:microsoft.com/office/officeart/2005/8/layout/hierarchy1"/>
    <dgm:cxn modelId="{22789726-F704-2B44-9E13-2745F95B8735}" type="presParOf" srcId="{3D63DB22-ED15-E14D-A2A7-D726988FC41D}" destId="{1977F066-E52C-8E4A-9AF2-BDBB9FA70C82}" srcOrd="1" destOrd="0" presId="urn:microsoft.com/office/officeart/2005/8/layout/hierarchy1"/>
    <dgm:cxn modelId="{1B6D6B91-B8F1-6748-9697-F4B168442977}" type="presParOf" srcId="{1B1EA7E2-0394-E742-AA29-6B72EF1AF072}" destId="{6CD37809-F416-D84C-92CB-5C6FFC59906D}" srcOrd="4" destOrd="0" presId="urn:microsoft.com/office/officeart/2005/8/layout/hierarchy1"/>
    <dgm:cxn modelId="{EE5C4AA7-23DA-F94D-8A62-AC2EDCC827F2}" type="presParOf" srcId="{1B1EA7E2-0394-E742-AA29-6B72EF1AF072}" destId="{AFBDBC37-1346-BC4B-BDF6-87A083441E38}" srcOrd="5" destOrd="0" presId="urn:microsoft.com/office/officeart/2005/8/layout/hierarchy1"/>
    <dgm:cxn modelId="{CFC891BA-9D8E-4D4A-83F2-20950652131F}" type="presParOf" srcId="{AFBDBC37-1346-BC4B-BDF6-87A083441E38}" destId="{32BBA264-1BFA-6A45-9C3C-39DC99985D86}" srcOrd="0" destOrd="0" presId="urn:microsoft.com/office/officeart/2005/8/layout/hierarchy1"/>
    <dgm:cxn modelId="{8001FEA9-FDFA-BC40-993D-3360488C2FD4}" type="presParOf" srcId="{32BBA264-1BFA-6A45-9C3C-39DC99985D86}" destId="{AC0F8A57-D6AD-714F-B50C-1ADEEDBCBD73}" srcOrd="0" destOrd="0" presId="urn:microsoft.com/office/officeart/2005/8/layout/hierarchy1"/>
    <dgm:cxn modelId="{7DD41AC0-BD7F-7044-AA57-BE38251CE9E1}" type="presParOf" srcId="{32BBA264-1BFA-6A45-9C3C-39DC99985D86}" destId="{4FE87F55-4C68-AF45-AA49-97F8FC465579}" srcOrd="1" destOrd="0" presId="urn:microsoft.com/office/officeart/2005/8/layout/hierarchy1"/>
    <dgm:cxn modelId="{27856F01-6572-FE43-9ADC-6F1DA5BE7571}" type="presParOf" srcId="{AFBDBC37-1346-BC4B-BDF6-87A083441E38}" destId="{8DB5CF81-38BD-844D-9EED-DA613B377D34}" srcOrd="1" destOrd="0" presId="urn:microsoft.com/office/officeart/2005/8/layout/hierarchy1"/>
    <dgm:cxn modelId="{77C97AEF-F617-A44C-BE6A-FBC8F47349DF}" type="presParOf" srcId="{1B1EA7E2-0394-E742-AA29-6B72EF1AF072}" destId="{3E92E152-A9C1-624E-8D37-61D254908FC4}" srcOrd="6" destOrd="0" presId="urn:microsoft.com/office/officeart/2005/8/layout/hierarchy1"/>
    <dgm:cxn modelId="{61600066-F80C-6548-BC6C-61D82B810F25}" type="presParOf" srcId="{1B1EA7E2-0394-E742-AA29-6B72EF1AF072}" destId="{5A9C6834-724F-AF45-9857-BB0F6B74C8C8}" srcOrd="7" destOrd="0" presId="urn:microsoft.com/office/officeart/2005/8/layout/hierarchy1"/>
    <dgm:cxn modelId="{2D446B5F-B299-AD4E-B571-1B926AEDD15A}" type="presParOf" srcId="{5A9C6834-724F-AF45-9857-BB0F6B74C8C8}" destId="{75CD9BAE-1817-DA41-9D04-A4CBFD9B189A}" srcOrd="0" destOrd="0" presId="urn:microsoft.com/office/officeart/2005/8/layout/hierarchy1"/>
    <dgm:cxn modelId="{3D92581A-103C-B440-8146-9A82D8198136}" type="presParOf" srcId="{75CD9BAE-1817-DA41-9D04-A4CBFD9B189A}" destId="{0F8F2269-97A7-5C4F-9385-4AFD27AFA5DD}" srcOrd="0" destOrd="0" presId="urn:microsoft.com/office/officeart/2005/8/layout/hierarchy1"/>
    <dgm:cxn modelId="{ED8C8F6E-E0DF-8F44-A5EA-8C0A2EC521F0}" type="presParOf" srcId="{75CD9BAE-1817-DA41-9D04-A4CBFD9B189A}" destId="{35BC6060-37F8-9A44-8707-4AF7E586B0B0}" srcOrd="1" destOrd="0" presId="urn:microsoft.com/office/officeart/2005/8/layout/hierarchy1"/>
    <dgm:cxn modelId="{2CFC9917-BDB1-3E42-B81B-36963769BA5F}" type="presParOf" srcId="{5A9C6834-724F-AF45-9857-BB0F6B74C8C8}" destId="{6FEA31CE-4635-704F-8D1B-7F69E17641D6}" srcOrd="1" destOrd="0" presId="urn:microsoft.com/office/officeart/2005/8/layout/hierarchy1"/>
    <dgm:cxn modelId="{A9DD27B2-15DB-864D-BD45-145605353320}" type="presParOf" srcId="{1B1EA7E2-0394-E742-AA29-6B72EF1AF072}" destId="{E612936E-E791-1F49-BA69-511B599EEBA9}" srcOrd="8" destOrd="0" presId="urn:microsoft.com/office/officeart/2005/8/layout/hierarchy1"/>
    <dgm:cxn modelId="{D8D30735-447C-0840-8FED-E3A133742C83}" type="presParOf" srcId="{1B1EA7E2-0394-E742-AA29-6B72EF1AF072}" destId="{CE2ED8B7-5028-8E49-89DA-7EAB09434B0F}" srcOrd="9" destOrd="0" presId="urn:microsoft.com/office/officeart/2005/8/layout/hierarchy1"/>
    <dgm:cxn modelId="{89BBE27D-AEBE-D146-BB5E-3433AF745B78}" type="presParOf" srcId="{CE2ED8B7-5028-8E49-89DA-7EAB09434B0F}" destId="{A9C4B086-0E94-6C48-B5AD-65F4F1E157A8}" srcOrd="0" destOrd="0" presId="urn:microsoft.com/office/officeart/2005/8/layout/hierarchy1"/>
    <dgm:cxn modelId="{84C82D83-25E2-2848-8643-EF5C412945A9}" type="presParOf" srcId="{A9C4B086-0E94-6C48-B5AD-65F4F1E157A8}" destId="{ABD189EF-CC53-B141-A1B5-CA0707ADBF4E}" srcOrd="0" destOrd="0" presId="urn:microsoft.com/office/officeart/2005/8/layout/hierarchy1"/>
    <dgm:cxn modelId="{356A92B2-7F34-BB48-B694-D2A5826EE630}" type="presParOf" srcId="{A9C4B086-0E94-6C48-B5AD-65F4F1E157A8}" destId="{AD5661C0-37D9-2242-8FD1-4480811A462F}" srcOrd="1" destOrd="0" presId="urn:microsoft.com/office/officeart/2005/8/layout/hierarchy1"/>
    <dgm:cxn modelId="{866F1BD1-B567-E140-A7EE-C6AEB869484A}" type="presParOf" srcId="{CE2ED8B7-5028-8E49-89DA-7EAB09434B0F}" destId="{C69CA518-89F0-F041-B092-66C903F985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6F2BF2-DA47-4FC9-B453-862884CA360B}"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n-US"/>
        </a:p>
      </dgm:t>
    </dgm:pt>
    <dgm:pt modelId="{E4CAA8AE-39B7-4962-AE12-214D46CC1473}">
      <dgm:prSet phldrT="[Text]" custT="1"/>
      <dgm:spPr/>
      <dgm:t>
        <a:bodyPr/>
        <a:lstStyle/>
        <a:p>
          <a:r>
            <a:rPr lang="en-US" altLang="en-US" sz="1000" b="1" dirty="0"/>
            <a:t>1.</a:t>
          </a:r>
        </a:p>
        <a:p>
          <a:r>
            <a:rPr lang="en-US" altLang="en-US" sz="1000" b="1" dirty="0"/>
            <a:t>Symptoms</a:t>
          </a:r>
          <a:endParaRPr lang="en-US" sz="1000" dirty="0"/>
        </a:p>
      </dgm:t>
    </dgm:pt>
    <dgm:pt modelId="{A9DF896B-E857-4FAD-9881-BC72C98FDF5C}" type="parTrans" cxnId="{1DC9FF8A-D8D2-4A7E-90B8-7286A77A3C12}">
      <dgm:prSet/>
      <dgm:spPr/>
      <dgm:t>
        <a:bodyPr/>
        <a:lstStyle/>
        <a:p>
          <a:endParaRPr lang="en-US"/>
        </a:p>
      </dgm:t>
    </dgm:pt>
    <dgm:pt modelId="{E1735E06-0FA5-4EDB-9C65-FE60A0B95BD5}" type="sibTrans" cxnId="{1DC9FF8A-D8D2-4A7E-90B8-7286A77A3C12}">
      <dgm:prSet/>
      <dgm:spPr/>
      <dgm:t>
        <a:bodyPr/>
        <a:lstStyle/>
        <a:p>
          <a:endParaRPr lang="en-US"/>
        </a:p>
      </dgm:t>
    </dgm:pt>
    <dgm:pt modelId="{6C02B711-0C33-4D3E-8BA9-723FE0511C83}">
      <dgm:prSet phldrT="[Text]" custT="1"/>
      <dgm:spPr/>
      <dgm:t>
        <a:bodyPr/>
        <a:lstStyle/>
        <a:p>
          <a:r>
            <a:rPr lang="en-US" altLang="en-US" sz="1100" dirty="0"/>
            <a:t>   Dyspnea</a:t>
          </a:r>
          <a:r>
            <a:rPr lang="ar-SA" altLang="en-US" sz="1100" dirty="0"/>
            <a:t> ضيق التنفس </a:t>
          </a:r>
          <a:endParaRPr lang="en-US" sz="1100" dirty="0"/>
        </a:p>
      </dgm:t>
    </dgm:pt>
    <dgm:pt modelId="{944B2DB8-6D4F-4DC9-97C4-735534551538}" type="parTrans" cxnId="{469AB09F-D2D7-4B49-95E9-C74FCE94D144}">
      <dgm:prSet/>
      <dgm:spPr/>
      <dgm:t>
        <a:bodyPr/>
        <a:lstStyle/>
        <a:p>
          <a:endParaRPr lang="en-US"/>
        </a:p>
      </dgm:t>
    </dgm:pt>
    <dgm:pt modelId="{2D7E964D-5539-43F6-ACFF-A5EB7CD57895}" type="sibTrans" cxnId="{469AB09F-D2D7-4B49-95E9-C74FCE94D144}">
      <dgm:prSet/>
      <dgm:spPr/>
      <dgm:t>
        <a:bodyPr/>
        <a:lstStyle/>
        <a:p>
          <a:endParaRPr lang="en-US"/>
        </a:p>
      </dgm:t>
    </dgm:pt>
    <dgm:pt modelId="{7654C5E6-0F32-4C6C-A990-7DCC71FFB8FC}">
      <dgm:prSet phldrT="[Text]" custT="1"/>
      <dgm:spPr/>
      <dgm:t>
        <a:bodyPr/>
        <a:lstStyle/>
        <a:p>
          <a:r>
            <a:rPr lang="en-US" altLang="en-US" sz="1100" dirty="0"/>
            <a:t>Chest pain </a:t>
          </a:r>
          <a:endParaRPr lang="en-US" sz="1100" dirty="0"/>
        </a:p>
      </dgm:t>
    </dgm:pt>
    <dgm:pt modelId="{6073AD1C-ECA2-43C7-A769-003288F09EEB}" type="parTrans" cxnId="{07674FFE-0A19-40A1-9141-C6765F50A825}">
      <dgm:prSet/>
      <dgm:spPr/>
      <dgm:t>
        <a:bodyPr/>
        <a:lstStyle/>
        <a:p>
          <a:endParaRPr lang="en-US"/>
        </a:p>
      </dgm:t>
    </dgm:pt>
    <dgm:pt modelId="{0C02D837-73E7-4747-BCA6-99D9A5B65FE5}" type="sibTrans" cxnId="{07674FFE-0A19-40A1-9141-C6765F50A825}">
      <dgm:prSet/>
      <dgm:spPr/>
      <dgm:t>
        <a:bodyPr/>
        <a:lstStyle/>
        <a:p>
          <a:endParaRPr lang="en-US"/>
        </a:p>
      </dgm:t>
    </dgm:pt>
    <dgm:pt modelId="{A79A7600-517D-430F-951B-9C26C371FB71}">
      <dgm:prSet phldrT="[Text]" custT="1"/>
      <dgm:spPr/>
      <dgm:t>
        <a:bodyPr/>
        <a:lstStyle/>
        <a:p>
          <a:r>
            <a:rPr lang="en-US" altLang="en-US" sz="1200" b="1" dirty="0"/>
            <a:t>4.</a:t>
          </a:r>
        </a:p>
        <a:p>
          <a:r>
            <a:rPr lang="en-US" altLang="en-US" sz="1200" b="1" dirty="0"/>
            <a:t>Abnormal Chest X Ray. </a:t>
          </a:r>
          <a:endParaRPr lang="en-US" sz="1200" dirty="0"/>
        </a:p>
      </dgm:t>
    </dgm:pt>
    <dgm:pt modelId="{CA2E1CFE-FCB8-4BCF-A875-08E0C5212588}" type="parTrans" cxnId="{12CADD87-C2FE-4F38-92E1-2265D5656D5C}">
      <dgm:prSet/>
      <dgm:spPr/>
      <dgm:t>
        <a:bodyPr/>
        <a:lstStyle/>
        <a:p>
          <a:endParaRPr lang="en-US"/>
        </a:p>
      </dgm:t>
    </dgm:pt>
    <dgm:pt modelId="{6BB970E0-FF4C-437C-A279-40D1B77603F2}" type="sibTrans" cxnId="{12CADD87-C2FE-4F38-92E1-2265D5656D5C}">
      <dgm:prSet/>
      <dgm:spPr/>
      <dgm:t>
        <a:bodyPr/>
        <a:lstStyle/>
        <a:p>
          <a:endParaRPr lang="en-US"/>
        </a:p>
      </dgm:t>
    </dgm:pt>
    <dgm:pt modelId="{0CC3D520-883F-4655-8D0D-EC39AD988843}">
      <dgm:prSet custT="1"/>
      <dgm:spPr/>
      <dgm:t>
        <a:bodyPr/>
        <a:lstStyle/>
        <a:p>
          <a:r>
            <a:rPr lang="en-US" altLang="en-US" sz="1400" b="1" dirty="0"/>
            <a:t>2. Signs</a:t>
          </a:r>
          <a:endParaRPr lang="en-US" sz="1400" dirty="0"/>
        </a:p>
      </dgm:t>
    </dgm:pt>
    <dgm:pt modelId="{6B1C137F-A9FE-4A3C-A4F2-01679E200063}" type="parTrans" cxnId="{23E58ED9-638C-48A6-82AD-679A483E2A34}">
      <dgm:prSet/>
      <dgm:spPr/>
      <dgm:t>
        <a:bodyPr/>
        <a:lstStyle/>
        <a:p>
          <a:endParaRPr lang="en-US"/>
        </a:p>
      </dgm:t>
    </dgm:pt>
    <dgm:pt modelId="{29C3BC9A-58DB-45E8-8A96-0B8466EB6EBC}" type="sibTrans" cxnId="{23E58ED9-638C-48A6-82AD-679A483E2A34}">
      <dgm:prSet/>
      <dgm:spPr/>
      <dgm:t>
        <a:bodyPr/>
        <a:lstStyle/>
        <a:p>
          <a:endParaRPr lang="en-US"/>
        </a:p>
      </dgm:t>
    </dgm:pt>
    <dgm:pt modelId="{96162CFC-458D-4985-AD19-2D424EA10FA5}">
      <dgm:prSet custT="1"/>
      <dgm:spPr/>
      <dgm:t>
        <a:bodyPr/>
        <a:lstStyle/>
        <a:p>
          <a:r>
            <a:rPr lang="en-US" altLang="en-US" sz="1200" b="1" dirty="0"/>
            <a:t>3. </a:t>
          </a:r>
        </a:p>
        <a:p>
          <a:r>
            <a:rPr lang="en-US" altLang="en-US" sz="1200" b="1" dirty="0"/>
            <a:t>Arterial Blood Gas Analysis</a:t>
          </a:r>
          <a:endParaRPr lang="en-US" sz="1200" dirty="0"/>
        </a:p>
      </dgm:t>
    </dgm:pt>
    <dgm:pt modelId="{0407AD0F-DB1B-4782-9795-AB374BA36EDD}" type="parTrans" cxnId="{4DC070AA-26A3-4708-9481-7BA5029AF057}">
      <dgm:prSet/>
      <dgm:spPr/>
      <dgm:t>
        <a:bodyPr/>
        <a:lstStyle/>
        <a:p>
          <a:endParaRPr lang="en-US"/>
        </a:p>
      </dgm:t>
    </dgm:pt>
    <dgm:pt modelId="{15AB5B4C-6E6A-45D2-B69B-22CC046B2478}" type="sibTrans" cxnId="{4DC070AA-26A3-4708-9481-7BA5029AF057}">
      <dgm:prSet/>
      <dgm:spPr/>
      <dgm:t>
        <a:bodyPr/>
        <a:lstStyle/>
        <a:p>
          <a:endParaRPr lang="en-US"/>
        </a:p>
      </dgm:t>
    </dgm:pt>
    <dgm:pt modelId="{49E81973-A2FA-4130-BDC5-7E019534C467}">
      <dgm:prSet custT="1"/>
      <dgm:spPr/>
      <dgm:t>
        <a:bodyPr/>
        <a:lstStyle/>
        <a:p>
          <a:r>
            <a:rPr lang="en-US" altLang="en-US" sz="1100" dirty="0"/>
            <a:t>Cyanosis,</a:t>
          </a:r>
          <a:r>
            <a:rPr lang="ar-SA" altLang="en-US" sz="1100" dirty="0"/>
            <a:t> </a:t>
          </a:r>
          <a:r>
            <a:rPr lang="ar-SA" altLang="en-US" sz="1100" dirty="0">
              <a:solidFill>
                <a:srgbClr val="00CC00"/>
              </a:solidFill>
            </a:rPr>
            <a:t>ازرقاق للثة وأطراف الأصابع</a:t>
          </a:r>
          <a:endParaRPr lang="en-US" sz="1100" dirty="0">
            <a:solidFill>
              <a:srgbClr val="00CC00"/>
            </a:solidFill>
          </a:endParaRPr>
        </a:p>
      </dgm:t>
    </dgm:pt>
    <dgm:pt modelId="{523DE3A6-7CBB-42CF-83D8-C893ACB62CA9}" type="parTrans" cxnId="{0A44D9C4-91AA-4C21-B047-6FB22E6D81AA}">
      <dgm:prSet/>
      <dgm:spPr/>
      <dgm:t>
        <a:bodyPr/>
        <a:lstStyle/>
        <a:p>
          <a:endParaRPr lang="en-US"/>
        </a:p>
      </dgm:t>
    </dgm:pt>
    <dgm:pt modelId="{4D3F6024-57C9-4AB2-9D63-8EC6562F9D60}" type="sibTrans" cxnId="{0A44D9C4-91AA-4C21-B047-6FB22E6D81AA}">
      <dgm:prSet/>
      <dgm:spPr/>
      <dgm:t>
        <a:bodyPr/>
        <a:lstStyle/>
        <a:p>
          <a:endParaRPr lang="en-US"/>
        </a:p>
      </dgm:t>
    </dgm:pt>
    <dgm:pt modelId="{DC67F5CD-D388-4E6B-B710-3D27A674F227}">
      <dgm:prSet custT="1"/>
      <dgm:spPr/>
      <dgm:t>
        <a:bodyPr/>
        <a:lstStyle/>
        <a:p>
          <a:r>
            <a:rPr lang="en-US" altLang="en-US" sz="1100" dirty="0"/>
            <a:t>Diminished breath sounds </a:t>
          </a:r>
          <a:endParaRPr lang="en-US" sz="1100" dirty="0"/>
        </a:p>
      </dgm:t>
    </dgm:pt>
    <dgm:pt modelId="{AC5B4B85-1288-4C80-8FBD-3F8D08BB7A8F}" type="parTrans" cxnId="{589FFC0B-C7FF-4832-B128-064668EE92DB}">
      <dgm:prSet/>
      <dgm:spPr/>
      <dgm:t>
        <a:bodyPr/>
        <a:lstStyle/>
        <a:p>
          <a:endParaRPr lang="en-US"/>
        </a:p>
      </dgm:t>
    </dgm:pt>
    <dgm:pt modelId="{ABF2D07B-FF04-41A2-A4B6-DAB0120E6E17}" type="sibTrans" cxnId="{589FFC0B-C7FF-4832-B128-064668EE92DB}">
      <dgm:prSet/>
      <dgm:spPr/>
      <dgm:t>
        <a:bodyPr/>
        <a:lstStyle/>
        <a:p>
          <a:endParaRPr lang="en-US"/>
        </a:p>
      </dgm:t>
    </dgm:pt>
    <dgm:pt modelId="{B6066A50-53D5-43D2-9F2A-BE8FAAD4BC24}">
      <dgm:prSet custT="1"/>
      <dgm:spPr/>
      <dgm:t>
        <a:bodyPr/>
        <a:lstStyle/>
        <a:p>
          <a:r>
            <a:rPr lang="en-US" altLang="en-US" sz="1100" dirty="0"/>
            <a:t>Hypoxemia (low</a:t>
          </a:r>
          <a:r>
            <a:rPr lang="ar-SA" altLang="en-US" sz="1100" dirty="0"/>
            <a:t> </a:t>
          </a:r>
          <a:r>
            <a:rPr lang="en-US" altLang="en-US" sz="1100" dirty="0"/>
            <a:t>O</a:t>
          </a:r>
          <a:r>
            <a:rPr lang="en-US" altLang="en-US" sz="900" dirty="0"/>
            <a:t>2</a:t>
          </a:r>
          <a:r>
            <a:rPr lang="en-US" altLang="en-US" sz="1100" dirty="0"/>
            <a:t> in blood) </a:t>
          </a:r>
          <a:endParaRPr lang="en-US" sz="1100" dirty="0"/>
        </a:p>
      </dgm:t>
    </dgm:pt>
    <dgm:pt modelId="{CA127831-22E3-4C63-9C33-F22A4AB00621}" type="parTrans" cxnId="{8E5BC9A4-B3DA-45EC-97BF-5C3A9053848F}">
      <dgm:prSet/>
      <dgm:spPr/>
      <dgm:t>
        <a:bodyPr/>
        <a:lstStyle/>
        <a:p>
          <a:endParaRPr lang="en-US"/>
        </a:p>
      </dgm:t>
    </dgm:pt>
    <dgm:pt modelId="{8F88780C-AB0D-4F5E-ACD6-17706FAA1C9B}" type="sibTrans" cxnId="{8E5BC9A4-B3DA-45EC-97BF-5C3A9053848F}">
      <dgm:prSet/>
      <dgm:spPr/>
      <dgm:t>
        <a:bodyPr/>
        <a:lstStyle/>
        <a:p>
          <a:endParaRPr lang="en-US"/>
        </a:p>
      </dgm:t>
    </dgm:pt>
    <dgm:pt modelId="{7C374286-3444-4B43-BD64-0067A01CF9DB}">
      <dgm:prSet custT="1"/>
      <dgm:spPr/>
      <dgm:t>
        <a:bodyPr/>
        <a:lstStyle/>
        <a:p>
          <a:r>
            <a:rPr lang="en-US" altLang="en-US" sz="1100" dirty="0"/>
            <a:t>Hypercapnia (high</a:t>
          </a:r>
          <a:r>
            <a:rPr lang="ar-SA" altLang="en-US" sz="1100" dirty="0"/>
            <a:t> </a:t>
          </a:r>
          <a:r>
            <a:rPr lang="en-US" altLang="en-US" sz="1100" dirty="0"/>
            <a:t>CO</a:t>
          </a:r>
          <a:r>
            <a:rPr lang="en-US" altLang="en-US" sz="900" dirty="0"/>
            <a:t>2</a:t>
          </a:r>
          <a:r>
            <a:rPr lang="en-US" altLang="en-US" sz="1100" dirty="0"/>
            <a:t> in blood)</a:t>
          </a:r>
          <a:endParaRPr lang="en-US" sz="1100" dirty="0"/>
        </a:p>
      </dgm:t>
    </dgm:pt>
    <dgm:pt modelId="{694BF2F3-B5EA-480C-A7B2-BE2239D6462E}" type="parTrans" cxnId="{26057CDC-A08E-4E6F-B9CD-44270FC76249}">
      <dgm:prSet/>
      <dgm:spPr/>
      <dgm:t>
        <a:bodyPr/>
        <a:lstStyle/>
        <a:p>
          <a:endParaRPr lang="en-US"/>
        </a:p>
      </dgm:t>
    </dgm:pt>
    <dgm:pt modelId="{D92BE56D-EB62-46CD-9E7E-63D4D5555D8A}" type="sibTrans" cxnId="{26057CDC-A08E-4E6F-B9CD-44270FC76249}">
      <dgm:prSet/>
      <dgm:spPr/>
      <dgm:t>
        <a:bodyPr/>
        <a:lstStyle/>
        <a:p>
          <a:endParaRPr lang="en-US"/>
        </a:p>
      </dgm:t>
    </dgm:pt>
    <dgm:pt modelId="{58A532CA-0FBC-4FEC-9B9D-7E73BAF86B5F}">
      <dgm:prSet custT="1"/>
      <dgm:spPr/>
      <dgm:t>
        <a:bodyPr/>
        <a:lstStyle/>
        <a:p>
          <a:r>
            <a:rPr lang="en-US" altLang="en-US" sz="1000" dirty="0"/>
            <a:t>Cough </a:t>
          </a:r>
          <a:endParaRPr lang="en-US" sz="1000" dirty="0"/>
        </a:p>
        <a:p>
          <a:r>
            <a:rPr lang="en-US" altLang="en-US" sz="1000" dirty="0"/>
            <a:t>Sputum </a:t>
          </a:r>
          <a:r>
            <a:rPr lang="ar-SA" altLang="en-US" sz="1000" dirty="0"/>
            <a:t> (لعاب-بلغم)</a:t>
          </a:r>
          <a:r>
            <a:rPr lang="en-US" altLang="en-US" sz="1000" dirty="0"/>
            <a:t> production</a:t>
          </a:r>
        </a:p>
        <a:p>
          <a:r>
            <a:rPr lang="en-US" altLang="en-US" sz="1000" dirty="0"/>
            <a:t>Or</a:t>
          </a:r>
          <a:r>
            <a:rPr lang="en-US" altLang="en-US" sz="1000" baseline="0" dirty="0"/>
            <a:t> phlegm production </a:t>
          </a:r>
          <a:r>
            <a:rPr lang="en-US" altLang="en-US" sz="1000" dirty="0"/>
            <a:t>  </a:t>
          </a:r>
          <a:endParaRPr lang="en-US" sz="1000" dirty="0"/>
        </a:p>
      </dgm:t>
    </dgm:pt>
    <dgm:pt modelId="{D0480792-B64F-45B3-9372-181D987F2A10}" type="parTrans" cxnId="{0FE27587-2148-4F06-B79A-29C8CFCAB6C6}">
      <dgm:prSet/>
      <dgm:spPr/>
      <dgm:t>
        <a:bodyPr/>
        <a:lstStyle/>
        <a:p>
          <a:endParaRPr lang="en-US"/>
        </a:p>
      </dgm:t>
    </dgm:pt>
    <dgm:pt modelId="{EA73E5AF-90CD-4FBC-8C84-974C7605A0AB}" type="sibTrans" cxnId="{0FE27587-2148-4F06-B79A-29C8CFCAB6C6}">
      <dgm:prSet/>
      <dgm:spPr/>
      <dgm:t>
        <a:bodyPr/>
        <a:lstStyle/>
        <a:p>
          <a:endParaRPr lang="en-US"/>
        </a:p>
      </dgm:t>
    </dgm:pt>
    <dgm:pt modelId="{4DEE63D1-B236-49BC-A69C-575DAF32381C}">
      <dgm:prSet custT="1"/>
      <dgm:spPr/>
      <dgm:t>
        <a:bodyPr/>
        <a:lstStyle/>
        <a:p>
          <a:r>
            <a:rPr lang="en-US" altLang="en-US" sz="1100" dirty="0"/>
            <a:t>Hyperinflation</a:t>
          </a:r>
          <a:endParaRPr lang="en-US" sz="1100" dirty="0"/>
        </a:p>
      </dgm:t>
    </dgm:pt>
    <dgm:pt modelId="{FFD889CF-73FF-45F4-A650-0F040D488835}" type="parTrans" cxnId="{330F77FE-78DD-45C5-868E-71578F3596E6}">
      <dgm:prSet/>
      <dgm:spPr/>
      <dgm:t>
        <a:bodyPr/>
        <a:lstStyle/>
        <a:p>
          <a:endParaRPr lang="en-US"/>
        </a:p>
      </dgm:t>
    </dgm:pt>
    <dgm:pt modelId="{842C2F2B-00B0-4310-B2E5-9A85EC486E49}" type="sibTrans" cxnId="{330F77FE-78DD-45C5-868E-71578F3596E6}">
      <dgm:prSet/>
      <dgm:spPr/>
      <dgm:t>
        <a:bodyPr/>
        <a:lstStyle/>
        <a:p>
          <a:endParaRPr lang="en-US"/>
        </a:p>
      </dgm:t>
    </dgm:pt>
    <dgm:pt modelId="{A946EFDC-5FBC-42CC-AB93-13CAEC8282F5}">
      <dgm:prSet custT="1"/>
      <dgm:spPr/>
      <dgm:t>
        <a:bodyPr/>
        <a:lstStyle/>
        <a:p>
          <a:r>
            <a:rPr lang="en-US" altLang="en-US" sz="1100" dirty="0"/>
            <a:t>Diminished chest expansion</a:t>
          </a:r>
          <a:endParaRPr lang="en-US" sz="1100" dirty="0"/>
        </a:p>
      </dgm:t>
    </dgm:pt>
    <dgm:pt modelId="{747942A9-75C6-431A-9EA4-A93F37853054}" type="parTrans" cxnId="{30DAAF99-FD4F-44F5-991A-C4EB8D9731DD}">
      <dgm:prSet/>
      <dgm:spPr/>
      <dgm:t>
        <a:bodyPr/>
        <a:lstStyle/>
        <a:p>
          <a:endParaRPr lang="en-US"/>
        </a:p>
      </dgm:t>
    </dgm:pt>
    <dgm:pt modelId="{47716B96-E02B-4A12-BEED-6B5CC96BF627}" type="sibTrans" cxnId="{30DAAF99-FD4F-44F5-991A-C4EB8D9731DD}">
      <dgm:prSet/>
      <dgm:spPr/>
      <dgm:t>
        <a:bodyPr/>
        <a:lstStyle/>
        <a:p>
          <a:endParaRPr lang="en-US"/>
        </a:p>
      </dgm:t>
    </dgm:pt>
    <dgm:pt modelId="{1A60A4BB-A4A3-4507-8CE2-1271A4B80831}">
      <dgm:prSet custT="1"/>
      <dgm:spPr/>
      <dgm:t>
        <a:bodyPr/>
        <a:lstStyle/>
        <a:p>
          <a:r>
            <a:rPr lang="en-US" altLang="en-US" sz="1100" dirty="0"/>
            <a:t>Chest deformity </a:t>
          </a:r>
          <a:r>
            <a:rPr lang="en-US" altLang="en-US" sz="1100" dirty="0">
              <a:solidFill>
                <a:srgbClr val="00CC00"/>
              </a:solidFill>
            </a:rPr>
            <a:t>(like: kyphosis)</a:t>
          </a:r>
          <a:endParaRPr lang="en-US" sz="1100" dirty="0"/>
        </a:p>
      </dgm:t>
    </dgm:pt>
    <dgm:pt modelId="{012F6DA8-2EFE-4C64-BC73-11E192FD2844}" type="parTrans" cxnId="{43AEB981-D7A9-4541-B8AB-7B9EF6C9D7B1}">
      <dgm:prSet/>
      <dgm:spPr/>
      <dgm:t>
        <a:bodyPr/>
        <a:lstStyle/>
        <a:p>
          <a:endParaRPr lang="en-US"/>
        </a:p>
      </dgm:t>
    </dgm:pt>
    <dgm:pt modelId="{2855E019-F56E-4B65-9F4F-20E444E45E12}" type="sibTrans" cxnId="{43AEB981-D7A9-4541-B8AB-7B9EF6C9D7B1}">
      <dgm:prSet/>
      <dgm:spPr/>
      <dgm:t>
        <a:bodyPr/>
        <a:lstStyle/>
        <a:p>
          <a:endParaRPr lang="en-US"/>
        </a:p>
      </dgm:t>
    </dgm:pt>
    <dgm:pt modelId="{EF7DC41A-FD5B-4401-A614-D68FA27D078D}">
      <dgm:prSet custT="1"/>
      <dgm:spPr/>
      <dgm:t>
        <a:bodyPr/>
        <a:lstStyle/>
        <a:p>
          <a:r>
            <a:rPr lang="en-US" altLang="en-US" sz="1100" dirty="0"/>
            <a:t>Clubbing</a:t>
          </a:r>
        </a:p>
        <a:p>
          <a:r>
            <a:rPr lang="ar-SA" altLang="en-US" sz="1100" dirty="0"/>
            <a:t>*</a:t>
          </a:r>
          <a:r>
            <a:rPr lang="en-US" altLang="en-US" sz="1100" dirty="0"/>
            <a:t>see in picture  </a:t>
          </a:r>
          <a:endParaRPr lang="en-US" sz="1100" dirty="0"/>
        </a:p>
      </dgm:t>
    </dgm:pt>
    <dgm:pt modelId="{202A76D8-62D6-4EF0-AE5A-E347845CCDBB}" type="parTrans" cxnId="{2105BDEA-F861-4348-B6B8-2E55F6B7F395}">
      <dgm:prSet/>
      <dgm:spPr/>
      <dgm:t>
        <a:bodyPr/>
        <a:lstStyle/>
        <a:p>
          <a:endParaRPr lang="en-US"/>
        </a:p>
      </dgm:t>
    </dgm:pt>
    <dgm:pt modelId="{CBF178A6-DB90-4222-989D-D0CEAAD3DB0F}" type="sibTrans" cxnId="{2105BDEA-F861-4348-B6B8-2E55F6B7F395}">
      <dgm:prSet/>
      <dgm:spPr/>
      <dgm:t>
        <a:bodyPr/>
        <a:lstStyle/>
        <a:p>
          <a:endParaRPr lang="en-US"/>
        </a:p>
      </dgm:t>
    </dgm:pt>
    <dgm:pt modelId="{21AC7A98-564C-49C4-8CF4-73507239BBFC}">
      <dgm:prSet custT="1"/>
      <dgm:spPr/>
      <dgm:t>
        <a:bodyPr/>
        <a:lstStyle/>
        <a:p>
          <a:r>
            <a:rPr lang="en-US" altLang="en-US" sz="1100" dirty="0"/>
            <a:t>Prolongation of expiratory phase &amp; crackles  </a:t>
          </a:r>
          <a:endParaRPr lang="en-US" sz="1100" dirty="0"/>
        </a:p>
      </dgm:t>
    </dgm:pt>
    <dgm:pt modelId="{0A58DF8D-12CD-4626-BE3F-311A4F545ADC}" type="parTrans" cxnId="{03563689-5F78-4C22-ABA5-377E71B5CE42}">
      <dgm:prSet/>
      <dgm:spPr/>
      <dgm:t>
        <a:bodyPr/>
        <a:lstStyle/>
        <a:p>
          <a:endParaRPr lang="en-US"/>
        </a:p>
      </dgm:t>
    </dgm:pt>
    <dgm:pt modelId="{3468FEA4-4A27-42F4-A8A0-4D65F8787E35}" type="sibTrans" cxnId="{03563689-5F78-4C22-ABA5-377E71B5CE42}">
      <dgm:prSet/>
      <dgm:spPr/>
      <dgm:t>
        <a:bodyPr/>
        <a:lstStyle/>
        <a:p>
          <a:endParaRPr lang="en-US"/>
        </a:p>
      </dgm:t>
    </dgm:pt>
    <dgm:pt modelId="{82A744A4-D088-4CC2-A3E8-BE4C9A0F9E7D}">
      <dgm:prSet/>
      <dgm:spPr/>
      <dgm:t>
        <a:bodyPr/>
        <a:lstStyle/>
        <a:p>
          <a:r>
            <a:rPr lang="en-US" b="1" dirty="0">
              <a:solidFill>
                <a:srgbClr val="92D050"/>
              </a:solidFill>
            </a:rPr>
            <a:t>^= Low Ph (acid)</a:t>
          </a:r>
        </a:p>
      </dgm:t>
    </dgm:pt>
    <dgm:pt modelId="{8C352764-940D-4734-B04E-91E3A0EDEEFF}" type="parTrans" cxnId="{D007A721-4474-4999-9165-BDBA91DD4117}">
      <dgm:prSet/>
      <dgm:spPr/>
      <dgm:t>
        <a:bodyPr/>
        <a:lstStyle/>
        <a:p>
          <a:endParaRPr lang="en-US"/>
        </a:p>
      </dgm:t>
    </dgm:pt>
    <dgm:pt modelId="{25837BB5-AC01-4835-B20F-7F4A5D9EE722}" type="sibTrans" cxnId="{D007A721-4474-4999-9165-BDBA91DD4117}">
      <dgm:prSet/>
      <dgm:spPr/>
      <dgm:t>
        <a:bodyPr/>
        <a:lstStyle/>
        <a:p>
          <a:endParaRPr lang="en-US"/>
        </a:p>
      </dgm:t>
    </dgm:pt>
    <dgm:pt modelId="{F7AFA53D-98AD-4788-AF99-EC46BF2AF93F}" type="pres">
      <dgm:prSet presAssocID="{3E6F2BF2-DA47-4FC9-B453-862884CA360B}" presName="list" presStyleCnt="0">
        <dgm:presLayoutVars>
          <dgm:dir/>
          <dgm:animLvl val="lvl"/>
        </dgm:presLayoutVars>
      </dgm:prSet>
      <dgm:spPr/>
    </dgm:pt>
    <dgm:pt modelId="{A00CC912-8369-4071-A851-582E6D726E8E}" type="pres">
      <dgm:prSet presAssocID="{E4CAA8AE-39B7-4962-AE12-214D46CC1473}" presName="posSpace" presStyleCnt="0"/>
      <dgm:spPr/>
    </dgm:pt>
    <dgm:pt modelId="{3154BC4F-22EA-489A-8D8A-57D32DDE0BBA}" type="pres">
      <dgm:prSet presAssocID="{E4CAA8AE-39B7-4962-AE12-214D46CC1473}" presName="vertFlow" presStyleCnt="0"/>
      <dgm:spPr/>
    </dgm:pt>
    <dgm:pt modelId="{A73F6D60-C9FA-4CFF-A088-CB96DC95A917}" type="pres">
      <dgm:prSet presAssocID="{E4CAA8AE-39B7-4962-AE12-214D46CC1473}" presName="topSpace" presStyleCnt="0"/>
      <dgm:spPr/>
    </dgm:pt>
    <dgm:pt modelId="{51ACBFA6-F44D-43B6-A2F4-EDD995F27120}" type="pres">
      <dgm:prSet presAssocID="{E4CAA8AE-39B7-4962-AE12-214D46CC1473}" presName="firstComp" presStyleCnt="0"/>
      <dgm:spPr/>
    </dgm:pt>
    <dgm:pt modelId="{120F9F5E-E721-4BDD-A3B7-626CB7D7D878}" type="pres">
      <dgm:prSet presAssocID="{E4CAA8AE-39B7-4962-AE12-214D46CC1473}" presName="firstChild" presStyleLbl="bgAccFollowNode1" presStyleIdx="0" presStyleCnt="14"/>
      <dgm:spPr/>
    </dgm:pt>
    <dgm:pt modelId="{A917B90D-0AD6-481A-92F4-7FD94B9F34FC}" type="pres">
      <dgm:prSet presAssocID="{E4CAA8AE-39B7-4962-AE12-214D46CC1473}" presName="firstChildTx" presStyleLbl="bgAccFollowNode1" presStyleIdx="0" presStyleCnt="14">
        <dgm:presLayoutVars>
          <dgm:bulletEnabled val="1"/>
        </dgm:presLayoutVars>
      </dgm:prSet>
      <dgm:spPr/>
    </dgm:pt>
    <dgm:pt modelId="{E1ECD5BB-3D62-4707-A325-9F3EB8D4AE6A}" type="pres">
      <dgm:prSet presAssocID="{58A532CA-0FBC-4FEC-9B9D-7E73BAF86B5F}" presName="comp" presStyleCnt="0"/>
      <dgm:spPr/>
    </dgm:pt>
    <dgm:pt modelId="{40CF5B56-DC9D-46F8-B69D-809AC0E21A58}" type="pres">
      <dgm:prSet presAssocID="{58A532CA-0FBC-4FEC-9B9D-7E73BAF86B5F}" presName="child" presStyleLbl="bgAccFollowNode1" presStyleIdx="1" presStyleCnt="14"/>
      <dgm:spPr/>
    </dgm:pt>
    <dgm:pt modelId="{10C3DDEC-E122-4F18-A7E5-F03CF7044455}" type="pres">
      <dgm:prSet presAssocID="{58A532CA-0FBC-4FEC-9B9D-7E73BAF86B5F}" presName="childTx" presStyleLbl="bgAccFollowNode1" presStyleIdx="1" presStyleCnt="14">
        <dgm:presLayoutVars>
          <dgm:bulletEnabled val="1"/>
        </dgm:presLayoutVars>
      </dgm:prSet>
      <dgm:spPr/>
    </dgm:pt>
    <dgm:pt modelId="{D5E9DD21-EBDF-4B46-867C-57C9A1EC6C50}" type="pres">
      <dgm:prSet presAssocID="{7654C5E6-0F32-4C6C-A990-7DCC71FFB8FC}" presName="comp" presStyleCnt="0"/>
      <dgm:spPr/>
    </dgm:pt>
    <dgm:pt modelId="{E443D0CF-1E63-421C-8277-88B2E9BE7F66}" type="pres">
      <dgm:prSet presAssocID="{7654C5E6-0F32-4C6C-A990-7DCC71FFB8FC}" presName="child" presStyleLbl="bgAccFollowNode1" presStyleIdx="2" presStyleCnt="14"/>
      <dgm:spPr/>
    </dgm:pt>
    <dgm:pt modelId="{F70BF260-1769-420A-B069-EE0E9679FB86}" type="pres">
      <dgm:prSet presAssocID="{7654C5E6-0F32-4C6C-A990-7DCC71FFB8FC}" presName="childTx" presStyleLbl="bgAccFollowNode1" presStyleIdx="2" presStyleCnt="14">
        <dgm:presLayoutVars>
          <dgm:bulletEnabled val="1"/>
        </dgm:presLayoutVars>
      </dgm:prSet>
      <dgm:spPr/>
    </dgm:pt>
    <dgm:pt modelId="{44CA8EC6-5630-4EBC-BAC3-684BD0FB17B3}" type="pres">
      <dgm:prSet presAssocID="{E4CAA8AE-39B7-4962-AE12-214D46CC1473}" presName="negSpace" presStyleCnt="0"/>
      <dgm:spPr/>
    </dgm:pt>
    <dgm:pt modelId="{C4BE8DAC-0620-40E6-B370-E62A36CBE03B}" type="pres">
      <dgm:prSet presAssocID="{E4CAA8AE-39B7-4962-AE12-214D46CC1473}" presName="circle" presStyleLbl="node1" presStyleIdx="0" presStyleCnt="4" custScaleX="121932" custScaleY="119730" custLinFactNeighborX="-7816" custLinFactNeighborY="-43565"/>
      <dgm:spPr/>
    </dgm:pt>
    <dgm:pt modelId="{2CEE8850-D5ED-4EAA-A845-9325434FBA60}" type="pres">
      <dgm:prSet presAssocID="{E1735E06-0FA5-4EDB-9C65-FE60A0B95BD5}" presName="transSpace" presStyleCnt="0"/>
      <dgm:spPr/>
    </dgm:pt>
    <dgm:pt modelId="{8FCD4C8D-66D6-4A98-A5E1-6BD278ED8E80}" type="pres">
      <dgm:prSet presAssocID="{0CC3D520-883F-4655-8D0D-EC39AD988843}" presName="posSpace" presStyleCnt="0"/>
      <dgm:spPr/>
    </dgm:pt>
    <dgm:pt modelId="{CCFB0561-EE13-4BE1-83A0-42A389357049}" type="pres">
      <dgm:prSet presAssocID="{0CC3D520-883F-4655-8D0D-EC39AD988843}" presName="vertFlow" presStyleCnt="0"/>
      <dgm:spPr/>
    </dgm:pt>
    <dgm:pt modelId="{CCF7F55C-6807-419F-8CF2-767D7CA2859B}" type="pres">
      <dgm:prSet presAssocID="{0CC3D520-883F-4655-8D0D-EC39AD988843}" presName="topSpace" presStyleCnt="0"/>
      <dgm:spPr/>
    </dgm:pt>
    <dgm:pt modelId="{F6CF2190-F43A-4E91-A488-B338F309843C}" type="pres">
      <dgm:prSet presAssocID="{0CC3D520-883F-4655-8D0D-EC39AD988843}" presName="firstComp" presStyleCnt="0"/>
      <dgm:spPr/>
    </dgm:pt>
    <dgm:pt modelId="{9DBF7048-8C9C-4A38-B47F-937ECFC136A7}" type="pres">
      <dgm:prSet presAssocID="{0CC3D520-883F-4655-8D0D-EC39AD988843}" presName="firstChild" presStyleLbl="bgAccFollowNode1" presStyleIdx="3" presStyleCnt="14"/>
      <dgm:spPr/>
    </dgm:pt>
    <dgm:pt modelId="{16DFF5E4-F20D-4D6E-A839-BEAEFB4A8BF5}" type="pres">
      <dgm:prSet presAssocID="{0CC3D520-883F-4655-8D0D-EC39AD988843}" presName="firstChildTx" presStyleLbl="bgAccFollowNode1" presStyleIdx="3" presStyleCnt="14">
        <dgm:presLayoutVars>
          <dgm:bulletEnabled val="1"/>
        </dgm:presLayoutVars>
      </dgm:prSet>
      <dgm:spPr/>
    </dgm:pt>
    <dgm:pt modelId="{1AAAB864-C701-4273-9629-F9CACCE2934A}" type="pres">
      <dgm:prSet presAssocID="{EF7DC41A-FD5B-4401-A614-D68FA27D078D}" presName="comp" presStyleCnt="0"/>
      <dgm:spPr/>
    </dgm:pt>
    <dgm:pt modelId="{9BC3E0E4-864D-40CB-982D-CDEF27D858E2}" type="pres">
      <dgm:prSet presAssocID="{EF7DC41A-FD5B-4401-A614-D68FA27D078D}" presName="child" presStyleLbl="bgAccFollowNode1" presStyleIdx="4" presStyleCnt="14"/>
      <dgm:spPr/>
    </dgm:pt>
    <dgm:pt modelId="{A8B4580F-D0DA-4C08-94A2-474B360E1658}" type="pres">
      <dgm:prSet presAssocID="{EF7DC41A-FD5B-4401-A614-D68FA27D078D}" presName="childTx" presStyleLbl="bgAccFollowNode1" presStyleIdx="4" presStyleCnt="14">
        <dgm:presLayoutVars>
          <dgm:bulletEnabled val="1"/>
        </dgm:presLayoutVars>
      </dgm:prSet>
      <dgm:spPr/>
    </dgm:pt>
    <dgm:pt modelId="{F4DBAF9A-4BF7-4CCE-8C4E-135509C09549}" type="pres">
      <dgm:prSet presAssocID="{1A60A4BB-A4A3-4507-8CE2-1271A4B80831}" presName="comp" presStyleCnt="0"/>
      <dgm:spPr/>
    </dgm:pt>
    <dgm:pt modelId="{AF43C6DE-AA58-49B7-97A3-449CF959089B}" type="pres">
      <dgm:prSet presAssocID="{1A60A4BB-A4A3-4507-8CE2-1271A4B80831}" presName="child" presStyleLbl="bgAccFollowNode1" presStyleIdx="5" presStyleCnt="14"/>
      <dgm:spPr/>
    </dgm:pt>
    <dgm:pt modelId="{5834575A-AEEB-4CE5-BE20-DDE56AC92541}" type="pres">
      <dgm:prSet presAssocID="{1A60A4BB-A4A3-4507-8CE2-1271A4B80831}" presName="childTx" presStyleLbl="bgAccFollowNode1" presStyleIdx="5" presStyleCnt="14">
        <dgm:presLayoutVars>
          <dgm:bulletEnabled val="1"/>
        </dgm:presLayoutVars>
      </dgm:prSet>
      <dgm:spPr/>
    </dgm:pt>
    <dgm:pt modelId="{0F54EEE0-9D22-4E45-A6FA-431989C0BF18}" type="pres">
      <dgm:prSet presAssocID="{A946EFDC-5FBC-42CC-AB93-13CAEC8282F5}" presName="comp" presStyleCnt="0"/>
      <dgm:spPr/>
    </dgm:pt>
    <dgm:pt modelId="{BCDE7B24-9E31-4D92-9EE8-B647722B38C0}" type="pres">
      <dgm:prSet presAssocID="{A946EFDC-5FBC-42CC-AB93-13CAEC8282F5}" presName="child" presStyleLbl="bgAccFollowNode1" presStyleIdx="6" presStyleCnt="14"/>
      <dgm:spPr/>
    </dgm:pt>
    <dgm:pt modelId="{7132FAF7-3266-446C-9B84-7802D4206F82}" type="pres">
      <dgm:prSet presAssocID="{A946EFDC-5FBC-42CC-AB93-13CAEC8282F5}" presName="childTx" presStyleLbl="bgAccFollowNode1" presStyleIdx="6" presStyleCnt="14">
        <dgm:presLayoutVars>
          <dgm:bulletEnabled val="1"/>
        </dgm:presLayoutVars>
      </dgm:prSet>
      <dgm:spPr/>
    </dgm:pt>
    <dgm:pt modelId="{93FBAAF4-C7C6-4304-BCD2-CDED4A2FA07B}" type="pres">
      <dgm:prSet presAssocID="{4DEE63D1-B236-49BC-A69C-575DAF32381C}" presName="comp" presStyleCnt="0"/>
      <dgm:spPr/>
    </dgm:pt>
    <dgm:pt modelId="{BC7CAD38-866E-40E1-9B57-7F41EB0D29A6}" type="pres">
      <dgm:prSet presAssocID="{4DEE63D1-B236-49BC-A69C-575DAF32381C}" presName="child" presStyleLbl="bgAccFollowNode1" presStyleIdx="7" presStyleCnt="14" custLinFactY="-5" custLinFactNeighborX="98123" custLinFactNeighborY="-100000"/>
      <dgm:spPr/>
    </dgm:pt>
    <dgm:pt modelId="{821CD58F-91A1-4521-924A-50B1C40FCE64}" type="pres">
      <dgm:prSet presAssocID="{4DEE63D1-B236-49BC-A69C-575DAF32381C}" presName="childTx" presStyleLbl="bgAccFollowNode1" presStyleIdx="7" presStyleCnt="14">
        <dgm:presLayoutVars>
          <dgm:bulletEnabled val="1"/>
        </dgm:presLayoutVars>
      </dgm:prSet>
      <dgm:spPr/>
    </dgm:pt>
    <dgm:pt modelId="{62A49F9E-6FE6-439D-8075-B704E24FCC28}" type="pres">
      <dgm:prSet presAssocID="{DC67F5CD-D388-4E6B-B710-3D27A674F227}" presName="comp" presStyleCnt="0"/>
      <dgm:spPr/>
    </dgm:pt>
    <dgm:pt modelId="{8C37894A-3906-4374-BF83-B9ACA8D06047}" type="pres">
      <dgm:prSet presAssocID="{DC67F5CD-D388-4E6B-B710-3D27A674F227}" presName="child" presStyleLbl="bgAccFollowNode1" presStyleIdx="8" presStyleCnt="14" custScaleX="99247" custScaleY="93322" custLinFactNeighborX="-563" custLinFactNeighborY="-99881"/>
      <dgm:spPr/>
    </dgm:pt>
    <dgm:pt modelId="{52363403-A431-4D79-B4BF-B8758F79927C}" type="pres">
      <dgm:prSet presAssocID="{DC67F5CD-D388-4E6B-B710-3D27A674F227}" presName="childTx" presStyleLbl="bgAccFollowNode1" presStyleIdx="8" presStyleCnt="14">
        <dgm:presLayoutVars>
          <dgm:bulletEnabled val="1"/>
        </dgm:presLayoutVars>
      </dgm:prSet>
      <dgm:spPr/>
    </dgm:pt>
    <dgm:pt modelId="{8EC16C2D-B6B4-49A0-B511-1D2F634502EC}" type="pres">
      <dgm:prSet presAssocID="{21AC7A98-564C-49C4-8CF4-73507239BBFC}" presName="comp" presStyleCnt="0"/>
      <dgm:spPr/>
    </dgm:pt>
    <dgm:pt modelId="{44ED155F-29AA-4972-8900-00EE1B6AB1CC}" type="pres">
      <dgm:prSet presAssocID="{21AC7A98-564C-49C4-8CF4-73507239BBFC}" presName="child" presStyleLbl="bgAccFollowNode1" presStyleIdx="9" presStyleCnt="14" custLinFactY="-100000" custLinFactNeighborX="98123" custLinFactNeighborY="-100982"/>
      <dgm:spPr/>
    </dgm:pt>
    <dgm:pt modelId="{CF320325-EEBA-4D26-B6DA-D7D8200FD968}" type="pres">
      <dgm:prSet presAssocID="{21AC7A98-564C-49C4-8CF4-73507239BBFC}" presName="childTx" presStyleLbl="bgAccFollowNode1" presStyleIdx="9" presStyleCnt="14">
        <dgm:presLayoutVars>
          <dgm:bulletEnabled val="1"/>
        </dgm:presLayoutVars>
      </dgm:prSet>
      <dgm:spPr/>
    </dgm:pt>
    <dgm:pt modelId="{E13AF3EC-3989-4190-BB2E-0C4BBE45ACC8}" type="pres">
      <dgm:prSet presAssocID="{0CC3D520-883F-4655-8D0D-EC39AD988843}" presName="negSpace" presStyleCnt="0"/>
      <dgm:spPr/>
    </dgm:pt>
    <dgm:pt modelId="{C4D9B815-05B2-43B6-B246-A6A5302668E9}" type="pres">
      <dgm:prSet presAssocID="{0CC3D520-883F-4655-8D0D-EC39AD988843}" presName="circle" presStyleLbl="node1" presStyleIdx="1" presStyleCnt="4"/>
      <dgm:spPr/>
    </dgm:pt>
    <dgm:pt modelId="{AF96E945-6023-47A4-BA20-2FC3E2660300}" type="pres">
      <dgm:prSet presAssocID="{29C3BC9A-58DB-45E8-8A96-0B8466EB6EBC}" presName="transSpace" presStyleCnt="0"/>
      <dgm:spPr/>
    </dgm:pt>
    <dgm:pt modelId="{B4DE1A79-16A8-48C2-A60B-3641A3EDB655}" type="pres">
      <dgm:prSet presAssocID="{96162CFC-458D-4985-AD19-2D424EA10FA5}" presName="posSpace" presStyleCnt="0"/>
      <dgm:spPr/>
    </dgm:pt>
    <dgm:pt modelId="{7092DBF0-CEC6-43ED-87C8-0E1B8738616D}" type="pres">
      <dgm:prSet presAssocID="{96162CFC-458D-4985-AD19-2D424EA10FA5}" presName="vertFlow" presStyleCnt="0"/>
      <dgm:spPr/>
    </dgm:pt>
    <dgm:pt modelId="{C33704DA-2A4E-443B-8D81-8C33E44A41E2}" type="pres">
      <dgm:prSet presAssocID="{96162CFC-458D-4985-AD19-2D424EA10FA5}" presName="topSpace" presStyleCnt="0"/>
      <dgm:spPr/>
    </dgm:pt>
    <dgm:pt modelId="{85FCE758-FC43-407C-8E5E-80845B063D11}" type="pres">
      <dgm:prSet presAssocID="{96162CFC-458D-4985-AD19-2D424EA10FA5}" presName="firstComp" presStyleCnt="0"/>
      <dgm:spPr/>
    </dgm:pt>
    <dgm:pt modelId="{2ADC2DDB-B36F-45FD-B77D-922725132780}" type="pres">
      <dgm:prSet presAssocID="{96162CFC-458D-4985-AD19-2D424EA10FA5}" presName="firstChild" presStyleLbl="bgAccFollowNode1" presStyleIdx="10" presStyleCnt="14" custLinFactX="49066" custLinFactNeighborX="100000" custLinFactNeighborY="58694"/>
      <dgm:spPr/>
    </dgm:pt>
    <dgm:pt modelId="{EBAE037D-94BB-45CE-ACB6-8524EA326B3F}" type="pres">
      <dgm:prSet presAssocID="{96162CFC-458D-4985-AD19-2D424EA10FA5}" presName="firstChildTx" presStyleLbl="bgAccFollowNode1" presStyleIdx="10" presStyleCnt="14">
        <dgm:presLayoutVars>
          <dgm:bulletEnabled val="1"/>
        </dgm:presLayoutVars>
      </dgm:prSet>
      <dgm:spPr/>
    </dgm:pt>
    <dgm:pt modelId="{90829121-F65E-4A70-A777-3BCC9C8CE73C}" type="pres">
      <dgm:prSet presAssocID="{82A744A4-D088-4CC2-A3E8-BE4C9A0F9E7D}" presName="comp" presStyleCnt="0"/>
      <dgm:spPr/>
    </dgm:pt>
    <dgm:pt modelId="{3524F005-7FF6-4675-811C-1B97DA2227D0}" type="pres">
      <dgm:prSet presAssocID="{82A744A4-D088-4CC2-A3E8-BE4C9A0F9E7D}" presName="child" presStyleLbl="bgAccFollowNode1" presStyleIdx="11" presStyleCnt="14" custScaleX="123266" custScaleY="57520" custLinFactX="48087" custLinFactY="31873" custLinFactNeighborX="100000" custLinFactNeighborY="100000"/>
      <dgm:spPr/>
    </dgm:pt>
    <dgm:pt modelId="{722EEB80-CD5F-4EE0-A8E6-A8201BD63255}" type="pres">
      <dgm:prSet presAssocID="{82A744A4-D088-4CC2-A3E8-BE4C9A0F9E7D}" presName="childTx" presStyleLbl="bgAccFollowNode1" presStyleIdx="11" presStyleCnt="14">
        <dgm:presLayoutVars>
          <dgm:bulletEnabled val="1"/>
        </dgm:presLayoutVars>
      </dgm:prSet>
      <dgm:spPr/>
    </dgm:pt>
    <dgm:pt modelId="{5A09DFD7-3D19-4E0D-80CA-4DD69460B01B}" type="pres">
      <dgm:prSet presAssocID="{7C374286-3444-4B43-BD64-0067A01CF9DB}" presName="comp" presStyleCnt="0"/>
      <dgm:spPr/>
    </dgm:pt>
    <dgm:pt modelId="{79851B64-9D5D-4914-AC86-19725EB0D2BF}" type="pres">
      <dgm:prSet presAssocID="{7C374286-3444-4B43-BD64-0067A01CF9DB}" presName="child" presStyleLbl="bgAccFollowNode1" presStyleIdx="12" presStyleCnt="14" custLinFactX="49066" custLinFactNeighborX="100000" custLinFactNeighborY="-14252"/>
      <dgm:spPr/>
    </dgm:pt>
    <dgm:pt modelId="{E604F8D9-C739-46B2-B8AC-443976052FDD}" type="pres">
      <dgm:prSet presAssocID="{7C374286-3444-4B43-BD64-0067A01CF9DB}" presName="childTx" presStyleLbl="bgAccFollowNode1" presStyleIdx="12" presStyleCnt="14">
        <dgm:presLayoutVars>
          <dgm:bulletEnabled val="1"/>
        </dgm:presLayoutVars>
      </dgm:prSet>
      <dgm:spPr/>
    </dgm:pt>
    <dgm:pt modelId="{F6C6CC83-5336-4A86-8E10-3FDEE847142A}" type="pres">
      <dgm:prSet presAssocID="{96162CFC-458D-4985-AD19-2D424EA10FA5}" presName="negSpace" presStyleCnt="0"/>
      <dgm:spPr/>
    </dgm:pt>
    <dgm:pt modelId="{F01CDEA5-2CDF-48B7-BFB4-EE600A4D2376}" type="pres">
      <dgm:prSet presAssocID="{96162CFC-458D-4985-AD19-2D424EA10FA5}" presName="circle" presStyleLbl="node1" presStyleIdx="2" presStyleCnt="4" custScaleX="136997" custScaleY="135098" custLinFactX="68162" custLinFactNeighborX="100000" custLinFactNeighborY="6041"/>
      <dgm:spPr/>
    </dgm:pt>
    <dgm:pt modelId="{74998DDA-211E-4591-A93A-FF4490FD8DC1}" type="pres">
      <dgm:prSet presAssocID="{15AB5B4C-6E6A-45D2-B69B-22CC046B2478}" presName="transSpace" presStyleCnt="0"/>
      <dgm:spPr/>
    </dgm:pt>
    <dgm:pt modelId="{BA75A532-775D-4E11-A266-048B0AAECD86}" type="pres">
      <dgm:prSet presAssocID="{A79A7600-517D-430F-951B-9C26C371FB71}" presName="posSpace" presStyleCnt="0"/>
      <dgm:spPr/>
    </dgm:pt>
    <dgm:pt modelId="{B46668B7-E52B-4926-A24A-4B811ECE4CAE}" type="pres">
      <dgm:prSet presAssocID="{A79A7600-517D-430F-951B-9C26C371FB71}" presName="vertFlow" presStyleCnt="0"/>
      <dgm:spPr/>
    </dgm:pt>
    <dgm:pt modelId="{980CD9F9-9D35-48C0-8507-C8BDD16CCF0D}" type="pres">
      <dgm:prSet presAssocID="{A79A7600-517D-430F-951B-9C26C371FB71}" presName="topSpace" presStyleCnt="0"/>
      <dgm:spPr/>
    </dgm:pt>
    <dgm:pt modelId="{F14DBA50-8074-42BE-9C18-8C84CF90CC0D}" type="pres">
      <dgm:prSet presAssocID="{A79A7600-517D-430F-951B-9C26C371FB71}" presName="firstComp" presStyleCnt="0"/>
      <dgm:spPr/>
    </dgm:pt>
    <dgm:pt modelId="{2D38B38A-8754-4212-9C5E-ACF9CEEB9B6D}" type="pres">
      <dgm:prSet presAssocID="{A79A7600-517D-430F-951B-9C26C371FB71}" presName="firstChild" presStyleLbl="bgAccFollowNode1" presStyleIdx="13" presStyleCnt="14" custLinFactX="-297539" custLinFactY="185302" custLinFactNeighborX="-300000" custLinFactNeighborY="200000"/>
      <dgm:spPr/>
    </dgm:pt>
    <dgm:pt modelId="{FADFD1F0-E944-4007-9C95-F3C26AEE4DB9}" type="pres">
      <dgm:prSet presAssocID="{A79A7600-517D-430F-951B-9C26C371FB71}" presName="firstChildTx" presStyleLbl="bgAccFollowNode1" presStyleIdx="13" presStyleCnt="14">
        <dgm:presLayoutVars>
          <dgm:bulletEnabled val="1"/>
        </dgm:presLayoutVars>
      </dgm:prSet>
      <dgm:spPr/>
    </dgm:pt>
    <dgm:pt modelId="{8ADBCF18-0458-44D9-8D53-5B97E96D3C4F}" type="pres">
      <dgm:prSet presAssocID="{A79A7600-517D-430F-951B-9C26C371FB71}" presName="negSpace" presStyleCnt="0"/>
      <dgm:spPr/>
    </dgm:pt>
    <dgm:pt modelId="{8F0FFD80-BDA2-44C8-84F8-9E2E1276691C}" type="pres">
      <dgm:prSet presAssocID="{A79A7600-517D-430F-951B-9C26C371FB71}" presName="circle" presStyleLbl="node1" presStyleIdx="3" presStyleCnt="4" custScaleX="155657" custScaleY="123595" custLinFactX="-200000" custLinFactY="191677" custLinFactNeighborX="-267960" custLinFactNeighborY="200000"/>
      <dgm:spPr/>
    </dgm:pt>
  </dgm:ptLst>
  <dgm:cxnLst>
    <dgm:cxn modelId="{0A44D9C4-91AA-4C21-B047-6FB22E6D81AA}" srcId="{0CC3D520-883F-4655-8D0D-EC39AD988843}" destId="{49E81973-A2FA-4130-BDC5-7E019534C467}" srcOrd="0" destOrd="0" parTransId="{523DE3A6-7CBB-42CF-83D8-C893ACB62CA9}" sibTransId="{4D3F6024-57C9-4AB2-9D63-8EC6562F9D60}"/>
    <dgm:cxn modelId="{19C376F9-8479-3F44-90ED-CB0E5BC2485F}" type="presOf" srcId="{DC67F5CD-D388-4E6B-B710-3D27A674F227}" destId="{52363403-A431-4D79-B4BF-B8758F79927C}" srcOrd="1" destOrd="0" presId="urn:microsoft.com/office/officeart/2005/8/layout/hList9"/>
    <dgm:cxn modelId="{E8D6FD63-2136-2C43-8F87-7BBE88FE7FD8}" type="presOf" srcId="{A946EFDC-5FBC-42CC-AB93-13CAEC8282F5}" destId="{7132FAF7-3266-446C-9B84-7802D4206F82}" srcOrd="1" destOrd="0" presId="urn:microsoft.com/office/officeart/2005/8/layout/hList9"/>
    <dgm:cxn modelId="{0FE27587-2148-4F06-B79A-29C8CFCAB6C6}" srcId="{E4CAA8AE-39B7-4962-AE12-214D46CC1473}" destId="{58A532CA-0FBC-4FEC-9B9D-7E73BAF86B5F}" srcOrd="1" destOrd="0" parTransId="{D0480792-B64F-45B3-9372-181D987F2A10}" sibTransId="{EA73E5AF-90CD-4FBC-8C84-974C7605A0AB}"/>
    <dgm:cxn modelId="{FA656F8C-0F3C-514E-B305-C609EAA47F9C}" type="presOf" srcId="{96162CFC-458D-4985-AD19-2D424EA10FA5}" destId="{F01CDEA5-2CDF-48B7-BFB4-EE600A4D2376}" srcOrd="0" destOrd="0" presId="urn:microsoft.com/office/officeart/2005/8/layout/hList9"/>
    <dgm:cxn modelId="{10EC7BBB-4EBF-1F43-9B50-BEC1D32365EF}" type="presOf" srcId="{EF7DC41A-FD5B-4401-A614-D68FA27D078D}" destId="{9BC3E0E4-864D-40CB-982D-CDEF27D858E2}" srcOrd="0" destOrd="0" presId="urn:microsoft.com/office/officeart/2005/8/layout/hList9"/>
    <dgm:cxn modelId="{32098598-B4DC-E34E-B674-A08E47A81B0F}" type="presOf" srcId="{7654C5E6-0F32-4C6C-A990-7DCC71FFB8FC}" destId="{E443D0CF-1E63-421C-8277-88B2E9BE7F66}" srcOrd="0" destOrd="0" presId="urn:microsoft.com/office/officeart/2005/8/layout/hList9"/>
    <dgm:cxn modelId="{868C2C35-1637-2041-87C6-99EC23E8776E}" type="presOf" srcId="{1A60A4BB-A4A3-4507-8CE2-1271A4B80831}" destId="{AF43C6DE-AA58-49B7-97A3-449CF959089B}" srcOrd="0" destOrd="0" presId="urn:microsoft.com/office/officeart/2005/8/layout/hList9"/>
    <dgm:cxn modelId="{212BAC12-EB7F-BC44-AE7B-915FA73A516A}" type="presOf" srcId="{1A60A4BB-A4A3-4507-8CE2-1271A4B80831}" destId="{5834575A-AEEB-4CE5-BE20-DDE56AC92541}" srcOrd="1" destOrd="0" presId="urn:microsoft.com/office/officeart/2005/8/layout/hList9"/>
    <dgm:cxn modelId="{08C21DCA-BD2C-3348-887B-F38625969357}" type="presOf" srcId="{4DEE63D1-B236-49BC-A69C-575DAF32381C}" destId="{BC7CAD38-866E-40E1-9B57-7F41EB0D29A6}" srcOrd="0" destOrd="0" presId="urn:microsoft.com/office/officeart/2005/8/layout/hList9"/>
    <dgm:cxn modelId="{1DC9FF8A-D8D2-4A7E-90B8-7286A77A3C12}" srcId="{3E6F2BF2-DA47-4FC9-B453-862884CA360B}" destId="{E4CAA8AE-39B7-4962-AE12-214D46CC1473}" srcOrd="0" destOrd="0" parTransId="{A9DF896B-E857-4FAD-9881-BC72C98FDF5C}" sibTransId="{E1735E06-0FA5-4EDB-9C65-FE60A0B95BD5}"/>
    <dgm:cxn modelId="{0503A25E-8308-8D4D-B328-7B4226200480}" type="presOf" srcId="{58A532CA-0FBC-4FEC-9B9D-7E73BAF86B5F}" destId="{40CF5B56-DC9D-46F8-B69D-809AC0E21A58}" srcOrd="0" destOrd="0" presId="urn:microsoft.com/office/officeart/2005/8/layout/hList9"/>
    <dgm:cxn modelId="{12CADD87-C2FE-4F38-92E1-2265D5656D5C}" srcId="{3E6F2BF2-DA47-4FC9-B453-862884CA360B}" destId="{A79A7600-517D-430F-951B-9C26C371FB71}" srcOrd="3" destOrd="0" parTransId="{CA2E1CFE-FCB8-4BCF-A875-08E0C5212588}" sibTransId="{6BB970E0-FF4C-437C-A279-40D1B77603F2}"/>
    <dgm:cxn modelId="{6ECC7490-50E5-6246-A131-35653C75215E}" type="presOf" srcId="{6C02B711-0C33-4D3E-8BA9-723FE0511C83}" destId="{120F9F5E-E721-4BDD-A3B7-626CB7D7D878}" srcOrd="0" destOrd="0" presId="urn:microsoft.com/office/officeart/2005/8/layout/hList9"/>
    <dgm:cxn modelId="{F1897339-B147-E14B-A073-A1477F376BF1}" type="presOf" srcId="{49E81973-A2FA-4130-BDC5-7E019534C467}" destId="{16DFF5E4-F20D-4D6E-A839-BEAEFB4A8BF5}" srcOrd="1" destOrd="0" presId="urn:microsoft.com/office/officeart/2005/8/layout/hList9"/>
    <dgm:cxn modelId="{30DAAF99-FD4F-44F5-991A-C4EB8D9731DD}" srcId="{0CC3D520-883F-4655-8D0D-EC39AD988843}" destId="{A946EFDC-5FBC-42CC-AB93-13CAEC8282F5}" srcOrd="3" destOrd="0" parTransId="{747942A9-75C6-431A-9EA4-A93F37853054}" sibTransId="{47716B96-E02B-4A12-BEED-6B5CC96BF627}"/>
    <dgm:cxn modelId="{E48B44AB-A552-EF43-B9BD-FE212F32CEE8}" type="presOf" srcId="{B6066A50-53D5-43D2-9F2A-BE8FAAD4BC24}" destId="{EBAE037D-94BB-45CE-ACB6-8524EA326B3F}" srcOrd="1" destOrd="0" presId="urn:microsoft.com/office/officeart/2005/8/layout/hList9"/>
    <dgm:cxn modelId="{7DC73E73-A46C-0348-BF55-FBDC092B54C8}" type="presOf" srcId="{DC67F5CD-D388-4E6B-B710-3D27A674F227}" destId="{8C37894A-3906-4374-BF83-B9ACA8D06047}" srcOrd="0" destOrd="0" presId="urn:microsoft.com/office/officeart/2005/8/layout/hList9"/>
    <dgm:cxn modelId="{960F1626-481E-8148-94F9-CD34A1E2CF2D}" type="presOf" srcId="{4DEE63D1-B236-49BC-A69C-575DAF32381C}" destId="{821CD58F-91A1-4521-924A-50B1C40FCE64}" srcOrd="1" destOrd="0" presId="urn:microsoft.com/office/officeart/2005/8/layout/hList9"/>
    <dgm:cxn modelId="{F523F73F-DACB-1241-B0FB-BC1A5A6B8CA7}" type="presOf" srcId="{A79A7600-517D-430F-951B-9C26C371FB71}" destId="{8F0FFD80-BDA2-44C8-84F8-9E2E1276691C}" srcOrd="0" destOrd="0" presId="urn:microsoft.com/office/officeart/2005/8/layout/hList9"/>
    <dgm:cxn modelId="{5874020A-404E-8A46-ADF1-312CA6EB95DB}" type="presOf" srcId="{EF7DC41A-FD5B-4401-A614-D68FA27D078D}" destId="{A8B4580F-D0DA-4C08-94A2-474B360E1658}" srcOrd="1" destOrd="0" presId="urn:microsoft.com/office/officeart/2005/8/layout/hList9"/>
    <dgm:cxn modelId="{558CB427-B711-3F4A-9E5D-2CA91ABAC4E8}" type="presOf" srcId="{7C374286-3444-4B43-BD64-0067A01CF9DB}" destId="{E604F8D9-C739-46B2-B8AC-443976052FDD}" srcOrd="1" destOrd="0" presId="urn:microsoft.com/office/officeart/2005/8/layout/hList9"/>
    <dgm:cxn modelId="{02C6D209-1526-6149-BAE1-1D5BE6A88094}" type="presOf" srcId="{0CC3D520-883F-4655-8D0D-EC39AD988843}" destId="{C4D9B815-05B2-43B6-B246-A6A5302668E9}" srcOrd="0" destOrd="0" presId="urn:microsoft.com/office/officeart/2005/8/layout/hList9"/>
    <dgm:cxn modelId="{3B4DE9D5-2269-0C49-8DB0-06F476D8D417}" type="presOf" srcId="{21AC7A98-564C-49C4-8CF4-73507239BBFC}" destId="{44ED155F-29AA-4972-8900-00EE1B6AB1CC}" srcOrd="0" destOrd="0" presId="urn:microsoft.com/office/officeart/2005/8/layout/hList9"/>
    <dgm:cxn modelId="{B3EA3F64-42F3-2F4B-AECB-574AAEF20BEF}" type="presOf" srcId="{7C374286-3444-4B43-BD64-0067A01CF9DB}" destId="{79851B64-9D5D-4914-AC86-19725EB0D2BF}" srcOrd="0" destOrd="0" presId="urn:microsoft.com/office/officeart/2005/8/layout/hList9"/>
    <dgm:cxn modelId="{55A0241A-524C-D645-8B99-848127649B64}" type="presOf" srcId="{7654C5E6-0F32-4C6C-A990-7DCC71FFB8FC}" destId="{F70BF260-1769-420A-B069-EE0E9679FB86}" srcOrd="1" destOrd="0" presId="urn:microsoft.com/office/officeart/2005/8/layout/hList9"/>
    <dgm:cxn modelId="{8E5BC9A4-B3DA-45EC-97BF-5C3A9053848F}" srcId="{96162CFC-458D-4985-AD19-2D424EA10FA5}" destId="{B6066A50-53D5-43D2-9F2A-BE8FAAD4BC24}" srcOrd="0" destOrd="0" parTransId="{CA127831-22E3-4C63-9C33-F22A4AB00621}" sibTransId="{8F88780C-AB0D-4F5E-ACD6-17706FAA1C9B}"/>
    <dgm:cxn modelId="{330F77FE-78DD-45C5-868E-71578F3596E6}" srcId="{0CC3D520-883F-4655-8D0D-EC39AD988843}" destId="{4DEE63D1-B236-49BC-A69C-575DAF32381C}" srcOrd="4" destOrd="0" parTransId="{FFD889CF-73FF-45F4-A650-0F040D488835}" sibTransId="{842C2F2B-00B0-4310-B2E5-9A85EC486E49}"/>
    <dgm:cxn modelId="{26057CDC-A08E-4E6F-B9CD-44270FC76249}" srcId="{96162CFC-458D-4985-AD19-2D424EA10FA5}" destId="{7C374286-3444-4B43-BD64-0067A01CF9DB}" srcOrd="2" destOrd="0" parTransId="{694BF2F3-B5EA-480C-A7B2-BE2239D6462E}" sibTransId="{D92BE56D-EB62-46CD-9E7E-63D4D5555D8A}"/>
    <dgm:cxn modelId="{08562D9E-D6F5-6B40-82DF-0EB5B40404A2}" type="presOf" srcId="{82A744A4-D088-4CC2-A3E8-BE4C9A0F9E7D}" destId="{722EEB80-CD5F-4EE0-A8E6-A8201BD63255}" srcOrd="1" destOrd="0" presId="urn:microsoft.com/office/officeart/2005/8/layout/hList9"/>
    <dgm:cxn modelId="{A3734963-670B-BA4F-9E44-9118DCE5F128}" type="presOf" srcId="{82A744A4-D088-4CC2-A3E8-BE4C9A0F9E7D}" destId="{3524F005-7FF6-4675-811C-1B97DA2227D0}" srcOrd="0" destOrd="0" presId="urn:microsoft.com/office/officeart/2005/8/layout/hList9"/>
    <dgm:cxn modelId="{E267041B-AF95-0F4B-9FC2-A60F035B7A31}" type="presOf" srcId="{58A532CA-0FBC-4FEC-9B9D-7E73BAF86B5F}" destId="{10C3DDEC-E122-4F18-A7E5-F03CF7044455}" srcOrd="1" destOrd="0" presId="urn:microsoft.com/office/officeart/2005/8/layout/hList9"/>
    <dgm:cxn modelId="{4DC070AA-26A3-4708-9481-7BA5029AF057}" srcId="{3E6F2BF2-DA47-4FC9-B453-862884CA360B}" destId="{96162CFC-458D-4985-AD19-2D424EA10FA5}" srcOrd="2" destOrd="0" parTransId="{0407AD0F-DB1B-4782-9795-AB374BA36EDD}" sibTransId="{15AB5B4C-6E6A-45D2-B69B-22CC046B2478}"/>
    <dgm:cxn modelId="{A3425044-1570-D648-AFE6-1E274BC66078}" type="presOf" srcId="{E4CAA8AE-39B7-4962-AE12-214D46CC1473}" destId="{C4BE8DAC-0620-40E6-B370-E62A36CBE03B}" srcOrd="0" destOrd="0" presId="urn:microsoft.com/office/officeart/2005/8/layout/hList9"/>
    <dgm:cxn modelId="{7DE1FFEB-C169-A142-8FAB-5C1798E8AC74}" type="presOf" srcId="{A946EFDC-5FBC-42CC-AB93-13CAEC8282F5}" destId="{BCDE7B24-9E31-4D92-9EE8-B647722B38C0}" srcOrd="0" destOrd="0" presId="urn:microsoft.com/office/officeart/2005/8/layout/hList9"/>
    <dgm:cxn modelId="{11E005F3-153D-654F-A6E8-4734AA8F8BDA}" type="presOf" srcId="{6C02B711-0C33-4D3E-8BA9-723FE0511C83}" destId="{A917B90D-0AD6-481A-92F4-7FD94B9F34FC}" srcOrd="1" destOrd="0" presId="urn:microsoft.com/office/officeart/2005/8/layout/hList9"/>
    <dgm:cxn modelId="{D007A721-4474-4999-9165-BDBA91DD4117}" srcId="{96162CFC-458D-4985-AD19-2D424EA10FA5}" destId="{82A744A4-D088-4CC2-A3E8-BE4C9A0F9E7D}" srcOrd="1" destOrd="0" parTransId="{8C352764-940D-4734-B04E-91E3A0EDEEFF}" sibTransId="{25837BB5-AC01-4835-B20F-7F4A5D9EE722}"/>
    <dgm:cxn modelId="{07674FFE-0A19-40A1-9141-C6765F50A825}" srcId="{E4CAA8AE-39B7-4962-AE12-214D46CC1473}" destId="{7654C5E6-0F32-4C6C-A990-7DCC71FFB8FC}" srcOrd="2" destOrd="0" parTransId="{6073AD1C-ECA2-43C7-A769-003288F09EEB}" sibTransId="{0C02D837-73E7-4747-BCA6-99D9A5B65FE5}"/>
    <dgm:cxn modelId="{03563689-5F78-4C22-ABA5-377E71B5CE42}" srcId="{0CC3D520-883F-4655-8D0D-EC39AD988843}" destId="{21AC7A98-564C-49C4-8CF4-73507239BBFC}" srcOrd="6" destOrd="0" parTransId="{0A58DF8D-12CD-4626-BE3F-311A4F545ADC}" sibTransId="{3468FEA4-4A27-42F4-A8A0-4D65F8787E35}"/>
    <dgm:cxn modelId="{8DB2CD75-48DE-B649-A64F-D97BDE5784F2}" type="presOf" srcId="{49E81973-A2FA-4130-BDC5-7E019534C467}" destId="{9DBF7048-8C9C-4A38-B47F-937ECFC136A7}" srcOrd="0" destOrd="0" presId="urn:microsoft.com/office/officeart/2005/8/layout/hList9"/>
    <dgm:cxn modelId="{589FFC0B-C7FF-4832-B128-064668EE92DB}" srcId="{0CC3D520-883F-4655-8D0D-EC39AD988843}" destId="{DC67F5CD-D388-4E6B-B710-3D27A674F227}" srcOrd="5" destOrd="0" parTransId="{AC5B4B85-1288-4C80-8FBD-3F8D08BB7A8F}" sibTransId="{ABF2D07B-FF04-41A2-A4B6-DAB0120E6E17}"/>
    <dgm:cxn modelId="{1EFA2A55-74B2-8E42-BFBC-D7C1E44D8F63}" type="presOf" srcId="{3E6F2BF2-DA47-4FC9-B453-862884CA360B}" destId="{F7AFA53D-98AD-4788-AF99-EC46BF2AF93F}" srcOrd="0" destOrd="0" presId="urn:microsoft.com/office/officeart/2005/8/layout/hList9"/>
    <dgm:cxn modelId="{469AB09F-D2D7-4B49-95E9-C74FCE94D144}" srcId="{E4CAA8AE-39B7-4962-AE12-214D46CC1473}" destId="{6C02B711-0C33-4D3E-8BA9-723FE0511C83}" srcOrd="0" destOrd="0" parTransId="{944B2DB8-6D4F-4DC9-97C4-735534551538}" sibTransId="{2D7E964D-5539-43F6-ACFF-A5EB7CD57895}"/>
    <dgm:cxn modelId="{23E58ED9-638C-48A6-82AD-679A483E2A34}" srcId="{3E6F2BF2-DA47-4FC9-B453-862884CA360B}" destId="{0CC3D520-883F-4655-8D0D-EC39AD988843}" srcOrd="1" destOrd="0" parTransId="{6B1C137F-A9FE-4A3C-A4F2-01679E200063}" sibTransId="{29C3BC9A-58DB-45E8-8A96-0B8466EB6EBC}"/>
    <dgm:cxn modelId="{2105BDEA-F861-4348-B6B8-2E55F6B7F395}" srcId="{0CC3D520-883F-4655-8D0D-EC39AD988843}" destId="{EF7DC41A-FD5B-4401-A614-D68FA27D078D}" srcOrd="1" destOrd="0" parTransId="{202A76D8-62D6-4EF0-AE5A-E347845CCDBB}" sibTransId="{CBF178A6-DB90-4222-989D-D0CEAAD3DB0F}"/>
    <dgm:cxn modelId="{B416DF27-4371-624F-856C-D3A2F631DC9D}" type="presOf" srcId="{21AC7A98-564C-49C4-8CF4-73507239BBFC}" destId="{CF320325-EEBA-4D26-B6DA-D7D8200FD968}" srcOrd="1" destOrd="0" presId="urn:microsoft.com/office/officeart/2005/8/layout/hList9"/>
    <dgm:cxn modelId="{9495898A-B53C-0A49-9A36-1591837A2246}" type="presOf" srcId="{B6066A50-53D5-43D2-9F2A-BE8FAAD4BC24}" destId="{2ADC2DDB-B36F-45FD-B77D-922725132780}" srcOrd="0" destOrd="0" presId="urn:microsoft.com/office/officeart/2005/8/layout/hList9"/>
    <dgm:cxn modelId="{43AEB981-D7A9-4541-B8AB-7B9EF6C9D7B1}" srcId="{0CC3D520-883F-4655-8D0D-EC39AD988843}" destId="{1A60A4BB-A4A3-4507-8CE2-1271A4B80831}" srcOrd="2" destOrd="0" parTransId="{012F6DA8-2EFE-4C64-BC73-11E192FD2844}" sibTransId="{2855E019-F56E-4B65-9F4F-20E444E45E12}"/>
    <dgm:cxn modelId="{17E403CD-9AFC-FA4B-8B67-17DD1C8C0202}" type="presParOf" srcId="{F7AFA53D-98AD-4788-AF99-EC46BF2AF93F}" destId="{A00CC912-8369-4071-A851-582E6D726E8E}" srcOrd="0" destOrd="0" presId="urn:microsoft.com/office/officeart/2005/8/layout/hList9"/>
    <dgm:cxn modelId="{411D4AAD-504C-F047-B387-FBF4D470AB29}" type="presParOf" srcId="{F7AFA53D-98AD-4788-AF99-EC46BF2AF93F}" destId="{3154BC4F-22EA-489A-8D8A-57D32DDE0BBA}" srcOrd="1" destOrd="0" presId="urn:microsoft.com/office/officeart/2005/8/layout/hList9"/>
    <dgm:cxn modelId="{C6E04E84-DDE6-364E-B025-6612E0489C68}" type="presParOf" srcId="{3154BC4F-22EA-489A-8D8A-57D32DDE0BBA}" destId="{A73F6D60-C9FA-4CFF-A088-CB96DC95A917}" srcOrd="0" destOrd="0" presId="urn:microsoft.com/office/officeart/2005/8/layout/hList9"/>
    <dgm:cxn modelId="{A2B4C490-0093-E548-B556-541CBD17EF31}" type="presParOf" srcId="{3154BC4F-22EA-489A-8D8A-57D32DDE0BBA}" destId="{51ACBFA6-F44D-43B6-A2F4-EDD995F27120}" srcOrd="1" destOrd="0" presId="urn:microsoft.com/office/officeart/2005/8/layout/hList9"/>
    <dgm:cxn modelId="{C0434231-22D0-7D41-A7A2-C0E9A2CF97D2}" type="presParOf" srcId="{51ACBFA6-F44D-43B6-A2F4-EDD995F27120}" destId="{120F9F5E-E721-4BDD-A3B7-626CB7D7D878}" srcOrd="0" destOrd="0" presId="urn:microsoft.com/office/officeart/2005/8/layout/hList9"/>
    <dgm:cxn modelId="{483FAC75-F4A2-E24C-B08A-836DD2F0F1EE}" type="presParOf" srcId="{51ACBFA6-F44D-43B6-A2F4-EDD995F27120}" destId="{A917B90D-0AD6-481A-92F4-7FD94B9F34FC}" srcOrd="1" destOrd="0" presId="urn:microsoft.com/office/officeart/2005/8/layout/hList9"/>
    <dgm:cxn modelId="{73CC9CEE-F731-6C4D-9C44-3598BF1CE990}" type="presParOf" srcId="{3154BC4F-22EA-489A-8D8A-57D32DDE0BBA}" destId="{E1ECD5BB-3D62-4707-A325-9F3EB8D4AE6A}" srcOrd="2" destOrd="0" presId="urn:microsoft.com/office/officeart/2005/8/layout/hList9"/>
    <dgm:cxn modelId="{5005E5B0-69CF-2549-A8BC-B24A9BD45738}" type="presParOf" srcId="{E1ECD5BB-3D62-4707-A325-9F3EB8D4AE6A}" destId="{40CF5B56-DC9D-46F8-B69D-809AC0E21A58}" srcOrd="0" destOrd="0" presId="urn:microsoft.com/office/officeart/2005/8/layout/hList9"/>
    <dgm:cxn modelId="{41BD7DE2-CB36-AB4C-A4A2-A331A0BF5FC6}" type="presParOf" srcId="{E1ECD5BB-3D62-4707-A325-9F3EB8D4AE6A}" destId="{10C3DDEC-E122-4F18-A7E5-F03CF7044455}" srcOrd="1" destOrd="0" presId="urn:microsoft.com/office/officeart/2005/8/layout/hList9"/>
    <dgm:cxn modelId="{D38C6CEC-83BB-8E4D-BD76-F2E8A2980097}" type="presParOf" srcId="{3154BC4F-22EA-489A-8D8A-57D32DDE0BBA}" destId="{D5E9DD21-EBDF-4B46-867C-57C9A1EC6C50}" srcOrd="3" destOrd="0" presId="urn:microsoft.com/office/officeart/2005/8/layout/hList9"/>
    <dgm:cxn modelId="{F2798F29-D641-7A4F-94AA-0283B6037D18}" type="presParOf" srcId="{D5E9DD21-EBDF-4B46-867C-57C9A1EC6C50}" destId="{E443D0CF-1E63-421C-8277-88B2E9BE7F66}" srcOrd="0" destOrd="0" presId="urn:microsoft.com/office/officeart/2005/8/layout/hList9"/>
    <dgm:cxn modelId="{1E77E1B1-B375-BC49-A9AF-FD75612F9E8E}" type="presParOf" srcId="{D5E9DD21-EBDF-4B46-867C-57C9A1EC6C50}" destId="{F70BF260-1769-420A-B069-EE0E9679FB86}" srcOrd="1" destOrd="0" presId="urn:microsoft.com/office/officeart/2005/8/layout/hList9"/>
    <dgm:cxn modelId="{05CF702F-DAE8-AB47-B9B9-45A7DABE5418}" type="presParOf" srcId="{F7AFA53D-98AD-4788-AF99-EC46BF2AF93F}" destId="{44CA8EC6-5630-4EBC-BAC3-684BD0FB17B3}" srcOrd="2" destOrd="0" presId="urn:microsoft.com/office/officeart/2005/8/layout/hList9"/>
    <dgm:cxn modelId="{DBE7A392-CD96-8040-92C6-439B3046E08D}" type="presParOf" srcId="{F7AFA53D-98AD-4788-AF99-EC46BF2AF93F}" destId="{C4BE8DAC-0620-40E6-B370-E62A36CBE03B}" srcOrd="3" destOrd="0" presId="urn:microsoft.com/office/officeart/2005/8/layout/hList9"/>
    <dgm:cxn modelId="{5EB7EF0A-2C27-E845-A794-5C8FA1DA1FF2}" type="presParOf" srcId="{F7AFA53D-98AD-4788-AF99-EC46BF2AF93F}" destId="{2CEE8850-D5ED-4EAA-A845-9325434FBA60}" srcOrd="4" destOrd="0" presId="urn:microsoft.com/office/officeart/2005/8/layout/hList9"/>
    <dgm:cxn modelId="{526D3E1B-6501-D246-A949-BB30706ACA45}" type="presParOf" srcId="{F7AFA53D-98AD-4788-AF99-EC46BF2AF93F}" destId="{8FCD4C8D-66D6-4A98-A5E1-6BD278ED8E80}" srcOrd="5" destOrd="0" presId="urn:microsoft.com/office/officeart/2005/8/layout/hList9"/>
    <dgm:cxn modelId="{BBEE062E-5DF4-804A-ADC4-372692B4B363}" type="presParOf" srcId="{F7AFA53D-98AD-4788-AF99-EC46BF2AF93F}" destId="{CCFB0561-EE13-4BE1-83A0-42A389357049}" srcOrd="6" destOrd="0" presId="urn:microsoft.com/office/officeart/2005/8/layout/hList9"/>
    <dgm:cxn modelId="{72F72286-2DAD-9447-AB3A-CFEABD62A1B3}" type="presParOf" srcId="{CCFB0561-EE13-4BE1-83A0-42A389357049}" destId="{CCF7F55C-6807-419F-8CF2-767D7CA2859B}" srcOrd="0" destOrd="0" presId="urn:microsoft.com/office/officeart/2005/8/layout/hList9"/>
    <dgm:cxn modelId="{61A7D39E-96FD-E447-84F5-481C99C30060}" type="presParOf" srcId="{CCFB0561-EE13-4BE1-83A0-42A389357049}" destId="{F6CF2190-F43A-4E91-A488-B338F309843C}" srcOrd="1" destOrd="0" presId="urn:microsoft.com/office/officeart/2005/8/layout/hList9"/>
    <dgm:cxn modelId="{7860C628-73FE-E846-9002-2FE0778AE120}" type="presParOf" srcId="{F6CF2190-F43A-4E91-A488-B338F309843C}" destId="{9DBF7048-8C9C-4A38-B47F-937ECFC136A7}" srcOrd="0" destOrd="0" presId="urn:microsoft.com/office/officeart/2005/8/layout/hList9"/>
    <dgm:cxn modelId="{5A0746DD-D878-0847-84FC-4A9A3ADFD6FF}" type="presParOf" srcId="{F6CF2190-F43A-4E91-A488-B338F309843C}" destId="{16DFF5E4-F20D-4D6E-A839-BEAEFB4A8BF5}" srcOrd="1" destOrd="0" presId="urn:microsoft.com/office/officeart/2005/8/layout/hList9"/>
    <dgm:cxn modelId="{49F0C409-1894-5B4C-B899-EB265E041BAA}" type="presParOf" srcId="{CCFB0561-EE13-4BE1-83A0-42A389357049}" destId="{1AAAB864-C701-4273-9629-F9CACCE2934A}" srcOrd="2" destOrd="0" presId="urn:microsoft.com/office/officeart/2005/8/layout/hList9"/>
    <dgm:cxn modelId="{BFDE436F-21B8-B44E-8E7E-7FF0FF5363E7}" type="presParOf" srcId="{1AAAB864-C701-4273-9629-F9CACCE2934A}" destId="{9BC3E0E4-864D-40CB-982D-CDEF27D858E2}" srcOrd="0" destOrd="0" presId="urn:microsoft.com/office/officeart/2005/8/layout/hList9"/>
    <dgm:cxn modelId="{85BE2429-DD54-D349-803A-DB47F5638F55}" type="presParOf" srcId="{1AAAB864-C701-4273-9629-F9CACCE2934A}" destId="{A8B4580F-D0DA-4C08-94A2-474B360E1658}" srcOrd="1" destOrd="0" presId="urn:microsoft.com/office/officeart/2005/8/layout/hList9"/>
    <dgm:cxn modelId="{4E7C4274-E478-624D-884C-DA70FF9B0671}" type="presParOf" srcId="{CCFB0561-EE13-4BE1-83A0-42A389357049}" destId="{F4DBAF9A-4BF7-4CCE-8C4E-135509C09549}" srcOrd="3" destOrd="0" presId="urn:microsoft.com/office/officeart/2005/8/layout/hList9"/>
    <dgm:cxn modelId="{47FC5751-2754-4B43-B03D-1669DE7D042F}" type="presParOf" srcId="{F4DBAF9A-4BF7-4CCE-8C4E-135509C09549}" destId="{AF43C6DE-AA58-49B7-97A3-449CF959089B}" srcOrd="0" destOrd="0" presId="urn:microsoft.com/office/officeart/2005/8/layout/hList9"/>
    <dgm:cxn modelId="{FEF03F08-BC20-6941-B110-ED8AFDF1F485}" type="presParOf" srcId="{F4DBAF9A-4BF7-4CCE-8C4E-135509C09549}" destId="{5834575A-AEEB-4CE5-BE20-DDE56AC92541}" srcOrd="1" destOrd="0" presId="urn:microsoft.com/office/officeart/2005/8/layout/hList9"/>
    <dgm:cxn modelId="{673B3DA4-69D2-2F44-B517-AA3AAC5B9D78}" type="presParOf" srcId="{CCFB0561-EE13-4BE1-83A0-42A389357049}" destId="{0F54EEE0-9D22-4E45-A6FA-431989C0BF18}" srcOrd="4" destOrd="0" presId="urn:microsoft.com/office/officeart/2005/8/layout/hList9"/>
    <dgm:cxn modelId="{4AB4FBBA-6583-AB49-A488-9ACDEC501F27}" type="presParOf" srcId="{0F54EEE0-9D22-4E45-A6FA-431989C0BF18}" destId="{BCDE7B24-9E31-4D92-9EE8-B647722B38C0}" srcOrd="0" destOrd="0" presId="urn:microsoft.com/office/officeart/2005/8/layout/hList9"/>
    <dgm:cxn modelId="{E8645043-7CFA-FE4C-A208-6B05D497EA37}" type="presParOf" srcId="{0F54EEE0-9D22-4E45-A6FA-431989C0BF18}" destId="{7132FAF7-3266-446C-9B84-7802D4206F82}" srcOrd="1" destOrd="0" presId="urn:microsoft.com/office/officeart/2005/8/layout/hList9"/>
    <dgm:cxn modelId="{829C7665-EA46-414D-8ED2-56E96CB11DBE}" type="presParOf" srcId="{CCFB0561-EE13-4BE1-83A0-42A389357049}" destId="{93FBAAF4-C7C6-4304-BCD2-CDED4A2FA07B}" srcOrd="5" destOrd="0" presId="urn:microsoft.com/office/officeart/2005/8/layout/hList9"/>
    <dgm:cxn modelId="{470E8F84-8CBB-CB4A-9BC4-4CAB87C45DA6}" type="presParOf" srcId="{93FBAAF4-C7C6-4304-BCD2-CDED4A2FA07B}" destId="{BC7CAD38-866E-40E1-9B57-7F41EB0D29A6}" srcOrd="0" destOrd="0" presId="urn:microsoft.com/office/officeart/2005/8/layout/hList9"/>
    <dgm:cxn modelId="{52EFE553-4DBE-F540-82BE-81CB9B7335E2}" type="presParOf" srcId="{93FBAAF4-C7C6-4304-BCD2-CDED4A2FA07B}" destId="{821CD58F-91A1-4521-924A-50B1C40FCE64}" srcOrd="1" destOrd="0" presId="urn:microsoft.com/office/officeart/2005/8/layout/hList9"/>
    <dgm:cxn modelId="{9DDF1554-B85A-9B48-9CD6-1CC4EDCA7CF9}" type="presParOf" srcId="{CCFB0561-EE13-4BE1-83A0-42A389357049}" destId="{62A49F9E-6FE6-439D-8075-B704E24FCC28}" srcOrd="6" destOrd="0" presId="urn:microsoft.com/office/officeart/2005/8/layout/hList9"/>
    <dgm:cxn modelId="{6ECC22DA-FD16-A44D-B824-C37BC7A1C714}" type="presParOf" srcId="{62A49F9E-6FE6-439D-8075-B704E24FCC28}" destId="{8C37894A-3906-4374-BF83-B9ACA8D06047}" srcOrd="0" destOrd="0" presId="urn:microsoft.com/office/officeart/2005/8/layout/hList9"/>
    <dgm:cxn modelId="{15FDB1C6-FDBC-2F4F-BAED-DB6FB70B1F36}" type="presParOf" srcId="{62A49F9E-6FE6-439D-8075-B704E24FCC28}" destId="{52363403-A431-4D79-B4BF-B8758F79927C}" srcOrd="1" destOrd="0" presId="urn:microsoft.com/office/officeart/2005/8/layout/hList9"/>
    <dgm:cxn modelId="{E7BC4CE3-0A4A-F149-91CB-DFC068A2F2E7}" type="presParOf" srcId="{CCFB0561-EE13-4BE1-83A0-42A389357049}" destId="{8EC16C2D-B6B4-49A0-B511-1D2F634502EC}" srcOrd="7" destOrd="0" presId="urn:microsoft.com/office/officeart/2005/8/layout/hList9"/>
    <dgm:cxn modelId="{7D18821A-BCCF-6E4A-8A82-4684EF132BAB}" type="presParOf" srcId="{8EC16C2D-B6B4-49A0-B511-1D2F634502EC}" destId="{44ED155F-29AA-4972-8900-00EE1B6AB1CC}" srcOrd="0" destOrd="0" presId="urn:microsoft.com/office/officeart/2005/8/layout/hList9"/>
    <dgm:cxn modelId="{A590F5DC-ADA0-5340-9180-556130888ABF}" type="presParOf" srcId="{8EC16C2D-B6B4-49A0-B511-1D2F634502EC}" destId="{CF320325-EEBA-4D26-B6DA-D7D8200FD968}" srcOrd="1" destOrd="0" presId="urn:microsoft.com/office/officeart/2005/8/layout/hList9"/>
    <dgm:cxn modelId="{85C1A460-3E06-1F43-BFA5-80BCE4FCFE64}" type="presParOf" srcId="{F7AFA53D-98AD-4788-AF99-EC46BF2AF93F}" destId="{E13AF3EC-3989-4190-BB2E-0C4BBE45ACC8}" srcOrd="7" destOrd="0" presId="urn:microsoft.com/office/officeart/2005/8/layout/hList9"/>
    <dgm:cxn modelId="{4C2FC707-8347-F24F-9B8E-F283407FDB51}" type="presParOf" srcId="{F7AFA53D-98AD-4788-AF99-EC46BF2AF93F}" destId="{C4D9B815-05B2-43B6-B246-A6A5302668E9}" srcOrd="8" destOrd="0" presId="urn:microsoft.com/office/officeart/2005/8/layout/hList9"/>
    <dgm:cxn modelId="{70A6076F-06B8-224C-BDF3-C96A11795F83}" type="presParOf" srcId="{F7AFA53D-98AD-4788-AF99-EC46BF2AF93F}" destId="{AF96E945-6023-47A4-BA20-2FC3E2660300}" srcOrd="9" destOrd="0" presId="urn:microsoft.com/office/officeart/2005/8/layout/hList9"/>
    <dgm:cxn modelId="{B5980C6B-93D3-E240-B27C-26CBD3BDDDBA}" type="presParOf" srcId="{F7AFA53D-98AD-4788-AF99-EC46BF2AF93F}" destId="{B4DE1A79-16A8-48C2-A60B-3641A3EDB655}" srcOrd="10" destOrd="0" presId="urn:microsoft.com/office/officeart/2005/8/layout/hList9"/>
    <dgm:cxn modelId="{17D9B855-D991-F643-95AB-C3FF9F06014F}" type="presParOf" srcId="{F7AFA53D-98AD-4788-AF99-EC46BF2AF93F}" destId="{7092DBF0-CEC6-43ED-87C8-0E1B8738616D}" srcOrd="11" destOrd="0" presId="urn:microsoft.com/office/officeart/2005/8/layout/hList9"/>
    <dgm:cxn modelId="{DE3DA24D-233D-CE48-9816-6FF3D0011589}" type="presParOf" srcId="{7092DBF0-CEC6-43ED-87C8-0E1B8738616D}" destId="{C33704DA-2A4E-443B-8D81-8C33E44A41E2}" srcOrd="0" destOrd="0" presId="urn:microsoft.com/office/officeart/2005/8/layout/hList9"/>
    <dgm:cxn modelId="{35C2ECEA-9B50-8A48-A4E3-CB8DAB0765F8}" type="presParOf" srcId="{7092DBF0-CEC6-43ED-87C8-0E1B8738616D}" destId="{85FCE758-FC43-407C-8E5E-80845B063D11}" srcOrd="1" destOrd="0" presId="urn:microsoft.com/office/officeart/2005/8/layout/hList9"/>
    <dgm:cxn modelId="{070C5E89-D0FB-5347-AF1E-A5AA4C7A2E98}" type="presParOf" srcId="{85FCE758-FC43-407C-8E5E-80845B063D11}" destId="{2ADC2DDB-B36F-45FD-B77D-922725132780}" srcOrd="0" destOrd="0" presId="urn:microsoft.com/office/officeart/2005/8/layout/hList9"/>
    <dgm:cxn modelId="{45AAAD1B-1691-E548-B549-169787D21F70}" type="presParOf" srcId="{85FCE758-FC43-407C-8E5E-80845B063D11}" destId="{EBAE037D-94BB-45CE-ACB6-8524EA326B3F}" srcOrd="1" destOrd="0" presId="urn:microsoft.com/office/officeart/2005/8/layout/hList9"/>
    <dgm:cxn modelId="{333612DA-C218-6340-AEEB-B1443D669881}" type="presParOf" srcId="{7092DBF0-CEC6-43ED-87C8-0E1B8738616D}" destId="{90829121-F65E-4A70-A777-3BCC9C8CE73C}" srcOrd="2" destOrd="0" presId="urn:microsoft.com/office/officeart/2005/8/layout/hList9"/>
    <dgm:cxn modelId="{3F6A847B-4BF1-3C4A-AD26-898F740A3EB2}" type="presParOf" srcId="{90829121-F65E-4A70-A777-3BCC9C8CE73C}" destId="{3524F005-7FF6-4675-811C-1B97DA2227D0}" srcOrd="0" destOrd="0" presId="urn:microsoft.com/office/officeart/2005/8/layout/hList9"/>
    <dgm:cxn modelId="{2808C756-B9B6-AF4E-AA30-0F838822080C}" type="presParOf" srcId="{90829121-F65E-4A70-A777-3BCC9C8CE73C}" destId="{722EEB80-CD5F-4EE0-A8E6-A8201BD63255}" srcOrd="1" destOrd="0" presId="urn:microsoft.com/office/officeart/2005/8/layout/hList9"/>
    <dgm:cxn modelId="{FD5B619E-A877-0646-B621-678DC12F28E0}" type="presParOf" srcId="{7092DBF0-CEC6-43ED-87C8-0E1B8738616D}" destId="{5A09DFD7-3D19-4E0D-80CA-4DD69460B01B}" srcOrd="3" destOrd="0" presId="urn:microsoft.com/office/officeart/2005/8/layout/hList9"/>
    <dgm:cxn modelId="{8BBB2463-06B7-5645-A897-A3FD95DF8E2C}" type="presParOf" srcId="{5A09DFD7-3D19-4E0D-80CA-4DD69460B01B}" destId="{79851B64-9D5D-4914-AC86-19725EB0D2BF}" srcOrd="0" destOrd="0" presId="urn:microsoft.com/office/officeart/2005/8/layout/hList9"/>
    <dgm:cxn modelId="{F39E466E-0C0E-6B48-BD29-C53B7D65DA02}" type="presParOf" srcId="{5A09DFD7-3D19-4E0D-80CA-4DD69460B01B}" destId="{E604F8D9-C739-46B2-B8AC-443976052FDD}" srcOrd="1" destOrd="0" presId="urn:microsoft.com/office/officeart/2005/8/layout/hList9"/>
    <dgm:cxn modelId="{236CCEB4-C4CA-B74E-8FF7-989BD2124151}" type="presParOf" srcId="{F7AFA53D-98AD-4788-AF99-EC46BF2AF93F}" destId="{F6C6CC83-5336-4A86-8E10-3FDEE847142A}" srcOrd="12" destOrd="0" presId="urn:microsoft.com/office/officeart/2005/8/layout/hList9"/>
    <dgm:cxn modelId="{43C3154D-7055-5444-ACA0-635D42D4A56F}" type="presParOf" srcId="{F7AFA53D-98AD-4788-AF99-EC46BF2AF93F}" destId="{F01CDEA5-2CDF-48B7-BFB4-EE600A4D2376}" srcOrd="13" destOrd="0" presId="urn:microsoft.com/office/officeart/2005/8/layout/hList9"/>
    <dgm:cxn modelId="{39B6001E-9A90-E14C-A1E7-C047F1F332DF}" type="presParOf" srcId="{F7AFA53D-98AD-4788-AF99-EC46BF2AF93F}" destId="{74998DDA-211E-4591-A93A-FF4490FD8DC1}" srcOrd="14" destOrd="0" presId="urn:microsoft.com/office/officeart/2005/8/layout/hList9"/>
    <dgm:cxn modelId="{C6D33B41-A380-8B44-8774-EA1A15C4D248}" type="presParOf" srcId="{F7AFA53D-98AD-4788-AF99-EC46BF2AF93F}" destId="{BA75A532-775D-4E11-A266-048B0AAECD86}" srcOrd="15" destOrd="0" presId="urn:microsoft.com/office/officeart/2005/8/layout/hList9"/>
    <dgm:cxn modelId="{BB9FF7C9-C500-224F-A025-D0741B248855}" type="presParOf" srcId="{F7AFA53D-98AD-4788-AF99-EC46BF2AF93F}" destId="{B46668B7-E52B-4926-A24A-4B811ECE4CAE}" srcOrd="16" destOrd="0" presId="urn:microsoft.com/office/officeart/2005/8/layout/hList9"/>
    <dgm:cxn modelId="{0E18EAEB-C9CA-624C-A614-B778F5F46276}" type="presParOf" srcId="{B46668B7-E52B-4926-A24A-4B811ECE4CAE}" destId="{980CD9F9-9D35-48C0-8507-C8BDD16CCF0D}" srcOrd="0" destOrd="0" presId="urn:microsoft.com/office/officeart/2005/8/layout/hList9"/>
    <dgm:cxn modelId="{8E0647AD-2BA2-9B4F-B25C-26FE6F8A56C2}" type="presParOf" srcId="{B46668B7-E52B-4926-A24A-4B811ECE4CAE}" destId="{F14DBA50-8074-42BE-9C18-8C84CF90CC0D}" srcOrd="1" destOrd="0" presId="urn:microsoft.com/office/officeart/2005/8/layout/hList9"/>
    <dgm:cxn modelId="{CCEEC459-757F-2748-94BE-77D533AA35A2}" type="presParOf" srcId="{F14DBA50-8074-42BE-9C18-8C84CF90CC0D}" destId="{2D38B38A-8754-4212-9C5E-ACF9CEEB9B6D}" srcOrd="0" destOrd="0" presId="urn:microsoft.com/office/officeart/2005/8/layout/hList9"/>
    <dgm:cxn modelId="{3DAB2A24-A1B6-D64E-8260-C3189B59AA95}" type="presParOf" srcId="{F14DBA50-8074-42BE-9C18-8C84CF90CC0D}" destId="{FADFD1F0-E944-4007-9C95-F3C26AEE4DB9}" srcOrd="1" destOrd="0" presId="urn:microsoft.com/office/officeart/2005/8/layout/hList9"/>
    <dgm:cxn modelId="{433EE29C-0F7A-AC4F-990B-0A81C0E83539}" type="presParOf" srcId="{F7AFA53D-98AD-4788-AF99-EC46BF2AF93F}" destId="{8ADBCF18-0458-44D9-8D53-5B97E96D3C4F}" srcOrd="17" destOrd="0" presId="urn:microsoft.com/office/officeart/2005/8/layout/hList9"/>
    <dgm:cxn modelId="{72898775-CB70-F043-9541-4A7261505F23}" type="presParOf" srcId="{F7AFA53D-98AD-4788-AF99-EC46BF2AF93F}" destId="{8F0FFD80-BDA2-44C8-84F8-9E2E1276691C}"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53AF9-3AE8-4132-A913-0DEFACB11CF6}" type="doc">
      <dgm:prSet loTypeId="urn:microsoft.com/office/officeart/2005/8/layout/pyramid2" loCatId="list" qsTypeId="urn:microsoft.com/office/officeart/2005/8/quickstyle/simple1" qsCatId="simple" csTypeId="urn:microsoft.com/office/officeart/2005/8/colors/accent3_1" csCatId="accent3" phldr="1"/>
      <dgm:spPr/>
    </dgm:pt>
    <dgm:pt modelId="{F746C613-D63D-4A68-852D-5AE77E3BA4A7}">
      <dgm:prSet phldrT="[Text]" custT="1"/>
      <dgm:spPr/>
      <dgm:t>
        <a:bodyPr/>
        <a:lstStyle/>
        <a:p>
          <a:r>
            <a:rPr lang="en-US" sz="1800" dirty="0"/>
            <a:t>Inadequate or </a:t>
          </a:r>
          <a:r>
            <a:rPr lang="en-US" sz="1800" b="1" dirty="0"/>
            <a:t>incomplete</a:t>
          </a:r>
          <a:r>
            <a:rPr lang="en-US" sz="1800" dirty="0"/>
            <a:t> inhalation.</a:t>
          </a:r>
        </a:p>
      </dgm:t>
    </dgm:pt>
    <dgm:pt modelId="{D8F87B9F-1F2A-41CD-AF88-ECA500FD1779}" type="parTrans" cxnId="{DE02C778-15ED-40B1-B360-AF91642F682B}">
      <dgm:prSet/>
      <dgm:spPr/>
      <dgm:t>
        <a:bodyPr/>
        <a:lstStyle/>
        <a:p>
          <a:endParaRPr lang="en-US"/>
        </a:p>
      </dgm:t>
    </dgm:pt>
    <dgm:pt modelId="{6FBA2203-1B8A-4E14-AF42-ACF7E8776364}" type="sibTrans" cxnId="{DE02C778-15ED-40B1-B360-AF91642F682B}">
      <dgm:prSet/>
      <dgm:spPr/>
      <dgm:t>
        <a:bodyPr/>
        <a:lstStyle/>
        <a:p>
          <a:endParaRPr lang="en-US"/>
        </a:p>
      </dgm:t>
    </dgm:pt>
    <dgm:pt modelId="{0B474B0A-32D0-4BCA-9030-696D721F096D}">
      <dgm:prSet phldrT="[Text]" custT="1"/>
      <dgm:spPr/>
      <dgm:t>
        <a:bodyPr/>
        <a:lstStyle/>
        <a:p>
          <a:r>
            <a:rPr lang="en-US" sz="1800" b="1" dirty="0"/>
            <a:t>Additional</a:t>
          </a:r>
          <a:r>
            <a:rPr lang="en-US" sz="1800" dirty="0"/>
            <a:t> breath taken during the test.</a:t>
          </a:r>
        </a:p>
      </dgm:t>
    </dgm:pt>
    <dgm:pt modelId="{04620E32-40DA-47C7-A798-B8735AF925CC}" type="parTrans" cxnId="{EB0116E6-A9AC-466A-BC64-F0431CC75D07}">
      <dgm:prSet/>
      <dgm:spPr/>
      <dgm:t>
        <a:bodyPr/>
        <a:lstStyle/>
        <a:p>
          <a:endParaRPr lang="en-US"/>
        </a:p>
      </dgm:t>
    </dgm:pt>
    <dgm:pt modelId="{0B9F0AD1-3BCD-431B-87B8-CEE2E36DE7EF}" type="sibTrans" cxnId="{EB0116E6-A9AC-466A-BC64-F0431CC75D07}">
      <dgm:prSet/>
      <dgm:spPr/>
      <dgm:t>
        <a:bodyPr/>
        <a:lstStyle/>
        <a:p>
          <a:endParaRPr lang="en-US"/>
        </a:p>
      </dgm:t>
    </dgm:pt>
    <dgm:pt modelId="{0C29A655-04BD-4E2F-B295-E1D36E259A38}">
      <dgm:prSet phldrT="[Text]" custT="1"/>
      <dgm:spPr/>
      <dgm:t>
        <a:bodyPr/>
        <a:lstStyle/>
        <a:p>
          <a:r>
            <a:rPr lang="en-US" sz="1800" dirty="0"/>
            <a:t>Lips </a:t>
          </a:r>
          <a:r>
            <a:rPr lang="en-US" sz="1800" b="1" dirty="0"/>
            <a:t>not sealed </a:t>
          </a:r>
          <a:r>
            <a:rPr lang="en-US" sz="1800" dirty="0"/>
            <a:t>around the mouth piece.</a:t>
          </a:r>
        </a:p>
      </dgm:t>
    </dgm:pt>
    <dgm:pt modelId="{51E1C7FC-6C5C-4902-A37B-2905E94D4D23}" type="parTrans" cxnId="{4B285613-F5A3-4229-A498-78DA51A83DAE}">
      <dgm:prSet/>
      <dgm:spPr/>
      <dgm:t>
        <a:bodyPr/>
        <a:lstStyle/>
        <a:p>
          <a:endParaRPr lang="en-US"/>
        </a:p>
      </dgm:t>
    </dgm:pt>
    <dgm:pt modelId="{181CB165-A29F-47E8-A233-F2578EEB9F9B}" type="sibTrans" cxnId="{4B285613-F5A3-4229-A498-78DA51A83DAE}">
      <dgm:prSet/>
      <dgm:spPr/>
      <dgm:t>
        <a:bodyPr/>
        <a:lstStyle/>
        <a:p>
          <a:endParaRPr lang="en-US"/>
        </a:p>
      </dgm:t>
    </dgm:pt>
    <dgm:pt modelId="{302A9783-312E-4BD4-A422-4F6DA4E7E8E5}">
      <dgm:prSet custT="1"/>
      <dgm:spPr/>
      <dgm:t>
        <a:bodyPr/>
        <a:lstStyle/>
        <a:p>
          <a:r>
            <a:rPr lang="en-US" sz="1800" b="1" dirty="0"/>
            <a:t>Slow start </a:t>
          </a:r>
          <a:r>
            <a:rPr lang="en-US" sz="1800" dirty="0"/>
            <a:t>to forced exhalation.</a:t>
          </a:r>
        </a:p>
      </dgm:t>
    </dgm:pt>
    <dgm:pt modelId="{D0420B50-9208-4429-8F81-25CFD0995816}" type="parTrans" cxnId="{57330715-4B43-4AB0-946B-722D8037AF28}">
      <dgm:prSet/>
      <dgm:spPr/>
      <dgm:t>
        <a:bodyPr/>
        <a:lstStyle/>
        <a:p>
          <a:endParaRPr lang="en-US"/>
        </a:p>
      </dgm:t>
    </dgm:pt>
    <dgm:pt modelId="{7D6BF2C0-38D5-41A6-80DA-86667408F359}" type="sibTrans" cxnId="{57330715-4B43-4AB0-946B-722D8037AF28}">
      <dgm:prSet/>
      <dgm:spPr/>
      <dgm:t>
        <a:bodyPr/>
        <a:lstStyle/>
        <a:p>
          <a:endParaRPr lang="en-US"/>
        </a:p>
      </dgm:t>
    </dgm:pt>
    <dgm:pt modelId="{C72D929E-B15C-4027-9594-5C477088BAD8}">
      <dgm:prSet custT="1"/>
      <dgm:spPr/>
      <dgm:t>
        <a:bodyPr/>
        <a:lstStyle/>
        <a:p>
          <a:r>
            <a:rPr lang="en-US" sz="1800" dirty="0"/>
            <a:t>Some exhalation through the </a:t>
          </a:r>
          <a:r>
            <a:rPr lang="en-US" sz="1800" b="1" dirty="0"/>
            <a:t>nose</a:t>
          </a:r>
          <a:r>
            <a:rPr lang="en-US" sz="1800" dirty="0">
              <a:solidFill>
                <a:schemeClr val="bg1">
                  <a:lumMod val="50000"/>
                </a:schemeClr>
              </a:solidFill>
            </a:rPr>
            <a:t>(without nose clip)</a:t>
          </a:r>
          <a:r>
            <a:rPr lang="en-US" sz="1800" dirty="0"/>
            <a:t>.</a:t>
          </a:r>
        </a:p>
      </dgm:t>
    </dgm:pt>
    <dgm:pt modelId="{4F58BA6D-5DD6-4A64-88F1-46E1B5DD343A}" type="parTrans" cxnId="{2568CF5D-423C-4E81-A778-9F3AC4DEEF38}">
      <dgm:prSet/>
      <dgm:spPr/>
      <dgm:t>
        <a:bodyPr/>
        <a:lstStyle/>
        <a:p>
          <a:endParaRPr lang="en-US"/>
        </a:p>
      </dgm:t>
    </dgm:pt>
    <dgm:pt modelId="{A8408E97-6B99-4C51-8DC0-6EC6467DED65}" type="sibTrans" cxnId="{2568CF5D-423C-4E81-A778-9F3AC4DEEF38}">
      <dgm:prSet/>
      <dgm:spPr/>
      <dgm:t>
        <a:bodyPr/>
        <a:lstStyle/>
        <a:p>
          <a:endParaRPr lang="en-US"/>
        </a:p>
      </dgm:t>
    </dgm:pt>
    <dgm:pt modelId="{F87CB4DD-F6B0-48AE-B000-18DF96A62932}">
      <dgm:prSet custT="1"/>
      <dgm:spPr/>
      <dgm:t>
        <a:bodyPr/>
        <a:lstStyle/>
        <a:p>
          <a:r>
            <a:rPr lang="en-US" sz="1800" b="1" dirty="0"/>
            <a:t>Coughing.</a:t>
          </a:r>
          <a:endParaRPr lang="en-US" sz="1800" dirty="0"/>
        </a:p>
      </dgm:t>
    </dgm:pt>
    <dgm:pt modelId="{90F333F5-EC78-4D3D-B86D-E59D8ED7F9B7}" type="parTrans" cxnId="{AF6B69CA-75B1-49D6-84E1-5DF278BE937B}">
      <dgm:prSet/>
      <dgm:spPr/>
      <dgm:t>
        <a:bodyPr/>
        <a:lstStyle/>
        <a:p>
          <a:endParaRPr lang="en-US"/>
        </a:p>
      </dgm:t>
    </dgm:pt>
    <dgm:pt modelId="{43259230-C996-4FF4-97FC-34100F7A7BD6}" type="sibTrans" cxnId="{AF6B69CA-75B1-49D6-84E1-5DF278BE937B}">
      <dgm:prSet/>
      <dgm:spPr/>
      <dgm:t>
        <a:bodyPr/>
        <a:lstStyle/>
        <a:p>
          <a:endParaRPr lang="en-US"/>
        </a:p>
      </dgm:t>
    </dgm:pt>
    <dgm:pt modelId="{12D3F8AE-5E4D-47A8-BCDB-6552C47470B5}" type="pres">
      <dgm:prSet presAssocID="{B4F53AF9-3AE8-4132-A913-0DEFACB11CF6}" presName="compositeShape" presStyleCnt="0">
        <dgm:presLayoutVars>
          <dgm:dir/>
          <dgm:resizeHandles/>
        </dgm:presLayoutVars>
      </dgm:prSet>
      <dgm:spPr/>
    </dgm:pt>
    <dgm:pt modelId="{1DA49F87-C94D-4DA4-A830-8097BFD9F8F8}" type="pres">
      <dgm:prSet presAssocID="{B4F53AF9-3AE8-4132-A913-0DEFACB11CF6}" presName="pyramid" presStyleLbl="node1" presStyleIdx="0" presStyleCnt="1" custLinFactNeighborY="-1639"/>
      <dgm:spPr/>
    </dgm:pt>
    <dgm:pt modelId="{42FA63AC-F901-4460-88CC-C4FCC99F71C1}" type="pres">
      <dgm:prSet presAssocID="{B4F53AF9-3AE8-4132-A913-0DEFACB11CF6}" presName="theList" presStyleCnt="0"/>
      <dgm:spPr/>
    </dgm:pt>
    <dgm:pt modelId="{5A96753F-34AD-41E3-A6C4-EF82E20B9F0E}" type="pres">
      <dgm:prSet presAssocID="{F746C613-D63D-4A68-852D-5AE77E3BA4A7}" presName="aNode" presStyleLbl="fgAcc1" presStyleIdx="0" presStyleCnt="6" custScaleX="131492" custScaleY="235249" custLinFactY="29617" custLinFactNeighborX="-49866" custLinFactNeighborY="100000">
        <dgm:presLayoutVars>
          <dgm:bulletEnabled val="1"/>
        </dgm:presLayoutVars>
      </dgm:prSet>
      <dgm:spPr/>
    </dgm:pt>
    <dgm:pt modelId="{1ADD6CB1-4F03-43B1-9B06-E4011E11914D}" type="pres">
      <dgm:prSet presAssocID="{F746C613-D63D-4A68-852D-5AE77E3BA4A7}" presName="aSpace" presStyleCnt="0"/>
      <dgm:spPr/>
    </dgm:pt>
    <dgm:pt modelId="{F21B0197-3072-40A5-9CCA-1FE133349F0F}" type="pres">
      <dgm:prSet presAssocID="{0B474B0A-32D0-4BCA-9030-696D721F096D}" presName="aNode" presStyleLbl="fgAcc1" presStyleIdx="1" presStyleCnt="6" custScaleX="131492" custScaleY="235249" custLinFactY="56064" custLinFactNeighborX="-49866" custLinFactNeighborY="100000">
        <dgm:presLayoutVars>
          <dgm:bulletEnabled val="1"/>
        </dgm:presLayoutVars>
      </dgm:prSet>
      <dgm:spPr/>
    </dgm:pt>
    <dgm:pt modelId="{87305F8B-5688-43F9-AB5B-666E6BBAFE96}" type="pres">
      <dgm:prSet presAssocID="{0B474B0A-32D0-4BCA-9030-696D721F096D}" presName="aSpace" presStyleCnt="0"/>
      <dgm:spPr/>
    </dgm:pt>
    <dgm:pt modelId="{F79CDE30-59FF-48A2-9010-76E9484226D6}" type="pres">
      <dgm:prSet presAssocID="{0C29A655-04BD-4E2F-B295-E1D36E259A38}" presName="aNode" presStyleLbl="fgAcc1" presStyleIdx="2" presStyleCnt="6" custScaleX="131492" custScaleY="235249" custLinFactY="82511" custLinFactNeighborX="-49866" custLinFactNeighborY="100000">
        <dgm:presLayoutVars>
          <dgm:bulletEnabled val="1"/>
        </dgm:presLayoutVars>
      </dgm:prSet>
      <dgm:spPr/>
    </dgm:pt>
    <dgm:pt modelId="{EB5836E4-EEBD-4A9E-A8E6-67E78529D141}" type="pres">
      <dgm:prSet presAssocID="{0C29A655-04BD-4E2F-B295-E1D36E259A38}" presName="aSpace" presStyleCnt="0"/>
      <dgm:spPr/>
    </dgm:pt>
    <dgm:pt modelId="{85FE99B1-78D9-49F9-8493-F06F225DC1D5}" type="pres">
      <dgm:prSet presAssocID="{302A9783-312E-4BD4-A422-4F6DA4E7E8E5}" presName="aNode" presStyleLbl="fgAcc1" presStyleIdx="3" presStyleCnt="6" custScaleX="131492" custScaleY="235249" custLinFactY="100000" custLinFactNeighborX="-49866" custLinFactNeighborY="171665">
        <dgm:presLayoutVars>
          <dgm:bulletEnabled val="1"/>
        </dgm:presLayoutVars>
      </dgm:prSet>
      <dgm:spPr/>
    </dgm:pt>
    <dgm:pt modelId="{908FF33B-4563-4A99-87DD-085F363AA3EF}" type="pres">
      <dgm:prSet presAssocID="{302A9783-312E-4BD4-A422-4F6DA4E7E8E5}" presName="aSpace" presStyleCnt="0"/>
      <dgm:spPr/>
    </dgm:pt>
    <dgm:pt modelId="{47CF958A-193B-4E84-84F1-319FA8353DBD}" type="pres">
      <dgm:prSet presAssocID="{C72D929E-B15C-4027-9594-5C477088BAD8}" presName="aNode" presStyleLbl="fgAcc1" presStyleIdx="4" presStyleCnt="6" custScaleX="131492" custScaleY="235249" custLinFactY="122905" custLinFactNeighborX="-49866" custLinFactNeighborY="200000">
        <dgm:presLayoutVars>
          <dgm:bulletEnabled val="1"/>
        </dgm:presLayoutVars>
      </dgm:prSet>
      <dgm:spPr/>
    </dgm:pt>
    <dgm:pt modelId="{93934B21-F64E-4966-8CFE-F64B61BFFCC0}" type="pres">
      <dgm:prSet presAssocID="{C72D929E-B15C-4027-9594-5C477088BAD8}" presName="aSpace" presStyleCnt="0"/>
      <dgm:spPr/>
    </dgm:pt>
    <dgm:pt modelId="{DDC5C596-7331-4707-99AD-AD522C3AC602}" type="pres">
      <dgm:prSet presAssocID="{F87CB4DD-F6B0-48AE-B000-18DF96A62932}" presName="aNode" presStyleLbl="fgAcc1" presStyleIdx="5" presStyleCnt="6" custScaleX="131492" custScaleY="235249" custLinFactY="149352" custLinFactNeighborX="-49866" custLinFactNeighborY="200000">
        <dgm:presLayoutVars>
          <dgm:bulletEnabled val="1"/>
        </dgm:presLayoutVars>
      </dgm:prSet>
      <dgm:spPr/>
    </dgm:pt>
    <dgm:pt modelId="{34BD1DAF-37C2-4DAC-8F89-6C9AB2BC5518}" type="pres">
      <dgm:prSet presAssocID="{F87CB4DD-F6B0-48AE-B000-18DF96A62932}" presName="aSpace" presStyleCnt="0"/>
      <dgm:spPr/>
    </dgm:pt>
  </dgm:ptLst>
  <dgm:cxnLst>
    <dgm:cxn modelId="{7518F0FA-1DFA-C841-93DD-9072E5660972}" type="presOf" srcId="{F746C613-D63D-4A68-852D-5AE77E3BA4A7}" destId="{5A96753F-34AD-41E3-A6C4-EF82E20B9F0E}" srcOrd="0" destOrd="0" presId="urn:microsoft.com/office/officeart/2005/8/layout/pyramid2"/>
    <dgm:cxn modelId="{72134FB6-7D35-7040-8BC4-B3DDDB100476}" type="presOf" srcId="{302A9783-312E-4BD4-A422-4F6DA4E7E8E5}" destId="{85FE99B1-78D9-49F9-8493-F06F225DC1D5}" srcOrd="0" destOrd="0" presId="urn:microsoft.com/office/officeart/2005/8/layout/pyramid2"/>
    <dgm:cxn modelId="{FD9C57CD-CF48-4E40-AA1E-4775C8CCAD69}" type="presOf" srcId="{F87CB4DD-F6B0-48AE-B000-18DF96A62932}" destId="{DDC5C596-7331-4707-99AD-AD522C3AC602}" srcOrd="0" destOrd="0" presId="urn:microsoft.com/office/officeart/2005/8/layout/pyramid2"/>
    <dgm:cxn modelId="{CD0B2225-E299-C94D-8DB1-4FFB059123B5}" type="presOf" srcId="{C72D929E-B15C-4027-9594-5C477088BAD8}" destId="{47CF958A-193B-4E84-84F1-319FA8353DBD}" srcOrd="0" destOrd="0" presId="urn:microsoft.com/office/officeart/2005/8/layout/pyramid2"/>
    <dgm:cxn modelId="{4B285613-F5A3-4229-A498-78DA51A83DAE}" srcId="{B4F53AF9-3AE8-4132-A913-0DEFACB11CF6}" destId="{0C29A655-04BD-4E2F-B295-E1D36E259A38}" srcOrd="2" destOrd="0" parTransId="{51E1C7FC-6C5C-4902-A37B-2905E94D4D23}" sibTransId="{181CB165-A29F-47E8-A233-F2578EEB9F9B}"/>
    <dgm:cxn modelId="{AF6B69CA-75B1-49D6-84E1-5DF278BE937B}" srcId="{B4F53AF9-3AE8-4132-A913-0DEFACB11CF6}" destId="{F87CB4DD-F6B0-48AE-B000-18DF96A62932}" srcOrd="5" destOrd="0" parTransId="{90F333F5-EC78-4D3D-B86D-E59D8ED7F9B7}" sibTransId="{43259230-C996-4FF4-97FC-34100F7A7BD6}"/>
    <dgm:cxn modelId="{2568CF5D-423C-4E81-A778-9F3AC4DEEF38}" srcId="{B4F53AF9-3AE8-4132-A913-0DEFACB11CF6}" destId="{C72D929E-B15C-4027-9594-5C477088BAD8}" srcOrd="4" destOrd="0" parTransId="{4F58BA6D-5DD6-4A64-88F1-46E1B5DD343A}" sibTransId="{A8408E97-6B99-4C51-8DC0-6EC6467DED65}"/>
    <dgm:cxn modelId="{DE02C778-15ED-40B1-B360-AF91642F682B}" srcId="{B4F53AF9-3AE8-4132-A913-0DEFACB11CF6}" destId="{F746C613-D63D-4A68-852D-5AE77E3BA4A7}" srcOrd="0" destOrd="0" parTransId="{D8F87B9F-1F2A-41CD-AF88-ECA500FD1779}" sibTransId="{6FBA2203-1B8A-4E14-AF42-ACF7E8776364}"/>
    <dgm:cxn modelId="{058B612A-249C-BA4D-8DAB-34C7234C9B2D}" type="presOf" srcId="{B4F53AF9-3AE8-4132-A913-0DEFACB11CF6}" destId="{12D3F8AE-5E4D-47A8-BCDB-6552C47470B5}" srcOrd="0" destOrd="0" presId="urn:microsoft.com/office/officeart/2005/8/layout/pyramid2"/>
    <dgm:cxn modelId="{EB0116E6-A9AC-466A-BC64-F0431CC75D07}" srcId="{B4F53AF9-3AE8-4132-A913-0DEFACB11CF6}" destId="{0B474B0A-32D0-4BCA-9030-696D721F096D}" srcOrd="1" destOrd="0" parTransId="{04620E32-40DA-47C7-A798-B8735AF925CC}" sibTransId="{0B9F0AD1-3BCD-431B-87B8-CEE2E36DE7EF}"/>
    <dgm:cxn modelId="{57330715-4B43-4AB0-946B-722D8037AF28}" srcId="{B4F53AF9-3AE8-4132-A913-0DEFACB11CF6}" destId="{302A9783-312E-4BD4-A422-4F6DA4E7E8E5}" srcOrd="3" destOrd="0" parTransId="{D0420B50-9208-4429-8F81-25CFD0995816}" sibTransId="{7D6BF2C0-38D5-41A6-80DA-86667408F359}"/>
    <dgm:cxn modelId="{0E461222-27B7-6143-9B58-BF9DB6F8EC3D}" type="presOf" srcId="{0B474B0A-32D0-4BCA-9030-696D721F096D}" destId="{F21B0197-3072-40A5-9CCA-1FE133349F0F}" srcOrd="0" destOrd="0" presId="urn:microsoft.com/office/officeart/2005/8/layout/pyramid2"/>
    <dgm:cxn modelId="{8E7C19AB-7657-4649-BA56-455EA729ACD6}" type="presOf" srcId="{0C29A655-04BD-4E2F-B295-E1D36E259A38}" destId="{F79CDE30-59FF-48A2-9010-76E9484226D6}" srcOrd="0" destOrd="0" presId="urn:microsoft.com/office/officeart/2005/8/layout/pyramid2"/>
    <dgm:cxn modelId="{AD208A96-393E-C942-954D-179999BC1AF7}" type="presParOf" srcId="{12D3F8AE-5E4D-47A8-BCDB-6552C47470B5}" destId="{1DA49F87-C94D-4DA4-A830-8097BFD9F8F8}" srcOrd="0" destOrd="0" presId="urn:microsoft.com/office/officeart/2005/8/layout/pyramid2"/>
    <dgm:cxn modelId="{C9C6BFF0-F6A4-2C40-996C-71E32A4CE382}" type="presParOf" srcId="{12D3F8AE-5E4D-47A8-BCDB-6552C47470B5}" destId="{42FA63AC-F901-4460-88CC-C4FCC99F71C1}" srcOrd="1" destOrd="0" presId="urn:microsoft.com/office/officeart/2005/8/layout/pyramid2"/>
    <dgm:cxn modelId="{2B6E032D-E836-E942-A198-ADF29EAFDE39}" type="presParOf" srcId="{42FA63AC-F901-4460-88CC-C4FCC99F71C1}" destId="{5A96753F-34AD-41E3-A6C4-EF82E20B9F0E}" srcOrd="0" destOrd="0" presId="urn:microsoft.com/office/officeart/2005/8/layout/pyramid2"/>
    <dgm:cxn modelId="{46ACBF91-9B0C-D34B-B044-FDE1458518DD}" type="presParOf" srcId="{42FA63AC-F901-4460-88CC-C4FCC99F71C1}" destId="{1ADD6CB1-4F03-43B1-9B06-E4011E11914D}" srcOrd="1" destOrd="0" presId="urn:microsoft.com/office/officeart/2005/8/layout/pyramid2"/>
    <dgm:cxn modelId="{D650B542-F6DB-1849-9E2F-7B7083CF712B}" type="presParOf" srcId="{42FA63AC-F901-4460-88CC-C4FCC99F71C1}" destId="{F21B0197-3072-40A5-9CCA-1FE133349F0F}" srcOrd="2" destOrd="0" presId="urn:microsoft.com/office/officeart/2005/8/layout/pyramid2"/>
    <dgm:cxn modelId="{6633B36B-DBB2-8C4F-8323-496FC3574D05}" type="presParOf" srcId="{42FA63AC-F901-4460-88CC-C4FCC99F71C1}" destId="{87305F8B-5688-43F9-AB5B-666E6BBAFE96}" srcOrd="3" destOrd="0" presId="urn:microsoft.com/office/officeart/2005/8/layout/pyramid2"/>
    <dgm:cxn modelId="{A782D627-A5E7-7B4C-A504-FE1036848239}" type="presParOf" srcId="{42FA63AC-F901-4460-88CC-C4FCC99F71C1}" destId="{F79CDE30-59FF-48A2-9010-76E9484226D6}" srcOrd="4" destOrd="0" presId="urn:microsoft.com/office/officeart/2005/8/layout/pyramid2"/>
    <dgm:cxn modelId="{BB00EE09-518F-1D45-9BC1-756BE23AFE16}" type="presParOf" srcId="{42FA63AC-F901-4460-88CC-C4FCC99F71C1}" destId="{EB5836E4-EEBD-4A9E-A8E6-67E78529D141}" srcOrd="5" destOrd="0" presId="urn:microsoft.com/office/officeart/2005/8/layout/pyramid2"/>
    <dgm:cxn modelId="{58054C4B-925D-3E4A-A641-C0200B4C1AE7}" type="presParOf" srcId="{42FA63AC-F901-4460-88CC-C4FCC99F71C1}" destId="{85FE99B1-78D9-49F9-8493-F06F225DC1D5}" srcOrd="6" destOrd="0" presId="urn:microsoft.com/office/officeart/2005/8/layout/pyramid2"/>
    <dgm:cxn modelId="{D5DBB0F7-E634-B343-B5FA-6BC371826386}" type="presParOf" srcId="{42FA63AC-F901-4460-88CC-C4FCC99F71C1}" destId="{908FF33B-4563-4A99-87DD-085F363AA3EF}" srcOrd="7" destOrd="0" presId="urn:microsoft.com/office/officeart/2005/8/layout/pyramid2"/>
    <dgm:cxn modelId="{EE3908C2-F895-8D4E-BD8F-59E11B6F2133}" type="presParOf" srcId="{42FA63AC-F901-4460-88CC-C4FCC99F71C1}" destId="{47CF958A-193B-4E84-84F1-319FA8353DBD}" srcOrd="8" destOrd="0" presId="urn:microsoft.com/office/officeart/2005/8/layout/pyramid2"/>
    <dgm:cxn modelId="{2A67D23A-BB3B-5B45-A4DB-0E9A3B632703}" type="presParOf" srcId="{42FA63AC-F901-4460-88CC-C4FCC99F71C1}" destId="{93934B21-F64E-4966-8CFE-F64B61BFFCC0}" srcOrd="9" destOrd="0" presId="urn:microsoft.com/office/officeart/2005/8/layout/pyramid2"/>
    <dgm:cxn modelId="{AC7A4117-0FE8-9D4D-916D-F3F91798C633}" type="presParOf" srcId="{42FA63AC-F901-4460-88CC-C4FCC99F71C1}" destId="{DDC5C596-7331-4707-99AD-AD522C3AC602}" srcOrd="10" destOrd="0" presId="urn:microsoft.com/office/officeart/2005/8/layout/pyramid2"/>
    <dgm:cxn modelId="{BF50B8C6-729C-C946-90BC-3C43B4488067}" type="presParOf" srcId="{42FA63AC-F901-4460-88CC-C4FCC99F71C1}" destId="{34BD1DAF-37C2-4DAC-8F89-6C9AB2BC5518}"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8249DA-62AA-9F42-8552-5E2B664945D4}" type="doc">
      <dgm:prSet loTypeId="urn:microsoft.com/office/officeart/2005/8/layout/vList6" loCatId="" qsTypeId="urn:microsoft.com/office/officeart/2005/8/quickstyle/simple1" qsCatId="simple" csTypeId="urn:microsoft.com/office/officeart/2005/8/colors/accent3_2" csCatId="accent3" phldr="1"/>
      <dgm:spPr/>
      <dgm:t>
        <a:bodyPr/>
        <a:lstStyle/>
        <a:p>
          <a:endParaRPr lang="en-US"/>
        </a:p>
      </dgm:t>
    </dgm:pt>
    <dgm:pt modelId="{5E8913B0-4669-4242-BAF7-27773434EB0D}">
      <dgm:prSet phldrT="[Text]"/>
      <dgm:spPr/>
      <dgm:t>
        <a:bodyPr/>
        <a:lstStyle/>
        <a:p>
          <a:r>
            <a:rPr lang="en-US" dirty="0"/>
            <a:t>Symptoms</a:t>
          </a:r>
        </a:p>
      </dgm:t>
    </dgm:pt>
    <dgm:pt modelId="{22686680-CCA3-E54A-B546-83B9E3F52461}" type="parTrans" cxnId="{9E5CBA20-3FC4-6448-93F4-22E1168BEE59}">
      <dgm:prSet/>
      <dgm:spPr/>
      <dgm:t>
        <a:bodyPr/>
        <a:lstStyle/>
        <a:p>
          <a:endParaRPr lang="en-US"/>
        </a:p>
      </dgm:t>
    </dgm:pt>
    <dgm:pt modelId="{3E03841E-2408-3E47-9552-47FAFD62551C}" type="sibTrans" cxnId="{9E5CBA20-3FC4-6448-93F4-22E1168BEE59}">
      <dgm:prSet/>
      <dgm:spPr/>
      <dgm:t>
        <a:bodyPr/>
        <a:lstStyle/>
        <a:p>
          <a:endParaRPr lang="en-US"/>
        </a:p>
      </dgm:t>
    </dgm:pt>
    <dgm:pt modelId="{FDAD9938-5A80-6A4C-8863-A6CA87AB731C}">
      <dgm:prSet phldrT="[Text]" custT="1"/>
      <dgm:spPr/>
      <dgm:t>
        <a:bodyPr/>
        <a:lstStyle/>
        <a:p>
          <a:r>
            <a:rPr lang="en-US" sz="2000" dirty="0"/>
            <a:t>Septum</a:t>
          </a:r>
        </a:p>
      </dgm:t>
    </dgm:pt>
    <dgm:pt modelId="{B2774BC8-ECA3-6640-8ED7-BD7796C1DF4B}" type="parTrans" cxnId="{59BB628D-5E7E-6842-B7A0-B191AAEBC308}">
      <dgm:prSet/>
      <dgm:spPr/>
      <dgm:t>
        <a:bodyPr/>
        <a:lstStyle/>
        <a:p>
          <a:endParaRPr lang="en-US"/>
        </a:p>
      </dgm:t>
    </dgm:pt>
    <dgm:pt modelId="{73546F88-ED78-DD47-B130-7A5A2DB6BE95}" type="sibTrans" cxnId="{59BB628D-5E7E-6842-B7A0-B191AAEBC308}">
      <dgm:prSet/>
      <dgm:spPr/>
      <dgm:t>
        <a:bodyPr/>
        <a:lstStyle/>
        <a:p>
          <a:endParaRPr lang="en-US"/>
        </a:p>
      </dgm:t>
    </dgm:pt>
    <dgm:pt modelId="{2D6D58CA-C4C2-5C49-9C62-E65E5EDBBE63}">
      <dgm:prSet phldrT="[Text]" custT="1"/>
      <dgm:spPr/>
      <dgm:t>
        <a:bodyPr/>
        <a:lstStyle/>
        <a:p>
          <a:r>
            <a:rPr lang="en-US" sz="2000" dirty="0"/>
            <a:t>Cough</a:t>
          </a:r>
        </a:p>
      </dgm:t>
    </dgm:pt>
    <dgm:pt modelId="{DA0A7196-484F-5141-A203-B86771955FCE}" type="parTrans" cxnId="{CD733314-0D10-3B44-A2F7-5F488EAFB626}">
      <dgm:prSet/>
      <dgm:spPr/>
      <dgm:t>
        <a:bodyPr/>
        <a:lstStyle/>
        <a:p>
          <a:endParaRPr lang="en-US"/>
        </a:p>
      </dgm:t>
    </dgm:pt>
    <dgm:pt modelId="{AC941B60-0A8B-124C-B784-20E1BB52C2AA}" type="sibTrans" cxnId="{CD733314-0D10-3B44-A2F7-5F488EAFB626}">
      <dgm:prSet/>
      <dgm:spPr/>
      <dgm:t>
        <a:bodyPr/>
        <a:lstStyle/>
        <a:p>
          <a:endParaRPr lang="en-US"/>
        </a:p>
      </dgm:t>
    </dgm:pt>
    <dgm:pt modelId="{C1CDF6AB-8536-7A45-BB29-00F22A81DC4E}">
      <dgm:prSet phldrT="[Text]"/>
      <dgm:spPr/>
      <dgm:t>
        <a:bodyPr/>
        <a:lstStyle/>
        <a:p>
          <a:r>
            <a:rPr lang="en-US" dirty="0"/>
            <a:t>Risk Factors</a:t>
          </a:r>
        </a:p>
      </dgm:t>
    </dgm:pt>
    <dgm:pt modelId="{D7C11C81-9CC3-4349-9135-A3EB94C4E893}" type="parTrans" cxnId="{981D0FC9-432D-7D47-9518-0E2DC2BB85FA}">
      <dgm:prSet/>
      <dgm:spPr/>
      <dgm:t>
        <a:bodyPr/>
        <a:lstStyle/>
        <a:p>
          <a:endParaRPr lang="en-US"/>
        </a:p>
      </dgm:t>
    </dgm:pt>
    <dgm:pt modelId="{18A4C924-28EE-AB47-818D-CA4A5809F18D}" type="sibTrans" cxnId="{981D0FC9-432D-7D47-9518-0E2DC2BB85FA}">
      <dgm:prSet/>
      <dgm:spPr/>
      <dgm:t>
        <a:bodyPr/>
        <a:lstStyle/>
        <a:p>
          <a:endParaRPr lang="en-US"/>
        </a:p>
      </dgm:t>
    </dgm:pt>
    <dgm:pt modelId="{B6A40EE0-D52F-EB43-A4FE-4702480C6B25}">
      <dgm:prSet phldrT="[Text]" custT="1"/>
      <dgm:spPr/>
      <dgm:t>
        <a:bodyPr/>
        <a:lstStyle/>
        <a:p>
          <a:r>
            <a:rPr lang="en-US" sz="2000" dirty="0"/>
            <a:t>Occupation</a:t>
          </a:r>
        </a:p>
      </dgm:t>
    </dgm:pt>
    <dgm:pt modelId="{936A92C7-571F-0046-9512-0D76A2396134}" type="parTrans" cxnId="{80BA7C1D-C72C-E743-A50D-9CF98ACD909F}">
      <dgm:prSet/>
      <dgm:spPr/>
      <dgm:t>
        <a:bodyPr/>
        <a:lstStyle/>
        <a:p>
          <a:endParaRPr lang="en-US"/>
        </a:p>
      </dgm:t>
    </dgm:pt>
    <dgm:pt modelId="{E99C0671-2C77-D048-838D-154FD68FEA52}" type="sibTrans" cxnId="{80BA7C1D-C72C-E743-A50D-9CF98ACD909F}">
      <dgm:prSet/>
      <dgm:spPr/>
      <dgm:t>
        <a:bodyPr/>
        <a:lstStyle/>
        <a:p>
          <a:endParaRPr lang="en-US"/>
        </a:p>
      </dgm:t>
    </dgm:pt>
    <dgm:pt modelId="{E8A40685-57D2-0641-95F5-579D4A36FB27}">
      <dgm:prSet phldrT="[Text]" custT="1"/>
      <dgm:spPr/>
      <dgm:t>
        <a:bodyPr/>
        <a:lstStyle/>
        <a:p>
          <a:r>
            <a:rPr lang="en-US" sz="2000" dirty="0"/>
            <a:t>Indoor/outdoor pollution</a:t>
          </a:r>
        </a:p>
      </dgm:t>
    </dgm:pt>
    <dgm:pt modelId="{629F6609-3425-9D4A-AFB4-55A2AAF5AF5F}" type="parTrans" cxnId="{56725473-DFB3-CA4A-9C82-0766BC21F96F}">
      <dgm:prSet/>
      <dgm:spPr/>
      <dgm:t>
        <a:bodyPr/>
        <a:lstStyle/>
        <a:p>
          <a:endParaRPr lang="en-US"/>
        </a:p>
      </dgm:t>
    </dgm:pt>
    <dgm:pt modelId="{66D87CE6-077B-F741-9408-C33BAA834B5F}" type="sibTrans" cxnId="{56725473-DFB3-CA4A-9C82-0766BC21F96F}">
      <dgm:prSet/>
      <dgm:spPr/>
      <dgm:t>
        <a:bodyPr/>
        <a:lstStyle/>
        <a:p>
          <a:endParaRPr lang="en-US"/>
        </a:p>
      </dgm:t>
    </dgm:pt>
    <dgm:pt modelId="{6DED9072-E789-D44D-87FC-9743F205FB97}">
      <dgm:prSet phldrT="[Text]" custT="1"/>
      <dgm:spPr/>
      <dgm:t>
        <a:bodyPr/>
        <a:lstStyle/>
        <a:p>
          <a:r>
            <a:rPr lang="en-US" sz="2000" dirty="0"/>
            <a:t>Dyspnea</a:t>
          </a:r>
        </a:p>
      </dgm:t>
    </dgm:pt>
    <dgm:pt modelId="{FB0141D7-2C1D-8142-9DD0-151D86099D5A}" type="parTrans" cxnId="{9450C4A2-B3C2-074E-8F7F-9500F3EAE31C}">
      <dgm:prSet/>
      <dgm:spPr/>
      <dgm:t>
        <a:bodyPr/>
        <a:lstStyle/>
        <a:p>
          <a:endParaRPr lang="en-US"/>
        </a:p>
      </dgm:t>
    </dgm:pt>
    <dgm:pt modelId="{0BA4395D-5EA6-0245-B3EF-93722C5D778F}" type="sibTrans" cxnId="{9450C4A2-B3C2-074E-8F7F-9500F3EAE31C}">
      <dgm:prSet/>
      <dgm:spPr/>
      <dgm:t>
        <a:bodyPr/>
        <a:lstStyle/>
        <a:p>
          <a:endParaRPr lang="en-US"/>
        </a:p>
      </dgm:t>
    </dgm:pt>
    <dgm:pt modelId="{9D4DD2DC-B051-D941-96D2-EDB85C5E72D1}">
      <dgm:prSet phldrT="[Text]" custT="1"/>
      <dgm:spPr/>
      <dgm:t>
        <a:bodyPr/>
        <a:lstStyle/>
        <a:p>
          <a:r>
            <a:rPr lang="en-US" sz="2000" dirty="0"/>
            <a:t>Tobacco</a:t>
          </a:r>
        </a:p>
      </dgm:t>
    </dgm:pt>
    <dgm:pt modelId="{AF142A24-904C-224F-A2E6-65253C3B4D96}" type="parTrans" cxnId="{A06E94BA-3CA6-6246-9E7B-F5A166ED7287}">
      <dgm:prSet/>
      <dgm:spPr/>
      <dgm:t>
        <a:bodyPr/>
        <a:lstStyle/>
        <a:p>
          <a:endParaRPr lang="en-US"/>
        </a:p>
      </dgm:t>
    </dgm:pt>
    <dgm:pt modelId="{A25E674A-B527-EB43-B826-C105C91BC79A}" type="sibTrans" cxnId="{A06E94BA-3CA6-6246-9E7B-F5A166ED7287}">
      <dgm:prSet/>
      <dgm:spPr/>
      <dgm:t>
        <a:bodyPr/>
        <a:lstStyle/>
        <a:p>
          <a:endParaRPr lang="en-US"/>
        </a:p>
      </dgm:t>
    </dgm:pt>
    <dgm:pt modelId="{E1B518D2-F7A8-7B4F-A401-CFD1BE1A3A60}" type="pres">
      <dgm:prSet presAssocID="{FE8249DA-62AA-9F42-8552-5E2B664945D4}" presName="Name0" presStyleCnt="0">
        <dgm:presLayoutVars>
          <dgm:dir/>
          <dgm:animLvl val="lvl"/>
          <dgm:resizeHandles/>
        </dgm:presLayoutVars>
      </dgm:prSet>
      <dgm:spPr/>
    </dgm:pt>
    <dgm:pt modelId="{88332F6F-77D1-D040-BA95-6865F3907508}" type="pres">
      <dgm:prSet presAssocID="{5E8913B0-4669-4242-BAF7-27773434EB0D}" presName="linNode" presStyleCnt="0"/>
      <dgm:spPr/>
    </dgm:pt>
    <dgm:pt modelId="{160AAD36-2520-5445-89E1-F676BF253D08}" type="pres">
      <dgm:prSet presAssocID="{5E8913B0-4669-4242-BAF7-27773434EB0D}" presName="parentShp" presStyleLbl="node1" presStyleIdx="0" presStyleCnt="2" custLinFactNeighborX="-42441" custLinFactNeighborY="-26">
        <dgm:presLayoutVars>
          <dgm:bulletEnabled val="1"/>
        </dgm:presLayoutVars>
      </dgm:prSet>
      <dgm:spPr/>
    </dgm:pt>
    <dgm:pt modelId="{22FDACB5-E648-9E47-842A-A5679A5B5F21}" type="pres">
      <dgm:prSet presAssocID="{5E8913B0-4669-4242-BAF7-27773434EB0D}" presName="childShp" presStyleLbl="bgAccFollowNode1" presStyleIdx="0" presStyleCnt="2">
        <dgm:presLayoutVars>
          <dgm:bulletEnabled val="1"/>
        </dgm:presLayoutVars>
      </dgm:prSet>
      <dgm:spPr/>
    </dgm:pt>
    <dgm:pt modelId="{9CC977EA-1899-3C44-BDF3-2816170E6B95}" type="pres">
      <dgm:prSet presAssocID="{3E03841E-2408-3E47-9552-47FAFD62551C}" presName="spacing" presStyleCnt="0"/>
      <dgm:spPr/>
    </dgm:pt>
    <dgm:pt modelId="{9B09423E-35E6-A04D-A953-9DD3B1D2103D}" type="pres">
      <dgm:prSet presAssocID="{C1CDF6AB-8536-7A45-BB29-00F22A81DC4E}" presName="linNode" presStyleCnt="0"/>
      <dgm:spPr/>
    </dgm:pt>
    <dgm:pt modelId="{2430FB3C-27CB-5641-B64C-7E29B7E16652}" type="pres">
      <dgm:prSet presAssocID="{C1CDF6AB-8536-7A45-BB29-00F22A81DC4E}" presName="parentShp" presStyleLbl="node1" presStyleIdx="1" presStyleCnt="2">
        <dgm:presLayoutVars>
          <dgm:bulletEnabled val="1"/>
        </dgm:presLayoutVars>
      </dgm:prSet>
      <dgm:spPr/>
    </dgm:pt>
    <dgm:pt modelId="{C4ED96B2-E3C7-B14B-985A-B574B3EB6280}" type="pres">
      <dgm:prSet presAssocID="{C1CDF6AB-8536-7A45-BB29-00F22A81DC4E}" presName="childShp" presStyleLbl="bgAccFollowNode1" presStyleIdx="1" presStyleCnt="2">
        <dgm:presLayoutVars>
          <dgm:bulletEnabled val="1"/>
        </dgm:presLayoutVars>
      </dgm:prSet>
      <dgm:spPr/>
    </dgm:pt>
  </dgm:ptLst>
  <dgm:cxnLst>
    <dgm:cxn modelId="{E0533035-C47B-C448-91A1-FAF4E7247A7F}" type="presOf" srcId="{B6A40EE0-D52F-EB43-A4FE-4702480C6B25}" destId="{C4ED96B2-E3C7-B14B-985A-B574B3EB6280}" srcOrd="0" destOrd="0" presId="urn:microsoft.com/office/officeart/2005/8/layout/vList6"/>
    <dgm:cxn modelId="{AA544CBF-4025-A843-94F8-1810180600FD}" type="presOf" srcId="{FE8249DA-62AA-9F42-8552-5E2B664945D4}" destId="{E1B518D2-F7A8-7B4F-A401-CFD1BE1A3A60}" srcOrd="0" destOrd="0" presId="urn:microsoft.com/office/officeart/2005/8/layout/vList6"/>
    <dgm:cxn modelId="{32109149-4701-AC41-B161-333FA8B0C53B}" type="presOf" srcId="{2D6D58CA-C4C2-5C49-9C62-E65E5EDBBE63}" destId="{22FDACB5-E648-9E47-842A-A5679A5B5F21}" srcOrd="0" destOrd="1" presId="urn:microsoft.com/office/officeart/2005/8/layout/vList6"/>
    <dgm:cxn modelId="{D89A460E-390D-6341-892D-F89C130C28B8}" type="presOf" srcId="{5E8913B0-4669-4242-BAF7-27773434EB0D}" destId="{160AAD36-2520-5445-89E1-F676BF253D08}" srcOrd="0" destOrd="0" presId="urn:microsoft.com/office/officeart/2005/8/layout/vList6"/>
    <dgm:cxn modelId="{9E5CBA20-3FC4-6448-93F4-22E1168BEE59}" srcId="{FE8249DA-62AA-9F42-8552-5E2B664945D4}" destId="{5E8913B0-4669-4242-BAF7-27773434EB0D}" srcOrd="0" destOrd="0" parTransId="{22686680-CCA3-E54A-B546-83B9E3F52461}" sibTransId="{3E03841E-2408-3E47-9552-47FAFD62551C}"/>
    <dgm:cxn modelId="{A39658FA-A1FF-8245-8B6A-F9680EE3C576}" type="presOf" srcId="{FDAD9938-5A80-6A4C-8863-A6CA87AB731C}" destId="{22FDACB5-E648-9E47-842A-A5679A5B5F21}" srcOrd="0" destOrd="0" presId="urn:microsoft.com/office/officeart/2005/8/layout/vList6"/>
    <dgm:cxn modelId="{56725473-DFB3-CA4A-9C82-0766BC21F96F}" srcId="{C1CDF6AB-8536-7A45-BB29-00F22A81DC4E}" destId="{E8A40685-57D2-0641-95F5-579D4A36FB27}" srcOrd="1" destOrd="0" parTransId="{629F6609-3425-9D4A-AFB4-55A2AAF5AF5F}" sibTransId="{66D87CE6-077B-F741-9408-C33BAA834B5F}"/>
    <dgm:cxn modelId="{80BA7C1D-C72C-E743-A50D-9CF98ACD909F}" srcId="{C1CDF6AB-8536-7A45-BB29-00F22A81DC4E}" destId="{B6A40EE0-D52F-EB43-A4FE-4702480C6B25}" srcOrd="0" destOrd="0" parTransId="{936A92C7-571F-0046-9512-0D76A2396134}" sibTransId="{E99C0671-2C77-D048-838D-154FD68FEA52}"/>
    <dgm:cxn modelId="{981D0FC9-432D-7D47-9518-0E2DC2BB85FA}" srcId="{FE8249DA-62AA-9F42-8552-5E2B664945D4}" destId="{C1CDF6AB-8536-7A45-BB29-00F22A81DC4E}" srcOrd="1" destOrd="0" parTransId="{D7C11C81-9CC3-4349-9135-A3EB94C4E893}" sibTransId="{18A4C924-28EE-AB47-818D-CA4A5809F18D}"/>
    <dgm:cxn modelId="{D7ECAA3F-2A47-9643-9B3E-54FE4064A2CC}" type="presOf" srcId="{E8A40685-57D2-0641-95F5-579D4A36FB27}" destId="{C4ED96B2-E3C7-B14B-985A-B574B3EB6280}" srcOrd="0" destOrd="1" presId="urn:microsoft.com/office/officeart/2005/8/layout/vList6"/>
    <dgm:cxn modelId="{B50DD0CA-77C0-874B-B4C3-65D3D3FA7D89}" type="presOf" srcId="{9D4DD2DC-B051-D941-96D2-EDB85C5E72D1}" destId="{C4ED96B2-E3C7-B14B-985A-B574B3EB6280}" srcOrd="0" destOrd="2" presId="urn:microsoft.com/office/officeart/2005/8/layout/vList6"/>
    <dgm:cxn modelId="{9450C4A2-B3C2-074E-8F7F-9500F3EAE31C}" srcId="{5E8913B0-4669-4242-BAF7-27773434EB0D}" destId="{6DED9072-E789-D44D-87FC-9743F205FB97}" srcOrd="2" destOrd="0" parTransId="{FB0141D7-2C1D-8142-9DD0-151D86099D5A}" sibTransId="{0BA4395D-5EA6-0245-B3EF-93722C5D778F}"/>
    <dgm:cxn modelId="{59BB628D-5E7E-6842-B7A0-B191AAEBC308}" srcId="{5E8913B0-4669-4242-BAF7-27773434EB0D}" destId="{FDAD9938-5A80-6A4C-8863-A6CA87AB731C}" srcOrd="0" destOrd="0" parTransId="{B2774BC8-ECA3-6640-8ED7-BD7796C1DF4B}" sibTransId="{73546F88-ED78-DD47-B130-7A5A2DB6BE95}"/>
    <dgm:cxn modelId="{CD733314-0D10-3B44-A2F7-5F488EAFB626}" srcId="{5E8913B0-4669-4242-BAF7-27773434EB0D}" destId="{2D6D58CA-C4C2-5C49-9C62-E65E5EDBBE63}" srcOrd="1" destOrd="0" parTransId="{DA0A7196-484F-5141-A203-B86771955FCE}" sibTransId="{AC941B60-0A8B-124C-B784-20E1BB52C2AA}"/>
    <dgm:cxn modelId="{B0FE7205-E872-4A4E-8710-B55AD2D83603}" type="presOf" srcId="{C1CDF6AB-8536-7A45-BB29-00F22A81DC4E}" destId="{2430FB3C-27CB-5641-B64C-7E29B7E16652}" srcOrd="0" destOrd="0" presId="urn:microsoft.com/office/officeart/2005/8/layout/vList6"/>
    <dgm:cxn modelId="{065886FD-B40E-E84C-8B28-72E69D3B17B6}" type="presOf" srcId="{6DED9072-E789-D44D-87FC-9743F205FB97}" destId="{22FDACB5-E648-9E47-842A-A5679A5B5F21}" srcOrd="0" destOrd="2" presId="urn:microsoft.com/office/officeart/2005/8/layout/vList6"/>
    <dgm:cxn modelId="{A06E94BA-3CA6-6246-9E7B-F5A166ED7287}" srcId="{C1CDF6AB-8536-7A45-BB29-00F22A81DC4E}" destId="{9D4DD2DC-B051-D941-96D2-EDB85C5E72D1}" srcOrd="2" destOrd="0" parTransId="{AF142A24-904C-224F-A2E6-65253C3B4D96}" sibTransId="{A25E674A-B527-EB43-B826-C105C91BC79A}"/>
    <dgm:cxn modelId="{0BC227C9-FBEC-CA42-AB21-030D56715981}" type="presParOf" srcId="{E1B518D2-F7A8-7B4F-A401-CFD1BE1A3A60}" destId="{88332F6F-77D1-D040-BA95-6865F3907508}" srcOrd="0" destOrd="0" presId="urn:microsoft.com/office/officeart/2005/8/layout/vList6"/>
    <dgm:cxn modelId="{E7C81DAA-7FE9-0B4D-B94A-9553F658D47A}" type="presParOf" srcId="{88332F6F-77D1-D040-BA95-6865F3907508}" destId="{160AAD36-2520-5445-89E1-F676BF253D08}" srcOrd="0" destOrd="0" presId="urn:microsoft.com/office/officeart/2005/8/layout/vList6"/>
    <dgm:cxn modelId="{33E4E1B3-4845-174D-B3F1-C2475AAE44DD}" type="presParOf" srcId="{88332F6F-77D1-D040-BA95-6865F3907508}" destId="{22FDACB5-E648-9E47-842A-A5679A5B5F21}" srcOrd="1" destOrd="0" presId="urn:microsoft.com/office/officeart/2005/8/layout/vList6"/>
    <dgm:cxn modelId="{2A3D4E31-7E77-8942-9714-10532D24ACA2}" type="presParOf" srcId="{E1B518D2-F7A8-7B4F-A401-CFD1BE1A3A60}" destId="{9CC977EA-1899-3C44-BDF3-2816170E6B95}" srcOrd="1" destOrd="0" presId="urn:microsoft.com/office/officeart/2005/8/layout/vList6"/>
    <dgm:cxn modelId="{CB1A1EC5-51F7-1141-9EA3-7F5D6FFAB373}" type="presParOf" srcId="{E1B518D2-F7A8-7B4F-A401-CFD1BE1A3A60}" destId="{9B09423E-35E6-A04D-A953-9DD3B1D2103D}" srcOrd="2" destOrd="0" presId="urn:microsoft.com/office/officeart/2005/8/layout/vList6"/>
    <dgm:cxn modelId="{CCAC522A-F610-6A4E-B609-6F9C66B3C53A}" type="presParOf" srcId="{9B09423E-35E6-A04D-A953-9DD3B1D2103D}" destId="{2430FB3C-27CB-5641-B64C-7E29B7E16652}" srcOrd="0" destOrd="0" presId="urn:microsoft.com/office/officeart/2005/8/layout/vList6"/>
    <dgm:cxn modelId="{F803A5B6-4A9F-7745-9EDC-65022921E322}" type="presParOf" srcId="{9B09423E-35E6-A04D-A953-9DD3B1D2103D}" destId="{C4ED96B2-E3C7-B14B-985A-B574B3EB62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23579-EBA4-BE44-AD4B-C2C673973568}">
      <dsp:nvSpPr>
        <dsp:cNvPr id="0" name=""/>
        <dsp:cNvSpPr/>
      </dsp:nvSpPr>
      <dsp:spPr>
        <a:xfrm rot="5400000">
          <a:off x="7031938" y="-3291484"/>
          <a:ext cx="881222" cy="7466416"/>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977900">
            <a:lnSpc>
              <a:spcPct val="90000"/>
            </a:lnSpc>
            <a:spcBef>
              <a:spcPct val="0"/>
            </a:spcBef>
            <a:spcAft>
              <a:spcPct val="15000"/>
            </a:spcAft>
            <a:buNone/>
          </a:pPr>
          <a:r>
            <a:rPr lang="en-US" sz="1800" kern="1200"/>
            <a:t> It is the measurement of the speed and the amount of air that can be exhaled and inhaled.</a:t>
          </a:r>
          <a:r>
            <a:rPr lang="en-US" sz="1800" kern="1200" baseline="0"/>
            <a:t> </a:t>
          </a:r>
          <a:r>
            <a:rPr lang="en-US" sz="1600" kern="1200">
              <a:latin typeface="+mn-lt"/>
              <a:ea typeface="+mn-ea"/>
              <a:cs typeface="+mn-cs"/>
            </a:rPr>
            <a:t>There</a:t>
          </a:r>
          <a:r>
            <a:rPr lang="en-US" sz="1600" kern="1200" baseline="0">
              <a:latin typeface="+mn-lt"/>
              <a:ea typeface="+mn-ea"/>
              <a:cs typeface="+mn-cs"/>
            </a:rPr>
            <a:t> are</a:t>
          </a:r>
          <a:r>
            <a:rPr lang="en-US" sz="1600" kern="1200">
              <a:latin typeface="+mn-lt"/>
              <a:ea typeface="+mn-ea"/>
              <a:cs typeface="+mn-cs"/>
            </a:rPr>
            <a:t> two types</a:t>
          </a:r>
          <a:r>
            <a:rPr lang="en-US" sz="1800" kern="1200" baseline="0"/>
            <a:t>: </a:t>
          </a:r>
          <a:r>
            <a:rPr lang="en-US" sz="1600" kern="1200">
              <a:latin typeface="+mn-lt"/>
              <a:ea typeface="+mn-ea"/>
              <a:cs typeface="+mn-cs"/>
            </a:rPr>
            <a:t>1. Static (for lung volumes) and</a:t>
          </a:r>
          <a:endParaRPr lang="en-US" sz="1600" kern="1200" dirty="0">
            <a:latin typeface="+mn-lt"/>
            <a:ea typeface="+mn-ea"/>
            <a:cs typeface="+mn-cs"/>
          </a:endParaRPr>
        </a:p>
        <a:p>
          <a:pPr marL="228600" lvl="1" indent="0" algn="l" defTabSz="977900">
            <a:lnSpc>
              <a:spcPct val="90000"/>
            </a:lnSpc>
            <a:spcBef>
              <a:spcPct val="0"/>
            </a:spcBef>
            <a:spcAft>
              <a:spcPct val="15000"/>
            </a:spcAft>
            <a:buNone/>
          </a:pPr>
          <a:r>
            <a:rPr lang="en-US" sz="1600" kern="1200">
              <a:latin typeface="+mn-lt"/>
              <a:ea typeface="+mn-ea"/>
              <a:cs typeface="+mn-cs"/>
            </a:rPr>
            <a:t>2. dynamic (for FEV1 and flow rate)</a:t>
          </a:r>
          <a:endParaRPr lang="en-US" sz="1600" kern="1200" dirty="0">
            <a:latin typeface="+mn-lt"/>
            <a:ea typeface="+mn-ea"/>
            <a:cs typeface="+mn-cs"/>
          </a:endParaRPr>
        </a:p>
      </dsp:txBody>
      <dsp:txXfrm rot="-5400000">
        <a:off x="3739341" y="44131"/>
        <a:ext cx="7423398" cy="795186"/>
      </dsp:txXfrm>
    </dsp:sp>
    <dsp:sp modelId="{2D8FEB12-47C6-0E4E-A3A9-2D6B2D4DA6A9}">
      <dsp:nvSpPr>
        <dsp:cNvPr id="0" name=""/>
        <dsp:cNvSpPr/>
      </dsp:nvSpPr>
      <dsp:spPr>
        <a:xfrm>
          <a:off x="448541" y="15893"/>
          <a:ext cx="3290799" cy="851660"/>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Spirometry</a:t>
          </a:r>
        </a:p>
      </dsp:txBody>
      <dsp:txXfrm>
        <a:off x="490116" y="57468"/>
        <a:ext cx="3207649" cy="768510"/>
      </dsp:txXfrm>
    </dsp:sp>
    <dsp:sp modelId="{380B0469-9F22-1E4A-BF5A-7D6500C64BEA}">
      <dsp:nvSpPr>
        <dsp:cNvPr id="0" name=""/>
        <dsp:cNvSpPr/>
      </dsp:nvSpPr>
      <dsp:spPr>
        <a:xfrm rot="5400000">
          <a:off x="7138751" y="-2386108"/>
          <a:ext cx="681328" cy="74737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 patient is required to sit in an airtight chamber that resembles a small telephone booth. Inside the chamber is an affixed spirometer, which is used to determine the flow properties of the patient. </a:t>
          </a:r>
        </a:p>
      </dsp:txBody>
      <dsp:txXfrm rot="-5400000">
        <a:off x="3742558" y="1043345"/>
        <a:ext cx="7440454" cy="614808"/>
      </dsp:txXfrm>
    </dsp:sp>
    <dsp:sp modelId="{3A8B1E45-4E25-0B47-A5C0-CFD1768C24C1}">
      <dsp:nvSpPr>
        <dsp:cNvPr id="0" name=""/>
        <dsp:cNvSpPr/>
      </dsp:nvSpPr>
      <dsp:spPr>
        <a:xfrm>
          <a:off x="448541" y="924918"/>
          <a:ext cx="3294016" cy="851660"/>
        </a:xfrm>
        <a:prstGeom prst="roundRect">
          <a:avLst/>
        </a:prstGeom>
        <a:solidFill>
          <a:schemeClr val="accent3">
            <a:shade val="80000"/>
            <a:hueOff val="9512"/>
            <a:satOff val="1698"/>
            <a:lumOff val="3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Body Plethysmography test: </a:t>
          </a:r>
        </a:p>
      </dsp:txBody>
      <dsp:txXfrm>
        <a:off x="490116" y="966493"/>
        <a:ext cx="3210866" cy="768510"/>
      </dsp:txXfrm>
    </dsp:sp>
    <dsp:sp modelId="{927884FB-EC7D-DD45-8D0B-3F40C0653D98}">
      <dsp:nvSpPr>
        <dsp:cNvPr id="0" name=""/>
        <dsp:cNvSpPr/>
      </dsp:nvSpPr>
      <dsp:spPr>
        <a:xfrm rot="5400000">
          <a:off x="7138751" y="-1491865"/>
          <a:ext cx="681328" cy="74737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711200">
            <a:lnSpc>
              <a:spcPct val="90000"/>
            </a:lnSpc>
            <a:spcBef>
              <a:spcPct val="0"/>
            </a:spcBef>
            <a:spcAft>
              <a:spcPct val="15000"/>
            </a:spcAft>
            <a:buNone/>
          </a:pPr>
          <a:r>
            <a:rPr lang="en-US" sz="1800" kern="1200" dirty="0"/>
            <a:t> Used for evaluation of dyspnea that is out of proportion to findings on static pulmonary function tests (to differentiate between cardiac and chest problems)</a:t>
          </a:r>
        </a:p>
      </dsp:txBody>
      <dsp:txXfrm rot="-5400000">
        <a:off x="3742558" y="1937588"/>
        <a:ext cx="7440454" cy="614808"/>
      </dsp:txXfrm>
    </dsp:sp>
    <dsp:sp modelId="{8346DC9D-2E4C-834F-8E7A-4ADD42C07B9C}">
      <dsp:nvSpPr>
        <dsp:cNvPr id="0" name=""/>
        <dsp:cNvSpPr/>
      </dsp:nvSpPr>
      <dsp:spPr>
        <a:xfrm>
          <a:off x="448541" y="1819161"/>
          <a:ext cx="3294016" cy="851660"/>
        </a:xfrm>
        <a:prstGeom prst="roundRect">
          <a:avLst/>
        </a:prstGeom>
        <a:solidFill>
          <a:schemeClr val="accent3">
            <a:shade val="80000"/>
            <a:hueOff val="19024"/>
            <a:satOff val="3395"/>
            <a:lumOff val="776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Cardiopulmonary “Exercise” Stress Testing </a:t>
          </a:r>
        </a:p>
      </dsp:txBody>
      <dsp:txXfrm>
        <a:off x="490116" y="1860736"/>
        <a:ext cx="3210866" cy="768510"/>
      </dsp:txXfrm>
    </dsp:sp>
    <dsp:sp modelId="{1B4D4C03-F672-D743-8148-67F1148D2407}">
      <dsp:nvSpPr>
        <dsp:cNvPr id="0" name=""/>
        <dsp:cNvSpPr/>
      </dsp:nvSpPr>
      <dsp:spPr>
        <a:xfrm rot="5400000">
          <a:off x="7138751" y="-597622"/>
          <a:ext cx="681328" cy="74737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To evaluate the presence of possible parenchymal lung disease </a:t>
          </a:r>
        </a:p>
      </dsp:txBody>
      <dsp:txXfrm rot="-5400000">
        <a:off x="3742558" y="2831831"/>
        <a:ext cx="7440454" cy="614808"/>
      </dsp:txXfrm>
    </dsp:sp>
    <dsp:sp modelId="{D896414D-810B-A044-A882-FFF519382F5F}">
      <dsp:nvSpPr>
        <dsp:cNvPr id="0" name=""/>
        <dsp:cNvSpPr/>
      </dsp:nvSpPr>
      <dsp:spPr>
        <a:xfrm>
          <a:off x="448541" y="2713404"/>
          <a:ext cx="3294016" cy="851660"/>
        </a:xfrm>
        <a:prstGeom prst="roundRect">
          <a:avLst/>
        </a:prstGeom>
        <a:solidFill>
          <a:schemeClr val="accent3">
            <a:shade val="80000"/>
            <a:hueOff val="28537"/>
            <a:satOff val="5093"/>
            <a:lumOff val="116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Diffusing Capacity of Lung for Carbon Monoxide</a:t>
          </a:r>
        </a:p>
      </dsp:txBody>
      <dsp:txXfrm>
        <a:off x="490116" y="2754979"/>
        <a:ext cx="3210866" cy="768510"/>
      </dsp:txXfrm>
    </dsp:sp>
    <dsp:sp modelId="{8360B5B2-B437-B64A-9AED-48CB429553D8}">
      <dsp:nvSpPr>
        <dsp:cNvPr id="0" name=""/>
        <dsp:cNvSpPr/>
      </dsp:nvSpPr>
      <dsp:spPr>
        <a:xfrm rot="5400000">
          <a:off x="7151615" y="296620"/>
          <a:ext cx="681328" cy="74737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 principle is measurement of O2 saturation by spectrophotometry </a:t>
          </a:r>
          <a:endParaRPr lang="en-US" sz="1900" kern="1200" dirty="0"/>
        </a:p>
      </dsp:txBody>
      <dsp:txXfrm rot="-5400000">
        <a:off x="3755422" y="3726073"/>
        <a:ext cx="7440454" cy="614808"/>
      </dsp:txXfrm>
    </dsp:sp>
    <dsp:sp modelId="{C2241C8B-9B2B-FF44-8112-5D78BBCF17E8}">
      <dsp:nvSpPr>
        <dsp:cNvPr id="0" name=""/>
        <dsp:cNvSpPr/>
      </dsp:nvSpPr>
      <dsp:spPr>
        <a:xfrm>
          <a:off x="448541" y="3607647"/>
          <a:ext cx="3306880" cy="851660"/>
        </a:xfrm>
        <a:prstGeom prst="roundRect">
          <a:avLst/>
        </a:prstGeom>
        <a:solidFill>
          <a:schemeClr val="accent3">
            <a:shade val="80000"/>
            <a:hueOff val="38049"/>
            <a:satOff val="6790"/>
            <a:lumOff val="1552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Pulse Oximetry </a:t>
          </a:r>
        </a:p>
      </dsp:txBody>
      <dsp:txXfrm>
        <a:off x="490116" y="3649222"/>
        <a:ext cx="3223730" cy="768510"/>
      </dsp:txXfrm>
    </dsp:sp>
    <dsp:sp modelId="{0988E051-04E1-BC43-81F5-C7B2EFCFF008}">
      <dsp:nvSpPr>
        <dsp:cNvPr id="0" name=""/>
        <dsp:cNvSpPr/>
      </dsp:nvSpPr>
      <dsp:spPr>
        <a:xfrm>
          <a:off x="448541" y="4501890"/>
          <a:ext cx="3305619" cy="574725"/>
        </a:xfrm>
        <a:prstGeom prst="roundRect">
          <a:avLst/>
        </a:prstGeom>
        <a:solidFill>
          <a:schemeClr val="accent3">
            <a:shade val="80000"/>
            <a:hueOff val="47561"/>
            <a:satOff val="8488"/>
            <a:lumOff val="194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76597" y="4529946"/>
        <a:ext cx="3249507" cy="518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468F4-AC31-4F8B-B601-EE0C97A3A10B}">
      <dsp:nvSpPr>
        <dsp:cNvPr id="0" name=""/>
        <dsp:cNvSpPr/>
      </dsp:nvSpPr>
      <dsp:spPr>
        <a:xfrm>
          <a:off x="0" y="1566"/>
          <a:ext cx="756084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B9009-13A9-4B91-8A66-D4416B599FDF}">
      <dsp:nvSpPr>
        <dsp:cNvPr id="0" name=""/>
        <dsp:cNvSpPr/>
      </dsp:nvSpPr>
      <dsp:spPr>
        <a:xfrm>
          <a:off x="0" y="0"/>
          <a:ext cx="1470111" cy="320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altLang="en-US" sz="1600" b="1" kern="1200" dirty="0"/>
            <a:t>Spirometry is a simple most commonly used test to:</a:t>
          </a:r>
          <a:endParaRPr lang="en-US" sz="1600" b="1" kern="1200" dirty="0"/>
        </a:p>
      </dsp:txBody>
      <dsp:txXfrm>
        <a:off x="0" y="0"/>
        <a:ext cx="1470111" cy="3204582"/>
      </dsp:txXfrm>
    </dsp:sp>
    <dsp:sp modelId="{4156BAC0-8109-40F2-AE35-5756F45E9519}">
      <dsp:nvSpPr>
        <dsp:cNvPr id="0" name=""/>
        <dsp:cNvSpPr/>
      </dsp:nvSpPr>
      <dsp:spPr>
        <a:xfrm>
          <a:off x="1562481" y="39237"/>
          <a:ext cx="4833990" cy="7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en-US" sz="1600" kern="1200" dirty="0"/>
            <a:t>1- Assess the lung </a:t>
          </a:r>
          <a:r>
            <a:rPr lang="en-US" altLang="en-US" sz="1600" u="sng" kern="1200" dirty="0"/>
            <a:t>performance.</a:t>
          </a:r>
          <a:endParaRPr lang="en-US" sz="1600" u="sng" kern="1200" dirty="0"/>
        </a:p>
      </dsp:txBody>
      <dsp:txXfrm>
        <a:off x="1562481" y="39237"/>
        <a:ext cx="4833990" cy="753421"/>
      </dsp:txXfrm>
    </dsp:sp>
    <dsp:sp modelId="{A56F0978-61E6-4911-B59A-4656F89240D7}">
      <dsp:nvSpPr>
        <dsp:cNvPr id="0" name=""/>
        <dsp:cNvSpPr/>
      </dsp:nvSpPr>
      <dsp:spPr>
        <a:xfrm>
          <a:off x="1470111" y="792658"/>
          <a:ext cx="492635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7AA252-A6BA-41C0-BA8E-6E6D5ADCDE2B}">
      <dsp:nvSpPr>
        <dsp:cNvPr id="0" name=""/>
        <dsp:cNvSpPr/>
      </dsp:nvSpPr>
      <dsp:spPr>
        <a:xfrm>
          <a:off x="1562481" y="735179"/>
          <a:ext cx="4833990" cy="7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altLang="en-US" sz="1600" kern="1200" dirty="0"/>
            <a:t>2- </a:t>
          </a:r>
          <a:r>
            <a:rPr lang="en-US" altLang="en-US" sz="1600" u="sng" kern="1200" dirty="0"/>
            <a:t>Measure</a:t>
          </a:r>
          <a:r>
            <a:rPr lang="en-US" altLang="en-US" sz="1600" kern="1200" dirty="0"/>
            <a:t> the physiological parameters: Lung volumes, Capacities, Flow rate.</a:t>
          </a:r>
          <a:endParaRPr lang="en-US" sz="1600" kern="1200" dirty="0"/>
        </a:p>
      </dsp:txBody>
      <dsp:txXfrm>
        <a:off x="1562481" y="735179"/>
        <a:ext cx="4833990" cy="753421"/>
      </dsp:txXfrm>
    </dsp:sp>
    <dsp:sp modelId="{EB02C0C3-4896-4AB7-B485-A20EFE0C1E20}">
      <dsp:nvSpPr>
        <dsp:cNvPr id="0" name=""/>
        <dsp:cNvSpPr/>
      </dsp:nvSpPr>
      <dsp:spPr>
        <a:xfrm>
          <a:off x="1470111" y="1583750"/>
          <a:ext cx="492635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EB2DA-8E3B-44F1-8F39-095ADC20A719}">
      <dsp:nvSpPr>
        <dsp:cNvPr id="0" name=""/>
        <dsp:cNvSpPr/>
      </dsp:nvSpPr>
      <dsp:spPr>
        <a:xfrm>
          <a:off x="1562481" y="1551534"/>
          <a:ext cx="4833990" cy="7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altLang="en-US" sz="1600" kern="1200" dirty="0"/>
            <a:t>3- Differentiate between the </a:t>
          </a:r>
          <a:r>
            <a:rPr lang="en-US" altLang="en-US" sz="1600" u="sng" kern="1200" dirty="0"/>
            <a:t>obstructive</a:t>
          </a:r>
          <a:r>
            <a:rPr lang="en-US" altLang="en-US" sz="1600" kern="1200" dirty="0"/>
            <a:t> and </a:t>
          </a:r>
          <a:r>
            <a:rPr lang="en-US" altLang="en-US" sz="1600" u="sng" kern="1200" dirty="0"/>
            <a:t>restrictive</a:t>
          </a:r>
          <a:r>
            <a:rPr lang="en-US" altLang="en-US" sz="1600" kern="1200" dirty="0"/>
            <a:t> lung conditions.</a:t>
          </a:r>
          <a:endParaRPr lang="en-US" sz="1600" kern="1200" dirty="0"/>
        </a:p>
      </dsp:txBody>
      <dsp:txXfrm>
        <a:off x="1562481" y="1551534"/>
        <a:ext cx="4833990" cy="753421"/>
      </dsp:txXfrm>
    </dsp:sp>
    <dsp:sp modelId="{10340CA1-BF2E-4D53-8B1D-9D408D71CE9D}">
      <dsp:nvSpPr>
        <dsp:cNvPr id="0" name=""/>
        <dsp:cNvSpPr/>
      </dsp:nvSpPr>
      <dsp:spPr>
        <a:xfrm>
          <a:off x="1470111" y="2374842"/>
          <a:ext cx="492635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B3F26-F3F6-480D-8C5D-9A92F7B55E22}">
      <dsp:nvSpPr>
        <dsp:cNvPr id="0" name=""/>
        <dsp:cNvSpPr/>
      </dsp:nvSpPr>
      <dsp:spPr>
        <a:xfrm>
          <a:off x="1562481" y="2330669"/>
          <a:ext cx="5992891" cy="75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altLang="en-US" sz="1600" kern="1200" dirty="0"/>
            <a:t>4- Play a critical role in the </a:t>
          </a:r>
          <a:r>
            <a:rPr lang="en-US" altLang="en-US" sz="1600" u="sng" kern="1200" dirty="0"/>
            <a:t>diagnosis</a:t>
          </a:r>
          <a:r>
            <a:rPr lang="en-US" altLang="en-US" sz="1600" kern="1200" dirty="0"/>
            <a:t>, differentiation and management of respiratory diseases.</a:t>
          </a:r>
          <a:r>
            <a:rPr lang="ar-SA" altLang="en-US" sz="1600" kern="1200" dirty="0">
              <a:solidFill>
                <a:srgbClr val="DDE9EC">
                  <a:lumMod val="50000"/>
                </a:srgbClr>
              </a:solidFill>
              <a:latin typeface="+mn-lt"/>
              <a:ea typeface="+mn-ea"/>
              <a:cs typeface="+mn-cs"/>
            </a:rPr>
            <a:t>نعطي المريض دواء وبعد فترة نعيد له الاختبار اذا تحسن معناته الدواء فعال إذا لا نغير العلاج</a:t>
          </a:r>
          <a:endParaRPr lang="en-US" sz="1600" kern="1200" dirty="0">
            <a:solidFill>
              <a:srgbClr val="DDE9EC">
                <a:lumMod val="50000"/>
              </a:srgbClr>
            </a:solidFill>
            <a:latin typeface="+mn-lt"/>
            <a:ea typeface="+mn-ea"/>
            <a:cs typeface="+mn-cs"/>
          </a:endParaRPr>
        </a:p>
      </dsp:txBody>
      <dsp:txXfrm>
        <a:off x="1562481" y="2330669"/>
        <a:ext cx="5992891" cy="753421"/>
      </dsp:txXfrm>
    </dsp:sp>
    <dsp:sp modelId="{65B0B1AE-E948-438F-A170-43F8B6373127}">
      <dsp:nvSpPr>
        <dsp:cNvPr id="0" name=""/>
        <dsp:cNvSpPr/>
      </dsp:nvSpPr>
      <dsp:spPr>
        <a:xfrm>
          <a:off x="1470111" y="3165934"/>
          <a:ext cx="492635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2936E-E791-1F49-BA69-511B599EEBA9}">
      <dsp:nvSpPr>
        <dsp:cNvPr id="0" name=""/>
        <dsp:cNvSpPr/>
      </dsp:nvSpPr>
      <dsp:spPr>
        <a:xfrm>
          <a:off x="5383311" y="2106457"/>
          <a:ext cx="4466051" cy="531358"/>
        </a:xfrm>
        <a:custGeom>
          <a:avLst/>
          <a:gdLst/>
          <a:ahLst/>
          <a:cxnLst/>
          <a:rect l="0" t="0" r="0" b="0"/>
          <a:pathLst>
            <a:path>
              <a:moveTo>
                <a:pt x="0" y="0"/>
              </a:moveTo>
              <a:lnTo>
                <a:pt x="0" y="362105"/>
              </a:lnTo>
              <a:lnTo>
                <a:pt x="4466051" y="362105"/>
              </a:lnTo>
              <a:lnTo>
                <a:pt x="4466051" y="531358"/>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2E152-A9C1-624E-8D37-61D254908FC4}">
      <dsp:nvSpPr>
        <dsp:cNvPr id="0" name=""/>
        <dsp:cNvSpPr/>
      </dsp:nvSpPr>
      <dsp:spPr>
        <a:xfrm>
          <a:off x="5383311" y="2106457"/>
          <a:ext cx="2233025" cy="531358"/>
        </a:xfrm>
        <a:custGeom>
          <a:avLst/>
          <a:gdLst/>
          <a:ahLst/>
          <a:cxnLst/>
          <a:rect l="0" t="0" r="0" b="0"/>
          <a:pathLst>
            <a:path>
              <a:moveTo>
                <a:pt x="0" y="0"/>
              </a:moveTo>
              <a:lnTo>
                <a:pt x="0" y="362105"/>
              </a:lnTo>
              <a:lnTo>
                <a:pt x="2233025" y="362105"/>
              </a:lnTo>
              <a:lnTo>
                <a:pt x="2233025" y="531358"/>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37809-F416-D84C-92CB-5C6FFC59906D}">
      <dsp:nvSpPr>
        <dsp:cNvPr id="0" name=""/>
        <dsp:cNvSpPr/>
      </dsp:nvSpPr>
      <dsp:spPr>
        <a:xfrm>
          <a:off x="5337591" y="2106457"/>
          <a:ext cx="91440" cy="531358"/>
        </a:xfrm>
        <a:custGeom>
          <a:avLst/>
          <a:gdLst/>
          <a:ahLst/>
          <a:cxnLst/>
          <a:rect l="0" t="0" r="0" b="0"/>
          <a:pathLst>
            <a:path>
              <a:moveTo>
                <a:pt x="45720" y="0"/>
              </a:moveTo>
              <a:lnTo>
                <a:pt x="45720" y="531358"/>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E18355-3C15-4547-8748-368528827C1E}">
      <dsp:nvSpPr>
        <dsp:cNvPr id="0" name=""/>
        <dsp:cNvSpPr/>
      </dsp:nvSpPr>
      <dsp:spPr>
        <a:xfrm>
          <a:off x="3150285" y="2106457"/>
          <a:ext cx="2233025" cy="531358"/>
        </a:xfrm>
        <a:custGeom>
          <a:avLst/>
          <a:gdLst/>
          <a:ahLst/>
          <a:cxnLst/>
          <a:rect l="0" t="0" r="0" b="0"/>
          <a:pathLst>
            <a:path>
              <a:moveTo>
                <a:pt x="2233025" y="0"/>
              </a:moveTo>
              <a:lnTo>
                <a:pt x="2233025" y="362105"/>
              </a:lnTo>
              <a:lnTo>
                <a:pt x="0" y="362105"/>
              </a:lnTo>
              <a:lnTo>
                <a:pt x="0" y="531358"/>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E37DE-B45B-3B42-AD99-6A78B76E1348}">
      <dsp:nvSpPr>
        <dsp:cNvPr id="0" name=""/>
        <dsp:cNvSpPr/>
      </dsp:nvSpPr>
      <dsp:spPr>
        <a:xfrm>
          <a:off x="917259" y="2106457"/>
          <a:ext cx="4466051" cy="531358"/>
        </a:xfrm>
        <a:custGeom>
          <a:avLst/>
          <a:gdLst/>
          <a:ahLst/>
          <a:cxnLst/>
          <a:rect l="0" t="0" r="0" b="0"/>
          <a:pathLst>
            <a:path>
              <a:moveTo>
                <a:pt x="4466051" y="0"/>
              </a:moveTo>
              <a:lnTo>
                <a:pt x="4466051" y="362105"/>
              </a:lnTo>
              <a:lnTo>
                <a:pt x="0" y="362105"/>
              </a:lnTo>
              <a:lnTo>
                <a:pt x="0" y="531358"/>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651212-12B2-EE4E-BC02-6304DFD5A5F7}">
      <dsp:nvSpPr>
        <dsp:cNvPr id="0" name=""/>
        <dsp:cNvSpPr/>
      </dsp:nvSpPr>
      <dsp:spPr>
        <a:xfrm>
          <a:off x="4469800" y="946298"/>
          <a:ext cx="1827021" cy="11601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29B86A-6C51-CE41-B697-9429B99A023D}">
      <dsp:nvSpPr>
        <dsp:cNvPr id="0" name=""/>
        <dsp:cNvSpPr/>
      </dsp:nvSpPr>
      <dsp:spPr>
        <a:xfrm>
          <a:off x="4672803" y="1139150"/>
          <a:ext cx="1827021" cy="116015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Indications of spirometry </a:t>
          </a:r>
        </a:p>
      </dsp:txBody>
      <dsp:txXfrm>
        <a:off x="4706783" y="1173130"/>
        <a:ext cx="1759061" cy="1092198"/>
      </dsp:txXfrm>
    </dsp:sp>
    <dsp:sp modelId="{7F1367DF-C7E6-1349-B030-00872BE7A97C}">
      <dsp:nvSpPr>
        <dsp:cNvPr id="0" name=""/>
        <dsp:cNvSpPr/>
      </dsp:nvSpPr>
      <dsp:spPr>
        <a:xfrm>
          <a:off x="3749" y="2637815"/>
          <a:ext cx="1827021" cy="11601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7D688-7DE5-9C4C-9F16-2662F173AA9B}">
      <dsp:nvSpPr>
        <dsp:cNvPr id="0" name=""/>
        <dsp:cNvSpPr/>
      </dsp:nvSpPr>
      <dsp:spPr>
        <a:xfrm>
          <a:off x="206751" y="2830667"/>
          <a:ext cx="1827021" cy="116015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Clinical features</a:t>
          </a:r>
          <a:r>
            <a:rPr lang="en-US" sz="1400" kern="1200" baseline="0"/>
            <a:t> (symptoms and signs) &amp; lab tests </a:t>
          </a:r>
          <a:endParaRPr lang="en-US" sz="1400" kern="1200" dirty="0"/>
        </a:p>
      </dsp:txBody>
      <dsp:txXfrm>
        <a:off x="240731" y="2864647"/>
        <a:ext cx="1759061" cy="1092198"/>
      </dsp:txXfrm>
    </dsp:sp>
    <dsp:sp modelId="{5162DA3B-ED09-494B-A29F-B05F2B9B7995}">
      <dsp:nvSpPr>
        <dsp:cNvPr id="0" name=""/>
        <dsp:cNvSpPr/>
      </dsp:nvSpPr>
      <dsp:spPr>
        <a:xfrm>
          <a:off x="2236775" y="2637815"/>
          <a:ext cx="1827021" cy="11601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2164E-E3F0-9849-A71F-CC07CE8A601A}">
      <dsp:nvSpPr>
        <dsp:cNvPr id="0" name=""/>
        <dsp:cNvSpPr/>
      </dsp:nvSpPr>
      <dsp:spPr>
        <a:xfrm>
          <a:off x="2439777" y="2830667"/>
          <a:ext cx="1827021" cy="116015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Occupation (pre-employment)</a:t>
          </a:r>
          <a:endParaRPr lang="en-US" sz="2300" kern="1200" dirty="0"/>
        </a:p>
      </dsp:txBody>
      <dsp:txXfrm>
        <a:off x="2473757" y="2864647"/>
        <a:ext cx="1759061" cy="1092198"/>
      </dsp:txXfrm>
    </dsp:sp>
    <dsp:sp modelId="{AC0F8A57-D6AD-714F-B50C-1ADEEDBCBD73}">
      <dsp:nvSpPr>
        <dsp:cNvPr id="0" name=""/>
        <dsp:cNvSpPr/>
      </dsp:nvSpPr>
      <dsp:spPr>
        <a:xfrm>
          <a:off x="4469800" y="2637815"/>
          <a:ext cx="1827021" cy="11601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87F55-4C68-AF45-AA49-97F8FC465579}">
      <dsp:nvSpPr>
        <dsp:cNvPr id="0" name=""/>
        <dsp:cNvSpPr/>
      </dsp:nvSpPr>
      <dsp:spPr>
        <a:xfrm>
          <a:off x="4672803" y="2830667"/>
          <a:ext cx="1827021" cy="116015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Certain diseases </a:t>
          </a:r>
          <a:endParaRPr lang="en-US" sz="2300" kern="1200" dirty="0"/>
        </a:p>
      </dsp:txBody>
      <dsp:txXfrm>
        <a:off x="4706783" y="2864647"/>
        <a:ext cx="1759061" cy="1092198"/>
      </dsp:txXfrm>
    </dsp:sp>
    <dsp:sp modelId="{0F8F2269-97A7-5C4F-9385-4AFD27AFA5DD}">
      <dsp:nvSpPr>
        <dsp:cNvPr id="0" name=""/>
        <dsp:cNvSpPr/>
      </dsp:nvSpPr>
      <dsp:spPr>
        <a:xfrm>
          <a:off x="6702826" y="2637815"/>
          <a:ext cx="1827021" cy="11601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C6060-37F8-9A44-8707-4AF7E586B0B0}">
      <dsp:nvSpPr>
        <dsp:cNvPr id="0" name=""/>
        <dsp:cNvSpPr/>
      </dsp:nvSpPr>
      <dsp:spPr>
        <a:xfrm>
          <a:off x="6905828" y="2830667"/>
          <a:ext cx="1827021" cy="116015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Pre-operative</a:t>
          </a:r>
          <a:endParaRPr lang="en-US" sz="2300" kern="1200" dirty="0"/>
        </a:p>
      </dsp:txBody>
      <dsp:txXfrm>
        <a:off x="6939808" y="2864647"/>
        <a:ext cx="1759061" cy="1092198"/>
      </dsp:txXfrm>
    </dsp:sp>
    <dsp:sp modelId="{ABD189EF-CC53-B141-A1B5-CA0707ADBF4E}">
      <dsp:nvSpPr>
        <dsp:cNvPr id="0" name=""/>
        <dsp:cNvSpPr/>
      </dsp:nvSpPr>
      <dsp:spPr>
        <a:xfrm>
          <a:off x="8935852" y="2637815"/>
          <a:ext cx="1827021" cy="116015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661C0-37D9-2242-8FD1-4480811A462F}">
      <dsp:nvSpPr>
        <dsp:cNvPr id="0" name=""/>
        <dsp:cNvSpPr/>
      </dsp:nvSpPr>
      <dsp:spPr>
        <a:xfrm>
          <a:off x="9138854" y="2830667"/>
          <a:ext cx="1827021" cy="116015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Asses</a:t>
          </a:r>
          <a:r>
            <a:rPr lang="en-US" sz="2300" kern="1200" baseline="0"/>
            <a:t> therapeutic intervention</a:t>
          </a:r>
          <a:endParaRPr lang="en-US" sz="2300" kern="1200" dirty="0"/>
        </a:p>
      </dsp:txBody>
      <dsp:txXfrm>
        <a:off x="9172834" y="2864647"/>
        <a:ext cx="1759061" cy="1092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F9F5E-E721-4BDD-A3B7-626CB7D7D878}">
      <dsp:nvSpPr>
        <dsp:cNvPr id="0" name=""/>
        <dsp:cNvSpPr/>
      </dsp:nvSpPr>
      <dsp:spPr>
        <a:xfrm>
          <a:off x="446779" y="382266"/>
          <a:ext cx="1133774" cy="75622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   Dyspnea</a:t>
          </a:r>
          <a:r>
            <a:rPr lang="ar-SA" altLang="en-US" sz="1100" kern="1200" dirty="0"/>
            <a:t> ضيق التنفس </a:t>
          </a:r>
          <a:endParaRPr lang="en-US" sz="1100" kern="1200" dirty="0"/>
        </a:p>
      </dsp:txBody>
      <dsp:txXfrm>
        <a:off x="628183" y="382266"/>
        <a:ext cx="952370" cy="756227"/>
      </dsp:txXfrm>
    </dsp:sp>
    <dsp:sp modelId="{40CF5B56-DC9D-46F8-B69D-809AC0E21A58}">
      <dsp:nvSpPr>
        <dsp:cNvPr id="0" name=""/>
        <dsp:cNvSpPr/>
      </dsp:nvSpPr>
      <dsp:spPr>
        <a:xfrm>
          <a:off x="446779" y="1138494"/>
          <a:ext cx="1133774" cy="756227"/>
        </a:xfrm>
        <a:prstGeom prst="rect">
          <a:avLst/>
        </a:prstGeom>
        <a:solidFill>
          <a:schemeClr val="accent2">
            <a:tint val="40000"/>
            <a:alpha val="90000"/>
            <a:hueOff val="-659879"/>
            <a:satOff val="1664"/>
            <a:lumOff val="-59"/>
            <a:alphaOff val="0"/>
          </a:schemeClr>
        </a:solidFill>
        <a:ln w="19050" cap="flat" cmpd="sng" algn="ctr">
          <a:solidFill>
            <a:schemeClr val="accent2">
              <a:tint val="40000"/>
              <a:alpha val="90000"/>
              <a:hueOff val="-659879"/>
              <a:satOff val="1664"/>
              <a:lumOff val="-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altLang="en-US" sz="1000" kern="1200" dirty="0"/>
            <a:t>Cough </a:t>
          </a:r>
          <a:endParaRPr lang="en-US" sz="1000" kern="1200" dirty="0"/>
        </a:p>
        <a:p>
          <a:pPr marL="0" lvl="0" indent="0" algn="l" defTabSz="444500">
            <a:lnSpc>
              <a:spcPct val="90000"/>
            </a:lnSpc>
            <a:spcBef>
              <a:spcPct val="0"/>
            </a:spcBef>
            <a:spcAft>
              <a:spcPct val="35000"/>
            </a:spcAft>
            <a:buNone/>
          </a:pPr>
          <a:r>
            <a:rPr lang="en-US" altLang="en-US" sz="1000" kern="1200" dirty="0"/>
            <a:t>Sputum </a:t>
          </a:r>
          <a:r>
            <a:rPr lang="ar-SA" altLang="en-US" sz="1000" kern="1200" dirty="0"/>
            <a:t> (لعاب-بلغم)</a:t>
          </a:r>
          <a:r>
            <a:rPr lang="en-US" altLang="en-US" sz="1000" kern="1200" dirty="0"/>
            <a:t> production</a:t>
          </a:r>
        </a:p>
        <a:p>
          <a:pPr marL="0" lvl="0" indent="0" algn="l" defTabSz="444500">
            <a:lnSpc>
              <a:spcPct val="90000"/>
            </a:lnSpc>
            <a:spcBef>
              <a:spcPct val="0"/>
            </a:spcBef>
            <a:spcAft>
              <a:spcPct val="35000"/>
            </a:spcAft>
            <a:buNone/>
          </a:pPr>
          <a:r>
            <a:rPr lang="en-US" altLang="en-US" sz="1000" kern="1200" dirty="0"/>
            <a:t>Or</a:t>
          </a:r>
          <a:r>
            <a:rPr lang="en-US" altLang="en-US" sz="1000" kern="1200" baseline="0" dirty="0"/>
            <a:t> phlegm production </a:t>
          </a:r>
          <a:r>
            <a:rPr lang="en-US" altLang="en-US" sz="1000" kern="1200" dirty="0"/>
            <a:t>  </a:t>
          </a:r>
          <a:endParaRPr lang="en-US" sz="1000" kern="1200" dirty="0"/>
        </a:p>
      </dsp:txBody>
      <dsp:txXfrm>
        <a:off x="628183" y="1138494"/>
        <a:ext cx="952370" cy="756227"/>
      </dsp:txXfrm>
    </dsp:sp>
    <dsp:sp modelId="{E443D0CF-1E63-421C-8277-88B2E9BE7F66}">
      <dsp:nvSpPr>
        <dsp:cNvPr id="0" name=""/>
        <dsp:cNvSpPr/>
      </dsp:nvSpPr>
      <dsp:spPr>
        <a:xfrm>
          <a:off x="446779" y="1894722"/>
          <a:ext cx="1133774" cy="756227"/>
        </a:xfrm>
        <a:prstGeom prst="rect">
          <a:avLst/>
        </a:prstGeom>
        <a:solidFill>
          <a:schemeClr val="accent2">
            <a:tint val="40000"/>
            <a:alpha val="90000"/>
            <a:hueOff val="-1319759"/>
            <a:satOff val="3329"/>
            <a:lumOff val="-118"/>
            <a:alphaOff val="0"/>
          </a:schemeClr>
        </a:solidFill>
        <a:ln w="19050" cap="flat" cmpd="sng" algn="ctr">
          <a:solidFill>
            <a:schemeClr val="accent2">
              <a:tint val="40000"/>
              <a:alpha val="90000"/>
              <a:hueOff val="-1319759"/>
              <a:satOff val="3329"/>
              <a:lumOff val="-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Chest pain </a:t>
          </a:r>
          <a:endParaRPr lang="en-US" sz="1100" kern="1200" dirty="0"/>
        </a:p>
      </dsp:txBody>
      <dsp:txXfrm>
        <a:off x="628183" y="1894722"/>
        <a:ext cx="952370" cy="756227"/>
      </dsp:txXfrm>
    </dsp:sp>
    <dsp:sp modelId="{C4BE8DAC-0620-40E6-B370-E62A36CBE03B}">
      <dsp:nvSpPr>
        <dsp:cNvPr id="0" name=""/>
        <dsp:cNvSpPr/>
      </dsp:nvSpPr>
      <dsp:spPr>
        <a:xfrm>
          <a:off x="-157900" y="0"/>
          <a:ext cx="921622" cy="90497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altLang="en-US" sz="1000" b="1" kern="1200" dirty="0"/>
            <a:t>1.</a:t>
          </a:r>
        </a:p>
        <a:p>
          <a:pPr marL="0" lvl="0" indent="0" algn="ctr" defTabSz="444500">
            <a:lnSpc>
              <a:spcPct val="90000"/>
            </a:lnSpc>
            <a:spcBef>
              <a:spcPct val="0"/>
            </a:spcBef>
            <a:spcAft>
              <a:spcPct val="35000"/>
            </a:spcAft>
            <a:buNone/>
          </a:pPr>
          <a:r>
            <a:rPr lang="en-US" altLang="en-US" sz="1000" b="1" kern="1200" dirty="0"/>
            <a:t>Symptoms</a:t>
          </a:r>
          <a:endParaRPr lang="en-US" sz="1000" kern="1200" dirty="0"/>
        </a:p>
      </dsp:txBody>
      <dsp:txXfrm>
        <a:off x="-22932" y="132531"/>
        <a:ext cx="651686" cy="639917"/>
      </dsp:txXfrm>
    </dsp:sp>
    <dsp:sp modelId="{9DBF7048-8C9C-4A38-B47F-937ECFC136A7}">
      <dsp:nvSpPr>
        <dsp:cNvPr id="0" name=""/>
        <dsp:cNvSpPr/>
      </dsp:nvSpPr>
      <dsp:spPr>
        <a:xfrm>
          <a:off x="2502177" y="382266"/>
          <a:ext cx="1133774" cy="756227"/>
        </a:xfrm>
        <a:prstGeom prst="rect">
          <a:avLst/>
        </a:prstGeom>
        <a:solidFill>
          <a:schemeClr val="accent2">
            <a:tint val="40000"/>
            <a:alpha val="90000"/>
            <a:hueOff val="-1979638"/>
            <a:satOff val="4993"/>
            <a:lumOff val="-177"/>
            <a:alphaOff val="0"/>
          </a:schemeClr>
        </a:solidFill>
        <a:ln w="19050" cap="flat" cmpd="sng" algn="ctr">
          <a:solidFill>
            <a:schemeClr val="accent2">
              <a:tint val="40000"/>
              <a:alpha val="90000"/>
              <a:hueOff val="-1979638"/>
              <a:satOff val="4993"/>
              <a:lumOff val="-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Cyanosis,</a:t>
          </a:r>
          <a:r>
            <a:rPr lang="ar-SA" altLang="en-US" sz="1100" kern="1200" dirty="0"/>
            <a:t> </a:t>
          </a:r>
          <a:r>
            <a:rPr lang="ar-SA" altLang="en-US" sz="1100" kern="1200" dirty="0">
              <a:solidFill>
                <a:srgbClr val="00CC00"/>
              </a:solidFill>
            </a:rPr>
            <a:t>ازرقاق للثة وأطراف الأصابع</a:t>
          </a:r>
          <a:endParaRPr lang="en-US" sz="1100" kern="1200" dirty="0">
            <a:solidFill>
              <a:srgbClr val="00CC00"/>
            </a:solidFill>
          </a:endParaRPr>
        </a:p>
      </dsp:txBody>
      <dsp:txXfrm>
        <a:off x="2683581" y="382266"/>
        <a:ext cx="952370" cy="756227"/>
      </dsp:txXfrm>
    </dsp:sp>
    <dsp:sp modelId="{9BC3E0E4-864D-40CB-982D-CDEF27D858E2}">
      <dsp:nvSpPr>
        <dsp:cNvPr id="0" name=""/>
        <dsp:cNvSpPr/>
      </dsp:nvSpPr>
      <dsp:spPr>
        <a:xfrm>
          <a:off x="2502177" y="1138494"/>
          <a:ext cx="1133774" cy="756227"/>
        </a:xfrm>
        <a:prstGeom prst="rect">
          <a:avLst/>
        </a:prstGeom>
        <a:solidFill>
          <a:schemeClr val="accent2">
            <a:tint val="40000"/>
            <a:alpha val="90000"/>
            <a:hueOff val="-2639518"/>
            <a:satOff val="6657"/>
            <a:lumOff val="-236"/>
            <a:alphaOff val="0"/>
          </a:schemeClr>
        </a:solidFill>
        <a:ln w="19050" cap="flat" cmpd="sng" algn="ctr">
          <a:solidFill>
            <a:schemeClr val="accent2">
              <a:tint val="40000"/>
              <a:alpha val="90000"/>
              <a:hueOff val="-2639518"/>
              <a:satOff val="6657"/>
              <a:lumOff val="-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Clubbing</a:t>
          </a:r>
        </a:p>
        <a:p>
          <a:pPr marL="0" lvl="0" indent="0" algn="l" defTabSz="488950">
            <a:lnSpc>
              <a:spcPct val="90000"/>
            </a:lnSpc>
            <a:spcBef>
              <a:spcPct val="0"/>
            </a:spcBef>
            <a:spcAft>
              <a:spcPct val="35000"/>
            </a:spcAft>
            <a:buNone/>
          </a:pPr>
          <a:r>
            <a:rPr lang="ar-SA" altLang="en-US" sz="1100" kern="1200" dirty="0"/>
            <a:t>*</a:t>
          </a:r>
          <a:r>
            <a:rPr lang="en-US" altLang="en-US" sz="1100" kern="1200" dirty="0"/>
            <a:t>see in picture  </a:t>
          </a:r>
          <a:endParaRPr lang="en-US" sz="1100" kern="1200" dirty="0"/>
        </a:p>
      </dsp:txBody>
      <dsp:txXfrm>
        <a:off x="2683581" y="1138494"/>
        <a:ext cx="952370" cy="756227"/>
      </dsp:txXfrm>
    </dsp:sp>
    <dsp:sp modelId="{AF43C6DE-AA58-49B7-97A3-449CF959089B}">
      <dsp:nvSpPr>
        <dsp:cNvPr id="0" name=""/>
        <dsp:cNvSpPr/>
      </dsp:nvSpPr>
      <dsp:spPr>
        <a:xfrm>
          <a:off x="2502177" y="1894722"/>
          <a:ext cx="1133774" cy="756227"/>
        </a:xfrm>
        <a:prstGeom prst="rect">
          <a:avLst/>
        </a:prstGeom>
        <a:solidFill>
          <a:schemeClr val="accent2">
            <a:tint val="40000"/>
            <a:alpha val="90000"/>
            <a:hueOff val="-3299397"/>
            <a:satOff val="8322"/>
            <a:lumOff val="-295"/>
            <a:alphaOff val="0"/>
          </a:schemeClr>
        </a:solidFill>
        <a:ln w="19050" cap="flat" cmpd="sng" algn="ctr">
          <a:solidFill>
            <a:schemeClr val="accent2">
              <a:tint val="40000"/>
              <a:alpha val="90000"/>
              <a:hueOff val="-3299397"/>
              <a:satOff val="8322"/>
              <a:lumOff val="-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Chest deformity </a:t>
          </a:r>
          <a:r>
            <a:rPr lang="en-US" altLang="en-US" sz="1100" kern="1200" dirty="0">
              <a:solidFill>
                <a:srgbClr val="00CC00"/>
              </a:solidFill>
            </a:rPr>
            <a:t>(like: kyphosis)</a:t>
          </a:r>
          <a:endParaRPr lang="en-US" sz="1100" kern="1200" dirty="0"/>
        </a:p>
      </dsp:txBody>
      <dsp:txXfrm>
        <a:off x="2683581" y="1894722"/>
        <a:ext cx="952370" cy="756227"/>
      </dsp:txXfrm>
    </dsp:sp>
    <dsp:sp modelId="{BCDE7B24-9E31-4D92-9EE8-B647722B38C0}">
      <dsp:nvSpPr>
        <dsp:cNvPr id="0" name=""/>
        <dsp:cNvSpPr/>
      </dsp:nvSpPr>
      <dsp:spPr>
        <a:xfrm>
          <a:off x="2502177" y="2650950"/>
          <a:ext cx="1133774" cy="756227"/>
        </a:xfrm>
        <a:prstGeom prst="rect">
          <a:avLst/>
        </a:prstGeom>
        <a:solidFill>
          <a:schemeClr val="accent2">
            <a:tint val="40000"/>
            <a:alpha val="90000"/>
            <a:hueOff val="-3959277"/>
            <a:satOff val="9986"/>
            <a:lumOff val="-354"/>
            <a:alphaOff val="0"/>
          </a:schemeClr>
        </a:solidFill>
        <a:ln w="19050" cap="flat" cmpd="sng" algn="ctr">
          <a:solidFill>
            <a:schemeClr val="accent2">
              <a:tint val="40000"/>
              <a:alpha val="90000"/>
              <a:hueOff val="-3959277"/>
              <a:satOff val="9986"/>
              <a:lumOff val="-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Diminished chest expansion</a:t>
          </a:r>
          <a:endParaRPr lang="en-US" sz="1100" kern="1200" dirty="0"/>
        </a:p>
      </dsp:txBody>
      <dsp:txXfrm>
        <a:off x="2683581" y="2650950"/>
        <a:ext cx="952370" cy="756227"/>
      </dsp:txXfrm>
    </dsp:sp>
    <dsp:sp modelId="{BC7CAD38-866E-40E1-9B57-7F41EB0D29A6}">
      <dsp:nvSpPr>
        <dsp:cNvPr id="0" name=""/>
        <dsp:cNvSpPr/>
      </dsp:nvSpPr>
      <dsp:spPr>
        <a:xfrm>
          <a:off x="3614671" y="2650912"/>
          <a:ext cx="1133774" cy="756227"/>
        </a:xfrm>
        <a:prstGeom prst="rect">
          <a:avLst/>
        </a:prstGeom>
        <a:solidFill>
          <a:schemeClr val="accent2">
            <a:tint val="40000"/>
            <a:alpha val="90000"/>
            <a:hueOff val="-4619156"/>
            <a:satOff val="11650"/>
            <a:lumOff val="-413"/>
            <a:alphaOff val="0"/>
          </a:schemeClr>
        </a:solidFill>
        <a:ln w="19050" cap="flat" cmpd="sng" algn="ctr">
          <a:solidFill>
            <a:schemeClr val="accent2">
              <a:tint val="40000"/>
              <a:alpha val="90000"/>
              <a:hueOff val="-4619156"/>
              <a:satOff val="11650"/>
              <a:lumOff val="-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Hyperinflation</a:t>
          </a:r>
          <a:endParaRPr lang="en-US" sz="1100" kern="1200" dirty="0"/>
        </a:p>
      </dsp:txBody>
      <dsp:txXfrm>
        <a:off x="3796075" y="2650912"/>
        <a:ext cx="952370" cy="756227"/>
      </dsp:txXfrm>
    </dsp:sp>
    <dsp:sp modelId="{8C37894A-3906-4374-BF83-B9ACA8D06047}">
      <dsp:nvSpPr>
        <dsp:cNvPr id="0" name=""/>
        <dsp:cNvSpPr/>
      </dsp:nvSpPr>
      <dsp:spPr>
        <a:xfrm>
          <a:off x="2500062" y="3408078"/>
          <a:ext cx="1125237" cy="705726"/>
        </a:xfrm>
        <a:prstGeom prst="rect">
          <a:avLst/>
        </a:prstGeom>
        <a:solidFill>
          <a:schemeClr val="accent2">
            <a:tint val="40000"/>
            <a:alpha val="90000"/>
            <a:hueOff val="-5279035"/>
            <a:satOff val="13314"/>
            <a:lumOff val="-472"/>
            <a:alphaOff val="0"/>
          </a:schemeClr>
        </a:solidFill>
        <a:ln w="19050" cap="flat" cmpd="sng" algn="ctr">
          <a:solidFill>
            <a:schemeClr val="accent2">
              <a:tint val="40000"/>
              <a:alpha val="90000"/>
              <a:hueOff val="-5279035"/>
              <a:satOff val="13314"/>
              <a:lumOff val="-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Diminished breath sounds </a:t>
          </a:r>
          <a:endParaRPr lang="en-US" sz="1100" kern="1200" dirty="0"/>
        </a:p>
      </dsp:txBody>
      <dsp:txXfrm>
        <a:off x="2680100" y="3408078"/>
        <a:ext cx="945199" cy="705726"/>
      </dsp:txXfrm>
    </dsp:sp>
    <dsp:sp modelId="{44ED155F-29AA-4972-8900-00EE1B6AB1CC}">
      <dsp:nvSpPr>
        <dsp:cNvPr id="0" name=""/>
        <dsp:cNvSpPr/>
      </dsp:nvSpPr>
      <dsp:spPr>
        <a:xfrm>
          <a:off x="3614671" y="3349251"/>
          <a:ext cx="1133774" cy="756227"/>
        </a:xfrm>
        <a:prstGeom prst="rect">
          <a:avLst/>
        </a:prstGeom>
        <a:solidFill>
          <a:schemeClr val="accent2">
            <a:tint val="40000"/>
            <a:alpha val="90000"/>
            <a:hueOff val="-5938915"/>
            <a:satOff val="14979"/>
            <a:lumOff val="-531"/>
            <a:alphaOff val="0"/>
          </a:schemeClr>
        </a:solidFill>
        <a:ln w="19050" cap="flat" cmpd="sng" algn="ctr">
          <a:solidFill>
            <a:schemeClr val="accent2">
              <a:tint val="40000"/>
              <a:alpha val="90000"/>
              <a:hueOff val="-5938915"/>
              <a:satOff val="14979"/>
              <a:lumOff val="-5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Prolongation of expiratory phase &amp; crackles  </a:t>
          </a:r>
          <a:endParaRPr lang="en-US" sz="1100" kern="1200" dirty="0"/>
        </a:p>
      </dsp:txBody>
      <dsp:txXfrm>
        <a:off x="3796075" y="3349251"/>
        <a:ext cx="952370" cy="756227"/>
      </dsp:txXfrm>
    </dsp:sp>
    <dsp:sp modelId="{C4D9B815-05B2-43B6-B246-A6A5302668E9}">
      <dsp:nvSpPr>
        <dsp:cNvPr id="0" name=""/>
        <dsp:cNvSpPr/>
      </dsp:nvSpPr>
      <dsp:spPr>
        <a:xfrm>
          <a:off x="1897497" y="79926"/>
          <a:ext cx="755849" cy="755849"/>
        </a:xfrm>
        <a:prstGeom prst="ellipse">
          <a:avLst/>
        </a:prstGeom>
        <a:solidFill>
          <a:schemeClr val="accent2">
            <a:hueOff val="-2847830"/>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t>2. Signs</a:t>
          </a:r>
          <a:endParaRPr lang="en-US" sz="1400" kern="1200" dirty="0"/>
        </a:p>
      </dsp:txBody>
      <dsp:txXfrm>
        <a:off x="2008189" y="190618"/>
        <a:ext cx="534465" cy="534465"/>
      </dsp:txXfrm>
    </dsp:sp>
    <dsp:sp modelId="{2ADC2DDB-B36F-45FD-B77D-922725132780}">
      <dsp:nvSpPr>
        <dsp:cNvPr id="0" name=""/>
        <dsp:cNvSpPr/>
      </dsp:nvSpPr>
      <dsp:spPr>
        <a:xfrm>
          <a:off x="6637665" y="826127"/>
          <a:ext cx="1397559" cy="756227"/>
        </a:xfrm>
        <a:prstGeom prst="rect">
          <a:avLst/>
        </a:prstGeom>
        <a:solidFill>
          <a:schemeClr val="accent2">
            <a:tint val="40000"/>
            <a:alpha val="90000"/>
            <a:hueOff val="-6598794"/>
            <a:satOff val="16643"/>
            <a:lumOff val="-590"/>
            <a:alphaOff val="0"/>
          </a:schemeClr>
        </a:solidFill>
        <a:ln w="19050" cap="flat" cmpd="sng" algn="ctr">
          <a:solidFill>
            <a:schemeClr val="accent2">
              <a:tint val="40000"/>
              <a:alpha val="90000"/>
              <a:hueOff val="-6598794"/>
              <a:satOff val="16643"/>
              <a:lumOff val="-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Hypoxemia (low</a:t>
          </a:r>
          <a:r>
            <a:rPr lang="ar-SA" altLang="en-US" sz="1100" kern="1200" dirty="0"/>
            <a:t> </a:t>
          </a:r>
          <a:r>
            <a:rPr lang="en-US" altLang="en-US" sz="1100" kern="1200" dirty="0"/>
            <a:t>O</a:t>
          </a:r>
          <a:r>
            <a:rPr lang="en-US" altLang="en-US" sz="900" kern="1200" dirty="0"/>
            <a:t>2</a:t>
          </a:r>
          <a:r>
            <a:rPr lang="en-US" altLang="en-US" sz="1100" kern="1200" dirty="0"/>
            <a:t> in blood) </a:t>
          </a:r>
          <a:endParaRPr lang="en-US" sz="1100" kern="1200" dirty="0"/>
        </a:p>
      </dsp:txBody>
      <dsp:txXfrm>
        <a:off x="6861274" y="826127"/>
        <a:ext cx="1173949" cy="756227"/>
      </dsp:txXfrm>
    </dsp:sp>
    <dsp:sp modelId="{3524F005-7FF6-4675-811C-1B97DA2227D0}">
      <dsp:nvSpPr>
        <dsp:cNvPr id="0" name=""/>
        <dsp:cNvSpPr/>
      </dsp:nvSpPr>
      <dsp:spPr>
        <a:xfrm>
          <a:off x="6403167" y="2135755"/>
          <a:ext cx="1722715" cy="434982"/>
        </a:xfrm>
        <a:prstGeom prst="rect">
          <a:avLst/>
        </a:prstGeom>
        <a:solidFill>
          <a:schemeClr val="accent2">
            <a:tint val="40000"/>
            <a:alpha val="90000"/>
            <a:hueOff val="-7258674"/>
            <a:satOff val="18307"/>
            <a:lumOff val="-649"/>
            <a:alphaOff val="0"/>
          </a:schemeClr>
        </a:solidFill>
        <a:ln w="19050" cap="flat" cmpd="sng" algn="ctr">
          <a:solidFill>
            <a:schemeClr val="accent2">
              <a:tint val="40000"/>
              <a:alpha val="90000"/>
              <a:hueOff val="-7258674"/>
              <a:satOff val="18307"/>
              <a:lumOff val="-6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rgbClr val="92D050"/>
              </a:solidFill>
            </a:rPr>
            <a:t>^= Low Ph (acid)</a:t>
          </a:r>
        </a:p>
      </dsp:txBody>
      <dsp:txXfrm>
        <a:off x="6678802" y="2135755"/>
        <a:ext cx="1447080" cy="434982"/>
      </dsp:txXfrm>
    </dsp:sp>
    <dsp:sp modelId="{79851B64-9D5D-4914-AC86-19725EB0D2BF}">
      <dsp:nvSpPr>
        <dsp:cNvPr id="0" name=""/>
        <dsp:cNvSpPr/>
      </dsp:nvSpPr>
      <dsp:spPr>
        <a:xfrm>
          <a:off x="6637665" y="1465699"/>
          <a:ext cx="1397559" cy="756227"/>
        </a:xfrm>
        <a:prstGeom prst="rect">
          <a:avLst/>
        </a:prstGeom>
        <a:solidFill>
          <a:schemeClr val="accent2">
            <a:tint val="40000"/>
            <a:alpha val="90000"/>
            <a:hueOff val="-7918553"/>
            <a:satOff val="19972"/>
            <a:lumOff val="-708"/>
            <a:alphaOff val="0"/>
          </a:schemeClr>
        </a:solidFill>
        <a:ln w="19050" cap="flat" cmpd="sng" algn="ctr">
          <a:solidFill>
            <a:schemeClr val="accent2">
              <a:tint val="40000"/>
              <a:alpha val="90000"/>
              <a:hueOff val="-7918553"/>
              <a:satOff val="19972"/>
              <a:lumOff val="-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altLang="en-US" sz="1100" kern="1200" dirty="0"/>
            <a:t>Hypercapnia (high</a:t>
          </a:r>
          <a:r>
            <a:rPr lang="ar-SA" altLang="en-US" sz="1100" kern="1200" dirty="0"/>
            <a:t> </a:t>
          </a:r>
          <a:r>
            <a:rPr lang="en-US" altLang="en-US" sz="1100" kern="1200" dirty="0"/>
            <a:t>CO</a:t>
          </a:r>
          <a:r>
            <a:rPr lang="en-US" altLang="en-US" sz="900" kern="1200" dirty="0"/>
            <a:t>2</a:t>
          </a:r>
          <a:r>
            <a:rPr lang="en-US" altLang="en-US" sz="1100" kern="1200" dirty="0"/>
            <a:t> in blood)</a:t>
          </a:r>
          <a:endParaRPr lang="en-US" sz="1100" kern="1200" dirty="0"/>
        </a:p>
      </dsp:txBody>
      <dsp:txXfrm>
        <a:off x="6861274" y="1465699"/>
        <a:ext cx="1173949" cy="756227"/>
      </dsp:txXfrm>
    </dsp:sp>
    <dsp:sp modelId="{F01CDEA5-2CDF-48B7-BFB4-EE600A4D2376}">
      <dsp:nvSpPr>
        <dsp:cNvPr id="0" name=""/>
        <dsp:cNvSpPr/>
      </dsp:nvSpPr>
      <dsp:spPr>
        <a:xfrm>
          <a:off x="6025039" y="125587"/>
          <a:ext cx="1035491" cy="1021138"/>
        </a:xfrm>
        <a:prstGeom prst="ellipse">
          <a:avLst/>
        </a:prstGeom>
        <a:solidFill>
          <a:schemeClr val="accent2">
            <a:hueOff val="-5695660"/>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altLang="en-US" sz="1200" b="1" kern="1200" dirty="0"/>
            <a:t>3. </a:t>
          </a:r>
        </a:p>
        <a:p>
          <a:pPr marL="0" lvl="0" indent="0" algn="ctr" defTabSz="533400">
            <a:lnSpc>
              <a:spcPct val="90000"/>
            </a:lnSpc>
            <a:spcBef>
              <a:spcPct val="0"/>
            </a:spcBef>
            <a:spcAft>
              <a:spcPct val="35000"/>
            </a:spcAft>
            <a:buNone/>
          </a:pPr>
          <a:r>
            <a:rPr lang="en-US" altLang="en-US" sz="1200" b="1" kern="1200" dirty="0"/>
            <a:t>Arterial Blood Gas Analysis</a:t>
          </a:r>
          <a:endParaRPr lang="en-US" sz="1200" kern="1200" dirty="0"/>
        </a:p>
      </dsp:txBody>
      <dsp:txXfrm>
        <a:off x="6176683" y="275129"/>
        <a:ext cx="732203" cy="722054"/>
      </dsp:txXfrm>
    </dsp:sp>
    <dsp:sp modelId="{2D38B38A-8754-4212-9C5E-ACF9CEEB9B6D}">
      <dsp:nvSpPr>
        <dsp:cNvPr id="0" name=""/>
        <dsp:cNvSpPr/>
      </dsp:nvSpPr>
      <dsp:spPr>
        <a:xfrm>
          <a:off x="375261" y="3296028"/>
          <a:ext cx="1133774" cy="756227"/>
        </a:xfrm>
        <a:prstGeom prst="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sp>
    <dsp:sp modelId="{8F0FFD80-BDA2-44C8-84F8-9E2E1276691C}">
      <dsp:nvSpPr>
        <dsp:cNvPr id="0" name=""/>
        <dsp:cNvSpPr/>
      </dsp:nvSpPr>
      <dsp:spPr>
        <a:xfrm>
          <a:off x="375265" y="3040417"/>
          <a:ext cx="1176533" cy="934192"/>
        </a:xfrm>
        <a:prstGeom prst="ellipse">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altLang="en-US" sz="1200" b="1" kern="1200" dirty="0"/>
            <a:t>4.</a:t>
          </a:r>
        </a:p>
        <a:p>
          <a:pPr marL="0" lvl="0" indent="0" algn="ctr" defTabSz="533400">
            <a:lnSpc>
              <a:spcPct val="90000"/>
            </a:lnSpc>
            <a:spcBef>
              <a:spcPct val="0"/>
            </a:spcBef>
            <a:spcAft>
              <a:spcPct val="35000"/>
            </a:spcAft>
            <a:buNone/>
          </a:pPr>
          <a:r>
            <a:rPr lang="en-US" altLang="en-US" sz="1200" b="1" kern="1200" dirty="0"/>
            <a:t>Abnormal Chest X Ray. </a:t>
          </a:r>
          <a:endParaRPr lang="en-US" sz="1200" kern="1200" dirty="0"/>
        </a:p>
      </dsp:txBody>
      <dsp:txXfrm>
        <a:off x="547564" y="3177226"/>
        <a:ext cx="831935" cy="660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49F87-C94D-4DA4-A830-8097BFD9F8F8}">
      <dsp:nvSpPr>
        <dsp:cNvPr id="0" name=""/>
        <dsp:cNvSpPr/>
      </dsp:nvSpPr>
      <dsp:spPr>
        <a:xfrm>
          <a:off x="1045202" y="0"/>
          <a:ext cx="4392488" cy="4392488"/>
        </a:xfrm>
        <a:prstGeom prst="triangle">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6753F-34AD-41E3-A6C4-EF82E20B9F0E}">
      <dsp:nvSpPr>
        <dsp:cNvPr id="0" name=""/>
        <dsp:cNvSpPr/>
      </dsp:nvSpPr>
      <dsp:spPr>
        <a:xfrm>
          <a:off x="1368147" y="539097"/>
          <a:ext cx="3754250" cy="556019"/>
        </a:xfrm>
        <a:prstGeom prst="round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Inadequate or </a:t>
          </a:r>
          <a:r>
            <a:rPr lang="en-US" sz="1800" b="1" kern="1200" dirty="0"/>
            <a:t>incomplete</a:t>
          </a:r>
          <a:r>
            <a:rPr lang="en-US" sz="1800" kern="1200" dirty="0"/>
            <a:t> inhalation.</a:t>
          </a:r>
        </a:p>
      </dsp:txBody>
      <dsp:txXfrm>
        <a:off x="1395290" y="566240"/>
        <a:ext cx="3699964" cy="501733"/>
      </dsp:txXfrm>
    </dsp:sp>
    <dsp:sp modelId="{F21B0197-3072-40A5-9CCA-1FE133349F0F}">
      <dsp:nvSpPr>
        <dsp:cNvPr id="0" name=""/>
        <dsp:cNvSpPr/>
      </dsp:nvSpPr>
      <dsp:spPr>
        <a:xfrm>
          <a:off x="1368147" y="1187170"/>
          <a:ext cx="3754250" cy="556019"/>
        </a:xfrm>
        <a:prstGeom prst="round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Additional</a:t>
          </a:r>
          <a:r>
            <a:rPr lang="en-US" sz="1800" kern="1200" dirty="0"/>
            <a:t> breath taken during the test.</a:t>
          </a:r>
        </a:p>
      </dsp:txBody>
      <dsp:txXfrm>
        <a:off x="1395290" y="1214313"/>
        <a:ext cx="3699964" cy="501733"/>
      </dsp:txXfrm>
    </dsp:sp>
    <dsp:sp modelId="{F79CDE30-59FF-48A2-9010-76E9484226D6}">
      <dsp:nvSpPr>
        <dsp:cNvPr id="0" name=""/>
        <dsp:cNvSpPr/>
      </dsp:nvSpPr>
      <dsp:spPr>
        <a:xfrm>
          <a:off x="1368147" y="1835242"/>
          <a:ext cx="3754250" cy="556019"/>
        </a:xfrm>
        <a:prstGeom prst="round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Lips </a:t>
          </a:r>
          <a:r>
            <a:rPr lang="en-US" sz="1800" b="1" kern="1200" dirty="0"/>
            <a:t>not sealed </a:t>
          </a:r>
          <a:r>
            <a:rPr lang="en-US" sz="1800" kern="1200" dirty="0"/>
            <a:t>around the mouth piece.</a:t>
          </a:r>
        </a:p>
      </dsp:txBody>
      <dsp:txXfrm>
        <a:off x="1395290" y="1862385"/>
        <a:ext cx="3699964" cy="501733"/>
      </dsp:txXfrm>
    </dsp:sp>
    <dsp:sp modelId="{85FE99B1-78D9-49F9-8493-F06F225DC1D5}">
      <dsp:nvSpPr>
        <dsp:cNvPr id="0" name=""/>
        <dsp:cNvSpPr/>
      </dsp:nvSpPr>
      <dsp:spPr>
        <a:xfrm>
          <a:off x="1368147" y="2483314"/>
          <a:ext cx="3754250" cy="556019"/>
        </a:xfrm>
        <a:prstGeom prst="round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Slow start </a:t>
          </a:r>
          <a:r>
            <a:rPr lang="en-US" sz="1800" kern="1200" dirty="0"/>
            <a:t>to forced exhalation.</a:t>
          </a:r>
        </a:p>
      </dsp:txBody>
      <dsp:txXfrm>
        <a:off x="1395290" y="2510457"/>
        <a:ext cx="3699964" cy="501733"/>
      </dsp:txXfrm>
    </dsp:sp>
    <dsp:sp modelId="{47CF958A-193B-4E84-84F1-319FA8353DBD}">
      <dsp:nvSpPr>
        <dsp:cNvPr id="0" name=""/>
        <dsp:cNvSpPr/>
      </dsp:nvSpPr>
      <dsp:spPr>
        <a:xfrm>
          <a:off x="1368147" y="3131386"/>
          <a:ext cx="3754250" cy="556019"/>
        </a:xfrm>
        <a:prstGeom prst="round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Some exhalation through the </a:t>
          </a:r>
          <a:r>
            <a:rPr lang="en-US" sz="1800" b="1" kern="1200" dirty="0"/>
            <a:t>nose</a:t>
          </a:r>
          <a:r>
            <a:rPr lang="en-US" sz="1800" kern="1200" dirty="0">
              <a:solidFill>
                <a:schemeClr val="bg1">
                  <a:lumMod val="50000"/>
                </a:schemeClr>
              </a:solidFill>
            </a:rPr>
            <a:t>(without nose clip)</a:t>
          </a:r>
          <a:r>
            <a:rPr lang="en-US" sz="1800" kern="1200" dirty="0"/>
            <a:t>.</a:t>
          </a:r>
        </a:p>
      </dsp:txBody>
      <dsp:txXfrm>
        <a:off x="1395290" y="3158529"/>
        <a:ext cx="3699964" cy="501733"/>
      </dsp:txXfrm>
    </dsp:sp>
    <dsp:sp modelId="{DDC5C596-7331-4707-99AD-AD522C3AC602}">
      <dsp:nvSpPr>
        <dsp:cNvPr id="0" name=""/>
        <dsp:cNvSpPr/>
      </dsp:nvSpPr>
      <dsp:spPr>
        <a:xfrm>
          <a:off x="1368147" y="3779458"/>
          <a:ext cx="3754250" cy="556019"/>
        </a:xfrm>
        <a:prstGeom prst="roundRect">
          <a:avLst/>
        </a:prstGeom>
        <a:solidFill>
          <a:schemeClr val="accent3">
            <a:alpha val="90000"/>
            <a:tint val="4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Coughing.</a:t>
          </a:r>
          <a:endParaRPr lang="en-US" sz="1800" kern="1200" dirty="0"/>
        </a:p>
      </dsp:txBody>
      <dsp:txXfrm>
        <a:off x="1395290" y="3806601"/>
        <a:ext cx="3699964" cy="5017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DACB5-E648-9E47-842A-A5679A5B5F21}">
      <dsp:nvSpPr>
        <dsp:cNvPr id="0" name=""/>
        <dsp:cNvSpPr/>
      </dsp:nvSpPr>
      <dsp:spPr>
        <a:xfrm>
          <a:off x="3168351" y="461"/>
          <a:ext cx="4752527" cy="1798917"/>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Septum</a:t>
          </a:r>
        </a:p>
        <a:p>
          <a:pPr marL="228600" lvl="1" indent="-228600" algn="l" defTabSz="889000">
            <a:lnSpc>
              <a:spcPct val="90000"/>
            </a:lnSpc>
            <a:spcBef>
              <a:spcPct val="0"/>
            </a:spcBef>
            <a:spcAft>
              <a:spcPct val="15000"/>
            </a:spcAft>
            <a:buChar char="•"/>
          </a:pPr>
          <a:r>
            <a:rPr lang="en-US" sz="2000" kern="1200" dirty="0"/>
            <a:t>Cough</a:t>
          </a:r>
        </a:p>
        <a:p>
          <a:pPr marL="228600" lvl="1" indent="-228600" algn="l" defTabSz="889000">
            <a:lnSpc>
              <a:spcPct val="90000"/>
            </a:lnSpc>
            <a:spcBef>
              <a:spcPct val="0"/>
            </a:spcBef>
            <a:spcAft>
              <a:spcPct val="15000"/>
            </a:spcAft>
            <a:buChar char="•"/>
          </a:pPr>
          <a:r>
            <a:rPr lang="en-US" sz="2000" kern="1200" dirty="0"/>
            <a:t>Dyspnea</a:t>
          </a:r>
        </a:p>
      </dsp:txBody>
      <dsp:txXfrm>
        <a:off x="3168351" y="225326"/>
        <a:ext cx="4077933" cy="1349187"/>
      </dsp:txXfrm>
    </dsp:sp>
    <dsp:sp modelId="{160AAD36-2520-5445-89E1-F676BF253D08}">
      <dsp:nvSpPr>
        <dsp:cNvPr id="0" name=""/>
        <dsp:cNvSpPr/>
      </dsp:nvSpPr>
      <dsp:spPr>
        <a:xfrm>
          <a:off x="0" y="0"/>
          <a:ext cx="3168351" cy="179891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Symptoms</a:t>
          </a:r>
        </a:p>
      </dsp:txBody>
      <dsp:txXfrm>
        <a:off x="87816" y="87816"/>
        <a:ext cx="2992719" cy="1623285"/>
      </dsp:txXfrm>
    </dsp:sp>
    <dsp:sp modelId="{C4ED96B2-E3C7-B14B-985A-B574B3EB6280}">
      <dsp:nvSpPr>
        <dsp:cNvPr id="0" name=""/>
        <dsp:cNvSpPr/>
      </dsp:nvSpPr>
      <dsp:spPr>
        <a:xfrm>
          <a:off x="3168351" y="1979270"/>
          <a:ext cx="4752527" cy="1798917"/>
        </a:xfrm>
        <a:prstGeom prst="rightArrow">
          <a:avLst>
            <a:gd name="adj1" fmla="val 75000"/>
            <a:gd name="adj2" fmla="val 5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Occupation</a:t>
          </a:r>
        </a:p>
        <a:p>
          <a:pPr marL="228600" lvl="1" indent="-228600" algn="l" defTabSz="889000">
            <a:lnSpc>
              <a:spcPct val="90000"/>
            </a:lnSpc>
            <a:spcBef>
              <a:spcPct val="0"/>
            </a:spcBef>
            <a:spcAft>
              <a:spcPct val="15000"/>
            </a:spcAft>
            <a:buChar char="•"/>
          </a:pPr>
          <a:r>
            <a:rPr lang="en-US" sz="2000" kern="1200" dirty="0"/>
            <a:t>Indoor/outdoor pollution</a:t>
          </a:r>
        </a:p>
        <a:p>
          <a:pPr marL="228600" lvl="1" indent="-228600" algn="l" defTabSz="889000">
            <a:lnSpc>
              <a:spcPct val="90000"/>
            </a:lnSpc>
            <a:spcBef>
              <a:spcPct val="0"/>
            </a:spcBef>
            <a:spcAft>
              <a:spcPct val="15000"/>
            </a:spcAft>
            <a:buChar char="•"/>
          </a:pPr>
          <a:r>
            <a:rPr lang="en-US" sz="2000" kern="1200" dirty="0"/>
            <a:t>Tobacco</a:t>
          </a:r>
        </a:p>
      </dsp:txBody>
      <dsp:txXfrm>
        <a:off x="3168351" y="2204135"/>
        <a:ext cx="4077933" cy="1349187"/>
      </dsp:txXfrm>
    </dsp:sp>
    <dsp:sp modelId="{2430FB3C-27CB-5641-B64C-7E29B7E16652}">
      <dsp:nvSpPr>
        <dsp:cNvPr id="0" name=""/>
        <dsp:cNvSpPr/>
      </dsp:nvSpPr>
      <dsp:spPr>
        <a:xfrm>
          <a:off x="0" y="1979270"/>
          <a:ext cx="3168351" cy="179891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Risk Factors</a:t>
          </a:r>
        </a:p>
      </dsp:txBody>
      <dsp:txXfrm>
        <a:off x="87816" y="2067086"/>
        <a:ext cx="2992719" cy="16232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C88EF-8247-8343-8852-44F523089EEB}" type="datetimeFigureOut">
              <a:rPr lang="en-US" smtClean="0"/>
              <a:t>2/18/2017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958A12-F33E-104B-8993-CBBCD0DE1F50}" type="slidenum">
              <a:rPr lang="en-US" smtClean="0"/>
              <a:t>‹#›</a:t>
            </a:fld>
            <a:endParaRPr lang="en-US"/>
          </a:p>
        </p:txBody>
      </p:sp>
    </p:spTree>
    <p:extLst>
      <p:ext uri="{BB962C8B-B14F-4D97-AF65-F5344CB8AC3E}">
        <p14:creationId xmlns:p14="http://schemas.microsoft.com/office/powerpoint/2010/main" val="73795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2/18/2017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9680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a:t>
            </a:fld>
            <a:endParaRPr lang="en-US"/>
          </a:p>
        </p:txBody>
      </p:sp>
    </p:spTree>
    <p:extLst>
      <p:ext uri="{BB962C8B-B14F-4D97-AF65-F5344CB8AC3E}">
        <p14:creationId xmlns:p14="http://schemas.microsoft.com/office/powerpoint/2010/main" val="117549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2/18/2017</a:t>
            </a:fld>
            <a:endParaRPr lang="en-US"/>
          </a:p>
        </p:txBody>
      </p:sp>
      <p:sp>
        <p:nvSpPr>
          <p:cNvPr id="17" name="Footer Placeholder 16"/>
          <p:cNvSpPr>
            <a:spLocks noGrp="1"/>
          </p:cNvSpPr>
          <p:nvPr>
            <p:ph type="ftr" sz="quarter" idx="11"/>
          </p:nvPr>
        </p:nvSpPr>
        <p:spPr>
          <a:xfrm>
            <a:off x="3863860" y="6355080"/>
            <a:ext cx="4631754" cy="365760"/>
          </a:xfrm>
        </p:spPr>
        <p:txBody>
          <a:bodyPr/>
          <a:lstStyle/>
          <a:p>
            <a:endParaRPr lang="en-US"/>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2/18/2017</a:t>
            </a:fld>
            <a:endParaRPr lang="en-US">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a:solidFill>
                  <a:srgbClr val="464653"/>
                </a:solidFill>
              </a:rPr>
              <a:t>خروج البوتاسيوم</a:t>
            </a:r>
            <a:endParaRPr lang="en-US">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2/18/2017</a:t>
            </a:fld>
            <a:endParaRPr lang="en-US">
              <a:solidFill>
                <a:srgbClr val="464653"/>
              </a:solidFill>
            </a:endParaRPr>
          </a:p>
        </p:txBody>
      </p:sp>
      <p:sp>
        <p:nvSpPr>
          <p:cNvPr id="5" name="Footer Placeholder 4"/>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2/18/2017</a:t>
            </a:fld>
            <a:endParaRPr lang="en-US">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a:solidFill>
                  <a:srgbClr val="DDE9EC"/>
                </a:solidFill>
              </a:rPr>
              <a:t>خروج البوتاسيوم</a:t>
            </a:r>
            <a:endParaRPr lang="en-US">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2/18/2017</a:t>
            </a:fld>
            <a:endParaRPr lang="en-US">
              <a:solidFill>
                <a:srgbClr val="464653"/>
              </a:solidFill>
            </a:endParaRPr>
          </a:p>
        </p:txBody>
      </p:sp>
      <p:sp>
        <p:nvSpPr>
          <p:cNvPr id="6" name="Footer Placeholder 5"/>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2/18/2017</a:t>
            </a:fld>
            <a:endParaRPr lang="en-US">
              <a:solidFill>
                <a:srgbClr val="464653"/>
              </a:solidFill>
            </a:endParaRPr>
          </a:p>
        </p:txBody>
      </p:sp>
      <p:sp>
        <p:nvSpPr>
          <p:cNvPr id="8" name="Footer Placeholder 7"/>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2/18/2017</a:t>
            </a:fld>
            <a:endParaRPr lang="en-US">
              <a:solidFill>
                <a:srgbClr val="464653"/>
              </a:solidFill>
            </a:endParaRPr>
          </a:p>
        </p:txBody>
      </p:sp>
      <p:sp>
        <p:nvSpPr>
          <p:cNvPr id="4" name="Footer Placeholder 3"/>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2/18/2017</a:t>
            </a:fld>
            <a:endParaRPr lang="en-US">
              <a:solidFill>
                <a:srgbClr val="464653"/>
              </a:solidFill>
            </a:endParaRPr>
          </a:p>
        </p:txBody>
      </p:sp>
      <p:sp>
        <p:nvSpPr>
          <p:cNvPr id="3" name="Footer Placeholder 2"/>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2/18/2017</a:t>
            </a:fld>
            <a:endParaRPr lang="en-US">
              <a:solidFill>
                <a:srgbClr val="464653"/>
              </a:solidFill>
            </a:endParaRPr>
          </a:p>
        </p:txBody>
      </p:sp>
      <p:sp>
        <p:nvSpPr>
          <p:cNvPr id="6" name="Footer Placeholder 5"/>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2/18/2017</a:t>
            </a:fld>
            <a:endParaRPr lang="en-US">
              <a:solidFill>
                <a:srgbClr val="DDE9EC"/>
              </a:solidFill>
            </a:endParaRPr>
          </a:p>
        </p:txBody>
      </p:sp>
      <p:sp>
        <p:nvSpPr>
          <p:cNvPr id="6" name="Footer Placeholder 5"/>
          <p:cNvSpPr>
            <a:spLocks noGrp="1"/>
          </p:cNvSpPr>
          <p:nvPr>
            <p:ph type="ftr" sz="quarter" idx="11"/>
          </p:nvPr>
        </p:nvSpPr>
        <p:spPr/>
        <p:txBody>
          <a:bodyPr/>
          <a:lstStyle/>
          <a:p>
            <a:r>
              <a:rPr lang="ar-SA">
                <a:solidFill>
                  <a:srgbClr val="DDE9EC"/>
                </a:solidFill>
              </a:rPr>
              <a:t>خروج البوتاسيوم</a:t>
            </a:r>
            <a:endParaRPr lang="en-US">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2/18/2017</a:t>
            </a:fld>
            <a:endParaRPr lang="en-US">
              <a:solidFill>
                <a:srgbClr val="464653"/>
              </a:solidFill>
            </a:endParaRPr>
          </a:p>
        </p:txBody>
      </p:sp>
      <p:sp>
        <p:nvSpPr>
          <p:cNvPr id="5" name="Footer Placeholder 4"/>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2/18/2017</a:t>
            </a:fld>
            <a:endParaRPr lang="en-US">
              <a:solidFill>
                <a:srgbClr val="464653"/>
              </a:solidFill>
            </a:endParaRPr>
          </a:p>
        </p:txBody>
      </p:sp>
      <p:sp>
        <p:nvSpPr>
          <p:cNvPr id="5" name="Footer Placeholder 4"/>
          <p:cNvSpPr>
            <a:spLocks noGrp="1"/>
          </p:cNvSpPr>
          <p:nvPr>
            <p:ph type="ftr" sz="quarter" idx="11"/>
          </p:nvPr>
        </p:nvSpPr>
        <p:spPr/>
        <p:txBody>
          <a:bodyPr/>
          <a:lstStyle/>
          <a:p>
            <a:r>
              <a:rPr lang="ar-SA">
                <a:solidFill>
                  <a:srgbClr val="464653"/>
                </a:solidFill>
              </a:rPr>
              <a:t>خروج البوتاسيوم</a:t>
            </a:r>
            <a:endParaRPr lang="en-US">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B64C08D0-C879-E542-9840-0F6E69837A08}" type="datetime1">
              <a:rPr lang="en-US" smtClean="0">
                <a:solidFill>
                  <a:srgbClr val="464653"/>
                </a:solidFill>
              </a:rPr>
              <a:pPr/>
              <a:t>2/18/2017</a:t>
            </a:fld>
            <a:endParaRPr lang="en-US">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621114" y="6355080"/>
            <a:ext cx="1625177" cy="365760"/>
          </a:xfrm>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21" name="Rectangle 20"/>
          <p:cNvSpPr/>
          <p:nvPr/>
        </p:nvSpPr>
        <p:spPr>
          <a:xfrm>
            <a:off x="1206186" y="3648076"/>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
        <p:nvSpPr>
          <p:cNvPr id="22" name="Rectangle 21"/>
          <p:cNvSpPr/>
          <p:nvPr/>
        </p:nvSpPr>
        <p:spPr>
          <a:xfrm>
            <a:off x="1206186" y="3648076"/>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Tree>
    <p:extLst>
      <p:ext uri="{BB962C8B-B14F-4D97-AF65-F5344CB8AC3E}">
        <p14:creationId xmlns:p14="http://schemas.microsoft.com/office/powerpoint/2010/main" val="178296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3BA271-7C91-0F42-B575-889E4E727B6B}" type="datetime1">
              <a:rPr lang="en-US" smtClean="0">
                <a:solidFill>
                  <a:srgbClr val="464653"/>
                </a:solidFill>
              </a:rPr>
              <a:pPr/>
              <a:t>2/18/2017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609441"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7430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304BCB9B-6111-1045-8A36-2175857502F2}" type="datetime1">
              <a:rPr lang="en-US" smtClean="0">
                <a:solidFill>
                  <a:srgbClr val="DDE9EC"/>
                </a:solidFill>
              </a:rPr>
              <a:pPr/>
              <a:t>2/18/2017</a:t>
            </a:fld>
            <a:endParaRPr lang="en-US">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Tree>
    <p:extLst>
      <p:ext uri="{BB962C8B-B14F-4D97-AF65-F5344CB8AC3E}">
        <p14:creationId xmlns:p14="http://schemas.microsoft.com/office/powerpoint/2010/main" val="16056245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213354A-F598-8C43-A15D-71696AE83706}" type="datetime1">
              <a:rPr lang="en-US" smtClean="0">
                <a:solidFill>
                  <a:srgbClr val="464653"/>
                </a:solidFill>
              </a:rPr>
              <a:pPr/>
              <a:t>2/18/2017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49180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2" y="1285876"/>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8"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2BBF658-80C4-9A42-A041-EB2B7C915F46}" type="datetime1">
              <a:rPr lang="en-US" smtClean="0">
                <a:solidFill>
                  <a:srgbClr val="464653"/>
                </a:solidFill>
              </a:rPr>
              <a:pPr/>
              <a:t>2/18/2017</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1598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83213F-2A2B-764D-8F59-FF56106E2352}" type="datetime1">
              <a:rPr lang="en-US" smtClean="0">
                <a:solidFill>
                  <a:srgbClr val="464653"/>
                </a:solidFill>
              </a:rPr>
              <a:pPr/>
              <a:t>2/18/2017</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Tree>
    <p:extLst>
      <p:ext uri="{BB962C8B-B14F-4D97-AF65-F5344CB8AC3E}">
        <p14:creationId xmlns:p14="http://schemas.microsoft.com/office/powerpoint/2010/main" val="3706194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9EB47-8CA1-E241-81AA-BF211BB8BE87}" type="datetime1">
              <a:rPr lang="en-US" smtClean="0">
                <a:solidFill>
                  <a:srgbClr val="464653"/>
                </a:solidFill>
              </a:rPr>
              <a:pPr/>
              <a:t>2/18/2017</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black"/>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Tree>
    <p:extLst>
      <p:ext uri="{BB962C8B-B14F-4D97-AF65-F5344CB8AC3E}">
        <p14:creationId xmlns:p14="http://schemas.microsoft.com/office/powerpoint/2010/main" val="233400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2/18/2017</a:t>
            </a:fld>
            <a:endParaRPr lang="en-US"/>
          </a:p>
        </p:txBody>
      </p:sp>
      <p:sp>
        <p:nvSpPr>
          <p:cNvPr id="5" name="Footer Placeholder 4"/>
          <p:cNvSpPr>
            <a:spLocks noGrp="1"/>
          </p:cNvSpPr>
          <p:nvPr>
            <p:ph type="ftr" sz="quarter" idx="11"/>
          </p:nvPr>
        </p:nvSpPr>
        <p:spPr>
          <a:xfrm>
            <a:off x="3863860" y="6355080"/>
            <a:ext cx="4631754" cy="365760"/>
          </a:xfrm>
        </p:spPr>
        <p:txBody>
          <a:bodyPr/>
          <a:lstStyle/>
          <a:p>
            <a:endParaRPr lang="en-US"/>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4"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04"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977D374-6B60-964C-B2F4-E549F7578D1B}" type="datetime1">
              <a:rPr lang="en-US" smtClean="0">
                <a:solidFill>
                  <a:srgbClr val="464653"/>
                </a:solidFill>
              </a:rPr>
              <a:pPr/>
              <a:t>2/18/2017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black"/>
              </a:solidFill>
            </a:endParaRPr>
          </a:p>
        </p:txBody>
      </p:sp>
      <p:sp>
        <p:nvSpPr>
          <p:cNvPr id="10" name="Straight Connector 9"/>
          <p:cNvSpPr>
            <a:spLocks noChangeShapeType="1"/>
          </p:cNvSpPr>
          <p:nvPr/>
        </p:nvSpPr>
        <p:spPr bwMode="auto">
          <a:xfrm rot="5400000">
            <a:off x="5217888" y="3324226"/>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black"/>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96600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1"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609441"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CDD941-76A5-A241-B447-A1CE159A0342}" type="datetime1">
              <a:rPr lang="en-US" smtClean="0">
                <a:solidFill>
                  <a:srgbClr val="DDE9EC"/>
                </a:solidFill>
              </a:rPr>
              <a:pPr/>
              <a:t>2/18/2017</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white"/>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
        <p:nvSpPr>
          <p:cNvPr id="10" name="Rectangle 9"/>
          <p:cNvSpPr/>
          <p:nvPr/>
        </p:nvSpPr>
        <p:spPr>
          <a:xfrm>
            <a:off x="609441"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Tree>
    <p:extLst>
      <p:ext uri="{BB962C8B-B14F-4D97-AF65-F5344CB8AC3E}">
        <p14:creationId xmlns:p14="http://schemas.microsoft.com/office/powerpoint/2010/main" val="11145326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6149EB-A92E-3D45-BAC7-704E8D6C2960}" type="datetime1">
              <a:rPr lang="en-US" smtClean="0">
                <a:solidFill>
                  <a:srgbClr val="464653"/>
                </a:solidFill>
              </a:rPr>
              <a:pPr/>
              <a:t>2/18/2017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05139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4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136425-5021-AF43-A9FA-4749525A765C}" type="datetime1">
              <a:rPr lang="en-US" smtClean="0">
                <a:solidFill>
                  <a:srgbClr val="464653"/>
                </a:solidFill>
              </a:rPr>
              <a:pPr/>
              <a:t>2/18/2017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black"/>
              </a:solidFill>
            </a:endParaRPr>
          </a:p>
        </p:txBody>
      </p:sp>
      <p:sp>
        <p:nvSpPr>
          <p:cNvPr id="8" name="Isosceles Triangle 7"/>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black"/>
              </a:solidFill>
            </a:endParaRPr>
          </a:p>
        </p:txBody>
      </p:sp>
    </p:spTree>
    <p:extLst>
      <p:ext uri="{BB962C8B-B14F-4D97-AF65-F5344CB8AC3E}">
        <p14:creationId xmlns:p14="http://schemas.microsoft.com/office/powerpoint/2010/main" val="281926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2/18/2017</a:t>
            </a:fld>
            <a:endParaRPr lang="en-US"/>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2/18/2017</a:t>
            </a:fld>
            <a:endParaRPr lang="en-US">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a:solidFill>
                  <a:srgbClr val="464653"/>
                </a:solidFill>
              </a:rPr>
              <a:t>خروج البوتاسيوم</a:t>
            </a:r>
            <a:endParaRPr lang="en-US">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1"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78" y="6356350"/>
            <a:ext cx="3051269" cy="365760"/>
          </a:xfrm>
          <a:prstGeom prst="rect">
            <a:avLst/>
          </a:prstGeom>
        </p:spPr>
        <p:txBody>
          <a:bodyPr vert="horz"/>
          <a:lstStyle>
            <a:lvl1pPr algn="l" eaLnBrk="1" latinLnBrk="0" hangingPunct="1">
              <a:defRPr kumimoji="0" sz="1400">
                <a:solidFill>
                  <a:schemeClr val="tx2"/>
                </a:solidFill>
              </a:defRPr>
            </a:lvl1pPr>
          </a:lstStyle>
          <a:p>
            <a:pPr defTabSz="914363"/>
            <a:fld id="{BC094056-4694-C042-A24C-056DE5DC516C}" type="datetime1">
              <a:rPr lang="en-US" smtClean="0">
                <a:solidFill>
                  <a:srgbClr val="464653"/>
                </a:solidFill>
              </a:rPr>
              <a:pPr defTabSz="914363"/>
              <a:t>2/18/2017</a:t>
            </a:fld>
            <a:endParaRPr lang="en-US">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363"/>
            <a:endParaRPr lang="en-US">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363"/>
            <a:fld id="{4929A69E-7D8F-4515-9605-0315ABD4F316}" type="slidenum">
              <a:rPr lang="en-US" smtClean="0">
                <a:solidFill>
                  <a:srgbClr val="464653"/>
                </a:solidFill>
              </a:rPr>
              <a:pPr defTabSz="914363"/>
              <a:t>‹#›</a:t>
            </a:fld>
            <a:endParaRPr lang="en-US">
              <a:solidFill>
                <a:srgbClr val="464653"/>
              </a:solidFill>
            </a:endParaRPr>
          </a:p>
        </p:txBody>
      </p:sp>
      <p:sp>
        <p:nvSpPr>
          <p:cNvPr id="28" name="Straight Connector 2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black"/>
              </a:solidFill>
            </a:endParaRPr>
          </a:p>
        </p:txBody>
      </p:sp>
      <p:sp>
        <p:nvSpPr>
          <p:cNvPr id="29" name="Straight Connector 28"/>
          <p:cNvSpPr>
            <a:spLocks noChangeShapeType="1"/>
          </p:cNvSpPr>
          <p:nvPr/>
        </p:nvSpPr>
        <p:spPr bwMode="auto">
          <a:xfrm>
            <a:off x="609441"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a:solidFill>
                <a:prstClr val="black"/>
              </a:solidFill>
            </a:endParaRPr>
          </a:p>
        </p:txBody>
      </p:sp>
      <p:sp>
        <p:nvSpPr>
          <p:cNvPr id="10" name="Isosceles Triangle 9"/>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a:solidFill>
                <a:prstClr val="white"/>
              </a:solidFill>
            </a:endParaRPr>
          </a:p>
        </p:txBody>
      </p:sp>
    </p:spTree>
    <p:extLst>
      <p:ext uri="{BB962C8B-B14F-4D97-AF65-F5344CB8AC3E}">
        <p14:creationId xmlns:p14="http://schemas.microsoft.com/office/powerpoint/2010/main" val="62889243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lineexambuilder.com/lung-function-in-health-and-disease/exam-128572"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13.xml"/><Relationship Id="rId6" Type="http://schemas.openxmlformats.org/officeDocument/2006/relationships/hyperlink" Target="https://www.youtube.com/watch?v=JOFfuTi-Cko" TargetMode="External"/><Relationship Id="rId5" Type="http://schemas.openxmlformats.org/officeDocument/2006/relationships/hyperlink" Target="https://www.youtube.com/watch?v=T1G9Rl65M-Q" TargetMode="External"/><Relationship Id="rId4" Type="http://schemas.openxmlformats.org/officeDocument/2006/relationships/hyperlink" Target="https://www.youtube.com/watch?v=NfCsxEzn-c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664" y="1839723"/>
            <a:ext cx="2257275" cy="1373253"/>
          </a:xfrm>
          <a:prstGeom prst="rect">
            <a:avLst/>
          </a:prstGeom>
        </p:spPr>
      </p:pic>
      <p:sp>
        <p:nvSpPr>
          <p:cNvPr id="2" name="Title 1"/>
          <p:cNvSpPr>
            <a:spLocks noGrp="1"/>
          </p:cNvSpPr>
          <p:nvPr>
            <p:ph type="ctrTitle"/>
          </p:nvPr>
        </p:nvSpPr>
        <p:spPr>
          <a:xfrm>
            <a:off x="2317208" y="1916835"/>
            <a:ext cx="7770376" cy="1470025"/>
          </a:xfrm>
        </p:spPr>
        <p:txBody>
          <a:bodyPr>
            <a:noAutofit/>
          </a:bodyPr>
          <a:lstStyle/>
          <a:p>
            <a:pPr algn="ctr"/>
            <a:r>
              <a:rPr lang="en-US" sz="4000" b="1" dirty="0">
                <a:solidFill>
                  <a:schemeClr val="accent2">
                    <a:lumMod val="75000"/>
                  </a:schemeClr>
                </a:solidFill>
                <a:latin typeface="Arial Black" panose="020B0A04020102020204" pitchFamily="34" charset="0"/>
              </a:rPr>
              <a:t>Lung Function in Health and Disease</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Respiratory Block Lecture 4</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15" y="332656"/>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0030761" y="630215"/>
            <a:ext cx="1795082" cy="1061065"/>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780" y="1883586"/>
            <a:ext cx="1814089" cy="1510691"/>
          </a:xfrm>
          <a:prstGeom prst="rect">
            <a:avLst/>
          </a:prstGeom>
        </p:spPr>
      </p:pic>
    </p:spTree>
    <p:extLst>
      <p:ext uri="{BB962C8B-B14F-4D97-AF65-F5344CB8AC3E}">
        <p14:creationId xmlns:p14="http://schemas.microsoft.com/office/powerpoint/2010/main" val="57735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4_04"/>
          <p:cNvPicPr>
            <a:picLocks noChangeAspect="1" noChangeArrowheads="1"/>
          </p:cNvPicPr>
          <p:nvPr/>
        </p:nvPicPr>
        <p:blipFill rotWithShape="1">
          <a:blip r:embed="rId2" cstate="print"/>
          <a:srcRect r="-158" b="33123"/>
          <a:stretch/>
        </p:blipFill>
        <p:spPr bwMode="auto">
          <a:xfrm>
            <a:off x="4438228" y="101711"/>
            <a:ext cx="6977055" cy="2924737"/>
          </a:xfrm>
          <a:prstGeom prst="rect">
            <a:avLst/>
          </a:prstGeom>
          <a:noFill/>
          <a:ln w="9525">
            <a:noFill/>
            <a:miter lim="800000"/>
            <a:headEnd/>
            <a:tailEnd/>
          </a:ln>
        </p:spPr>
      </p:pic>
      <p:sp>
        <p:nvSpPr>
          <p:cNvPr id="6" name="Line Callout 1 5"/>
          <p:cNvSpPr/>
          <p:nvPr/>
        </p:nvSpPr>
        <p:spPr>
          <a:xfrm>
            <a:off x="5257259" y="1162544"/>
            <a:ext cx="936104" cy="288032"/>
          </a:xfrm>
          <a:prstGeom prst="borderCallout1">
            <a:avLst>
              <a:gd name="adj1" fmla="val 18750"/>
              <a:gd name="adj2" fmla="val -8333"/>
              <a:gd name="adj3" fmla="val 145668"/>
              <a:gd name="adj4" fmla="val -31043"/>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inspiration</a:t>
            </a:r>
          </a:p>
        </p:txBody>
      </p:sp>
      <p:sp>
        <p:nvSpPr>
          <p:cNvPr id="7" name="Line Callout 1 6"/>
          <p:cNvSpPr/>
          <p:nvPr/>
        </p:nvSpPr>
        <p:spPr>
          <a:xfrm>
            <a:off x="5257259" y="2204951"/>
            <a:ext cx="936104" cy="288032"/>
          </a:xfrm>
          <a:prstGeom prst="borderCallout1">
            <a:avLst>
              <a:gd name="adj1" fmla="val 18750"/>
              <a:gd name="adj2" fmla="val -8333"/>
              <a:gd name="adj3" fmla="val -48602"/>
              <a:gd name="adj4" fmla="val -32501"/>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expiration</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2" name="Title 1"/>
          <p:cNvSpPr>
            <a:spLocks noGrp="1"/>
          </p:cNvSpPr>
          <p:nvPr>
            <p:ph type="title" idx="4294967295"/>
          </p:nvPr>
        </p:nvSpPr>
        <p:spPr>
          <a:xfrm>
            <a:off x="161364" y="2780928"/>
            <a:ext cx="4824413" cy="990600"/>
          </a:xfrm>
        </p:spPr>
        <p:txBody>
          <a:bodyPr>
            <a:normAutofit/>
          </a:bodyPr>
          <a:lstStyle/>
          <a:p>
            <a:r>
              <a:rPr lang="en-US" sz="2800" u="sng" dirty="0"/>
              <a:t>Result classification:</a:t>
            </a:r>
          </a:p>
        </p:txBody>
      </p:sp>
      <p:sp>
        <p:nvSpPr>
          <p:cNvPr id="8" name="Line Callout 1 7"/>
          <p:cNvSpPr/>
          <p:nvPr/>
        </p:nvSpPr>
        <p:spPr>
          <a:xfrm>
            <a:off x="5810206" y="5634832"/>
            <a:ext cx="2016224" cy="609487"/>
          </a:xfrm>
          <a:prstGeom prst="borderCallout1">
            <a:avLst>
              <a:gd name="adj1" fmla="val 18750"/>
              <a:gd name="adj2" fmla="val -8333"/>
              <a:gd name="adj3" fmla="val 110610"/>
              <a:gd name="adj4" fmla="val -8271"/>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solidFill>
                  <a:srgbClr val="92D050"/>
                </a:solidFill>
              </a:rPr>
              <a:t>Respiration is </a:t>
            </a:r>
            <a:r>
              <a:rPr lang="en-US" sz="1200" dirty="0">
                <a:solidFill>
                  <a:srgbClr val="92D050"/>
                </a:solidFill>
                <a:latin typeface="inherit"/>
              </a:rPr>
              <a:t>against</a:t>
            </a:r>
            <a:r>
              <a:rPr lang="en-US" sz="800" dirty="0">
                <a:solidFill>
                  <a:srgbClr val="92D050"/>
                </a:solidFill>
              </a:rPr>
              <a:t> </a:t>
            </a:r>
            <a:r>
              <a:rPr lang="en-US" sz="1200" dirty="0">
                <a:solidFill>
                  <a:srgbClr val="92D050"/>
                </a:solidFill>
              </a:rPr>
              <a:t>resistant; curve is concave</a:t>
            </a:r>
          </a:p>
        </p:txBody>
      </p:sp>
      <p:sp>
        <p:nvSpPr>
          <p:cNvPr id="10" name="Line Callout 1 9"/>
          <p:cNvSpPr/>
          <p:nvPr/>
        </p:nvSpPr>
        <p:spPr>
          <a:xfrm>
            <a:off x="7980892" y="5634833"/>
            <a:ext cx="1552588" cy="609487"/>
          </a:xfrm>
          <a:prstGeom prst="borderCallout1">
            <a:avLst>
              <a:gd name="adj1" fmla="val 18750"/>
              <a:gd name="adj2" fmla="val -8333"/>
              <a:gd name="adj3" fmla="val 110610"/>
              <a:gd name="adj4" fmla="val -8271"/>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ar-SA" sz="1200" dirty="0">
                <a:solidFill>
                  <a:srgbClr val="92D050"/>
                </a:solidFill>
              </a:rPr>
              <a:t>يشبه الطبيعي لكن صغير</a:t>
            </a:r>
            <a:endParaRPr lang="en-US" sz="1200" dirty="0">
              <a:solidFill>
                <a:srgbClr val="92D050"/>
              </a:solidFill>
            </a:endParaRPr>
          </a:p>
        </p:txBody>
      </p:sp>
      <p:sp>
        <p:nvSpPr>
          <p:cNvPr id="11" name="Line Callout 1 10"/>
          <p:cNvSpPr/>
          <p:nvPr/>
        </p:nvSpPr>
        <p:spPr>
          <a:xfrm>
            <a:off x="9755261" y="5577371"/>
            <a:ext cx="1816281" cy="609487"/>
          </a:xfrm>
          <a:prstGeom prst="borderCallout1">
            <a:avLst>
              <a:gd name="adj1" fmla="val 18750"/>
              <a:gd name="adj2" fmla="val -8333"/>
              <a:gd name="adj3" fmla="val 110610"/>
              <a:gd name="adj4" fmla="val -8271"/>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ar-SA" sz="1200" dirty="0">
                <a:solidFill>
                  <a:srgbClr val="92D050"/>
                </a:solidFill>
              </a:rPr>
              <a:t>جامع الاثنين (صغير ومقعر)</a:t>
            </a:r>
            <a:endParaRPr lang="en-US" sz="1200" dirty="0">
              <a:solidFill>
                <a:srgbClr val="92D050"/>
              </a:solidFill>
            </a:endParaRPr>
          </a:p>
        </p:txBody>
      </p:sp>
      <p:pic>
        <p:nvPicPr>
          <p:cNvPr id="13" name="Picture 5" descr="f4_04"/>
          <p:cNvPicPr>
            <a:picLocks noChangeAspect="1" noChangeArrowheads="1"/>
          </p:cNvPicPr>
          <p:nvPr/>
        </p:nvPicPr>
        <p:blipFill rotWithShape="1">
          <a:blip r:embed="rId2" cstate="print"/>
          <a:srcRect l="210" t="64595" r="259" b="-3508"/>
          <a:stretch/>
        </p:blipFill>
        <p:spPr bwMode="auto">
          <a:xfrm>
            <a:off x="4438228" y="4337530"/>
            <a:ext cx="7279393" cy="1239841"/>
          </a:xfrm>
          <a:prstGeom prst="rect">
            <a:avLst/>
          </a:prstGeom>
          <a:noFill/>
          <a:ln w="9525">
            <a:noFill/>
            <a:miter lim="800000"/>
            <a:headEnd/>
            <a:tailEnd/>
          </a:ln>
        </p:spPr>
      </p:pic>
      <p:sp>
        <p:nvSpPr>
          <p:cNvPr id="14" name="Rectangle 13"/>
          <p:cNvSpPr/>
          <p:nvPr/>
        </p:nvSpPr>
        <p:spPr>
          <a:xfrm>
            <a:off x="8127472" y="1868230"/>
            <a:ext cx="1868012" cy="338554"/>
          </a:xfrm>
          <a:prstGeom prst="rect">
            <a:avLst/>
          </a:prstGeom>
        </p:spPr>
        <p:txBody>
          <a:bodyPr wrap="none">
            <a:spAutoFit/>
          </a:bodyPr>
          <a:lstStyle/>
          <a:p>
            <a:pPr>
              <a:spcBef>
                <a:spcPct val="0"/>
              </a:spcBef>
              <a:buFontTx/>
              <a:buNone/>
            </a:pPr>
            <a:r>
              <a:rPr lang="en-US" altLang="en-US" sz="1600" dirty="0">
                <a:solidFill>
                  <a:srgbClr val="FF0000"/>
                </a:solidFill>
              </a:rPr>
              <a:t>Flow Volume Curve </a:t>
            </a:r>
          </a:p>
        </p:txBody>
      </p:sp>
      <p:sp>
        <p:nvSpPr>
          <p:cNvPr id="15" name="Line Callout 1 14"/>
          <p:cNvSpPr/>
          <p:nvPr/>
        </p:nvSpPr>
        <p:spPr>
          <a:xfrm>
            <a:off x="6444832" y="3020111"/>
            <a:ext cx="1098572" cy="1038665"/>
          </a:xfrm>
          <a:prstGeom prst="borderCallout1">
            <a:avLst>
              <a:gd name="adj1" fmla="val 18750"/>
              <a:gd name="adj2" fmla="val -8333"/>
              <a:gd name="adj3" fmla="val 110610"/>
              <a:gd name="adj4" fmla="val -8271"/>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1200" dirty="0">
                <a:solidFill>
                  <a:srgbClr val="92D050"/>
                </a:solidFill>
                <a:latin typeface="Times New Roman" charset="0"/>
                <a:cs typeface="Times New Roman" charset="0"/>
              </a:rPr>
              <a:t>In obstructive pattern: FVC, FEV1 and ratio decreases</a:t>
            </a:r>
            <a:endParaRPr lang="en-US" sz="1200" dirty="0">
              <a:solidFill>
                <a:srgbClr val="92D050"/>
              </a:solidFill>
            </a:endParaRPr>
          </a:p>
        </p:txBody>
      </p:sp>
      <p:sp>
        <p:nvSpPr>
          <p:cNvPr id="16" name="Line Callout 1 15"/>
          <p:cNvSpPr/>
          <p:nvPr/>
        </p:nvSpPr>
        <p:spPr>
          <a:xfrm>
            <a:off x="8035029" y="3020111"/>
            <a:ext cx="1444314" cy="1038665"/>
          </a:xfrm>
          <a:prstGeom prst="borderCallout1">
            <a:avLst>
              <a:gd name="adj1" fmla="val 18750"/>
              <a:gd name="adj2" fmla="val -8333"/>
              <a:gd name="adj3" fmla="val 110610"/>
              <a:gd name="adj4" fmla="val -8271"/>
            </a:avLst>
          </a:prstGeom>
          <a:ln w="28575"/>
        </p:spPr>
        <p:style>
          <a:lnRef idx="2">
            <a:schemeClr val="accent3"/>
          </a:lnRef>
          <a:fillRef idx="1">
            <a:schemeClr val="lt1"/>
          </a:fillRef>
          <a:effectRef idx="0">
            <a:schemeClr val="accent3"/>
          </a:effectRef>
          <a:fontRef idx="minor">
            <a:schemeClr val="dk1"/>
          </a:fontRef>
        </p:style>
        <p:txBody>
          <a:bodyPr rtlCol="0" anchor="ctr"/>
          <a:lstStyle/>
          <a:p>
            <a:r>
              <a:rPr lang="en-US" altLang="en-US" sz="1200" dirty="0">
                <a:solidFill>
                  <a:srgbClr val="92D050"/>
                </a:solidFill>
                <a:latin typeface="Times New Roman" charset="0"/>
                <a:cs typeface="Times New Roman" charset="0"/>
              </a:rPr>
              <a:t>In restrictive pattern FVC FEV1 decrease and </a:t>
            </a:r>
            <a:r>
              <a:rPr lang="en-US" altLang="en-US" sz="1200" dirty="0">
                <a:solidFill>
                  <a:srgbClr val="FF0000"/>
                </a:solidFill>
                <a:latin typeface="Times New Roman" charset="0"/>
                <a:cs typeface="Times New Roman" charset="0"/>
              </a:rPr>
              <a:t>ratio increases or normal</a:t>
            </a:r>
            <a:endParaRPr lang="ar-SA" altLang="en-US" sz="1200" dirty="0">
              <a:solidFill>
                <a:srgbClr val="FF0000"/>
              </a:solidFill>
              <a:latin typeface="Times New Roman" charset="0"/>
              <a:cs typeface="Times New Roman" charset="0"/>
            </a:endParaRPr>
          </a:p>
        </p:txBody>
      </p:sp>
      <p:sp>
        <p:nvSpPr>
          <p:cNvPr id="17" name="Line Callout 1 16"/>
          <p:cNvSpPr/>
          <p:nvPr/>
        </p:nvSpPr>
        <p:spPr>
          <a:xfrm>
            <a:off x="10015330" y="3020110"/>
            <a:ext cx="1296144" cy="1038665"/>
          </a:xfrm>
          <a:prstGeom prst="borderCallout1">
            <a:avLst>
              <a:gd name="adj1" fmla="val 18750"/>
              <a:gd name="adj2" fmla="val -8333"/>
              <a:gd name="adj3" fmla="val 110610"/>
              <a:gd name="adj4" fmla="val -8271"/>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solidFill>
                  <a:srgbClr val="92D050"/>
                </a:solidFill>
              </a:rPr>
              <a:t>Combination of both </a:t>
            </a:r>
          </a:p>
        </p:txBody>
      </p:sp>
      <p:sp>
        <p:nvSpPr>
          <p:cNvPr id="18" name="TextBox 17"/>
          <p:cNvSpPr txBox="1">
            <a:spLocks noChangeArrowheads="1"/>
          </p:cNvSpPr>
          <p:nvPr/>
        </p:nvSpPr>
        <p:spPr bwMode="auto">
          <a:xfrm>
            <a:off x="7980669" y="4126179"/>
            <a:ext cx="168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Times New Roman" charset="0"/>
                <a:cs typeface="Times New Roman" charset="0"/>
              </a:defRPr>
            </a:lvl1pPr>
            <a:lvl2pPr marL="742950" indent="-285750">
              <a:spcBef>
                <a:spcPct val="20000"/>
              </a:spcBef>
              <a:buChar char="–"/>
              <a:defRPr sz="2800">
                <a:solidFill>
                  <a:schemeClr val="tx1"/>
                </a:solidFill>
                <a:latin typeface="Times New Roman" charset="0"/>
                <a:ea typeface="Times New Roman" charset="0"/>
                <a:cs typeface="Times New Roman" charset="0"/>
              </a:defRPr>
            </a:lvl2pPr>
            <a:lvl3pPr marL="1143000" indent="-228600">
              <a:spcBef>
                <a:spcPct val="20000"/>
              </a:spcBef>
              <a:buChar char="•"/>
              <a:defRPr sz="2400">
                <a:solidFill>
                  <a:schemeClr val="tx1"/>
                </a:solidFill>
                <a:latin typeface="Times New Roman" charset="0"/>
                <a:ea typeface="Times New Roman" charset="0"/>
                <a:cs typeface="Times New Roman" charset="0"/>
              </a:defRPr>
            </a:lvl3pPr>
            <a:lvl4pPr marL="1600200" indent="-228600">
              <a:spcBef>
                <a:spcPct val="20000"/>
              </a:spcBef>
              <a:buChar char="–"/>
              <a:defRPr sz="2000">
                <a:solidFill>
                  <a:schemeClr val="tx1"/>
                </a:solidFill>
                <a:latin typeface="Times New Roman" charset="0"/>
                <a:ea typeface="Times New Roman" charset="0"/>
                <a:cs typeface="Times New Roman" charset="0"/>
              </a:defRPr>
            </a:lvl4pPr>
            <a:lvl5pPr marL="2057400" indent="-228600">
              <a:spcBef>
                <a:spcPct val="20000"/>
              </a:spcBef>
              <a:buChar char="»"/>
              <a:defRPr sz="2000">
                <a:solidFill>
                  <a:schemeClr val="tx1"/>
                </a:solidFill>
                <a:latin typeface="Times New Roman" charset="0"/>
                <a:ea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a:spcBef>
                <a:spcPct val="0"/>
              </a:spcBef>
              <a:buFontTx/>
              <a:buNone/>
            </a:pPr>
            <a:r>
              <a:rPr lang="en-US" altLang="en-US" sz="1400" dirty="0">
                <a:solidFill>
                  <a:srgbClr val="FF0000"/>
                </a:solidFill>
              </a:rPr>
              <a:t>Loop Volume Curve </a:t>
            </a:r>
          </a:p>
        </p:txBody>
      </p:sp>
      <p:sp>
        <p:nvSpPr>
          <p:cNvPr id="20" name="Title 1"/>
          <p:cNvSpPr txBox="1">
            <a:spLocks/>
          </p:cNvSpPr>
          <p:nvPr/>
        </p:nvSpPr>
        <p:spPr>
          <a:xfrm>
            <a:off x="161364" y="-470906"/>
            <a:ext cx="8229600" cy="11430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u="sng" dirty="0"/>
              <a:t>Assessment of Spirometry:</a:t>
            </a:r>
          </a:p>
        </p:txBody>
      </p:sp>
      <p:sp>
        <p:nvSpPr>
          <p:cNvPr id="4" name="Content Placeholder 3"/>
          <p:cNvSpPr>
            <a:spLocks noGrp="1"/>
          </p:cNvSpPr>
          <p:nvPr>
            <p:ph sz="quarter" idx="4294967295"/>
          </p:nvPr>
        </p:nvSpPr>
        <p:spPr>
          <a:xfrm>
            <a:off x="449297" y="3480468"/>
            <a:ext cx="4418220" cy="2050432"/>
          </a:xfrm>
        </p:spPr>
        <p:txBody>
          <a:bodyPr>
            <a:normAutofit/>
          </a:bodyPr>
          <a:lstStyle/>
          <a:p>
            <a:pPr marL="0" indent="0">
              <a:buNone/>
            </a:pPr>
            <a:endParaRPr lang="en-US" sz="2000" dirty="0"/>
          </a:p>
          <a:p>
            <a:pPr marL="457200" indent="-457200">
              <a:buFont typeface="+mj-lt"/>
              <a:buAutoNum type="arabicPeriod"/>
            </a:pPr>
            <a:r>
              <a:rPr lang="en-US" sz="2000" dirty="0"/>
              <a:t>Normal</a:t>
            </a:r>
          </a:p>
          <a:p>
            <a:pPr marL="457200" indent="-457200">
              <a:buFont typeface="+mj-lt"/>
              <a:buAutoNum type="arabicPeriod"/>
            </a:pPr>
            <a:r>
              <a:rPr lang="en-US" sz="2000" dirty="0"/>
              <a:t>Obstructive </a:t>
            </a:r>
          </a:p>
          <a:p>
            <a:pPr marL="457200" indent="-457200">
              <a:buFont typeface="+mj-lt"/>
              <a:buAutoNum type="arabicPeriod"/>
            </a:pPr>
            <a:r>
              <a:rPr lang="en-US" sz="2000" dirty="0"/>
              <a:t>Restrictive</a:t>
            </a:r>
          </a:p>
          <a:p>
            <a:pPr marL="457200" indent="-457200">
              <a:buFont typeface="+mj-lt"/>
              <a:buAutoNum type="arabicPeriod"/>
            </a:pPr>
            <a:r>
              <a:rPr lang="en-US" sz="2000" dirty="0"/>
              <a:t>Combined </a:t>
            </a:r>
            <a:r>
              <a:rPr lang="en-US" sz="1600" dirty="0"/>
              <a:t>(obstructive  and restrictive)</a:t>
            </a:r>
          </a:p>
          <a:p>
            <a:pPr marL="457200" indent="-457200">
              <a:buFont typeface="+mj-lt"/>
              <a:buAutoNum type="arabicPeriod"/>
            </a:pPr>
            <a:endParaRPr lang="en-US" sz="2000" dirty="0"/>
          </a:p>
        </p:txBody>
      </p:sp>
    </p:spTree>
    <p:extLst>
      <p:ext uri="{BB962C8B-B14F-4D97-AF65-F5344CB8AC3E}">
        <p14:creationId xmlns:p14="http://schemas.microsoft.com/office/powerpoint/2010/main" val="152534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37" y="152399"/>
            <a:ext cx="10969943" cy="990600"/>
          </a:xfrm>
        </p:spPr>
        <p:txBody>
          <a:bodyPr>
            <a:normAutofit/>
          </a:bodyPr>
          <a:lstStyle/>
          <a:p>
            <a:r>
              <a:rPr lang="en-US" sz="3200"/>
              <a:t>Maintaining Accuracy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495937" y="1256469"/>
            <a:ext cx="7213144" cy="841648"/>
          </a:xfrm>
        </p:spPr>
        <p:txBody>
          <a:bodyPr>
            <a:normAutofit/>
          </a:bodyPr>
          <a:lstStyle/>
          <a:p>
            <a:r>
              <a:rPr lang="en-US" sz="2400" dirty="0"/>
              <a:t>The most </a:t>
            </a:r>
            <a:r>
              <a:rPr lang="en-US" sz="2400"/>
              <a:t>common reasons </a:t>
            </a:r>
            <a:r>
              <a:rPr lang="en-US" sz="2400" dirty="0"/>
              <a:t>for inaccurate results:</a:t>
            </a:r>
          </a:p>
        </p:txBody>
      </p:sp>
      <p:graphicFrame>
        <p:nvGraphicFramePr>
          <p:cNvPr id="6" name="Diagram 5"/>
          <p:cNvGraphicFramePr/>
          <p:nvPr>
            <p:extLst>
              <p:ext uri="{D42A27DB-BD31-4B8C-83A1-F6EECF244321}">
                <p14:modId xmlns:p14="http://schemas.microsoft.com/office/powerpoint/2010/main" val="475046467"/>
              </p:ext>
            </p:extLst>
          </p:nvPr>
        </p:nvGraphicFramePr>
        <p:xfrm>
          <a:off x="981844" y="1711498"/>
          <a:ext cx="7591333"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p:cNvSpPr txBox="1">
            <a:spLocks/>
          </p:cNvSpPr>
          <p:nvPr/>
        </p:nvSpPr>
        <p:spPr>
          <a:xfrm>
            <a:off x="7425036" y="2213969"/>
            <a:ext cx="4179662" cy="148268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rtl="1"/>
            <a:r>
              <a:rPr lang="ar-SA" sz="2000" dirty="0">
                <a:solidFill>
                  <a:srgbClr val="DDE9EC">
                    <a:lumMod val="50000"/>
                  </a:srgbClr>
                </a:solidFill>
              </a:rPr>
              <a:t>الأخصائيين يتعبون مرة مع بعض المرضى خصوصاً كبار السن والأطفال لأنهم ما يتبعون التعليمات بشكل صحيح فيضطرون يعيدون كم مرة لعلهم يحصلون على نتيجة دقيقة.</a:t>
            </a:r>
            <a:endParaRPr lang="en-US" sz="2000" dirty="0">
              <a:solidFill>
                <a:srgbClr val="DDE9EC">
                  <a:lumMod val="50000"/>
                </a:srgbClr>
              </a:solidFill>
            </a:endParaRPr>
          </a:p>
          <a:p>
            <a:pPr algn="just" defTabSz="914400" rtl="1"/>
            <a:endParaRPr lang="en-US" sz="2800" dirty="0">
              <a:solidFill>
                <a:srgbClr val="92D050"/>
              </a:solidFill>
            </a:endParaRPr>
          </a:p>
        </p:txBody>
      </p:sp>
      <p:sp>
        <p:nvSpPr>
          <p:cNvPr id="9" name="TextBox 8"/>
          <p:cNvSpPr txBox="1"/>
          <p:nvPr/>
        </p:nvSpPr>
        <p:spPr>
          <a:xfrm>
            <a:off x="9514867" y="-27384"/>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394752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Smoking and Spirometry</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12" name="Content Placeholder 3"/>
          <p:cNvSpPr txBox="1">
            <a:spLocks/>
          </p:cNvSpPr>
          <p:nvPr/>
        </p:nvSpPr>
        <p:spPr>
          <a:xfrm>
            <a:off x="609460" y="1523742"/>
            <a:ext cx="5907196" cy="3771971"/>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just">
              <a:buNone/>
            </a:pPr>
            <a:r>
              <a:rPr lang="en-US" sz="2400" dirty="0"/>
              <a:t>Effects of smoking on lung function: </a:t>
            </a:r>
          </a:p>
          <a:p>
            <a:pPr algn="just"/>
            <a:r>
              <a:rPr lang="en-US" sz="2000" dirty="0"/>
              <a:t>Non-Smoker: In normal healthy non-smoker subject after the age of 30-35 the expected decline in lung function parameter [FEV1] is  </a:t>
            </a:r>
            <a:r>
              <a:rPr lang="en-US" sz="2000" dirty="0">
                <a:solidFill>
                  <a:schemeClr val="accent4">
                    <a:lumMod val="75000"/>
                  </a:schemeClr>
                </a:solidFill>
              </a:rPr>
              <a:t>25–30 ml/ year</a:t>
            </a:r>
          </a:p>
          <a:p>
            <a:pPr algn="just"/>
            <a:endParaRPr lang="en-US" sz="2000" dirty="0"/>
          </a:p>
          <a:p>
            <a:pPr algn="just"/>
            <a:r>
              <a:rPr lang="en-US" sz="2000" dirty="0"/>
              <a:t>Smokers: The average rate of decline of lung function in smokers as measured by Forced Expiratory Volume in 1 sec [FEV1] is </a:t>
            </a:r>
            <a:r>
              <a:rPr lang="en-US" sz="2000" dirty="0">
                <a:solidFill>
                  <a:schemeClr val="accent4">
                    <a:lumMod val="75000"/>
                  </a:schemeClr>
                </a:solidFill>
              </a:rPr>
              <a:t>60-70 ml / year</a:t>
            </a:r>
            <a:endParaRPr lang="en-US" altLang="en-US" sz="1800" dirty="0">
              <a:solidFill>
                <a:schemeClr val="accent4">
                  <a:lumMod val="75000"/>
                </a:schemeClr>
              </a:solidFill>
            </a:endParaRPr>
          </a:p>
        </p:txBody>
      </p:sp>
      <p:pic>
        <p:nvPicPr>
          <p:cNvPr id="13" name="Picture 2"/>
          <p:cNvPicPr>
            <a:picLocks noChangeAspect="1" noChangeArrowheads="1"/>
          </p:cNvPicPr>
          <p:nvPr/>
        </p:nvPicPr>
        <p:blipFill>
          <a:blip r:embed="rId2" cstate="print"/>
          <a:srcRect l="23334" t="38272" r="15555" b="13042"/>
          <a:stretch>
            <a:fillRect/>
          </a:stretch>
        </p:blipFill>
        <p:spPr bwMode="auto">
          <a:xfrm>
            <a:off x="7246539" y="1523742"/>
            <a:ext cx="4106987" cy="2354908"/>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23000" t="29333" r="14999" b="20000"/>
          <a:stretch>
            <a:fillRect/>
          </a:stretch>
        </p:blipFill>
        <p:spPr bwMode="auto">
          <a:xfrm>
            <a:off x="7246539" y="3955653"/>
            <a:ext cx="4106987" cy="2281659"/>
          </a:xfrm>
          <a:prstGeom prst="rect">
            <a:avLst/>
          </a:prstGeom>
          <a:noFill/>
          <a:ln w="9525">
            <a:noFill/>
            <a:miter lim="800000"/>
            <a:headEnd/>
            <a:tailEnd/>
          </a:ln>
        </p:spPr>
      </p:pic>
      <p:sp>
        <p:nvSpPr>
          <p:cNvPr id="7" name="TextBox 6"/>
          <p:cNvSpPr txBox="1"/>
          <p:nvPr/>
        </p:nvSpPr>
        <p:spPr>
          <a:xfrm>
            <a:off x="714936" y="4755367"/>
            <a:ext cx="4464495" cy="707886"/>
          </a:xfrm>
          <a:prstGeom prst="rect">
            <a:avLst/>
          </a:prstGeom>
          <a:noFill/>
        </p:spPr>
        <p:txBody>
          <a:bodyPr wrap="square" rtlCol="0">
            <a:spAutoFit/>
          </a:bodyPr>
          <a:lstStyle/>
          <a:p>
            <a:r>
              <a:rPr lang="en-US" dirty="0">
                <a:solidFill>
                  <a:schemeClr val="bg1">
                    <a:lumMod val="50000"/>
                  </a:schemeClr>
                </a:solidFill>
              </a:rPr>
              <a:t>In healthy person the curve goes down slowly in comparison with smoker.</a:t>
            </a:r>
          </a:p>
        </p:txBody>
      </p:sp>
    </p:spTree>
    <p:extLst>
      <p:ext uri="{BB962C8B-B14F-4D97-AF65-F5344CB8AC3E}">
        <p14:creationId xmlns:p14="http://schemas.microsoft.com/office/powerpoint/2010/main" val="52781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Diagnosis of COPD</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12" name="Content Placeholder 3"/>
          <p:cNvSpPr txBox="1">
            <a:spLocks/>
          </p:cNvSpPr>
          <p:nvPr/>
        </p:nvSpPr>
        <p:spPr>
          <a:xfrm>
            <a:off x="609460" y="1309598"/>
            <a:ext cx="10741536" cy="603619"/>
          </a:xfrm>
          <a:prstGeom prst="rect">
            <a:avLst/>
          </a:prstGeom>
        </p:spPr>
        <p:txBody>
          <a:bodyPr vert="horz" lIns="101590" tIns="50795" rIns="101590" bIns="50795">
            <a:normAutofit fontScale="62500" lnSpcReduction="200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None/>
            </a:pPr>
            <a:r>
              <a:rPr lang="en-US" sz="2400" dirty="0"/>
              <a:t>All of these indicate the use of </a:t>
            </a:r>
            <a:r>
              <a:rPr lang="en-US" sz="2400" dirty="0">
                <a:solidFill>
                  <a:srgbClr val="FF0000"/>
                </a:solidFill>
              </a:rPr>
              <a:t>Spirometry</a:t>
            </a:r>
            <a:r>
              <a:rPr lang="en-US" sz="2400" dirty="0"/>
              <a:t> to diagnose COPD:</a:t>
            </a:r>
          </a:p>
          <a:p>
            <a:pPr marL="0" indent="0">
              <a:buNone/>
            </a:pPr>
            <a:r>
              <a:rPr lang="en-US" sz="2400" dirty="0">
                <a:solidFill>
                  <a:schemeClr val="bg1">
                    <a:lumMod val="65000"/>
                  </a:schemeClr>
                </a:solidFill>
              </a:rPr>
              <a:t>(When you see them -&gt; use a spirometer to diagnose COPD)</a:t>
            </a:r>
          </a:p>
          <a:p>
            <a:pPr marL="0" indent="0">
              <a:buNone/>
            </a:pPr>
            <a:endParaRPr lang="en-US" altLang="en-US" sz="1800" dirty="0">
              <a:solidFill>
                <a:srgbClr val="FF0000"/>
              </a:solidFill>
            </a:endParaRPr>
          </a:p>
        </p:txBody>
      </p:sp>
      <p:graphicFrame>
        <p:nvGraphicFramePr>
          <p:cNvPr id="4" name="Diagram 3"/>
          <p:cNvGraphicFramePr/>
          <p:nvPr>
            <p:extLst>
              <p:ext uri="{D42A27DB-BD31-4B8C-83A1-F6EECF244321}">
                <p14:modId xmlns:p14="http://schemas.microsoft.com/office/powerpoint/2010/main" val="757903708"/>
              </p:ext>
            </p:extLst>
          </p:nvPr>
        </p:nvGraphicFramePr>
        <p:xfrm>
          <a:off x="2061964" y="2096128"/>
          <a:ext cx="7920879" cy="3778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80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sz="3200" dirty="0"/>
              <a:t>Spirometry in Respiratory Diseases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36" y="1344650"/>
            <a:ext cx="6826250" cy="48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740553"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TextBox 3"/>
          <p:cNvSpPr txBox="1"/>
          <p:nvPr/>
        </p:nvSpPr>
        <p:spPr>
          <a:xfrm>
            <a:off x="7594371" y="1511822"/>
            <a:ext cx="4082190" cy="2246769"/>
          </a:xfrm>
          <a:prstGeom prst="rect">
            <a:avLst/>
          </a:prstGeom>
          <a:noFill/>
        </p:spPr>
        <p:txBody>
          <a:bodyPr wrap="square" rtlCol="0">
            <a:spAutoFit/>
          </a:bodyPr>
          <a:lstStyle/>
          <a:p>
            <a:pPr marL="0" algn="just" defTabSz="1015898" rtl="1" eaLnBrk="1" latinLnBrk="0" hangingPunct="1"/>
            <a:r>
              <a:rPr lang="ar-SA" dirty="0">
                <a:solidFill>
                  <a:schemeClr val="bg1">
                    <a:lumMod val="65000"/>
                  </a:schemeClr>
                </a:solidFill>
              </a:rPr>
              <a:t>طريقة الاختبار:</a:t>
            </a:r>
          </a:p>
          <a:p>
            <a:pPr marL="0" algn="just" defTabSz="1015898" rtl="1" eaLnBrk="1" latinLnBrk="0" hangingPunct="1"/>
            <a:r>
              <a:rPr lang="ar-SA" dirty="0">
                <a:solidFill>
                  <a:schemeClr val="bg1">
                    <a:lumMod val="65000"/>
                  </a:schemeClr>
                </a:solidFill>
              </a:rPr>
              <a:t>الاختبار يتسوى مرتين المرة الأولى قبل ما نعطيه موسع الشعب الهوائيه . </a:t>
            </a:r>
          </a:p>
          <a:p>
            <a:pPr marL="0" algn="just" defTabSz="1015898" rtl="1" eaLnBrk="1" latinLnBrk="0" hangingPunct="1"/>
            <a:r>
              <a:rPr lang="ar-SA" dirty="0">
                <a:solidFill>
                  <a:schemeClr val="bg1">
                    <a:lumMod val="65000"/>
                  </a:schemeClr>
                </a:solidFill>
              </a:rPr>
              <a:t>نسميه </a:t>
            </a:r>
            <a:r>
              <a:rPr lang="en-US" dirty="0">
                <a:solidFill>
                  <a:schemeClr val="bg1">
                    <a:lumMod val="65000"/>
                  </a:schemeClr>
                </a:solidFill>
              </a:rPr>
              <a:t>Pre Bronchodilator</a:t>
            </a:r>
          </a:p>
          <a:p>
            <a:pPr marL="0" algn="just" defTabSz="1015898" rtl="1" eaLnBrk="1" latinLnBrk="0" hangingPunct="1"/>
            <a:r>
              <a:rPr lang="ar-SA" dirty="0">
                <a:solidFill>
                  <a:schemeClr val="bg1">
                    <a:lumMod val="65000"/>
                  </a:schemeClr>
                </a:solidFill>
              </a:rPr>
              <a:t>والمرة الثانية بعد ما نعطيه موسع الشعب الهوائية , نسميه </a:t>
            </a:r>
            <a:r>
              <a:rPr lang="en-US" dirty="0">
                <a:solidFill>
                  <a:schemeClr val="bg1">
                    <a:lumMod val="65000"/>
                  </a:schemeClr>
                </a:solidFill>
              </a:rPr>
              <a:t>Post Bronchodilator</a:t>
            </a:r>
            <a:r>
              <a:rPr lang="ar-SA" dirty="0">
                <a:solidFill>
                  <a:schemeClr val="bg1">
                    <a:lumMod val="65000"/>
                  </a:schemeClr>
                </a:solidFill>
              </a:rPr>
              <a:t> </a:t>
            </a:r>
          </a:p>
          <a:p>
            <a:pPr marL="0" algn="just" defTabSz="1015898" rtl="1" eaLnBrk="1" latinLnBrk="0" hangingPunct="1"/>
            <a:endParaRPr lang="ar-SA" dirty="0">
              <a:solidFill>
                <a:schemeClr val="bg1">
                  <a:lumMod val="65000"/>
                </a:schemeClr>
              </a:solidFill>
            </a:endParaRPr>
          </a:p>
        </p:txBody>
      </p:sp>
      <p:sp>
        <p:nvSpPr>
          <p:cNvPr id="12" name="TextBox 11"/>
          <p:cNvSpPr txBox="1"/>
          <p:nvPr/>
        </p:nvSpPr>
        <p:spPr>
          <a:xfrm>
            <a:off x="7390556" y="4014169"/>
            <a:ext cx="4286005" cy="1631216"/>
          </a:xfrm>
          <a:prstGeom prst="rect">
            <a:avLst/>
          </a:prstGeom>
          <a:noFill/>
        </p:spPr>
        <p:txBody>
          <a:bodyPr wrap="square" rtlCol="0">
            <a:spAutoFit/>
          </a:bodyPr>
          <a:lstStyle/>
          <a:p>
            <a:pPr marL="0" algn="just" defTabSz="1015898" rtl="1" eaLnBrk="1" latinLnBrk="0" hangingPunct="1"/>
            <a:r>
              <a:rPr lang="ar-SA" dirty="0">
                <a:solidFill>
                  <a:schemeClr val="bg1">
                    <a:lumMod val="65000"/>
                  </a:schemeClr>
                </a:solidFill>
              </a:rPr>
              <a:t>في الصورة تحسنت القراءات بين </a:t>
            </a:r>
            <a:r>
              <a:rPr lang="en-US" dirty="0">
                <a:solidFill>
                  <a:schemeClr val="bg1">
                    <a:lumMod val="65000"/>
                  </a:schemeClr>
                </a:solidFill>
              </a:rPr>
              <a:t>Pre and Post</a:t>
            </a:r>
            <a:r>
              <a:rPr lang="ar-SA" dirty="0">
                <a:solidFill>
                  <a:schemeClr val="bg1">
                    <a:lumMod val="65000"/>
                  </a:schemeClr>
                </a:solidFill>
              </a:rPr>
              <a:t> هذا يعنى انه الانسان هذا كان عنده ضيق في الشعب الهوائيه ويوم</a:t>
            </a:r>
            <a:r>
              <a:rPr lang="en-US" dirty="0">
                <a:solidFill>
                  <a:schemeClr val="bg1">
                    <a:lumMod val="65000"/>
                  </a:schemeClr>
                </a:solidFill>
              </a:rPr>
              <a:t> </a:t>
            </a:r>
            <a:r>
              <a:rPr lang="ar-SA" dirty="0">
                <a:solidFill>
                  <a:schemeClr val="bg1">
                    <a:lumMod val="65000"/>
                  </a:schemeClr>
                </a:solidFill>
              </a:rPr>
              <a:t>عطيناه الموسع توسعت شعبه الهوائيه . أما اذا ما صار في تحسن يعني انه الانسان سليم (شعبه الهوائيه طبيعية) فالموسع مب مأثر عليه</a:t>
            </a:r>
            <a:endParaRPr lang="en-US" dirty="0">
              <a:solidFill>
                <a:schemeClr val="bg1">
                  <a:lumMod val="65000"/>
                </a:schemeClr>
              </a:solidFill>
            </a:endParaRPr>
          </a:p>
        </p:txBody>
      </p:sp>
    </p:spTree>
    <p:extLst>
      <p:ext uri="{BB962C8B-B14F-4D97-AF65-F5344CB8AC3E}">
        <p14:creationId xmlns:p14="http://schemas.microsoft.com/office/powerpoint/2010/main" val="119681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a:t>Spirometry in Respiratory Diseases</a:t>
            </a:r>
            <a:endParaRPr lang="en-US" dirty="0"/>
          </a:p>
        </p:txBody>
      </p:sp>
      <p:sp>
        <p:nvSpPr>
          <p:cNvPr id="2" name="Slide Number Placeholder 1"/>
          <p:cNvSpPr>
            <a:spLocks noGrp="1"/>
          </p:cNvSpPr>
          <p:nvPr>
            <p:ph type="sldNum" sz="quarter" idx="12"/>
          </p:nvPr>
        </p:nvSpPr>
        <p:spPr/>
        <p:txBody>
          <a:bodyPr/>
          <a:lstStyle/>
          <a:p>
            <a:fld id="{4929A69E-7D8F-4515-9605-0315ABD4F316}" type="slidenum">
              <a:rPr lang="en-US" smtClean="0"/>
              <a:t>15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60" y="1334834"/>
            <a:ext cx="6480720" cy="430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40553" y="-16433"/>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9" name="Rectangle 8"/>
          <p:cNvSpPr/>
          <p:nvPr/>
        </p:nvSpPr>
        <p:spPr>
          <a:xfrm>
            <a:off x="7314279" y="1386004"/>
            <a:ext cx="4695786" cy="4401205"/>
          </a:xfrm>
          <a:prstGeom prst="rect">
            <a:avLst/>
          </a:prstGeom>
        </p:spPr>
        <p:txBody>
          <a:bodyPr wrap="square">
            <a:spAutoFit/>
          </a:bodyPr>
          <a:lstStyle/>
          <a:p>
            <a:pPr algn="just"/>
            <a:r>
              <a:rPr lang="en-US" altLang="en-US" dirty="0">
                <a:solidFill>
                  <a:schemeClr val="bg1">
                    <a:lumMod val="65000"/>
                  </a:schemeClr>
                </a:solidFill>
                <a:latin typeface="Times New Roman" charset="0"/>
                <a:cs typeface="Times New Roman" charset="0"/>
              </a:rPr>
              <a:t>Firstly, we enter age, height, weight and ethnicity to electronic spirometer </a:t>
            </a:r>
            <a:r>
              <a:rPr lang="en-US" altLang="en-US" dirty="0">
                <a:solidFill>
                  <a:schemeClr val="bg1">
                    <a:lumMod val="65000"/>
                  </a:schemeClr>
                </a:solidFill>
                <a:latin typeface="Times New Roman" charset="0"/>
                <a:cs typeface="Times New Roman" charset="0"/>
                <a:sym typeface="Wingdings"/>
              </a:rPr>
              <a:t> a </a:t>
            </a:r>
            <a:r>
              <a:rPr lang="en-US" altLang="en-US" dirty="0">
                <a:solidFill>
                  <a:schemeClr val="bg1">
                    <a:lumMod val="65000"/>
                  </a:schemeClr>
                </a:solidFill>
                <a:latin typeface="Times New Roman" charset="0"/>
                <a:cs typeface="Times New Roman" charset="0"/>
              </a:rPr>
              <a:t>graph will appear (spirogram)</a:t>
            </a:r>
          </a:p>
          <a:p>
            <a:pPr algn="just"/>
            <a:endParaRPr lang="en-US" altLang="en-US" dirty="0">
              <a:solidFill>
                <a:schemeClr val="bg1">
                  <a:lumMod val="65000"/>
                </a:schemeClr>
              </a:solidFill>
              <a:latin typeface="Times New Roman" charset="0"/>
              <a:cs typeface="Times New Roman" charset="0"/>
            </a:endParaRPr>
          </a:p>
          <a:p>
            <a:pPr algn="just"/>
            <a:endParaRPr lang="en-US" altLang="en-US" dirty="0">
              <a:solidFill>
                <a:schemeClr val="bg1">
                  <a:lumMod val="65000"/>
                </a:schemeClr>
              </a:solidFill>
              <a:latin typeface="Times New Roman" charset="0"/>
              <a:cs typeface="Times New Roman" charset="0"/>
            </a:endParaRPr>
          </a:p>
          <a:p>
            <a:pPr algn="just"/>
            <a:r>
              <a:rPr lang="en-US" altLang="en-US" dirty="0">
                <a:solidFill>
                  <a:schemeClr val="bg1">
                    <a:lumMod val="65000"/>
                  </a:schemeClr>
                </a:solidFill>
                <a:latin typeface="Times New Roman" charset="0"/>
                <a:cs typeface="Times New Roman" charset="0"/>
              </a:rPr>
              <a:t>Three values will appear on spirogram </a:t>
            </a:r>
          </a:p>
          <a:p>
            <a:pPr algn="just"/>
            <a:r>
              <a:rPr lang="en-US" altLang="en-US" dirty="0">
                <a:solidFill>
                  <a:schemeClr val="bg1">
                    <a:lumMod val="65000"/>
                  </a:schemeClr>
                </a:solidFill>
                <a:latin typeface="Times New Roman" charset="0"/>
                <a:cs typeface="Times New Roman" charset="0"/>
              </a:rPr>
              <a:t>Predicted, Actual, and Percentage </a:t>
            </a:r>
          </a:p>
          <a:p>
            <a:pPr algn="just"/>
            <a:endParaRPr lang="en-US" altLang="en-US" dirty="0">
              <a:solidFill>
                <a:schemeClr val="bg1">
                  <a:lumMod val="65000"/>
                </a:schemeClr>
              </a:solidFill>
              <a:latin typeface="Times New Roman" charset="0"/>
              <a:cs typeface="Times New Roman" charset="0"/>
            </a:endParaRPr>
          </a:p>
          <a:p>
            <a:pPr algn="just"/>
            <a:r>
              <a:rPr lang="en-US" altLang="en-US" dirty="0">
                <a:solidFill>
                  <a:schemeClr val="bg1">
                    <a:lumMod val="65000"/>
                  </a:schemeClr>
                </a:solidFill>
                <a:latin typeface="Times New Roman" charset="0"/>
                <a:cs typeface="Times New Roman" charset="0"/>
              </a:rPr>
              <a:t>We look at the percentage for diagnosis: </a:t>
            </a:r>
          </a:p>
          <a:p>
            <a:pPr algn="just"/>
            <a:endParaRPr lang="en-US" altLang="en-US" dirty="0">
              <a:solidFill>
                <a:schemeClr val="bg1">
                  <a:lumMod val="65000"/>
                </a:schemeClr>
              </a:solidFill>
              <a:latin typeface="Times New Roman" charset="0"/>
              <a:cs typeface="Times New Roman" charset="0"/>
            </a:endParaRPr>
          </a:p>
          <a:p>
            <a:pPr algn="just"/>
            <a:r>
              <a:rPr lang="en-US" altLang="en-US" dirty="0">
                <a:solidFill>
                  <a:schemeClr val="bg1">
                    <a:lumMod val="65000"/>
                  </a:schemeClr>
                </a:solidFill>
                <a:latin typeface="Times New Roman" charset="0"/>
                <a:cs typeface="Times New Roman" charset="0"/>
              </a:rPr>
              <a:t>Percentage </a:t>
            </a:r>
            <a:r>
              <a:rPr lang="en-US" altLang="en-US" dirty="0">
                <a:solidFill>
                  <a:schemeClr val="accent4">
                    <a:lumMod val="75000"/>
                  </a:schemeClr>
                </a:solidFill>
                <a:latin typeface="Times New Roman" charset="0"/>
                <a:cs typeface="Times New Roman" charset="0"/>
              </a:rPr>
              <a:t>80 </a:t>
            </a:r>
            <a:r>
              <a:rPr lang="en-US" altLang="en-US" dirty="0">
                <a:solidFill>
                  <a:schemeClr val="bg1">
                    <a:lumMod val="65000"/>
                  </a:schemeClr>
                </a:solidFill>
                <a:latin typeface="Times New Roman" charset="0"/>
                <a:cs typeface="Times New Roman" charset="0"/>
              </a:rPr>
              <a:t>= normal </a:t>
            </a:r>
          </a:p>
          <a:p>
            <a:pPr algn="just"/>
            <a:r>
              <a:rPr lang="en-US" altLang="en-US" dirty="0">
                <a:solidFill>
                  <a:schemeClr val="bg1">
                    <a:lumMod val="65000"/>
                  </a:schemeClr>
                </a:solidFill>
                <a:latin typeface="Times New Roman" charset="0"/>
                <a:cs typeface="Times New Roman" charset="0"/>
              </a:rPr>
              <a:t>Percentage </a:t>
            </a:r>
            <a:r>
              <a:rPr lang="en-US" altLang="en-US" dirty="0">
                <a:solidFill>
                  <a:schemeClr val="accent4">
                    <a:lumMod val="75000"/>
                  </a:schemeClr>
                </a:solidFill>
                <a:latin typeface="Times New Roman" charset="0"/>
                <a:cs typeface="Times New Roman" charset="0"/>
              </a:rPr>
              <a:t>70-80</a:t>
            </a:r>
            <a:r>
              <a:rPr lang="en-US" altLang="en-US" dirty="0">
                <a:solidFill>
                  <a:schemeClr val="bg1">
                    <a:lumMod val="65000"/>
                  </a:schemeClr>
                </a:solidFill>
                <a:latin typeface="Times New Roman" charset="0"/>
                <a:cs typeface="Times New Roman" charset="0"/>
              </a:rPr>
              <a:t> = mild problem</a:t>
            </a:r>
          </a:p>
          <a:p>
            <a:pPr algn="just"/>
            <a:r>
              <a:rPr lang="en-US" altLang="en-US" dirty="0">
                <a:solidFill>
                  <a:schemeClr val="bg1">
                    <a:lumMod val="65000"/>
                  </a:schemeClr>
                </a:solidFill>
                <a:latin typeface="Times New Roman" charset="0"/>
                <a:cs typeface="Times New Roman" charset="0"/>
              </a:rPr>
              <a:t>Percentage </a:t>
            </a:r>
            <a:r>
              <a:rPr lang="en-US" altLang="en-US" dirty="0">
                <a:solidFill>
                  <a:schemeClr val="accent4">
                    <a:lumMod val="75000"/>
                  </a:schemeClr>
                </a:solidFill>
                <a:latin typeface="Times New Roman" charset="0"/>
                <a:cs typeface="Times New Roman" charset="0"/>
              </a:rPr>
              <a:t>60-70</a:t>
            </a:r>
            <a:r>
              <a:rPr lang="en-US" altLang="en-US" dirty="0">
                <a:solidFill>
                  <a:schemeClr val="bg1">
                    <a:lumMod val="65000"/>
                  </a:schemeClr>
                </a:solidFill>
                <a:latin typeface="Times New Roman" charset="0"/>
                <a:cs typeface="Times New Roman" charset="0"/>
              </a:rPr>
              <a:t> = moderate problem</a:t>
            </a:r>
          </a:p>
          <a:p>
            <a:pPr algn="just"/>
            <a:r>
              <a:rPr lang="en-US" altLang="en-US" dirty="0">
                <a:solidFill>
                  <a:schemeClr val="bg1">
                    <a:lumMod val="65000"/>
                  </a:schemeClr>
                </a:solidFill>
                <a:latin typeface="Times New Roman" charset="0"/>
                <a:cs typeface="Times New Roman" charset="0"/>
              </a:rPr>
              <a:t>Less than </a:t>
            </a:r>
            <a:r>
              <a:rPr lang="en-US" altLang="en-US" dirty="0">
                <a:solidFill>
                  <a:schemeClr val="accent4">
                    <a:lumMod val="75000"/>
                  </a:schemeClr>
                </a:solidFill>
                <a:latin typeface="Times New Roman" charset="0"/>
                <a:cs typeface="Times New Roman" charset="0"/>
              </a:rPr>
              <a:t>60</a:t>
            </a:r>
            <a:r>
              <a:rPr lang="en-US" altLang="en-US" dirty="0">
                <a:solidFill>
                  <a:schemeClr val="bg1">
                    <a:lumMod val="65000"/>
                  </a:schemeClr>
                </a:solidFill>
                <a:latin typeface="Times New Roman" charset="0"/>
                <a:cs typeface="Times New Roman" charset="0"/>
              </a:rPr>
              <a:t> = severe problem</a:t>
            </a:r>
          </a:p>
        </p:txBody>
      </p:sp>
      <p:sp>
        <p:nvSpPr>
          <p:cNvPr id="13" name="Rectangle 12"/>
          <p:cNvSpPr/>
          <p:nvPr/>
        </p:nvSpPr>
        <p:spPr>
          <a:xfrm>
            <a:off x="1807417" y="1526796"/>
            <a:ext cx="4238661" cy="400110"/>
          </a:xfrm>
          <a:prstGeom prst="rect">
            <a:avLst/>
          </a:prstGeom>
        </p:spPr>
        <p:txBody>
          <a:bodyPr wrap="none">
            <a:spAutoFit/>
          </a:bodyPr>
          <a:lstStyle/>
          <a:p>
            <a:r>
              <a:rPr lang="en-US" altLang="en-US" dirty="0">
                <a:latin typeface="Times New Roman" charset="0"/>
                <a:cs typeface="Times New Roman" charset="0"/>
              </a:rPr>
              <a:t>Loop volume curve pre-bronchodilator </a:t>
            </a:r>
            <a:endParaRPr lang="en-US" dirty="0"/>
          </a:p>
        </p:txBody>
      </p:sp>
      <p:sp>
        <p:nvSpPr>
          <p:cNvPr id="14" name="Oval 13"/>
          <p:cNvSpPr/>
          <p:nvPr/>
        </p:nvSpPr>
        <p:spPr>
          <a:xfrm>
            <a:off x="1953091" y="4176359"/>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542781" y="4129028"/>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118845" y="4127329"/>
            <a:ext cx="764622" cy="256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850024" y="3865078"/>
            <a:ext cx="821187" cy="276999"/>
          </a:xfrm>
          <a:prstGeom prst="rect">
            <a:avLst/>
          </a:prstGeom>
          <a:noFill/>
        </p:spPr>
        <p:txBody>
          <a:bodyPr wrap="none" rtlCol="0">
            <a:spAutoFit/>
          </a:bodyPr>
          <a:lstStyle/>
          <a:p>
            <a:r>
              <a:rPr lang="en-US" sz="1200" dirty="0">
                <a:solidFill>
                  <a:srgbClr val="FF0000"/>
                </a:solidFill>
              </a:rPr>
              <a:t>Predicted </a:t>
            </a:r>
          </a:p>
        </p:txBody>
      </p:sp>
      <p:sp>
        <p:nvSpPr>
          <p:cNvPr id="18" name="TextBox 17"/>
          <p:cNvSpPr txBox="1"/>
          <p:nvPr/>
        </p:nvSpPr>
        <p:spPr>
          <a:xfrm>
            <a:off x="2556685" y="3852732"/>
            <a:ext cx="649537" cy="307777"/>
          </a:xfrm>
          <a:prstGeom prst="rect">
            <a:avLst/>
          </a:prstGeom>
          <a:noFill/>
        </p:spPr>
        <p:txBody>
          <a:bodyPr wrap="none" rtlCol="0">
            <a:spAutoFit/>
          </a:bodyPr>
          <a:lstStyle/>
          <a:p>
            <a:r>
              <a:rPr lang="en-US" sz="1400" dirty="0">
                <a:solidFill>
                  <a:srgbClr val="FF0000"/>
                </a:solidFill>
              </a:rPr>
              <a:t>Actual</a:t>
            </a:r>
          </a:p>
        </p:txBody>
      </p:sp>
      <p:sp>
        <p:nvSpPr>
          <p:cNvPr id="19" name="TextBox 18"/>
          <p:cNvSpPr txBox="1"/>
          <p:nvPr/>
        </p:nvSpPr>
        <p:spPr>
          <a:xfrm>
            <a:off x="3069723" y="3866369"/>
            <a:ext cx="954824" cy="276999"/>
          </a:xfrm>
          <a:prstGeom prst="rect">
            <a:avLst/>
          </a:prstGeom>
          <a:noFill/>
        </p:spPr>
        <p:txBody>
          <a:bodyPr wrap="square" rtlCol="0">
            <a:spAutoFit/>
          </a:bodyPr>
          <a:lstStyle/>
          <a:p>
            <a:r>
              <a:rPr lang="en-US" sz="1200" dirty="0">
                <a:solidFill>
                  <a:srgbClr val="FF0000"/>
                </a:solidFill>
              </a:rPr>
              <a:t>Percentage </a:t>
            </a:r>
          </a:p>
        </p:txBody>
      </p:sp>
      <p:sp>
        <p:nvSpPr>
          <p:cNvPr id="3" name="Rectangle 2"/>
          <p:cNvSpPr/>
          <p:nvPr/>
        </p:nvSpPr>
        <p:spPr>
          <a:xfrm>
            <a:off x="3431982" y="4536378"/>
            <a:ext cx="451485" cy="1103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4024547" y="4221088"/>
            <a:ext cx="5170366" cy="6953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9460" y="5573615"/>
            <a:ext cx="6092825" cy="707886"/>
          </a:xfrm>
          <a:prstGeom prst="rect">
            <a:avLst/>
          </a:prstGeom>
        </p:spPr>
        <p:txBody>
          <a:bodyPr>
            <a:spAutoFit/>
          </a:bodyPr>
          <a:lstStyle/>
          <a:p>
            <a:r>
              <a:rPr lang="en-US" altLang="en-US" dirty="0">
                <a:solidFill>
                  <a:schemeClr val="bg1">
                    <a:lumMod val="65000"/>
                  </a:schemeClr>
                </a:solidFill>
                <a:latin typeface="Times New Roman" charset="0"/>
                <a:cs typeface="Times New Roman" charset="0"/>
              </a:rPr>
              <a:t>All values are above </a:t>
            </a:r>
            <a:r>
              <a:rPr lang="en-US" altLang="en-US" dirty="0">
                <a:solidFill>
                  <a:schemeClr val="accent4">
                    <a:lumMod val="75000"/>
                  </a:schemeClr>
                </a:solidFill>
                <a:latin typeface="Times New Roman" charset="0"/>
                <a:cs typeface="Times New Roman" charset="0"/>
              </a:rPr>
              <a:t>80 </a:t>
            </a:r>
            <a:r>
              <a:rPr lang="en-US" altLang="en-US" dirty="0">
                <a:solidFill>
                  <a:schemeClr val="bg1">
                    <a:lumMod val="65000"/>
                  </a:schemeClr>
                </a:solidFill>
                <a:latin typeface="Times New Roman" charset="0"/>
                <a:cs typeface="Times New Roman" charset="0"/>
              </a:rPr>
              <a:t>= normal </a:t>
            </a:r>
          </a:p>
          <a:p>
            <a:r>
              <a:rPr lang="en-US" altLang="en-US" dirty="0">
                <a:solidFill>
                  <a:schemeClr val="bg1">
                    <a:lumMod val="65000"/>
                  </a:schemeClr>
                </a:solidFill>
                <a:latin typeface="Times New Roman" charset="0"/>
                <a:cs typeface="Times New Roman" charset="0"/>
              </a:rPr>
              <a:t>Patient is normal so no need for bronchodilator challenge </a:t>
            </a:r>
          </a:p>
        </p:txBody>
      </p:sp>
      <p:sp>
        <p:nvSpPr>
          <p:cNvPr id="20" name="TextBox 19"/>
          <p:cNvSpPr txBox="1"/>
          <p:nvPr/>
        </p:nvSpPr>
        <p:spPr>
          <a:xfrm>
            <a:off x="8813357" y="667152"/>
            <a:ext cx="1786066" cy="400110"/>
          </a:xfrm>
          <a:prstGeom prst="rect">
            <a:avLst/>
          </a:prstGeom>
          <a:noFill/>
        </p:spPr>
        <p:txBody>
          <a:bodyPr wrap="none" rtlCol="0">
            <a:spAutoFit/>
          </a:bodyPr>
          <a:lstStyle/>
          <a:p>
            <a:pPr marL="0" algn="r" defTabSz="1015898" rtl="1" eaLnBrk="1" latinLnBrk="0" hangingPunct="1"/>
            <a:r>
              <a:rPr lang="ar-SA" dirty="0">
                <a:solidFill>
                  <a:srgbClr val="FF0000"/>
                </a:solidFill>
              </a:rPr>
              <a:t>مب جاي عليه أسئلة</a:t>
            </a:r>
            <a:endParaRPr lang="en-US" dirty="0">
              <a:solidFill>
                <a:srgbClr val="FF0000"/>
              </a:solidFill>
            </a:endParaRPr>
          </a:p>
        </p:txBody>
      </p:sp>
    </p:spTree>
    <p:extLst>
      <p:ext uri="{BB962C8B-B14F-4D97-AF65-F5344CB8AC3E}">
        <p14:creationId xmlns:p14="http://schemas.microsoft.com/office/powerpoint/2010/main" val="167028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a:solidFill>
                  <a:schemeClr val="bg1">
                    <a:lumMod val="65000"/>
                  </a:schemeClr>
                </a:solidFill>
              </a:rPr>
              <a:t>Other Examples of </a:t>
            </a:r>
            <a:r>
              <a:rPr lang="en-US" sz="3200" dirty="0" err="1">
                <a:solidFill>
                  <a:schemeClr val="bg1">
                    <a:lumMod val="65000"/>
                  </a:schemeClr>
                </a:solidFill>
              </a:rPr>
              <a:t>Spirograms</a:t>
            </a:r>
            <a:r>
              <a:rPr lang="en-US" sz="3200" dirty="0">
                <a:solidFill>
                  <a:schemeClr val="bg1">
                    <a:lumMod val="65000"/>
                  </a:schemeClr>
                </a:solidFill>
              </a:rPr>
              <a:t> </a:t>
            </a:r>
          </a:p>
        </p:txBody>
      </p:sp>
      <p:sp>
        <p:nvSpPr>
          <p:cNvPr id="2" name="Slide Number Placeholder 1"/>
          <p:cNvSpPr>
            <a:spLocks noGrp="1"/>
          </p:cNvSpPr>
          <p:nvPr>
            <p:ph type="sldNum" sz="quarter" idx="12"/>
          </p:nvPr>
        </p:nvSpPr>
        <p:spPr/>
        <p:txBody>
          <a:bodyPr/>
          <a:lstStyle/>
          <a:p>
            <a:fld id="{4929A69E-7D8F-4515-9605-0315ABD4F316}" type="slidenum">
              <a:rPr lang="en-US" smtClean="0"/>
              <a:t>16</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404" y="1268760"/>
            <a:ext cx="525658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60" y="3798646"/>
            <a:ext cx="5040560" cy="246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60" y="1268760"/>
            <a:ext cx="5040560" cy="241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632603" y="6356350"/>
            <a:ext cx="2111476" cy="461665"/>
          </a:xfrm>
          <a:prstGeom prst="rect">
            <a:avLst/>
          </a:prstGeom>
          <a:noFill/>
        </p:spPr>
        <p:txBody>
          <a:bodyPr wrap="none" rtlCol="0">
            <a:spAutoFit/>
          </a:bodyPr>
          <a:lstStyle/>
          <a:p>
            <a:pPr marL="0" algn="r" defTabSz="1015898" rtl="1" eaLnBrk="1" latinLnBrk="0" hangingPunct="1"/>
            <a:r>
              <a:rPr lang="ar-SA" sz="2400" dirty="0">
                <a:solidFill>
                  <a:srgbClr val="FF0000"/>
                </a:solidFill>
              </a:rPr>
              <a:t>مب جاي عليه أسئلة</a:t>
            </a:r>
            <a:endParaRPr lang="en-US" sz="2400" dirty="0">
              <a:solidFill>
                <a:srgbClr val="FF0000"/>
              </a:solidFill>
            </a:endParaRPr>
          </a:p>
        </p:txBody>
      </p:sp>
      <p:sp>
        <p:nvSpPr>
          <p:cNvPr id="8" name="TextBox 7"/>
          <p:cNvSpPr txBox="1"/>
          <p:nvPr/>
        </p:nvSpPr>
        <p:spPr>
          <a:xfrm>
            <a:off x="9766820" y="-27384"/>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84095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Cont.</a:t>
            </a:r>
          </a:p>
        </p:txBody>
      </p:sp>
      <p:sp>
        <p:nvSpPr>
          <p:cNvPr id="2" name="Slide Number Placeholder 1"/>
          <p:cNvSpPr>
            <a:spLocks noGrp="1"/>
          </p:cNvSpPr>
          <p:nvPr>
            <p:ph type="sldNum" sz="quarter" idx="12"/>
          </p:nvPr>
        </p:nvSpPr>
        <p:spPr/>
        <p:txBody>
          <a:bodyPr/>
          <a:lstStyle/>
          <a:p>
            <a:fld id="{4929A69E-7D8F-4515-9605-0315ABD4F316}" type="slidenum">
              <a:rPr lang="en-US" smtClean="0"/>
              <a:t>17</a:t>
            </a:fld>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90" t="29872" r="49123" b="32018"/>
          <a:stretch/>
        </p:blipFill>
        <p:spPr bwMode="auto">
          <a:xfrm>
            <a:off x="3600399" y="1379346"/>
            <a:ext cx="3070077" cy="233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9753" y="4368833"/>
            <a:ext cx="2926947" cy="1631216"/>
          </a:xfrm>
          <a:prstGeom prst="rect">
            <a:avLst/>
          </a:prstGeom>
        </p:spPr>
        <p:txBody>
          <a:bodyPr wrap="square">
            <a:spAutoFit/>
          </a:bodyPr>
          <a:lstStyle/>
          <a:p>
            <a:endParaRPr lang="en-US" altLang="en-US" dirty="0">
              <a:solidFill>
                <a:schemeClr val="bg1">
                  <a:lumMod val="65000"/>
                </a:schemeClr>
              </a:solidFill>
              <a:latin typeface="Times New Roman" charset="0"/>
              <a:cs typeface="Times New Roman" charset="0"/>
            </a:endParaRPr>
          </a:p>
          <a:p>
            <a:r>
              <a:rPr lang="en-US" altLang="en-US" dirty="0" err="1">
                <a:solidFill>
                  <a:schemeClr val="bg1">
                    <a:lumMod val="65000"/>
                  </a:schemeClr>
                </a:solidFill>
                <a:latin typeface="Times New Roman" charset="0"/>
                <a:cs typeface="Times New Roman" charset="0"/>
              </a:rPr>
              <a:t>Extrathoracic</a:t>
            </a:r>
            <a:r>
              <a:rPr lang="en-US" altLang="en-US" dirty="0">
                <a:solidFill>
                  <a:schemeClr val="bg1">
                    <a:lumMod val="65000"/>
                  </a:schemeClr>
                </a:solidFill>
                <a:latin typeface="Times New Roman" charset="0"/>
                <a:cs typeface="Times New Roman" charset="0"/>
              </a:rPr>
              <a:t> obstruction:</a:t>
            </a:r>
          </a:p>
          <a:p>
            <a:r>
              <a:rPr lang="en-US" altLang="en-US" dirty="0">
                <a:solidFill>
                  <a:schemeClr val="bg1">
                    <a:lumMod val="65000"/>
                  </a:schemeClr>
                </a:solidFill>
                <a:latin typeface="Times New Roman" charset="0"/>
                <a:cs typeface="Times New Roman" charset="0"/>
              </a:rPr>
              <a:t>obstruction in upper parts of respiratory tract </a:t>
            </a:r>
          </a:p>
          <a:p>
            <a:endParaRPr lang="en-US" altLang="en-US" dirty="0">
              <a:solidFill>
                <a:schemeClr val="bg1">
                  <a:lumMod val="65000"/>
                </a:schemeClr>
              </a:solidFill>
              <a:latin typeface="Times New Roman" charset="0"/>
              <a:cs typeface="Times New Roman" charset="0"/>
            </a:endParaRPr>
          </a:p>
        </p:txBody>
      </p:sp>
      <p:sp>
        <p:nvSpPr>
          <p:cNvPr id="5" name="TextBox 4"/>
          <p:cNvSpPr txBox="1"/>
          <p:nvPr/>
        </p:nvSpPr>
        <p:spPr>
          <a:xfrm>
            <a:off x="9726811"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764" t="32326" r="70471" b="36362"/>
          <a:stretch/>
        </p:blipFill>
        <p:spPr bwMode="auto">
          <a:xfrm>
            <a:off x="978625" y="1515678"/>
            <a:ext cx="2592288" cy="241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55161" y="3856249"/>
            <a:ext cx="5904656" cy="584775"/>
          </a:xfrm>
          <a:prstGeom prst="rect">
            <a:avLst/>
          </a:prstGeom>
        </p:spPr>
        <p:txBody>
          <a:bodyPr wrap="square">
            <a:spAutoFit/>
          </a:bodyPr>
          <a:lstStyle/>
          <a:p>
            <a:pPr algn="ctr"/>
            <a:r>
              <a:rPr lang="en-US" altLang="en-US" sz="1600" dirty="0">
                <a:solidFill>
                  <a:schemeClr val="bg1">
                    <a:lumMod val="65000"/>
                  </a:schemeClr>
                </a:solidFill>
                <a:latin typeface="Times New Roman" charset="0"/>
                <a:cs typeface="Times New Roman" charset="0"/>
              </a:rPr>
              <a:t>Any trauma (road car accident / surgery…) can cause obstruction of the airway </a:t>
            </a:r>
          </a:p>
        </p:txBody>
      </p:sp>
      <p:sp>
        <p:nvSpPr>
          <p:cNvPr id="8" name="Rectangle 7"/>
          <p:cNvSpPr/>
          <p:nvPr/>
        </p:nvSpPr>
        <p:spPr>
          <a:xfrm>
            <a:off x="755161" y="4676610"/>
            <a:ext cx="3251019" cy="1323439"/>
          </a:xfrm>
          <a:prstGeom prst="rect">
            <a:avLst/>
          </a:prstGeom>
        </p:spPr>
        <p:txBody>
          <a:bodyPr wrap="square">
            <a:spAutoFit/>
          </a:bodyPr>
          <a:lstStyle/>
          <a:p>
            <a:r>
              <a:rPr lang="en-US" altLang="en-US" dirty="0">
                <a:solidFill>
                  <a:schemeClr val="bg1">
                    <a:lumMod val="65000"/>
                  </a:schemeClr>
                </a:solidFill>
                <a:latin typeface="Times New Roman" charset="0"/>
                <a:cs typeface="Times New Roman" charset="0"/>
              </a:rPr>
              <a:t>Intrathoracic airway obstruction: obstruction in lower parts of respiratory tract.</a:t>
            </a:r>
          </a:p>
        </p:txBody>
      </p:sp>
      <p:cxnSp>
        <p:nvCxnSpPr>
          <p:cNvPr id="10" name="Straight Connector 9"/>
          <p:cNvCxnSpPr/>
          <p:nvPr/>
        </p:nvCxnSpPr>
        <p:spPr>
          <a:xfrm>
            <a:off x="3707489" y="4797152"/>
            <a:ext cx="0" cy="1122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Object 6"/>
          <p:cNvGraphicFramePr>
            <a:graphicFrameLocks noChangeAspect="1"/>
          </p:cNvGraphicFramePr>
          <p:nvPr>
            <p:extLst>
              <p:ext uri="{D42A27DB-BD31-4B8C-83A1-F6EECF244321}">
                <p14:modId xmlns:p14="http://schemas.microsoft.com/office/powerpoint/2010/main" val="1576160414"/>
              </p:ext>
            </p:extLst>
          </p:nvPr>
        </p:nvGraphicFramePr>
        <p:xfrm>
          <a:off x="7174532" y="2363040"/>
          <a:ext cx="4766376" cy="2548536"/>
        </p:xfrm>
        <a:graphic>
          <a:graphicData uri="http://schemas.openxmlformats.org/presentationml/2006/ole">
            <mc:AlternateContent xmlns:mc="http://schemas.openxmlformats.org/markup-compatibility/2006">
              <mc:Choice xmlns:v="urn:schemas-microsoft-com:vml" Requires="v">
                <p:oleObj spid="_x0000_s1173" name="Chart" r:id="rId4" imgW="6108700" imgH="4076700" progId="MSGraph.Chart.8">
                  <p:embed followColorScheme="full"/>
                </p:oleObj>
              </mc:Choice>
              <mc:Fallback>
                <p:oleObj name="Chart" r:id="rId4" imgW="6108700" imgH="40767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532" y="2363040"/>
                        <a:ext cx="4766376" cy="2548536"/>
                      </a:xfrm>
                      <a:prstGeom prst="rect">
                        <a:avLst/>
                      </a:prstGeom>
                      <a:solidFill>
                        <a:srgbClr val="99CCFF"/>
                      </a:solidFill>
                      <a:ln w="28575">
                        <a:solidFill>
                          <a:schemeClr val="folHlink"/>
                        </a:solidFill>
                        <a:miter lim="800000"/>
                        <a:headEnd/>
                        <a:tailEnd/>
                      </a:ln>
                      <a:effectLst/>
                      <a:extLst/>
                    </p:spPr>
                  </p:pic>
                </p:oleObj>
              </mc:Fallback>
            </mc:AlternateContent>
          </a:graphicData>
        </a:graphic>
      </p:graphicFrame>
      <p:sp>
        <p:nvSpPr>
          <p:cNvPr id="14" name="Rectangle 13"/>
          <p:cNvSpPr/>
          <p:nvPr/>
        </p:nvSpPr>
        <p:spPr>
          <a:xfrm>
            <a:off x="7086551" y="5052536"/>
            <a:ext cx="4939395" cy="646331"/>
          </a:xfrm>
          <a:prstGeom prst="rect">
            <a:avLst/>
          </a:prstGeom>
        </p:spPr>
        <p:txBody>
          <a:bodyPr wrap="square">
            <a:spAutoFit/>
          </a:bodyPr>
          <a:lstStyle/>
          <a:p>
            <a:pPr>
              <a:spcBef>
                <a:spcPct val="50000"/>
              </a:spcBef>
            </a:pPr>
            <a:r>
              <a:rPr lang="en-US" altLang="en-US" sz="1800" dirty="0"/>
              <a:t>Increase in mean HbA1c is  associated with decrease in lung function parameters  FVC &amp; FEV1 </a:t>
            </a:r>
          </a:p>
        </p:txBody>
      </p:sp>
      <p:sp>
        <p:nvSpPr>
          <p:cNvPr id="16" name="Rectangle 15"/>
          <p:cNvSpPr/>
          <p:nvPr/>
        </p:nvSpPr>
        <p:spPr>
          <a:xfrm>
            <a:off x="8128456" y="1692395"/>
            <a:ext cx="3196709" cy="400110"/>
          </a:xfrm>
          <a:prstGeom prst="rect">
            <a:avLst/>
          </a:prstGeom>
        </p:spPr>
        <p:txBody>
          <a:bodyPr wrap="none">
            <a:spAutoFit/>
          </a:bodyPr>
          <a:lstStyle/>
          <a:p>
            <a:pPr algn="ctr">
              <a:spcBef>
                <a:spcPct val="20000"/>
              </a:spcBef>
              <a:defRPr/>
            </a:pPr>
            <a:r>
              <a:rPr lang="en-US" dirty="0">
                <a:effectLst>
                  <a:outerShdw blurRad="38100" dist="38100" dir="2700000" algn="tl">
                    <a:srgbClr val="000000"/>
                  </a:outerShdw>
                </a:effectLst>
                <a:latin typeface="+mj-lt"/>
                <a:cs typeface="Times New Roman" pitchFamily="18" charset="0"/>
              </a:rPr>
              <a:t>SPIROMETRY&amp; HbA1c </a:t>
            </a:r>
            <a:r>
              <a:rPr lang="en-US" dirty="0">
                <a:latin typeface="+mj-lt"/>
                <a:cs typeface="Times New Roman" pitchFamily="18" charset="0"/>
              </a:rPr>
              <a:t> </a:t>
            </a:r>
          </a:p>
        </p:txBody>
      </p:sp>
      <p:cxnSp>
        <p:nvCxnSpPr>
          <p:cNvPr id="20" name="Straight Connector 19"/>
          <p:cNvCxnSpPr/>
          <p:nvPr/>
        </p:nvCxnSpPr>
        <p:spPr>
          <a:xfrm>
            <a:off x="6958508" y="1531493"/>
            <a:ext cx="0" cy="43876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981002" y="3949431"/>
            <a:ext cx="5586018" cy="2314634"/>
          </a:xfrm>
          <a:prstGeom prst="rect">
            <a:avLst/>
          </a:prstGeom>
          <a:solidFill>
            <a:schemeClr val="accent2">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21804" y="3949432"/>
            <a:ext cx="4941350" cy="2314634"/>
          </a:xfrm>
          <a:prstGeom prst="rect">
            <a:avLst/>
          </a:prstGeom>
          <a:solidFill>
            <a:schemeClr val="accent2">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979887" y="936077"/>
            <a:ext cx="5576109" cy="2880320"/>
          </a:xfrm>
          <a:prstGeom prst="rect">
            <a:avLst/>
          </a:prstGeom>
          <a:solidFill>
            <a:schemeClr val="accent2">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21804" y="908720"/>
            <a:ext cx="4941350" cy="2880320"/>
          </a:xfrm>
          <a:prstGeom prst="rect">
            <a:avLst/>
          </a:prstGeom>
          <a:solidFill>
            <a:schemeClr val="accent2">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4929A69E-7D8F-4515-9605-0315ABD4F316}" type="slidenum">
              <a:rPr lang="en-US" smtClean="0"/>
              <a:t>18</a:t>
            </a:fld>
            <a:endParaRPr lang="en-US" dirty="0"/>
          </a:p>
        </p:txBody>
      </p:sp>
      <p:sp>
        <p:nvSpPr>
          <p:cNvPr id="3" name="TextBox 2"/>
          <p:cNvSpPr txBox="1"/>
          <p:nvPr/>
        </p:nvSpPr>
        <p:spPr>
          <a:xfrm flipH="1">
            <a:off x="-2240972" y="95157"/>
            <a:ext cx="10683934" cy="707886"/>
          </a:xfrm>
          <a:prstGeom prst="rect">
            <a:avLst/>
          </a:prstGeom>
          <a:noFill/>
        </p:spPr>
        <p:txBody>
          <a:bodyPr wrap="square" rtlCol="0">
            <a:spAutoFit/>
          </a:bodyPr>
          <a:lstStyle/>
          <a:p>
            <a:pPr marL="0" algn="r" defTabSz="1015898" rtl="1" eaLnBrk="1" latinLnBrk="0" hangingPunct="1"/>
            <a:r>
              <a:rPr lang="ar-SA" sz="4000" dirty="0"/>
              <a:t>“بعض” من دراسات الدكتور </a:t>
            </a:r>
            <a:endParaRPr lang="en-US" sz="4000" dirty="0"/>
          </a:p>
        </p:txBody>
      </p:sp>
      <p:sp>
        <p:nvSpPr>
          <p:cNvPr id="12" name="Rectangle 11"/>
          <p:cNvSpPr/>
          <p:nvPr/>
        </p:nvSpPr>
        <p:spPr>
          <a:xfrm>
            <a:off x="691055" y="1346909"/>
            <a:ext cx="4802847" cy="2708434"/>
          </a:xfrm>
          <a:prstGeom prst="rect">
            <a:avLst/>
          </a:prstGeom>
        </p:spPr>
        <p:txBody>
          <a:bodyPr wrap="square">
            <a:spAutoFit/>
          </a:bodyPr>
          <a:lstStyle/>
          <a:p>
            <a:pPr algn="justLow">
              <a:buClr>
                <a:srgbClr val="FFFF00"/>
              </a:buClr>
            </a:pPr>
            <a:r>
              <a:rPr lang="en-US" altLang="en-US" sz="1600" dirty="0">
                <a:solidFill>
                  <a:schemeClr val="bg1">
                    <a:lumMod val="50000"/>
                  </a:schemeClr>
                </a:solidFill>
                <a:cs typeface="Times New Roman" charset="0"/>
              </a:rPr>
              <a:t>Type 1 and type 2 diabetic patients showed a significant reduction in the:</a:t>
            </a:r>
          </a:p>
          <a:p>
            <a:pPr algn="justLow">
              <a:buClr>
                <a:srgbClr val="FFFF00"/>
              </a:buClr>
            </a:pPr>
            <a:endParaRPr lang="en-US" altLang="en-US" sz="1000" dirty="0">
              <a:solidFill>
                <a:schemeClr val="bg1">
                  <a:lumMod val="50000"/>
                </a:schemeClr>
              </a:solidFill>
              <a:cs typeface="Times New Roman" charset="0"/>
            </a:endParaRPr>
          </a:p>
          <a:p>
            <a:pPr algn="justLow">
              <a:buClr>
                <a:schemeClr val="bg1">
                  <a:lumMod val="75000"/>
                </a:schemeClr>
              </a:buClr>
              <a:buFont typeface="Wingdings" charset="2"/>
              <a:buChar char="q"/>
            </a:pPr>
            <a:r>
              <a:rPr lang="en-US" altLang="en-US" sz="1600" dirty="0">
                <a:solidFill>
                  <a:schemeClr val="bg1">
                    <a:lumMod val="50000"/>
                  </a:schemeClr>
                </a:solidFill>
                <a:cs typeface="Times New Roman" charset="0"/>
              </a:rPr>
              <a:t> Forced Vital Capacity [FVC]</a:t>
            </a:r>
          </a:p>
          <a:p>
            <a:pPr algn="justLow">
              <a:buFont typeface="Wingdings" charset="2"/>
              <a:buChar char="q"/>
            </a:pPr>
            <a:r>
              <a:rPr lang="en-US" altLang="en-US" sz="1600" dirty="0">
                <a:solidFill>
                  <a:schemeClr val="bg1">
                    <a:lumMod val="50000"/>
                  </a:schemeClr>
                </a:solidFill>
                <a:cs typeface="Times New Roman" charset="0"/>
              </a:rPr>
              <a:t> Forced Expiratory Volume in</a:t>
            </a:r>
            <a:r>
              <a:rPr lang="en-GB" altLang="en-US" sz="1600" dirty="0">
                <a:solidFill>
                  <a:schemeClr val="bg1">
                    <a:lumMod val="50000"/>
                  </a:schemeClr>
                </a:solidFill>
                <a:cs typeface="Times New Roman" charset="0"/>
              </a:rPr>
              <a:t> </a:t>
            </a:r>
            <a:r>
              <a:rPr lang="en-US" altLang="en-US" sz="1600" dirty="0">
                <a:solidFill>
                  <a:schemeClr val="bg1">
                    <a:lumMod val="50000"/>
                  </a:schemeClr>
                </a:solidFill>
                <a:cs typeface="Times New Roman" charset="0"/>
              </a:rPr>
              <a:t>one </a:t>
            </a:r>
            <a:r>
              <a:rPr lang="en-GB" altLang="en-US" sz="1600" dirty="0">
                <a:solidFill>
                  <a:schemeClr val="bg1">
                    <a:lumMod val="50000"/>
                  </a:schemeClr>
                </a:solidFill>
                <a:cs typeface="Times New Roman" charset="0"/>
              </a:rPr>
              <a:t>Second</a:t>
            </a:r>
            <a:r>
              <a:rPr lang="en-US" altLang="en-US" sz="1600" dirty="0">
                <a:solidFill>
                  <a:schemeClr val="bg1">
                    <a:lumMod val="50000"/>
                  </a:schemeClr>
                </a:solidFill>
                <a:cs typeface="Times New Roman" charset="0"/>
              </a:rPr>
              <a:t> [FEV1]</a:t>
            </a:r>
          </a:p>
          <a:p>
            <a:pPr algn="justLow">
              <a:buFont typeface="Wingdings" charset="2"/>
              <a:buChar char="q"/>
            </a:pPr>
            <a:r>
              <a:rPr lang="en-US" altLang="en-US" sz="1600" dirty="0">
                <a:solidFill>
                  <a:schemeClr val="bg1">
                    <a:lumMod val="50000"/>
                  </a:schemeClr>
                </a:solidFill>
                <a:cs typeface="Times New Roman" charset="0"/>
              </a:rPr>
              <a:t> Peak Expiratory Flow [PEF]</a:t>
            </a:r>
          </a:p>
          <a:p>
            <a:pPr algn="justLow">
              <a:buFont typeface="Wingdings" charset="2"/>
              <a:buChar char="q"/>
            </a:pPr>
            <a:r>
              <a:rPr lang="en-US" altLang="en-US" sz="1600" dirty="0">
                <a:solidFill>
                  <a:schemeClr val="bg1">
                    <a:lumMod val="50000"/>
                  </a:schemeClr>
                </a:solidFill>
                <a:cs typeface="Times New Roman" charset="0"/>
              </a:rPr>
              <a:t> Forced Expiratory Flow [FEF</a:t>
            </a:r>
            <a:r>
              <a:rPr lang="en-US" altLang="en-US" sz="1600" dirty="0">
                <a:solidFill>
                  <a:schemeClr val="accent4">
                    <a:lumMod val="75000"/>
                  </a:schemeClr>
                </a:solidFill>
                <a:cs typeface="Times New Roman" charset="0"/>
              </a:rPr>
              <a:t>25-75%]</a:t>
            </a:r>
          </a:p>
          <a:p>
            <a:pPr algn="justLow"/>
            <a:endParaRPr lang="en-US" altLang="en-US" sz="1600" dirty="0">
              <a:solidFill>
                <a:schemeClr val="bg1">
                  <a:lumMod val="50000"/>
                </a:schemeClr>
              </a:solidFill>
              <a:cs typeface="Times New Roman" charset="0"/>
            </a:endParaRPr>
          </a:p>
          <a:p>
            <a:pPr algn="justLow"/>
            <a:r>
              <a:rPr lang="en-US" altLang="en-US" sz="1600" dirty="0">
                <a:solidFill>
                  <a:schemeClr val="bg1">
                    <a:lumMod val="50000"/>
                  </a:schemeClr>
                </a:solidFill>
                <a:cs typeface="Times New Roman" charset="0"/>
              </a:rPr>
              <a:t>Additionally, Stratification of results by years of disease showed a dose-response effect on lung function.</a:t>
            </a:r>
          </a:p>
          <a:p>
            <a:pPr algn="justLow">
              <a:buFont typeface="Wingdings" charset="2"/>
              <a:buChar char="q"/>
            </a:pPr>
            <a:endParaRPr lang="en-US" altLang="en-US" sz="1600" dirty="0">
              <a:solidFill>
                <a:schemeClr val="bg1">
                  <a:lumMod val="50000"/>
                </a:schemeClr>
              </a:solidFill>
              <a:cs typeface="Times New Roman" charset="0"/>
            </a:endParaRPr>
          </a:p>
        </p:txBody>
      </p:sp>
      <p:sp>
        <p:nvSpPr>
          <p:cNvPr id="13" name="TextBox 12"/>
          <p:cNvSpPr txBox="1"/>
          <p:nvPr/>
        </p:nvSpPr>
        <p:spPr>
          <a:xfrm>
            <a:off x="9740553"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7" name="Rectangle 5"/>
          <p:cNvSpPr>
            <a:spLocks noChangeArrowheads="1"/>
          </p:cNvSpPr>
          <p:nvPr/>
        </p:nvSpPr>
        <p:spPr bwMode="auto">
          <a:xfrm>
            <a:off x="6156820" y="1442143"/>
            <a:ext cx="5410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charset="0"/>
                <a:ea typeface="Times New Roman" charset="0"/>
                <a:cs typeface="Times New Roman" charset="0"/>
              </a:defRPr>
            </a:lvl1pPr>
            <a:lvl2pPr marL="742950" indent="-285750">
              <a:spcBef>
                <a:spcPct val="20000"/>
              </a:spcBef>
              <a:buChar char="–"/>
              <a:defRPr sz="2800">
                <a:solidFill>
                  <a:schemeClr val="tx1"/>
                </a:solidFill>
                <a:latin typeface="Times New Roman" charset="0"/>
                <a:ea typeface="Times New Roman" charset="0"/>
                <a:cs typeface="Times New Roman" charset="0"/>
              </a:defRPr>
            </a:lvl2pPr>
            <a:lvl3pPr marL="1143000" indent="-228600">
              <a:spcBef>
                <a:spcPct val="20000"/>
              </a:spcBef>
              <a:buChar char="•"/>
              <a:defRPr sz="2400">
                <a:solidFill>
                  <a:schemeClr val="tx1"/>
                </a:solidFill>
                <a:latin typeface="Times New Roman" charset="0"/>
                <a:ea typeface="Times New Roman" charset="0"/>
                <a:cs typeface="Times New Roman" charset="0"/>
              </a:defRPr>
            </a:lvl3pPr>
            <a:lvl4pPr marL="1600200" indent="-228600">
              <a:spcBef>
                <a:spcPct val="20000"/>
              </a:spcBef>
              <a:buChar char="–"/>
              <a:defRPr sz="2000">
                <a:solidFill>
                  <a:schemeClr val="tx1"/>
                </a:solidFill>
                <a:latin typeface="Times New Roman" charset="0"/>
                <a:ea typeface="Times New Roman" charset="0"/>
                <a:cs typeface="Times New Roman" charset="0"/>
              </a:defRPr>
            </a:lvl4pPr>
            <a:lvl5pPr marL="2057400" indent="-228600">
              <a:spcBef>
                <a:spcPct val="20000"/>
              </a:spcBef>
              <a:buChar char="»"/>
              <a:defRPr sz="2000">
                <a:solidFill>
                  <a:schemeClr val="tx1"/>
                </a:solidFill>
                <a:latin typeface="Times New Roman" charset="0"/>
                <a:ea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algn="justLow" eaLnBrk="1" hangingPunct="1">
              <a:spcBef>
                <a:spcPct val="0"/>
              </a:spcBef>
              <a:buFontTx/>
              <a:buNone/>
            </a:pPr>
            <a:r>
              <a:rPr lang="en-US" altLang="en-US" sz="2000" dirty="0">
                <a:latin typeface="+mn-lt"/>
              </a:rPr>
              <a:t>Lung Function Parameters </a:t>
            </a:r>
          </a:p>
          <a:p>
            <a:pPr algn="justLow" eaLnBrk="1" hangingPunct="1">
              <a:spcBef>
                <a:spcPct val="0"/>
              </a:spcBef>
              <a:buClr>
                <a:schemeClr val="tx1"/>
              </a:buClr>
              <a:buFont typeface="Wingdings" charset="2"/>
              <a:buChar char="§"/>
            </a:pPr>
            <a:r>
              <a:rPr lang="en-US" altLang="en-US" sz="2000" dirty="0">
                <a:latin typeface="+mn-lt"/>
              </a:rPr>
              <a:t>  FVC</a:t>
            </a:r>
          </a:p>
          <a:p>
            <a:pPr algn="justLow" eaLnBrk="1" hangingPunct="1">
              <a:spcBef>
                <a:spcPct val="0"/>
              </a:spcBef>
              <a:buClr>
                <a:schemeClr val="tx1"/>
              </a:buClr>
              <a:buFont typeface="Wingdings" charset="2"/>
              <a:buChar char="§"/>
            </a:pPr>
            <a:r>
              <a:rPr lang="en-US" altLang="en-US" sz="2000" dirty="0">
                <a:latin typeface="+mn-lt"/>
              </a:rPr>
              <a:t> FEV1</a:t>
            </a:r>
          </a:p>
          <a:p>
            <a:pPr algn="justLow" eaLnBrk="1" hangingPunct="1">
              <a:spcBef>
                <a:spcPct val="0"/>
              </a:spcBef>
              <a:buClr>
                <a:schemeClr val="tx1"/>
              </a:buClr>
              <a:buFont typeface="Wingdings" charset="2"/>
              <a:buChar char="§"/>
            </a:pPr>
            <a:r>
              <a:rPr lang="en-US" altLang="en-US" sz="2000" dirty="0">
                <a:latin typeface="+mn-lt"/>
              </a:rPr>
              <a:t> FEF </a:t>
            </a:r>
            <a:r>
              <a:rPr lang="en-US" altLang="en-US" sz="2000" dirty="0">
                <a:solidFill>
                  <a:schemeClr val="accent4">
                    <a:lumMod val="75000"/>
                  </a:schemeClr>
                </a:solidFill>
                <a:latin typeface="+mn-lt"/>
              </a:rPr>
              <a:t>25-75 %  </a:t>
            </a:r>
            <a:r>
              <a:rPr lang="en-US" altLang="en-US" sz="2000" dirty="0">
                <a:latin typeface="+mn-lt"/>
              </a:rPr>
              <a:t>and </a:t>
            </a:r>
          </a:p>
          <a:p>
            <a:pPr algn="justLow" eaLnBrk="1" hangingPunct="1">
              <a:spcBef>
                <a:spcPct val="0"/>
              </a:spcBef>
              <a:buClr>
                <a:schemeClr val="tx1"/>
              </a:buClr>
              <a:buFont typeface="Wingdings" charset="2"/>
              <a:buChar char="§"/>
            </a:pPr>
            <a:r>
              <a:rPr lang="en-US" altLang="en-US" sz="2000" dirty="0">
                <a:latin typeface="+mn-lt"/>
              </a:rPr>
              <a:t> PEF  were significantly decreased in cement mill workers compared to their matched controls </a:t>
            </a:r>
          </a:p>
        </p:txBody>
      </p:sp>
      <p:sp>
        <p:nvSpPr>
          <p:cNvPr id="18" name="Rectangle 17"/>
          <p:cNvSpPr/>
          <p:nvPr/>
        </p:nvSpPr>
        <p:spPr>
          <a:xfrm>
            <a:off x="638837" y="946799"/>
            <a:ext cx="4504402" cy="369332"/>
          </a:xfrm>
          <a:prstGeom prst="rect">
            <a:avLst/>
          </a:prstGeom>
        </p:spPr>
        <p:txBody>
          <a:bodyPr wrap="square">
            <a:spAutoFit/>
          </a:bodyPr>
          <a:lstStyle/>
          <a:p>
            <a:r>
              <a:rPr lang="en-US" altLang="en-US" sz="1800" u="sng" dirty="0">
                <a:effectLst>
                  <a:outerShdw blurRad="38100" dist="38100" dir="2700000" algn="tl">
                    <a:srgbClr val="000000"/>
                  </a:outerShdw>
                </a:effectLst>
                <a:latin typeface="+mj-lt"/>
              </a:rPr>
              <a:t>Spirometry and Diabetes Mellitus</a:t>
            </a:r>
            <a:endParaRPr lang="en-US" altLang="en-US" sz="1800" u="sng" dirty="0">
              <a:latin typeface="+mj-lt"/>
            </a:endParaRPr>
          </a:p>
        </p:txBody>
      </p:sp>
      <p:sp>
        <p:nvSpPr>
          <p:cNvPr id="19" name="Rectangle 18"/>
          <p:cNvSpPr/>
          <p:nvPr/>
        </p:nvSpPr>
        <p:spPr>
          <a:xfrm>
            <a:off x="5990911" y="972764"/>
            <a:ext cx="4755627" cy="369332"/>
          </a:xfrm>
          <a:prstGeom prst="rect">
            <a:avLst/>
          </a:prstGeom>
        </p:spPr>
        <p:txBody>
          <a:bodyPr wrap="square">
            <a:spAutoFit/>
          </a:bodyPr>
          <a:lstStyle/>
          <a:p>
            <a:pPr>
              <a:spcBef>
                <a:spcPct val="20000"/>
              </a:spcBef>
              <a:defRPr/>
            </a:pPr>
            <a:r>
              <a:rPr lang="en-US" sz="1800" u="sng" dirty="0">
                <a:effectLst>
                  <a:outerShdw blurRad="38100" dist="38100" dir="2700000" algn="tl">
                    <a:srgbClr val="000000"/>
                  </a:outerShdw>
                </a:effectLst>
                <a:latin typeface="+mj-lt"/>
                <a:cs typeface="Times New Roman" pitchFamily="18" charset="0"/>
              </a:rPr>
              <a:t>Spirometry and Cement Industry</a:t>
            </a:r>
          </a:p>
        </p:txBody>
      </p:sp>
      <p:sp>
        <p:nvSpPr>
          <p:cNvPr id="20" name="Rectangle 19"/>
          <p:cNvSpPr/>
          <p:nvPr/>
        </p:nvSpPr>
        <p:spPr>
          <a:xfrm>
            <a:off x="638836" y="3949431"/>
            <a:ext cx="4262076" cy="369332"/>
          </a:xfrm>
          <a:prstGeom prst="rect">
            <a:avLst/>
          </a:prstGeom>
        </p:spPr>
        <p:txBody>
          <a:bodyPr wrap="square">
            <a:spAutoFit/>
          </a:bodyPr>
          <a:lstStyle/>
          <a:p>
            <a:pPr>
              <a:spcBef>
                <a:spcPct val="20000"/>
              </a:spcBef>
              <a:defRPr/>
            </a:pPr>
            <a:r>
              <a:rPr lang="en-US" sz="1800" u="sng" dirty="0">
                <a:effectLst>
                  <a:outerShdw blurRad="38100" dist="38100" dir="2700000" algn="tl">
                    <a:srgbClr val="000000"/>
                  </a:outerShdw>
                </a:effectLst>
                <a:latin typeface="+mj-lt"/>
                <a:cs typeface="Times New Roman" pitchFamily="18" charset="0"/>
              </a:rPr>
              <a:t>Spirometry and Welding Industry</a:t>
            </a:r>
          </a:p>
        </p:txBody>
      </p:sp>
      <p:sp>
        <p:nvSpPr>
          <p:cNvPr id="21" name="Rectangle 5"/>
          <p:cNvSpPr>
            <a:spLocks noChangeArrowheads="1"/>
          </p:cNvSpPr>
          <p:nvPr/>
        </p:nvSpPr>
        <p:spPr bwMode="auto">
          <a:xfrm>
            <a:off x="706921" y="4349842"/>
            <a:ext cx="464443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charset="0"/>
                <a:ea typeface="Times New Roman" charset="0"/>
                <a:cs typeface="Times New Roman" charset="0"/>
              </a:defRPr>
            </a:lvl1pPr>
            <a:lvl2pPr marL="742950" indent="-285750">
              <a:spcBef>
                <a:spcPct val="20000"/>
              </a:spcBef>
              <a:buChar char="–"/>
              <a:defRPr sz="2800">
                <a:solidFill>
                  <a:schemeClr val="tx1"/>
                </a:solidFill>
                <a:latin typeface="Times New Roman" charset="0"/>
                <a:ea typeface="Times New Roman" charset="0"/>
                <a:cs typeface="Times New Roman" charset="0"/>
              </a:defRPr>
            </a:lvl2pPr>
            <a:lvl3pPr marL="1143000" indent="-228600">
              <a:spcBef>
                <a:spcPct val="20000"/>
              </a:spcBef>
              <a:buChar char="•"/>
              <a:defRPr sz="2400">
                <a:solidFill>
                  <a:schemeClr val="tx1"/>
                </a:solidFill>
                <a:latin typeface="Times New Roman" charset="0"/>
                <a:ea typeface="Times New Roman" charset="0"/>
                <a:cs typeface="Times New Roman" charset="0"/>
              </a:defRPr>
            </a:lvl3pPr>
            <a:lvl4pPr marL="1600200" indent="-228600">
              <a:spcBef>
                <a:spcPct val="20000"/>
              </a:spcBef>
              <a:buChar char="–"/>
              <a:defRPr sz="2000">
                <a:solidFill>
                  <a:schemeClr val="tx1"/>
                </a:solidFill>
                <a:latin typeface="Times New Roman" charset="0"/>
                <a:ea typeface="Times New Roman" charset="0"/>
                <a:cs typeface="Times New Roman" charset="0"/>
              </a:defRPr>
            </a:lvl4pPr>
            <a:lvl5pPr marL="2057400" indent="-228600">
              <a:spcBef>
                <a:spcPct val="20000"/>
              </a:spcBef>
              <a:buChar char="»"/>
              <a:defRPr sz="2000">
                <a:solidFill>
                  <a:schemeClr val="tx1"/>
                </a:solidFill>
                <a:latin typeface="Times New Roman" charset="0"/>
                <a:ea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algn="justLow" eaLnBrk="1" hangingPunct="1">
              <a:spcBef>
                <a:spcPct val="0"/>
              </a:spcBef>
              <a:buFontTx/>
              <a:buNone/>
            </a:pPr>
            <a:r>
              <a:rPr lang="en-US" altLang="en-US" sz="1800" dirty="0">
                <a:latin typeface="+mn-lt"/>
              </a:rPr>
              <a:t>Lung Function Parameters:</a:t>
            </a:r>
          </a:p>
          <a:p>
            <a:pPr algn="justLow" eaLnBrk="1" hangingPunct="1">
              <a:spcBef>
                <a:spcPct val="0"/>
              </a:spcBef>
              <a:buFontTx/>
              <a:buNone/>
            </a:pPr>
            <a:endParaRPr lang="en-US" altLang="en-US" sz="1000" dirty="0">
              <a:latin typeface="+mn-lt"/>
            </a:endParaRPr>
          </a:p>
          <a:p>
            <a:pPr algn="justLow" eaLnBrk="1" hangingPunct="1">
              <a:spcBef>
                <a:spcPct val="0"/>
              </a:spcBef>
              <a:buClr>
                <a:schemeClr val="tx1"/>
              </a:buClr>
              <a:buFont typeface="Wingdings" charset="2"/>
              <a:buChar char="§"/>
            </a:pPr>
            <a:r>
              <a:rPr lang="en-US" altLang="en-US" sz="1600" dirty="0">
                <a:latin typeface="+mn-lt"/>
              </a:rPr>
              <a:t>  FVC</a:t>
            </a:r>
          </a:p>
          <a:p>
            <a:pPr algn="justLow" eaLnBrk="1" hangingPunct="1">
              <a:spcBef>
                <a:spcPct val="0"/>
              </a:spcBef>
              <a:buClr>
                <a:schemeClr val="tx1"/>
              </a:buClr>
              <a:buFont typeface="Wingdings" charset="2"/>
              <a:buChar char="§"/>
            </a:pPr>
            <a:r>
              <a:rPr lang="en-US" altLang="en-US" sz="1600" dirty="0">
                <a:latin typeface="+mn-lt"/>
              </a:rPr>
              <a:t> FEV1</a:t>
            </a:r>
          </a:p>
          <a:p>
            <a:pPr marL="285750" indent="-285750" algn="justLow">
              <a:spcBef>
                <a:spcPct val="0"/>
              </a:spcBef>
              <a:buClr>
                <a:schemeClr val="tx1"/>
              </a:buClr>
              <a:buFont typeface="Wingdings" charset="2"/>
              <a:buChar char="§"/>
            </a:pPr>
            <a:r>
              <a:rPr lang="en-US" altLang="en-US" sz="1600" dirty="0">
                <a:latin typeface="+mn-lt"/>
              </a:rPr>
              <a:t>  PEF  were significantly impaired in welding workers compared to their matched controls </a:t>
            </a:r>
          </a:p>
          <a:p>
            <a:pPr algn="justLow">
              <a:spcBef>
                <a:spcPct val="0"/>
              </a:spcBef>
              <a:buClr>
                <a:schemeClr val="tx1"/>
              </a:buClr>
              <a:buNone/>
            </a:pPr>
            <a:r>
              <a:rPr lang="en-US" altLang="en-US" sz="1800" dirty="0">
                <a:solidFill>
                  <a:schemeClr val="bg1">
                    <a:lumMod val="50000"/>
                  </a:schemeClr>
                </a:solidFill>
                <a:latin typeface="+mn-lt"/>
              </a:rPr>
              <a:t>E.g. heavy manual labor or fire fighting.</a:t>
            </a:r>
          </a:p>
        </p:txBody>
      </p:sp>
      <p:sp>
        <p:nvSpPr>
          <p:cNvPr id="22" name="Rectangle 21"/>
          <p:cNvSpPr/>
          <p:nvPr/>
        </p:nvSpPr>
        <p:spPr>
          <a:xfrm>
            <a:off x="5990911" y="3949431"/>
            <a:ext cx="3657555" cy="369332"/>
          </a:xfrm>
          <a:prstGeom prst="rect">
            <a:avLst/>
          </a:prstGeom>
        </p:spPr>
        <p:txBody>
          <a:bodyPr wrap="square">
            <a:spAutoFit/>
          </a:bodyPr>
          <a:lstStyle/>
          <a:p>
            <a:pPr>
              <a:spcBef>
                <a:spcPct val="20000"/>
              </a:spcBef>
              <a:defRPr/>
            </a:pPr>
            <a:r>
              <a:rPr lang="en-US" sz="1800" u="sng" dirty="0">
                <a:effectLst>
                  <a:outerShdw blurRad="38100" dist="38100" dir="2700000" algn="tl">
                    <a:srgbClr val="000000"/>
                  </a:outerShdw>
                </a:effectLst>
                <a:latin typeface="+mj-lt"/>
                <a:cs typeface="Times New Roman" pitchFamily="18" charset="0"/>
              </a:rPr>
              <a:t>Spirometry and Oil Spill</a:t>
            </a:r>
          </a:p>
        </p:txBody>
      </p:sp>
      <p:sp>
        <p:nvSpPr>
          <p:cNvPr id="23" name="Rectangle 5"/>
          <p:cNvSpPr>
            <a:spLocks noChangeArrowheads="1"/>
          </p:cNvSpPr>
          <p:nvPr/>
        </p:nvSpPr>
        <p:spPr bwMode="auto">
          <a:xfrm>
            <a:off x="6163208" y="4588958"/>
            <a:ext cx="49525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charset="0"/>
                <a:ea typeface="Times New Roman" charset="0"/>
                <a:cs typeface="Times New Roman" charset="0"/>
              </a:defRPr>
            </a:lvl1pPr>
            <a:lvl2pPr marL="742950" indent="-285750">
              <a:spcBef>
                <a:spcPct val="20000"/>
              </a:spcBef>
              <a:buChar char="–"/>
              <a:defRPr sz="2800">
                <a:solidFill>
                  <a:schemeClr val="tx1"/>
                </a:solidFill>
                <a:latin typeface="Times New Roman" charset="0"/>
                <a:ea typeface="Times New Roman" charset="0"/>
                <a:cs typeface="Times New Roman" charset="0"/>
              </a:defRPr>
            </a:lvl2pPr>
            <a:lvl3pPr marL="1143000" indent="-228600">
              <a:spcBef>
                <a:spcPct val="20000"/>
              </a:spcBef>
              <a:buChar char="•"/>
              <a:defRPr sz="2400">
                <a:solidFill>
                  <a:schemeClr val="tx1"/>
                </a:solidFill>
                <a:latin typeface="Times New Roman" charset="0"/>
                <a:ea typeface="Times New Roman" charset="0"/>
                <a:cs typeface="Times New Roman" charset="0"/>
              </a:defRPr>
            </a:lvl3pPr>
            <a:lvl4pPr marL="1600200" indent="-228600">
              <a:spcBef>
                <a:spcPct val="20000"/>
              </a:spcBef>
              <a:buChar char="–"/>
              <a:defRPr sz="2000">
                <a:solidFill>
                  <a:schemeClr val="tx1"/>
                </a:solidFill>
                <a:latin typeface="Times New Roman" charset="0"/>
                <a:ea typeface="Times New Roman" charset="0"/>
                <a:cs typeface="Times New Roman" charset="0"/>
              </a:defRPr>
            </a:lvl4pPr>
            <a:lvl5pPr marL="2057400" indent="-228600">
              <a:spcBef>
                <a:spcPct val="20000"/>
              </a:spcBef>
              <a:buChar char="»"/>
              <a:defRPr sz="2000">
                <a:solidFill>
                  <a:schemeClr val="tx1"/>
                </a:solidFill>
                <a:latin typeface="Times New Roman" charset="0"/>
                <a:ea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algn="justLow" eaLnBrk="1" hangingPunct="1">
              <a:spcBef>
                <a:spcPct val="0"/>
              </a:spcBef>
              <a:buFontTx/>
              <a:buNone/>
            </a:pPr>
            <a:r>
              <a:rPr lang="en-US" altLang="en-US" sz="2000" dirty="0">
                <a:latin typeface="+mn-lt"/>
              </a:rPr>
              <a:t>Lung Function Parameters FVC, FEV</a:t>
            </a:r>
            <a:r>
              <a:rPr lang="en-US" altLang="en-US" sz="2000" baseline="-25000" dirty="0">
                <a:latin typeface="+mn-lt"/>
              </a:rPr>
              <a:t>1</a:t>
            </a:r>
            <a:r>
              <a:rPr lang="en-US" altLang="en-US" sz="2000" dirty="0">
                <a:latin typeface="+mn-lt"/>
              </a:rPr>
              <a:t>, and FEF </a:t>
            </a:r>
            <a:r>
              <a:rPr lang="en-US" altLang="en-US" sz="2000" dirty="0">
                <a:solidFill>
                  <a:schemeClr val="accent4">
                    <a:lumMod val="75000"/>
                  </a:schemeClr>
                </a:solidFill>
                <a:latin typeface="+mn-lt"/>
              </a:rPr>
              <a:t>25-75% </a:t>
            </a:r>
            <a:r>
              <a:rPr lang="en-US" altLang="en-US" sz="2000" dirty="0">
                <a:latin typeface="+mn-lt"/>
              </a:rPr>
              <a:t>were impaired in subjects exposed to crude oil spill in sea water</a:t>
            </a:r>
          </a:p>
        </p:txBody>
      </p:sp>
    </p:spTree>
    <p:extLst>
      <p:ext uri="{BB962C8B-B14F-4D97-AF65-F5344CB8AC3E}">
        <p14:creationId xmlns:p14="http://schemas.microsoft.com/office/powerpoint/2010/main" val="14463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19</a:t>
            </a:fld>
            <a:endParaRPr lang="en-US" dirty="0"/>
          </a:p>
        </p:txBody>
      </p:sp>
      <p:sp>
        <p:nvSpPr>
          <p:cNvPr id="3" name="TextBox 2"/>
          <p:cNvSpPr txBox="1"/>
          <p:nvPr/>
        </p:nvSpPr>
        <p:spPr>
          <a:xfrm>
            <a:off x="3281082" y="1990165"/>
            <a:ext cx="184731" cy="400110"/>
          </a:xfrm>
          <a:prstGeom prst="rect">
            <a:avLst/>
          </a:prstGeom>
          <a:noFill/>
        </p:spPr>
        <p:txBody>
          <a:bodyPr wrap="none" rtlCol="0">
            <a:spAutoFit/>
          </a:bodyPr>
          <a:lstStyle/>
          <a:p>
            <a:pPr marL="0" algn="r" defTabSz="1015898" rtl="1" eaLnBrk="1" latinLnBrk="0" hangingPunct="1"/>
            <a:endParaRPr lang="en-US" dirty="0"/>
          </a:p>
        </p:txBody>
      </p:sp>
      <p:sp>
        <p:nvSpPr>
          <p:cNvPr id="5" name="Rectangle 3"/>
          <p:cNvSpPr>
            <a:spLocks noChangeArrowheads="1"/>
          </p:cNvSpPr>
          <p:nvPr/>
        </p:nvSpPr>
        <p:spPr bwMode="auto">
          <a:xfrm>
            <a:off x="621804" y="1573975"/>
            <a:ext cx="10945216" cy="408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charset="0"/>
                <a:ea typeface="Times New Roman" charset="0"/>
                <a:cs typeface="Times New Roman" charset="0"/>
              </a:defRPr>
            </a:lvl1pPr>
            <a:lvl2pPr marL="742950" indent="-285750">
              <a:spcBef>
                <a:spcPct val="20000"/>
              </a:spcBef>
              <a:buChar char="–"/>
              <a:defRPr sz="2800">
                <a:solidFill>
                  <a:schemeClr val="tx1"/>
                </a:solidFill>
                <a:latin typeface="Times New Roman" charset="0"/>
                <a:ea typeface="Times New Roman" charset="0"/>
                <a:cs typeface="Times New Roman" charset="0"/>
              </a:defRPr>
            </a:lvl2pPr>
            <a:lvl3pPr marL="1143000" indent="-228600">
              <a:spcBef>
                <a:spcPct val="20000"/>
              </a:spcBef>
              <a:buChar char="•"/>
              <a:defRPr sz="2400">
                <a:solidFill>
                  <a:schemeClr val="tx1"/>
                </a:solidFill>
                <a:latin typeface="Times New Roman" charset="0"/>
                <a:ea typeface="Times New Roman" charset="0"/>
                <a:cs typeface="Times New Roman" charset="0"/>
              </a:defRPr>
            </a:lvl3pPr>
            <a:lvl4pPr marL="1600200" indent="-228600">
              <a:spcBef>
                <a:spcPct val="20000"/>
              </a:spcBef>
              <a:buChar char="–"/>
              <a:defRPr sz="2000">
                <a:solidFill>
                  <a:schemeClr val="tx1"/>
                </a:solidFill>
                <a:latin typeface="Times New Roman" charset="0"/>
                <a:ea typeface="Times New Roman" charset="0"/>
                <a:cs typeface="Times New Roman" charset="0"/>
              </a:defRPr>
            </a:lvl4pPr>
            <a:lvl5pPr marL="2057400" indent="-228600">
              <a:spcBef>
                <a:spcPct val="20000"/>
              </a:spcBef>
              <a:buChar char="»"/>
              <a:defRPr sz="2000">
                <a:solidFill>
                  <a:schemeClr val="tx1"/>
                </a:solidFill>
                <a:latin typeface="Times New Roman" charset="0"/>
                <a:ea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marL="342900" indent="-342900" algn="just" eaLnBrk="1" hangingPunct="1">
              <a:lnSpc>
                <a:spcPct val="150000"/>
              </a:lnSpc>
              <a:buFont typeface="Wingdings" charset="2"/>
              <a:buChar char="Ø"/>
            </a:pPr>
            <a:r>
              <a:rPr lang="en-US" altLang="en-US" sz="2400" dirty="0">
                <a:latin typeface="+mn-lt"/>
                <a:ea typeface="+mn-ea"/>
                <a:cs typeface="+mn-cs"/>
              </a:rPr>
              <a:t> The incidence of respiratory diseases has been increased, hence the importance of lung function test cannot be ignored.</a:t>
            </a:r>
          </a:p>
          <a:p>
            <a:pPr marL="171450" indent="-171450" algn="just" eaLnBrk="1" hangingPunct="1">
              <a:lnSpc>
                <a:spcPct val="150000"/>
              </a:lnSpc>
              <a:buFont typeface="Wingdings" charset="2"/>
              <a:buChar char="Ø"/>
            </a:pPr>
            <a:endParaRPr lang="en-US" altLang="en-US" sz="1000" dirty="0">
              <a:latin typeface="+mn-lt"/>
              <a:ea typeface="+mn-ea"/>
              <a:cs typeface="+mn-cs"/>
            </a:endParaRPr>
          </a:p>
          <a:p>
            <a:pPr marL="342900" indent="-342900" algn="just" eaLnBrk="1" hangingPunct="1">
              <a:lnSpc>
                <a:spcPct val="150000"/>
              </a:lnSpc>
              <a:buFont typeface="Wingdings" charset="2"/>
              <a:buChar char="Ø"/>
            </a:pPr>
            <a:r>
              <a:rPr lang="en-US" altLang="en-US" sz="2400" dirty="0">
                <a:latin typeface="+mn-lt"/>
                <a:ea typeface="+mn-ea"/>
                <a:cs typeface="+mn-cs"/>
              </a:rPr>
              <a:t> Respiratory assessment through Spirometry may be mandatory at all the levels of respiratory care / clinical settings.</a:t>
            </a:r>
          </a:p>
          <a:p>
            <a:pPr marL="171450" indent="-171450" algn="just" eaLnBrk="1" hangingPunct="1">
              <a:lnSpc>
                <a:spcPct val="150000"/>
              </a:lnSpc>
              <a:buFont typeface="Wingdings" charset="2"/>
              <a:buChar char="Ø"/>
            </a:pPr>
            <a:endParaRPr lang="ar-SA" altLang="en-US" sz="1000" dirty="0">
              <a:latin typeface="+mn-lt"/>
              <a:ea typeface="+mn-ea"/>
              <a:cs typeface="+mn-cs"/>
            </a:endParaRPr>
          </a:p>
          <a:p>
            <a:pPr marL="342900" indent="-342900" algn="just">
              <a:buFont typeface="Wingdings" charset="2"/>
              <a:buChar char="Ø"/>
            </a:pPr>
            <a:r>
              <a:rPr lang="en-US" altLang="en-US" sz="2400" dirty="0">
                <a:latin typeface="+mn-lt"/>
                <a:ea typeface="+mn-ea"/>
                <a:cs typeface="+mn-cs"/>
              </a:rPr>
              <a:t> As we cannot treat the patient with high blood pressure without knowing the blood pressure; Similarly, we cannot treat the patients with respiratory problems without knowing the lung function test [Spirometry].</a:t>
            </a:r>
          </a:p>
        </p:txBody>
      </p:sp>
      <p:sp>
        <p:nvSpPr>
          <p:cNvPr id="8" name="TextBox 7"/>
          <p:cNvSpPr txBox="1"/>
          <p:nvPr/>
        </p:nvSpPr>
        <p:spPr>
          <a:xfrm>
            <a:off x="9740553"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9" name="Rectangle 8"/>
          <p:cNvSpPr/>
          <p:nvPr/>
        </p:nvSpPr>
        <p:spPr>
          <a:xfrm>
            <a:off x="-314607" y="555707"/>
            <a:ext cx="7560840" cy="646331"/>
          </a:xfrm>
          <a:prstGeom prst="rect">
            <a:avLst/>
          </a:prstGeom>
        </p:spPr>
        <p:txBody>
          <a:bodyPr wrap="square">
            <a:spAutoFit/>
          </a:bodyPr>
          <a:lstStyle/>
          <a:p>
            <a:pPr algn="ctr"/>
            <a:r>
              <a:rPr lang="en-US" altLang="en-US" sz="3600" dirty="0">
                <a:solidFill>
                  <a:schemeClr val="tx2"/>
                </a:solidFill>
                <a:latin typeface="+mj-lt"/>
                <a:ea typeface="+mj-ea"/>
                <a:cs typeface="+mj-cs"/>
              </a:rPr>
              <a:t>TAKE </a:t>
            </a:r>
            <a:r>
              <a:rPr lang="en-US" altLang="en-US" sz="3600">
                <a:solidFill>
                  <a:schemeClr val="tx2"/>
                </a:solidFill>
                <a:latin typeface="+mj-lt"/>
                <a:ea typeface="+mj-ea"/>
                <a:cs typeface="+mj-cs"/>
              </a:rPr>
              <a:t>HOME MESSAGES</a:t>
            </a:r>
            <a:endParaRPr lang="en-US" altLang="en-US" sz="3600" dirty="0">
              <a:solidFill>
                <a:schemeClr val="tx2"/>
              </a:solidFill>
              <a:latin typeface="+mj-lt"/>
              <a:ea typeface="+mj-ea"/>
              <a:cs typeface="+mj-cs"/>
            </a:endParaRPr>
          </a:p>
        </p:txBody>
      </p:sp>
    </p:spTree>
    <p:extLst>
      <p:ext uri="{BB962C8B-B14F-4D97-AF65-F5344CB8AC3E}">
        <p14:creationId xmlns:p14="http://schemas.microsoft.com/office/powerpoint/2010/main" val="143901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456" y="188640"/>
            <a:ext cx="10969943" cy="990600"/>
          </a:xfrm>
        </p:spPr>
        <p:txBody>
          <a:bodyPr>
            <a:normAutofit/>
          </a:bodyPr>
          <a:lstStyle/>
          <a:p>
            <a:r>
              <a:rPr lang="en-US" dirty="0"/>
              <a:t>STUDY SMART </a:t>
            </a:r>
          </a:p>
        </p:txBody>
      </p:sp>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TextBox 3"/>
          <p:cNvSpPr txBox="1"/>
          <p:nvPr/>
        </p:nvSpPr>
        <p:spPr>
          <a:xfrm>
            <a:off x="728645" y="2852936"/>
            <a:ext cx="10669548" cy="1077218"/>
          </a:xfrm>
          <a:prstGeom prst="rect">
            <a:avLst/>
          </a:prstGeom>
          <a:noFill/>
        </p:spPr>
        <p:txBody>
          <a:bodyPr wrap="square" rtlCol="0">
            <a:spAutoFit/>
          </a:bodyPr>
          <a:lstStyle/>
          <a:p>
            <a:pPr marL="0" algn="r" defTabSz="1015898" rtl="1" eaLnBrk="1" latinLnBrk="0" hangingPunct="1"/>
            <a:r>
              <a:rPr lang="ar-SA" sz="3200" dirty="0">
                <a:solidFill>
                  <a:srgbClr val="FF0000"/>
                </a:solidFill>
              </a:rPr>
              <a:t>ملاحظة مهمة:</a:t>
            </a:r>
            <a:endParaRPr lang="en-US" sz="3200" dirty="0">
              <a:solidFill>
                <a:srgbClr val="FF0000"/>
              </a:solidFill>
            </a:endParaRPr>
          </a:p>
          <a:p>
            <a:pPr marL="0" algn="r" defTabSz="1015898" rtl="1" eaLnBrk="1" latinLnBrk="0" hangingPunct="1"/>
            <a:r>
              <a:rPr lang="ar-SA" sz="3200" dirty="0">
                <a:solidFill>
                  <a:srgbClr val="FF0000"/>
                </a:solidFill>
              </a:rPr>
              <a:t>الفرق بين سلايدات العيال والبنات كبير جدا. ركزوا على المشترك بينهم أهم شي</a:t>
            </a:r>
            <a:r>
              <a:rPr lang="en-US" sz="3200" dirty="0">
                <a:solidFill>
                  <a:srgbClr val="FF0000"/>
                </a:solidFill>
              </a:rPr>
              <a:t>.</a:t>
            </a:r>
            <a:r>
              <a:rPr lang="ar-SA" sz="3200" dirty="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210190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044" y="2348880"/>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 + Videos </a:t>
            </a:r>
          </a:p>
        </p:txBody>
      </p:sp>
      <p:sp>
        <p:nvSpPr>
          <p:cNvPr id="11" name="Content Placeholder 2"/>
          <p:cNvSpPr>
            <a:spLocks noGrp="1"/>
          </p:cNvSpPr>
          <p:nvPr>
            <p:ph sz="quarter" idx="1"/>
          </p:nvPr>
        </p:nvSpPr>
        <p:spPr>
          <a:xfrm>
            <a:off x="609448" y="1621913"/>
            <a:ext cx="10969943" cy="553616"/>
          </a:xfrm>
        </p:spPr>
        <p:txBody>
          <a:bodyPr>
            <a:noAutofit/>
          </a:bodyPr>
          <a:lstStyle/>
          <a:p>
            <a:pPr fontAlgn="ctr"/>
            <a:r>
              <a:rPr lang="en-US" sz="2000" dirty="0">
                <a:solidFill>
                  <a:srgbClr val="D85F7F"/>
                </a:solidFill>
                <a:latin typeface="inherit" charset="0"/>
                <a:hlinkClick r:id="rId3"/>
              </a:rPr>
              <a:t>https://www.onlineexambuilder.com/lung-function-in-health-and-disease/exam-128572</a:t>
            </a:r>
            <a:endParaRPr lang="en-US" sz="2000" dirty="0">
              <a:latin typeface="inherit" charset="0"/>
            </a:endParaRPr>
          </a:p>
          <a:p>
            <a:pPr fontAlgn="ctr"/>
            <a:endParaRPr lang="en-US" sz="2000" dirty="0">
              <a:latin typeface="inherit" charset="0"/>
            </a:endParaRPr>
          </a:p>
        </p:txBody>
      </p:sp>
      <p:sp>
        <p:nvSpPr>
          <p:cNvPr id="3" name="TextBox 2"/>
          <p:cNvSpPr txBox="1"/>
          <p:nvPr/>
        </p:nvSpPr>
        <p:spPr>
          <a:xfrm>
            <a:off x="1789043" y="-1212574"/>
            <a:ext cx="184731" cy="400110"/>
          </a:xfrm>
          <a:prstGeom prst="rect">
            <a:avLst/>
          </a:prstGeom>
          <a:noFill/>
        </p:spPr>
        <p:txBody>
          <a:bodyPr wrap="none" rtlCol="0">
            <a:spAutoFit/>
          </a:bodyPr>
          <a:lstStyle/>
          <a:p>
            <a:endParaRPr lang="en-US" dirty="0"/>
          </a:p>
        </p:txBody>
      </p:sp>
      <p:cxnSp>
        <p:nvCxnSpPr>
          <p:cNvPr id="9" name="Straight Connector 8"/>
          <p:cNvCxnSpPr/>
          <p:nvPr/>
        </p:nvCxnSpPr>
        <p:spPr>
          <a:xfrm>
            <a:off x="2926060" y="3789040"/>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9836" y="2852936"/>
            <a:ext cx="2900603" cy="523220"/>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solidFill>
                  <a:schemeClr val="tx1"/>
                </a:solidFill>
                <a:hlinkClick r:id="rId4"/>
              </a:rPr>
              <a:t>Video of (Spirometry) </a:t>
            </a:r>
          </a:p>
          <a:p>
            <a:pPr algn="ctr"/>
            <a:r>
              <a:rPr lang="en-US" sz="1400" b="1" u="sng" dirty="0">
                <a:solidFill>
                  <a:schemeClr val="tx1"/>
                </a:solidFill>
                <a:hlinkClick r:id="rId4"/>
              </a:rPr>
              <a:t>Duration: (6)mins</a:t>
            </a:r>
            <a:endParaRPr lang="en-US" sz="1400" b="1" u="sng" dirty="0">
              <a:solidFill>
                <a:schemeClr val="tx1"/>
              </a:solidFill>
            </a:endParaRPr>
          </a:p>
        </p:txBody>
      </p:sp>
      <p:sp>
        <p:nvSpPr>
          <p:cNvPr id="13" name="TextBox 12"/>
          <p:cNvSpPr txBox="1"/>
          <p:nvPr/>
        </p:nvSpPr>
        <p:spPr>
          <a:xfrm>
            <a:off x="8695567" y="2852936"/>
            <a:ext cx="2618668" cy="523220"/>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5"/>
              </a:rPr>
              <a:t>Video of (COPD</a:t>
            </a:r>
            <a:r>
              <a:rPr lang="en-US" sz="1400" b="1" u="sng">
                <a:hlinkClick r:id="rId5"/>
              </a:rPr>
              <a:t>) </a:t>
            </a:r>
          </a:p>
          <a:p>
            <a:pPr algn="ctr"/>
            <a:r>
              <a:rPr lang="en-US" sz="1400" b="1" u="sng" dirty="0">
                <a:hlinkClick r:id="rId5"/>
              </a:rPr>
              <a:t>Duration: (4)mins</a:t>
            </a:r>
            <a:endParaRPr lang="en-US" sz="1400" b="1" u="sng" dirty="0"/>
          </a:p>
        </p:txBody>
      </p:sp>
      <p:sp>
        <p:nvSpPr>
          <p:cNvPr id="14" name="TextBox 13"/>
          <p:cNvSpPr txBox="1"/>
          <p:nvPr/>
        </p:nvSpPr>
        <p:spPr>
          <a:xfrm>
            <a:off x="4020755" y="2852936"/>
            <a:ext cx="4464496" cy="523220"/>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6"/>
              </a:rPr>
              <a:t>Video of (Obstructive Vs Restrictive Lung Diseases</a:t>
            </a:r>
            <a:r>
              <a:rPr lang="en-US" sz="1400" b="1" u="sng">
                <a:hlinkClick r:id="rId6"/>
              </a:rPr>
              <a:t>) </a:t>
            </a:r>
          </a:p>
          <a:p>
            <a:pPr algn="ctr"/>
            <a:r>
              <a:rPr lang="en-US" sz="1400" b="1" u="sng" dirty="0">
                <a:hlinkClick r:id="rId6"/>
              </a:rPr>
              <a:t>Duration: (2)mins</a:t>
            </a:r>
            <a:endParaRPr lang="en-US" sz="1400" b="1" u="sng" dirty="0"/>
          </a:p>
        </p:txBody>
      </p:sp>
    </p:spTree>
    <p:extLst>
      <p:ext uri="{BB962C8B-B14F-4D97-AF65-F5344CB8AC3E}">
        <p14:creationId xmlns:p14="http://schemas.microsoft.com/office/powerpoint/2010/main" val="283513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25"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err="1">
                <a:solidFill>
                  <a:srgbClr val="DDE9EC">
                    <a:lumMod val="75000"/>
                  </a:srgbClr>
                </a:solidFill>
              </a:rPr>
              <a:t>Qaiss</a:t>
            </a:r>
            <a:r>
              <a:rPr lang="en-US" sz="2600" dirty="0">
                <a:solidFill>
                  <a:srgbClr val="DDE9EC">
                    <a:lumMod val="75000"/>
                  </a:srgbClr>
                </a:solidFill>
              </a:rPr>
              <a:t>  </a:t>
            </a:r>
            <a:r>
              <a:rPr lang="en-US" sz="2600" dirty="0" err="1">
                <a:solidFill>
                  <a:srgbClr val="DDE9EC">
                    <a:lumMod val="75000"/>
                  </a:srgbClr>
                </a:solidFill>
              </a:rPr>
              <a:t>Almuhaideb</a:t>
            </a:r>
            <a:r>
              <a:rPr lang="en-US" sz="2600" dirty="0">
                <a:solidFill>
                  <a:srgbClr val="DDE9EC">
                    <a:lumMod val="75000"/>
                  </a:srgbClr>
                </a:solidFill>
              </a:rPr>
              <a:t> </a:t>
            </a:r>
          </a:p>
          <a:p>
            <a:pPr marL="0" indent="0">
              <a:buFont typeface="Arial" panose="020B0604020202020204" pitchFamily="34" charset="0"/>
              <a:buNone/>
            </a:pPr>
            <a:r>
              <a:rPr lang="en-US" sz="2600" dirty="0" err="1">
                <a:solidFill>
                  <a:srgbClr val="DDE9EC">
                    <a:lumMod val="75000"/>
                  </a:srgbClr>
                </a:solidFill>
              </a:rPr>
              <a:t>Lulwah</a:t>
            </a:r>
            <a:r>
              <a:rPr lang="en-US" sz="2600" dirty="0">
                <a:solidFill>
                  <a:srgbClr val="DDE9EC">
                    <a:lumMod val="75000"/>
                  </a:srgbClr>
                </a:solidFill>
              </a:rPr>
              <a:t> </a:t>
            </a:r>
            <a:r>
              <a:rPr lang="en-US" sz="2600" dirty="0" err="1">
                <a:solidFill>
                  <a:srgbClr val="DDE9EC">
                    <a:lumMod val="75000"/>
                  </a:srgbClr>
                </a:solidFill>
              </a:rPr>
              <a:t>Alshiha</a:t>
            </a:r>
            <a:r>
              <a:rPr lang="en-US" sz="2600" dirty="0">
                <a:solidFill>
                  <a:srgbClr val="DDE9EC">
                    <a:lumMod val="75000"/>
                  </a:srgbClr>
                </a:solidFill>
              </a:rPr>
              <a:t>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21</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a:solidFill>
                <a:srgbClr val="DDE9EC">
                  <a:lumMod val="75000"/>
                </a:srgbClr>
              </a:solidFill>
            </a:endParaRPr>
          </a:p>
        </p:txBody>
      </p:sp>
      <p:sp>
        <p:nvSpPr>
          <p:cNvPr id="15" name="Rectangle 8"/>
          <p:cNvSpPr/>
          <p:nvPr/>
        </p:nvSpPr>
        <p:spPr>
          <a:xfrm>
            <a:off x="765824" y="3198579"/>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Sumaya</a:t>
            </a:r>
            <a:r>
              <a:rPr lang="en-US" sz="1800" dirty="0">
                <a:solidFill>
                  <a:srgbClr val="DDE9EC">
                    <a:lumMod val="75000"/>
                  </a:srgbClr>
                </a:solidFill>
              </a:rPr>
              <a:t> </a:t>
            </a:r>
            <a:r>
              <a:rPr lang="en-US" sz="1800" dirty="0" err="1">
                <a:solidFill>
                  <a:srgbClr val="DDE9EC">
                    <a:lumMod val="75000"/>
                  </a:srgbClr>
                </a:solidFill>
              </a:rPr>
              <a:t>AlGhamdi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Ghadah</a:t>
            </a:r>
            <a:r>
              <a:rPr lang="en-US" sz="1800" dirty="0">
                <a:solidFill>
                  <a:srgbClr val="DDE9EC">
                    <a:lumMod val="75000"/>
                  </a:srgbClr>
                </a:solidFill>
              </a:rPr>
              <a:t> </a:t>
            </a:r>
            <a:r>
              <a:rPr lang="en-US" sz="1800" dirty="0" err="1">
                <a:solidFill>
                  <a:srgbClr val="DDE9EC">
                    <a:lumMod val="75000"/>
                  </a:srgbClr>
                </a:solidFill>
              </a:rPr>
              <a:t>Almazrou</a:t>
            </a:r>
            <a:endParaRPr lang="ar-SA"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Nouf</a:t>
            </a:r>
            <a:r>
              <a:rPr lang="en-US" sz="1800" dirty="0">
                <a:solidFill>
                  <a:srgbClr val="DDE9EC">
                    <a:lumMod val="75000"/>
                  </a:srgbClr>
                </a:solidFill>
              </a:rPr>
              <a:t> </a:t>
            </a:r>
            <a:r>
              <a:rPr lang="en-US" sz="1800" dirty="0" err="1">
                <a:solidFill>
                  <a:srgbClr val="DDE9EC">
                    <a:lumMod val="75000"/>
                  </a:srgbClr>
                </a:solidFill>
              </a:rPr>
              <a:t>Aloqaili</a:t>
            </a:r>
            <a:endParaRPr lang="en-US"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Nora </a:t>
            </a:r>
            <a:r>
              <a:rPr lang="en-US" sz="1800" dirty="0" err="1">
                <a:solidFill>
                  <a:srgbClr val="DDE9EC">
                    <a:lumMod val="75000"/>
                  </a:srgbClr>
                </a:solidFill>
              </a:rPr>
              <a:t>Alsahli</a:t>
            </a:r>
            <a:r>
              <a:rPr lang="en-US" sz="1800" dirty="0">
                <a:solidFill>
                  <a:srgbClr val="DDE9EC">
                    <a:lumMod val="75000"/>
                  </a:srgbClr>
                </a:solidFill>
              </a:rPr>
              <a:t> </a:t>
            </a:r>
          </a:p>
          <a:p>
            <a:pPr fontAlgn="t">
              <a:lnSpc>
                <a:spcPct val="80000"/>
              </a:lnSpc>
              <a:spcBef>
                <a:spcPct val="20000"/>
              </a:spcBef>
            </a:pPr>
            <a:r>
              <a:rPr lang="en-US" sz="1800" dirty="0" err="1">
                <a:solidFill>
                  <a:srgbClr val="DDE9EC">
                    <a:lumMod val="75000"/>
                  </a:srgbClr>
                </a:solidFill>
              </a:rPr>
              <a:t>Munirah</a:t>
            </a:r>
            <a:r>
              <a:rPr lang="en-US" sz="1800" dirty="0">
                <a:solidFill>
                  <a:srgbClr val="DDE9EC">
                    <a:lumMod val="75000"/>
                  </a:srgbClr>
                </a:solidFill>
              </a:rPr>
              <a:t> </a:t>
            </a:r>
            <a:r>
              <a:rPr lang="en-US" sz="1800" dirty="0" err="1">
                <a:solidFill>
                  <a:srgbClr val="DDE9EC">
                    <a:lumMod val="75000"/>
                  </a:srgbClr>
                </a:solidFill>
              </a:rPr>
              <a:t>aldofyan</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34144"/>
            <a:ext cx="10969943" cy="990600"/>
          </a:xfrm>
        </p:spPr>
        <p:txBody>
          <a:bodyPr>
            <a:normAutofit/>
          </a:bodyPr>
          <a:lstStyle/>
          <a:p>
            <a:r>
              <a:rPr lang="en-US" altLang="en-US" sz="3200" dirty="0"/>
              <a:t>Types of Lung Function Tests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graphicFrame>
        <p:nvGraphicFramePr>
          <p:cNvPr id="6" name="Diagram 5"/>
          <p:cNvGraphicFramePr/>
          <p:nvPr>
            <p:extLst>
              <p:ext uri="{D42A27DB-BD31-4B8C-83A1-F6EECF244321}">
                <p14:modId xmlns:p14="http://schemas.microsoft.com/office/powerpoint/2010/main" val="1350498336"/>
              </p:ext>
            </p:extLst>
          </p:nvPr>
        </p:nvGraphicFramePr>
        <p:xfrm>
          <a:off x="117748" y="1208019"/>
          <a:ext cx="11677679" cy="5077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527505" y="-27384"/>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4" name="Rectangle 3"/>
          <p:cNvSpPr/>
          <p:nvPr/>
        </p:nvSpPr>
        <p:spPr>
          <a:xfrm>
            <a:off x="755562" y="5813218"/>
            <a:ext cx="3072773" cy="338554"/>
          </a:xfrm>
          <a:prstGeom prst="rect">
            <a:avLst/>
          </a:prstGeom>
        </p:spPr>
        <p:txBody>
          <a:bodyPr wrap="square">
            <a:spAutoFit/>
          </a:bodyPr>
          <a:lstStyle/>
          <a:p>
            <a:r>
              <a:rPr lang="en-US" sz="1600">
                <a:solidFill>
                  <a:schemeClr val="bg1"/>
                </a:solidFill>
              </a:rPr>
              <a:t>Specific Inhalation Challenge (SIC)</a:t>
            </a:r>
            <a:endParaRPr lang="en-US" sz="1600" dirty="0">
              <a:solidFill>
                <a:schemeClr val="bg1"/>
              </a:solidFill>
            </a:endParaRPr>
          </a:p>
        </p:txBody>
      </p:sp>
      <p:grpSp>
        <p:nvGrpSpPr>
          <p:cNvPr id="7" name="Group 6"/>
          <p:cNvGrpSpPr/>
          <p:nvPr/>
        </p:nvGrpSpPr>
        <p:grpSpPr>
          <a:xfrm>
            <a:off x="3828335" y="5663430"/>
            <a:ext cx="7488832" cy="620827"/>
            <a:chOff x="3755422" y="3692813"/>
            <a:chExt cx="7473714" cy="681328"/>
          </a:xfrm>
        </p:grpSpPr>
        <p:sp>
          <p:nvSpPr>
            <p:cNvPr id="8" name="Round Same Side Corner Rectangle 7"/>
            <p:cNvSpPr/>
            <p:nvPr/>
          </p:nvSpPr>
          <p:spPr>
            <a:xfrm rot="5400000">
              <a:off x="7151615" y="296620"/>
              <a:ext cx="681328" cy="7473714"/>
            </a:xfrm>
            <a:prstGeom prst="round2Same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3755422" y="3726073"/>
              <a:ext cx="7440454" cy="6148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900" kern="1200" dirty="0"/>
            </a:p>
          </p:txBody>
        </p:sp>
      </p:grpSp>
      <p:sp>
        <p:nvSpPr>
          <p:cNvPr id="10" name="Rectangle 9"/>
          <p:cNvSpPr/>
          <p:nvPr/>
        </p:nvSpPr>
        <p:spPr>
          <a:xfrm>
            <a:off x="3863141" y="5617686"/>
            <a:ext cx="7628498" cy="738664"/>
          </a:xfrm>
          <a:prstGeom prst="rect">
            <a:avLst/>
          </a:prstGeom>
        </p:spPr>
        <p:txBody>
          <a:bodyPr wrap="square">
            <a:spAutoFit/>
          </a:bodyPr>
          <a:lstStyle/>
          <a:p>
            <a:r>
              <a:rPr lang="en-US" sz="1050" dirty="0">
                <a:solidFill>
                  <a:schemeClr val="bg1">
                    <a:lumMod val="50000"/>
                  </a:schemeClr>
                </a:solidFill>
              </a:rPr>
              <a:t> A diagnosis tool to assess airway responsiveness to "sensitizing" substances as opposed to nonspecific stimuli such as pharmacological agents (i.e. histamine, </a:t>
            </a:r>
            <a:r>
              <a:rPr lang="en-US" sz="1050" dirty="0" err="1">
                <a:solidFill>
                  <a:schemeClr val="bg1">
                    <a:lumMod val="50000"/>
                  </a:schemeClr>
                </a:solidFill>
              </a:rPr>
              <a:t>methacholine</a:t>
            </a:r>
            <a:r>
              <a:rPr lang="en-US" sz="1050" dirty="0">
                <a:solidFill>
                  <a:schemeClr val="bg1">
                    <a:lumMod val="50000"/>
                  </a:schemeClr>
                </a:solidFill>
              </a:rPr>
              <a:t>), cold air and exercise.</a:t>
            </a:r>
            <a:r>
              <a:rPr lang="en-US" sz="1050" dirty="0"/>
              <a:t> </a:t>
            </a:r>
            <a:r>
              <a:rPr lang="en-US" sz="1050" dirty="0">
                <a:solidFill>
                  <a:schemeClr val="bg1">
                    <a:lumMod val="50000"/>
                  </a:schemeClr>
                </a:solidFill>
              </a:rPr>
              <a:t>Subjects are exposed to a suspected occupational agent in a controlled way under close supervision in a hospital laboratory. The specific inhalation challenges has been considered as the gold standard in confirming the diagnosis of occupational asthma.</a:t>
            </a:r>
          </a:p>
        </p:txBody>
      </p:sp>
    </p:spTree>
    <p:extLst>
      <p:ext uri="{BB962C8B-B14F-4D97-AF65-F5344CB8AC3E}">
        <p14:creationId xmlns:p14="http://schemas.microsoft.com/office/powerpoint/2010/main" val="126968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60648"/>
            <a:ext cx="10969943" cy="882352"/>
          </a:xfrm>
        </p:spPr>
        <p:txBody>
          <a:bodyPr>
            <a:noAutofit/>
          </a:bodyPr>
          <a:lstStyle/>
          <a:p>
            <a:r>
              <a:rPr lang="en-US" altLang="en-US" sz="3200" dirty="0"/>
              <a:t>Physiological Conditions Affecting Lung Functions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38341" y="1287596"/>
            <a:ext cx="10825716" cy="4924157"/>
          </a:xfrm>
        </p:spPr>
        <p:txBody>
          <a:bodyPr>
            <a:normAutofit/>
          </a:bodyPr>
          <a:lstStyle/>
          <a:p>
            <a:pPr algn="justLow">
              <a:buFont typeface="Wingdings" panose="05000000000000000000" pitchFamily="2" charset="2"/>
              <a:buChar char="Ø"/>
            </a:pPr>
            <a:r>
              <a:rPr lang="en-US" altLang="en-US" sz="2000" dirty="0"/>
              <a:t> Age</a:t>
            </a:r>
            <a:r>
              <a:rPr lang="en-US" altLang="en-US" sz="2000" dirty="0">
                <a:solidFill>
                  <a:schemeClr val="bg1">
                    <a:lumMod val="65000"/>
                  </a:schemeClr>
                </a:solidFill>
              </a:rPr>
              <a:t>: </a:t>
            </a:r>
            <a:r>
              <a:rPr lang="en-US" altLang="en-US" sz="1800" dirty="0">
                <a:solidFill>
                  <a:schemeClr val="bg1">
                    <a:lumMod val="65000"/>
                  </a:schemeClr>
                </a:solidFill>
              </a:rPr>
              <a:t>In newborns it is decreased because their lungs are not fully developed, and in old age it also decreases. (Reaches its peak at the age of 35, then it starts on decreasing.)</a:t>
            </a:r>
          </a:p>
          <a:p>
            <a:pPr algn="justLow">
              <a:buFont typeface="Wingdings" panose="05000000000000000000" pitchFamily="2" charset="2"/>
              <a:buChar char="Ø"/>
            </a:pPr>
            <a:r>
              <a:rPr lang="en-US" altLang="en-US" sz="2000" dirty="0"/>
              <a:t>Gender</a:t>
            </a:r>
            <a:r>
              <a:rPr lang="en-US" altLang="en-US" sz="1800" dirty="0">
                <a:solidFill>
                  <a:schemeClr val="bg1">
                    <a:lumMod val="65000"/>
                  </a:schemeClr>
                </a:solidFill>
              </a:rPr>
              <a:t>: In females it is </a:t>
            </a:r>
            <a:r>
              <a:rPr lang="en-US" altLang="en-US" sz="1800" dirty="0">
                <a:solidFill>
                  <a:schemeClr val="accent4">
                    <a:lumMod val="75000"/>
                  </a:schemeClr>
                </a:solidFill>
              </a:rPr>
              <a:t>20%-25% </a:t>
            </a:r>
            <a:r>
              <a:rPr lang="en-US" altLang="en-US" sz="1800" dirty="0">
                <a:solidFill>
                  <a:schemeClr val="bg1">
                    <a:lumMod val="65000"/>
                  </a:schemeClr>
                </a:solidFill>
              </a:rPr>
              <a:t>less than males because females have greater body fat mass unlike males; who  have greater muscle body mass.</a:t>
            </a:r>
          </a:p>
          <a:p>
            <a:pPr algn="justLow">
              <a:buFont typeface="Wingdings" panose="05000000000000000000" pitchFamily="2" charset="2"/>
              <a:buChar char="Ø"/>
            </a:pPr>
            <a:r>
              <a:rPr lang="en-US" altLang="en-US" sz="2000" dirty="0"/>
              <a:t>Height</a:t>
            </a:r>
            <a:r>
              <a:rPr lang="en-US" altLang="en-US" sz="2000" dirty="0">
                <a:solidFill>
                  <a:schemeClr val="bg1">
                    <a:lumMod val="65000"/>
                  </a:schemeClr>
                </a:solidFill>
              </a:rPr>
              <a:t>: </a:t>
            </a:r>
            <a:r>
              <a:rPr lang="en-US" altLang="en-US" sz="1800" dirty="0">
                <a:solidFill>
                  <a:schemeClr val="bg1">
                    <a:lumMod val="65000"/>
                  </a:schemeClr>
                </a:solidFill>
              </a:rPr>
              <a:t>Increased height will result in longer chest cavity thus it increases lung volume.</a:t>
            </a:r>
            <a:endParaRPr lang="en-US" altLang="en-US" sz="2000" dirty="0">
              <a:solidFill>
                <a:schemeClr val="bg1">
                  <a:lumMod val="65000"/>
                </a:schemeClr>
              </a:solidFill>
            </a:endParaRPr>
          </a:p>
          <a:p>
            <a:pPr algn="justLow">
              <a:buFont typeface="Wingdings" panose="05000000000000000000" pitchFamily="2" charset="2"/>
              <a:buChar char="Ø"/>
            </a:pPr>
            <a:r>
              <a:rPr lang="en-US" altLang="en-US" sz="2000" dirty="0"/>
              <a:t>Weight</a:t>
            </a:r>
            <a:r>
              <a:rPr lang="en-US" altLang="en-US" sz="1800" dirty="0">
                <a:solidFill>
                  <a:schemeClr val="bg1">
                    <a:lumMod val="65000"/>
                  </a:schemeClr>
                </a:solidFill>
              </a:rPr>
              <a:t>: Excessive fat in the abdomen will put pressure on the diaphragm so it will limit the lung function.</a:t>
            </a:r>
            <a:endParaRPr lang="en-US" altLang="en-US" sz="1800" dirty="0"/>
          </a:p>
          <a:p>
            <a:pPr algn="justLow">
              <a:buFont typeface="Wingdings" panose="05000000000000000000" pitchFamily="2" charset="2"/>
              <a:buChar char="Ø"/>
            </a:pPr>
            <a:r>
              <a:rPr lang="en-US" altLang="en-US" sz="2000" dirty="0"/>
              <a:t>Ethnic group </a:t>
            </a:r>
            <a:endParaRPr lang="ar-SA" altLang="en-US" sz="2000" dirty="0"/>
          </a:p>
          <a:p>
            <a:pPr marL="0" indent="0" algn="justLow">
              <a:buNone/>
            </a:pPr>
            <a:r>
              <a:rPr lang="ar-SA" altLang="en-US" sz="1800" dirty="0">
                <a:solidFill>
                  <a:schemeClr val="bg1">
                    <a:lumMod val="65000"/>
                  </a:schemeClr>
                </a:solidFill>
              </a:rPr>
              <a:t>الاختلافات العرقية يعني مثلا غالبا الافريقين والاوربيين يكونون طوال وبنيتهم الجسدية كبيرة والاسيويين بنتيهم صغيرة </a:t>
            </a:r>
            <a:endParaRPr lang="en-US" altLang="en-US" sz="1800" dirty="0">
              <a:solidFill>
                <a:schemeClr val="bg1">
                  <a:lumMod val="65000"/>
                </a:schemeClr>
              </a:solidFill>
            </a:endParaRPr>
          </a:p>
          <a:p>
            <a:pPr algn="justLow">
              <a:buFont typeface="Wingdings" panose="05000000000000000000" pitchFamily="2" charset="2"/>
              <a:buChar char="Ø"/>
            </a:pPr>
            <a:r>
              <a:rPr lang="en-US" altLang="en-US" sz="2000" dirty="0"/>
              <a:t>Pregnancy</a:t>
            </a:r>
            <a:r>
              <a:rPr lang="en-US" altLang="en-US" sz="1800" dirty="0">
                <a:solidFill>
                  <a:schemeClr val="bg1">
                    <a:lumMod val="65000"/>
                  </a:schemeClr>
                </a:solidFill>
              </a:rPr>
              <a:t>: Enlarged uterus will also put pressure on the diaphragm.</a:t>
            </a:r>
            <a:r>
              <a:rPr lang="en-US" altLang="en-US" sz="2000" dirty="0">
                <a:solidFill>
                  <a:schemeClr val="bg1">
                    <a:lumMod val="65000"/>
                  </a:schemeClr>
                </a:solidFill>
              </a:rPr>
              <a:t> </a:t>
            </a:r>
          </a:p>
          <a:p>
            <a:pPr algn="justLow">
              <a:buFont typeface="Wingdings" panose="05000000000000000000" pitchFamily="2" charset="2"/>
              <a:buChar char="Ø"/>
            </a:pPr>
            <a:r>
              <a:rPr lang="en-US" altLang="en-US" sz="2000" dirty="0"/>
              <a:t>Posture </a:t>
            </a:r>
          </a:p>
          <a:p>
            <a:pPr algn="justLow">
              <a:buFont typeface="Wingdings" panose="05000000000000000000" pitchFamily="2" charset="2"/>
              <a:buChar char="Ø"/>
            </a:pPr>
            <a:r>
              <a:rPr lang="en-US" altLang="en-US" sz="2000" dirty="0"/>
              <a:t>Diurnal, seasonal, or climate variation</a:t>
            </a:r>
          </a:p>
          <a:p>
            <a:pPr algn="justLow">
              <a:buFont typeface="Wingdings" panose="05000000000000000000" pitchFamily="2" charset="2"/>
              <a:buChar char="Ø"/>
            </a:pPr>
            <a:r>
              <a:rPr lang="en-US" altLang="en-US" sz="2000" dirty="0"/>
              <a:t>Customary activity </a:t>
            </a:r>
          </a:p>
          <a:p>
            <a:pPr algn="justLow">
              <a:buFont typeface="Wingdings" panose="05000000000000000000" pitchFamily="2" charset="2"/>
              <a:buChar char="Ø"/>
            </a:pPr>
            <a:r>
              <a:rPr lang="en-US" altLang="en-US" sz="2000" dirty="0"/>
              <a:t>Geographical location </a:t>
            </a:r>
            <a:endParaRPr lang="en-US" altLang="en-US" sz="1800" dirty="0"/>
          </a:p>
        </p:txBody>
      </p:sp>
      <p:sp>
        <p:nvSpPr>
          <p:cNvPr id="7" name="Rectangle 3"/>
          <p:cNvSpPr>
            <a:spLocks noChangeArrowheads="1"/>
          </p:cNvSpPr>
          <p:nvPr/>
        </p:nvSpPr>
        <p:spPr bwMode="auto">
          <a:xfrm>
            <a:off x="8063394" y="5445224"/>
            <a:ext cx="3516009" cy="646331"/>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charset="0"/>
                <a:ea typeface="Times New Roman" charset="0"/>
                <a:cs typeface="Times New Roman" charset="0"/>
              </a:defRPr>
            </a:lvl1pPr>
            <a:lvl2pPr marL="742950" indent="-285750">
              <a:spcBef>
                <a:spcPct val="20000"/>
              </a:spcBef>
              <a:buChar char="–"/>
              <a:defRPr sz="2800">
                <a:solidFill>
                  <a:schemeClr val="tx1"/>
                </a:solidFill>
                <a:latin typeface="Times New Roman" charset="0"/>
                <a:ea typeface="Times New Roman" charset="0"/>
                <a:cs typeface="Times New Roman" charset="0"/>
              </a:defRPr>
            </a:lvl2pPr>
            <a:lvl3pPr marL="1143000" indent="-228600">
              <a:spcBef>
                <a:spcPct val="20000"/>
              </a:spcBef>
              <a:buChar char="•"/>
              <a:defRPr sz="2400">
                <a:solidFill>
                  <a:schemeClr val="tx1"/>
                </a:solidFill>
                <a:latin typeface="Times New Roman" charset="0"/>
                <a:ea typeface="Times New Roman" charset="0"/>
                <a:cs typeface="Times New Roman" charset="0"/>
              </a:defRPr>
            </a:lvl3pPr>
            <a:lvl4pPr marL="1600200" indent="-228600">
              <a:spcBef>
                <a:spcPct val="20000"/>
              </a:spcBef>
              <a:buChar char="–"/>
              <a:defRPr sz="2000">
                <a:solidFill>
                  <a:schemeClr val="tx1"/>
                </a:solidFill>
                <a:latin typeface="Times New Roman" charset="0"/>
                <a:ea typeface="Times New Roman" charset="0"/>
                <a:cs typeface="Times New Roman" charset="0"/>
              </a:defRPr>
            </a:lvl4pPr>
            <a:lvl5pPr marL="2057400" indent="-228600">
              <a:spcBef>
                <a:spcPct val="20000"/>
              </a:spcBef>
              <a:buChar char="»"/>
              <a:defRPr sz="2000">
                <a:solidFill>
                  <a:schemeClr val="tx1"/>
                </a:solidFill>
                <a:latin typeface="Times New Roman" charset="0"/>
                <a:ea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algn="just" eaLnBrk="1" hangingPunct="1">
              <a:spcBef>
                <a:spcPct val="50000"/>
              </a:spcBef>
              <a:buFontTx/>
              <a:buNone/>
            </a:pPr>
            <a:r>
              <a:rPr lang="en-US" altLang="en-US" sz="1800" dirty="0"/>
              <a:t>Greater in large and athletic people than in small and </a:t>
            </a:r>
            <a:r>
              <a:rPr lang="en-US" altLang="en-US" sz="1800"/>
              <a:t>asthenic people.</a:t>
            </a:r>
            <a:endParaRPr lang="en-US" altLang="en-US" sz="1800" dirty="0"/>
          </a:p>
        </p:txBody>
      </p:sp>
    </p:spTree>
    <p:extLst>
      <p:ext uri="{BB962C8B-B14F-4D97-AF65-F5344CB8AC3E}">
        <p14:creationId xmlns:p14="http://schemas.microsoft.com/office/powerpoint/2010/main" val="808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45940" y="2577218"/>
            <a:ext cx="8725314" cy="3499766"/>
          </a:xfrm>
          <a:prstGeom prst="rect">
            <a:avLst/>
          </a:prstGeom>
          <a:solidFill>
            <a:schemeClr val="accent2">
              <a:alpha val="18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altLang="en-US" sz="3200" dirty="0"/>
              <a:t>Spirometry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30886" y="1451363"/>
            <a:ext cx="11076052" cy="1107675"/>
          </a:xfrm>
        </p:spPr>
        <p:txBody>
          <a:bodyPr>
            <a:normAutofit/>
          </a:bodyPr>
          <a:lstStyle/>
          <a:p>
            <a:pPr algn="justLow">
              <a:buFont typeface="Wingdings" panose="05000000000000000000" pitchFamily="2" charset="2"/>
              <a:buChar char="Ø"/>
            </a:pPr>
            <a:r>
              <a:rPr lang="en-US" altLang="en-US" sz="1800" dirty="0"/>
              <a:t>Spirometry is a method to record volume movement of air into and out of the lungs. </a:t>
            </a:r>
          </a:p>
          <a:p>
            <a:pPr marL="0" indent="0" algn="justLow">
              <a:buNone/>
            </a:pPr>
            <a:r>
              <a:rPr lang="en-US" altLang="en-US" sz="1800" dirty="0"/>
              <a:t>1. Widely used. 2. Effort dependent </a:t>
            </a:r>
            <a:r>
              <a:rPr lang="en-US" altLang="en-US" sz="1200" dirty="0">
                <a:solidFill>
                  <a:schemeClr val="bg1">
                    <a:lumMod val="65000"/>
                  </a:schemeClr>
                </a:solidFill>
              </a:rPr>
              <a:t>(If the patient was not compliant (coughing or moving) the test will not be precise)</a:t>
            </a:r>
            <a:r>
              <a:rPr lang="en-US" altLang="en-US" sz="1800" dirty="0">
                <a:solidFill>
                  <a:schemeClr val="bg1">
                    <a:lumMod val="65000"/>
                  </a:schemeClr>
                </a:solidFill>
              </a:rPr>
              <a:t> </a:t>
            </a:r>
            <a:r>
              <a:rPr lang="en-US" altLang="en-US" sz="1800" dirty="0"/>
              <a:t>basic lung function test.</a:t>
            </a:r>
          </a:p>
          <a:p>
            <a:pPr algn="justLow">
              <a:buFont typeface="Wingdings" panose="05000000000000000000" pitchFamily="2" charset="2"/>
              <a:buChar char="Ø"/>
            </a:pPr>
            <a:endParaRPr lang="en-US" altLang="en-US" sz="1800" dirty="0"/>
          </a:p>
          <a:p>
            <a:pPr algn="justLow">
              <a:buFont typeface="Wingdings" panose="05000000000000000000" pitchFamily="2" charset="2"/>
              <a:buChar char="Ø"/>
            </a:pPr>
            <a:endParaRPr lang="en-US" altLang="en-US" sz="1800" dirty="0"/>
          </a:p>
        </p:txBody>
      </p:sp>
      <p:graphicFrame>
        <p:nvGraphicFramePr>
          <p:cNvPr id="5" name="Diagram 4"/>
          <p:cNvGraphicFramePr/>
          <p:nvPr>
            <p:extLst>
              <p:ext uri="{D42A27DB-BD31-4B8C-83A1-F6EECF244321}">
                <p14:modId xmlns:p14="http://schemas.microsoft.com/office/powerpoint/2010/main" val="2055489189"/>
              </p:ext>
            </p:extLst>
          </p:nvPr>
        </p:nvGraphicFramePr>
        <p:xfrm>
          <a:off x="2074309" y="2885581"/>
          <a:ext cx="7560840" cy="320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82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eaLnBrk="1" latinLnBrk="0" hangingPunct="1">
              <a:spcBef>
                <a:spcPct val="0"/>
              </a:spcBef>
              <a:buNone/>
            </a:pPr>
            <a:r>
              <a:rPr lang="en-US" sz="3200" dirty="0"/>
              <a:t>Overview; Indications of Spirometry </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65466866"/>
              </p:ext>
            </p:extLst>
          </p:nvPr>
        </p:nvGraphicFramePr>
        <p:xfrm>
          <a:off x="469900" y="863600"/>
          <a:ext cx="109696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101048" y="2204864"/>
            <a:ext cx="2691763" cy="400110"/>
          </a:xfrm>
          <a:prstGeom prst="rect">
            <a:avLst/>
          </a:prstGeom>
        </p:spPr>
        <p:txBody>
          <a:bodyPr wrap="none">
            <a:spAutoFit/>
          </a:bodyPr>
          <a:lstStyle/>
          <a:p>
            <a:pPr algn="justLow">
              <a:spcBef>
                <a:spcPct val="50000"/>
              </a:spcBef>
            </a:pPr>
            <a:r>
              <a:rPr lang="ar-SA" altLang="en-US" dirty="0"/>
              <a:t>يعني متى نستخدم هذا الاختبار </a:t>
            </a:r>
          </a:p>
        </p:txBody>
      </p:sp>
      <p:sp>
        <p:nvSpPr>
          <p:cNvPr id="4" name="Rectangle 3"/>
          <p:cNvSpPr/>
          <p:nvPr/>
        </p:nvSpPr>
        <p:spPr>
          <a:xfrm>
            <a:off x="8686512" y="804446"/>
            <a:ext cx="2888676" cy="338554"/>
          </a:xfrm>
          <a:prstGeom prst="rect">
            <a:avLst/>
          </a:prstGeom>
        </p:spPr>
        <p:txBody>
          <a:bodyPr wrap="none">
            <a:spAutoFit/>
          </a:bodyPr>
          <a:lstStyle/>
          <a:p>
            <a:r>
              <a:rPr lang="en-US" sz="1600" dirty="0">
                <a:solidFill>
                  <a:schemeClr val="bg1">
                    <a:lumMod val="65000"/>
                  </a:schemeClr>
                </a:solidFill>
              </a:rPr>
              <a:t>How does it benefit diagnosing?</a:t>
            </a:r>
          </a:p>
        </p:txBody>
      </p:sp>
    </p:spTree>
    <p:extLst>
      <p:ext uri="{BB962C8B-B14F-4D97-AF65-F5344CB8AC3E}">
        <p14:creationId xmlns:p14="http://schemas.microsoft.com/office/powerpoint/2010/main" val="170788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67136737"/>
              </p:ext>
            </p:extLst>
          </p:nvPr>
        </p:nvGraphicFramePr>
        <p:xfrm>
          <a:off x="632825" y="2116200"/>
          <a:ext cx="8125883" cy="5705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نتيجة بحث الصور عن ‪clubbing fing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391" y="2557356"/>
            <a:ext cx="2153223" cy="1575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a:t>Indications of Spirometry</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471534" y="1361648"/>
            <a:ext cx="7557473" cy="622898"/>
          </a:xfrm>
        </p:spPr>
        <p:txBody>
          <a:bodyPr>
            <a:normAutofit fontScale="92500" lnSpcReduction="10000"/>
          </a:bodyPr>
          <a:lstStyle/>
          <a:p>
            <a:pPr algn="justLow">
              <a:spcBef>
                <a:spcPct val="50000"/>
              </a:spcBef>
            </a:pPr>
            <a:r>
              <a:rPr lang="en-US" altLang="en-US" sz="2000" dirty="0"/>
              <a:t>Based on </a:t>
            </a:r>
            <a:r>
              <a:rPr lang="en-US" altLang="en-US" sz="2000" dirty="0">
                <a:solidFill>
                  <a:srgbClr val="FF0000"/>
                </a:solidFill>
              </a:rPr>
              <a:t>clinical features / abnormal lab tests</a:t>
            </a:r>
            <a:r>
              <a:rPr lang="en-US" altLang="en-US" sz="2000" dirty="0">
                <a:solidFill>
                  <a:schemeClr val="bg1">
                    <a:lumMod val="50000"/>
                  </a:schemeClr>
                </a:solidFill>
              </a:rPr>
              <a:t> (</a:t>
            </a:r>
            <a:r>
              <a:rPr lang="en-US" altLang="en-US" sz="1800" dirty="0">
                <a:solidFill>
                  <a:schemeClr val="bg1">
                    <a:lumMod val="65000"/>
                  </a:schemeClr>
                </a:solidFill>
              </a:rPr>
              <a:t>the doctor suggests spirometry examination according to)</a:t>
            </a:r>
            <a:r>
              <a:rPr lang="en-US" altLang="en-US" sz="2000" dirty="0"/>
              <a:t>:</a:t>
            </a:r>
          </a:p>
          <a:p>
            <a:pPr marL="0" indent="0" algn="justLow">
              <a:spcBef>
                <a:spcPct val="50000"/>
              </a:spcBef>
              <a:buNone/>
            </a:pPr>
            <a:endParaRPr lang="en-US" altLang="en-US" sz="2000" dirty="0"/>
          </a:p>
        </p:txBody>
      </p:sp>
      <p:pic>
        <p:nvPicPr>
          <p:cNvPr id="1028" name="Picture 4" descr="نتيجة بحث الصور عن ‪clubbing fing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0271" y="3881085"/>
            <a:ext cx="1092006" cy="8258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000045" y="1290914"/>
            <a:ext cx="2933757" cy="4708981"/>
          </a:xfrm>
          <a:prstGeom prst="rec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50000"/>
              </a:lnSpc>
            </a:pPr>
            <a:r>
              <a:rPr lang="en-US" altLang="en-US" sz="1600" dirty="0">
                <a:solidFill>
                  <a:schemeClr val="tx1"/>
                </a:solidFill>
              </a:rPr>
              <a:t>Diminished chest expansion </a:t>
            </a:r>
            <a:r>
              <a:rPr lang="en-US" altLang="en-US" sz="1600" dirty="0">
                <a:solidFill>
                  <a:srgbClr val="DDE9EC">
                    <a:lumMod val="50000"/>
                  </a:srgbClr>
                </a:solidFill>
              </a:rPr>
              <a:t>(When you ask the patient to take deep breathe, it be limited movement)</a:t>
            </a:r>
            <a:endParaRPr lang="en-US" sz="1600" dirty="0">
              <a:solidFill>
                <a:srgbClr val="DDE9EC">
                  <a:lumMod val="50000"/>
                </a:srgbClr>
              </a:solidFill>
            </a:endParaRPr>
          </a:p>
          <a:p>
            <a:pPr lvl="0" algn="just">
              <a:lnSpc>
                <a:spcPct val="150000"/>
              </a:lnSpc>
            </a:pPr>
            <a:r>
              <a:rPr lang="ar-SA" altLang="en-US" sz="1400" dirty="0"/>
              <a:t>-</a:t>
            </a:r>
            <a:r>
              <a:rPr lang="en-US" altLang="en-US" sz="1600" dirty="0">
                <a:solidFill>
                  <a:schemeClr val="tx1"/>
                </a:solidFill>
              </a:rPr>
              <a:t>Hyperinflation</a:t>
            </a:r>
            <a:r>
              <a:rPr lang="en-US" altLang="en-US" sz="1600" dirty="0">
                <a:solidFill>
                  <a:srgbClr val="DDE9EC">
                    <a:lumMod val="50000"/>
                  </a:srgbClr>
                </a:solidFill>
              </a:rPr>
              <a:t> </a:t>
            </a:r>
            <a:r>
              <a:rPr lang="ar-SA" altLang="en-US" sz="1600" dirty="0">
                <a:solidFill>
                  <a:srgbClr val="DDE9EC">
                    <a:lumMod val="50000"/>
                  </a:srgbClr>
                </a:solidFill>
              </a:rPr>
              <a:t>(تضخم)</a:t>
            </a:r>
            <a:r>
              <a:rPr lang="en-US" altLang="en-US" sz="1600" dirty="0">
                <a:solidFill>
                  <a:srgbClr val="DDE9EC">
                    <a:lumMod val="50000"/>
                  </a:srgbClr>
                </a:solidFill>
              </a:rPr>
              <a:t>  </a:t>
            </a:r>
            <a:r>
              <a:rPr lang="ar-SA" altLang="en-US" sz="1600" dirty="0">
                <a:solidFill>
                  <a:srgbClr val="DDE9EC">
                    <a:lumMod val="50000"/>
                  </a:srgbClr>
                </a:solidFill>
              </a:rPr>
              <a:t>نشاهده بأشعة اكس</a:t>
            </a:r>
          </a:p>
          <a:p>
            <a:pPr algn="just">
              <a:lnSpc>
                <a:spcPct val="150000"/>
              </a:lnSpc>
            </a:pPr>
            <a:r>
              <a:rPr lang="ar-SA" altLang="en-US" sz="1400" dirty="0"/>
              <a:t>-</a:t>
            </a:r>
            <a:r>
              <a:rPr lang="en-US" altLang="en-US" sz="1600" dirty="0"/>
              <a:t>Diminished breath sounds </a:t>
            </a:r>
            <a:r>
              <a:rPr lang="ar-SA" altLang="en-US" sz="1400" dirty="0">
                <a:solidFill>
                  <a:srgbClr val="DDE9EC">
                    <a:lumMod val="50000"/>
                  </a:srgbClr>
                </a:solidFill>
              </a:rPr>
              <a:t>صوت التنفس يكون محدود (بسبب بلموري اديما أو سوائل في التشست أو نومونيا) نحس بالصوت هذا لما نختبر بأصابعنا</a:t>
            </a:r>
            <a:r>
              <a:rPr lang="en-US" altLang="en-US" sz="1400" dirty="0">
                <a:solidFill>
                  <a:srgbClr val="DDE9EC">
                    <a:lumMod val="50000"/>
                  </a:srgbClr>
                </a:solidFill>
              </a:rPr>
              <a:t> </a:t>
            </a:r>
            <a:r>
              <a:rPr lang="en-US" altLang="en-US" sz="1400" dirty="0">
                <a:solidFill>
                  <a:srgbClr val="DDE9EC">
                    <a:lumMod val="50000"/>
                  </a:srgbClr>
                </a:solidFill>
              </a:rPr>
              <a:t>“percussion” </a:t>
            </a:r>
            <a:endParaRPr lang="en-US" altLang="en-US" sz="1400" dirty="0">
              <a:solidFill>
                <a:srgbClr val="DDE9EC">
                  <a:lumMod val="50000"/>
                </a:srgbClr>
              </a:solidFill>
            </a:endParaRPr>
          </a:p>
          <a:p>
            <a:pPr algn="just">
              <a:lnSpc>
                <a:spcPct val="150000"/>
              </a:lnSpc>
            </a:pPr>
            <a:r>
              <a:rPr lang="en-US" altLang="en-US" sz="1400" dirty="0"/>
              <a:t>Prolongation of expiratory phase &amp; crackles</a:t>
            </a:r>
            <a:r>
              <a:rPr lang="ar-SA" altLang="en-US" sz="1400" dirty="0"/>
              <a:t> </a:t>
            </a:r>
            <a:r>
              <a:rPr lang="en-US" altLang="en-US" sz="1600" dirty="0">
                <a:solidFill>
                  <a:srgbClr val="DDE9EC">
                    <a:lumMod val="50000"/>
                  </a:srgbClr>
                </a:solidFill>
              </a:rPr>
              <a:t>(Who have fluid in the chest)</a:t>
            </a:r>
            <a:endParaRPr lang="en-US" sz="1600" dirty="0">
              <a:solidFill>
                <a:srgbClr val="DDE9EC">
                  <a:lumMod val="50000"/>
                </a:srgbClr>
              </a:solidFill>
            </a:endParaRPr>
          </a:p>
        </p:txBody>
      </p:sp>
      <p:sp>
        <p:nvSpPr>
          <p:cNvPr id="5" name="TextBox 4"/>
          <p:cNvSpPr txBox="1"/>
          <p:nvPr/>
        </p:nvSpPr>
        <p:spPr>
          <a:xfrm>
            <a:off x="1331601" y="6372036"/>
            <a:ext cx="6851043" cy="369332"/>
          </a:xfrm>
          <a:prstGeom prst="rect">
            <a:avLst/>
          </a:prstGeom>
          <a:noFill/>
        </p:spPr>
        <p:txBody>
          <a:bodyPr wrap="none" rtlCol="0">
            <a:spAutoFit/>
          </a:bodyPr>
          <a:lstStyle/>
          <a:p>
            <a:r>
              <a:rPr lang="en-US" sz="1800" dirty="0">
                <a:solidFill>
                  <a:schemeClr val="bg1">
                    <a:lumMod val="75000"/>
                  </a:schemeClr>
                </a:solidFill>
              </a:rPr>
              <a:t>Symptoms are what the patient says, signs are what the </a:t>
            </a:r>
            <a:r>
              <a:rPr lang="en-US" sz="1800">
                <a:solidFill>
                  <a:schemeClr val="bg1">
                    <a:lumMod val="75000"/>
                  </a:schemeClr>
                </a:solidFill>
              </a:rPr>
              <a:t>doctor notices. </a:t>
            </a:r>
            <a:endParaRPr lang="en-US" sz="1800" dirty="0">
              <a:solidFill>
                <a:schemeClr val="bg1">
                  <a:lumMod val="75000"/>
                </a:schemeClr>
              </a:solidFill>
            </a:endParaRPr>
          </a:p>
        </p:txBody>
      </p:sp>
      <p:sp>
        <p:nvSpPr>
          <p:cNvPr id="12" name="Rectangle 11"/>
          <p:cNvSpPr/>
          <p:nvPr/>
        </p:nvSpPr>
        <p:spPr>
          <a:xfrm>
            <a:off x="5821582" y="4968844"/>
            <a:ext cx="2933756" cy="1169551"/>
          </a:xfrm>
          <a:prstGeom prst="rec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0"/>
              </a:spcBef>
              <a:buFontTx/>
              <a:buNone/>
            </a:pPr>
            <a:r>
              <a:rPr lang="en-US" altLang="en-US" sz="1400" dirty="0">
                <a:solidFill>
                  <a:schemeClr val="tx1"/>
                </a:solidFill>
              </a:rPr>
              <a:t>NOTE:</a:t>
            </a:r>
          </a:p>
          <a:p>
            <a:pPr algn="just">
              <a:spcBef>
                <a:spcPct val="0"/>
              </a:spcBef>
              <a:buFontTx/>
              <a:buNone/>
            </a:pPr>
            <a:r>
              <a:rPr lang="en-US" altLang="en-US" sz="1400" dirty="0">
                <a:solidFill>
                  <a:schemeClr val="tx1"/>
                </a:solidFill>
              </a:rPr>
              <a:t>In Acute chest pain avoid spirometry because it requires deep inspiration &amp; deep expiration. deep respiration exaggerates </a:t>
            </a:r>
            <a:r>
              <a:rPr lang="en-US" altLang="en-US" sz="1400" dirty="0">
                <a:solidFill>
                  <a:schemeClr val="bg1">
                    <a:lumMod val="50000"/>
                  </a:schemeClr>
                </a:solidFill>
              </a:rPr>
              <a:t>(worsens)</a:t>
            </a:r>
            <a:r>
              <a:rPr lang="en-US" altLang="en-US" sz="1400" dirty="0">
                <a:solidFill>
                  <a:schemeClr val="bg1">
                    <a:lumMod val="65000"/>
                  </a:schemeClr>
                </a:solidFill>
              </a:rPr>
              <a:t> </a:t>
            </a:r>
            <a:r>
              <a:rPr lang="en-US" altLang="en-US" sz="1400" dirty="0">
                <a:solidFill>
                  <a:schemeClr val="tx1"/>
                </a:solidFill>
              </a:rPr>
              <a:t>the problem </a:t>
            </a:r>
          </a:p>
        </p:txBody>
      </p:sp>
    </p:spTree>
    <p:extLst>
      <p:ext uri="{BB962C8B-B14F-4D97-AF65-F5344CB8AC3E}">
        <p14:creationId xmlns:p14="http://schemas.microsoft.com/office/powerpoint/2010/main" val="60895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1468" y="1351054"/>
            <a:ext cx="10852912" cy="2726018"/>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a:t>Cont. </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477787" y="4312050"/>
            <a:ext cx="11101615" cy="2563906"/>
          </a:xfrm>
        </p:spPr>
        <p:txBody>
          <a:bodyPr>
            <a:normAutofit/>
          </a:bodyPr>
          <a:lstStyle/>
          <a:p>
            <a:r>
              <a:rPr lang="en-US" sz="2000" dirty="0"/>
              <a:t>To detect respiratory disease in patients presenting with symptoms of breathlessness, and to distinguish respiratory from cardiac disease</a:t>
            </a:r>
            <a:r>
              <a:rPr lang="en-US" sz="1600" dirty="0">
                <a:solidFill>
                  <a:srgbClr val="DDE9EC">
                    <a:lumMod val="50000"/>
                  </a:srgbClr>
                </a:solidFill>
              </a:rPr>
              <a:t>. </a:t>
            </a:r>
            <a:r>
              <a:rPr lang="ar-SA" sz="1600" dirty="0">
                <a:solidFill>
                  <a:srgbClr val="DDE9EC">
                    <a:lumMod val="50000"/>
                  </a:srgbClr>
                </a:solidFill>
              </a:rPr>
              <a:t>إذا جاك مريض فيه ألم في الصدر وصعوبة تنفس ووو... ونبغى نعرف إذا المشكلة في القلب أو الجهاز التنفسي نسوي هذا الاختبار  </a:t>
            </a:r>
            <a:endParaRPr lang="en-US" sz="1600" dirty="0">
              <a:solidFill>
                <a:srgbClr val="DDE9EC">
                  <a:lumMod val="50000"/>
                </a:srgbClr>
              </a:solidFill>
            </a:endParaRPr>
          </a:p>
          <a:p>
            <a:r>
              <a:rPr lang="en-US" sz="2000" dirty="0"/>
              <a:t>To diagnose or manage asthma </a:t>
            </a:r>
            <a:r>
              <a:rPr lang="en-US" sz="2000" dirty="0">
                <a:solidFill>
                  <a:schemeClr val="bg1">
                    <a:lumMod val="65000"/>
                  </a:schemeClr>
                </a:solidFill>
              </a:rPr>
              <a:t>(which is an obstructive disease).</a:t>
            </a:r>
          </a:p>
          <a:p>
            <a:r>
              <a:rPr lang="en-US" sz="2000" dirty="0"/>
              <a:t>To diagnose and differentiate between obstructive and restrictive lung diseases.</a:t>
            </a:r>
          </a:p>
        </p:txBody>
      </p:sp>
      <p:sp>
        <p:nvSpPr>
          <p:cNvPr id="5" name="Rectangle 6"/>
          <p:cNvSpPr>
            <a:spLocks noChangeArrowheads="1"/>
          </p:cNvSpPr>
          <p:nvPr/>
        </p:nvSpPr>
        <p:spPr bwMode="auto">
          <a:xfrm>
            <a:off x="753476" y="1395853"/>
            <a:ext cx="1078112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charset="0"/>
                <a:ea typeface="Times New Roman" charset="0"/>
                <a:cs typeface="Times New Roman" charset="0"/>
              </a:defRPr>
            </a:lvl1pPr>
            <a:lvl2pPr marL="742950" indent="-285750">
              <a:spcBef>
                <a:spcPct val="20000"/>
              </a:spcBef>
              <a:buChar char="–"/>
              <a:defRPr sz="2800">
                <a:solidFill>
                  <a:schemeClr val="tx1"/>
                </a:solidFill>
                <a:latin typeface="Times New Roman" charset="0"/>
                <a:ea typeface="Times New Roman" charset="0"/>
                <a:cs typeface="Times New Roman" charset="0"/>
              </a:defRPr>
            </a:lvl2pPr>
            <a:lvl3pPr marL="1143000" indent="-228600">
              <a:spcBef>
                <a:spcPct val="20000"/>
              </a:spcBef>
              <a:buChar char="•"/>
              <a:defRPr sz="2400">
                <a:solidFill>
                  <a:schemeClr val="tx1"/>
                </a:solidFill>
                <a:latin typeface="Times New Roman" charset="0"/>
                <a:ea typeface="Times New Roman" charset="0"/>
                <a:cs typeface="Times New Roman" charset="0"/>
              </a:defRPr>
            </a:lvl3pPr>
            <a:lvl4pPr marL="1600200" indent="-228600">
              <a:spcBef>
                <a:spcPct val="20000"/>
              </a:spcBef>
              <a:buChar char="–"/>
              <a:defRPr sz="2000">
                <a:solidFill>
                  <a:schemeClr val="tx1"/>
                </a:solidFill>
                <a:latin typeface="Times New Roman" charset="0"/>
                <a:ea typeface="Times New Roman" charset="0"/>
                <a:cs typeface="Times New Roman" charset="0"/>
              </a:defRPr>
            </a:lvl4pPr>
            <a:lvl5pPr marL="2057400" indent="-228600">
              <a:spcBef>
                <a:spcPct val="20000"/>
              </a:spcBef>
              <a:buChar char="»"/>
              <a:defRPr sz="2000">
                <a:solidFill>
                  <a:schemeClr val="tx1"/>
                </a:solidFill>
                <a:latin typeface="Times New Roman" charset="0"/>
                <a:ea typeface="Times New Roman" charset="0"/>
                <a:cs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ea typeface="Times New Roman" charset="0"/>
                <a:cs typeface="Times New Roman" charset="0"/>
              </a:defRPr>
            </a:lvl9pPr>
          </a:lstStyle>
          <a:p>
            <a:pPr algn="justLow" eaLnBrk="1" hangingPunct="1">
              <a:buFontTx/>
              <a:buNone/>
            </a:pPr>
            <a:r>
              <a:rPr lang="en-US" altLang="en-US" sz="2000" dirty="0">
                <a:solidFill>
                  <a:srgbClr val="FF0000"/>
                </a:solidFill>
                <a:latin typeface="+mn-lt"/>
              </a:rPr>
              <a:t>Occupational</a:t>
            </a:r>
            <a:r>
              <a:rPr lang="en-US" altLang="en-US" sz="2000" dirty="0">
                <a:latin typeface="+mn-lt"/>
              </a:rPr>
              <a:t> Settings: </a:t>
            </a:r>
          </a:p>
          <a:p>
            <a:pPr algn="justLow" eaLnBrk="1" hangingPunct="1">
              <a:buFontTx/>
              <a:buNone/>
            </a:pPr>
            <a:r>
              <a:rPr lang="en-US" altLang="en-US" sz="2000" dirty="0">
                <a:latin typeface="+mn-lt"/>
              </a:rPr>
              <a:t>Pre employment </a:t>
            </a:r>
            <a:r>
              <a:rPr lang="en-US" altLang="en-US" sz="2000" dirty="0">
                <a:solidFill>
                  <a:schemeClr val="bg1">
                    <a:lumMod val="65000"/>
                  </a:schemeClr>
                </a:solidFill>
                <a:latin typeface="+mn-lt"/>
              </a:rPr>
              <a:t>(spirometry must be a pre-employment test).</a:t>
            </a:r>
          </a:p>
          <a:p>
            <a:pPr algn="justLow" eaLnBrk="1" hangingPunct="1">
              <a:buFontTx/>
              <a:buNone/>
            </a:pPr>
            <a:r>
              <a:rPr lang="en-US" altLang="en-US" sz="2000" dirty="0">
                <a:latin typeface="+mn-lt"/>
              </a:rPr>
              <a:t>Periodic lung function examination for workers exposed to toxic substances including dust and fumes in industrial sectors such as:</a:t>
            </a:r>
            <a:endParaRPr lang="en-US" altLang="en-US" sz="2000" dirty="0">
              <a:solidFill>
                <a:schemeClr val="bg1">
                  <a:lumMod val="65000"/>
                </a:schemeClr>
              </a:solidFill>
              <a:latin typeface="+mn-lt"/>
            </a:endParaRPr>
          </a:p>
          <a:p>
            <a:pPr algn="justLow" eaLnBrk="1" hangingPunct="1">
              <a:buFontTx/>
              <a:buNone/>
            </a:pPr>
            <a:r>
              <a:rPr lang="en-US" altLang="en-US" sz="2000" dirty="0">
                <a:latin typeface="+mn-lt"/>
              </a:rPr>
              <a:t>Cement / Asbestoses</a:t>
            </a:r>
          </a:p>
          <a:p>
            <a:pPr algn="justLow" eaLnBrk="1" hangingPunct="1">
              <a:buFontTx/>
              <a:buNone/>
            </a:pPr>
            <a:r>
              <a:rPr lang="en-US" altLang="en-US" sz="2000" dirty="0">
                <a:latin typeface="+mn-lt"/>
              </a:rPr>
              <a:t>Welding / Wood / Steel </a:t>
            </a:r>
          </a:p>
          <a:p>
            <a:pPr algn="justLow" eaLnBrk="1" hangingPunct="1">
              <a:buFontTx/>
              <a:buNone/>
            </a:pPr>
            <a:r>
              <a:rPr lang="en-US" altLang="en-US" sz="2000" dirty="0">
                <a:latin typeface="+mn-lt"/>
              </a:rPr>
              <a:t>Flour / Coal mine / Oil </a:t>
            </a:r>
          </a:p>
        </p:txBody>
      </p:sp>
      <p:sp>
        <p:nvSpPr>
          <p:cNvPr id="6" name="Rectangle 5"/>
          <p:cNvSpPr/>
          <p:nvPr/>
        </p:nvSpPr>
        <p:spPr>
          <a:xfrm>
            <a:off x="3484674" y="3159270"/>
            <a:ext cx="3804981" cy="707886"/>
          </a:xfrm>
          <a:prstGeom prst="rect">
            <a:avLst/>
          </a:prstGeom>
        </p:spPr>
        <p:txBody>
          <a:bodyPr wrap="square">
            <a:spAutoFit/>
          </a:bodyPr>
          <a:lstStyle/>
          <a:p>
            <a:pPr algn="r" rtl="1"/>
            <a:r>
              <a:rPr lang="ar-SA" altLang="en-US" dirty="0">
                <a:solidFill>
                  <a:schemeClr val="bg1">
                    <a:lumMod val="65000"/>
                  </a:schemeClr>
                </a:solidFill>
              </a:rPr>
              <a:t>الناس الي يشتغلون في المصانع أو المناجم أو.... لازم نسويلهم الاختبار بشكل دوري</a:t>
            </a:r>
            <a:endParaRPr lang="en-US" dirty="0">
              <a:solidFill>
                <a:schemeClr val="bg1">
                  <a:lumMod val="65000"/>
                </a:schemeClr>
              </a:solidFill>
            </a:endParaRPr>
          </a:p>
        </p:txBody>
      </p:sp>
      <p:sp>
        <p:nvSpPr>
          <p:cNvPr id="8" name="TextBox 7"/>
          <p:cNvSpPr txBox="1"/>
          <p:nvPr/>
        </p:nvSpPr>
        <p:spPr>
          <a:xfrm>
            <a:off x="9046740" y="3732896"/>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94931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3816" y="1377711"/>
            <a:ext cx="7617816" cy="1440160"/>
          </a:xfrm>
          <a:prstGeom prst="roundRect">
            <a:avLst/>
          </a:prstGeom>
          <a:solidFill>
            <a:srgbClr val="FADA7A">
              <a:alpha val="98824"/>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6" name="Rounded Rectangle 5"/>
          <p:cNvSpPr/>
          <p:nvPr/>
        </p:nvSpPr>
        <p:spPr>
          <a:xfrm>
            <a:off x="413815" y="3061909"/>
            <a:ext cx="7617817" cy="1656990"/>
          </a:xfrm>
          <a:prstGeom prst="roundRect">
            <a:avLst/>
          </a:prstGeom>
          <a:solidFill>
            <a:srgbClr val="D8B3DC">
              <a:alpha val="98824"/>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7" name="Rounded Rectangle 6"/>
          <p:cNvSpPr/>
          <p:nvPr/>
        </p:nvSpPr>
        <p:spPr>
          <a:xfrm>
            <a:off x="411166" y="4923833"/>
            <a:ext cx="7620465" cy="1169463"/>
          </a:xfrm>
          <a:prstGeom prst="round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9" name="Rectangle 8"/>
          <p:cNvSpPr/>
          <p:nvPr/>
        </p:nvSpPr>
        <p:spPr>
          <a:xfrm>
            <a:off x="1053852" y="6351757"/>
            <a:ext cx="3136949" cy="369332"/>
          </a:xfrm>
          <a:prstGeom prst="rect">
            <a:avLst/>
          </a:prstGeom>
        </p:spPr>
        <p:txBody>
          <a:bodyPr wrap="none">
            <a:spAutoFit/>
          </a:bodyPr>
          <a:lstStyle/>
          <a:p>
            <a:r>
              <a:rPr lang="en-US" altLang="en-US" sz="1800" dirty="0">
                <a:solidFill>
                  <a:schemeClr val="bg1">
                    <a:lumMod val="50000"/>
                  </a:schemeClr>
                </a:solidFill>
              </a:rPr>
              <a:t>*PFT= Pulmonary Function Test</a:t>
            </a:r>
            <a:endParaRPr lang="en-US" sz="1800" dirty="0">
              <a:solidFill>
                <a:schemeClr val="bg1">
                  <a:lumMod val="50000"/>
                </a:schemeClr>
              </a:solidFill>
            </a:endParaRPr>
          </a:p>
        </p:txBody>
      </p:sp>
      <p:sp>
        <p:nvSpPr>
          <p:cNvPr id="8" name="Rectangle 7"/>
          <p:cNvSpPr/>
          <p:nvPr/>
        </p:nvSpPr>
        <p:spPr>
          <a:xfrm>
            <a:off x="8614692" y="3413350"/>
            <a:ext cx="2964711" cy="954107"/>
          </a:xfrm>
          <a:prstGeom prst="rect">
            <a:avLst/>
          </a:prstGeom>
        </p:spPr>
        <p:txBody>
          <a:bodyPr wrap="square">
            <a:spAutoFit/>
          </a:bodyPr>
          <a:lstStyle/>
          <a:p>
            <a:pPr lvl="0" algn="r" rtl="1"/>
            <a:r>
              <a:rPr lang="ar-SA" altLang="en-US" sz="1400" b="1" dirty="0">
                <a:solidFill>
                  <a:schemeClr val="bg2">
                    <a:lumMod val="50000"/>
                  </a:schemeClr>
                </a:solidFill>
              </a:rPr>
              <a:t>نشوف إذا نفع العلاج أو لا ؟</a:t>
            </a:r>
            <a:endParaRPr lang="ar-SA" altLang="en-US" sz="1400" dirty="0">
              <a:solidFill>
                <a:schemeClr val="bg2">
                  <a:lumMod val="50000"/>
                </a:schemeClr>
              </a:solidFill>
            </a:endParaRPr>
          </a:p>
          <a:p>
            <a:pPr lvl="0" algn="r" rtl="1"/>
            <a:r>
              <a:rPr lang="ar-SA" altLang="en-US" sz="1400" dirty="0">
                <a:solidFill>
                  <a:schemeClr val="bg2">
                    <a:lumMod val="50000"/>
                  </a:schemeClr>
                </a:solidFill>
              </a:rPr>
              <a:t>نعطي المريض دواء ولما ينتهي الكورس نعيد له الاختبار اذا تحسن معناته الدواء فعال إذا لا نغير العلاج</a:t>
            </a:r>
            <a:endParaRPr lang="en-US" sz="1400" dirty="0">
              <a:solidFill>
                <a:schemeClr val="bg2">
                  <a:lumMod val="50000"/>
                </a:schemeClr>
              </a:solidFill>
            </a:endParaRPr>
          </a:p>
        </p:txBody>
      </p:sp>
      <p:sp>
        <p:nvSpPr>
          <p:cNvPr id="10" name="Rectangle 9"/>
          <p:cNvSpPr/>
          <p:nvPr/>
        </p:nvSpPr>
        <p:spPr>
          <a:xfrm>
            <a:off x="8566011" y="4816066"/>
            <a:ext cx="3135624" cy="1384995"/>
          </a:xfrm>
          <a:prstGeom prst="rect">
            <a:avLst/>
          </a:prstGeom>
        </p:spPr>
        <p:txBody>
          <a:bodyPr wrap="square">
            <a:spAutoFit/>
          </a:bodyPr>
          <a:lstStyle/>
          <a:p>
            <a:pPr algn="just" rtl="1"/>
            <a:r>
              <a:rPr lang="ar-SA" sz="1400" dirty="0">
                <a:solidFill>
                  <a:schemeClr val="bg2">
                    <a:lumMod val="50000"/>
                  </a:schemeClr>
                </a:solidFill>
              </a:rPr>
              <a:t>بعض التعقيدات اللي تصير بعد العمليات الجراحية تكون بسبب يتعلق بالتخدير , وحتى الشخص الصحي يعاني بعد العملية من ألم في الصدر , فالأشخاص اللي يعانون أصلاً من مشاكل في الرئة ممكن هالشيء يؤدي عندهم للوفاة, وعشان كذا دائماً دكتور التخدير يشوف المريض ويعاينه ويفحصه قبل العملية </a:t>
            </a:r>
            <a:endParaRPr lang="en-US" sz="1600" dirty="0">
              <a:solidFill>
                <a:schemeClr val="bg2">
                  <a:lumMod val="50000"/>
                </a:schemeClr>
              </a:solidFill>
            </a:endParaRPr>
          </a:p>
        </p:txBody>
      </p:sp>
      <p:sp>
        <p:nvSpPr>
          <p:cNvPr id="11" name="TextBox 10"/>
          <p:cNvSpPr txBox="1"/>
          <p:nvPr/>
        </p:nvSpPr>
        <p:spPr>
          <a:xfrm>
            <a:off x="413815" y="1420048"/>
            <a:ext cx="7617815" cy="1311128"/>
          </a:xfrm>
          <a:prstGeom prst="rect">
            <a:avLst/>
          </a:prstGeom>
          <a:noFill/>
        </p:spPr>
        <p:txBody>
          <a:bodyPr wrap="square" rtlCol="0">
            <a:spAutoFit/>
          </a:bodyPr>
          <a:lstStyle/>
          <a:p>
            <a:pPr marL="285750" lvl="1" indent="-285750">
              <a:lnSpc>
                <a:spcPct val="120000"/>
              </a:lnSpc>
              <a:buFont typeface="Wingdings" charset="2"/>
              <a:buChar char="Ø"/>
            </a:pPr>
            <a:r>
              <a:rPr lang="en-US" altLang="en-US" sz="1800" b="1" dirty="0"/>
              <a:t>Describe the course of </a:t>
            </a:r>
            <a:r>
              <a:rPr lang="en-US" altLang="en-US" sz="1800" b="1" dirty="0">
                <a:solidFill>
                  <a:srgbClr val="FF0000"/>
                </a:solidFill>
              </a:rPr>
              <a:t>diseases </a:t>
            </a:r>
            <a:r>
              <a:rPr lang="en-US" altLang="en-US" sz="1800" b="1"/>
              <a:t>affecting PFT*s: </a:t>
            </a:r>
            <a:r>
              <a:rPr lang="ar-SA" altLang="en-US" sz="1000" b="1" dirty="0">
                <a:solidFill>
                  <a:schemeClr val="bg1">
                    <a:lumMod val="50000"/>
                  </a:schemeClr>
                </a:solidFill>
              </a:rPr>
              <a:t>نتابع تطور تحسن وتدهور بعض الأمراض </a:t>
            </a:r>
            <a:endParaRPr lang="en-US" altLang="en-US" sz="1800" b="1" dirty="0">
              <a:solidFill>
                <a:schemeClr val="bg1">
                  <a:lumMod val="50000"/>
                </a:schemeClr>
              </a:solidFill>
            </a:endParaRPr>
          </a:p>
          <a:p>
            <a:pPr marL="742950" lvl="2" indent="-342900">
              <a:lnSpc>
                <a:spcPct val="120000"/>
              </a:lnSpc>
            </a:pPr>
            <a:r>
              <a:rPr lang="en-US" altLang="en-US" sz="1600" u="sng" dirty="0"/>
              <a:t>Neuromuscular diseases: </a:t>
            </a:r>
            <a:r>
              <a:rPr lang="en-US" altLang="en-US" sz="1600" dirty="0"/>
              <a:t>Gillian Barre Syndrome, Myasthenia gravis</a:t>
            </a:r>
          </a:p>
          <a:p>
            <a:pPr marL="742950" lvl="2" indent="-342900">
              <a:lnSpc>
                <a:spcPct val="120000"/>
              </a:lnSpc>
            </a:pPr>
            <a:r>
              <a:rPr lang="en-US" altLang="en-US" sz="1600" u="sng" dirty="0"/>
              <a:t>Pulmonary diseases</a:t>
            </a:r>
            <a:r>
              <a:rPr lang="en-US" altLang="en-US" sz="1600" dirty="0"/>
              <a:t>: Obstructive airway diseases, Interstitial lung diseases</a:t>
            </a:r>
          </a:p>
          <a:p>
            <a:pPr marL="742950" lvl="2" indent="-342900">
              <a:lnSpc>
                <a:spcPct val="120000"/>
              </a:lnSpc>
            </a:pPr>
            <a:r>
              <a:rPr lang="en-US" altLang="en-US" sz="1600" u="sng" dirty="0"/>
              <a:t>Adverse reactions: </a:t>
            </a:r>
            <a:r>
              <a:rPr lang="en-US" altLang="en-US" sz="1600" dirty="0"/>
              <a:t>Drugs with known pulmonary toxicity [Pulmonary fibrosis] </a:t>
            </a:r>
          </a:p>
        </p:txBody>
      </p:sp>
      <p:sp>
        <p:nvSpPr>
          <p:cNvPr id="12" name="Rectangle 11"/>
          <p:cNvSpPr/>
          <p:nvPr/>
        </p:nvSpPr>
        <p:spPr>
          <a:xfrm>
            <a:off x="483964" y="3118898"/>
            <a:ext cx="7547668" cy="1585049"/>
          </a:xfrm>
          <a:prstGeom prst="rect">
            <a:avLst/>
          </a:prstGeom>
        </p:spPr>
        <p:txBody>
          <a:bodyPr wrap="square">
            <a:spAutoFit/>
          </a:bodyPr>
          <a:lstStyle/>
          <a:p>
            <a:pPr marL="285750" indent="-285750" algn="justLow">
              <a:spcBef>
                <a:spcPct val="50000"/>
              </a:spcBef>
              <a:buFont typeface="Wingdings" charset="2"/>
              <a:buChar char="Ø"/>
            </a:pPr>
            <a:r>
              <a:rPr lang="en-US" altLang="en-US" sz="1600" b="1" dirty="0"/>
              <a:t>Monitoring indications  (to assess the </a:t>
            </a:r>
            <a:r>
              <a:rPr lang="en-US" altLang="en-US" sz="1600" b="1" dirty="0">
                <a:solidFill>
                  <a:srgbClr val="FF0000"/>
                </a:solidFill>
              </a:rPr>
              <a:t>therapeutic interventions):</a:t>
            </a:r>
            <a:r>
              <a:rPr lang="en-US" sz="1600" dirty="0"/>
              <a:t> </a:t>
            </a:r>
          </a:p>
          <a:p>
            <a:pPr algn="justLow">
              <a:spcBef>
                <a:spcPct val="50000"/>
              </a:spcBef>
            </a:pPr>
            <a:r>
              <a:rPr lang="en-US" sz="1200" dirty="0"/>
              <a:t>(To measure the response to treatment of conditions which spirometry is used in the detection of e.g. COPD, etc..)</a:t>
            </a:r>
            <a:endParaRPr lang="en-US" altLang="en-US" sz="1400" b="1" dirty="0"/>
          </a:p>
          <a:p>
            <a:pPr marL="793699" lvl="1" indent="-285750" algn="justLow">
              <a:spcBef>
                <a:spcPct val="50000"/>
              </a:spcBef>
              <a:buFont typeface="Arial" charset="0"/>
              <a:buChar char="•"/>
            </a:pPr>
            <a:r>
              <a:rPr lang="en-US" altLang="en-US" sz="1400" dirty="0"/>
              <a:t>Bronchodilator therapy</a:t>
            </a:r>
          </a:p>
          <a:p>
            <a:pPr marL="793699" lvl="1" indent="-285750" algn="justLow">
              <a:spcBef>
                <a:spcPct val="50000"/>
              </a:spcBef>
              <a:buFont typeface="Arial" charset="0"/>
              <a:buChar char="•"/>
            </a:pPr>
            <a:r>
              <a:rPr lang="en-US" altLang="en-US" sz="1400" dirty="0"/>
              <a:t>Steroid treatment for asthma</a:t>
            </a:r>
          </a:p>
          <a:p>
            <a:pPr marL="304769" lvl="1" algn="justLow">
              <a:spcBef>
                <a:spcPct val="50000"/>
              </a:spcBef>
            </a:pPr>
            <a:r>
              <a:rPr lang="en-US" altLang="en-US" sz="1400" dirty="0"/>
              <a:t>Used on Chronic obstructive lung disease </a:t>
            </a:r>
            <a:r>
              <a:rPr lang="en-US" altLang="en-US" sz="1200" dirty="0">
                <a:solidFill>
                  <a:schemeClr val="bg1">
                    <a:lumMod val="50000"/>
                  </a:schemeClr>
                </a:solidFill>
              </a:rPr>
              <a:t>(like emphysema) </a:t>
            </a:r>
            <a:r>
              <a:rPr lang="en-US" altLang="en-US" sz="1400" dirty="0"/>
              <a:t>and Interstitial (restrictive) lung disease</a:t>
            </a:r>
            <a:endParaRPr lang="ar-SA" altLang="en-US" sz="1400" dirty="0"/>
          </a:p>
        </p:txBody>
      </p:sp>
      <p:sp>
        <p:nvSpPr>
          <p:cNvPr id="13" name="Rectangle 12"/>
          <p:cNvSpPr/>
          <p:nvPr/>
        </p:nvSpPr>
        <p:spPr>
          <a:xfrm>
            <a:off x="411166" y="4985300"/>
            <a:ext cx="7620464" cy="1107996"/>
          </a:xfrm>
          <a:prstGeom prst="rect">
            <a:avLst/>
          </a:prstGeom>
        </p:spPr>
        <p:txBody>
          <a:bodyPr wrap="square">
            <a:spAutoFit/>
          </a:bodyPr>
          <a:lstStyle/>
          <a:p>
            <a:pPr marL="285750" lvl="1" indent="-285750" algn="justLow">
              <a:spcBef>
                <a:spcPct val="50000"/>
              </a:spcBef>
              <a:buFont typeface="Wingdings" charset="2"/>
              <a:buChar char="Ø"/>
            </a:pPr>
            <a:r>
              <a:rPr lang="en-US" altLang="en-US" sz="1600" b="1" dirty="0">
                <a:solidFill>
                  <a:srgbClr val="FF0000"/>
                </a:solidFill>
              </a:rPr>
              <a:t>Pre operative</a:t>
            </a:r>
            <a:r>
              <a:rPr lang="en-US" altLang="en-US" sz="1800" b="1" dirty="0">
                <a:solidFill>
                  <a:srgbClr val="FF0000"/>
                </a:solidFill>
              </a:rPr>
              <a:t> </a:t>
            </a:r>
            <a:r>
              <a:rPr lang="en-US" altLang="en-US" sz="1600" b="1" dirty="0"/>
              <a:t>indications </a:t>
            </a:r>
            <a:r>
              <a:rPr lang="en-US" altLang="en-US" sz="1400" b="1" dirty="0"/>
              <a:t>(</a:t>
            </a:r>
            <a:r>
              <a:rPr lang="en-US" altLang="en-US" sz="1400" dirty="0"/>
              <a:t>to conduct </a:t>
            </a:r>
            <a:r>
              <a:rPr lang="en-US" sz="1400" dirty="0"/>
              <a:t>pre-operative risk assessment before anesthesia</a:t>
            </a:r>
            <a:r>
              <a:rPr lang="en-US" altLang="en-US" sz="1400" b="1" dirty="0"/>
              <a:t>):</a:t>
            </a:r>
            <a:endParaRPr lang="en-US" altLang="en-US" sz="1600" b="1" dirty="0"/>
          </a:p>
          <a:p>
            <a:pPr lvl="1" algn="justLow"/>
            <a:r>
              <a:rPr lang="en-US" altLang="en-US" sz="1600" dirty="0"/>
              <a:t>To determine the suitability of patients for anesthesia </a:t>
            </a:r>
            <a:r>
              <a:rPr lang="en-US" altLang="en-US" sz="1600" b="1" dirty="0">
                <a:solidFill>
                  <a:srgbClr val="FF3300"/>
                </a:solidFill>
              </a:rPr>
              <a:t>during and after anesthesia </a:t>
            </a:r>
            <a:r>
              <a:rPr lang="en-US" sz="1600" dirty="0">
                <a:solidFill>
                  <a:schemeClr val="bg1">
                    <a:lumMod val="50000"/>
                  </a:schemeClr>
                </a:solidFill>
              </a:rPr>
              <a:t>(because anesthesia may cause chest complications after surgery).</a:t>
            </a:r>
            <a:endParaRPr lang="en-US" altLang="en-US" sz="1600" dirty="0"/>
          </a:p>
          <a:p>
            <a:pPr lvl="1" algn="justLow"/>
            <a:r>
              <a:rPr lang="en-US" altLang="en-US" sz="1600" dirty="0"/>
              <a:t>To assess the risk for surgical procedures known to affect lung function.</a:t>
            </a:r>
            <a:endParaRPr lang="en-US" sz="1600" dirty="0"/>
          </a:p>
        </p:txBody>
      </p:sp>
    </p:spTree>
    <p:extLst>
      <p:ext uri="{BB962C8B-B14F-4D97-AF65-F5344CB8AC3E}">
        <p14:creationId xmlns:p14="http://schemas.microsoft.com/office/powerpoint/2010/main" val="3038445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0</TotalTime>
  <Words>2080</Words>
  <Application>Microsoft Office PowerPoint</Application>
  <PresentationFormat>Custom</PresentationFormat>
  <Paragraphs>289</Paragraphs>
  <Slides>21</Slides>
  <Notes>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5" baseType="lpstr">
      <vt:lpstr>Arial</vt:lpstr>
      <vt:lpstr>Arial Black</vt:lpstr>
      <vt:lpstr>ArialMT</vt:lpstr>
      <vt:lpstr>Bookman Old Style</vt:lpstr>
      <vt:lpstr>Calibri</vt:lpstr>
      <vt:lpstr>Gill Sans MT</vt:lpstr>
      <vt:lpstr>inherit</vt:lpstr>
      <vt:lpstr>Times New Roman</vt:lpstr>
      <vt:lpstr>Wingdings</vt:lpstr>
      <vt:lpstr>Wingdings 3</vt:lpstr>
      <vt:lpstr>Origin</vt:lpstr>
      <vt:lpstr>2_Origin</vt:lpstr>
      <vt:lpstr>3_Origin</vt:lpstr>
      <vt:lpstr>Chart</vt:lpstr>
      <vt:lpstr>Lung Function in Health and Disease</vt:lpstr>
      <vt:lpstr>STUDY SMART </vt:lpstr>
      <vt:lpstr>Types of Lung Function Tests</vt:lpstr>
      <vt:lpstr>Physiological Conditions Affecting Lung Functions</vt:lpstr>
      <vt:lpstr>Spirometry</vt:lpstr>
      <vt:lpstr>Overview; Indications of Spirometry </vt:lpstr>
      <vt:lpstr>Indications of Spirometry</vt:lpstr>
      <vt:lpstr>Cont. </vt:lpstr>
      <vt:lpstr>Cont.</vt:lpstr>
      <vt:lpstr>Result classification:</vt:lpstr>
      <vt:lpstr>Maintaining Accuracy</vt:lpstr>
      <vt:lpstr>Smoking and Spirometry</vt:lpstr>
      <vt:lpstr>Diagnosis of COPD</vt:lpstr>
      <vt:lpstr>Spirometry in Respiratory Diseases</vt:lpstr>
      <vt:lpstr>Spirometry in Respiratory Diseases</vt:lpstr>
      <vt:lpstr>Other Examples of Spirograms </vt:lpstr>
      <vt:lpstr>Cont.</vt:lpstr>
      <vt:lpstr>PowerPoint Presentation</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860</cp:revision>
  <dcterms:created xsi:type="dcterms:W3CDTF">2016-09-07T16:15:34Z</dcterms:created>
  <dcterms:modified xsi:type="dcterms:W3CDTF">2017-02-18T16:23:12Z</dcterms:modified>
</cp:coreProperties>
</file>