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431" r:id="rId2"/>
    <p:sldId id="428" r:id="rId3"/>
    <p:sldId id="415" r:id="rId4"/>
    <p:sldId id="417" r:id="rId5"/>
    <p:sldId id="423" r:id="rId6"/>
    <p:sldId id="424" r:id="rId7"/>
    <p:sldId id="425" r:id="rId8"/>
    <p:sldId id="426" r:id="rId9"/>
    <p:sldId id="433" r:id="rId10"/>
    <p:sldId id="421" r:id="rId11"/>
    <p:sldId id="419" r:id="rId12"/>
    <p:sldId id="422" r:id="rId13"/>
    <p:sldId id="432" r:id="rId14"/>
    <p:sldId id="430" r:id="rId15"/>
    <p:sldId id="429" r:id="rId16"/>
  </p:sldIdLst>
  <p:sldSz cx="12188825" cy="6858000"/>
  <p:notesSz cx="6858000" cy="9144000"/>
  <p:defaultTextStyle>
    <a:defPPr>
      <a:defRPr lang="en-US"/>
    </a:defPPr>
    <a:lvl1pPr marL="0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949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898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3848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1797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9746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7695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5644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3594" algn="l" defTabSz="1015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4AB"/>
    <a:srgbClr val="D8B3DC"/>
    <a:srgbClr val="CCFFFF"/>
    <a:srgbClr val="933B95"/>
    <a:srgbClr val="993300"/>
    <a:srgbClr val="990000"/>
    <a:srgbClr val="D6EAF6"/>
    <a:srgbClr val="CC0000"/>
    <a:srgbClr val="6600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1" autoAdjust="0"/>
    <p:restoredTop sz="91467"/>
  </p:normalViewPr>
  <p:slideViewPr>
    <p:cSldViewPr>
      <p:cViewPr varScale="1">
        <p:scale>
          <a:sx n="89" d="100"/>
          <a:sy n="89" d="100"/>
        </p:scale>
        <p:origin x="120" y="68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2B022-F2E2-204F-9DCE-5F683BE1BFF7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FC933C-DF4E-214C-AD24-43E6EB8274A5}">
      <dgm:prSet phldrT="[Text]" custT="1"/>
      <dgm:spPr/>
      <dgm:t>
        <a:bodyPr/>
        <a:lstStyle/>
        <a:p>
          <a:r>
            <a:rPr kumimoji="0"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Respiratory</a:t>
          </a:r>
          <a:r>
            <a:rPr lang="en-US" sz="1600" kern="1200" dirty="0"/>
            <a:t> </a:t>
          </a:r>
          <a:r>
            <a:rPr kumimoji="0"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Centers </a:t>
          </a:r>
        </a:p>
      </dgm:t>
    </dgm:pt>
    <dgm:pt modelId="{7648BC7D-E0E5-7F4C-90C5-FF9A29EBF9A2}" type="parTrans" cxnId="{D28D893A-55F6-9245-890B-09334775DFD8}">
      <dgm:prSet/>
      <dgm:spPr/>
      <dgm:t>
        <a:bodyPr/>
        <a:lstStyle/>
        <a:p>
          <a:endParaRPr lang="en-US" sz="1600"/>
        </a:p>
      </dgm:t>
    </dgm:pt>
    <dgm:pt modelId="{5C072E62-129D-2244-B017-73C87B50AC69}" type="sibTrans" cxnId="{D28D893A-55F6-9245-890B-09334775DFD8}">
      <dgm:prSet/>
      <dgm:spPr/>
      <dgm:t>
        <a:bodyPr/>
        <a:lstStyle/>
        <a:p>
          <a:endParaRPr lang="en-US" sz="1600"/>
        </a:p>
      </dgm:t>
    </dgm:pt>
    <dgm:pt modelId="{D2D4C313-9782-5349-9193-7BD5433F8C02}">
      <dgm:prSet phldrT="[Text]" custT="1"/>
      <dgm:spPr/>
      <dgm:t>
        <a:bodyPr/>
        <a:lstStyle/>
        <a:p>
          <a:r>
            <a:rPr lang="en-US" sz="2200" kern="1200" dirty="0">
              <a:latin typeface="+mn-lt"/>
            </a:rPr>
            <a:t>Medullary </a:t>
          </a:r>
          <a:r>
            <a:rPr kumimoji="0"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Respiratory</a:t>
          </a:r>
          <a:r>
            <a:rPr lang="en-US" sz="2200" kern="1200" dirty="0">
              <a:latin typeface="+mn-lt"/>
            </a:rPr>
            <a:t> Center</a:t>
          </a:r>
        </a:p>
      </dgm:t>
    </dgm:pt>
    <dgm:pt modelId="{26EADE41-FA1D-B149-B052-15B0F1F58DB9}" type="parTrans" cxnId="{8F018535-8810-4041-9FAC-5EDFE5250699}">
      <dgm:prSet/>
      <dgm:spPr/>
      <dgm:t>
        <a:bodyPr/>
        <a:lstStyle/>
        <a:p>
          <a:endParaRPr lang="en-US" sz="1600"/>
        </a:p>
      </dgm:t>
    </dgm:pt>
    <dgm:pt modelId="{F6013443-700F-C04A-98AD-FAE3E72270BB}" type="sibTrans" cxnId="{8F018535-8810-4041-9FAC-5EDFE5250699}">
      <dgm:prSet/>
      <dgm:spPr/>
      <dgm:t>
        <a:bodyPr/>
        <a:lstStyle/>
        <a:p>
          <a:endParaRPr lang="en-US" sz="1600"/>
        </a:p>
      </dgm:t>
    </dgm:pt>
    <dgm:pt modelId="{3EE1A2DB-7204-D443-9EA0-A510E686C426}">
      <dgm:prSet phldrT="[Text]" custT="1"/>
      <dgm:spPr/>
      <dgm:t>
        <a:bodyPr/>
        <a:lstStyle/>
        <a:p>
          <a:r>
            <a:rPr lang="en-AU" sz="1600" b="1" kern="1200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Inspiratory area (Dorsal Respiratory Group) DRG</a:t>
          </a:r>
          <a:endParaRPr lang="en-US" sz="1600" b="1" kern="1200" dirty="0">
            <a:solidFill>
              <a:schemeClr val="accent1">
                <a:lumMod val="75000"/>
              </a:schemeClr>
            </a:solidFill>
            <a:latin typeface="+mn-lt"/>
            <a:ea typeface="Gill Sans MT" charset="0"/>
            <a:cs typeface="Gill Sans MT" charset="0"/>
          </a:endParaRPr>
        </a:p>
      </dgm:t>
    </dgm:pt>
    <dgm:pt modelId="{024FC79B-F44F-D346-92F8-9F0D253C71E4}" type="parTrans" cxnId="{0F5FBFF9-892C-7045-9463-4AA0B3DB5FAE}">
      <dgm:prSet/>
      <dgm:spPr/>
      <dgm:t>
        <a:bodyPr/>
        <a:lstStyle/>
        <a:p>
          <a:endParaRPr lang="en-US" sz="1600"/>
        </a:p>
      </dgm:t>
    </dgm:pt>
    <dgm:pt modelId="{834B9C12-DA5B-584C-89B4-02167A81EF91}" type="sibTrans" cxnId="{0F5FBFF9-892C-7045-9463-4AA0B3DB5FAE}">
      <dgm:prSet/>
      <dgm:spPr/>
      <dgm:t>
        <a:bodyPr/>
        <a:lstStyle/>
        <a:p>
          <a:endParaRPr lang="en-US" sz="1600"/>
        </a:p>
      </dgm:t>
    </dgm:pt>
    <dgm:pt modelId="{78198108-7907-A940-A1D5-1016D495203C}">
      <dgm:prSet phldrT="[Text]" custT="1"/>
      <dgm:spPr/>
      <dgm:t>
        <a:bodyPr/>
        <a:lstStyle/>
        <a:p>
          <a:r>
            <a:rPr lang="en-AU" sz="1600" b="1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Expiratory area (Ventral Respiratory Group) VRG</a:t>
          </a:r>
          <a:endParaRPr lang="en-US" sz="1600" b="1" dirty="0">
            <a:latin typeface="+mn-lt"/>
            <a:ea typeface="Gill Sans MT" charset="0"/>
            <a:cs typeface="Gill Sans MT" charset="0"/>
          </a:endParaRPr>
        </a:p>
      </dgm:t>
    </dgm:pt>
    <dgm:pt modelId="{AC8DCF3D-6165-7747-9ACE-6054725DDC9A}" type="parTrans" cxnId="{CEFAC9F6-183D-D142-B851-F16F2AD226D1}">
      <dgm:prSet/>
      <dgm:spPr/>
      <dgm:t>
        <a:bodyPr/>
        <a:lstStyle/>
        <a:p>
          <a:endParaRPr lang="en-US" sz="1600"/>
        </a:p>
      </dgm:t>
    </dgm:pt>
    <dgm:pt modelId="{28402EDC-39B7-2443-BE01-AC7644728ABA}" type="sibTrans" cxnId="{CEFAC9F6-183D-D142-B851-F16F2AD226D1}">
      <dgm:prSet/>
      <dgm:spPr/>
      <dgm:t>
        <a:bodyPr/>
        <a:lstStyle/>
        <a:p>
          <a:endParaRPr lang="en-US" sz="1600"/>
        </a:p>
      </dgm:t>
    </dgm:pt>
    <dgm:pt modelId="{D734AAE9-ED4C-FF44-8BBE-D4F28EAF6AA3}">
      <dgm:prSet phldrT="[Text]" custT="1"/>
      <dgm:spPr/>
      <dgm:t>
        <a:bodyPr/>
        <a:lstStyle/>
        <a:p>
          <a:r>
            <a:rPr lang="en-US" sz="2200" dirty="0"/>
            <a:t>Pontine Respiratory Center </a:t>
          </a:r>
        </a:p>
      </dgm:t>
    </dgm:pt>
    <dgm:pt modelId="{EE501419-07BA-C542-AA98-00A530A93E75}" type="parTrans" cxnId="{ABECF6B7-80E5-8A4F-81E7-A2BA6DFF0387}">
      <dgm:prSet/>
      <dgm:spPr/>
      <dgm:t>
        <a:bodyPr/>
        <a:lstStyle/>
        <a:p>
          <a:endParaRPr lang="en-US" sz="1600"/>
        </a:p>
      </dgm:t>
    </dgm:pt>
    <dgm:pt modelId="{35F4E012-E8D9-E44D-863A-26B35391C834}" type="sibTrans" cxnId="{ABECF6B7-80E5-8A4F-81E7-A2BA6DFF0387}">
      <dgm:prSet/>
      <dgm:spPr/>
      <dgm:t>
        <a:bodyPr/>
        <a:lstStyle/>
        <a:p>
          <a:endParaRPr lang="en-US" sz="1600"/>
        </a:p>
      </dgm:t>
    </dgm:pt>
    <dgm:pt modelId="{6134AC4F-42BB-494F-88CB-A3BE0A350670}">
      <dgm:prSet phldrT="[Text]" custT="1"/>
      <dgm:spPr/>
      <dgm:t>
        <a:bodyPr/>
        <a:lstStyle/>
        <a:p>
          <a:r>
            <a:rPr lang="en-AU" sz="1600" b="1" dirty="0" err="1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Pneumotaxic</a:t>
          </a:r>
          <a:r>
            <a:rPr lang="en-AU" sz="1600" b="1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 area (in pons)</a:t>
          </a:r>
          <a:endParaRPr lang="en-US" sz="1600" dirty="0">
            <a:latin typeface="+mn-lt"/>
            <a:ea typeface="Gill Sans MT" charset="0"/>
            <a:cs typeface="Gill Sans MT" charset="0"/>
          </a:endParaRPr>
        </a:p>
      </dgm:t>
    </dgm:pt>
    <dgm:pt modelId="{E0CA78AB-EF0C-ED4C-B9A3-CABD3DFAD327}" type="parTrans" cxnId="{A84A624A-1737-6742-A2A1-CD8915B5922A}">
      <dgm:prSet/>
      <dgm:spPr/>
      <dgm:t>
        <a:bodyPr/>
        <a:lstStyle/>
        <a:p>
          <a:endParaRPr lang="en-US" sz="1600"/>
        </a:p>
      </dgm:t>
    </dgm:pt>
    <dgm:pt modelId="{B9CF1E1A-956F-C945-A524-546360D8D4A0}" type="sibTrans" cxnId="{A84A624A-1737-6742-A2A1-CD8915B5922A}">
      <dgm:prSet/>
      <dgm:spPr/>
      <dgm:t>
        <a:bodyPr/>
        <a:lstStyle/>
        <a:p>
          <a:pPr rtl="0"/>
          <a:endParaRPr lang="en-US" sz="1600"/>
        </a:p>
      </dgm:t>
    </dgm:pt>
    <dgm:pt modelId="{7093CAEB-05D8-014D-9E80-FF2799A73FE0}">
      <dgm:prSet custT="1"/>
      <dgm:spPr/>
      <dgm:t>
        <a:bodyPr/>
        <a:lstStyle/>
        <a:p>
          <a:r>
            <a:rPr lang="en-AU" sz="1600" b="1" dirty="0" err="1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Apneustic</a:t>
          </a:r>
          <a:r>
            <a:rPr lang="en-AU" sz="1600" b="1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 area (in pons)</a:t>
          </a:r>
        </a:p>
      </dgm:t>
    </dgm:pt>
    <dgm:pt modelId="{8460AD3B-F700-CA4D-900C-C20DD7C592B5}" type="parTrans" cxnId="{24416786-1851-3E49-8E56-FB7071EA2A89}">
      <dgm:prSet/>
      <dgm:spPr/>
      <dgm:t>
        <a:bodyPr/>
        <a:lstStyle/>
        <a:p>
          <a:endParaRPr lang="en-US" sz="1600"/>
        </a:p>
      </dgm:t>
    </dgm:pt>
    <dgm:pt modelId="{540F8CFC-89A5-7B40-BE24-42C1361F50A4}" type="sibTrans" cxnId="{24416786-1851-3E49-8E56-FB7071EA2A89}">
      <dgm:prSet/>
      <dgm:spPr/>
      <dgm:t>
        <a:bodyPr/>
        <a:lstStyle/>
        <a:p>
          <a:endParaRPr lang="en-US" sz="1600"/>
        </a:p>
      </dgm:t>
    </dgm:pt>
    <dgm:pt modelId="{EE33DC2C-C5AF-A647-A9FA-149CB3EE9AB8}" type="pres">
      <dgm:prSet presAssocID="{A7E2B022-F2E2-204F-9DCE-5F683BE1BF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98CDB9-8614-BE4D-86B4-3A82588704F4}" type="pres">
      <dgm:prSet presAssocID="{30FC933C-DF4E-214C-AD24-43E6EB8274A5}" presName="hierRoot1" presStyleCnt="0"/>
      <dgm:spPr/>
    </dgm:pt>
    <dgm:pt modelId="{75965B13-9B7D-7A41-9796-189D73F8476B}" type="pres">
      <dgm:prSet presAssocID="{30FC933C-DF4E-214C-AD24-43E6EB8274A5}" presName="composite" presStyleCnt="0"/>
      <dgm:spPr/>
    </dgm:pt>
    <dgm:pt modelId="{C306F99F-1E5F-E540-BE16-3D397B63D4C7}" type="pres">
      <dgm:prSet presAssocID="{30FC933C-DF4E-214C-AD24-43E6EB8274A5}" presName="background" presStyleLbl="node0" presStyleIdx="0" presStyleCnt="1"/>
      <dgm:spPr/>
    </dgm:pt>
    <dgm:pt modelId="{80B1CBDB-FA4E-A546-A5DB-D028ED653252}" type="pres">
      <dgm:prSet presAssocID="{30FC933C-DF4E-214C-AD24-43E6EB8274A5}" presName="text" presStyleLbl="fgAcc0" presStyleIdx="0" presStyleCnt="1" custLinFactNeighborX="37216" custLinFactNeighborY="-19661">
        <dgm:presLayoutVars>
          <dgm:chPref val="3"/>
        </dgm:presLayoutVars>
      </dgm:prSet>
      <dgm:spPr/>
    </dgm:pt>
    <dgm:pt modelId="{D2770CF4-71DA-A741-A5FB-E94241406B11}" type="pres">
      <dgm:prSet presAssocID="{30FC933C-DF4E-214C-AD24-43E6EB8274A5}" presName="hierChild2" presStyleCnt="0"/>
      <dgm:spPr/>
    </dgm:pt>
    <dgm:pt modelId="{8D73866B-CC75-3A40-A0FA-E94071A97A37}" type="pres">
      <dgm:prSet presAssocID="{26EADE41-FA1D-B149-B052-15B0F1F58DB9}" presName="Name10" presStyleLbl="parChTrans1D2" presStyleIdx="0" presStyleCnt="2"/>
      <dgm:spPr/>
    </dgm:pt>
    <dgm:pt modelId="{AB85A265-2426-1F41-91E3-FD82BA546E93}" type="pres">
      <dgm:prSet presAssocID="{D2D4C313-9782-5349-9193-7BD5433F8C02}" presName="hierRoot2" presStyleCnt="0"/>
      <dgm:spPr/>
    </dgm:pt>
    <dgm:pt modelId="{61725A72-16AB-5745-AA17-0E0010C40AE4}" type="pres">
      <dgm:prSet presAssocID="{D2D4C313-9782-5349-9193-7BD5433F8C02}" presName="composite2" presStyleCnt="0"/>
      <dgm:spPr/>
    </dgm:pt>
    <dgm:pt modelId="{A2C92964-246C-ED45-9FA7-3B60D5718B11}" type="pres">
      <dgm:prSet presAssocID="{D2D4C313-9782-5349-9193-7BD5433F8C02}" presName="background2" presStyleLbl="node2" presStyleIdx="0" presStyleCnt="2"/>
      <dgm:spPr/>
    </dgm:pt>
    <dgm:pt modelId="{95B8A9BA-BF32-2E41-AAAE-D9639456858A}" type="pres">
      <dgm:prSet presAssocID="{D2D4C313-9782-5349-9193-7BD5433F8C02}" presName="text2" presStyleLbl="fgAcc2" presStyleIdx="0" presStyleCnt="2" custLinFactNeighborX="-71857" custLinFactNeighborY="-68817">
        <dgm:presLayoutVars>
          <dgm:chPref val="3"/>
        </dgm:presLayoutVars>
      </dgm:prSet>
      <dgm:spPr/>
    </dgm:pt>
    <dgm:pt modelId="{D176EDC1-05CA-D44C-9F2D-68803AF6D179}" type="pres">
      <dgm:prSet presAssocID="{D2D4C313-9782-5349-9193-7BD5433F8C02}" presName="hierChild3" presStyleCnt="0"/>
      <dgm:spPr/>
    </dgm:pt>
    <dgm:pt modelId="{CE8FC29E-AB0A-004C-B23F-802256104812}" type="pres">
      <dgm:prSet presAssocID="{024FC79B-F44F-D346-92F8-9F0D253C71E4}" presName="Name17" presStyleLbl="parChTrans1D3" presStyleIdx="0" presStyleCnt="4"/>
      <dgm:spPr/>
    </dgm:pt>
    <dgm:pt modelId="{55721E8A-1200-2D44-9A1D-972707923C19}" type="pres">
      <dgm:prSet presAssocID="{3EE1A2DB-7204-D443-9EA0-A510E686C426}" presName="hierRoot3" presStyleCnt="0"/>
      <dgm:spPr/>
    </dgm:pt>
    <dgm:pt modelId="{D9D6FB09-8038-6946-8229-C6B769DD7214}" type="pres">
      <dgm:prSet presAssocID="{3EE1A2DB-7204-D443-9EA0-A510E686C426}" presName="composite3" presStyleCnt="0"/>
      <dgm:spPr/>
    </dgm:pt>
    <dgm:pt modelId="{6069C60C-80D2-3C4E-8668-2430BDC44B44}" type="pres">
      <dgm:prSet presAssocID="{3EE1A2DB-7204-D443-9EA0-A510E686C426}" presName="background3" presStyleLbl="node3" presStyleIdx="0" presStyleCnt="4"/>
      <dgm:spPr/>
    </dgm:pt>
    <dgm:pt modelId="{53DDFF7F-013D-D148-BE9A-1336701AC307}" type="pres">
      <dgm:prSet presAssocID="{3EE1A2DB-7204-D443-9EA0-A510E686C426}" presName="text3" presStyleLbl="fgAcc3" presStyleIdx="0" presStyleCnt="4" custLinFactX="-2281" custLinFactY="-1805" custLinFactNeighborX="-100000" custLinFactNeighborY="-100000">
        <dgm:presLayoutVars>
          <dgm:chPref val="3"/>
        </dgm:presLayoutVars>
      </dgm:prSet>
      <dgm:spPr/>
    </dgm:pt>
    <dgm:pt modelId="{C5A7FB9E-1500-C04D-8449-FE70E90C270E}" type="pres">
      <dgm:prSet presAssocID="{3EE1A2DB-7204-D443-9EA0-A510E686C426}" presName="hierChild4" presStyleCnt="0"/>
      <dgm:spPr/>
    </dgm:pt>
    <dgm:pt modelId="{6B8CEC35-4FC8-5A4F-BE24-7DDD147111B9}" type="pres">
      <dgm:prSet presAssocID="{AC8DCF3D-6165-7747-9ACE-6054725DDC9A}" presName="Name17" presStyleLbl="parChTrans1D3" presStyleIdx="1" presStyleCnt="4"/>
      <dgm:spPr/>
    </dgm:pt>
    <dgm:pt modelId="{F5F26135-345C-0347-A9D7-94DF5D0BB4C7}" type="pres">
      <dgm:prSet presAssocID="{78198108-7907-A940-A1D5-1016D495203C}" presName="hierRoot3" presStyleCnt="0"/>
      <dgm:spPr/>
    </dgm:pt>
    <dgm:pt modelId="{DE68A309-6C29-3942-86F2-588BB136512E}" type="pres">
      <dgm:prSet presAssocID="{78198108-7907-A940-A1D5-1016D495203C}" presName="composite3" presStyleCnt="0"/>
      <dgm:spPr/>
    </dgm:pt>
    <dgm:pt modelId="{80A3357D-9D14-8E40-AEF2-B3F210A1491B}" type="pres">
      <dgm:prSet presAssocID="{78198108-7907-A940-A1D5-1016D495203C}" presName="background3" presStyleLbl="node3" presStyleIdx="1" presStyleCnt="4"/>
      <dgm:spPr/>
    </dgm:pt>
    <dgm:pt modelId="{EB468216-B1A8-0746-8692-0FFC41261F09}" type="pres">
      <dgm:prSet presAssocID="{78198108-7907-A940-A1D5-1016D495203C}" presName="text3" presStyleLbl="fgAcc3" presStyleIdx="1" presStyleCnt="4" custLinFactNeighborX="-21291" custLinFactNeighborY="-96930">
        <dgm:presLayoutVars>
          <dgm:chPref val="3"/>
        </dgm:presLayoutVars>
      </dgm:prSet>
      <dgm:spPr/>
    </dgm:pt>
    <dgm:pt modelId="{53F4C79E-41C8-A041-89D0-689D5EDE5C8D}" type="pres">
      <dgm:prSet presAssocID="{78198108-7907-A940-A1D5-1016D495203C}" presName="hierChild4" presStyleCnt="0"/>
      <dgm:spPr/>
    </dgm:pt>
    <dgm:pt modelId="{2938A8FF-BFB4-1242-BD95-6E71DF5D91A5}" type="pres">
      <dgm:prSet presAssocID="{EE501419-07BA-C542-AA98-00A530A93E75}" presName="Name10" presStyleLbl="parChTrans1D2" presStyleIdx="1" presStyleCnt="2"/>
      <dgm:spPr/>
    </dgm:pt>
    <dgm:pt modelId="{3DE35306-7C21-2D44-9E27-E5C9263C1DE1}" type="pres">
      <dgm:prSet presAssocID="{D734AAE9-ED4C-FF44-8BBE-D4F28EAF6AA3}" presName="hierRoot2" presStyleCnt="0"/>
      <dgm:spPr/>
    </dgm:pt>
    <dgm:pt modelId="{588531AD-EF0A-E94A-9556-459A1C106D95}" type="pres">
      <dgm:prSet presAssocID="{D734AAE9-ED4C-FF44-8BBE-D4F28EAF6AA3}" presName="composite2" presStyleCnt="0"/>
      <dgm:spPr/>
    </dgm:pt>
    <dgm:pt modelId="{ACEA6051-5E50-A54C-84D1-5483F5ADE898}" type="pres">
      <dgm:prSet presAssocID="{D734AAE9-ED4C-FF44-8BBE-D4F28EAF6AA3}" presName="background2" presStyleLbl="node2" presStyleIdx="1" presStyleCnt="2"/>
      <dgm:spPr/>
    </dgm:pt>
    <dgm:pt modelId="{5B22A5F0-0A7C-0D48-843D-94CC7A85E97C}" type="pres">
      <dgm:prSet presAssocID="{D734AAE9-ED4C-FF44-8BBE-D4F28EAF6AA3}" presName="text2" presStyleLbl="fgAcc2" presStyleIdx="1" presStyleCnt="2" custLinFactNeighborX="92595" custLinFactNeighborY="-68817">
        <dgm:presLayoutVars>
          <dgm:chPref val="3"/>
        </dgm:presLayoutVars>
      </dgm:prSet>
      <dgm:spPr/>
    </dgm:pt>
    <dgm:pt modelId="{3A4882BC-69C1-1742-823A-51E1EF66DCB9}" type="pres">
      <dgm:prSet presAssocID="{D734AAE9-ED4C-FF44-8BBE-D4F28EAF6AA3}" presName="hierChild3" presStyleCnt="0"/>
      <dgm:spPr/>
    </dgm:pt>
    <dgm:pt modelId="{A13C81DF-DCEF-1546-99A2-9C4AC16668FD}" type="pres">
      <dgm:prSet presAssocID="{E0CA78AB-EF0C-ED4C-B9A3-CABD3DFAD327}" presName="Name17" presStyleLbl="parChTrans1D3" presStyleIdx="2" presStyleCnt="4"/>
      <dgm:spPr/>
    </dgm:pt>
    <dgm:pt modelId="{10453371-A377-9947-A737-46A96672465C}" type="pres">
      <dgm:prSet presAssocID="{6134AC4F-42BB-494F-88CB-A3BE0A350670}" presName="hierRoot3" presStyleCnt="0"/>
      <dgm:spPr/>
    </dgm:pt>
    <dgm:pt modelId="{66740BE6-4DEC-544B-82C6-78EB66B7B371}" type="pres">
      <dgm:prSet presAssocID="{6134AC4F-42BB-494F-88CB-A3BE0A350670}" presName="composite3" presStyleCnt="0"/>
      <dgm:spPr/>
    </dgm:pt>
    <dgm:pt modelId="{F4EC74AB-54FE-EB42-9378-59F8E61AFDE1}" type="pres">
      <dgm:prSet presAssocID="{6134AC4F-42BB-494F-88CB-A3BE0A350670}" presName="background3" presStyleLbl="node3" presStyleIdx="2" presStyleCnt="4"/>
      <dgm:spPr/>
    </dgm:pt>
    <dgm:pt modelId="{B74C4609-A80E-E049-8A38-CE3521B3FF1A}" type="pres">
      <dgm:prSet presAssocID="{6134AC4F-42BB-494F-88CB-A3BE0A350670}" presName="text3" presStyleLbl="fgAcc3" presStyleIdx="2" presStyleCnt="4" custLinFactNeighborX="65251" custLinFactNeighborY="-98162">
        <dgm:presLayoutVars>
          <dgm:chPref val="3"/>
        </dgm:presLayoutVars>
      </dgm:prSet>
      <dgm:spPr/>
    </dgm:pt>
    <dgm:pt modelId="{5611B657-23B8-6B48-ABD0-44DD1013C968}" type="pres">
      <dgm:prSet presAssocID="{6134AC4F-42BB-494F-88CB-A3BE0A350670}" presName="hierChild4" presStyleCnt="0"/>
      <dgm:spPr/>
    </dgm:pt>
    <dgm:pt modelId="{88185068-823D-7A4C-9996-FAEB84494711}" type="pres">
      <dgm:prSet presAssocID="{8460AD3B-F700-CA4D-900C-C20DD7C592B5}" presName="Name17" presStyleLbl="parChTrans1D3" presStyleIdx="3" presStyleCnt="4"/>
      <dgm:spPr/>
    </dgm:pt>
    <dgm:pt modelId="{900BD033-2268-A243-859B-53D5B02E9FA6}" type="pres">
      <dgm:prSet presAssocID="{7093CAEB-05D8-014D-9E80-FF2799A73FE0}" presName="hierRoot3" presStyleCnt="0"/>
      <dgm:spPr/>
    </dgm:pt>
    <dgm:pt modelId="{B31B76E7-1E4A-1B47-BA10-A0DA0975D5FA}" type="pres">
      <dgm:prSet presAssocID="{7093CAEB-05D8-014D-9E80-FF2799A73FE0}" presName="composite3" presStyleCnt="0"/>
      <dgm:spPr/>
    </dgm:pt>
    <dgm:pt modelId="{F499E865-E492-A04B-A640-6E6C987224B8}" type="pres">
      <dgm:prSet presAssocID="{7093CAEB-05D8-014D-9E80-FF2799A73FE0}" presName="background3" presStyleLbl="node3" presStyleIdx="3" presStyleCnt="4"/>
      <dgm:spPr/>
    </dgm:pt>
    <dgm:pt modelId="{083A32F4-FFB7-0444-9236-FEA1336C04A4}" type="pres">
      <dgm:prSet presAssocID="{7093CAEB-05D8-014D-9E80-FF2799A73FE0}" presName="text3" presStyleLbl="fgAcc3" presStyleIdx="3" presStyleCnt="4" custLinFactX="25783" custLinFactNeighborX="100000" custLinFactNeighborY="-95240">
        <dgm:presLayoutVars>
          <dgm:chPref val="3"/>
        </dgm:presLayoutVars>
      </dgm:prSet>
      <dgm:spPr/>
    </dgm:pt>
    <dgm:pt modelId="{266CABEA-B4B2-1343-9D8B-208BB1D50297}" type="pres">
      <dgm:prSet presAssocID="{7093CAEB-05D8-014D-9E80-FF2799A73FE0}" presName="hierChild4" presStyleCnt="0"/>
      <dgm:spPr/>
    </dgm:pt>
  </dgm:ptLst>
  <dgm:cxnLst>
    <dgm:cxn modelId="{81B27896-AC63-344C-BD06-1E7CE9FEBB59}" type="presOf" srcId="{6134AC4F-42BB-494F-88CB-A3BE0A350670}" destId="{B74C4609-A80E-E049-8A38-CE3521B3FF1A}" srcOrd="0" destOrd="0" presId="urn:microsoft.com/office/officeart/2005/8/layout/hierarchy1"/>
    <dgm:cxn modelId="{24416786-1851-3E49-8E56-FB7071EA2A89}" srcId="{D734AAE9-ED4C-FF44-8BBE-D4F28EAF6AA3}" destId="{7093CAEB-05D8-014D-9E80-FF2799A73FE0}" srcOrd="1" destOrd="0" parTransId="{8460AD3B-F700-CA4D-900C-C20DD7C592B5}" sibTransId="{540F8CFC-89A5-7B40-BE24-42C1361F50A4}"/>
    <dgm:cxn modelId="{FA572D2C-E5A0-CC4B-BC82-6E86A34F97F9}" type="presOf" srcId="{024FC79B-F44F-D346-92F8-9F0D253C71E4}" destId="{CE8FC29E-AB0A-004C-B23F-802256104812}" srcOrd="0" destOrd="0" presId="urn:microsoft.com/office/officeart/2005/8/layout/hierarchy1"/>
    <dgm:cxn modelId="{D28D893A-55F6-9245-890B-09334775DFD8}" srcId="{A7E2B022-F2E2-204F-9DCE-5F683BE1BFF7}" destId="{30FC933C-DF4E-214C-AD24-43E6EB8274A5}" srcOrd="0" destOrd="0" parTransId="{7648BC7D-E0E5-7F4C-90C5-FF9A29EBF9A2}" sibTransId="{5C072E62-129D-2244-B017-73C87B50AC69}"/>
    <dgm:cxn modelId="{A84A624A-1737-6742-A2A1-CD8915B5922A}" srcId="{D734AAE9-ED4C-FF44-8BBE-D4F28EAF6AA3}" destId="{6134AC4F-42BB-494F-88CB-A3BE0A350670}" srcOrd="0" destOrd="0" parTransId="{E0CA78AB-EF0C-ED4C-B9A3-CABD3DFAD327}" sibTransId="{B9CF1E1A-956F-C945-A524-546360D8D4A0}"/>
    <dgm:cxn modelId="{86059B5F-4F72-CA49-95D2-FE24DA5F4C42}" type="presOf" srcId="{AC8DCF3D-6165-7747-9ACE-6054725DDC9A}" destId="{6B8CEC35-4FC8-5A4F-BE24-7DDD147111B9}" srcOrd="0" destOrd="0" presId="urn:microsoft.com/office/officeart/2005/8/layout/hierarchy1"/>
    <dgm:cxn modelId="{ABECF6B7-80E5-8A4F-81E7-A2BA6DFF0387}" srcId="{30FC933C-DF4E-214C-AD24-43E6EB8274A5}" destId="{D734AAE9-ED4C-FF44-8BBE-D4F28EAF6AA3}" srcOrd="1" destOrd="0" parTransId="{EE501419-07BA-C542-AA98-00A530A93E75}" sibTransId="{35F4E012-E8D9-E44D-863A-26B35391C834}"/>
    <dgm:cxn modelId="{09D8CB66-81A0-FD44-BCC6-8D7D6A6856FA}" type="presOf" srcId="{A7E2B022-F2E2-204F-9DCE-5F683BE1BFF7}" destId="{EE33DC2C-C5AF-A647-A9FA-149CB3EE9AB8}" srcOrd="0" destOrd="0" presId="urn:microsoft.com/office/officeart/2005/8/layout/hierarchy1"/>
    <dgm:cxn modelId="{E967B315-B8AB-6347-B157-FF60EE09F27A}" type="presOf" srcId="{30FC933C-DF4E-214C-AD24-43E6EB8274A5}" destId="{80B1CBDB-FA4E-A546-A5DB-D028ED653252}" srcOrd="0" destOrd="0" presId="urn:microsoft.com/office/officeart/2005/8/layout/hierarchy1"/>
    <dgm:cxn modelId="{CEFAC9F6-183D-D142-B851-F16F2AD226D1}" srcId="{D2D4C313-9782-5349-9193-7BD5433F8C02}" destId="{78198108-7907-A940-A1D5-1016D495203C}" srcOrd="1" destOrd="0" parTransId="{AC8DCF3D-6165-7747-9ACE-6054725DDC9A}" sibTransId="{28402EDC-39B7-2443-BE01-AC7644728ABA}"/>
    <dgm:cxn modelId="{6A1F965E-52BA-EA43-8030-8884665177AB}" type="presOf" srcId="{78198108-7907-A940-A1D5-1016D495203C}" destId="{EB468216-B1A8-0746-8692-0FFC41261F09}" srcOrd="0" destOrd="0" presId="urn:microsoft.com/office/officeart/2005/8/layout/hierarchy1"/>
    <dgm:cxn modelId="{8713F74E-21CB-504B-9C79-8D0866B3BC93}" type="presOf" srcId="{8460AD3B-F700-CA4D-900C-C20DD7C592B5}" destId="{88185068-823D-7A4C-9996-FAEB84494711}" srcOrd="0" destOrd="0" presId="urn:microsoft.com/office/officeart/2005/8/layout/hierarchy1"/>
    <dgm:cxn modelId="{0F5FBFF9-892C-7045-9463-4AA0B3DB5FAE}" srcId="{D2D4C313-9782-5349-9193-7BD5433F8C02}" destId="{3EE1A2DB-7204-D443-9EA0-A510E686C426}" srcOrd="0" destOrd="0" parTransId="{024FC79B-F44F-D346-92F8-9F0D253C71E4}" sibTransId="{834B9C12-DA5B-584C-89B4-02167A81EF91}"/>
    <dgm:cxn modelId="{D45B8283-B630-4D42-9CF2-36CF48AA69FE}" type="presOf" srcId="{26EADE41-FA1D-B149-B052-15B0F1F58DB9}" destId="{8D73866B-CC75-3A40-A0FA-E94071A97A37}" srcOrd="0" destOrd="0" presId="urn:microsoft.com/office/officeart/2005/8/layout/hierarchy1"/>
    <dgm:cxn modelId="{8237F377-7855-5B4F-AD4B-35A7FF5B7811}" type="presOf" srcId="{7093CAEB-05D8-014D-9E80-FF2799A73FE0}" destId="{083A32F4-FFB7-0444-9236-FEA1336C04A4}" srcOrd="0" destOrd="0" presId="urn:microsoft.com/office/officeart/2005/8/layout/hierarchy1"/>
    <dgm:cxn modelId="{768C198C-5212-784A-AFDC-0E44960E2587}" type="presOf" srcId="{E0CA78AB-EF0C-ED4C-B9A3-CABD3DFAD327}" destId="{A13C81DF-DCEF-1546-99A2-9C4AC16668FD}" srcOrd="0" destOrd="0" presId="urn:microsoft.com/office/officeart/2005/8/layout/hierarchy1"/>
    <dgm:cxn modelId="{9228C34A-6BB8-F841-B841-C1B54FEFC72F}" type="presOf" srcId="{3EE1A2DB-7204-D443-9EA0-A510E686C426}" destId="{53DDFF7F-013D-D148-BE9A-1336701AC307}" srcOrd="0" destOrd="0" presId="urn:microsoft.com/office/officeart/2005/8/layout/hierarchy1"/>
    <dgm:cxn modelId="{EF3B91C8-7B5C-3A44-853D-226B4E695B42}" type="presOf" srcId="{EE501419-07BA-C542-AA98-00A530A93E75}" destId="{2938A8FF-BFB4-1242-BD95-6E71DF5D91A5}" srcOrd="0" destOrd="0" presId="urn:microsoft.com/office/officeart/2005/8/layout/hierarchy1"/>
    <dgm:cxn modelId="{2672C7B7-E143-C44F-8811-6D9BB14DB0E2}" type="presOf" srcId="{D2D4C313-9782-5349-9193-7BD5433F8C02}" destId="{95B8A9BA-BF32-2E41-AAAE-D9639456858A}" srcOrd="0" destOrd="0" presId="urn:microsoft.com/office/officeart/2005/8/layout/hierarchy1"/>
    <dgm:cxn modelId="{588F323B-8CC9-7542-9DDA-300B443EFC55}" type="presOf" srcId="{D734AAE9-ED4C-FF44-8BBE-D4F28EAF6AA3}" destId="{5B22A5F0-0A7C-0D48-843D-94CC7A85E97C}" srcOrd="0" destOrd="0" presId="urn:microsoft.com/office/officeart/2005/8/layout/hierarchy1"/>
    <dgm:cxn modelId="{8F018535-8810-4041-9FAC-5EDFE5250699}" srcId="{30FC933C-DF4E-214C-AD24-43E6EB8274A5}" destId="{D2D4C313-9782-5349-9193-7BD5433F8C02}" srcOrd="0" destOrd="0" parTransId="{26EADE41-FA1D-B149-B052-15B0F1F58DB9}" sibTransId="{F6013443-700F-C04A-98AD-FAE3E72270BB}"/>
    <dgm:cxn modelId="{21E26842-50A3-9B48-BFA0-B6D1864F87C2}" type="presParOf" srcId="{EE33DC2C-C5AF-A647-A9FA-149CB3EE9AB8}" destId="{C498CDB9-8614-BE4D-86B4-3A82588704F4}" srcOrd="0" destOrd="0" presId="urn:microsoft.com/office/officeart/2005/8/layout/hierarchy1"/>
    <dgm:cxn modelId="{83A6DCCD-3710-434D-80CB-E86A61D86408}" type="presParOf" srcId="{C498CDB9-8614-BE4D-86B4-3A82588704F4}" destId="{75965B13-9B7D-7A41-9796-189D73F8476B}" srcOrd="0" destOrd="0" presId="urn:microsoft.com/office/officeart/2005/8/layout/hierarchy1"/>
    <dgm:cxn modelId="{2A1AE802-D312-FE40-A383-CB5EAAC62FF4}" type="presParOf" srcId="{75965B13-9B7D-7A41-9796-189D73F8476B}" destId="{C306F99F-1E5F-E540-BE16-3D397B63D4C7}" srcOrd="0" destOrd="0" presId="urn:microsoft.com/office/officeart/2005/8/layout/hierarchy1"/>
    <dgm:cxn modelId="{C8863ECD-C547-524C-89E8-92FB64DC65E4}" type="presParOf" srcId="{75965B13-9B7D-7A41-9796-189D73F8476B}" destId="{80B1CBDB-FA4E-A546-A5DB-D028ED653252}" srcOrd="1" destOrd="0" presId="urn:microsoft.com/office/officeart/2005/8/layout/hierarchy1"/>
    <dgm:cxn modelId="{B1D54DF8-F48C-6741-99AA-ECF267ADFE9B}" type="presParOf" srcId="{C498CDB9-8614-BE4D-86B4-3A82588704F4}" destId="{D2770CF4-71DA-A741-A5FB-E94241406B11}" srcOrd="1" destOrd="0" presId="urn:microsoft.com/office/officeart/2005/8/layout/hierarchy1"/>
    <dgm:cxn modelId="{4CD6744A-3D93-5548-8EFB-45255F3C7439}" type="presParOf" srcId="{D2770CF4-71DA-A741-A5FB-E94241406B11}" destId="{8D73866B-CC75-3A40-A0FA-E94071A97A37}" srcOrd="0" destOrd="0" presId="urn:microsoft.com/office/officeart/2005/8/layout/hierarchy1"/>
    <dgm:cxn modelId="{731A6C44-EE53-D549-9102-843AAE1AAC4C}" type="presParOf" srcId="{D2770CF4-71DA-A741-A5FB-E94241406B11}" destId="{AB85A265-2426-1F41-91E3-FD82BA546E93}" srcOrd="1" destOrd="0" presId="urn:microsoft.com/office/officeart/2005/8/layout/hierarchy1"/>
    <dgm:cxn modelId="{4CA6EAFF-0E8B-3346-94F6-7A992C196776}" type="presParOf" srcId="{AB85A265-2426-1F41-91E3-FD82BA546E93}" destId="{61725A72-16AB-5745-AA17-0E0010C40AE4}" srcOrd="0" destOrd="0" presId="urn:microsoft.com/office/officeart/2005/8/layout/hierarchy1"/>
    <dgm:cxn modelId="{5410850D-0834-4C49-B886-28772414CAC1}" type="presParOf" srcId="{61725A72-16AB-5745-AA17-0E0010C40AE4}" destId="{A2C92964-246C-ED45-9FA7-3B60D5718B11}" srcOrd="0" destOrd="0" presId="urn:microsoft.com/office/officeart/2005/8/layout/hierarchy1"/>
    <dgm:cxn modelId="{0DCE6D62-E241-EA43-A41E-440E7472771C}" type="presParOf" srcId="{61725A72-16AB-5745-AA17-0E0010C40AE4}" destId="{95B8A9BA-BF32-2E41-AAAE-D9639456858A}" srcOrd="1" destOrd="0" presId="urn:microsoft.com/office/officeart/2005/8/layout/hierarchy1"/>
    <dgm:cxn modelId="{6910A05F-69D7-C842-A515-796C2823E98D}" type="presParOf" srcId="{AB85A265-2426-1F41-91E3-FD82BA546E93}" destId="{D176EDC1-05CA-D44C-9F2D-68803AF6D179}" srcOrd="1" destOrd="0" presId="urn:microsoft.com/office/officeart/2005/8/layout/hierarchy1"/>
    <dgm:cxn modelId="{8E690DA8-A438-CE4A-A807-A8BE58FF2423}" type="presParOf" srcId="{D176EDC1-05CA-D44C-9F2D-68803AF6D179}" destId="{CE8FC29E-AB0A-004C-B23F-802256104812}" srcOrd="0" destOrd="0" presId="urn:microsoft.com/office/officeart/2005/8/layout/hierarchy1"/>
    <dgm:cxn modelId="{62449584-9F3B-6E43-9F7C-B440ADF3EB84}" type="presParOf" srcId="{D176EDC1-05CA-D44C-9F2D-68803AF6D179}" destId="{55721E8A-1200-2D44-9A1D-972707923C19}" srcOrd="1" destOrd="0" presId="urn:microsoft.com/office/officeart/2005/8/layout/hierarchy1"/>
    <dgm:cxn modelId="{24A1E9FF-4DC7-E141-A30C-6AAB1698C681}" type="presParOf" srcId="{55721E8A-1200-2D44-9A1D-972707923C19}" destId="{D9D6FB09-8038-6946-8229-C6B769DD7214}" srcOrd="0" destOrd="0" presId="urn:microsoft.com/office/officeart/2005/8/layout/hierarchy1"/>
    <dgm:cxn modelId="{FD13603B-8CCF-B840-A990-CEFB8061F959}" type="presParOf" srcId="{D9D6FB09-8038-6946-8229-C6B769DD7214}" destId="{6069C60C-80D2-3C4E-8668-2430BDC44B44}" srcOrd="0" destOrd="0" presId="urn:microsoft.com/office/officeart/2005/8/layout/hierarchy1"/>
    <dgm:cxn modelId="{BCB6C85E-C4E1-A049-85E5-1144CD9C8C21}" type="presParOf" srcId="{D9D6FB09-8038-6946-8229-C6B769DD7214}" destId="{53DDFF7F-013D-D148-BE9A-1336701AC307}" srcOrd="1" destOrd="0" presId="urn:microsoft.com/office/officeart/2005/8/layout/hierarchy1"/>
    <dgm:cxn modelId="{69766CE4-64BB-D94E-A464-273751C90F19}" type="presParOf" srcId="{55721E8A-1200-2D44-9A1D-972707923C19}" destId="{C5A7FB9E-1500-C04D-8449-FE70E90C270E}" srcOrd="1" destOrd="0" presId="urn:microsoft.com/office/officeart/2005/8/layout/hierarchy1"/>
    <dgm:cxn modelId="{3AE3B7DC-84A7-4247-B5A0-F21837075690}" type="presParOf" srcId="{D176EDC1-05CA-D44C-9F2D-68803AF6D179}" destId="{6B8CEC35-4FC8-5A4F-BE24-7DDD147111B9}" srcOrd="2" destOrd="0" presId="urn:microsoft.com/office/officeart/2005/8/layout/hierarchy1"/>
    <dgm:cxn modelId="{CBC83F33-C3B9-AA4F-8BF1-5F3E9F559E54}" type="presParOf" srcId="{D176EDC1-05CA-D44C-9F2D-68803AF6D179}" destId="{F5F26135-345C-0347-A9D7-94DF5D0BB4C7}" srcOrd="3" destOrd="0" presId="urn:microsoft.com/office/officeart/2005/8/layout/hierarchy1"/>
    <dgm:cxn modelId="{09F6BF70-D18C-9841-80AF-A9CE9D4F6BE1}" type="presParOf" srcId="{F5F26135-345C-0347-A9D7-94DF5D0BB4C7}" destId="{DE68A309-6C29-3942-86F2-588BB136512E}" srcOrd="0" destOrd="0" presId="urn:microsoft.com/office/officeart/2005/8/layout/hierarchy1"/>
    <dgm:cxn modelId="{2F7847B7-137D-6249-857C-DBD225A6FE76}" type="presParOf" srcId="{DE68A309-6C29-3942-86F2-588BB136512E}" destId="{80A3357D-9D14-8E40-AEF2-B3F210A1491B}" srcOrd="0" destOrd="0" presId="urn:microsoft.com/office/officeart/2005/8/layout/hierarchy1"/>
    <dgm:cxn modelId="{30B3D67F-6525-CA48-8476-A240CE24F385}" type="presParOf" srcId="{DE68A309-6C29-3942-86F2-588BB136512E}" destId="{EB468216-B1A8-0746-8692-0FFC41261F09}" srcOrd="1" destOrd="0" presId="urn:microsoft.com/office/officeart/2005/8/layout/hierarchy1"/>
    <dgm:cxn modelId="{46C3F34F-25E2-F44E-9E56-DE7B5E1CA94F}" type="presParOf" srcId="{F5F26135-345C-0347-A9D7-94DF5D0BB4C7}" destId="{53F4C79E-41C8-A041-89D0-689D5EDE5C8D}" srcOrd="1" destOrd="0" presId="urn:microsoft.com/office/officeart/2005/8/layout/hierarchy1"/>
    <dgm:cxn modelId="{B3924998-8B8E-2F43-A040-18742EB06D47}" type="presParOf" srcId="{D2770CF4-71DA-A741-A5FB-E94241406B11}" destId="{2938A8FF-BFB4-1242-BD95-6E71DF5D91A5}" srcOrd="2" destOrd="0" presId="urn:microsoft.com/office/officeart/2005/8/layout/hierarchy1"/>
    <dgm:cxn modelId="{D28DCC5C-EF3F-424C-A5DE-9BA2E8945CDC}" type="presParOf" srcId="{D2770CF4-71DA-A741-A5FB-E94241406B11}" destId="{3DE35306-7C21-2D44-9E27-E5C9263C1DE1}" srcOrd="3" destOrd="0" presId="urn:microsoft.com/office/officeart/2005/8/layout/hierarchy1"/>
    <dgm:cxn modelId="{9C805227-DC63-3541-AD7A-39ADEAA4451F}" type="presParOf" srcId="{3DE35306-7C21-2D44-9E27-E5C9263C1DE1}" destId="{588531AD-EF0A-E94A-9556-459A1C106D95}" srcOrd="0" destOrd="0" presId="urn:microsoft.com/office/officeart/2005/8/layout/hierarchy1"/>
    <dgm:cxn modelId="{1A120AD4-3920-6C43-ACBD-27CBFA28BFC3}" type="presParOf" srcId="{588531AD-EF0A-E94A-9556-459A1C106D95}" destId="{ACEA6051-5E50-A54C-84D1-5483F5ADE898}" srcOrd="0" destOrd="0" presId="urn:microsoft.com/office/officeart/2005/8/layout/hierarchy1"/>
    <dgm:cxn modelId="{3539DD08-1A57-994E-862A-8084BBCA48AB}" type="presParOf" srcId="{588531AD-EF0A-E94A-9556-459A1C106D95}" destId="{5B22A5F0-0A7C-0D48-843D-94CC7A85E97C}" srcOrd="1" destOrd="0" presId="urn:microsoft.com/office/officeart/2005/8/layout/hierarchy1"/>
    <dgm:cxn modelId="{965F6A27-46A1-1C42-B2F8-A43E2D2B696C}" type="presParOf" srcId="{3DE35306-7C21-2D44-9E27-E5C9263C1DE1}" destId="{3A4882BC-69C1-1742-823A-51E1EF66DCB9}" srcOrd="1" destOrd="0" presId="urn:microsoft.com/office/officeart/2005/8/layout/hierarchy1"/>
    <dgm:cxn modelId="{F7F02C9C-0058-1445-A9E2-72D12AB51098}" type="presParOf" srcId="{3A4882BC-69C1-1742-823A-51E1EF66DCB9}" destId="{A13C81DF-DCEF-1546-99A2-9C4AC16668FD}" srcOrd="0" destOrd="0" presId="urn:microsoft.com/office/officeart/2005/8/layout/hierarchy1"/>
    <dgm:cxn modelId="{A7A3ED6F-B38B-2B42-B7C7-EBCA72997F83}" type="presParOf" srcId="{3A4882BC-69C1-1742-823A-51E1EF66DCB9}" destId="{10453371-A377-9947-A737-46A96672465C}" srcOrd="1" destOrd="0" presId="urn:microsoft.com/office/officeart/2005/8/layout/hierarchy1"/>
    <dgm:cxn modelId="{6847FFB2-0D94-2042-B9D2-FBF9874470BD}" type="presParOf" srcId="{10453371-A377-9947-A737-46A96672465C}" destId="{66740BE6-4DEC-544B-82C6-78EB66B7B371}" srcOrd="0" destOrd="0" presId="urn:microsoft.com/office/officeart/2005/8/layout/hierarchy1"/>
    <dgm:cxn modelId="{E404C282-92B8-CB4A-B2DC-875D6F40E21F}" type="presParOf" srcId="{66740BE6-4DEC-544B-82C6-78EB66B7B371}" destId="{F4EC74AB-54FE-EB42-9378-59F8E61AFDE1}" srcOrd="0" destOrd="0" presId="urn:microsoft.com/office/officeart/2005/8/layout/hierarchy1"/>
    <dgm:cxn modelId="{3ADBB45B-7387-E445-A112-AA7AA03D3578}" type="presParOf" srcId="{66740BE6-4DEC-544B-82C6-78EB66B7B371}" destId="{B74C4609-A80E-E049-8A38-CE3521B3FF1A}" srcOrd="1" destOrd="0" presId="urn:microsoft.com/office/officeart/2005/8/layout/hierarchy1"/>
    <dgm:cxn modelId="{02B87BB9-286D-4C4C-BDAA-D3B7DDE015C2}" type="presParOf" srcId="{10453371-A377-9947-A737-46A96672465C}" destId="{5611B657-23B8-6B48-ABD0-44DD1013C968}" srcOrd="1" destOrd="0" presId="urn:microsoft.com/office/officeart/2005/8/layout/hierarchy1"/>
    <dgm:cxn modelId="{6CF67227-E2A4-9247-BA56-25DC66D437F3}" type="presParOf" srcId="{3A4882BC-69C1-1742-823A-51E1EF66DCB9}" destId="{88185068-823D-7A4C-9996-FAEB84494711}" srcOrd="2" destOrd="0" presId="urn:microsoft.com/office/officeart/2005/8/layout/hierarchy1"/>
    <dgm:cxn modelId="{8DB8666A-85F1-3547-AAD4-67F55C14FA5D}" type="presParOf" srcId="{3A4882BC-69C1-1742-823A-51E1EF66DCB9}" destId="{900BD033-2268-A243-859B-53D5B02E9FA6}" srcOrd="3" destOrd="0" presId="urn:microsoft.com/office/officeart/2005/8/layout/hierarchy1"/>
    <dgm:cxn modelId="{D47B0167-BC52-4844-AB35-93F9FED148F3}" type="presParOf" srcId="{900BD033-2268-A243-859B-53D5B02E9FA6}" destId="{B31B76E7-1E4A-1B47-BA10-A0DA0975D5FA}" srcOrd="0" destOrd="0" presId="urn:microsoft.com/office/officeart/2005/8/layout/hierarchy1"/>
    <dgm:cxn modelId="{AFAA5803-3132-2949-956E-5E34C6C6F8B2}" type="presParOf" srcId="{B31B76E7-1E4A-1B47-BA10-A0DA0975D5FA}" destId="{F499E865-E492-A04B-A640-6E6C987224B8}" srcOrd="0" destOrd="0" presId="urn:microsoft.com/office/officeart/2005/8/layout/hierarchy1"/>
    <dgm:cxn modelId="{3895445B-8ABE-214E-BBB1-BF17D2F425C7}" type="presParOf" srcId="{B31B76E7-1E4A-1B47-BA10-A0DA0975D5FA}" destId="{083A32F4-FFB7-0444-9236-FEA1336C04A4}" srcOrd="1" destOrd="0" presId="urn:microsoft.com/office/officeart/2005/8/layout/hierarchy1"/>
    <dgm:cxn modelId="{A730C607-EDB2-0148-8060-6DEDFDF400CE}" type="presParOf" srcId="{900BD033-2268-A243-859B-53D5B02E9FA6}" destId="{266CABEA-B4B2-1343-9D8B-208BB1D502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44BDF5-3F6A-444C-9D30-092F4E496E85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631BC2-6A44-774C-AB17-C0647C0EFF9F}">
      <dgm:prSet phldrT="[Text]" custT="1"/>
      <dgm:spPr/>
      <dgm:t>
        <a:bodyPr/>
        <a:lstStyle/>
        <a:p>
          <a:r>
            <a:rPr lang="en-US" sz="1400" dirty="0"/>
            <a:t>Chemoreceptors</a:t>
          </a:r>
        </a:p>
      </dgm:t>
    </dgm:pt>
    <dgm:pt modelId="{28E07EBD-8B3E-AF44-AD29-4CF9744DEB39}" type="parTrans" cxnId="{15D17CA8-F375-EA4A-9B57-D17EB06F4EB0}">
      <dgm:prSet/>
      <dgm:spPr/>
      <dgm:t>
        <a:bodyPr/>
        <a:lstStyle/>
        <a:p>
          <a:endParaRPr lang="en-US"/>
        </a:p>
      </dgm:t>
    </dgm:pt>
    <dgm:pt modelId="{41739B1A-F017-5341-9F52-2017AC76180A}" type="sibTrans" cxnId="{15D17CA8-F375-EA4A-9B57-D17EB06F4EB0}">
      <dgm:prSet/>
      <dgm:spPr/>
      <dgm:t>
        <a:bodyPr/>
        <a:lstStyle/>
        <a:p>
          <a:endParaRPr lang="en-US"/>
        </a:p>
      </dgm:t>
    </dgm:pt>
    <dgm:pt modelId="{F9403EBC-8399-4A41-A601-E8840F398ABC}">
      <dgm:prSet phldrT="[Text]"/>
      <dgm:spPr/>
      <dgm:t>
        <a:bodyPr/>
        <a:lstStyle/>
        <a:p>
          <a:r>
            <a:rPr lang="en-US" dirty="0"/>
            <a:t>Central</a:t>
          </a:r>
          <a:r>
            <a:rPr lang="en-US" baseline="0" dirty="0"/>
            <a:t> </a:t>
          </a:r>
          <a:endParaRPr lang="en-US" dirty="0"/>
        </a:p>
      </dgm:t>
    </dgm:pt>
    <dgm:pt modelId="{FA69255D-2D14-A54A-9DFD-451DFBC5839F}" type="parTrans" cxnId="{6F65B308-9956-A14A-8D2E-33B9CD1B9795}">
      <dgm:prSet/>
      <dgm:spPr/>
      <dgm:t>
        <a:bodyPr/>
        <a:lstStyle/>
        <a:p>
          <a:endParaRPr lang="en-US"/>
        </a:p>
      </dgm:t>
    </dgm:pt>
    <dgm:pt modelId="{561481B9-1675-3E42-8985-7AC4BD216E3E}" type="sibTrans" cxnId="{6F65B308-9956-A14A-8D2E-33B9CD1B9795}">
      <dgm:prSet/>
      <dgm:spPr/>
      <dgm:t>
        <a:bodyPr/>
        <a:lstStyle/>
        <a:p>
          <a:endParaRPr lang="en-US"/>
        </a:p>
      </dgm:t>
    </dgm:pt>
    <dgm:pt modelId="{57BF2FCF-2F74-414D-B7F2-4E4EF8026B47}">
      <dgm:prSet phldrT="[Text]"/>
      <dgm:spPr/>
      <dgm:t>
        <a:bodyPr/>
        <a:lstStyle/>
        <a:p>
          <a:r>
            <a:rPr lang="en-US" dirty="0"/>
            <a:t>Peripheral </a:t>
          </a:r>
        </a:p>
      </dgm:t>
    </dgm:pt>
    <dgm:pt modelId="{06FD2FBC-A762-2D44-AF3F-4C752EFE470A}" type="parTrans" cxnId="{FF27D4F0-FBB1-AD45-8316-26847F1E36D0}">
      <dgm:prSet/>
      <dgm:spPr/>
      <dgm:t>
        <a:bodyPr/>
        <a:lstStyle/>
        <a:p>
          <a:endParaRPr lang="en-US"/>
        </a:p>
      </dgm:t>
    </dgm:pt>
    <dgm:pt modelId="{693B988A-08C8-F34A-9CBA-15B1F41395FA}" type="sibTrans" cxnId="{FF27D4F0-FBB1-AD45-8316-26847F1E36D0}">
      <dgm:prSet/>
      <dgm:spPr/>
      <dgm:t>
        <a:bodyPr/>
        <a:lstStyle/>
        <a:p>
          <a:endParaRPr lang="en-US"/>
        </a:p>
      </dgm:t>
    </dgm:pt>
    <dgm:pt modelId="{24C5E15E-DD86-CB4E-B844-433CC0D8E445}">
      <dgm:prSet phldrT="[Text]"/>
      <dgm:spPr/>
      <dgm:t>
        <a:bodyPr/>
        <a:lstStyle/>
        <a:p>
          <a:r>
            <a:rPr lang="en-US" dirty="0"/>
            <a:t>Carotid bodies </a:t>
          </a:r>
        </a:p>
      </dgm:t>
    </dgm:pt>
    <dgm:pt modelId="{510999E2-15D0-4B46-A2E5-05952FA78CDE}" type="parTrans" cxnId="{8AB2BF04-FEB9-1646-BF6E-7079D40DB89E}">
      <dgm:prSet/>
      <dgm:spPr/>
      <dgm:t>
        <a:bodyPr/>
        <a:lstStyle/>
        <a:p>
          <a:endParaRPr lang="en-US"/>
        </a:p>
      </dgm:t>
    </dgm:pt>
    <dgm:pt modelId="{C7B9EB1D-CDC1-A945-B225-811D5144997B}" type="sibTrans" cxnId="{8AB2BF04-FEB9-1646-BF6E-7079D40DB89E}">
      <dgm:prSet/>
      <dgm:spPr/>
      <dgm:t>
        <a:bodyPr/>
        <a:lstStyle/>
        <a:p>
          <a:pPr rtl="0"/>
          <a:endParaRPr lang="en-US"/>
        </a:p>
      </dgm:t>
    </dgm:pt>
    <dgm:pt modelId="{430CDF20-75DE-2C43-8318-570B03E61022}">
      <dgm:prSet/>
      <dgm:spPr/>
      <dgm:t>
        <a:bodyPr/>
        <a:lstStyle/>
        <a:p>
          <a:r>
            <a:rPr lang="en-US" dirty="0"/>
            <a:t>Aortic bodies </a:t>
          </a:r>
        </a:p>
      </dgm:t>
    </dgm:pt>
    <dgm:pt modelId="{D9853EBF-6E3E-4A4E-AAA1-86DBED176272}" type="parTrans" cxnId="{F5B837E8-4354-5A47-BC29-201EE6F4CF1E}">
      <dgm:prSet/>
      <dgm:spPr/>
      <dgm:t>
        <a:bodyPr/>
        <a:lstStyle/>
        <a:p>
          <a:endParaRPr lang="en-US"/>
        </a:p>
      </dgm:t>
    </dgm:pt>
    <dgm:pt modelId="{CD958ECD-A7C5-804E-BC76-CA4E63610466}" type="sibTrans" cxnId="{F5B837E8-4354-5A47-BC29-201EE6F4CF1E}">
      <dgm:prSet/>
      <dgm:spPr/>
      <dgm:t>
        <a:bodyPr/>
        <a:lstStyle/>
        <a:p>
          <a:endParaRPr lang="en-US"/>
        </a:p>
      </dgm:t>
    </dgm:pt>
    <dgm:pt modelId="{7E31EEDE-869B-8141-889C-ECE7DF4DEAE9}">
      <dgm:prSet/>
      <dgm:spPr/>
      <dgm:t>
        <a:bodyPr/>
        <a:lstStyle/>
        <a:p>
          <a:r>
            <a:rPr lang="en-US" dirty="0"/>
            <a:t>Thoracic</a:t>
          </a:r>
          <a:r>
            <a:rPr lang="en-US" baseline="0" dirty="0"/>
            <a:t> arteries</a:t>
          </a:r>
          <a:endParaRPr lang="en-US" dirty="0"/>
        </a:p>
      </dgm:t>
    </dgm:pt>
    <dgm:pt modelId="{CDAC98C8-E90E-B645-B20E-A2FC98BDA420}" type="parTrans" cxnId="{D931127B-D481-7C49-87C2-AD4DDF9600E8}">
      <dgm:prSet/>
      <dgm:spPr/>
      <dgm:t>
        <a:bodyPr/>
        <a:lstStyle/>
        <a:p>
          <a:endParaRPr lang="en-US"/>
        </a:p>
      </dgm:t>
    </dgm:pt>
    <dgm:pt modelId="{8FD5E3D6-D667-F748-AB9E-24E726FA0EE3}" type="sibTrans" cxnId="{D931127B-D481-7C49-87C2-AD4DDF9600E8}">
      <dgm:prSet/>
      <dgm:spPr/>
      <dgm:t>
        <a:bodyPr/>
        <a:lstStyle/>
        <a:p>
          <a:endParaRPr lang="en-US"/>
        </a:p>
      </dgm:t>
    </dgm:pt>
    <dgm:pt modelId="{0B1594DF-382F-3742-AAFA-479DF871E5E4}">
      <dgm:prSet/>
      <dgm:spPr/>
      <dgm:t>
        <a:bodyPr/>
        <a:lstStyle/>
        <a:p>
          <a:r>
            <a:rPr lang="en-US" dirty="0"/>
            <a:t>Abdominal arteries</a:t>
          </a:r>
        </a:p>
      </dgm:t>
    </dgm:pt>
    <dgm:pt modelId="{DE1C6920-85DF-8344-AEEA-4B346CC696C8}" type="parTrans" cxnId="{296BBC40-6F3B-F34B-90A9-2B145A8A8C93}">
      <dgm:prSet/>
      <dgm:spPr/>
      <dgm:t>
        <a:bodyPr/>
        <a:lstStyle/>
        <a:p>
          <a:endParaRPr lang="en-US"/>
        </a:p>
      </dgm:t>
    </dgm:pt>
    <dgm:pt modelId="{B70F5F3D-7ABF-0847-93FA-1B1BC04051F2}" type="sibTrans" cxnId="{296BBC40-6F3B-F34B-90A9-2B145A8A8C93}">
      <dgm:prSet/>
      <dgm:spPr/>
      <dgm:t>
        <a:bodyPr/>
        <a:lstStyle/>
        <a:p>
          <a:endParaRPr lang="en-US"/>
        </a:p>
      </dgm:t>
    </dgm:pt>
    <dgm:pt modelId="{020AD338-5D13-4242-93E2-C5B6DAA1D43D}" type="pres">
      <dgm:prSet presAssocID="{8144BDF5-3F6A-444C-9D30-092F4E496E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FDB3AC-DE5C-484B-B550-E1A8FB4CCC50}" type="pres">
      <dgm:prSet presAssocID="{14631BC2-6A44-774C-AB17-C0647C0EFF9F}" presName="hierRoot1" presStyleCnt="0"/>
      <dgm:spPr/>
    </dgm:pt>
    <dgm:pt modelId="{23C7CE9B-0072-CE45-9866-C016EDDF5CAC}" type="pres">
      <dgm:prSet presAssocID="{14631BC2-6A44-774C-AB17-C0647C0EFF9F}" presName="composite" presStyleCnt="0"/>
      <dgm:spPr/>
    </dgm:pt>
    <dgm:pt modelId="{FF4862CE-8851-0043-904C-A8022B70CD67}" type="pres">
      <dgm:prSet presAssocID="{14631BC2-6A44-774C-AB17-C0647C0EFF9F}" presName="background" presStyleLbl="node0" presStyleIdx="0" presStyleCnt="1"/>
      <dgm:spPr/>
    </dgm:pt>
    <dgm:pt modelId="{601392B7-0F18-284B-94F8-1553365F9E1A}" type="pres">
      <dgm:prSet presAssocID="{14631BC2-6A44-774C-AB17-C0647C0EFF9F}" presName="text" presStyleLbl="fgAcc0" presStyleIdx="0" presStyleCnt="1" custScaleX="152051">
        <dgm:presLayoutVars>
          <dgm:chPref val="3"/>
        </dgm:presLayoutVars>
      </dgm:prSet>
      <dgm:spPr/>
    </dgm:pt>
    <dgm:pt modelId="{BF31E650-7FD1-6F47-9C33-66A330CBA608}" type="pres">
      <dgm:prSet presAssocID="{14631BC2-6A44-774C-AB17-C0647C0EFF9F}" presName="hierChild2" presStyleCnt="0"/>
      <dgm:spPr/>
    </dgm:pt>
    <dgm:pt modelId="{5E183463-BC04-D649-8A6C-3EF4C0FBEF5B}" type="pres">
      <dgm:prSet presAssocID="{FA69255D-2D14-A54A-9DFD-451DFBC5839F}" presName="Name10" presStyleLbl="parChTrans1D2" presStyleIdx="0" presStyleCnt="2"/>
      <dgm:spPr/>
    </dgm:pt>
    <dgm:pt modelId="{EAA7A634-9467-C645-ABAE-7A49E28C0816}" type="pres">
      <dgm:prSet presAssocID="{F9403EBC-8399-4A41-A601-E8840F398ABC}" presName="hierRoot2" presStyleCnt="0"/>
      <dgm:spPr/>
    </dgm:pt>
    <dgm:pt modelId="{3558C0EF-835F-C749-B103-ED762B42831E}" type="pres">
      <dgm:prSet presAssocID="{F9403EBC-8399-4A41-A601-E8840F398ABC}" presName="composite2" presStyleCnt="0"/>
      <dgm:spPr/>
    </dgm:pt>
    <dgm:pt modelId="{7C4762CC-CE56-E64A-8EC0-1F42619414FF}" type="pres">
      <dgm:prSet presAssocID="{F9403EBC-8399-4A41-A601-E8840F398ABC}" presName="background2" presStyleLbl="node2" presStyleIdx="0" presStyleCnt="2"/>
      <dgm:spPr/>
    </dgm:pt>
    <dgm:pt modelId="{8F6E261C-6845-6E4B-AE15-30AEA4FE78EC}" type="pres">
      <dgm:prSet presAssocID="{F9403EBC-8399-4A41-A601-E8840F398ABC}" presName="text2" presStyleLbl="fgAcc2" presStyleIdx="0" presStyleCnt="2">
        <dgm:presLayoutVars>
          <dgm:chPref val="3"/>
        </dgm:presLayoutVars>
      </dgm:prSet>
      <dgm:spPr/>
    </dgm:pt>
    <dgm:pt modelId="{2334B934-26D5-974A-A61B-26D9BBDDA406}" type="pres">
      <dgm:prSet presAssocID="{F9403EBC-8399-4A41-A601-E8840F398ABC}" presName="hierChild3" presStyleCnt="0"/>
      <dgm:spPr/>
    </dgm:pt>
    <dgm:pt modelId="{1D557B93-6407-A645-B505-22AEA28CEEDB}" type="pres">
      <dgm:prSet presAssocID="{06FD2FBC-A762-2D44-AF3F-4C752EFE470A}" presName="Name10" presStyleLbl="parChTrans1D2" presStyleIdx="1" presStyleCnt="2"/>
      <dgm:spPr/>
    </dgm:pt>
    <dgm:pt modelId="{A45A9414-F9F0-CC45-BDE4-5DB97C433EF3}" type="pres">
      <dgm:prSet presAssocID="{57BF2FCF-2F74-414D-B7F2-4E4EF8026B47}" presName="hierRoot2" presStyleCnt="0"/>
      <dgm:spPr/>
    </dgm:pt>
    <dgm:pt modelId="{1EDE129C-C48C-504E-BF55-57516B96756A}" type="pres">
      <dgm:prSet presAssocID="{57BF2FCF-2F74-414D-B7F2-4E4EF8026B47}" presName="composite2" presStyleCnt="0"/>
      <dgm:spPr/>
    </dgm:pt>
    <dgm:pt modelId="{8BD3B5C0-8E77-9D43-BA36-ADF1EE8BA2FD}" type="pres">
      <dgm:prSet presAssocID="{57BF2FCF-2F74-414D-B7F2-4E4EF8026B47}" presName="background2" presStyleLbl="node2" presStyleIdx="1" presStyleCnt="2"/>
      <dgm:spPr/>
    </dgm:pt>
    <dgm:pt modelId="{BC2D3035-1BB3-CA45-985A-58F50B1CC901}" type="pres">
      <dgm:prSet presAssocID="{57BF2FCF-2F74-414D-B7F2-4E4EF8026B47}" presName="text2" presStyleLbl="fgAcc2" presStyleIdx="1" presStyleCnt="2">
        <dgm:presLayoutVars>
          <dgm:chPref val="3"/>
        </dgm:presLayoutVars>
      </dgm:prSet>
      <dgm:spPr/>
    </dgm:pt>
    <dgm:pt modelId="{8BA77A81-9D5A-1B47-A912-860502859781}" type="pres">
      <dgm:prSet presAssocID="{57BF2FCF-2F74-414D-B7F2-4E4EF8026B47}" presName="hierChild3" presStyleCnt="0"/>
      <dgm:spPr/>
    </dgm:pt>
    <dgm:pt modelId="{1AB94B71-D366-C545-B5B5-B38277222E22}" type="pres">
      <dgm:prSet presAssocID="{510999E2-15D0-4B46-A2E5-05952FA78CDE}" presName="Name17" presStyleLbl="parChTrans1D3" presStyleIdx="0" presStyleCnt="4"/>
      <dgm:spPr/>
    </dgm:pt>
    <dgm:pt modelId="{132B084B-196B-2746-B127-615782134940}" type="pres">
      <dgm:prSet presAssocID="{24C5E15E-DD86-CB4E-B844-433CC0D8E445}" presName="hierRoot3" presStyleCnt="0"/>
      <dgm:spPr/>
    </dgm:pt>
    <dgm:pt modelId="{91877257-F88C-4F47-B655-7EE0EB7A176D}" type="pres">
      <dgm:prSet presAssocID="{24C5E15E-DD86-CB4E-B844-433CC0D8E445}" presName="composite3" presStyleCnt="0"/>
      <dgm:spPr/>
    </dgm:pt>
    <dgm:pt modelId="{2BF205AB-9B13-0942-B1EC-66EDD51B86D4}" type="pres">
      <dgm:prSet presAssocID="{24C5E15E-DD86-CB4E-B844-433CC0D8E445}" presName="background3" presStyleLbl="node3" presStyleIdx="0" presStyleCnt="4"/>
      <dgm:spPr/>
    </dgm:pt>
    <dgm:pt modelId="{D440ABAA-E425-0A4A-8453-C05D137ABED8}" type="pres">
      <dgm:prSet presAssocID="{24C5E15E-DD86-CB4E-B844-433CC0D8E445}" presName="text3" presStyleLbl="fgAcc3" presStyleIdx="0" presStyleCnt="4">
        <dgm:presLayoutVars>
          <dgm:chPref val="3"/>
        </dgm:presLayoutVars>
      </dgm:prSet>
      <dgm:spPr/>
    </dgm:pt>
    <dgm:pt modelId="{C60B0756-2749-514F-A1C9-041AEC5C6104}" type="pres">
      <dgm:prSet presAssocID="{24C5E15E-DD86-CB4E-B844-433CC0D8E445}" presName="hierChild4" presStyleCnt="0"/>
      <dgm:spPr/>
    </dgm:pt>
    <dgm:pt modelId="{88AB67F7-A6A4-8945-88B1-62AADEFD249B}" type="pres">
      <dgm:prSet presAssocID="{D9853EBF-6E3E-4A4E-AAA1-86DBED176272}" presName="Name17" presStyleLbl="parChTrans1D3" presStyleIdx="1" presStyleCnt="4"/>
      <dgm:spPr/>
    </dgm:pt>
    <dgm:pt modelId="{0E997C49-340F-0D48-9F1D-E0A3E7DC0A73}" type="pres">
      <dgm:prSet presAssocID="{430CDF20-75DE-2C43-8318-570B03E61022}" presName="hierRoot3" presStyleCnt="0"/>
      <dgm:spPr/>
    </dgm:pt>
    <dgm:pt modelId="{3ECC421B-81F9-3C4E-A1C5-5B0F0AB0FA37}" type="pres">
      <dgm:prSet presAssocID="{430CDF20-75DE-2C43-8318-570B03E61022}" presName="composite3" presStyleCnt="0"/>
      <dgm:spPr/>
    </dgm:pt>
    <dgm:pt modelId="{8F182590-D013-654F-8E76-C893798E5850}" type="pres">
      <dgm:prSet presAssocID="{430CDF20-75DE-2C43-8318-570B03E61022}" presName="background3" presStyleLbl="node3" presStyleIdx="1" presStyleCnt="4"/>
      <dgm:spPr/>
    </dgm:pt>
    <dgm:pt modelId="{82E3D634-A454-D649-A4B6-BD773095F75D}" type="pres">
      <dgm:prSet presAssocID="{430CDF20-75DE-2C43-8318-570B03E61022}" presName="text3" presStyleLbl="fgAcc3" presStyleIdx="1" presStyleCnt="4">
        <dgm:presLayoutVars>
          <dgm:chPref val="3"/>
        </dgm:presLayoutVars>
      </dgm:prSet>
      <dgm:spPr/>
    </dgm:pt>
    <dgm:pt modelId="{E3B8E628-0E4C-4A4E-A726-100A9DEF12CA}" type="pres">
      <dgm:prSet presAssocID="{430CDF20-75DE-2C43-8318-570B03E61022}" presName="hierChild4" presStyleCnt="0"/>
      <dgm:spPr/>
    </dgm:pt>
    <dgm:pt modelId="{9A5C818C-B080-764D-A550-9B5E739C3A53}" type="pres">
      <dgm:prSet presAssocID="{CDAC98C8-E90E-B645-B20E-A2FC98BDA420}" presName="Name17" presStyleLbl="parChTrans1D3" presStyleIdx="2" presStyleCnt="4"/>
      <dgm:spPr/>
    </dgm:pt>
    <dgm:pt modelId="{C022ABD2-66BC-164B-8957-0190CCC4F159}" type="pres">
      <dgm:prSet presAssocID="{7E31EEDE-869B-8141-889C-ECE7DF4DEAE9}" presName="hierRoot3" presStyleCnt="0"/>
      <dgm:spPr/>
    </dgm:pt>
    <dgm:pt modelId="{74108363-4765-BF4C-9F9E-1797B3D5EC99}" type="pres">
      <dgm:prSet presAssocID="{7E31EEDE-869B-8141-889C-ECE7DF4DEAE9}" presName="composite3" presStyleCnt="0"/>
      <dgm:spPr/>
    </dgm:pt>
    <dgm:pt modelId="{7B94B31E-5225-FC4A-B592-D3C1C2E9B3E8}" type="pres">
      <dgm:prSet presAssocID="{7E31EEDE-869B-8141-889C-ECE7DF4DEAE9}" presName="background3" presStyleLbl="node3" presStyleIdx="2" presStyleCnt="4"/>
      <dgm:spPr/>
    </dgm:pt>
    <dgm:pt modelId="{0F512341-436C-764C-B967-376C5C39AE5E}" type="pres">
      <dgm:prSet presAssocID="{7E31EEDE-869B-8141-889C-ECE7DF4DEAE9}" presName="text3" presStyleLbl="fgAcc3" presStyleIdx="2" presStyleCnt="4">
        <dgm:presLayoutVars>
          <dgm:chPref val="3"/>
        </dgm:presLayoutVars>
      </dgm:prSet>
      <dgm:spPr/>
    </dgm:pt>
    <dgm:pt modelId="{D870E20B-F473-9249-90A5-FF1253CE920F}" type="pres">
      <dgm:prSet presAssocID="{7E31EEDE-869B-8141-889C-ECE7DF4DEAE9}" presName="hierChild4" presStyleCnt="0"/>
      <dgm:spPr/>
    </dgm:pt>
    <dgm:pt modelId="{5550D25B-1033-4741-B053-CBE2F4246757}" type="pres">
      <dgm:prSet presAssocID="{DE1C6920-85DF-8344-AEEA-4B346CC696C8}" presName="Name17" presStyleLbl="parChTrans1D3" presStyleIdx="3" presStyleCnt="4"/>
      <dgm:spPr/>
    </dgm:pt>
    <dgm:pt modelId="{0C6C5F90-126A-1740-B6AF-DC9A08325CEE}" type="pres">
      <dgm:prSet presAssocID="{0B1594DF-382F-3742-AAFA-479DF871E5E4}" presName="hierRoot3" presStyleCnt="0"/>
      <dgm:spPr/>
    </dgm:pt>
    <dgm:pt modelId="{4AC08899-4B00-F842-923F-73FCF144C4BF}" type="pres">
      <dgm:prSet presAssocID="{0B1594DF-382F-3742-AAFA-479DF871E5E4}" presName="composite3" presStyleCnt="0"/>
      <dgm:spPr/>
    </dgm:pt>
    <dgm:pt modelId="{6B0E4358-6CE7-504C-BBF9-29699443673D}" type="pres">
      <dgm:prSet presAssocID="{0B1594DF-382F-3742-AAFA-479DF871E5E4}" presName="background3" presStyleLbl="node3" presStyleIdx="3" presStyleCnt="4"/>
      <dgm:spPr/>
    </dgm:pt>
    <dgm:pt modelId="{D8A6A920-EA70-A749-8978-486E732AD933}" type="pres">
      <dgm:prSet presAssocID="{0B1594DF-382F-3742-AAFA-479DF871E5E4}" presName="text3" presStyleLbl="fgAcc3" presStyleIdx="3" presStyleCnt="4">
        <dgm:presLayoutVars>
          <dgm:chPref val="3"/>
        </dgm:presLayoutVars>
      </dgm:prSet>
      <dgm:spPr/>
    </dgm:pt>
    <dgm:pt modelId="{12BC9077-441A-0546-BF7B-0C9C7F2D7ED5}" type="pres">
      <dgm:prSet presAssocID="{0B1594DF-382F-3742-AAFA-479DF871E5E4}" presName="hierChild4" presStyleCnt="0"/>
      <dgm:spPr/>
    </dgm:pt>
  </dgm:ptLst>
  <dgm:cxnLst>
    <dgm:cxn modelId="{AED3D89B-90E0-F64C-8B0B-99DE80B31B09}" type="presOf" srcId="{DE1C6920-85DF-8344-AEEA-4B346CC696C8}" destId="{5550D25B-1033-4741-B053-CBE2F4246757}" srcOrd="0" destOrd="0" presId="urn:microsoft.com/office/officeart/2005/8/layout/hierarchy1"/>
    <dgm:cxn modelId="{F1B889F8-5B53-6040-9E68-92D236D578DF}" type="presOf" srcId="{57BF2FCF-2F74-414D-B7F2-4E4EF8026B47}" destId="{BC2D3035-1BB3-CA45-985A-58F50B1CC901}" srcOrd="0" destOrd="0" presId="urn:microsoft.com/office/officeart/2005/8/layout/hierarchy1"/>
    <dgm:cxn modelId="{A3ED4437-CA12-CB4F-B08F-241D56AEF3E3}" type="presOf" srcId="{F9403EBC-8399-4A41-A601-E8840F398ABC}" destId="{8F6E261C-6845-6E4B-AE15-30AEA4FE78EC}" srcOrd="0" destOrd="0" presId="urn:microsoft.com/office/officeart/2005/8/layout/hierarchy1"/>
    <dgm:cxn modelId="{D439228C-1EB1-E744-9002-F0E84722F7E2}" type="presOf" srcId="{430CDF20-75DE-2C43-8318-570B03E61022}" destId="{82E3D634-A454-D649-A4B6-BD773095F75D}" srcOrd="0" destOrd="0" presId="urn:microsoft.com/office/officeart/2005/8/layout/hierarchy1"/>
    <dgm:cxn modelId="{38B50039-3F06-1344-8D67-7B8B657E9ADA}" type="presOf" srcId="{510999E2-15D0-4B46-A2E5-05952FA78CDE}" destId="{1AB94B71-D366-C545-B5B5-B38277222E22}" srcOrd="0" destOrd="0" presId="urn:microsoft.com/office/officeart/2005/8/layout/hierarchy1"/>
    <dgm:cxn modelId="{B139DCE3-2BF2-B24B-86C7-7FCC178CC204}" type="presOf" srcId="{14631BC2-6A44-774C-AB17-C0647C0EFF9F}" destId="{601392B7-0F18-284B-94F8-1553365F9E1A}" srcOrd="0" destOrd="0" presId="urn:microsoft.com/office/officeart/2005/8/layout/hierarchy1"/>
    <dgm:cxn modelId="{AF3940A4-DC46-FC47-A9D6-2ED9F2F22069}" type="presOf" srcId="{CDAC98C8-E90E-B645-B20E-A2FC98BDA420}" destId="{9A5C818C-B080-764D-A550-9B5E739C3A53}" srcOrd="0" destOrd="0" presId="urn:microsoft.com/office/officeart/2005/8/layout/hierarchy1"/>
    <dgm:cxn modelId="{15D17CA8-F375-EA4A-9B57-D17EB06F4EB0}" srcId="{8144BDF5-3F6A-444C-9D30-092F4E496E85}" destId="{14631BC2-6A44-774C-AB17-C0647C0EFF9F}" srcOrd="0" destOrd="0" parTransId="{28E07EBD-8B3E-AF44-AD29-4CF9744DEB39}" sibTransId="{41739B1A-F017-5341-9F52-2017AC76180A}"/>
    <dgm:cxn modelId="{6F65B308-9956-A14A-8D2E-33B9CD1B9795}" srcId="{14631BC2-6A44-774C-AB17-C0647C0EFF9F}" destId="{F9403EBC-8399-4A41-A601-E8840F398ABC}" srcOrd="0" destOrd="0" parTransId="{FA69255D-2D14-A54A-9DFD-451DFBC5839F}" sibTransId="{561481B9-1675-3E42-8985-7AC4BD216E3E}"/>
    <dgm:cxn modelId="{F5B837E8-4354-5A47-BC29-201EE6F4CF1E}" srcId="{57BF2FCF-2F74-414D-B7F2-4E4EF8026B47}" destId="{430CDF20-75DE-2C43-8318-570B03E61022}" srcOrd="1" destOrd="0" parTransId="{D9853EBF-6E3E-4A4E-AAA1-86DBED176272}" sibTransId="{CD958ECD-A7C5-804E-BC76-CA4E63610466}"/>
    <dgm:cxn modelId="{1A7D4797-E188-CC45-8965-D8A2D3F4EBD6}" type="presOf" srcId="{06FD2FBC-A762-2D44-AF3F-4C752EFE470A}" destId="{1D557B93-6407-A645-B505-22AEA28CEEDB}" srcOrd="0" destOrd="0" presId="urn:microsoft.com/office/officeart/2005/8/layout/hierarchy1"/>
    <dgm:cxn modelId="{81F4851D-4B0C-514C-860C-36B0D28026B4}" type="presOf" srcId="{FA69255D-2D14-A54A-9DFD-451DFBC5839F}" destId="{5E183463-BC04-D649-8A6C-3EF4C0FBEF5B}" srcOrd="0" destOrd="0" presId="urn:microsoft.com/office/officeart/2005/8/layout/hierarchy1"/>
    <dgm:cxn modelId="{FF27D4F0-FBB1-AD45-8316-26847F1E36D0}" srcId="{14631BC2-6A44-774C-AB17-C0647C0EFF9F}" destId="{57BF2FCF-2F74-414D-B7F2-4E4EF8026B47}" srcOrd="1" destOrd="0" parTransId="{06FD2FBC-A762-2D44-AF3F-4C752EFE470A}" sibTransId="{693B988A-08C8-F34A-9CBA-15B1F41395FA}"/>
    <dgm:cxn modelId="{296BBC40-6F3B-F34B-90A9-2B145A8A8C93}" srcId="{57BF2FCF-2F74-414D-B7F2-4E4EF8026B47}" destId="{0B1594DF-382F-3742-AAFA-479DF871E5E4}" srcOrd="3" destOrd="0" parTransId="{DE1C6920-85DF-8344-AEEA-4B346CC696C8}" sibTransId="{B70F5F3D-7ABF-0847-93FA-1B1BC04051F2}"/>
    <dgm:cxn modelId="{D2865360-F767-FE45-BD35-66FD2C483476}" type="presOf" srcId="{8144BDF5-3F6A-444C-9D30-092F4E496E85}" destId="{020AD338-5D13-4242-93E2-C5B6DAA1D43D}" srcOrd="0" destOrd="0" presId="urn:microsoft.com/office/officeart/2005/8/layout/hierarchy1"/>
    <dgm:cxn modelId="{D2780205-771F-334C-8369-B2C36FA093E5}" type="presOf" srcId="{D9853EBF-6E3E-4A4E-AAA1-86DBED176272}" destId="{88AB67F7-A6A4-8945-88B1-62AADEFD249B}" srcOrd="0" destOrd="0" presId="urn:microsoft.com/office/officeart/2005/8/layout/hierarchy1"/>
    <dgm:cxn modelId="{9C3D50AD-8702-6E48-9045-99EE3EFADEAE}" type="presOf" srcId="{24C5E15E-DD86-CB4E-B844-433CC0D8E445}" destId="{D440ABAA-E425-0A4A-8453-C05D137ABED8}" srcOrd="0" destOrd="0" presId="urn:microsoft.com/office/officeart/2005/8/layout/hierarchy1"/>
    <dgm:cxn modelId="{37377961-04F3-0041-9B61-72005D81FB3E}" type="presOf" srcId="{7E31EEDE-869B-8141-889C-ECE7DF4DEAE9}" destId="{0F512341-436C-764C-B967-376C5C39AE5E}" srcOrd="0" destOrd="0" presId="urn:microsoft.com/office/officeart/2005/8/layout/hierarchy1"/>
    <dgm:cxn modelId="{22BDD4C4-103C-2743-A2CD-88AD1DD52949}" type="presOf" srcId="{0B1594DF-382F-3742-AAFA-479DF871E5E4}" destId="{D8A6A920-EA70-A749-8978-486E732AD933}" srcOrd="0" destOrd="0" presId="urn:microsoft.com/office/officeart/2005/8/layout/hierarchy1"/>
    <dgm:cxn modelId="{D931127B-D481-7C49-87C2-AD4DDF9600E8}" srcId="{57BF2FCF-2F74-414D-B7F2-4E4EF8026B47}" destId="{7E31EEDE-869B-8141-889C-ECE7DF4DEAE9}" srcOrd="2" destOrd="0" parTransId="{CDAC98C8-E90E-B645-B20E-A2FC98BDA420}" sibTransId="{8FD5E3D6-D667-F748-AB9E-24E726FA0EE3}"/>
    <dgm:cxn modelId="{8AB2BF04-FEB9-1646-BF6E-7079D40DB89E}" srcId="{57BF2FCF-2F74-414D-B7F2-4E4EF8026B47}" destId="{24C5E15E-DD86-CB4E-B844-433CC0D8E445}" srcOrd="0" destOrd="0" parTransId="{510999E2-15D0-4B46-A2E5-05952FA78CDE}" sibTransId="{C7B9EB1D-CDC1-A945-B225-811D5144997B}"/>
    <dgm:cxn modelId="{9D1DA06F-1E5D-9648-8F9A-C10CF2C2033B}" type="presParOf" srcId="{020AD338-5D13-4242-93E2-C5B6DAA1D43D}" destId="{35FDB3AC-DE5C-484B-B550-E1A8FB4CCC50}" srcOrd="0" destOrd="0" presId="urn:microsoft.com/office/officeart/2005/8/layout/hierarchy1"/>
    <dgm:cxn modelId="{5CA29D0B-A092-1549-9F8A-0BA41C0B718C}" type="presParOf" srcId="{35FDB3AC-DE5C-484B-B550-E1A8FB4CCC50}" destId="{23C7CE9B-0072-CE45-9866-C016EDDF5CAC}" srcOrd="0" destOrd="0" presId="urn:microsoft.com/office/officeart/2005/8/layout/hierarchy1"/>
    <dgm:cxn modelId="{C3D72CBD-2B6F-0742-AA8B-EEFD2B119B5F}" type="presParOf" srcId="{23C7CE9B-0072-CE45-9866-C016EDDF5CAC}" destId="{FF4862CE-8851-0043-904C-A8022B70CD67}" srcOrd="0" destOrd="0" presId="urn:microsoft.com/office/officeart/2005/8/layout/hierarchy1"/>
    <dgm:cxn modelId="{05712CA4-227D-714A-81B9-79306CD11CF5}" type="presParOf" srcId="{23C7CE9B-0072-CE45-9866-C016EDDF5CAC}" destId="{601392B7-0F18-284B-94F8-1553365F9E1A}" srcOrd="1" destOrd="0" presId="urn:microsoft.com/office/officeart/2005/8/layout/hierarchy1"/>
    <dgm:cxn modelId="{E6FEC6BD-2EC9-0841-9F6E-6DBE3A35C278}" type="presParOf" srcId="{35FDB3AC-DE5C-484B-B550-E1A8FB4CCC50}" destId="{BF31E650-7FD1-6F47-9C33-66A330CBA608}" srcOrd="1" destOrd="0" presId="urn:microsoft.com/office/officeart/2005/8/layout/hierarchy1"/>
    <dgm:cxn modelId="{DA35C90E-29A8-664C-AC92-619B0312FC5C}" type="presParOf" srcId="{BF31E650-7FD1-6F47-9C33-66A330CBA608}" destId="{5E183463-BC04-D649-8A6C-3EF4C0FBEF5B}" srcOrd="0" destOrd="0" presId="urn:microsoft.com/office/officeart/2005/8/layout/hierarchy1"/>
    <dgm:cxn modelId="{02F8DD46-4213-F24C-9DF3-4E753D1911BD}" type="presParOf" srcId="{BF31E650-7FD1-6F47-9C33-66A330CBA608}" destId="{EAA7A634-9467-C645-ABAE-7A49E28C0816}" srcOrd="1" destOrd="0" presId="urn:microsoft.com/office/officeart/2005/8/layout/hierarchy1"/>
    <dgm:cxn modelId="{EE9A0A15-3AF7-F240-9D08-7B83AA32DA41}" type="presParOf" srcId="{EAA7A634-9467-C645-ABAE-7A49E28C0816}" destId="{3558C0EF-835F-C749-B103-ED762B42831E}" srcOrd="0" destOrd="0" presId="urn:microsoft.com/office/officeart/2005/8/layout/hierarchy1"/>
    <dgm:cxn modelId="{5B237C4F-F9D6-004B-AA3A-17B8B3103BB6}" type="presParOf" srcId="{3558C0EF-835F-C749-B103-ED762B42831E}" destId="{7C4762CC-CE56-E64A-8EC0-1F42619414FF}" srcOrd="0" destOrd="0" presId="urn:microsoft.com/office/officeart/2005/8/layout/hierarchy1"/>
    <dgm:cxn modelId="{293D1836-56BE-B34B-B816-7902F9588B64}" type="presParOf" srcId="{3558C0EF-835F-C749-B103-ED762B42831E}" destId="{8F6E261C-6845-6E4B-AE15-30AEA4FE78EC}" srcOrd="1" destOrd="0" presId="urn:microsoft.com/office/officeart/2005/8/layout/hierarchy1"/>
    <dgm:cxn modelId="{77593867-1326-3D47-8D36-C42D8DAF504B}" type="presParOf" srcId="{EAA7A634-9467-C645-ABAE-7A49E28C0816}" destId="{2334B934-26D5-974A-A61B-26D9BBDDA406}" srcOrd="1" destOrd="0" presId="urn:microsoft.com/office/officeart/2005/8/layout/hierarchy1"/>
    <dgm:cxn modelId="{0077D29C-AB52-7749-AF67-1FD40C1BAAF1}" type="presParOf" srcId="{BF31E650-7FD1-6F47-9C33-66A330CBA608}" destId="{1D557B93-6407-A645-B505-22AEA28CEEDB}" srcOrd="2" destOrd="0" presId="urn:microsoft.com/office/officeart/2005/8/layout/hierarchy1"/>
    <dgm:cxn modelId="{74787BCA-125C-4648-B5B5-6B2EA20E66FD}" type="presParOf" srcId="{BF31E650-7FD1-6F47-9C33-66A330CBA608}" destId="{A45A9414-F9F0-CC45-BDE4-5DB97C433EF3}" srcOrd="3" destOrd="0" presId="urn:microsoft.com/office/officeart/2005/8/layout/hierarchy1"/>
    <dgm:cxn modelId="{8D22395E-30FF-1941-96A1-49C00AB79C06}" type="presParOf" srcId="{A45A9414-F9F0-CC45-BDE4-5DB97C433EF3}" destId="{1EDE129C-C48C-504E-BF55-57516B96756A}" srcOrd="0" destOrd="0" presId="urn:microsoft.com/office/officeart/2005/8/layout/hierarchy1"/>
    <dgm:cxn modelId="{80B04611-7460-3845-9622-1221F7412071}" type="presParOf" srcId="{1EDE129C-C48C-504E-BF55-57516B96756A}" destId="{8BD3B5C0-8E77-9D43-BA36-ADF1EE8BA2FD}" srcOrd="0" destOrd="0" presId="urn:microsoft.com/office/officeart/2005/8/layout/hierarchy1"/>
    <dgm:cxn modelId="{A88903D8-84B1-8240-825F-88782C52D952}" type="presParOf" srcId="{1EDE129C-C48C-504E-BF55-57516B96756A}" destId="{BC2D3035-1BB3-CA45-985A-58F50B1CC901}" srcOrd="1" destOrd="0" presId="urn:microsoft.com/office/officeart/2005/8/layout/hierarchy1"/>
    <dgm:cxn modelId="{B7A1E66F-6EC1-CB4F-BB96-072BD7A6B082}" type="presParOf" srcId="{A45A9414-F9F0-CC45-BDE4-5DB97C433EF3}" destId="{8BA77A81-9D5A-1B47-A912-860502859781}" srcOrd="1" destOrd="0" presId="urn:microsoft.com/office/officeart/2005/8/layout/hierarchy1"/>
    <dgm:cxn modelId="{06B2D0AE-C302-604F-B930-AF65403FCBE1}" type="presParOf" srcId="{8BA77A81-9D5A-1B47-A912-860502859781}" destId="{1AB94B71-D366-C545-B5B5-B38277222E22}" srcOrd="0" destOrd="0" presId="urn:microsoft.com/office/officeart/2005/8/layout/hierarchy1"/>
    <dgm:cxn modelId="{57F6A259-FBC6-B940-890C-8476900D9A9A}" type="presParOf" srcId="{8BA77A81-9D5A-1B47-A912-860502859781}" destId="{132B084B-196B-2746-B127-615782134940}" srcOrd="1" destOrd="0" presId="urn:microsoft.com/office/officeart/2005/8/layout/hierarchy1"/>
    <dgm:cxn modelId="{B76B85D7-D0B4-E64E-8080-5C11C8308974}" type="presParOf" srcId="{132B084B-196B-2746-B127-615782134940}" destId="{91877257-F88C-4F47-B655-7EE0EB7A176D}" srcOrd="0" destOrd="0" presId="urn:microsoft.com/office/officeart/2005/8/layout/hierarchy1"/>
    <dgm:cxn modelId="{47B4C026-ED8A-8645-9BDA-DB39520D913E}" type="presParOf" srcId="{91877257-F88C-4F47-B655-7EE0EB7A176D}" destId="{2BF205AB-9B13-0942-B1EC-66EDD51B86D4}" srcOrd="0" destOrd="0" presId="urn:microsoft.com/office/officeart/2005/8/layout/hierarchy1"/>
    <dgm:cxn modelId="{C1285F34-FFF5-4644-AF72-4FE485E2462F}" type="presParOf" srcId="{91877257-F88C-4F47-B655-7EE0EB7A176D}" destId="{D440ABAA-E425-0A4A-8453-C05D137ABED8}" srcOrd="1" destOrd="0" presId="urn:microsoft.com/office/officeart/2005/8/layout/hierarchy1"/>
    <dgm:cxn modelId="{E06267FD-20C5-0A4A-9DA1-B0359C9D20E5}" type="presParOf" srcId="{132B084B-196B-2746-B127-615782134940}" destId="{C60B0756-2749-514F-A1C9-041AEC5C6104}" srcOrd="1" destOrd="0" presId="urn:microsoft.com/office/officeart/2005/8/layout/hierarchy1"/>
    <dgm:cxn modelId="{266AA32A-02DA-774E-8445-E3AB9D70A5E1}" type="presParOf" srcId="{8BA77A81-9D5A-1B47-A912-860502859781}" destId="{88AB67F7-A6A4-8945-88B1-62AADEFD249B}" srcOrd="2" destOrd="0" presId="urn:microsoft.com/office/officeart/2005/8/layout/hierarchy1"/>
    <dgm:cxn modelId="{BEF7A7FC-0439-6346-9B0B-D7FFDBB8D58F}" type="presParOf" srcId="{8BA77A81-9D5A-1B47-A912-860502859781}" destId="{0E997C49-340F-0D48-9F1D-E0A3E7DC0A73}" srcOrd="3" destOrd="0" presId="urn:microsoft.com/office/officeart/2005/8/layout/hierarchy1"/>
    <dgm:cxn modelId="{81FC6755-2285-3240-AB2D-BAEEF06CC1C4}" type="presParOf" srcId="{0E997C49-340F-0D48-9F1D-E0A3E7DC0A73}" destId="{3ECC421B-81F9-3C4E-A1C5-5B0F0AB0FA37}" srcOrd="0" destOrd="0" presId="urn:microsoft.com/office/officeart/2005/8/layout/hierarchy1"/>
    <dgm:cxn modelId="{0BD52AC6-5718-5A47-BB8D-A6FD68382A12}" type="presParOf" srcId="{3ECC421B-81F9-3C4E-A1C5-5B0F0AB0FA37}" destId="{8F182590-D013-654F-8E76-C893798E5850}" srcOrd="0" destOrd="0" presId="urn:microsoft.com/office/officeart/2005/8/layout/hierarchy1"/>
    <dgm:cxn modelId="{428B04FF-175A-B54E-88F9-5964ED9CFB5A}" type="presParOf" srcId="{3ECC421B-81F9-3C4E-A1C5-5B0F0AB0FA37}" destId="{82E3D634-A454-D649-A4B6-BD773095F75D}" srcOrd="1" destOrd="0" presId="urn:microsoft.com/office/officeart/2005/8/layout/hierarchy1"/>
    <dgm:cxn modelId="{D11438D0-B652-EC41-9CD1-4B764BFB18D9}" type="presParOf" srcId="{0E997C49-340F-0D48-9F1D-E0A3E7DC0A73}" destId="{E3B8E628-0E4C-4A4E-A726-100A9DEF12CA}" srcOrd="1" destOrd="0" presId="urn:microsoft.com/office/officeart/2005/8/layout/hierarchy1"/>
    <dgm:cxn modelId="{9BE4BF17-751C-FC4F-BF12-48DD7E638403}" type="presParOf" srcId="{8BA77A81-9D5A-1B47-A912-860502859781}" destId="{9A5C818C-B080-764D-A550-9B5E739C3A53}" srcOrd="4" destOrd="0" presId="urn:microsoft.com/office/officeart/2005/8/layout/hierarchy1"/>
    <dgm:cxn modelId="{436B3232-BBF1-BD4D-96BE-9741AFA13059}" type="presParOf" srcId="{8BA77A81-9D5A-1B47-A912-860502859781}" destId="{C022ABD2-66BC-164B-8957-0190CCC4F159}" srcOrd="5" destOrd="0" presId="urn:microsoft.com/office/officeart/2005/8/layout/hierarchy1"/>
    <dgm:cxn modelId="{682BD523-4006-0440-BE01-1A874A7A49D0}" type="presParOf" srcId="{C022ABD2-66BC-164B-8957-0190CCC4F159}" destId="{74108363-4765-BF4C-9F9E-1797B3D5EC99}" srcOrd="0" destOrd="0" presId="urn:microsoft.com/office/officeart/2005/8/layout/hierarchy1"/>
    <dgm:cxn modelId="{86638EE2-335C-B344-9B27-60B2804F276E}" type="presParOf" srcId="{74108363-4765-BF4C-9F9E-1797B3D5EC99}" destId="{7B94B31E-5225-FC4A-B592-D3C1C2E9B3E8}" srcOrd="0" destOrd="0" presId="urn:microsoft.com/office/officeart/2005/8/layout/hierarchy1"/>
    <dgm:cxn modelId="{DD8FB050-4E37-2F43-A9E0-59A727FBDF09}" type="presParOf" srcId="{74108363-4765-BF4C-9F9E-1797B3D5EC99}" destId="{0F512341-436C-764C-B967-376C5C39AE5E}" srcOrd="1" destOrd="0" presId="urn:microsoft.com/office/officeart/2005/8/layout/hierarchy1"/>
    <dgm:cxn modelId="{887A10C8-CD8C-E148-9065-6F4DF7CD49F5}" type="presParOf" srcId="{C022ABD2-66BC-164B-8957-0190CCC4F159}" destId="{D870E20B-F473-9249-90A5-FF1253CE920F}" srcOrd="1" destOrd="0" presId="urn:microsoft.com/office/officeart/2005/8/layout/hierarchy1"/>
    <dgm:cxn modelId="{0E750D5C-B99B-4744-BB69-7D038FC12C96}" type="presParOf" srcId="{8BA77A81-9D5A-1B47-A912-860502859781}" destId="{5550D25B-1033-4741-B053-CBE2F4246757}" srcOrd="6" destOrd="0" presId="urn:microsoft.com/office/officeart/2005/8/layout/hierarchy1"/>
    <dgm:cxn modelId="{7C3A43AD-91BB-9A45-808A-65DC720A544B}" type="presParOf" srcId="{8BA77A81-9D5A-1B47-A912-860502859781}" destId="{0C6C5F90-126A-1740-B6AF-DC9A08325CEE}" srcOrd="7" destOrd="0" presId="urn:microsoft.com/office/officeart/2005/8/layout/hierarchy1"/>
    <dgm:cxn modelId="{48B16087-6E94-0E46-AE54-4CC0CE9432C2}" type="presParOf" srcId="{0C6C5F90-126A-1740-B6AF-DC9A08325CEE}" destId="{4AC08899-4B00-F842-923F-73FCF144C4BF}" srcOrd="0" destOrd="0" presId="urn:microsoft.com/office/officeart/2005/8/layout/hierarchy1"/>
    <dgm:cxn modelId="{729B96E0-8F8E-A242-A88A-CB0E02E7122A}" type="presParOf" srcId="{4AC08899-4B00-F842-923F-73FCF144C4BF}" destId="{6B0E4358-6CE7-504C-BBF9-29699443673D}" srcOrd="0" destOrd="0" presId="urn:microsoft.com/office/officeart/2005/8/layout/hierarchy1"/>
    <dgm:cxn modelId="{B82C75D7-7B72-594D-857A-8F641F67A0DF}" type="presParOf" srcId="{4AC08899-4B00-F842-923F-73FCF144C4BF}" destId="{D8A6A920-EA70-A749-8978-486E732AD933}" srcOrd="1" destOrd="0" presId="urn:microsoft.com/office/officeart/2005/8/layout/hierarchy1"/>
    <dgm:cxn modelId="{87A4E592-50CB-3642-B2F4-1A680C8F11C7}" type="presParOf" srcId="{0C6C5F90-126A-1740-B6AF-DC9A08325CEE}" destId="{12BC9077-441A-0546-BF7B-0C9C7F2D7E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85068-823D-7A4C-9996-FAEB84494711}">
      <dsp:nvSpPr>
        <dsp:cNvPr id="0" name=""/>
        <dsp:cNvSpPr/>
      </dsp:nvSpPr>
      <dsp:spPr>
        <a:xfrm>
          <a:off x="9500743" y="1862815"/>
          <a:ext cx="1561001" cy="203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37"/>
              </a:lnTo>
              <a:lnTo>
                <a:pt x="1561001" y="50337"/>
              </a:lnTo>
              <a:lnTo>
                <a:pt x="1561001" y="20368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C81DF-DCEF-1546-99A2-9C4AC16668FD}">
      <dsp:nvSpPr>
        <dsp:cNvPr id="0" name=""/>
        <dsp:cNvSpPr/>
      </dsp:nvSpPr>
      <dsp:spPr>
        <a:xfrm>
          <a:off x="8036482" y="1862815"/>
          <a:ext cx="1464261" cy="172974"/>
        </a:xfrm>
        <a:custGeom>
          <a:avLst/>
          <a:gdLst/>
          <a:ahLst/>
          <a:cxnLst/>
          <a:rect l="0" t="0" r="0" b="0"/>
          <a:pathLst>
            <a:path>
              <a:moveTo>
                <a:pt x="1464261" y="0"/>
              </a:moveTo>
              <a:lnTo>
                <a:pt x="1464261" y="19622"/>
              </a:lnTo>
              <a:lnTo>
                <a:pt x="0" y="19622"/>
              </a:lnTo>
              <a:lnTo>
                <a:pt x="0" y="17297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8A8FF-BFB4-1242-BD95-6E71DF5D91A5}">
      <dsp:nvSpPr>
        <dsp:cNvPr id="0" name=""/>
        <dsp:cNvSpPr/>
      </dsp:nvSpPr>
      <dsp:spPr>
        <a:xfrm>
          <a:off x="6560782" y="765934"/>
          <a:ext cx="29399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0493"/>
              </a:moveTo>
              <a:lnTo>
                <a:pt x="2939961" y="45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CEC35-4FC8-5A4F-BE24-7DDD147111B9}">
      <dsp:nvSpPr>
        <dsp:cNvPr id="0" name=""/>
        <dsp:cNvSpPr/>
      </dsp:nvSpPr>
      <dsp:spPr>
        <a:xfrm>
          <a:off x="2731986" y="1862815"/>
          <a:ext cx="1848671" cy="185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72"/>
              </a:lnTo>
              <a:lnTo>
                <a:pt x="1848671" y="32572"/>
              </a:lnTo>
              <a:lnTo>
                <a:pt x="1848671" y="1859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FC29E-AB0A-004C-B23F-802256104812}">
      <dsp:nvSpPr>
        <dsp:cNvPr id="0" name=""/>
        <dsp:cNvSpPr/>
      </dsp:nvSpPr>
      <dsp:spPr>
        <a:xfrm>
          <a:off x="1216739" y="1862815"/>
          <a:ext cx="1515246" cy="134680"/>
        </a:xfrm>
        <a:custGeom>
          <a:avLst/>
          <a:gdLst/>
          <a:ahLst/>
          <a:cxnLst/>
          <a:rect l="0" t="0" r="0" b="0"/>
          <a:pathLst>
            <a:path>
              <a:moveTo>
                <a:pt x="1515246" y="0"/>
              </a:moveTo>
              <a:lnTo>
                <a:pt x="0" y="0"/>
              </a:lnTo>
              <a:lnTo>
                <a:pt x="0" y="13468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3866B-CC75-3A40-A0FA-E94071A97A37}">
      <dsp:nvSpPr>
        <dsp:cNvPr id="0" name=""/>
        <dsp:cNvSpPr/>
      </dsp:nvSpPr>
      <dsp:spPr>
        <a:xfrm>
          <a:off x="2731986" y="765934"/>
          <a:ext cx="3828796" cy="91440"/>
        </a:xfrm>
        <a:custGeom>
          <a:avLst/>
          <a:gdLst/>
          <a:ahLst/>
          <a:cxnLst/>
          <a:rect l="0" t="0" r="0" b="0"/>
          <a:pathLst>
            <a:path>
              <a:moveTo>
                <a:pt x="3828796" y="110493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6F99F-1E5F-E540-BE16-3D397B63D4C7}">
      <dsp:nvSpPr>
        <dsp:cNvPr id="0" name=""/>
        <dsp:cNvSpPr/>
      </dsp:nvSpPr>
      <dsp:spPr>
        <a:xfrm>
          <a:off x="5733096" y="-174733"/>
          <a:ext cx="1655372" cy="1051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B1CBDB-FA4E-A546-A5DB-D028ED653252}">
      <dsp:nvSpPr>
        <dsp:cNvPr id="0" name=""/>
        <dsp:cNvSpPr/>
      </dsp:nvSpPr>
      <dsp:spPr>
        <a:xfrm>
          <a:off x="5917026" y="0"/>
          <a:ext cx="1655372" cy="105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Respiratory</a:t>
          </a:r>
          <a:r>
            <a:rPr lang="en-US" sz="1600" kern="1200" dirty="0"/>
            <a:t> </a:t>
          </a:r>
          <a:r>
            <a:rPr kumimoji="0"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Centers </a:t>
          </a:r>
        </a:p>
      </dsp:txBody>
      <dsp:txXfrm>
        <a:off x="5947813" y="30787"/>
        <a:ext cx="1593798" cy="989587"/>
      </dsp:txXfrm>
    </dsp:sp>
    <dsp:sp modelId="{A2C92964-246C-ED45-9FA7-3B60D5718B11}">
      <dsp:nvSpPr>
        <dsp:cNvPr id="0" name=""/>
        <dsp:cNvSpPr/>
      </dsp:nvSpPr>
      <dsp:spPr>
        <a:xfrm>
          <a:off x="1904300" y="811654"/>
          <a:ext cx="1655372" cy="1051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B8A9BA-BF32-2E41-AAAE-D9639456858A}">
      <dsp:nvSpPr>
        <dsp:cNvPr id="0" name=""/>
        <dsp:cNvSpPr/>
      </dsp:nvSpPr>
      <dsp:spPr>
        <a:xfrm>
          <a:off x="2088230" y="986388"/>
          <a:ext cx="1655372" cy="105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+mn-lt"/>
            </a:rPr>
            <a:t>Medullary </a:t>
          </a:r>
          <a:r>
            <a:rPr kumimoji="0"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Respiratory</a:t>
          </a:r>
          <a:r>
            <a:rPr lang="en-US" sz="2200" kern="1200" dirty="0">
              <a:latin typeface="+mn-lt"/>
            </a:rPr>
            <a:t> Center</a:t>
          </a:r>
        </a:p>
      </dsp:txBody>
      <dsp:txXfrm>
        <a:off x="2119017" y="1017175"/>
        <a:ext cx="1593798" cy="989587"/>
      </dsp:txXfrm>
    </dsp:sp>
    <dsp:sp modelId="{6069C60C-80D2-3C4E-8668-2430BDC44B44}">
      <dsp:nvSpPr>
        <dsp:cNvPr id="0" name=""/>
        <dsp:cNvSpPr/>
      </dsp:nvSpPr>
      <dsp:spPr>
        <a:xfrm>
          <a:off x="389053" y="1997495"/>
          <a:ext cx="1655372" cy="1051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DDFF7F-013D-D148-BE9A-1336701AC307}">
      <dsp:nvSpPr>
        <dsp:cNvPr id="0" name=""/>
        <dsp:cNvSpPr/>
      </dsp:nvSpPr>
      <dsp:spPr>
        <a:xfrm>
          <a:off x="572983" y="2172229"/>
          <a:ext cx="1655372" cy="105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1" kern="1200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Inspiratory area (Dorsal Respiratory Group) DRG</a:t>
          </a:r>
          <a:endParaRPr lang="en-US" sz="1600" b="1" kern="1200" dirty="0">
            <a:solidFill>
              <a:schemeClr val="accent1">
                <a:lumMod val="75000"/>
              </a:schemeClr>
            </a:solidFill>
            <a:latin typeface="+mn-lt"/>
            <a:ea typeface="Gill Sans MT" charset="0"/>
            <a:cs typeface="Gill Sans MT" charset="0"/>
          </a:endParaRPr>
        </a:p>
      </dsp:txBody>
      <dsp:txXfrm>
        <a:off x="603770" y="2203016"/>
        <a:ext cx="1593798" cy="989587"/>
      </dsp:txXfrm>
    </dsp:sp>
    <dsp:sp modelId="{80A3357D-9D14-8E40-AEF2-B3F210A1491B}">
      <dsp:nvSpPr>
        <dsp:cNvPr id="0" name=""/>
        <dsp:cNvSpPr/>
      </dsp:nvSpPr>
      <dsp:spPr>
        <a:xfrm>
          <a:off x="3752971" y="2048740"/>
          <a:ext cx="1655372" cy="1051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468216-B1A8-0746-8692-0FFC41261F09}">
      <dsp:nvSpPr>
        <dsp:cNvPr id="0" name=""/>
        <dsp:cNvSpPr/>
      </dsp:nvSpPr>
      <dsp:spPr>
        <a:xfrm>
          <a:off x="3936902" y="2223473"/>
          <a:ext cx="1655372" cy="105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1" kern="1200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Expiratory area (Ventral Respiratory Group) VRG</a:t>
          </a:r>
          <a:endParaRPr lang="en-US" sz="1600" b="1" kern="1200" dirty="0">
            <a:latin typeface="+mn-lt"/>
            <a:ea typeface="Gill Sans MT" charset="0"/>
            <a:cs typeface="Gill Sans MT" charset="0"/>
          </a:endParaRPr>
        </a:p>
      </dsp:txBody>
      <dsp:txXfrm>
        <a:off x="3967689" y="2254260"/>
        <a:ext cx="1593798" cy="989587"/>
      </dsp:txXfrm>
    </dsp:sp>
    <dsp:sp modelId="{ACEA6051-5E50-A54C-84D1-5483F5ADE898}">
      <dsp:nvSpPr>
        <dsp:cNvPr id="0" name=""/>
        <dsp:cNvSpPr/>
      </dsp:nvSpPr>
      <dsp:spPr>
        <a:xfrm>
          <a:off x="8673057" y="811654"/>
          <a:ext cx="1655372" cy="1051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22A5F0-0A7C-0D48-843D-94CC7A85E97C}">
      <dsp:nvSpPr>
        <dsp:cNvPr id="0" name=""/>
        <dsp:cNvSpPr/>
      </dsp:nvSpPr>
      <dsp:spPr>
        <a:xfrm>
          <a:off x="8856987" y="986388"/>
          <a:ext cx="1655372" cy="105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Pontine Respiratory Center </a:t>
          </a:r>
        </a:p>
      </dsp:txBody>
      <dsp:txXfrm>
        <a:off x="8887774" y="1017175"/>
        <a:ext cx="1593798" cy="989587"/>
      </dsp:txXfrm>
    </dsp:sp>
    <dsp:sp modelId="{F4EC74AB-54FE-EB42-9378-59F8E61AFDE1}">
      <dsp:nvSpPr>
        <dsp:cNvPr id="0" name=""/>
        <dsp:cNvSpPr/>
      </dsp:nvSpPr>
      <dsp:spPr>
        <a:xfrm>
          <a:off x="7208796" y="2035789"/>
          <a:ext cx="1655372" cy="1051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4C4609-A80E-E049-8A38-CE3521B3FF1A}">
      <dsp:nvSpPr>
        <dsp:cNvPr id="0" name=""/>
        <dsp:cNvSpPr/>
      </dsp:nvSpPr>
      <dsp:spPr>
        <a:xfrm>
          <a:off x="7392726" y="2210523"/>
          <a:ext cx="1655372" cy="105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1" kern="1200" dirty="0" err="1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Pneumotaxic</a:t>
          </a:r>
          <a:r>
            <a:rPr lang="en-AU" sz="1600" b="1" kern="1200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 area (in pons)</a:t>
          </a:r>
          <a:endParaRPr lang="en-US" sz="1600" kern="1200" dirty="0">
            <a:latin typeface="+mn-lt"/>
            <a:ea typeface="Gill Sans MT" charset="0"/>
            <a:cs typeface="Gill Sans MT" charset="0"/>
          </a:endParaRPr>
        </a:p>
      </dsp:txBody>
      <dsp:txXfrm>
        <a:off x="7423513" y="2241310"/>
        <a:ext cx="1593798" cy="989587"/>
      </dsp:txXfrm>
    </dsp:sp>
    <dsp:sp modelId="{F499E865-E492-A04B-A640-6E6C987224B8}">
      <dsp:nvSpPr>
        <dsp:cNvPr id="0" name=""/>
        <dsp:cNvSpPr/>
      </dsp:nvSpPr>
      <dsp:spPr>
        <a:xfrm>
          <a:off x="10234058" y="2066504"/>
          <a:ext cx="1655372" cy="1051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3A32F4-FFB7-0444-9236-FEA1336C04A4}">
      <dsp:nvSpPr>
        <dsp:cNvPr id="0" name=""/>
        <dsp:cNvSpPr/>
      </dsp:nvSpPr>
      <dsp:spPr>
        <a:xfrm>
          <a:off x="10417989" y="2241238"/>
          <a:ext cx="1655372" cy="105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1" kern="1200" dirty="0" err="1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Apneustic</a:t>
          </a:r>
          <a:r>
            <a:rPr lang="en-AU" sz="1600" b="1" kern="1200" dirty="0">
              <a:solidFill>
                <a:schemeClr val="accent1">
                  <a:lumMod val="75000"/>
                </a:schemeClr>
              </a:solidFill>
              <a:latin typeface="+mn-lt"/>
              <a:ea typeface="Gill Sans MT" charset="0"/>
              <a:cs typeface="Gill Sans MT" charset="0"/>
            </a:rPr>
            <a:t> area (in pons)</a:t>
          </a:r>
        </a:p>
      </dsp:txBody>
      <dsp:txXfrm>
        <a:off x="10448776" y="2272025"/>
        <a:ext cx="1593798" cy="989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0D25B-1033-4741-B053-CBE2F4246757}">
      <dsp:nvSpPr>
        <dsp:cNvPr id="0" name=""/>
        <dsp:cNvSpPr/>
      </dsp:nvSpPr>
      <dsp:spPr>
        <a:xfrm>
          <a:off x="3541770" y="1647521"/>
          <a:ext cx="1934775" cy="30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160"/>
              </a:lnTo>
              <a:lnTo>
                <a:pt x="1934775" y="209160"/>
              </a:lnTo>
              <a:lnTo>
                <a:pt x="1934775" y="3069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C818C-B080-764D-A550-9B5E739C3A53}">
      <dsp:nvSpPr>
        <dsp:cNvPr id="0" name=""/>
        <dsp:cNvSpPr/>
      </dsp:nvSpPr>
      <dsp:spPr>
        <a:xfrm>
          <a:off x="3541770" y="1647521"/>
          <a:ext cx="644925" cy="30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160"/>
              </a:lnTo>
              <a:lnTo>
                <a:pt x="644925" y="209160"/>
              </a:lnTo>
              <a:lnTo>
                <a:pt x="644925" y="3069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B67F7-A6A4-8945-88B1-62AADEFD249B}">
      <dsp:nvSpPr>
        <dsp:cNvPr id="0" name=""/>
        <dsp:cNvSpPr/>
      </dsp:nvSpPr>
      <dsp:spPr>
        <a:xfrm>
          <a:off x="2896845" y="1647521"/>
          <a:ext cx="644925" cy="306925"/>
        </a:xfrm>
        <a:custGeom>
          <a:avLst/>
          <a:gdLst/>
          <a:ahLst/>
          <a:cxnLst/>
          <a:rect l="0" t="0" r="0" b="0"/>
          <a:pathLst>
            <a:path>
              <a:moveTo>
                <a:pt x="644925" y="0"/>
              </a:moveTo>
              <a:lnTo>
                <a:pt x="644925" y="209160"/>
              </a:lnTo>
              <a:lnTo>
                <a:pt x="0" y="209160"/>
              </a:lnTo>
              <a:lnTo>
                <a:pt x="0" y="3069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94B71-D366-C545-B5B5-B38277222E22}">
      <dsp:nvSpPr>
        <dsp:cNvPr id="0" name=""/>
        <dsp:cNvSpPr/>
      </dsp:nvSpPr>
      <dsp:spPr>
        <a:xfrm>
          <a:off x="1606994" y="1647521"/>
          <a:ext cx="1934775" cy="306925"/>
        </a:xfrm>
        <a:custGeom>
          <a:avLst/>
          <a:gdLst/>
          <a:ahLst/>
          <a:cxnLst/>
          <a:rect l="0" t="0" r="0" b="0"/>
          <a:pathLst>
            <a:path>
              <a:moveTo>
                <a:pt x="1934775" y="0"/>
              </a:moveTo>
              <a:lnTo>
                <a:pt x="1934775" y="209160"/>
              </a:lnTo>
              <a:lnTo>
                <a:pt x="0" y="209160"/>
              </a:lnTo>
              <a:lnTo>
                <a:pt x="0" y="3069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57B93-6407-A645-B505-22AEA28CEEDB}">
      <dsp:nvSpPr>
        <dsp:cNvPr id="0" name=""/>
        <dsp:cNvSpPr/>
      </dsp:nvSpPr>
      <dsp:spPr>
        <a:xfrm>
          <a:off x="2896845" y="670460"/>
          <a:ext cx="644925" cy="30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160"/>
              </a:lnTo>
              <a:lnTo>
                <a:pt x="644925" y="209160"/>
              </a:lnTo>
              <a:lnTo>
                <a:pt x="644925" y="3069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83463-BC04-D649-8A6C-3EF4C0FBEF5B}">
      <dsp:nvSpPr>
        <dsp:cNvPr id="0" name=""/>
        <dsp:cNvSpPr/>
      </dsp:nvSpPr>
      <dsp:spPr>
        <a:xfrm>
          <a:off x="2251920" y="670460"/>
          <a:ext cx="644925" cy="306925"/>
        </a:xfrm>
        <a:custGeom>
          <a:avLst/>
          <a:gdLst/>
          <a:ahLst/>
          <a:cxnLst/>
          <a:rect l="0" t="0" r="0" b="0"/>
          <a:pathLst>
            <a:path>
              <a:moveTo>
                <a:pt x="644925" y="0"/>
              </a:moveTo>
              <a:lnTo>
                <a:pt x="644925" y="209160"/>
              </a:lnTo>
              <a:lnTo>
                <a:pt x="0" y="209160"/>
              </a:lnTo>
              <a:lnTo>
                <a:pt x="0" y="3069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862CE-8851-0043-904C-A8022B70CD67}">
      <dsp:nvSpPr>
        <dsp:cNvPr id="0" name=""/>
        <dsp:cNvSpPr/>
      </dsp:nvSpPr>
      <dsp:spPr>
        <a:xfrm>
          <a:off x="2094523" y="324"/>
          <a:ext cx="1604642" cy="67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1392B7-0F18-284B-94F8-1553365F9E1A}">
      <dsp:nvSpPr>
        <dsp:cNvPr id="0" name=""/>
        <dsp:cNvSpPr/>
      </dsp:nvSpPr>
      <dsp:spPr>
        <a:xfrm>
          <a:off x="2211782" y="111720"/>
          <a:ext cx="1604642" cy="670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Chemoreceptors</a:t>
          </a:r>
        </a:p>
      </dsp:txBody>
      <dsp:txXfrm>
        <a:off x="2231410" y="131348"/>
        <a:ext cx="1565386" cy="630879"/>
      </dsp:txXfrm>
    </dsp:sp>
    <dsp:sp modelId="{7C4762CC-CE56-E64A-8EC0-1F42619414FF}">
      <dsp:nvSpPr>
        <dsp:cNvPr id="0" name=""/>
        <dsp:cNvSpPr/>
      </dsp:nvSpPr>
      <dsp:spPr>
        <a:xfrm>
          <a:off x="1724254" y="977385"/>
          <a:ext cx="1055332" cy="67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6E261C-6845-6E4B-AE15-30AEA4FE78EC}">
      <dsp:nvSpPr>
        <dsp:cNvPr id="0" name=""/>
        <dsp:cNvSpPr/>
      </dsp:nvSpPr>
      <dsp:spPr>
        <a:xfrm>
          <a:off x="1841513" y="1088782"/>
          <a:ext cx="1055332" cy="670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Central</a:t>
          </a:r>
          <a:r>
            <a:rPr lang="en-US" sz="1600" kern="1200" baseline="0" dirty="0"/>
            <a:t> </a:t>
          </a:r>
          <a:endParaRPr lang="en-US" sz="1600" kern="1200" dirty="0"/>
        </a:p>
      </dsp:txBody>
      <dsp:txXfrm>
        <a:off x="1861141" y="1108410"/>
        <a:ext cx="1016076" cy="630879"/>
      </dsp:txXfrm>
    </dsp:sp>
    <dsp:sp modelId="{8BD3B5C0-8E77-9D43-BA36-ADF1EE8BA2FD}">
      <dsp:nvSpPr>
        <dsp:cNvPr id="0" name=""/>
        <dsp:cNvSpPr/>
      </dsp:nvSpPr>
      <dsp:spPr>
        <a:xfrm>
          <a:off x="3014104" y="977385"/>
          <a:ext cx="1055332" cy="67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2D3035-1BB3-CA45-985A-58F50B1CC901}">
      <dsp:nvSpPr>
        <dsp:cNvPr id="0" name=""/>
        <dsp:cNvSpPr/>
      </dsp:nvSpPr>
      <dsp:spPr>
        <a:xfrm>
          <a:off x="3131363" y="1088782"/>
          <a:ext cx="1055332" cy="670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Peripheral </a:t>
          </a:r>
        </a:p>
      </dsp:txBody>
      <dsp:txXfrm>
        <a:off x="3150991" y="1108410"/>
        <a:ext cx="1016076" cy="630879"/>
      </dsp:txXfrm>
    </dsp:sp>
    <dsp:sp modelId="{2BF205AB-9B13-0942-B1EC-66EDD51B86D4}">
      <dsp:nvSpPr>
        <dsp:cNvPr id="0" name=""/>
        <dsp:cNvSpPr/>
      </dsp:nvSpPr>
      <dsp:spPr>
        <a:xfrm>
          <a:off x="1079328" y="1954447"/>
          <a:ext cx="1055332" cy="67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40ABAA-E425-0A4A-8453-C05D137ABED8}">
      <dsp:nvSpPr>
        <dsp:cNvPr id="0" name=""/>
        <dsp:cNvSpPr/>
      </dsp:nvSpPr>
      <dsp:spPr>
        <a:xfrm>
          <a:off x="1196588" y="2065843"/>
          <a:ext cx="1055332" cy="670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Carotid bodies </a:t>
          </a:r>
        </a:p>
      </dsp:txBody>
      <dsp:txXfrm>
        <a:off x="1216216" y="2085471"/>
        <a:ext cx="1016076" cy="630879"/>
      </dsp:txXfrm>
    </dsp:sp>
    <dsp:sp modelId="{8F182590-D013-654F-8E76-C893798E5850}">
      <dsp:nvSpPr>
        <dsp:cNvPr id="0" name=""/>
        <dsp:cNvSpPr/>
      </dsp:nvSpPr>
      <dsp:spPr>
        <a:xfrm>
          <a:off x="2369179" y="1954447"/>
          <a:ext cx="1055332" cy="67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3D634-A454-D649-A4B6-BD773095F75D}">
      <dsp:nvSpPr>
        <dsp:cNvPr id="0" name=""/>
        <dsp:cNvSpPr/>
      </dsp:nvSpPr>
      <dsp:spPr>
        <a:xfrm>
          <a:off x="2486438" y="2065843"/>
          <a:ext cx="1055332" cy="670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Aortic bodies </a:t>
          </a:r>
        </a:p>
      </dsp:txBody>
      <dsp:txXfrm>
        <a:off x="2506066" y="2085471"/>
        <a:ext cx="1016076" cy="630879"/>
      </dsp:txXfrm>
    </dsp:sp>
    <dsp:sp modelId="{7B94B31E-5225-FC4A-B592-D3C1C2E9B3E8}">
      <dsp:nvSpPr>
        <dsp:cNvPr id="0" name=""/>
        <dsp:cNvSpPr/>
      </dsp:nvSpPr>
      <dsp:spPr>
        <a:xfrm>
          <a:off x="3659029" y="1954447"/>
          <a:ext cx="1055332" cy="67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512341-436C-764C-B967-376C5C39AE5E}">
      <dsp:nvSpPr>
        <dsp:cNvPr id="0" name=""/>
        <dsp:cNvSpPr/>
      </dsp:nvSpPr>
      <dsp:spPr>
        <a:xfrm>
          <a:off x="3776288" y="2065843"/>
          <a:ext cx="1055332" cy="670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Thoracic</a:t>
          </a:r>
          <a:r>
            <a:rPr lang="en-US" sz="1600" kern="1200" baseline="0" dirty="0"/>
            <a:t> arteries</a:t>
          </a:r>
          <a:endParaRPr lang="en-US" sz="1600" kern="1200" dirty="0"/>
        </a:p>
      </dsp:txBody>
      <dsp:txXfrm>
        <a:off x="3795916" y="2085471"/>
        <a:ext cx="1016076" cy="630879"/>
      </dsp:txXfrm>
    </dsp:sp>
    <dsp:sp modelId="{6B0E4358-6CE7-504C-BBF9-29699443673D}">
      <dsp:nvSpPr>
        <dsp:cNvPr id="0" name=""/>
        <dsp:cNvSpPr/>
      </dsp:nvSpPr>
      <dsp:spPr>
        <a:xfrm>
          <a:off x="4948879" y="1954447"/>
          <a:ext cx="1055332" cy="670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6A920-EA70-A749-8978-486E732AD933}">
      <dsp:nvSpPr>
        <dsp:cNvPr id="0" name=""/>
        <dsp:cNvSpPr/>
      </dsp:nvSpPr>
      <dsp:spPr>
        <a:xfrm>
          <a:off x="5066139" y="2065843"/>
          <a:ext cx="1055332" cy="670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Abdominal arteries</a:t>
          </a:r>
        </a:p>
      </dsp:txBody>
      <dsp:txXfrm>
        <a:off x="5085767" y="2085471"/>
        <a:ext cx="1016076" cy="63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A95C3-525D-4F91-BA2A-BE8EDE06AC1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05093-C804-447C-A940-865EF0339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6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7949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5898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3848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1797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9746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7695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5644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3594" algn="l" defTabSz="1015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6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40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76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05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6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177" y="3886200"/>
            <a:ext cx="9141618" cy="990600"/>
          </a:xfrm>
        </p:spPr>
        <p:txBody>
          <a:bodyPr anchor="t" anchorCtr="0"/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177" y="5124453"/>
            <a:ext cx="9141618" cy="533400"/>
          </a:xfrm>
        </p:spPr>
        <p:txBody>
          <a:bodyPr/>
          <a:lstStyle>
            <a:lvl1pPr marL="0" indent="0" algn="r">
              <a:buNone/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07949" indent="0" algn="ctr">
              <a:buNone/>
            </a:lvl2pPr>
            <a:lvl3pPr marL="1015898" indent="0" algn="ctr">
              <a:buNone/>
            </a:lvl3pPr>
            <a:lvl4pPr marL="1523848" indent="0" algn="ctr">
              <a:buNone/>
            </a:lvl4pPr>
            <a:lvl5pPr marL="2031797" indent="0" algn="ctr">
              <a:buNone/>
            </a:lvl5pPr>
            <a:lvl6pPr marL="2539746" indent="0" algn="ctr">
              <a:buNone/>
            </a:lvl6pPr>
            <a:lvl7pPr marL="3047695" indent="0" algn="ctr">
              <a:buNone/>
            </a:lvl7pPr>
            <a:lvl8pPr marL="3555644" indent="0" algn="ctr">
              <a:buNone/>
            </a:lvl8pPr>
            <a:lvl9pPr marL="4063594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2195" y="6355080"/>
            <a:ext cx="3047207" cy="365760"/>
          </a:xfrm>
        </p:spPr>
        <p:txBody>
          <a:bodyPr/>
          <a:lstStyle>
            <a:lvl1pPr>
              <a:defRPr sz="1600"/>
            </a:lvl1pPr>
          </a:lstStyle>
          <a:p>
            <a:fld id="{0913F949-505C-49A5-A9BA-5C8AA7EAB769}" type="datetime1">
              <a:rPr lang="en-US" smtClean="0"/>
              <a:t>2/24/2017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3860" y="6355080"/>
            <a:ext cx="4631754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132" y="6355080"/>
            <a:ext cx="1625177" cy="365760"/>
          </a:xfrm>
        </p:spPr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186" y="3648075"/>
            <a:ext cx="975106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1218883" y="5048250"/>
            <a:ext cx="975106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206204" y="3648075"/>
            <a:ext cx="304721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218882" y="5048250"/>
            <a:ext cx="304721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C720-DC12-44AE-9243-6BBE6FDA51AF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81"/>
            <a:ext cx="2742486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81"/>
            <a:ext cx="802431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3B9B7-EBEF-46FE-9107-5EDE3947D553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460" y="6353175"/>
            <a:ext cx="109699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454" y="6447449"/>
            <a:ext cx="190849" cy="16037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2560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99A-4B87-4D69-A7AD-2135E617C58D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460" y="1219200"/>
            <a:ext cx="10969943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971803"/>
            <a:ext cx="9141618" cy="1066800"/>
          </a:xfrm>
        </p:spPr>
        <p:txBody>
          <a:bodyPr anchor="t" anchorCtr="0"/>
          <a:lstStyle>
            <a:lvl1pPr algn="r">
              <a:buNone/>
              <a:defRPr sz="36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6753" y="4267200"/>
            <a:ext cx="9040045" cy="1143000"/>
          </a:xfrm>
        </p:spPr>
        <p:txBody>
          <a:bodyPr anchor="t" anchorCtr="0"/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2195" y="6355080"/>
            <a:ext cx="3047207" cy="365760"/>
          </a:xfrm>
        </p:spPr>
        <p:txBody>
          <a:bodyPr/>
          <a:lstStyle/>
          <a:p>
            <a:fld id="{13BCAABC-0083-4558-BD3E-E213F47F580C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3860" y="6355080"/>
            <a:ext cx="4631754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095" y="6355080"/>
            <a:ext cx="2027408" cy="365760"/>
          </a:xfrm>
        </p:spPr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8883" y="2819400"/>
            <a:ext cx="975106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18882" y="2819400"/>
            <a:ext cx="304721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60" y="228600"/>
            <a:ext cx="10969943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BD8-F43F-4F4A-9712-C32578EEC8F8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442" y="1219200"/>
            <a:ext cx="5387461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4658" y="1216155"/>
            <a:ext cx="5387461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60" y="228600"/>
            <a:ext cx="10969943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60" y="1285875"/>
            <a:ext cx="5385514" cy="685800"/>
          </a:xfrm>
          <a:noFill/>
          <a:ln>
            <a:noFill/>
          </a:ln>
        </p:spPr>
        <p:txBody>
          <a:bodyPr lIns="101590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5990" y="1295400"/>
            <a:ext cx="5387630" cy="685800"/>
          </a:xfrm>
          <a:noFill/>
          <a:ln>
            <a:noFill/>
          </a:ln>
        </p:spPr>
        <p:txBody>
          <a:bodyPr lIns="101590" anchor="b" anchorCtr="0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BD9B-FB65-4512-B226-A267B89893CD}" type="datetime1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462" y="2133600"/>
            <a:ext cx="5383397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6004" y="2133600"/>
            <a:ext cx="5383397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60" y="228600"/>
            <a:ext cx="10969943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513D-2C2F-481B-B49D-4ED5F0B98A06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454" y="6447449"/>
            <a:ext cx="190849" cy="16037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0A81-C7E1-4C84-AA25-9616F335CBC3}" type="datetime1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460" y="6353175"/>
            <a:ext cx="109699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454" y="6447449"/>
            <a:ext cx="190849" cy="16037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25" y="304800"/>
            <a:ext cx="3351927" cy="838200"/>
          </a:xfrm>
        </p:spPr>
        <p:txBody>
          <a:bodyPr anchor="b" anchorCtr="0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0625" y="1219213"/>
            <a:ext cx="3351927" cy="4843463"/>
          </a:xfrm>
        </p:spPr>
        <p:txBody>
          <a:bodyPr/>
          <a:lstStyle>
            <a:lvl1pPr marL="0" indent="0">
              <a:lnSpc>
                <a:spcPts val="2444"/>
              </a:lnSpc>
              <a:spcAft>
                <a:spcPts val="111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FE9B-C467-4500-911F-EB066E6458F3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460" y="6353175"/>
            <a:ext cx="109699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17889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454" y="6447449"/>
            <a:ext cx="190849" cy="16037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294" y="304803"/>
            <a:ext cx="7618016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60" y="500856"/>
            <a:ext cx="10969943" cy="674688"/>
          </a:xfrm>
          <a:ln>
            <a:solidFill>
              <a:schemeClr val="accent1"/>
            </a:solidFill>
          </a:ln>
        </p:spPr>
        <p:txBody>
          <a:bodyPr lIns="304770" anchor="ctr"/>
          <a:lstStyle>
            <a:lvl1pPr algn="r">
              <a:buNone/>
              <a:defRPr sz="22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60" y="1905000"/>
            <a:ext cx="10969943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67"/>
              </a:spcBef>
              <a:buNone/>
              <a:defRPr sz="36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60" y="1219200"/>
            <a:ext cx="10969943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292B-EAD1-4F54-95E3-BE47A2A44626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460" y="6353175"/>
            <a:ext cx="109699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454" y="6447449"/>
            <a:ext cx="190849" cy="16037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460" y="500856"/>
            <a:ext cx="243777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460" y="152400"/>
            <a:ext cx="10969943" cy="990600"/>
          </a:xfrm>
          <a:prstGeom prst="rect">
            <a:avLst/>
          </a:prstGeom>
        </p:spPr>
        <p:txBody>
          <a:bodyPr vert="horz" lIns="101590" tIns="50795" rIns="101590" bIns="50795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460" y="1219200"/>
            <a:ext cx="10969943" cy="4910328"/>
          </a:xfrm>
          <a:prstGeom prst="rect">
            <a:avLst/>
          </a:prstGeom>
        </p:spPr>
        <p:txBody>
          <a:bodyPr vert="horz" lIns="101590" tIns="50795" rIns="101590" bIns="50795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2195" y="6356350"/>
            <a:ext cx="3051269" cy="365760"/>
          </a:xfrm>
          <a:prstGeom prst="rect">
            <a:avLst/>
          </a:prstGeom>
        </p:spPr>
        <p:txBody>
          <a:bodyPr vert="horz" lIns="101590" tIns="50795" rIns="101590" bIns="50795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F8F8016E-CF0A-4A5A-B6EA-F667F63DFDEA}" type="datetime1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3876" y="6356350"/>
            <a:ext cx="4672382" cy="365760"/>
          </a:xfrm>
          <a:prstGeom prst="rect">
            <a:avLst/>
          </a:prstGeom>
        </p:spPr>
        <p:txBody>
          <a:bodyPr vert="horz" lIns="101590" tIns="50795" rIns="101590" bIns="50795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669" y="6356350"/>
            <a:ext cx="2640913" cy="365760"/>
          </a:xfrm>
          <a:prstGeom prst="rect">
            <a:avLst/>
          </a:prstGeom>
        </p:spPr>
        <p:txBody>
          <a:bodyPr vert="horz" lIns="101590" tIns="50795" rIns="101590" bIns="50795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460" y="6353175"/>
            <a:ext cx="109699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460" y="1143000"/>
            <a:ext cx="109699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1590" tIns="50795" rIns="101590" bIns="50795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454" y="6447449"/>
            <a:ext cx="190849" cy="16037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0" tIns="50795" rIns="101590" bIns="50795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4770" indent="-304770" algn="l" rtl="0" eaLnBrk="1" latinLnBrk="0" hangingPunct="1">
        <a:spcBef>
          <a:spcPts val="667"/>
        </a:spcBef>
        <a:buClr>
          <a:schemeClr val="accent1"/>
        </a:buClr>
        <a:buSzPct val="76000"/>
        <a:buFont typeface="Wingdings 3"/>
        <a:buChar char="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indent="-304770" algn="l" rtl="0" eaLnBrk="1" latinLnBrk="0" hangingPunct="1">
        <a:spcBef>
          <a:spcPts val="556"/>
        </a:spcBef>
        <a:buClr>
          <a:schemeClr val="accent2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14309" indent="-253975" algn="l" rtl="0" eaLnBrk="1" latinLnBrk="0" hangingPunct="1">
        <a:spcBef>
          <a:spcPts val="556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078" indent="-253975" algn="l" rtl="0" eaLnBrk="1" latinLnBrk="0" hangingPunct="1">
        <a:spcBef>
          <a:spcPts val="444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848" indent="-253975" algn="l" rtl="0" eaLnBrk="1" latinLnBrk="0" hangingPunct="1">
        <a:spcBef>
          <a:spcPts val="333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17" indent="-203180" algn="l" rtl="0" eaLnBrk="1" latinLnBrk="0" hangingPunct="1">
        <a:spcBef>
          <a:spcPts val="333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31797" indent="-203180" algn="l" rtl="0" eaLnBrk="1" latinLnBrk="0" hangingPunct="1">
        <a:spcBef>
          <a:spcPts val="333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34976" indent="-203180" algn="l" rtl="0" eaLnBrk="1" latinLnBrk="0" hangingPunct="1">
        <a:spcBef>
          <a:spcPts val="333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438156" indent="-203180" algn="l" rtl="0" eaLnBrk="1" latinLnBrk="0" hangingPunct="1">
        <a:spcBef>
          <a:spcPts val="333"/>
        </a:spcBef>
        <a:buClr>
          <a:srgbClr val="9FB8CD"/>
        </a:buClr>
        <a:buSzPct val="75000"/>
        <a:buFont typeface="Wingdings 3"/>
        <a:buChar char=""/>
        <a:defRPr kumimoji="0" lang="en-US" sz="13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7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6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5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exambuilder.com/lecture-8/exam-129878" TargetMode="External"/><Relationship Id="rId2" Type="http://schemas.openxmlformats.org/officeDocument/2006/relationships/hyperlink" Target="https://docs.google.com/document/d/1LoawAdvXBg92MWvPPuFp3LEG0jDWJYd6_cMBV_9aNww/ed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hysiology436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hyperlink" Target="https://youtu.be/cJXY3Cywrnc" TargetMode="External"/><Relationship Id="rId5" Type="http://schemas.openxmlformats.org/officeDocument/2006/relationships/diagramLayout" Target="../diagrams/layout2.xml"/><Relationship Id="rId10" Type="http://schemas.openxmlformats.org/officeDocument/2006/relationships/image" Target="../media/image6.png"/><Relationship Id="rId4" Type="http://schemas.openxmlformats.org/officeDocument/2006/relationships/diagramData" Target="../diagrams/data2.xml"/><Relationship Id="rId9" Type="http://schemas.openxmlformats.org/officeDocument/2006/relationships/hyperlink" Target="https://youtu.be/lVacrVMmJX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64" y="1839723"/>
            <a:ext cx="2257275" cy="137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209" y="2251012"/>
            <a:ext cx="7770376" cy="147002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Control of Breathing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0335" y="5183474"/>
            <a:ext cx="7481067" cy="720080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>
                <a:solidFill>
                  <a:schemeClr val="accent1">
                    <a:lumMod val="75000"/>
                  </a:schemeClr>
                </a:solidFill>
              </a:rPr>
              <a:t>Physiology Team 436 – Respiratory Block Lecture 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710919" y="3212976"/>
            <a:ext cx="6982957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C:\Users\user\AppData\Local\Microsoft\Windows\INetCache\IE\K75KFYI6\IMG_70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15" y="332656"/>
            <a:ext cx="165575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31079" y="3617729"/>
            <a:ext cx="6479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1600" dirty="0">
                <a:solidFill>
                  <a:srgbClr val="FF0000"/>
                </a:solidFill>
              </a:rPr>
              <a:t>Red: very important.</a:t>
            </a:r>
          </a:p>
          <a:p>
            <a:pPr defTabSz="914363"/>
            <a:r>
              <a:rPr lang="en-US" sz="1600" dirty="0">
                <a:solidFill>
                  <a:srgbClr val="DDE9EC">
                    <a:lumMod val="50000"/>
                  </a:srgbClr>
                </a:solidFill>
              </a:rPr>
              <a:t>Green:  Doctor’s notes.</a:t>
            </a:r>
          </a:p>
          <a:p>
            <a:pPr defTabSz="914363"/>
            <a:r>
              <a:rPr lang="en-US" sz="1600" dirty="0">
                <a:solidFill>
                  <a:srgbClr val="C76B9B"/>
                </a:solidFill>
              </a:rPr>
              <a:t>Pink:  formulas. </a:t>
            </a:r>
            <a:endParaRPr lang="en-US" sz="1600" dirty="0">
              <a:solidFill>
                <a:srgbClr val="DDE9EC">
                  <a:lumMod val="50000"/>
                </a:srgbClr>
              </a:solidFill>
            </a:endParaRPr>
          </a:p>
          <a:p>
            <a:pPr defTabSz="914363"/>
            <a:r>
              <a:rPr lang="en-US" sz="1600" dirty="0">
                <a:solidFill>
                  <a:srgbClr val="FADA7A">
                    <a:lumMod val="75000"/>
                  </a:srgbClr>
                </a:solidFill>
              </a:rPr>
              <a:t>Yellow:  numbers.</a:t>
            </a:r>
          </a:p>
          <a:p>
            <a:pPr defTabSz="914363"/>
            <a:r>
              <a:rPr lang="en-US" sz="1600" dirty="0">
                <a:solidFill>
                  <a:prstClr val="white">
                    <a:lumMod val="65000"/>
                  </a:prstClr>
                </a:solidFill>
              </a:rPr>
              <a:t>Gray: notes and explanation.</a:t>
            </a:r>
          </a:p>
        </p:txBody>
      </p: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761" y="630215"/>
            <a:ext cx="1795082" cy="10610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17961" y="6137850"/>
            <a:ext cx="4247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1000" dirty="0">
                <a:solidFill>
                  <a:prstClr val="white">
                    <a:lumMod val="65000"/>
                  </a:prstClr>
                </a:solidFill>
              </a:rPr>
              <a:t>Lecture:  If work is intended for initial studying.</a:t>
            </a:r>
          </a:p>
          <a:p>
            <a:pPr defTabSz="914363"/>
            <a:r>
              <a:rPr lang="en-US" sz="1000" dirty="0">
                <a:solidFill>
                  <a:prstClr val="white">
                    <a:lumMod val="65000"/>
                  </a:prstClr>
                </a:solidFill>
              </a:rPr>
              <a:t>Review:  If work is intended for revision.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>
                <a:solidFill>
                  <a:srgbClr val="464653"/>
                </a:solidFill>
              </a:rPr>
              <a:pPr/>
              <a:t>1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42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Cont. (Factors Affecting Respiration)</a:t>
            </a:r>
            <a:endParaRPr lang="en-US" sz="32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10</a:t>
            </a:fld>
            <a:endParaRPr lang="en-US"/>
          </a:p>
        </p:txBody>
      </p:sp>
      <p:pic>
        <p:nvPicPr>
          <p:cNvPr id="5" name="Content Placeholder 3" descr="Brain stem control of breathing.bmp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459" y="1223104"/>
            <a:ext cx="10969943" cy="5014208"/>
          </a:xfrm>
        </p:spPr>
      </p:pic>
    </p:spTree>
    <p:extLst>
      <p:ext uri="{BB962C8B-B14F-4D97-AF65-F5344CB8AC3E}">
        <p14:creationId xmlns:p14="http://schemas.microsoft.com/office/powerpoint/2010/main" val="286452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Hering</a:t>
            </a:r>
            <a:r>
              <a:rPr lang="en-US" altLang="en-US" sz="3200" dirty="0"/>
              <a:t>-Breuer Inflation Reflex</a:t>
            </a:r>
            <a:endParaRPr lang="en-US" sz="32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11</a:t>
            </a:fld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609459" y="1614759"/>
            <a:ext cx="10969943" cy="49377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When the lung becomes overstretched (tidal volume is 1L or more –</a:t>
            </a: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recall normal value: 500ml or 0.5L</a:t>
            </a:r>
            <a:r>
              <a:rPr lang="en-US" altLang="en-US" sz="2000" dirty="0">
                <a:cs typeface="Times New Roman" panose="02020603050405020304" pitchFamily="18" charset="0"/>
              </a:rPr>
              <a:t>-), stretch receptors located in the wall of bronchi and bronchioles transmit signals through vagus nerve to DRG producing an effect similar to </a:t>
            </a:r>
            <a:r>
              <a:rPr lang="en-US" altLang="en-US" sz="2000" b="1" dirty="0">
                <a:cs typeface="Times New Roman" panose="02020603050405020304" pitchFamily="18" charset="0"/>
              </a:rPr>
              <a:t>pneumotaxic center </a:t>
            </a:r>
            <a:r>
              <a:rPr lang="en-US" altLang="en-US" sz="2000" dirty="0">
                <a:cs typeface="Times New Roman" panose="02020603050405020304" pitchFamily="18" charset="0"/>
              </a:rPr>
              <a:t>stimulation: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>
                <a:cs typeface="Times New Roman" panose="02020603050405020304" pitchFamily="18" charset="0"/>
              </a:rPr>
              <a:t> Switches off  inspiratory signals and thus stops further inspiration. 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en-US" sz="2000" dirty="0">
                <a:cs typeface="Times New Roman" panose="02020603050405020304" pitchFamily="18" charset="0"/>
              </a:rPr>
              <a:t>This reflex also increases the rate of respiration as does the pneumotaxic center.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459" y="5074143"/>
            <a:ext cx="10969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Extra information from Guyton:</a:t>
            </a:r>
          </a:p>
          <a:p>
            <a:pPr algn="just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In humans the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Hering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-Breuer reflex is probably inactivated until the tidal volume increases to more than three times the normal (&gt;1.5 liters per breath). Therefore this reflex appears to be mainly a protective mechanism for preventing excess lung inflation rather than an important ingredient in normal control of ventilation.</a:t>
            </a:r>
          </a:p>
        </p:txBody>
      </p:sp>
    </p:spTree>
    <p:extLst>
      <p:ext uri="{BB962C8B-B14F-4D97-AF65-F5344CB8AC3E}">
        <p14:creationId xmlns:p14="http://schemas.microsoft.com/office/powerpoint/2010/main" val="243984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12</a:t>
            </a:fld>
            <a:endParaRPr lang="en-US"/>
          </a:p>
        </p:txBody>
      </p:sp>
      <p:sp>
        <p:nvSpPr>
          <p:cNvPr id="3" name="Text Placeholder 6"/>
          <p:cNvSpPr txBox="1">
            <a:spLocks/>
          </p:cNvSpPr>
          <p:nvPr/>
        </p:nvSpPr>
        <p:spPr>
          <a:xfrm>
            <a:off x="3609121" y="558289"/>
            <a:ext cx="2592288" cy="5542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>
            <a:lvl1pPr marL="304770" indent="-304770" algn="l" rtl="0" eaLnBrk="1" latinLnBrk="0" hangingPunct="1">
              <a:spcBef>
                <a:spcPts val="667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39" indent="-304770" algn="l" rtl="0" eaLnBrk="1" latinLnBrk="0" hangingPunct="1">
              <a:spcBef>
                <a:spcPts val="556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09" indent="-253975" algn="l" rtl="0" eaLnBrk="1" latinLnBrk="0" hangingPunct="1">
              <a:spcBef>
                <a:spcPts val="556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9078" indent="-253975" algn="l" rtl="0" eaLnBrk="1" latinLnBrk="0" hangingPunct="1">
              <a:spcBef>
                <a:spcPts val="444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23848" indent="-253975" algn="l" rtl="0" eaLnBrk="1" latinLnBrk="0" hangingPunct="1">
              <a:spcBef>
                <a:spcPts val="333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617" indent="-203180" algn="l" rtl="0" eaLnBrk="1" latinLnBrk="0" hangingPunct="1">
              <a:spcBef>
                <a:spcPts val="333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8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31797" indent="-203180" algn="l" rtl="0" eaLnBrk="1" latinLnBrk="0" hangingPunct="1">
              <a:spcBef>
                <a:spcPts val="333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34976" indent="-203180" algn="l" rtl="0" eaLnBrk="1" latinLnBrk="0" hangingPunct="1">
              <a:spcBef>
                <a:spcPts val="333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38156" indent="-203180" algn="l" rtl="0" eaLnBrk="1" latinLnBrk="0" hangingPunct="1">
              <a:spcBef>
                <a:spcPts val="333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3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  <a:defRPr/>
            </a:pPr>
            <a:r>
              <a:rPr lang="en-US" dirty="0"/>
              <a:t>Respiratory Alkalosis*</a:t>
            </a: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21259" y="558289"/>
            <a:ext cx="2645115" cy="5542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>
            <a:lvl1pPr marL="304770" indent="-304770" algn="l" rtl="0" eaLnBrk="1" latinLnBrk="0" hangingPunct="1">
              <a:spcBef>
                <a:spcPts val="667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39" indent="-304770" algn="l" rtl="0" eaLnBrk="1" latinLnBrk="0" hangingPunct="1">
              <a:spcBef>
                <a:spcPts val="556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09" indent="-253975" algn="l" rtl="0" eaLnBrk="1" latinLnBrk="0" hangingPunct="1">
              <a:spcBef>
                <a:spcPts val="556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9078" indent="-253975" algn="l" rtl="0" eaLnBrk="1" latinLnBrk="0" hangingPunct="1">
              <a:spcBef>
                <a:spcPts val="444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23848" indent="-253975" algn="l" rtl="0" eaLnBrk="1" latinLnBrk="0" hangingPunct="1">
              <a:spcBef>
                <a:spcPts val="333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617" indent="-203180" algn="l" rtl="0" eaLnBrk="1" latinLnBrk="0" hangingPunct="1">
              <a:spcBef>
                <a:spcPts val="333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8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31797" indent="-203180" algn="l" rtl="0" eaLnBrk="1" latinLnBrk="0" hangingPunct="1">
              <a:spcBef>
                <a:spcPts val="333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34976" indent="-203180" algn="l" rtl="0" eaLnBrk="1" latinLnBrk="0" hangingPunct="1">
              <a:spcBef>
                <a:spcPts val="333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38156" indent="-203180" algn="l" rtl="0" eaLnBrk="1" latinLnBrk="0" hangingPunct="1">
              <a:spcBef>
                <a:spcPts val="333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3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  <a:defRPr/>
            </a:pPr>
            <a:r>
              <a:rPr lang="en-US" dirty="0"/>
              <a:t>Respiratory Acidosis*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3609121" y="1346570"/>
            <a:ext cx="2592288" cy="3312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304770" indent="-304770" algn="l" rtl="0" eaLnBrk="1" latinLnBrk="0" hangingPunct="1">
              <a:spcBef>
                <a:spcPts val="667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09539" indent="-304770" algn="l" rtl="0" eaLnBrk="1" latinLnBrk="0" hangingPunct="1">
              <a:spcBef>
                <a:spcPts val="556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09" indent="-253975" algn="l" rtl="0" eaLnBrk="1" latinLnBrk="0" hangingPunct="1">
              <a:spcBef>
                <a:spcPts val="556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9078" indent="-253975" algn="l" rtl="0" eaLnBrk="1" latinLnBrk="0" hangingPunct="1">
              <a:spcBef>
                <a:spcPts val="444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23848" indent="-253975" algn="l" rtl="0" eaLnBrk="1" latinLnBrk="0" hangingPunct="1">
              <a:spcBef>
                <a:spcPts val="333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617" indent="-203180" algn="l" rtl="0" eaLnBrk="1" latinLnBrk="0" hangingPunct="1">
              <a:spcBef>
                <a:spcPts val="333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8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31797" indent="-203180" algn="l" rtl="0" eaLnBrk="1" latinLnBrk="0" hangingPunct="1">
              <a:spcBef>
                <a:spcPts val="333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34976" indent="-203180" algn="l" rtl="0" eaLnBrk="1" latinLnBrk="0" hangingPunct="1">
              <a:spcBef>
                <a:spcPts val="333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38156" indent="-203180" algn="l" rtl="0" eaLnBrk="1" latinLnBrk="0" hangingPunct="1">
              <a:spcBef>
                <a:spcPts val="333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3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altLang="en-US" sz="2000" dirty="0">
                <a:cs typeface="Times New Roman" pitchFamily="18" charset="0"/>
              </a:rPr>
              <a:t>Hyperventilation.</a:t>
            </a:r>
          </a:p>
          <a:p>
            <a:pPr defTabSz="914400">
              <a:defRPr/>
            </a:pPr>
            <a:r>
              <a:rPr lang="en-US" altLang="en-US" sz="2000" dirty="0">
                <a:cs typeface="Times New Roman" pitchFamily="18" charset="0"/>
              </a:rPr>
              <a:t>Excessive loss of CO</a:t>
            </a:r>
            <a:r>
              <a:rPr lang="en-US" altLang="en-US" sz="2000" baseline="-25000" dirty="0">
                <a:cs typeface="Times New Roman" pitchFamily="18" charset="0"/>
              </a:rPr>
              <a:t>2</a:t>
            </a:r>
            <a:r>
              <a:rPr lang="en-US" altLang="en-US" sz="2000" dirty="0">
                <a:cs typeface="Times New Roman" pitchFamily="18" charset="0"/>
              </a:rPr>
              <a:t>.</a:t>
            </a:r>
          </a:p>
          <a:p>
            <a:pPr lvl="1" defTabSz="914400">
              <a:defRPr/>
            </a:pPr>
            <a:r>
              <a:rPr lang="en-US" altLang="en-US" sz="2000" dirty="0">
                <a:cs typeface="Times New Roman" pitchFamily="18" charset="0"/>
              </a:rPr>
              <a:t>P</a:t>
            </a:r>
            <a:r>
              <a:rPr lang="en-US" altLang="en-US" sz="2000" baseline="-25000" dirty="0">
                <a:cs typeface="Times New Roman" pitchFamily="18" charset="0"/>
              </a:rPr>
              <a:t>CO2</a:t>
            </a:r>
            <a:r>
              <a:rPr lang="en-US" altLang="en-US" sz="2000" dirty="0">
                <a:cs typeface="Times New Roman" pitchFamily="18" charset="0"/>
              </a:rPr>
              <a:t> decreases </a:t>
            </a:r>
          </a:p>
          <a:p>
            <a:pPr marL="304769" lvl="1" indent="0" defTabSz="914400">
              <a:buNone/>
              <a:defRPr/>
            </a:pPr>
            <a:r>
              <a:rPr lang="en-US" altLang="en-US" sz="2000" dirty="0">
                <a:cs typeface="Times New Roman" pitchFamily="18" charset="0"/>
              </a:rPr>
              <a:t>(</a:t>
            </a:r>
            <a:r>
              <a:rPr lang="en-US" altLang="en-US" sz="20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35 mmHg</a:t>
            </a:r>
            <a:r>
              <a:rPr lang="en-US" altLang="en-US" sz="2000" dirty="0">
                <a:cs typeface="Times New Roman" pitchFamily="18" charset="0"/>
              </a:rPr>
              <a:t>).</a:t>
            </a:r>
          </a:p>
          <a:p>
            <a:pPr lvl="1" defTabSz="914400">
              <a:defRPr/>
            </a:pPr>
            <a:r>
              <a:rPr lang="en-US" altLang="en-US" sz="2000" dirty="0">
                <a:cs typeface="Times New Roman" pitchFamily="18" charset="0"/>
              </a:rPr>
              <a:t>pH increases.</a:t>
            </a:r>
          </a:p>
          <a:p>
            <a:pPr lvl="1" defTabSz="914400">
              <a:defRPr/>
            </a:pP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Acidity decreases</a:t>
            </a:r>
            <a:r>
              <a:rPr lang="en-US" altLang="en-US" sz="2000" dirty="0"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21259" y="1360328"/>
            <a:ext cx="2645114" cy="33112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304770" indent="-304770" algn="l" rtl="0" eaLnBrk="1" latinLnBrk="0" hangingPunct="1">
              <a:spcBef>
                <a:spcPts val="667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09539" indent="-304770" algn="l" rtl="0" eaLnBrk="1" latinLnBrk="0" hangingPunct="1">
              <a:spcBef>
                <a:spcPts val="556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309" indent="-253975" algn="l" rtl="0" eaLnBrk="1" latinLnBrk="0" hangingPunct="1">
              <a:spcBef>
                <a:spcPts val="556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9078" indent="-253975" algn="l" rtl="0" eaLnBrk="1" latinLnBrk="0" hangingPunct="1">
              <a:spcBef>
                <a:spcPts val="444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23848" indent="-253975" algn="l" rtl="0" eaLnBrk="1" latinLnBrk="0" hangingPunct="1">
              <a:spcBef>
                <a:spcPts val="333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28617" indent="-203180" algn="l" rtl="0" eaLnBrk="1" latinLnBrk="0" hangingPunct="1">
              <a:spcBef>
                <a:spcPts val="333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8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31797" indent="-203180" algn="l" rtl="0" eaLnBrk="1" latinLnBrk="0" hangingPunct="1">
              <a:spcBef>
                <a:spcPts val="333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34976" indent="-203180" algn="l" rtl="0" eaLnBrk="1" latinLnBrk="0" hangingPunct="1">
              <a:spcBef>
                <a:spcPts val="333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38156" indent="-203180" algn="l" rtl="0" eaLnBrk="1" latinLnBrk="0" hangingPunct="1">
              <a:spcBef>
                <a:spcPts val="333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3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altLang="en-US" sz="2000" dirty="0">
                <a:cs typeface="Times New Roman" pitchFamily="18" charset="0"/>
              </a:rPr>
              <a:t>Hypoventilation.</a:t>
            </a:r>
          </a:p>
          <a:p>
            <a:pPr defTabSz="914400">
              <a:defRPr/>
            </a:pPr>
            <a:r>
              <a:rPr lang="en-US" altLang="en-US" sz="2000" dirty="0">
                <a:cs typeface="Times New Roman" pitchFamily="18" charset="0"/>
              </a:rPr>
              <a:t>Accumulation of CO</a:t>
            </a:r>
            <a:r>
              <a:rPr lang="en-US" altLang="en-US" sz="2000" baseline="-25000" dirty="0">
                <a:cs typeface="Times New Roman" pitchFamily="18" charset="0"/>
              </a:rPr>
              <a:t>2 </a:t>
            </a:r>
            <a:r>
              <a:rPr lang="en-US" altLang="en-US" sz="2000" dirty="0">
                <a:cs typeface="Times New Roman" pitchFamily="18" charset="0"/>
              </a:rPr>
              <a:t>in the tissues.</a:t>
            </a:r>
          </a:p>
          <a:p>
            <a:pPr lvl="1" defTabSz="914400">
              <a:defRPr/>
            </a:pPr>
            <a:r>
              <a:rPr lang="en-US" altLang="en-US" sz="2000" dirty="0">
                <a:cs typeface="Times New Roman" pitchFamily="18" charset="0"/>
              </a:rPr>
              <a:t>P</a:t>
            </a:r>
            <a:r>
              <a:rPr lang="en-US" altLang="en-US" sz="2000" baseline="-25000" dirty="0">
                <a:cs typeface="Times New Roman" pitchFamily="18" charset="0"/>
              </a:rPr>
              <a:t>CO2</a:t>
            </a:r>
            <a:r>
              <a:rPr lang="en-US" altLang="en-US" sz="2000" dirty="0">
                <a:cs typeface="Times New Roman" pitchFamily="18" charset="0"/>
              </a:rPr>
              <a:t> increases.</a:t>
            </a:r>
          </a:p>
          <a:p>
            <a:pPr lvl="1" defTabSz="914400">
              <a:defRPr/>
            </a:pPr>
            <a:r>
              <a:rPr lang="en-US" altLang="en-US" sz="2000" dirty="0">
                <a:cs typeface="Times New Roman" pitchFamily="18" charset="0"/>
              </a:rPr>
              <a:t>pH decreases.</a:t>
            </a:r>
          </a:p>
          <a:p>
            <a:pPr lvl="1" defTabSz="914400">
              <a:defRPr/>
            </a:pP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Acidity increases.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780" y="4892967"/>
            <a:ext cx="5795629" cy="120032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Acidosis*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means an increase in Acidity or a Decrease in pH of the blood.</a:t>
            </a:r>
          </a:p>
          <a:p>
            <a:r>
              <a:rPr lang="en-US" sz="1800" dirty="0">
                <a:solidFill>
                  <a:srgbClr val="FFFF00"/>
                </a:solidFill>
              </a:rPr>
              <a:t>Alkalosis*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means a decrease in Acidity or an Increase in pH of the blood.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598468" y="307037"/>
            <a:ext cx="0" cy="58582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ject 3"/>
          <p:cNvSpPr/>
          <p:nvPr/>
        </p:nvSpPr>
        <p:spPr>
          <a:xfrm>
            <a:off x="6967679" y="1299665"/>
            <a:ext cx="2317213" cy="3361720"/>
          </a:xfrm>
          <a:custGeom>
            <a:avLst/>
            <a:gdLst/>
            <a:ahLst/>
            <a:cxnLst/>
            <a:rect l="l" t="t" r="r" b="b"/>
            <a:pathLst>
              <a:path w="4040504" h="3505200">
                <a:moveTo>
                  <a:pt x="0" y="3505200"/>
                </a:moveTo>
                <a:lnTo>
                  <a:pt x="4040124" y="3505200"/>
                </a:lnTo>
                <a:lnTo>
                  <a:pt x="4040124" y="0"/>
                </a:lnTo>
                <a:lnTo>
                  <a:pt x="0" y="0"/>
                </a:lnTo>
                <a:lnTo>
                  <a:pt x="0" y="3505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4"/>
          <p:cNvSpPr txBox="1"/>
          <p:nvPr/>
        </p:nvSpPr>
        <p:spPr>
          <a:xfrm>
            <a:off x="7073923" y="1415514"/>
            <a:ext cx="2219737" cy="3200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ct val="100000"/>
              </a:lnSpc>
              <a:buClr>
                <a:schemeClr val="accent2"/>
              </a:buClr>
              <a:buFont typeface="Wingdings" charset="2"/>
              <a:buChar char="ü"/>
              <a:tabLst>
                <a:tab pos="342265" algn="l"/>
                <a:tab pos="342900" algn="l"/>
                <a:tab pos="2040255" algn="l"/>
                <a:tab pos="3602990" algn="l"/>
              </a:tabLst>
            </a:pPr>
            <a:r>
              <a:rPr sz="1800" dirty="0">
                <a:cs typeface="Times New Roman"/>
              </a:rPr>
              <a:t>Inge</a:t>
            </a:r>
            <a:r>
              <a:rPr sz="1800" spc="5" dirty="0">
                <a:cs typeface="Times New Roman"/>
              </a:rPr>
              <a:t>s</a:t>
            </a:r>
            <a:r>
              <a:rPr sz="1800" dirty="0">
                <a:cs typeface="Times New Roman"/>
              </a:rPr>
              <a:t>tion,</a:t>
            </a:r>
            <a:r>
              <a:rPr lang="en-US" sz="1800" dirty="0">
                <a:cs typeface="Times New Roman"/>
              </a:rPr>
              <a:t> </a:t>
            </a:r>
            <a:r>
              <a:rPr sz="1800" dirty="0">
                <a:cs typeface="Times New Roman"/>
              </a:rPr>
              <a:t>infusio</a:t>
            </a:r>
            <a:r>
              <a:rPr sz="1800" spc="-15" dirty="0">
                <a:cs typeface="Times New Roman"/>
              </a:rPr>
              <a:t>n</a:t>
            </a:r>
            <a:r>
              <a:rPr sz="1800" dirty="0">
                <a:cs typeface="Times New Roman"/>
              </a:rPr>
              <a:t>,</a:t>
            </a:r>
            <a:r>
              <a:rPr lang="en-US" sz="1800" dirty="0">
                <a:cs typeface="Times New Roman"/>
              </a:rPr>
              <a:t> </a:t>
            </a:r>
            <a:r>
              <a:rPr sz="1800" dirty="0">
                <a:cs typeface="Times New Roman"/>
              </a:rPr>
              <a:t> </a:t>
            </a:r>
            <a:r>
              <a:rPr sz="1800" spc="-5" dirty="0">
                <a:cs typeface="Times New Roman"/>
              </a:rPr>
              <a:t>or</a:t>
            </a:r>
            <a:r>
              <a:rPr lang="en-US" sz="1800" dirty="0">
                <a:cs typeface="Times New Roman"/>
              </a:rPr>
              <a:t> production of fixed acid.</a:t>
            </a:r>
            <a:endParaRPr sz="1800" dirty="0">
              <a:cs typeface="Times New Roman"/>
            </a:endParaRPr>
          </a:p>
          <a:p>
            <a:pPr marL="419100" indent="-419100">
              <a:lnSpc>
                <a:spcPct val="100000"/>
              </a:lnSpc>
              <a:spcBef>
                <a:spcPts val="575"/>
              </a:spcBef>
              <a:buClr>
                <a:schemeClr val="accent2"/>
              </a:buClr>
              <a:buFont typeface="Wingdings" charset="2"/>
              <a:buChar char="ü"/>
              <a:tabLst>
                <a:tab pos="419100" algn="l"/>
                <a:tab pos="419734" algn="l"/>
              </a:tabLst>
            </a:pPr>
            <a:r>
              <a:rPr lang="en-US" sz="1800" spc="-5" dirty="0">
                <a:cs typeface="Times New Roman"/>
              </a:rPr>
              <a:t>D</a:t>
            </a:r>
            <a:r>
              <a:rPr sz="1800" spc="-5" dirty="0">
                <a:cs typeface="Times New Roman"/>
              </a:rPr>
              <a:t>ecreased renal excretion</a:t>
            </a:r>
            <a:r>
              <a:rPr sz="1800" spc="80" dirty="0">
                <a:cs typeface="Times New Roman"/>
              </a:rPr>
              <a:t> </a:t>
            </a:r>
            <a:r>
              <a:rPr sz="1800" dirty="0">
                <a:cs typeface="Times New Roman"/>
              </a:rPr>
              <a:t>of</a:t>
            </a:r>
          </a:p>
          <a:p>
            <a:pPr marL="342900">
              <a:lnSpc>
                <a:spcPct val="100000"/>
              </a:lnSpc>
              <a:buClr>
                <a:schemeClr val="accent2"/>
              </a:buClr>
            </a:pPr>
            <a:r>
              <a:rPr sz="1800" dirty="0">
                <a:cs typeface="Times New Roman"/>
              </a:rPr>
              <a:t>hydrogen</a:t>
            </a:r>
            <a:r>
              <a:rPr sz="1800" spc="-105" dirty="0">
                <a:cs typeface="Times New Roman"/>
              </a:rPr>
              <a:t> </a:t>
            </a:r>
            <a:r>
              <a:rPr sz="1800" dirty="0">
                <a:cs typeface="Times New Roman"/>
              </a:rPr>
              <a:t>ions.</a:t>
            </a:r>
          </a:p>
          <a:p>
            <a:pPr marL="342900" indent="-342900">
              <a:lnSpc>
                <a:spcPct val="100000"/>
              </a:lnSpc>
              <a:spcBef>
                <a:spcPts val="575"/>
              </a:spcBef>
              <a:buClr>
                <a:schemeClr val="accent2"/>
              </a:buClr>
              <a:buFont typeface="Wingdings" charset="2"/>
              <a:buChar char="ü"/>
              <a:tabLst>
                <a:tab pos="342900" algn="l"/>
              </a:tabLst>
            </a:pPr>
            <a:r>
              <a:rPr lang="en-US" sz="1800" dirty="0">
                <a:cs typeface="Times New Roman"/>
              </a:rPr>
              <a:t>L</a:t>
            </a:r>
            <a:r>
              <a:rPr sz="1800" dirty="0">
                <a:cs typeface="Times New Roman"/>
              </a:rPr>
              <a:t>oss of</a:t>
            </a:r>
            <a:r>
              <a:rPr lang="en-US" sz="1800" dirty="0">
                <a:cs typeface="Times New Roman"/>
              </a:rPr>
              <a:t> </a:t>
            </a:r>
            <a:r>
              <a:rPr sz="1800" spc="-5" dirty="0">
                <a:cs typeface="Times New Roman"/>
              </a:rPr>
              <a:t>bicarbonate </a:t>
            </a:r>
            <a:r>
              <a:rPr sz="1800" spc="-10" dirty="0">
                <a:cs typeface="Times New Roman"/>
              </a:rPr>
              <a:t>or </a:t>
            </a:r>
            <a:r>
              <a:rPr sz="1800" dirty="0">
                <a:cs typeface="Times New Roman"/>
              </a:rPr>
              <a:t>other  bases from the </a:t>
            </a:r>
            <a:r>
              <a:rPr sz="1800" spc="-5" dirty="0">
                <a:cs typeface="Times New Roman"/>
              </a:rPr>
              <a:t>extracellular  compartment</a:t>
            </a:r>
            <a:r>
              <a:rPr lang="en-US" sz="1800" spc="-5" dirty="0">
                <a:cs typeface="Times New Roman"/>
              </a:rPr>
              <a:t>.</a:t>
            </a:r>
            <a:endParaRPr sz="1800" dirty="0">
              <a:cs typeface="Times New Roman"/>
            </a:endParaRPr>
          </a:p>
        </p:txBody>
      </p:sp>
      <p:sp>
        <p:nvSpPr>
          <p:cNvPr id="15" name="object 8"/>
          <p:cNvSpPr/>
          <p:nvPr/>
        </p:nvSpPr>
        <p:spPr>
          <a:xfrm>
            <a:off x="9548675" y="1283222"/>
            <a:ext cx="2354084" cy="3388355"/>
          </a:xfrm>
          <a:custGeom>
            <a:avLst/>
            <a:gdLst/>
            <a:ahLst/>
            <a:cxnLst/>
            <a:rect l="l" t="t" r="r" b="b"/>
            <a:pathLst>
              <a:path w="4041775" h="3581400">
                <a:moveTo>
                  <a:pt x="0" y="3581400"/>
                </a:moveTo>
                <a:lnTo>
                  <a:pt x="4041647" y="3581400"/>
                </a:lnTo>
                <a:lnTo>
                  <a:pt x="4041647" y="0"/>
                </a:lnTo>
                <a:lnTo>
                  <a:pt x="0" y="0"/>
                </a:lnTo>
                <a:lnTo>
                  <a:pt x="0" y="3581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9"/>
          <p:cNvSpPr txBox="1"/>
          <p:nvPr/>
        </p:nvSpPr>
        <p:spPr>
          <a:xfrm>
            <a:off x="9724680" y="1403801"/>
            <a:ext cx="2014422" cy="2962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chemeClr val="accent2"/>
              </a:buClr>
              <a:buFont typeface="Wingdings" charset="2"/>
              <a:buChar char="ü"/>
              <a:tabLst>
                <a:tab pos="354965" algn="l"/>
                <a:tab pos="355600" algn="l"/>
              </a:tabLst>
            </a:pPr>
            <a:r>
              <a:rPr sz="1800" spc="-15" dirty="0">
                <a:cs typeface="Calibri"/>
              </a:rPr>
              <a:t>Excessive </a:t>
            </a:r>
            <a:r>
              <a:rPr sz="1800" spc="-5" dirty="0">
                <a:cs typeface="Calibri"/>
              </a:rPr>
              <a:t>loss of</a:t>
            </a:r>
            <a:r>
              <a:rPr sz="1800" spc="-30" dirty="0">
                <a:cs typeface="Calibri"/>
              </a:rPr>
              <a:t> </a:t>
            </a:r>
            <a:r>
              <a:rPr sz="1800" spc="-20" dirty="0">
                <a:cs typeface="Calibri"/>
              </a:rPr>
              <a:t>fixed</a:t>
            </a:r>
            <a:r>
              <a:rPr lang="en-US" sz="1800" dirty="0">
                <a:cs typeface="Calibri"/>
              </a:rPr>
              <a:t> </a:t>
            </a:r>
            <a:r>
              <a:rPr sz="1800" spc="-5" dirty="0">
                <a:cs typeface="Calibri"/>
              </a:rPr>
              <a:t>acids </a:t>
            </a:r>
            <a:r>
              <a:rPr sz="1800" spc="-20" dirty="0">
                <a:cs typeface="Calibri"/>
              </a:rPr>
              <a:t>from </a:t>
            </a:r>
            <a:r>
              <a:rPr sz="1800" spc="-5" dirty="0">
                <a:cs typeface="Calibri"/>
              </a:rPr>
              <a:t>the</a:t>
            </a:r>
            <a:r>
              <a:rPr sz="1800" spc="-20" dirty="0">
                <a:cs typeface="Calibri"/>
              </a:rPr>
              <a:t> </a:t>
            </a:r>
            <a:r>
              <a:rPr sz="1800" spc="-10" dirty="0">
                <a:cs typeface="Calibri"/>
              </a:rPr>
              <a:t>body</a:t>
            </a:r>
            <a:r>
              <a:rPr lang="en-US" sz="1800" spc="-10" dirty="0">
                <a:cs typeface="Calibri"/>
              </a:rPr>
              <a:t>.</a:t>
            </a:r>
            <a:endParaRPr sz="1800" dirty="0">
              <a:cs typeface="Calibri"/>
            </a:endParaRPr>
          </a:p>
          <a:p>
            <a:pPr marL="355600" marR="5080" indent="-342900">
              <a:spcBef>
                <a:spcPts val="670"/>
              </a:spcBef>
              <a:buClr>
                <a:schemeClr val="accent2"/>
              </a:buClr>
              <a:buFont typeface="Wingdings" charset="2"/>
              <a:buChar char="ü"/>
              <a:tabLst>
                <a:tab pos="354965" algn="l"/>
                <a:tab pos="355600" algn="l"/>
              </a:tabLst>
            </a:pPr>
            <a:r>
              <a:rPr sz="1800" spc="-10" dirty="0">
                <a:cs typeface="Calibri"/>
              </a:rPr>
              <a:t>Ingestion, infusion, or  </a:t>
            </a:r>
            <a:r>
              <a:rPr sz="1800" spc="-20" dirty="0">
                <a:cs typeface="Calibri"/>
              </a:rPr>
              <a:t>excessive </a:t>
            </a:r>
            <a:r>
              <a:rPr sz="1800" spc="-10" dirty="0">
                <a:cs typeface="Calibri"/>
              </a:rPr>
              <a:t>renal  reabsorption </a:t>
            </a:r>
            <a:r>
              <a:rPr sz="1800" spc="-5" dirty="0">
                <a:cs typeface="Calibri"/>
              </a:rPr>
              <a:t>of </a:t>
            </a:r>
            <a:r>
              <a:rPr sz="1800" spc="-10" dirty="0">
                <a:cs typeface="Calibri"/>
              </a:rPr>
              <a:t>bases  </a:t>
            </a:r>
            <a:r>
              <a:rPr sz="1800" spc="-5" dirty="0">
                <a:cs typeface="Calibri"/>
              </a:rPr>
              <a:t>such as</a:t>
            </a:r>
            <a:r>
              <a:rPr sz="1800" spc="-60" dirty="0">
                <a:cs typeface="Calibri"/>
              </a:rPr>
              <a:t> </a:t>
            </a:r>
            <a:r>
              <a:rPr sz="1800" spc="-10" dirty="0">
                <a:cs typeface="Calibri"/>
              </a:rPr>
              <a:t>bicarbonate</a:t>
            </a:r>
            <a:r>
              <a:rPr lang="en-US" sz="1800" spc="-10" dirty="0">
                <a:cs typeface="Calibri"/>
              </a:rPr>
              <a:t>.</a:t>
            </a:r>
            <a:endParaRPr sz="1800" dirty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chemeClr val="accent2"/>
              </a:buClr>
              <a:buFont typeface="Wingdings" charset="2"/>
              <a:buChar char="ü"/>
              <a:tabLst>
                <a:tab pos="354965" algn="l"/>
                <a:tab pos="355600" algn="l"/>
              </a:tabLst>
            </a:pPr>
            <a:r>
              <a:rPr sz="1800" spc="-5" dirty="0">
                <a:cs typeface="Times New Roman"/>
              </a:rPr>
              <a:t>pH</a:t>
            </a:r>
            <a:r>
              <a:rPr sz="1800" spc="-70" dirty="0">
                <a:cs typeface="Times New Roman"/>
              </a:rPr>
              <a:t> </a:t>
            </a:r>
            <a:r>
              <a:rPr sz="1800" spc="-5" dirty="0">
                <a:cs typeface="Times New Roman"/>
              </a:rPr>
              <a:t>increases.</a:t>
            </a:r>
            <a:endParaRPr sz="1800" dirty="0">
              <a:cs typeface="Times New Roman"/>
            </a:endParaRPr>
          </a:p>
        </p:txBody>
      </p:sp>
      <p:sp>
        <p:nvSpPr>
          <p:cNvPr id="17" name="object 10"/>
          <p:cNvSpPr txBox="1"/>
          <p:nvPr/>
        </p:nvSpPr>
        <p:spPr>
          <a:xfrm>
            <a:off x="6967679" y="4839748"/>
            <a:ext cx="4935079" cy="1253548"/>
          </a:xfrm>
          <a:prstGeom prst="rect">
            <a:avLst/>
          </a:prstGeom>
          <a:ln w="25908">
            <a:solidFill>
              <a:srgbClr val="C0504D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5"/>
              </a:spcBef>
            </a:pPr>
            <a:r>
              <a:rPr sz="1600" spc="-5" dirty="0">
                <a:cs typeface="Calibri"/>
              </a:rPr>
              <a:t>The </a:t>
            </a:r>
            <a:r>
              <a:rPr sz="1600" spc="-20" dirty="0">
                <a:cs typeface="Calibri"/>
              </a:rPr>
              <a:t>respiratory </a:t>
            </a:r>
            <a:r>
              <a:rPr sz="1600" spc="-30" dirty="0">
                <a:cs typeface="Calibri"/>
              </a:rPr>
              <a:t>system </a:t>
            </a:r>
            <a:r>
              <a:rPr sz="1600" spc="-10" dirty="0">
                <a:cs typeface="Calibri"/>
              </a:rPr>
              <a:t>can </a:t>
            </a:r>
            <a:r>
              <a:rPr sz="1600" spc="-15" dirty="0">
                <a:cs typeface="Calibri"/>
              </a:rPr>
              <a:t>compensate </a:t>
            </a:r>
            <a:r>
              <a:rPr sz="1600" spc="-25" dirty="0">
                <a:cs typeface="Calibri"/>
              </a:rPr>
              <a:t>for</a:t>
            </a:r>
            <a:r>
              <a:rPr sz="1600" spc="125" dirty="0">
                <a:cs typeface="Calibri"/>
              </a:rPr>
              <a:t> </a:t>
            </a:r>
            <a:r>
              <a:rPr sz="1600" spc="-10" dirty="0">
                <a:cs typeface="Calibri"/>
              </a:rPr>
              <a:t>metabolic</a:t>
            </a:r>
            <a:r>
              <a:rPr lang="en-US" sz="1600" dirty="0">
                <a:cs typeface="Calibri"/>
              </a:rPr>
              <a:t> </a:t>
            </a:r>
            <a:r>
              <a:rPr sz="1600" spc="-5" dirty="0">
                <a:cs typeface="Calibri"/>
              </a:rPr>
              <a:t>acidosis or </a:t>
            </a:r>
            <a:r>
              <a:rPr sz="1600" spc="-10" dirty="0">
                <a:cs typeface="Calibri"/>
              </a:rPr>
              <a:t>alkalosis </a:t>
            </a:r>
            <a:r>
              <a:rPr sz="1600" spc="-15" dirty="0">
                <a:cs typeface="Calibri"/>
              </a:rPr>
              <a:t>by </a:t>
            </a:r>
            <a:r>
              <a:rPr sz="1600" spc="-10" dirty="0">
                <a:solidFill>
                  <a:srgbClr val="FF0000"/>
                </a:solidFill>
                <a:cs typeface="Calibri"/>
              </a:rPr>
              <a:t>altering alveolar</a:t>
            </a:r>
            <a:r>
              <a:rPr sz="1600" spc="105" dirty="0">
                <a:solidFill>
                  <a:srgbClr val="FF0000"/>
                </a:solidFill>
                <a:cs typeface="Calibri"/>
              </a:rPr>
              <a:t> </a:t>
            </a:r>
            <a:r>
              <a:rPr sz="1600" spc="-15" dirty="0">
                <a:solidFill>
                  <a:srgbClr val="FF0000"/>
                </a:solidFill>
                <a:cs typeface="Calibri"/>
              </a:rPr>
              <a:t>ventilation</a:t>
            </a:r>
            <a:r>
              <a:rPr lang="en-US" sz="1600" spc="-15" dirty="0">
                <a:solidFill>
                  <a:srgbClr val="FF0000"/>
                </a:solidFill>
                <a:cs typeface="Calibri"/>
              </a:rPr>
              <a:t>.</a:t>
            </a:r>
          </a:p>
          <a:p>
            <a:pPr marL="77470">
              <a:lnSpc>
                <a:spcPct val="100000"/>
              </a:lnSpc>
              <a:spcBef>
                <a:spcPts val="75"/>
              </a:spcBef>
            </a:pPr>
            <a:r>
              <a:rPr lang="en-US" sz="1600" spc="-15" dirty="0">
                <a:solidFill>
                  <a:schemeClr val="bg2">
                    <a:lumMod val="50000"/>
                  </a:schemeClr>
                </a:solidFill>
                <a:cs typeface="Calibri"/>
              </a:rPr>
              <a:t>If the patient has ACIDOSIS the respiratory system will respond by HYPERVENTILATION, if he has ALKALOSIS  the response will be HYPOVENTILATION.</a:t>
            </a:r>
            <a:endParaRPr sz="1600" dirty="0">
              <a:solidFill>
                <a:schemeClr val="bg2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6967680" y="562874"/>
            <a:ext cx="2317212" cy="5542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>
            <a:lvl1pPr marL="304770" indent="-304770" algn="l" rtl="0" eaLnBrk="1" latinLnBrk="0" hangingPunct="1">
              <a:spcBef>
                <a:spcPts val="667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39" indent="-304770" algn="l" rtl="0" eaLnBrk="1" latinLnBrk="0" hangingPunct="1">
              <a:spcBef>
                <a:spcPts val="556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09" indent="-253975" algn="l" rtl="0" eaLnBrk="1" latinLnBrk="0" hangingPunct="1">
              <a:spcBef>
                <a:spcPts val="556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9078" indent="-253975" algn="l" rtl="0" eaLnBrk="1" latinLnBrk="0" hangingPunct="1">
              <a:spcBef>
                <a:spcPts val="444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23848" indent="-253975" algn="l" rtl="0" eaLnBrk="1" latinLnBrk="0" hangingPunct="1">
              <a:spcBef>
                <a:spcPts val="333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617" indent="-203180" algn="l" rtl="0" eaLnBrk="1" latinLnBrk="0" hangingPunct="1">
              <a:spcBef>
                <a:spcPts val="333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8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31797" indent="-203180" algn="l" rtl="0" eaLnBrk="1" latinLnBrk="0" hangingPunct="1">
              <a:spcBef>
                <a:spcPts val="333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34976" indent="-203180" algn="l" rtl="0" eaLnBrk="1" latinLnBrk="0" hangingPunct="1">
              <a:spcBef>
                <a:spcPts val="333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38156" indent="-203180" algn="l" rtl="0" eaLnBrk="1" latinLnBrk="0" hangingPunct="1">
              <a:spcBef>
                <a:spcPts val="333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3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  <a:defRPr/>
            </a:pPr>
            <a:r>
              <a:rPr lang="en-US"/>
              <a:t>Metabolic Acidosis</a:t>
            </a:r>
            <a:r>
              <a:rPr lang="en-US" dirty="0"/>
              <a:t>*</a:t>
            </a:r>
          </a:p>
        </p:txBody>
      </p:sp>
      <p:sp>
        <p:nvSpPr>
          <p:cNvPr id="20" name="Text Placeholder 6"/>
          <p:cNvSpPr txBox="1">
            <a:spLocks/>
          </p:cNvSpPr>
          <p:nvPr/>
        </p:nvSpPr>
        <p:spPr>
          <a:xfrm>
            <a:off x="9548674" y="559571"/>
            <a:ext cx="2354084" cy="5542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>
            <a:lvl1pPr marL="304770" indent="-304770" algn="l" rtl="0" eaLnBrk="1" latinLnBrk="0" hangingPunct="1">
              <a:spcBef>
                <a:spcPts val="667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539" indent="-304770" algn="l" rtl="0" eaLnBrk="1" latinLnBrk="0" hangingPunct="1">
              <a:spcBef>
                <a:spcPts val="556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09" indent="-253975" algn="l" rtl="0" eaLnBrk="1" latinLnBrk="0" hangingPunct="1">
              <a:spcBef>
                <a:spcPts val="556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19078" indent="-253975" algn="l" rtl="0" eaLnBrk="1" latinLnBrk="0" hangingPunct="1">
              <a:spcBef>
                <a:spcPts val="444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23848" indent="-253975" algn="l" rtl="0" eaLnBrk="1" latinLnBrk="0" hangingPunct="1">
              <a:spcBef>
                <a:spcPts val="333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617" indent="-203180" algn="l" rtl="0" eaLnBrk="1" latinLnBrk="0" hangingPunct="1">
              <a:spcBef>
                <a:spcPts val="333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8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31797" indent="-203180" algn="l" rtl="0" eaLnBrk="1" latinLnBrk="0" hangingPunct="1">
              <a:spcBef>
                <a:spcPts val="333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34976" indent="-203180" algn="l" rtl="0" eaLnBrk="1" latinLnBrk="0" hangingPunct="1">
              <a:spcBef>
                <a:spcPts val="333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38156" indent="-203180" algn="l" rtl="0" eaLnBrk="1" latinLnBrk="0" hangingPunct="1">
              <a:spcBef>
                <a:spcPts val="333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3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  <a:defRPr/>
            </a:pPr>
            <a:r>
              <a:rPr lang="en-US"/>
              <a:t>Metabolic Alkalosis</a:t>
            </a:r>
            <a:r>
              <a:rPr lang="en-US" dirty="0"/>
              <a:t>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00764" y="4726"/>
            <a:ext cx="2888061" cy="30777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ONLY </a:t>
            </a:r>
            <a:r>
              <a:rPr lang="en-US" sz="1400" b="1" u="sng"/>
              <a:t>IN FEMALES</a:t>
            </a:r>
            <a:r>
              <a:rPr lang="en-US" sz="1400" b="1" u="sng" dirty="0"/>
              <a:t>’ SLIDES </a:t>
            </a:r>
          </a:p>
        </p:txBody>
      </p:sp>
    </p:spTree>
    <p:extLst>
      <p:ext uri="{BB962C8B-B14F-4D97-AF65-F5344CB8AC3E}">
        <p14:creationId xmlns:p14="http://schemas.microsoft.com/office/powerpoint/2010/main" val="891785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Cont.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(Extra Images: to help you remember)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0" y="1508198"/>
            <a:ext cx="5418700" cy="44395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27" y="1509762"/>
            <a:ext cx="5418700" cy="443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2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270" y="3789040"/>
            <a:ext cx="10969943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Link to Editing File </a:t>
            </a:r>
            <a:br>
              <a:rPr lang="en-US" sz="2000" b="1" dirty="0">
                <a:solidFill>
                  <a:schemeClr val="bg2">
                    <a:lumMod val="50000"/>
                  </a:schemeClr>
                </a:solidFill>
                <a:hlinkClick r:id="rId2"/>
              </a:rPr>
            </a:br>
            <a:r>
              <a:rPr lang="en-US" sz="2000" dirty="0"/>
              <a:t>(Please be sure to check this file frequently for any edits or updates on all of our lectures.)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>
                <a:solidFill>
                  <a:srgbClr val="464653"/>
                </a:solidFill>
              </a:rPr>
              <a:pPr/>
              <a:t>14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240" y="5445241"/>
            <a:ext cx="6623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600" u="sng" dirty="0">
                <a:solidFill>
                  <a:srgbClr val="464653"/>
                </a:solidFill>
              </a:rPr>
              <a:t>References: 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64653"/>
                </a:solidFill>
              </a:rPr>
              <a:t>Girls’ and boys’ slides.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64653"/>
                </a:solidFill>
              </a:rPr>
              <a:t>Guyton and Hall Textbook of Medical Physiology (Thirteenth Edition.)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782907" y="3212976"/>
            <a:ext cx="6526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09449" y="152400"/>
            <a:ext cx="10969943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dirty="0">
                <a:solidFill>
                  <a:srgbClr val="464653"/>
                </a:solidFill>
              </a:rPr>
              <a:t>Quiz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"/>
          </p:nvPr>
        </p:nvSpPr>
        <p:spPr>
          <a:xfrm>
            <a:off x="603638" y="2060848"/>
            <a:ext cx="10969943" cy="553616"/>
          </a:xfrm>
        </p:spPr>
        <p:txBody>
          <a:bodyPr>
            <a:noAutofit/>
          </a:bodyPr>
          <a:lstStyle/>
          <a:p>
            <a:pPr fontAlgn="ctr"/>
            <a:r>
              <a:rPr lang="en-US" sz="2400" dirty="0">
                <a:solidFill>
                  <a:srgbClr val="D85F7F"/>
                </a:solidFill>
                <a:latin typeface="inherit" charset="0"/>
                <a:hlinkClick r:id="rId3"/>
              </a:rPr>
              <a:t>https://www.onlineexambuilder.com/lecture-8/exam-129878</a:t>
            </a:r>
            <a:endParaRPr lang="en-US" sz="2400" dirty="0">
              <a:latin typeface="inheri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917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025" y="0"/>
            <a:ext cx="8227457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Thank you!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6079" y="4385090"/>
            <a:ext cx="3167527" cy="1708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DDE9EC">
                    <a:lumMod val="50000"/>
                  </a:srgbClr>
                </a:solidFill>
              </a:rPr>
              <a:t>Contact us: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DDE9EC">
                    <a:lumMod val="75000"/>
                  </a:srgbClr>
                </a:solidFill>
                <a:hlinkClick r:id="rId3"/>
              </a:rPr>
              <a:t>Physiology436@gmail.com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@Physiology436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600" b="1" dirty="0">
              <a:solidFill>
                <a:srgbClr val="DDE9EC">
                  <a:lumMod val="75000"/>
                </a:srgb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600" b="1" dirty="0">
              <a:solidFill>
                <a:srgbClr val="DDE9EC">
                  <a:lumMod val="75000"/>
                </a:srgb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600" b="1" dirty="0">
              <a:solidFill>
                <a:srgbClr val="DDE9EC">
                  <a:lumMod val="75000"/>
                </a:srgb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DDE9EC">
                  <a:lumMod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388" y="2451761"/>
            <a:ext cx="4491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20000"/>
              </a:spcBef>
            </a:pPr>
            <a:r>
              <a:rPr lang="en-US" sz="2800" b="1" dirty="0">
                <a:solidFill>
                  <a:srgbClr val="DDE9EC">
                    <a:lumMod val="50000"/>
                  </a:srgbClr>
                </a:solidFill>
              </a:rPr>
              <a:t>The Physiology 436 Team: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26079" y="3200769"/>
            <a:ext cx="2015699" cy="1149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900" b="1" dirty="0">
                <a:solidFill>
                  <a:srgbClr val="DDE9EC">
                    <a:lumMod val="50000"/>
                  </a:srgbClr>
                </a:solidFill>
              </a:rPr>
              <a:t>Team Leaders: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DDE9EC">
                    <a:lumMod val="75000"/>
                  </a:srgbClr>
                </a:solidFill>
              </a:rPr>
              <a:t>Qaiss  Almuhaideb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DDE9EC">
                    <a:lumMod val="75000"/>
                  </a:srgbClr>
                </a:solidFill>
              </a:rPr>
              <a:t>Lulwah Alshiha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DDE9EC">
                  <a:lumMod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>
                <a:solidFill>
                  <a:srgbClr val="464653"/>
                </a:solidFill>
              </a:rPr>
              <a:pPr/>
              <a:t>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63019" y="1735769"/>
            <a:ext cx="822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ar-SA" sz="1800" dirty="0">
                <a:solidFill>
                  <a:srgbClr val="DDE9EC">
                    <a:lumMod val="75000"/>
                  </a:srgbClr>
                </a:solidFill>
                <a:latin typeface="ArialMT" charset="0"/>
              </a:rPr>
              <a:t>اعمل لترسم بسمة، اعمل لتمسح دمعة، اعمل و أنت تعلم أن الله لا يضيع أجر من أحسن عملا.</a:t>
            </a: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98071" y="3200772"/>
            <a:ext cx="2879569" cy="1155178"/>
          </a:xfrm>
          <a:prstGeom prst="rect">
            <a:avLst/>
          </a:prstGeom>
        </p:spPr>
        <p:txBody>
          <a:bodyPr wrap="square" lIns="101590" tIns="50795" rIns="101590" bIns="50795">
            <a:spAutoFit/>
          </a:bodyPr>
          <a:lstStyle/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Male Members:</a:t>
            </a: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Faisal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Alfawaz</a:t>
            </a: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Faris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Alnafeesah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Omar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albabteen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15" name="Rectangle 8"/>
          <p:cNvSpPr/>
          <p:nvPr/>
        </p:nvSpPr>
        <p:spPr>
          <a:xfrm>
            <a:off x="765824" y="3198579"/>
            <a:ext cx="2879569" cy="1709176"/>
          </a:xfrm>
          <a:prstGeom prst="rect">
            <a:avLst/>
          </a:prstGeom>
        </p:spPr>
        <p:txBody>
          <a:bodyPr wrap="square" lIns="101590" tIns="50795" rIns="101590" bIns="50795">
            <a:spAutoFit/>
          </a:bodyPr>
          <a:lstStyle/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Female Members:</a:t>
            </a: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Allulu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Alsulayhem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Najd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Altheeb</a:t>
            </a: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Ghada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Alhadlaq</a:t>
            </a: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Ghada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Alskait</a:t>
            </a: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  <a:p>
            <a:pPr fontAlgn="t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Heba</a:t>
            </a:r>
            <a:r>
              <a:rPr lang="en-US" sz="1800" dirty="0">
                <a:solidFill>
                  <a:srgbClr val="DDE9EC">
                    <a:lumMod val="75000"/>
                  </a:srgbClr>
                </a:solidFill>
              </a:rPr>
              <a:t> </a:t>
            </a:r>
            <a:r>
              <a:rPr lang="en-US" sz="1800" dirty="0" err="1">
                <a:solidFill>
                  <a:srgbClr val="DDE9EC">
                    <a:lumMod val="75000"/>
                  </a:srgbClr>
                </a:solidFill>
              </a:rPr>
              <a:t>Alnasser</a:t>
            </a:r>
            <a:endParaRPr lang="en-US" sz="1800" dirty="0">
              <a:solidFill>
                <a:srgbClr val="DDE9E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460" y="1648421"/>
            <a:ext cx="10969943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By the end of this lecture you should be able to</a:t>
            </a:r>
            <a:r>
              <a:rPr lang="en-US" sz="2000"/>
              <a:t>: 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/>
              <a:t>Understand the role of the medulla oblongata in determining the basic pattern of respiratory activity.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/>
              <a:t>List some factors that can modify the basic breathing pattern e.g. </a:t>
            </a:r>
          </a:p>
          <a:p>
            <a:pPr marL="0" indent="0" algn="just">
              <a:buNone/>
            </a:pPr>
            <a:r>
              <a:rPr lang="en-US" sz="2000" dirty="0"/>
              <a:t>A- The </a:t>
            </a:r>
            <a:r>
              <a:rPr lang="en-US" sz="2000" dirty="0" err="1"/>
              <a:t>Hering</a:t>
            </a:r>
            <a:r>
              <a:rPr lang="en-US" sz="2000" dirty="0"/>
              <a:t>-Breuer reflexes</a:t>
            </a:r>
          </a:p>
          <a:p>
            <a:pPr marL="0" indent="0" algn="just">
              <a:buNone/>
            </a:pPr>
            <a:r>
              <a:rPr lang="en-US" sz="2000" dirty="0"/>
              <a:t>B- The proprioceptor reflexes</a:t>
            </a:r>
          </a:p>
          <a:p>
            <a:pPr marL="0" indent="0" algn="just">
              <a:buNone/>
            </a:pPr>
            <a:r>
              <a:rPr lang="en-US" sz="2000" dirty="0"/>
              <a:t>C- The protective reflexes, like the irritant, and the J-receptors.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/>
              <a:t>Understand the respiratory consequences of changing PO2 , PCO2 , and PH.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/>
              <a:t>Describe the locations and roles of the peripheral and central chemoreceptors.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/>
              <a:t> Compare and contrast metabolic and respiratory acidosis and metabolic and respiratory alkalosis</a:t>
            </a:r>
          </a:p>
        </p:txBody>
      </p:sp>
    </p:spTree>
    <p:extLst>
      <p:ext uri="{BB962C8B-B14F-4D97-AF65-F5344CB8AC3E}">
        <p14:creationId xmlns:p14="http://schemas.microsoft.com/office/powerpoint/2010/main" val="77130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Controls of Rate and Depth of Respiration 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609460" y="1397406"/>
            <a:ext cx="10969943" cy="493776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200" dirty="0"/>
              <a:t>Arterial PO2</a:t>
            </a:r>
          </a:p>
          <a:p>
            <a:pPr lvl="1" algn="just"/>
            <a:r>
              <a:rPr lang="en-US" altLang="en-US" sz="2200" dirty="0">
                <a:solidFill>
                  <a:schemeClr val="tx1"/>
                </a:solidFill>
              </a:rPr>
              <a:t>When PO2 is </a:t>
            </a:r>
            <a:r>
              <a:rPr lang="en-US" altLang="en-US" sz="2200" u="sng" dirty="0">
                <a:solidFill>
                  <a:schemeClr val="tx1"/>
                </a:solidFill>
              </a:rPr>
              <a:t>VERY</a:t>
            </a:r>
            <a:r>
              <a:rPr lang="en-US" altLang="en-US" sz="2200" dirty="0">
                <a:solidFill>
                  <a:schemeClr val="tx1"/>
                </a:solidFill>
              </a:rPr>
              <a:t> low (Hypoxia), ventilation increases.</a:t>
            </a:r>
          </a:p>
          <a:p>
            <a:pPr lvl="1" algn="just"/>
            <a:endParaRPr lang="en-US" altLang="en-US" sz="22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Arterial PCO2</a:t>
            </a:r>
          </a:p>
          <a:p>
            <a:pPr lvl="1" algn="just"/>
            <a:r>
              <a:rPr lang="en-US" altLang="en-US" sz="2200" dirty="0">
                <a:solidFill>
                  <a:srgbClr val="FF0000"/>
                </a:solidFill>
              </a:rPr>
              <a:t>The most important regulator of ventilation is </a:t>
            </a:r>
            <a:r>
              <a:rPr lang="en-US" altLang="en-US" sz="2200" dirty="0">
                <a:solidFill>
                  <a:schemeClr val="tx1"/>
                </a:solidFill>
              </a:rPr>
              <a:t>PCO2, small increases in PCO2, greatly increases ventilation.</a:t>
            </a:r>
          </a:p>
          <a:p>
            <a:pPr lvl="1" algn="just"/>
            <a:r>
              <a:rPr lang="en-US" altLang="en-US" sz="2200" dirty="0">
                <a:solidFill>
                  <a:schemeClr val="tx1"/>
                </a:solidFill>
              </a:rPr>
              <a:t>Changes in PCO2 stimulate the respiratory center immediately. Unlike Po2 because the accumulation of CO2 is very dangerous for the body.</a:t>
            </a:r>
          </a:p>
          <a:p>
            <a:pPr marL="304769" lvl="1" indent="0" algn="just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Arterial pH</a:t>
            </a:r>
          </a:p>
          <a:p>
            <a:pPr lvl="1" algn="just"/>
            <a:r>
              <a:rPr lang="en-US" altLang="en-US" sz="2200" dirty="0">
                <a:solidFill>
                  <a:schemeClr val="tx1"/>
                </a:solidFill>
              </a:rPr>
              <a:t>As hydrogen ions increase (acidosis), alveolar ventilation increases.</a:t>
            </a:r>
          </a:p>
          <a:p>
            <a:pPr marL="304769" lvl="1" indent="0" algn="just"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“pH</a:t>
            </a:r>
            <a:r>
              <a:rPr lang="ar-SA" altLang="en-US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زادت ايونات الهيدروجين يقل ال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0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4</a:t>
            </a:fld>
            <a:endParaRPr lang="en-US" dirty="0"/>
          </a:p>
        </p:txBody>
      </p:sp>
      <p:sp>
        <p:nvSpPr>
          <p:cNvPr id="17" name="عنصر نائب للمحتوى 3"/>
          <p:cNvSpPr>
            <a:spLocks noGrp="1"/>
          </p:cNvSpPr>
          <p:nvPr>
            <p:ph sz="quarter" idx="4294967295"/>
          </p:nvPr>
        </p:nvSpPr>
        <p:spPr>
          <a:xfrm>
            <a:off x="6852964" y="5423025"/>
            <a:ext cx="5218112" cy="887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r>
              <a:rPr lang="en-AU" sz="1600" dirty="0">
                <a:ea typeface="Gill Sans MT" charset="0"/>
                <a:cs typeface="Gill Sans MT" charset="0"/>
              </a:rPr>
              <a:t>Pontine Respiratory center is the transition between inhalation and exhalation it is controlled by </a:t>
            </a:r>
            <a:r>
              <a:rPr lang="en-AU" sz="1600" dirty="0" err="1">
                <a:ea typeface="Gill Sans MT" charset="0"/>
                <a:cs typeface="Gill Sans MT" charset="0"/>
              </a:rPr>
              <a:t>pneumotaxic</a:t>
            </a:r>
            <a:r>
              <a:rPr lang="en-AU" sz="1600" dirty="0">
                <a:ea typeface="Gill Sans MT" charset="0"/>
                <a:cs typeface="Gill Sans MT" charset="0"/>
              </a:rPr>
              <a:t> and </a:t>
            </a:r>
            <a:r>
              <a:rPr lang="en-AU" sz="1600" dirty="0" err="1">
                <a:ea typeface="Gill Sans MT" charset="0"/>
                <a:cs typeface="Gill Sans MT" charset="0"/>
              </a:rPr>
              <a:t>apneustic</a:t>
            </a:r>
            <a:r>
              <a:rPr lang="en-AU" sz="1600" dirty="0">
                <a:ea typeface="Gill Sans MT" charset="0"/>
                <a:cs typeface="Gill Sans MT" charset="0"/>
              </a:rPr>
              <a:t> areas.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50625312"/>
              </p:ext>
            </p:extLst>
          </p:nvPr>
        </p:nvGraphicFramePr>
        <p:xfrm>
          <a:off x="-98276" y="241080"/>
          <a:ext cx="12073369" cy="4295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61764" y="3573016"/>
            <a:ext cx="2497822" cy="179196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AU" sz="13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Determines basic rhythm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 of breathing.</a:t>
            </a:r>
          </a:p>
          <a:p>
            <a:pPr marL="171450" indent="-171450" algn="just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AU" sz="13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Causes contraction of           diaphragm and external </a:t>
            </a:r>
            <a:r>
              <a:rPr lang="en-AU" sz="1300" dirty="0" err="1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intercostals</a:t>
            </a:r>
            <a:r>
              <a:rPr lang="en-AU" sz="13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.</a:t>
            </a:r>
          </a:p>
          <a:p>
            <a:pPr marL="171450" indent="-171450" algn="just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AU" sz="1300" dirty="0">
                <a:solidFill>
                  <a:schemeClr val="bg2">
                    <a:lumMod val="50000"/>
                  </a:schemeClr>
                </a:solidFill>
                <a:ea typeface="Gill Sans MT" charset="0"/>
                <a:cs typeface="Gill Sans MT" charset="0"/>
              </a:rPr>
              <a:t>It will stimulate the phrenic nerve which supplies the diaphragm.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5569" y="3573016"/>
            <a:ext cx="3454867" cy="1791961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Inactive during normal </a:t>
            </a:r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quiet breathing.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ea typeface="Gill Sans MT" charset="0"/>
              <a:cs typeface="Gill Sans MT" charset="0"/>
            </a:endParaRPr>
          </a:p>
          <a:p>
            <a:pPr marL="285750" indent="-285750" algn="just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Activated by inspiratory area during </a:t>
            </a:r>
            <a:r>
              <a:rPr lang="en-US" sz="1600" dirty="0">
                <a:solidFill>
                  <a:srgbClr val="FF0000"/>
                </a:solidFill>
                <a:ea typeface="Gill Sans MT" charset="0"/>
                <a:cs typeface="Gill Sans MT" charset="0"/>
              </a:rPr>
              <a:t>forceful breathing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AU" sz="16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Causes contraction of internal intercostals and abdominal muscles.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1764" y="5423025"/>
            <a:ext cx="6048672" cy="9048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The medullary respiratory center stimulates basic inspiration for about 2 seconds and then basic expiration for about 3 seconds (5sec/ breath = 12breaths/min).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3530" y="3573016"/>
            <a:ext cx="2880320" cy="1791961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1" indent="0" algn="just">
              <a:lnSpc>
                <a:spcPct val="110000"/>
              </a:lnSpc>
              <a:buNone/>
              <a:defRPr/>
            </a:pPr>
            <a:r>
              <a:rPr lang="en-AU" sz="1600" b="1" u="sng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Inhibits</a:t>
            </a:r>
            <a:r>
              <a:rPr lang="en-AU" sz="16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 inspiratory area of medulla to stop inhalation. </a:t>
            </a:r>
          </a:p>
          <a:p>
            <a:pPr marL="114300" lvl="1" indent="0" algn="just">
              <a:lnSpc>
                <a:spcPct val="110000"/>
              </a:lnSpc>
              <a:buNone/>
              <a:defRPr/>
            </a:pPr>
            <a:endParaRPr lang="en-AU" sz="1600" dirty="0">
              <a:solidFill>
                <a:schemeClr val="tx1">
                  <a:lumMod val="95000"/>
                  <a:lumOff val="5000"/>
                </a:schemeClr>
              </a:solidFill>
              <a:ea typeface="Gill Sans MT" charset="0"/>
              <a:cs typeface="Gill Sans MT" charset="0"/>
            </a:endParaRPr>
          </a:p>
          <a:p>
            <a:pPr marL="114300" lvl="1" algn="just">
              <a:lnSpc>
                <a:spcPct val="110000"/>
              </a:lnSpc>
              <a:defRPr/>
            </a:pPr>
            <a:r>
              <a:rPr lang="en-AU" sz="1600" dirty="0">
                <a:solidFill>
                  <a:schemeClr val="tx1">
                    <a:lumMod val="95000"/>
                    <a:lumOff val="5000"/>
                  </a:schemeClr>
                </a:solidFill>
                <a:ea typeface="Gill Sans MT" charset="0"/>
                <a:cs typeface="Gill Sans MT" charset="0"/>
              </a:rPr>
              <a:t>Breathing is more rapid when pneumotaxic area is active.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75453" y="3573017"/>
            <a:ext cx="2095623" cy="1791960"/>
          </a:xfrm>
          <a:prstGeom prst="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1" indent="0" algn="just">
              <a:lnSpc>
                <a:spcPct val="110000"/>
              </a:lnSpc>
              <a:buNone/>
              <a:defRPr/>
            </a:pPr>
            <a:r>
              <a:rPr lang="en-AU" sz="1600" b="1" u="sng" dirty="0">
                <a:solidFill>
                  <a:schemeClr val="tx2">
                    <a:lumMod val="50000"/>
                  </a:schemeClr>
                </a:solidFill>
                <a:ea typeface="Gill Sans MT" charset="0"/>
                <a:cs typeface="Gill Sans MT" charset="0"/>
              </a:rPr>
              <a:t>Stimulates</a:t>
            </a:r>
            <a:r>
              <a:rPr lang="en-AU" sz="1600" dirty="0">
                <a:solidFill>
                  <a:schemeClr val="tx2">
                    <a:lumMod val="50000"/>
                  </a:schemeClr>
                </a:solidFill>
                <a:ea typeface="Gill Sans MT" charset="0"/>
                <a:cs typeface="Gill Sans MT" charset="0"/>
              </a:rPr>
              <a:t> inspiratory area of medulla to prolong inhalation.</a:t>
            </a:r>
            <a:endParaRPr lang="en-US" sz="1600" dirty="0">
              <a:solidFill>
                <a:schemeClr val="tx2">
                  <a:lumMod val="50000"/>
                </a:schemeClr>
              </a:solidFill>
              <a:ea typeface="Gill Sans MT" charset="0"/>
              <a:cs typeface="Gill Sans M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117" y="1484784"/>
            <a:ext cx="316835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Generally located in the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medulla oblongata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and the pons of the brainstem.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60293" y="1295421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3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543" y="762274"/>
            <a:ext cx="4956534" cy="5509698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ستطيل 2"/>
          <p:cNvSpPr>
            <a:spLocks noChangeArrowheads="1"/>
          </p:cNvSpPr>
          <p:nvPr/>
        </p:nvSpPr>
        <p:spPr bwMode="auto">
          <a:xfrm>
            <a:off x="610331" y="3809759"/>
            <a:ext cx="5832648" cy="2462213"/>
          </a:xfrm>
          <a:prstGeom prst="rect">
            <a:avLst/>
          </a:prstGeom>
          <a:ln>
            <a:prstDash val="dash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Most of the chemoreceptors are in the </a:t>
            </a:r>
            <a:r>
              <a:rPr lang="en-US" altLang="en-US" sz="1400" i="1" dirty="0">
                <a:latin typeface="+mn-lt"/>
                <a:cs typeface="Times New Roman" panose="02020603050405020304" pitchFamily="18" charset="0"/>
              </a:rPr>
              <a:t>carotid bodies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. However, a few are also in the </a:t>
            </a:r>
            <a:r>
              <a:rPr lang="en-US" altLang="en-US" sz="1400" i="1" dirty="0">
                <a:latin typeface="+mn-lt"/>
                <a:cs typeface="Times New Roman" panose="02020603050405020304" pitchFamily="18" charset="0"/>
              </a:rPr>
              <a:t>aortic bodies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,  and very few are located elsewhere in association with other arteries of the thoracic and abdominal regions.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1-  Excess CO</a:t>
            </a:r>
            <a:r>
              <a:rPr lang="en-US" altLang="en-US" sz="1400" baseline="-2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, H</a:t>
            </a:r>
            <a:r>
              <a:rPr lang="en-US" altLang="en-US" sz="1400" baseline="30000" dirty="0">
                <a:latin typeface="+mn-lt"/>
                <a:cs typeface="Times New Roman" panose="02020603050405020304" pitchFamily="18" charset="0"/>
              </a:rPr>
              <a:t>+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 in the blood mainly acts </a:t>
            </a:r>
            <a:r>
              <a:rPr lang="en-US" altLang="en-US" sz="1400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directly 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Central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2-  Others in arteries of the thoracic and abdominal regions 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P</a:t>
            </a:r>
            <a:r>
              <a:rPr lang="en-US" altLang="en-US" sz="1400" dirty="0">
                <a:latin typeface="+mn-lt"/>
                <a:cs typeface="Times New Roman" panose="02020603050405020304" pitchFamily="18" charset="0"/>
              </a:rPr>
              <a:t>eripheral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n-US" sz="1400" dirty="0">
              <a:latin typeface="+mn-lt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If we compare the peripheral and the central: if there is an increase in P</a:t>
            </a:r>
            <a:r>
              <a:rPr lang="en-US" altLang="en-US" sz="1400" baseline="-250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CO2</a:t>
            </a:r>
            <a:r>
              <a:rPr lang="en-US" altLang="en-US" sz="14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the peripheral is faster but weaker (e.g. increase ventilation 2 times within seconds), the central is slower but more powerful (e.g. increase the ventilation 4 times within minutes).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chemeClr val="bg2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748" y="116632"/>
            <a:ext cx="90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Respiratory Centers Cont.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75268808"/>
              </p:ext>
            </p:extLst>
          </p:nvPr>
        </p:nvGraphicFramePr>
        <p:xfrm>
          <a:off x="-73745" y="762273"/>
          <a:ext cx="72008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6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160" y="2291755"/>
            <a:ext cx="337892" cy="237910"/>
          </a:xfrm>
          <a:prstGeom prst="rect">
            <a:avLst/>
          </a:prstGeom>
        </p:spPr>
      </p:pic>
      <p:pic>
        <p:nvPicPr>
          <p:cNvPr id="8" name="Picture 7">
            <a:hlinkClick r:id="rId11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156" y="2291755"/>
            <a:ext cx="337891" cy="2379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94707" y="5949667"/>
            <a:ext cx="2448272" cy="307777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ONLY IN MALES’ SLIDES </a:t>
            </a:r>
          </a:p>
        </p:txBody>
      </p:sp>
    </p:spTree>
    <p:extLst>
      <p:ext uri="{BB962C8B-B14F-4D97-AF65-F5344CB8AC3E}">
        <p14:creationId xmlns:p14="http://schemas.microsoft.com/office/powerpoint/2010/main" val="186578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0312" y="32743"/>
            <a:ext cx="9237663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u="sng" dirty="0"/>
              <a:t>Chemoreceptor Control of Breathing</a:t>
            </a:r>
          </a:p>
        </p:txBody>
      </p:sp>
      <p:pic>
        <p:nvPicPr>
          <p:cNvPr id="7" name="Picture 12" descr="16_2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7958" y="980728"/>
            <a:ext cx="4181475" cy="4384675"/>
          </a:xfr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175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en-US" sz="1800">
              <a:latin typeface="Times New Roman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60" y="980729"/>
            <a:ext cx="4323953" cy="530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66773" y="2987679"/>
            <a:ext cx="1584176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Increase in the P</a:t>
            </a:r>
            <a:r>
              <a:rPr lang="en-US" sz="1200" baseline="-25000" dirty="0">
                <a:solidFill>
                  <a:schemeClr val="bg2">
                    <a:lumMod val="50000"/>
                  </a:schemeClr>
                </a:solidFill>
              </a:rPr>
              <a:t>O2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will not stimulate the respiratory center. Therefore,  impulses will stop.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790156" y="4003342"/>
            <a:ext cx="395509" cy="311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01489" y="1803595"/>
            <a:ext cx="1584176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Decrease in the P</a:t>
            </a:r>
            <a:r>
              <a:rPr lang="en-US" sz="1100" baseline="-25000" dirty="0">
                <a:solidFill>
                  <a:schemeClr val="bg2">
                    <a:lumMod val="50000"/>
                  </a:schemeClr>
                </a:solidFill>
              </a:rPr>
              <a:t>O2 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(hypoxia) will stimulate the respiratory center. Therefore, increasing the impulses.</a:t>
            </a: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2277989" y="2742314"/>
            <a:ext cx="1115588" cy="165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080500" y="1456751"/>
            <a:ext cx="1800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Due to increase the H</a:t>
            </a:r>
            <a:r>
              <a:rPr lang="en-US" sz="1200" baseline="3000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, and as it has a charge it is polar so it cannot cross BBB and acts on the chemoreceptors in medulla oblongata.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9513289" y="2342925"/>
            <a:ext cx="567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26460" y="5335787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If the person has acidosis due to metabolic problem only the 2</a:t>
            </a:r>
            <a:r>
              <a:rPr lang="en-US" sz="1400" baseline="30000" dirty="0">
                <a:solidFill>
                  <a:schemeClr val="bg2">
                    <a:lumMod val="50000"/>
                  </a:schemeClr>
                </a:solidFill>
              </a:rPr>
              <a:t>nd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pathway will be stimulated, but if he has a problem which leads to an increase in P</a:t>
            </a:r>
            <a:r>
              <a:rPr lang="en-US" sz="1400" baseline="-25000" dirty="0">
                <a:solidFill>
                  <a:schemeClr val="bg2">
                    <a:lumMod val="50000"/>
                  </a:schemeClr>
                </a:solidFill>
              </a:rPr>
              <a:t>co2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the two pathways will be stimulated, so the effect will be more than if the problem were only in the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pH.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6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1140" y="367303"/>
            <a:ext cx="11353911" cy="850106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Effect of Blood CO2 Level on Central Chemoreceptors</a:t>
            </a:r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75"/>
          <a:stretch/>
        </p:blipFill>
        <p:spPr>
          <a:xfrm>
            <a:off x="6178095" y="1523540"/>
            <a:ext cx="5190440" cy="3039488"/>
          </a:xfrm>
        </p:spPr>
      </p:pic>
      <p:sp>
        <p:nvSpPr>
          <p:cNvPr id="2" name="TextBox 1"/>
          <p:cNvSpPr txBox="1"/>
          <p:nvPr/>
        </p:nvSpPr>
        <p:spPr>
          <a:xfrm>
            <a:off x="816669" y="1749003"/>
            <a:ext cx="5468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cs typeface="Times New Roman" panose="02020603050405020304" pitchFamily="18" charset="0"/>
              </a:rPr>
              <a:t>An increase in blood CO</a:t>
            </a:r>
            <a:r>
              <a:rPr lang="en-US" baseline="-25000" dirty="0">
                <a:cs typeface="Times New Roman" panose="02020603050405020304" pitchFamily="18" charset="0"/>
              </a:rPr>
              <a:t>2</a:t>
            </a:r>
            <a:r>
              <a:rPr lang="en-US" dirty="0">
                <a:cs typeface="Times New Roman" panose="02020603050405020304" pitchFamily="18" charset="0"/>
              </a:rPr>
              <a:t> stimulates breathing indirectly by lowering the pH of blood and cerebrospinal fluid (CSF). This figure illustrates how a rise in blood CO</a:t>
            </a:r>
            <a:r>
              <a:rPr lang="en-US" baseline="-25000" dirty="0">
                <a:cs typeface="Times New Roman" panose="02020603050405020304" pitchFamily="18" charset="0"/>
              </a:rPr>
              <a:t>2</a:t>
            </a:r>
            <a:r>
              <a:rPr lang="en-US" dirty="0">
                <a:cs typeface="Times New Roman" panose="02020603050405020304" pitchFamily="18" charset="0"/>
              </a:rPr>
              <a:t> increases H</a:t>
            </a:r>
            <a:r>
              <a:rPr lang="en-US" baseline="30000" dirty="0">
                <a:cs typeface="Times New Roman" panose="02020603050405020304" pitchFamily="18" charset="0"/>
              </a:rPr>
              <a:t>+</a:t>
            </a:r>
            <a:r>
              <a:rPr lang="en-US" dirty="0">
                <a:cs typeface="Times New Roman" panose="02020603050405020304" pitchFamily="18" charset="0"/>
              </a:rPr>
              <a:t> concentration </a:t>
            </a:r>
            <a:r>
              <a:rPr 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of CSF and thereby stimulates chemoreceptor neurons in the medulla oblongata.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8677" y="4782631"/>
            <a:ext cx="1039031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effect on central chemoreceptors: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1- increase the H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itself in CSF the hydrogen will stimulate the chemoreceptors ➝ direct effect.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2- increase CO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 the blood which diffuse to CSF and increase H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which will stimulate the chemoreceptors ➝ indirect effect (the CO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does not effect it directly).</a:t>
            </a:r>
          </a:p>
        </p:txBody>
      </p:sp>
      <p:sp>
        <p:nvSpPr>
          <p:cNvPr id="7" name="Rectangle 6"/>
          <p:cNvSpPr/>
          <p:nvPr/>
        </p:nvSpPr>
        <p:spPr>
          <a:xfrm>
            <a:off x="888677" y="4293096"/>
            <a:ext cx="1983110" cy="489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Summary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82244" y="3501008"/>
            <a:ext cx="1702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66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2591" y="106251"/>
            <a:ext cx="6840538" cy="647700"/>
          </a:xfrm>
          <a:prstGeom prst="rect">
            <a:avLst/>
          </a:prstGeom>
        </p:spPr>
        <p:txBody>
          <a:bodyPr vert="horz" lIns="101590" tIns="50795" rIns="101590" bIns="50795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altLang="en-US" sz="3200" u="sng" dirty="0"/>
              <a:t>Factors</a:t>
            </a:r>
            <a:r>
              <a:rPr lang="en-US" altLang="en-US" sz="3200" u="sng" dirty="0">
                <a:ea typeface="MS PGothic" charset="-128"/>
              </a:rPr>
              <a:t> </a:t>
            </a:r>
            <a:r>
              <a:rPr lang="en-US" altLang="en-US" sz="3200" u="sng" dirty="0"/>
              <a:t>Influencing</a:t>
            </a:r>
            <a:r>
              <a:rPr lang="en-US" altLang="en-US" sz="3200" u="sng" dirty="0">
                <a:ea typeface="MS PGothic" charset="-128"/>
              </a:rPr>
              <a:t> </a:t>
            </a:r>
            <a:r>
              <a:rPr lang="en-US" altLang="en-US" sz="3200" u="sng" dirty="0"/>
              <a:t>Respiration</a:t>
            </a:r>
          </a:p>
        </p:txBody>
      </p:sp>
      <p:pic>
        <p:nvPicPr>
          <p:cNvPr id="6" name="Picture 5" descr="respiratory change fac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09" y="1192880"/>
            <a:ext cx="7556734" cy="525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457999" y="2727325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600200" y="3657600"/>
            <a:ext cx="2057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19200" y="4419600"/>
            <a:ext cx="1828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762799" y="4110261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752600" y="5410200"/>
            <a:ext cx="2362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838999" y="48768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EG" altLang="en-US" sz="1800"/>
          </a:p>
        </p:txBody>
      </p:sp>
      <p:sp>
        <p:nvSpPr>
          <p:cNvPr id="13" name="Rectangle 12"/>
          <p:cNvSpPr/>
          <p:nvPr/>
        </p:nvSpPr>
        <p:spPr>
          <a:xfrm>
            <a:off x="7851644" y="1316807"/>
            <a:ext cx="3700360" cy="50444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5089" y="1946197"/>
            <a:ext cx="3041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Central chemoreceptors are affected by CO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H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+ 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Peripheral chemoreceptors are affected by CO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H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Central chemoreceptors are NOT affected by 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7710" y="2132251"/>
            <a:ext cx="1832493" cy="784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Not for a long period, because there will be accumulation of CO</a:t>
            </a:r>
            <a:r>
              <a:rPr lang="en-US" sz="9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 (in case of hypoventilation) or loss CO</a:t>
            </a:r>
            <a:r>
              <a:rPr lang="en-US" sz="900" baseline="-25000" dirty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in high amount (in case of hyperventilation)</a:t>
            </a:r>
          </a:p>
        </p:txBody>
      </p:sp>
    </p:spTree>
    <p:extLst>
      <p:ext uri="{BB962C8B-B14F-4D97-AF65-F5344CB8AC3E}">
        <p14:creationId xmlns:p14="http://schemas.microsoft.com/office/powerpoint/2010/main" val="6437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Cont. (Factors Affecting Respiratory Centers)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460" y="1601470"/>
            <a:ext cx="10969943" cy="4937760"/>
          </a:xfrm>
        </p:spPr>
        <p:txBody>
          <a:bodyPr/>
          <a:lstStyle/>
          <a:p>
            <a:pPr algn="just"/>
            <a:r>
              <a:rPr lang="en-US" sz="2400" u="sng" dirty="0"/>
              <a:t>Effect of irritant receptors in the airways: </a:t>
            </a:r>
          </a:p>
          <a:p>
            <a:pPr marL="0" indent="0" algn="just">
              <a:buNone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epithelium</a:t>
            </a:r>
            <a:r>
              <a:rPr lang="en-US" sz="2000" dirty="0"/>
              <a:t> of trachea, bronchi, and bronchioles is supplied by irritant receptors that are stimulated by irritants (i.e. dust) that enter the respiratory airways causing coughing, sneezing, and bronchoconstriction in bronchial asthma and emphysema. 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400" u="sng" dirty="0"/>
              <a:t>Function of lung J receptors: </a:t>
            </a:r>
          </a:p>
          <a:p>
            <a:pPr marL="0" indent="0" algn="just">
              <a:buNone/>
            </a:pPr>
            <a:r>
              <a:rPr lang="en-US" sz="2000" dirty="0"/>
              <a:t>Few receptors in the wall of the alveoli in </a:t>
            </a:r>
            <a:r>
              <a:rPr lang="en-US" sz="2000" dirty="0" err="1"/>
              <a:t>juxta</a:t>
            </a:r>
            <a:r>
              <a:rPr lang="en-US" sz="2000" dirty="0"/>
              <a:t> position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(placed close together) </a:t>
            </a:r>
            <a:r>
              <a:rPr lang="en-US" sz="2000" dirty="0"/>
              <a:t>to the pulmonary capillaries. They are stimulated especially when pulmonary capillaries become engorged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GB" altLang="en-US" sz="1600" dirty="0">
                <a:solidFill>
                  <a:schemeClr val="bg1">
                    <a:lumMod val="65000"/>
                  </a:schemeClr>
                </a:solidFill>
              </a:rPr>
              <a:t>cause to swell with blood, water, or another fluid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en-US" sz="2000" dirty="0"/>
              <a:t>by blood or when pulmonary edema occurs i.e. in congestive heart failure (CHF), their excitation cause the person a feeling of dyspnea.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8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1325</Words>
  <Application>Microsoft Office PowerPoint</Application>
  <PresentationFormat>Custom</PresentationFormat>
  <Paragraphs>176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MS PGothic</vt:lpstr>
      <vt:lpstr>Arial</vt:lpstr>
      <vt:lpstr>Arial Black</vt:lpstr>
      <vt:lpstr>ArialMT</vt:lpstr>
      <vt:lpstr>Bookman Old Style</vt:lpstr>
      <vt:lpstr>Calibri</vt:lpstr>
      <vt:lpstr>Courier New</vt:lpstr>
      <vt:lpstr>Gill Sans MT</vt:lpstr>
      <vt:lpstr>inherit</vt:lpstr>
      <vt:lpstr>Times New Roman</vt:lpstr>
      <vt:lpstr>Wingdings</vt:lpstr>
      <vt:lpstr>Wingdings 3</vt:lpstr>
      <vt:lpstr>Origin</vt:lpstr>
      <vt:lpstr>Control of Breathing</vt:lpstr>
      <vt:lpstr>Objectives</vt:lpstr>
      <vt:lpstr>Controls of Rate and Depth of Respiration </vt:lpstr>
      <vt:lpstr>PowerPoint Presentation</vt:lpstr>
      <vt:lpstr>PowerPoint Presentation</vt:lpstr>
      <vt:lpstr>Chemoreceptor Control of Breathing</vt:lpstr>
      <vt:lpstr>Effect of Blood CO2 Level on Central Chemoreceptors</vt:lpstr>
      <vt:lpstr>PowerPoint Presentation</vt:lpstr>
      <vt:lpstr>Cont. (Factors Affecting Respiratory Centers)</vt:lpstr>
      <vt:lpstr>Cont. (Factors Affecting Respiration)</vt:lpstr>
      <vt:lpstr>Hering-Breuer Inflation Reflex</vt:lpstr>
      <vt:lpstr>PowerPoint Presentation</vt:lpstr>
      <vt:lpstr>Cont. (Extra Images: to help you remember)</vt:lpstr>
      <vt:lpstr>Link to Editing File  (Please be sure to check this file frequently for any edits or updates on all of our lectures.) </vt:lpstr>
      <vt:lpstr>Thank you!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Organisation</dc:title>
  <dc:creator>Maha Saja</dc:creator>
  <cp:lastModifiedBy>trad</cp:lastModifiedBy>
  <cp:revision>814</cp:revision>
  <dcterms:created xsi:type="dcterms:W3CDTF">2016-09-07T16:15:34Z</dcterms:created>
  <dcterms:modified xsi:type="dcterms:W3CDTF">2017-02-24T20:11:26Z</dcterms:modified>
</cp:coreProperties>
</file>